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4"/>
    <p:sldMasterId id="2147483663" r:id="rId5"/>
  </p:sldMasterIdLst>
  <p:notesMasterIdLst>
    <p:notesMasterId r:id="rId18"/>
  </p:notesMasterIdLst>
  <p:sldIdLst>
    <p:sldId id="260" r:id="rId6"/>
    <p:sldId id="257" r:id="rId7"/>
    <p:sldId id="258" r:id="rId8"/>
    <p:sldId id="259" r:id="rId9"/>
    <p:sldId id="263" r:id="rId10"/>
    <p:sldId id="264" r:id="rId11"/>
    <p:sldId id="265" r:id="rId12"/>
    <p:sldId id="266" r:id="rId13"/>
    <p:sldId id="694" r:id="rId14"/>
    <p:sldId id="693" r:id="rId15"/>
    <p:sldId id="692" r:id="rId16"/>
    <p:sldId id="695" r:id="rId17"/>
  </p:sldIdLst>
  <p:sldSz cx="9144000" cy="6858000" type="screen4x3"/>
  <p:notesSz cx="6858000" cy="9144000"/>
  <p:embeddedFontLst>
    <p:embeddedFont>
      <p:font typeface="Calibri" panose="020F0502020204030204" pitchFamily="34" charset="0"/>
      <p:regular r:id="rId19"/>
      <p:bold r:id="rId20"/>
      <p:italic r:id="rId21"/>
      <p:boldItalic r:id="rId22"/>
    </p:embeddedFont>
    <p:embeddedFont>
      <p:font typeface="Economica" panose="020B0604020202020204" charset="0"/>
      <p:regular r:id="rId23"/>
      <p:bold r:id="rId24"/>
      <p:italic r:id="rId25"/>
      <p:boldItalic r:id="rId26"/>
    </p:embeddedFont>
    <p:embeddedFont>
      <p:font typeface="Open Sans" panose="020B0606030504020204" pitchFamily="34" charset="0"/>
      <p:regular r:id="rId27"/>
      <p:bold r:id="rId28"/>
      <p:italic r:id="rId29"/>
      <p:boldItalic r:id="rId30"/>
    </p:embeddedFont>
    <p:embeddedFont>
      <p:font typeface="Source Sans Pro" panose="020B0503030403020204"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AD78F6-B19B-451B-8C05-D2494AFDB782}">
  <a:tblStyle styleId="{59AD78F6-B19B-451B-8C05-D2494AFDB782}"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Arial"/>
          <a:ea typeface="Arial"/>
          <a:cs typeface="Arial"/>
        </a:font>
        <a:schemeClr val="lt1"/>
      </a:tcTxStyle>
      <a:tcStyle>
        <a:tcBdr/>
        <a:fill>
          <a:solidFill>
            <a:schemeClr val="accent5"/>
          </a:solidFill>
        </a:fill>
      </a:tcStyle>
    </a:lastCol>
    <a:firstCol>
      <a:tcTxStyle b="on" i="off">
        <a:font>
          <a:latin typeface="Arial"/>
          <a:ea typeface="Arial"/>
          <a:cs typeface="Arial"/>
        </a:font>
        <a:schemeClr val="lt1"/>
      </a:tcTxStyle>
      <a:tcStyle>
        <a:tcBdr/>
        <a:fill>
          <a:solidFill>
            <a:schemeClr val="accent5"/>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5"/>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5"/>
          </a:solidFill>
        </a:fill>
      </a:tcStyle>
    </a:firstRow>
    <a:neCell>
      <a:tcTxStyle/>
      <a:tcStyle>
        <a:tcBdr/>
      </a:tcStyle>
    </a:neCell>
    <a:nwCell>
      <a:tcTxStyle/>
      <a:tcStyle>
        <a:tcBdr/>
      </a:tcStyle>
    </a:nwCell>
  </a:tblStyle>
  <a:tblStyle styleId="{5325A912-C5FF-45EA-8D66-06046784429C}" styleName="Table_1">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297" autoAdjust="0"/>
  </p:normalViewPr>
  <p:slideViewPr>
    <p:cSldViewPr snapToGrid="0">
      <p:cViewPr varScale="1">
        <p:scale>
          <a:sx n="89" d="100"/>
          <a:sy n="89" d="100"/>
        </p:scale>
        <p:origin x="224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microsoft.com/office/2016/11/relationships/changesInfo" Target="changesInfos/changesInfo1.xml"/><Relationship Id="rId21" Type="http://schemas.openxmlformats.org/officeDocument/2006/relationships/font" Target="fonts/font3.fntdata"/><Relationship Id="rId34" Type="http://schemas.openxmlformats.org/officeDocument/2006/relationships/font" Target="fonts/font16.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liam Durden" userId="65d39bb5-d701-4f77-a228-3de75284658d" providerId="ADAL" clId="{C3F4A80D-9E91-4DD3-8570-644D0648E991}"/>
    <pc:docChg chg="delSld modSld">
      <pc:chgData name="William Durden" userId="65d39bb5-d701-4f77-a228-3de75284658d" providerId="ADAL" clId="{C3F4A80D-9E91-4DD3-8570-644D0648E991}" dt="2022-10-12T19:29:36.321" v="44" actId="47"/>
      <pc:docMkLst>
        <pc:docMk/>
      </pc:docMkLst>
      <pc:sldChg chg="modSp mod">
        <pc:chgData name="William Durden" userId="65d39bb5-d701-4f77-a228-3de75284658d" providerId="ADAL" clId="{C3F4A80D-9E91-4DD3-8570-644D0648E991}" dt="2022-10-12T19:28:38.737" v="38" actId="20577"/>
        <pc:sldMkLst>
          <pc:docMk/>
          <pc:sldMk cId="0" sldId="260"/>
        </pc:sldMkLst>
        <pc:spChg chg="mod">
          <ac:chgData name="William Durden" userId="65d39bb5-d701-4f77-a228-3de75284658d" providerId="ADAL" clId="{C3F4A80D-9E91-4DD3-8570-644D0648E991}" dt="2022-10-12T19:28:38.737" v="38" actId="20577"/>
          <ac:spMkLst>
            <pc:docMk/>
            <pc:sldMk cId="0" sldId="260"/>
            <ac:spMk id="3" creationId="{1BFFAE4E-AC37-5069-245F-F52F081B3AB0}"/>
          </ac:spMkLst>
        </pc:spChg>
      </pc:sldChg>
      <pc:sldChg chg="del">
        <pc:chgData name="William Durden" userId="65d39bb5-d701-4f77-a228-3de75284658d" providerId="ADAL" clId="{C3F4A80D-9E91-4DD3-8570-644D0648E991}" dt="2022-10-12T19:27:19.138" v="1" actId="47"/>
        <pc:sldMkLst>
          <pc:docMk/>
          <pc:sldMk cId="2220449661" sldId="314"/>
        </pc:sldMkLst>
      </pc:sldChg>
      <pc:sldChg chg="del">
        <pc:chgData name="William Durden" userId="65d39bb5-d701-4f77-a228-3de75284658d" providerId="ADAL" clId="{C3F4A80D-9E91-4DD3-8570-644D0648E991}" dt="2022-10-12T19:27:19.138" v="1" actId="47"/>
        <pc:sldMkLst>
          <pc:docMk/>
          <pc:sldMk cId="1148100758" sldId="327"/>
        </pc:sldMkLst>
      </pc:sldChg>
      <pc:sldChg chg="del">
        <pc:chgData name="William Durden" userId="65d39bb5-d701-4f77-a228-3de75284658d" providerId="ADAL" clId="{C3F4A80D-9E91-4DD3-8570-644D0648E991}" dt="2022-10-12T19:27:19.138" v="1" actId="47"/>
        <pc:sldMkLst>
          <pc:docMk/>
          <pc:sldMk cId="1857580654" sldId="669"/>
        </pc:sldMkLst>
      </pc:sldChg>
      <pc:sldChg chg="del">
        <pc:chgData name="William Durden" userId="65d39bb5-d701-4f77-a228-3de75284658d" providerId="ADAL" clId="{C3F4A80D-9E91-4DD3-8570-644D0648E991}" dt="2022-10-12T19:27:19.138" v="1" actId="47"/>
        <pc:sldMkLst>
          <pc:docMk/>
          <pc:sldMk cId="202934295" sldId="670"/>
        </pc:sldMkLst>
      </pc:sldChg>
      <pc:sldChg chg="del">
        <pc:chgData name="William Durden" userId="65d39bb5-d701-4f77-a228-3de75284658d" providerId="ADAL" clId="{C3F4A80D-9E91-4DD3-8570-644D0648E991}" dt="2022-10-12T19:27:19.138" v="1" actId="47"/>
        <pc:sldMkLst>
          <pc:docMk/>
          <pc:sldMk cId="1182414435" sldId="672"/>
        </pc:sldMkLst>
      </pc:sldChg>
      <pc:sldChg chg="del">
        <pc:chgData name="William Durden" userId="65d39bb5-d701-4f77-a228-3de75284658d" providerId="ADAL" clId="{C3F4A80D-9E91-4DD3-8570-644D0648E991}" dt="2022-10-12T19:27:19.138" v="1" actId="47"/>
        <pc:sldMkLst>
          <pc:docMk/>
          <pc:sldMk cId="741713019" sldId="673"/>
        </pc:sldMkLst>
      </pc:sldChg>
      <pc:sldChg chg="del">
        <pc:chgData name="William Durden" userId="65d39bb5-d701-4f77-a228-3de75284658d" providerId="ADAL" clId="{C3F4A80D-9E91-4DD3-8570-644D0648E991}" dt="2022-10-12T19:27:19.138" v="1" actId="47"/>
        <pc:sldMkLst>
          <pc:docMk/>
          <pc:sldMk cId="4050413868" sldId="678"/>
        </pc:sldMkLst>
      </pc:sldChg>
      <pc:sldChg chg="del">
        <pc:chgData name="William Durden" userId="65d39bb5-d701-4f77-a228-3de75284658d" providerId="ADAL" clId="{C3F4A80D-9E91-4DD3-8570-644D0648E991}" dt="2022-10-12T19:27:19.138" v="1" actId="47"/>
        <pc:sldMkLst>
          <pc:docMk/>
          <pc:sldMk cId="3660863491" sldId="679"/>
        </pc:sldMkLst>
      </pc:sldChg>
      <pc:sldChg chg="del">
        <pc:chgData name="William Durden" userId="65d39bb5-d701-4f77-a228-3de75284658d" providerId="ADAL" clId="{C3F4A80D-9E91-4DD3-8570-644D0648E991}" dt="2022-10-12T19:27:19.138" v="1" actId="47"/>
        <pc:sldMkLst>
          <pc:docMk/>
          <pc:sldMk cId="3740856650" sldId="680"/>
        </pc:sldMkLst>
      </pc:sldChg>
      <pc:sldChg chg="del">
        <pc:chgData name="William Durden" userId="65d39bb5-d701-4f77-a228-3de75284658d" providerId="ADAL" clId="{C3F4A80D-9E91-4DD3-8570-644D0648E991}" dt="2022-10-12T19:27:19.138" v="1" actId="47"/>
        <pc:sldMkLst>
          <pc:docMk/>
          <pc:sldMk cId="7225855" sldId="681"/>
        </pc:sldMkLst>
      </pc:sldChg>
      <pc:sldChg chg="del">
        <pc:chgData name="William Durden" userId="65d39bb5-d701-4f77-a228-3de75284658d" providerId="ADAL" clId="{C3F4A80D-9E91-4DD3-8570-644D0648E991}" dt="2022-10-12T19:27:19.138" v="1" actId="47"/>
        <pc:sldMkLst>
          <pc:docMk/>
          <pc:sldMk cId="2585196537" sldId="682"/>
        </pc:sldMkLst>
      </pc:sldChg>
      <pc:sldChg chg="del">
        <pc:chgData name="William Durden" userId="65d39bb5-d701-4f77-a228-3de75284658d" providerId="ADAL" clId="{C3F4A80D-9E91-4DD3-8570-644D0648E991}" dt="2022-10-12T19:27:19.138" v="1" actId="47"/>
        <pc:sldMkLst>
          <pc:docMk/>
          <pc:sldMk cId="7890016" sldId="683"/>
        </pc:sldMkLst>
      </pc:sldChg>
      <pc:sldChg chg="del">
        <pc:chgData name="William Durden" userId="65d39bb5-d701-4f77-a228-3de75284658d" providerId="ADAL" clId="{C3F4A80D-9E91-4DD3-8570-644D0648E991}" dt="2022-10-12T19:27:19.138" v="1" actId="47"/>
        <pc:sldMkLst>
          <pc:docMk/>
          <pc:sldMk cId="4255150908" sldId="684"/>
        </pc:sldMkLst>
      </pc:sldChg>
      <pc:sldChg chg="del">
        <pc:chgData name="William Durden" userId="65d39bb5-d701-4f77-a228-3de75284658d" providerId="ADAL" clId="{C3F4A80D-9E91-4DD3-8570-644D0648E991}" dt="2022-10-12T19:27:19.138" v="1" actId="47"/>
        <pc:sldMkLst>
          <pc:docMk/>
          <pc:sldMk cId="3625182680" sldId="685"/>
        </pc:sldMkLst>
      </pc:sldChg>
      <pc:sldChg chg="del">
        <pc:chgData name="William Durden" userId="65d39bb5-d701-4f77-a228-3de75284658d" providerId="ADAL" clId="{C3F4A80D-9E91-4DD3-8570-644D0648E991}" dt="2022-10-12T19:27:19.138" v="1" actId="47"/>
        <pc:sldMkLst>
          <pc:docMk/>
          <pc:sldMk cId="3718097615" sldId="686"/>
        </pc:sldMkLst>
      </pc:sldChg>
      <pc:sldChg chg="del">
        <pc:chgData name="William Durden" userId="65d39bb5-d701-4f77-a228-3de75284658d" providerId="ADAL" clId="{C3F4A80D-9E91-4DD3-8570-644D0648E991}" dt="2022-10-12T19:28:02.299" v="4" actId="47"/>
        <pc:sldMkLst>
          <pc:docMk/>
          <pc:sldMk cId="3752802445" sldId="687"/>
        </pc:sldMkLst>
      </pc:sldChg>
      <pc:sldChg chg="del">
        <pc:chgData name="William Durden" userId="65d39bb5-d701-4f77-a228-3de75284658d" providerId="ADAL" clId="{C3F4A80D-9E91-4DD3-8570-644D0648E991}" dt="2022-10-12T19:27:19.138" v="1" actId="47"/>
        <pc:sldMkLst>
          <pc:docMk/>
          <pc:sldMk cId="1556294404" sldId="688"/>
        </pc:sldMkLst>
      </pc:sldChg>
      <pc:sldChg chg="del">
        <pc:chgData name="William Durden" userId="65d39bb5-d701-4f77-a228-3de75284658d" providerId="ADAL" clId="{C3F4A80D-9E91-4DD3-8570-644D0648E991}" dt="2022-10-12T19:28:29.731" v="6" actId="47"/>
        <pc:sldMkLst>
          <pc:docMk/>
          <pc:sldMk cId="290556421" sldId="690"/>
        </pc:sldMkLst>
      </pc:sldChg>
      <pc:sldChg chg="modSp del mod">
        <pc:chgData name="William Durden" userId="65d39bb5-d701-4f77-a228-3de75284658d" providerId="ADAL" clId="{C3F4A80D-9E91-4DD3-8570-644D0648E991}" dt="2022-10-12T19:29:36.321" v="44" actId="47"/>
        <pc:sldMkLst>
          <pc:docMk/>
          <pc:sldMk cId="3222855110" sldId="691"/>
        </pc:sldMkLst>
        <pc:spChg chg="mod">
          <ac:chgData name="William Durden" userId="65d39bb5-d701-4f77-a228-3de75284658d" providerId="ADAL" clId="{C3F4A80D-9E91-4DD3-8570-644D0648E991}" dt="2022-10-12T19:28:48.087" v="39" actId="21"/>
          <ac:spMkLst>
            <pc:docMk/>
            <pc:sldMk cId="3222855110" sldId="691"/>
            <ac:spMk id="3" creationId="{00000000-0000-0000-0000-000000000000}"/>
          </ac:spMkLst>
        </pc:spChg>
      </pc:sldChg>
      <pc:sldChg chg="modSp mod">
        <pc:chgData name="William Durden" userId="65d39bb5-d701-4f77-a228-3de75284658d" providerId="ADAL" clId="{C3F4A80D-9E91-4DD3-8570-644D0648E991}" dt="2022-10-12T19:29:09.098" v="43" actId="20577"/>
        <pc:sldMkLst>
          <pc:docMk/>
          <pc:sldMk cId="2375632226" sldId="692"/>
        </pc:sldMkLst>
        <pc:spChg chg="mod">
          <ac:chgData name="William Durden" userId="65d39bb5-d701-4f77-a228-3de75284658d" providerId="ADAL" clId="{C3F4A80D-9E91-4DD3-8570-644D0648E991}" dt="2022-10-12T19:29:09.098" v="43" actId="20577"/>
          <ac:spMkLst>
            <pc:docMk/>
            <pc:sldMk cId="2375632226" sldId="692"/>
            <ac:spMk id="3" creationId="{907DC5C9-5F70-6A38-115E-93E956C407DE}"/>
          </ac:spMkLst>
        </pc:spChg>
      </pc:sldChg>
      <pc:sldChg chg="del">
        <pc:chgData name="William Durden" userId="65d39bb5-d701-4f77-a228-3de75284658d" providerId="ADAL" clId="{C3F4A80D-9E91-4DD3-8570-644D0648E991}" dt="2022-10-12T19:27:08.054" v="0" actId="47"/>
        <pc:sldMkLst>
          <pc:docMk/>
          <pc:sldMk cId="1822008064" sldId="693"/>
        </pc:sldMkLst>
      </pc:sldChg>
      <pc:sldMasterChg chg="delSldLayout">
        <pc:chgData name="William Durden" userId="65d39bb5-d701-4f77-a228-3de75284658d" providerId="ADAL" clId="{C3F4A80D-9E91-4DD3-8570-644D0648E991}" dt="2022-10-12T19:27:19.138" v="1" actId="47"/>
        <pc:sldMasterMkLst>
          <pc:docMk/>
          <pc:sldMasterMk cId="0" sldId="2147483661"/>
        </pc:sldMasterMkLst>
        <pc:sldLayoutChg chg="del">
          <pc:chgData name="William Durden" userId="65d39bb5-d701-4f77-a228-3de75284658d" providerId="ADAL" clId="{C3F4A80D-9E91-4DD3-8570-644D0648E991}" dt="2022-10-12T19:27:19.138" v="1" actId="47"/>
          <pc:sldLayoutMkLst>
            <pc:docMk/>
            <pc:sldMasterMk cId="0" sldId="2147483661"/>
            <pc:sldLayoutMk cId="0" sldId="214748365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unsplash.com/@pdr_ramos?utm_source=unsplash&amp;utm_medium=referral&amp;utm_content=creditCopyText"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unsplash.com/s/photos/open-door?utm_source=unsplash&amp;utm_medium=referral&amp;utm_content=creditCopyText"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unpaidlabor.com/economy"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unsplash.com/@pdr_ramos?utm_source=unsplash&amp;utm_medium=referral&amp;utm_content=creditCopyText"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unsplash.com/s/photos/open-door?utm_source=unsplash&amp;utm_medium=referral&amp;utm_content=creditCopyText"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sz="1400" dirty="0"/>
          </a:p>
        </p:txBody>
      </p:sp>
      <p:sp>
        <p:nvSpPr>
          <p:cNvPr id="147" name="Google Shape;147;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sz="1400" dirty="0"/>
          </a:p>
        </p:txBody>
      </p:sp>
      <p:sp>
        <p:nvSpPr>
          <p:cNvPr id="147" name="Google Shape;147;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70861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20d9e4e6ac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g120d9e4e6ac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3 minutes </a:t>
            </a:r>
            <a:r>
              <a:rPr lang="en-US">
                <a:solidFill>
                  <a:schemeClr val="dk1"/>
                </a:solidFill>
              </a:rPr>
              <a:t>MarcusAntonio </a:t>
            </a:r>
            <a:endParaRPr>
              <a:solidFill>
                <a:schemeClr val="dk1"/>
              </a:solidFill>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Photo of a door opening into a beautiful garden by </a:t>
            </a:r>
            <a:r>
              <a:rPr lang="en-US">
                <a:solidFill>
                  <a:schemeClr val="dk1"/>
                </a:solidFill>
              </a:rPr>
              <a:t>by</a:t>
            </a:r>
            <a:r>
              <a:rPr lang="en-US">
                <a:solidFill>
                  <a:schemeClr val="dk1"/>
                </a:solidFill>
                <a:uFill>
                  <a:noFill/>
                </a:uFill>
                <a:hlinkClick r:id="rId3">
                  <a:extLst>
                    <a:ext uri="{A12FA001-AC4F-418D-AE19-62706E023703}">
                      <ahyp:hlinkClr xmlns:ahyp="http://schemas.microsoft.com/office/drawing/2018/hyperlinkcolor" val="tx"/>
                    </a:ext>
                  </a:extLst>
                </a:hlinkClick>
              </a:rPr>
              <a:t> </a:t>
            </a:r>
            <a:r>
              <a:rPr lang="en-US" u="sng">
                <a:solidFill>
                  <a:schemeClr val="hlink"/>
                </a:solidFill>
                <a:hlinkClick r:id="rId3"/>
              </a:rPr>
              <a:t>Pedro Ramos</a:t>
            </a:r>
            <a:r>
              <a:rPr lang="en-US">
                <a:solidFill>
                  <a:schemeClr val="dk1"/>
                </a:solidFill>
              </a:rPr>
              <a:t> on</a:t>
            </a:r>
            <a:r>
              <a:rPr lang="en-US">
                <a:solidFill>
                  <a:schemeClr val="dk1"/>
                </a:solidFill>
                <a:uFill>
                  <a:noFill/>
                </a:uFill>
                <a:hlinkClick r:id="rId4">
                  <a:extLst>
                    <a:ext uri="{A12FA001-AC4F-418D-AE19-62706E023703}">
                      <ahyp:hlinkClr xmlns:ahyp="http://schemas.microsoft.com/office/drawing/2018/hyperlinkcolor" val="tx"/>
                    </a:ext>
                  </a:extLst>
                </a:hlinkClick>
              </a:rPr>
              <a:t> </a:t>
            </a:r>
            <a:r>
              <a:rPr lang="en-US" u="sng">
                <a:solidFill>
                  <a:schemeClr val="hlink"/>
                </a:solidFill>
                <a:hlinkClick r:id="rId4"/>
              </a:rPr>
              <a:t>Unsplash</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Gratefulness, as a mindfulness exercise</a:t>
            </a:r>
            <a:endParaRPr/>
          </a:p>
        </p:txBody>
      </p:sp>
    </p:spTree>
    <p:extLst>
      <p:ext uri="{BB962C8B-B14F-4D97-AF65-F5344CB8AC3E}">
        <p14:creationId xmlns:p14="http://schemas.microsoft.com/office/powerpoint/2010/main" val="877344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120d9e4e6ac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g120d9e4e6ac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20d9e4e6ac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g120d9e4e6ac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4: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400"/>
              <a:buNone/>
            </a:pPr>
            <a:endParaRPr dirty="0"/>
          </a:p>
        </p:txBody>
      </p:sp>
      <p:sp>
        <p:nvSpPr>
          <p:cNvPr id="121" name="Google Shape;12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929c7ccd72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1929c7ccd7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sz="1200">
                <a:solidFill>
                  <a:srgbClr val="3F4043"/>
                </a:solidFill>
                <a:highlight>
                  <a:srgbClr val="FFFFFF"/>
                </a:highlight>
              </a:rPr>
              <a:t>This work is a combination of materials and words pieced together by colleagues within the Washington Community and Technical College System: </a:t>
            </a:r>
            <a:endParaRPr sz="1200">
              <a:solidFill>
                <a:srgbClr val="3F4043"/>
              </a:solidFill>
              <a:highlight>
                <a:srgbClr val="FFFFFF"/>
              </a:highlight>
            </a:endParaRPr>
          </a:p>
          <a:p>
            <a:pPr marL="0" lvl="0" indent="0" algn="l" rtl="0">
              <a:lnSpc>
                <a:spcPct val="115000"/>
              </a:lnSpc>
              <a:spcBef>
                <a:spcPts val="1200"/>
              </a:spcBef>
              <a:spcAft>
                <a:spcPts val="0"/>
              </a:spcAft>
              <a:buClr>
                <a:schemeClr val="dk1"/>
              </a:buClr>
              <a:buSzPts val="1100"/>
              <a:buFont typeface="Arial"/>
              <a:buNone/>
            </a:pPr>
            <a:r>
              <a:rPr lang="en" sz="1200">
                <a:solidFill>
                  <a:srgbClr val="3F4043"/>
                </a:solidFill>
                <a:highlight>
                  <a:srgbClr val="FFFFFF"/>
                </a:highlight>
              </a:rPr>
              <a:t>Justin Dampeer, Highline College</a:t>
            </a:r>
            <a:endParaRPr sz="1200">
              <a:solidFill>
                <a:srgbClr val="3F4043"/>
              </a:solidFill>
              <a:highlight>
                <a:srgbClr val="FFFFFF"/>
              </a:highlight>
            </a:endParaRPr>
          </a:p>
          <a:p>
            <a:pPr marL="0" lvl="0" indent="0" algn="l" rtl="0">
              <a:lnSpc>
                <a:spcPct val="115000"/>
              </a:lnSpc>
              <a:spcBef>
                <a:spcPts val="1200"/>
              </a:spcBef>
              <a:spcAft>
                <a:spcPts val="0"/>
              </a:spcAft>
              <a:buClr>
                <a:schemeClr val="dk1"/>
              </a:buClr>
              <a:buSzPts val="1100"/>
              <a:buFont typeface="Arial"/>
              <a:buNone/>
            </a:pPr>
            <a:r>
              <a:rPr lang="en" sz="1200">
                <a:solidFill>
                  <a:srgbClr val="3F4043"/>
                </a:solidFill>
                <a:highlight>
                  <a:srgbClr val="FFFFFF"/>
                </a:highlight>
              </a:rPr>
              <a:t>James “JJ” Jackson, Evergreen State College </a:t>
            </a:r>
            <a:endParaRPr sz="1200">
              <a:solidFill>
                <a:srgbClr val="3F4043"/>
              </a:solidFill>
              <a:highlight>
                <a:srgbClr val="FFFFFF"/>
              </a:highlight>
            </a:endParaRPr>
          </a:p>
          <a:p>
            <a:pPr marL="0" lvl="0" indent="0" algn="l" rtl="0">
              <a:lnSpc>
                <a:spcPct val="115000"/>
              </a:lnSpc>
              <a:spcBef>
                <a:spcPts val="1200"/>
              </a:spcBef>
              <a:spcAft>
                <a:spcPts val="0"/>
              </a:spcAft>
              <a:buClr>
                <a:schemeClr val="dk1"/>
              </a:buClr>
              <a:buSzPts val="1100"/>
              <a:buFont typeface="Arial"/>
              <a:buNone/>
            </a:pPr>
            <a:r>
              <a:rPr lang="en" sz="1200">
                <a:solidFill>
                  <a:srgbClr val="3F4043"/>
                </a:solidFill>
                <a:highlight>
                  <a:srgbClr val="FFFFFF"/>
                </a:highlight>
              </a:rPr>
              <a:t>MarcusAntonio Gunn, Washington State Board for Community and Technical Colleges </a:t>
            </a:r>
            <a:endParaRPr sz="1200">
              <a:solidFill>
                <a:schemeClr val="dk1"/>
              </a:solidFill>
              <a:highlight>
                <a:srgbClr val="FFFFFF"/>
              </a:highlight>
            </a:endParaRPr>
          </a:p>
          <a:p>
            <a:pPr marL="0" lvl="0" indent="0" algn="l" rtl="0">
              <a:lnSpc>
                <a:spcPct val="115000"/>
              </a:lnSpc>
              <a:spcBef>
                <a:spcPts val="1200"/>
              </a:spcBef>
              <a:spcAft>
                <a:spcPts val="0"/>
              </a:spcAft>
              <a:buClr>
                <a:schemeClr val="dk1"/>
              </a:buClr>
              <a:buSzPts val="1100"/>
              <a:buFont typeface="Arial"/>
              <a:buNone/>
            </a:pPr>
            <a:endParaRPr sz="1200">
              <a:solidFill>
                <a:schemeClr val="dk1"/>
              </a:solidFill>
              <a:highlight>
                <a:srgbClr val="FFFFFF"/>
              </a:highlight>
            </a:endParaRPr>
          </a:p>
          <a:p>
            <a:pPr marL="0" lvl="0" indent="0" algn="l" rtl="0">
              <a:lnSpc>
                <a:spcPct val="115000"/>
              </a:lnSpc>
              <a:spcBef>
                <a:spcPts val="1200"/>
              </a:spcBef>
              <a:spcAft>
                <a:spcPts val="0"/>
              </a:spcAft>
              <a:buClr>
                <a:schemeClr val="dk1"/>
              </a:buClr>
              <a:buSzPts val="1100"/>
              <a:buFont typeface="Arial"/>
              <a:buNone/>
            </a:pPr>
            <a:endParaRPr sz="1200">
              <a:solidFill>
                <a:schemeClr val="dk1"/>
              </a:solidFill>
              <a:highlight>
                <a:srgbClr val="FFFFFF"/>
              </a:highlight>
            </a:endParaRPr>
          </a:p>
          <a:p>
            <a:pPr marL="0" lvl="0" indent="0" algn="l" rtl="0">
              <a:lnSpc>
                <a:spcPct val="115000"/>
              </a:lnSpc>
              <a:spcBef>
                <a:spcPts val="1200"/>
              </a:spcBef>
              <a:spcAft>
                <a:spcPts val="0"/>
              </a:spcAft>
              <a:buClr>
                <a:schemeClr val="dk1"/>
              </a:buClr>
              <a:buSzPts val="1100"/>
              <a:buFont typeface="Arial"/>
              <a:buNone/>
            </a:pPr>
            <a:r>
              <a:rPr lang="en" sz="1200">
                <a:solidFill>
                  <a:schemeClr val="dk1"/>
                </a:solidFill>
                <a:highlight>
                  <a:srgbClr val="FFFFFF"/>
                </a:highlight>
              </a:rPr>
              <a:t>-----------------------------------------------------------------------------------------------------------</a:t>
            </a:r>
            <a:endParaRPr sz="1200">
              <a:solidFill>
                <a:schemeClr val="dk1"/>
              </a:solidFill>
              <a:highlight>
                <a:srgbClr val="FFFFFF"/>
              </a:highlight>
            </a:endParaRPr>
          </a:p>
          <a:p>
            <a:pPr marL="0" lvl="0" indent="0" algn="l" rtl="0">
              <a:lnSpc>
                <a:spcPct val="115000"/>
              </a:lnSpc>
              <a:spcBef>
                <a:spcPts val="1200"/>
              </a:spcBef>
              <a:spcAft>
                <a:spcPts val="0"/>
              </a:spcAft>
              <a:buClr>
                <a:schemeClr val="dk1"/>
              </a:buClr>
              <a:buSzPts val="1100"/>
              <a:buFont typeface="Arial"/>
              <a:buNone/>
            </a:pPr>
            <a:endParaRPr sz="1200">
              <a:solidFill>
                <a:schemeClr val="dk1"/>
              </a:solidFill>
              <a:highlight>
                <a:srgbClr val="FFFFFF"/>
              </a:highlight>
            </a:endParaRPr>
          </a:p>
          <a:p>
            <a:pPr marL="0" lvl="0" indent="0" algn="l" rtl="0">
              <a:lnSpc>
                <a:spcPct val="115000"/>
              </a:lnSpc>
              <a:spcBef>
                <a:spcPts val="1200"/>
              </a:spcBef>
              <a:spcAft>
                <a:spcPts val="0"/>
              </a:spcAft>
              <a:buClr>
                <a:schemeClr val="dk1"/>
              </a:buClr>
              <a:buSzPts val="1100"/>
              <a:buFont typeface="Arial"/>
              <a:buNone/>
            </a:pPr>
            <a:r>
              <a:rPr lang="en" sz="1200">
                <a:solidFill>
                  <a:schemeClr val="dk1"/>
                </a:solidFill>
                <a:highlight>
                  <a:srgbClr val="FFFFFF"/>
                </a:highlight>
              </a:rPr>
              <a:t>Cotton produced by Unpaid Laborers was the raw material for the first world wide manufacturing system. Their labor and the wealth it produced is the reason the USA grew faster than England, France and all western economies. </a:t>
            </a:r>
            <a:endParaRPr sz="1200">
              <a:solidFill>
                <a:schemeClr val="dk1"/>
              </a:solidFill>
              <a:highlight>
                <a:srgbClr val="FFFFFF"/>
              </a:highlight>
            </a:endParaRPr>
          </a:p>
          <a:p>
            <a:pPr marL="0" lvl="0" indent="0" algn="l" rtl="0">
              <a:lnSpc>
                <a:spcPct val="115000"/>
              </a:lnSpc>
              <a:spcBef>
                <a:spcPts val="1200"/>
              </a:spcBef>
              <a:spcAft>
                <a:spcPts val="0"/>
              </a:spcAft>
              <a:buClr>
                <a:schemeClr val="dk1"/>
              </a:buClr>
              <a:buSzPts val="1100"/>
              <a:buFont typeface="Arial"/>
              <a:buNone/>
            </a:pPr>
            <a:r>
              <a:rPr lang="en"/>
              <a:t>Photo from: </a:t>
            </a:r>
            <a:r>
              <a:rPr lang="en" u="sng">
                <a:solidFill>
                  <a:schemeClr val="hlink"/>
                </a:solidFill>
                <a:hlinkClick r:id="rId3"/>
              </a:rPr>
              <a:t>https://www.unpaidlabor.com/economy</a:t>
            </a:r>
            <a:r>
              <a:rPr lang="en"/>
              <a:t>. Visit the site to get more information about how the unpaid labor of enslaved Black people built the economy of what we consider to be the United States.</a:t>
            </a:r>
            <a:endParaRPr/>
          </a:p>
          <a:p>
            <a:pPr marL="0" lvl="0" indent="0" algn="l" rtl="0">
              <a:lnSpc>
                <a:spcPct val="115000"/>
              </a:lnSpc>
              <a:spcBef>
                <a:spcPts val="1200"/>
              </a:spcBef>
              <a:spcAft>
                <a:spcPts val="0"/>
              </a:spcAft>
              <a:buClr>
                <a:schemeClr val="dk1"/>
              </a:buClr>
              <a:buSzPts val="1100"/>
              <a:buFont typeface="Arial"/>
              <a:buNone/>
            </a:pPr>
            <a:endParaRPr sz="1200">
              <a:solidFill>
                <a:schemeClr val="dk1"/>
              </a:solidFill>
              <a:highlight>
                <a:srgbClr val="FFFFFF"/>
              </a:highlight>
            </a:endParaRPr>
          </a:p>
          <a:p>
            <a:pPr marL="0" lvl="0" indent="0" algn="l" rtl="0">
              <a:lnSpc>
                <a:spcPct val="115000"/>
              </a:lnSpc>
              <a:spcBef>
                <a:spcPts val="1200"/>
              </a:spcBef>
              <a:spcAft>
                <a:spcPts val="0"/>
              </a:spcAft>
              <a:buClr>
                <a:schemeClr val="dk1"/>
              </a:buClr>
              <a:buSzPts val="1100"/>
              <a:buFont typeface="Arial"/>
              <a:buNone/>
            </a:pPr>
            <a:endParaRPr sz="1200">
              <a:solidFill>
                <a:schemeClr val="dk1"/>
              </a:solidFill>
              <a:highlight>
                <a:srgbClr val="FFFFFF"/>
              </a:highlight>
            </a:endParaRPr>
          </a:p>
          <a:p>
            <a:pPr marL="0" lvl="0" indent="0" algn="l" rtl="0">
              <a:spcBef>
                <a:spcPts val="120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929c7ccd72_0_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1929c7ccd72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929c7ccd72_0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1929c7ccd72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929c7ccd72_0_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1929c7ccd72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20d9e4e6ac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g120d9e4e6ac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3 minutes </a:t>
            </a:r>
            <a:r>
              <a:rPr lang="en-US">
                <a:solidFill>
                  <a:schemeClr val="dk1"/>
                </a:solidFill>
              </a:rPr>
              <a:t>MarcusAntonio </a:t>
            </a:r>
            <a:endParaRPr>
              <a:solidFill>
                <a:schemeClr val="dk1"/>
              </a:solidFill>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Photo of a door opening into a beautiful garden by </a:t>
            </a:r>
            <a:r>
              <a:rPr lang="en-US">
                <a:solidFill>
                  <a:schemeClr val="dk1"/>
                </a:solidFill>
              </a:rPr>
              <a:t>by</a:t>
            </a:r>
            <a:r>
              <a:rPr lang="en-US">
                <a:solidFill>
                  <a:schemeClr val="dk1"/>
                </a:solidFill>
                <a:uFill>
                  <a:noFill/>
                </a:uFill>
                <a:hlinkClick r:id="rId3">
                  <a:extLst>
                    <a:ext uri="{A12FA001-AC4F-418D-AE19-62706E023703}">
                      <ahyp:hlinkClr xmlns:ahyp="http://schemas.microsoft.com/office/drawing/2018/hyperlinkcolor" val="tx"/>
                    </a:ext>
                  </a:extLst>
                </a:hlinkClick>
              </a:rPr>
              <a:t> </a:t>
            </a:r>
            <a:r>
              <a:rPr lang="en-US" u="sng">
                <a:solidFill>
                  <a:schemeClr val="hlink"/>
                </a:solidFill>
                <a:hlinkClick r:id="rId3"/>
              </a:rPr>
              <a:t>Pedro Ramos</a:t>
            </a:r>
            <a:r>
              <a:rPr lang="en-US">
                <a:solidFill>
                  <a:schemeClr val="dk1"/>
                </a:solidFill>
              </a:rPr>
              <a:t> on</a:t>
            </a:r>
            <a:r>
              <a:rPr lang="en-US">
                <a:solidFill>
                  <a:schemeClr val="dk1"/>
                </a:solidFill>
                <a:uFill>
                  <a:noFill/>
                </a:uFill>
                <a:hlinkClick r:id="rId4">
                  <a:extLst>
                    <a:ext uri="{A12FA001-AC4F-418D-AE19-62706E023703}">
                      <ahyp:hlinkClr xmlns:ahyp="http://schemas.microsoft.com/office/drawing/2018/hyperlinkcolor" val="tx"/>
                    </a:ext>
                  </a:extLst>
                </a:hlinkClick>
              </a:rPr>
              <a:t> </a:t>
            </a:r>
            <a:r>
              <a:rPr lang="en-US" u="sng">
                <a:solidFill>
                  <a:schemeClr val="hlink"/>
                </a:solidFill>
                <a:hlinkClick r:id="rId4"/>
              </a:rPr>
              <a:t>Unsplash</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Gratefulness, as a mindfulness exercise</a:t>
            </a:r>
            <a:endParaRPr/>
          </a:p>
        </p:txBody>
      </p:sp>
    </p:spTree>
    <p:extLst>
      <p:ext uri="{BB962C8B-B14F-4D97-AF65-F5344CB8AC3E}">
        <p14:creationId xmlns:p14="http://schemas.microsoft.com/office/powerpoint/2010/main" val="32638572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0"/>
        <p:cNvGrpSpPr/>
        <p:nvPr/>
      </p:nvGrpSpPr>
      <p:grpSpPr>
        <a:xfrm>
          <a:off x="0" y="0"/>
          <a:ext cx="0" cy="0"/>
          <a:chOff x="0" y="0"/>
          <a:chExt cx="0" cy="0"/>
        </a:xfrm>
      </p:grpSpPr>
      <p:pic>
        <p:nvPicPr>
          <p:cNvPr id="11" name="Google Shape;11;p2" descr="Cover Triangle Pattern"/>
          <p:cNvPicPr preferRelativeResize="0"/>
          <p:nvPr/>
        </p:nvPicPr>
        <p:blipFill rotWithShape="1">
          <a:blip r:embed="rId2">
            <a:alphaModFix/>
          </a:blip>
          <a:srcRect t="12978"/>
          <a:stretch/>
        </p:blipFill>
        <p:spPr>
          <a:xfrm>
            <a:off x="2317813" y="0"/>
            <a:ext cx="6829477" cy="3749964"/>
          </a:xfrm>
          <a:prstGeom prst="rect">
            <a:avLst/>
          </a:prstGeom>
          <a:noFill/>
          <a:ln>
            <a:noFill/>
          </a:ln>
        </p:spPr>
      </p:pic>
      <p:sp>
        <p:nvSpPr>
          <p:cNvPr id="12" name="Google Shape;12;p2"/>
          <p:cNvSpPr txBox="1">
            <a:spLocks noGrp="1"/>
          </p:cNvSpPr>
          <p:nvPr>
            <p:ph type="title"/>
          </p:nvPr>
        </p:nvSpPr>
        <p:spPr>
          <a:xfrm>
            <a:off x="369888" y="3863685"/>
            <a:ext cx="8336975" cy="999259"/>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0"/>
              </a:spcBef>
              <a:spcAft>
                <a:spcPts val="0"/>
              </a:spcAft>
              <a:buClr>
                <a:srgbClr val="003764"/>
              </a:buClr>
              <a:buSzPts val="4800"/>
              <a:buFont typeface="Source Sans Pro"/>
              <a:buNone/>
              <a:defRPr sz="4800" b="0" i="0" u="none" strike="noStrike" cap="none">
                <a:solidFill>
                  <a:srgbClr val="003764"/>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2"/>
          <p:cNvSpPr txBox="1">
            <a:spLocks noGrp="1"/>
          </p:cNvSpPr>
          <p:nvPr>
            <p:ph type="subTitle" idx="1"/>
          </p:nvPr>
        </p:nvSpPr>
        <p:spPr>
          <a:xfrm>
            <a:off x="370608" y="4976665"/>
            <a:ext cx="8388928" cy="679016"/>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1000"/>
              </a:spcBef>
              <a:spcAft>
                <a:spcPts val="0"/>
              </a:spcAft>
              <a:buClr>
                <a:srgbClr val="003764"/>
              </a:buClr>
              <a:buSzPts val="3500"/>
              <a:buFont typeface="Arial"/>
              <a:buNone/>
              <a:defRPr sz="3500" b="0" i="0" u="none" strike="noStrike" cap="none">
                <a:solidFill>
                  <a:srgbClr val="003764"/>
                </a:solidFill>
                <a:latin typeface="Source Sans Pro"/>
                <a:ea typeface="Source Sans Pro"/>
                <a:cs typeface="Source Sans Pro"/>
                <a:sym typeface="Source Sans Pro"/>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Source Sans Pro"/>
                <a:ea typeface="Source Sans Pro"/>
                <a:cs typeface="Source Sans Pro"/>
                <a:sym typeface="Source Sans Pro"/>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Source Sans Pro"/>
                <a:ea typeface="Source Sans Pro"/>
                <a:cs typeface="Source Sans Pro"/>
                <a:sym typeface="Source Sans Pro"/>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Source Sans Pro"/>
                <a:ea typeface="Source Sans Pro"/>
                <a:cs typeface="Source Sans Pro"/>
                <a:sym typeface="Source Sans Pro"/>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Source Sans Pro"/>
                <a:ea typeface="Source Sans Pro"/>
                <a:cs typeface="Source Sans Pro"/>
                <a:sym typeface="Source Sans Pro"/>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Source Sans Pro"/>
                <a:ea typeface="Source Sans Pro"/>
                <a:cs typeface="Source Sans Pro"/>
                <a:sym typeface="Source Sans Pro"/>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Source Sans Pro"/>
                <a:ea typeface="Source Sans Pro"/>
                <a:cs typeface="Source Sans Pro"/>
                <a:sym typeface="Source Sans Pro"/>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Source Sans Pro"/>
                <a:ea typeface="Source Sans Pro"/>
                <a:cs typeface="Source Sans Pro"/>
                <a:sym typeface="Source Sans Pro"/>
              </a:defRPr>
            </a:lvl9pPr>
          </a:lstStyle>
          <a:p>
            <a:endParaRPr/>
          </a:p>
        </p:txBody>
      </p:sp>
      <p:sp>
        <p:nvSpPr>
          <p:cNvPr id="14" name="Google Shape;14;p2"/>
          <p:cNvSpPr txBox="1">
            <a:spLocks noGrp="1"/>
          </p:cNvSpPr>
          <p:nvPr>
            <p:ph type="body" idx="2"/>
          </p:nvPr>
        </p:nvSpPr>
        <p:spPr>
          <a:xfrm>
            <a:off x="369888" y="5769402"/>
            <a:ext cx="4614862" cy="758825"/>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1000"/>
              </a:spcBef>
              <a:spcAft>
                <a:spcPts val="0"/>
              </a:spcAft>
              <a:buClr>
                <a:srgbClr val="003764"/>
              </a:buClr>
              <a:buSzPts val="2000"/>
              <a:buFont typeface="Arial"/>
              <a:buNone/>
              <a:defRPr sz="2000" b="0" i="0" u="none" strike="noStrike" cap="none">
                <a:solidFill>
                  <a:srgbClr val="003764"/>
                </a:solidFill>
                <a:latin typeface="Source Sans Pro"/>
                <a:ea typeface="Source Sans Pro"/>
                <a:cs typeface="Source Sans Pro"/>
                <a:sym typeface="Source Sans Pr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5"/>
        <p:cNvGrpSpPr/>
        <p:nvPr/>
      </p:nvGrpSpPr>
      <p:grpSpPr>
        <a:xfrm>
          <a:off x="0" y="0"/>
          <a:ext cx="0" cy="0"/>
          <a:chOff x="0" y="0"/>
          <a:chExt cx="0" cy="0"/>
        </a:xfrm>
      </p:grpSpPr>
      <p:sp>
        <p:nvSpPr>
          <p:cNvPr id="16" name="Google Shape;16;g120d9e4e6ac_0_186"/>
          <p:cNvSpPr txBox="1">
            <a:spLocks noGrp="1"/>
          </p:cNvSpPr>
          <p:nvPr>
            <p:ph type="title"/>
          </p:nvPr>
        </p:nvSpPr>
        <p:spPr>
          <a:xfrm>
            <a:off x="311700" y="390467"/>
            <a:ext cx="8520600" cy="10680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7" name="Google Shape;17;g120d9e4e6ac_0_186"/>
          <p:cNvSpPr txBox="1">
            <a:spLocks noGrp="1"/>
          </p:cNvSpPr>
          <p:nvPr>
            <p:ph type="body" idx="1"/>
          </p:nvPr>
        </p:nvSpPr>
        <p:spPr>
          <a:xfrm>
            <a:off x="311700" y="1638233"/>
            <a:ext cx="8520600" cy="4453500"/>
          </a:xfrm>
          <a:prstGeom prst="rect">
            <a:avLst/>
          </a:prstGeom>
          <a:noFill/>
          <a:ln>
            <a:noFill/>
          </a:ln>
        </p:spPr>
        <p:txBody>
          <a:bodyPr spcFirstLastPara="1" wrap="square" lIns="91425" tIns="91425" rIns="91425" bIns="91425" anchor="ctr"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8" name="Google Shape;18;g120d9e4e6ac_0_186"/>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23586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9"/>
        <p:cNvGrpSpPr/>
        <p:nvPr/>
      </p:nvGrpSpPr>
      <p:grpSpPr>
        <a:xfrm>
          <a:off x="0" y="0"/>
          <a:ext cx="0" cy="0"/>
          <a:chOff x="0" y="0"/>
          <a:chExt cx="0" cy="0"/>
        </a:xfrm>
      </p:grpSpPr>
      <p:sp>
        <p:nvSpPr>
          <p:cNvPr id="20" name="Google Shape;20;g120d9e4e6ac_0_190"/>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g120d9e4e6ac_0_190"/>
          <p:cNvSpPr txBox="1">
            <a:spLocks noGrp="1"/>
          </p:cNvSpPr>
          <p:nvPr>
            <p:ph type="title"/>
          </p:nvPr>
        </p:nvSpPr>
        <p:spPr>
          <a:xfrm>
            <a:off x="265500" y="1644233"/>
            <a:ext cx="4045200" cy="1976400"/>
          </a:xfrm>
          <a:prstGeom prst="rect">
            <a:avLst/>
          </a:prstGeom>
          <a:noFill/>
          <a:ln>
            <a:noFill/>
          </a:ln>
        </p:spPr>
        <p:txBody>
          <a:bodyPr spcFirstLastPara="1" wrap="square" lIns="91425" tIns="91425" rIns="91425" bIns="91425" anchor="b" anchorCtr="0">
            <a:noAutofit/>
          </a:bodyPr>
          <a:lstStyle>
            <a:lvl1pPr marR="0" lvl="0" algn="ctr" rtl="0">
              <a:lnSpc>
                <a:spcPct val="100000"/>
              </a:lnSpc>
              <a:spcBef>
                <a:spcPts val="0"/>
              </a:spcBef>
              <a:spcAft>
                <a:spcPts val="0"/>
              </a:spcAft>
              <a:buClr>
                <a:srgbClr val="000000"/>
              </a:buClr>
              <a:buSzPts val="4200"/>
              <a:buFont typeface="Arial"/>
              <a:buChar char="●"/>
              <a:defRPr sz="42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4200"/>
              <a:buFont typeface="Arial"/>
              <a:buChar char="○"/>
              <a:defRPr sz="42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4200"/>
              <a:buFont typeface="Arial"/>
              <a:buChar char="■"/>
              <a:defRPr sz="42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4200"/>
              <a:buFont typeface="Arial"/>
              <a:buChar char="●"/>
              <a:defRPr sz="42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4200"/>
              <a:buFont typeface="Arial"/>
              <a:buChar char="○"/>
              <a:defRPr sz="42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4200"/>
              <a:buFont typeface="Arial"/>
              <a:buChar char="■"/>
              <a:defRPr sz="42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4200"/>
              <a:buFont typeface="Arial"/>
              <a:buChar char="●"/>
              <a:defRPr sz="42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4200"/>
              <a:buFont typeface="Arial"/>
              <a:buChar char="○"/>
              <a:defRPr sz="42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4200"/>
              <a:buFont typeface="Arial"/>
              <a:buChar char="■"/>
              <a:defRPr sz="4200" b="0" i="0" u="none" strike="noStrike" cap="none">
                <a:solidFill>
                  <a:srgbClr val="000000"/>
                </a:solidFill>
                <a:latin typeface="Arial"/>
                <a:ea typeface="Arial"/>
                <a:cs typeface="Arial"/>
                <a:sym typeface="Arial"/>
              </a:defRPr>
            </a:lvl9pPr>
          </a:lstStyle>
          <a:p>
            <a:endParaRPr/>
          </a:p>
        </p:txBody>
      </p:sp>
      <p:sp>
        <p:nvSpPr>
          <p:cNvPr id="22" name="Google Shape;22;g120d9e4e6ac_0_190"/>
          <p:cNvSpPr txBox="1">
            <a:spLocks noGrp="1"/>
          </p:cNvSpPr>
          <p:nvPr>
            <p:ph type="subTitle" idx="1"/>
          </p:nvPr>
        </p:nvSpPr>
        <p:spPr>
          <a:xfrm>
            <a:off x="265500" y="3737433"/>
            <a:ext cx="4045200" cy="16467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9pPr>
          </a:lstStyle>
          <a:p>
            <a:endParaRPr/>
          </a:p>
        </p:txBody>
      </p:sp>
      <p:sp>
        <p:nvSpPr>
          <p:cNvPr id="23" name="Google Shape;23;g120d9e4e6ac_0_190"/>
          <p:cNvSpPr txBox="1">
            <a:spLocks noGrp="1"/>
          </p:cNvSpPr>
          <p:nvPr>
            <p:ph type="body" idx="2"/>
          </p:nvPr>
        </p:nvSpPr>
        <p:spPr>
          <a:xfrm>
            <a:off x="4939500" y="965433"/>
            <a:ext cx="3837000" cy="4926900"/>
          </a:xfrm>
          <a:prstGeom prst="rect">
            <a:avLst/>
          </a:prstGeom>
          <a:noFill/>
          <a:ln>
            <a:noFill/>
          </a:ln>
        </p:spPr>
        <p:txBody>
          <a:bodyPr spcFirstLastPara="1" wrap="square" lIns="91425" tIns="91425" rIns="91425" bIns="91425" anchor="ctr"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24" name="Google Shape;24;g120d9e4e6ac_0_190"/>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891790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7"/>
        <p:cNvGrpSpPr/>
        <p:nvPr/>
      </p:nvGrpSpPr>
      <p:grpSpPr>
        <a:xfrm>
          <a:off x="0" y="0"/>
          <a:ext cx="0" cy="0"/>
          <a:chOff x="0" y="0"/>
          <a:chExt cx="0" cy="0"/>
        </a:xfrm>
      </p:grpSpPr>
      <p:sp>
        <p:nvSpPr>
          <p:cNvPr id="38" name="Google Shape;38;p8"/>
          <p:cNvSpPr/>
          <p:nvPr/>
        </p:nvSpPr>
        <p:spPr>
          <a:xfrm>
            <a:off x="0" y="6727600"/>
            <a:ext cx="9144000" cy="13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 name="Google Shape;39;p8"/>
          <p:cNvSpPr txBox="1">
            <a:spLocks noGrp="1"/>
          </p:cNvSpPr>
          <p:nvPr>
            <p:ph type="title"/>
          </p:nvPr>
        </p:nvSpPr>
        <p:spPr>
          <a:xfrm>
            <a:off x="490250" y="600200"/>
            <a:ext cx="58788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15170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319500" y="5625233"/>
            <a:ext cx="5998800" cy="7984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a:endParaRPr/>
          </a:p>
        </p:txBody>
      </p:sp>
      <p:sp>
        <p:nvSpPr>
          <p:cNvPr id="50" name="Google Shape;50;p10"/>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34294657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0"/>
        <p:cNvGrpSpPr/>
        <p:nvPr/>
      </p:nvGrpSpPr>
      <p:grpSpPr>
        <a:xfrm>
          <a:off x="0" y="0"/>
          <a:ext cx="0" cy="0"/>
          <a:chOff x="0" y="0"/>
          <a:chExt cx="0" cy="0"/>
        </a:xfrm>
      </p:grpSpPr>
      <p:pic>
        <p:nvPicPr>
          <p:cNvPr id="11" name="Google Shape;11;p2" descr="Cover Triangle Pattern"/>
          <p:cNvPicPr preferRelativeResize="0"/>
          <p:nvPr/>
        </p:nvPicPr>
        <p:blipFill rotWithShape="1">
          <a:blip r:embed="rId2">
            <a:alphaModFix/>
          </a:blip>
          <a:srcRect t="12978"/>
          <a:stretch/>
        </p:blipFill>
        <p:spPr>
          <a:xfrm>
            <a:off x="2317813" y="0"/>
            <a:ext cx="6829477" cy="3749964"/>
          </a:xfrm>
          <a:prstGeom prst="rect">
            <a:avLst/>
          </a:prstGeom>
          <a:noFill/>
          <a:ln>
            <a:noFill/>
          </a:ln>
        </p:spPr>
      </p:pic>
      <p:sp>
        <p:nvSpPr>
          <p:cNvPr id="12" name="Google Shape;12;p2"/>
          <p:cNvSpPr txBox="1">
            <a:spLocks noGrp="1"/>
          </p:cNvSpPr>
          <p:nvPr>
            <p:ph type="title"/>
          </p:nvPr>
        </p:nvSpPr>
        <p:spPr>
          <a:xfrm>
            <a:off x="369888" y="3863685"/>
            <a:ext cx="8336975" cy="999259"/>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0"/>
              </a:spcBef>
              <a:spcAft>
                <a:spcPts val="0"/>
              </a:spcAft>
              <a:buClr>
                <a:srgbClr val="003764"/>
              </a:buClr>
              <a:buSzPts val="4800"/>
              <a:buFont typeface="Source Sans Pro"/>
              <a:buNone/>
              <a:defRPr sz="4800" b="0" i="0" u="none" strike="noStrike" cap="none">
                <a:solidFill>
                  <a:srgbClr val="003764"/>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2"/>
          <p:cNvSpPr txBox="1">
            <a:spLocks noGrp="1"/>
          </p:cNvSpPr>
          <p:nvPr>
            <p:ph type="subTitle" idx="1"/>
          </p:nvPr>
        </p:nvSpPr>
        <p:spPr>
          <a:xfrm>
            <a:off x="370608" y="4976665"/>
            <a:ext cx="8388928" cy="679016"/>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1000"/>
              </a:spcBef>
              <a:spcAft>
                <a:spcPts val="0"/>
              </a:spcAft>
              <a:buClr>
                <a:srgbClr val="003764"/>
              </a:buClr>
              <a:buSzPts val="3500"/>
              <a:buFont typeface="Arial"/>
              <a:buNone/>
              <a:defRPr sz="3500" b="0" i="0" u="none" strike="noStrike" cap="none">
                <a:solidFill>
                  <a:srgbClr val="003764"/>
                </a:solidFill>
                <a:latin typeface="Source Sans Pro"/>
                <a:ea typeface="Source Sans Pro"/>
                <a:cs typeface="Source Sans Pro"/>
                <a:sym typeface="Source Sans Pro"/>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Source Sans Pro"/>
                <a:ea typeface="Source Sans Pro"/>
                <a:cs typeface="Source Sans Pro"/>
                <a:sym typeface="Source Sans Pro"/>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Source Sans Pro"/>
                <a:ea typeface="Source Sans Pro"/>
                <a:cs typeface="Source Sans Pro"/>
                <a:sym typeface="Source Sans Pro"/>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Source Sans Pro"/>
                <a:ea typeface="Source Sans Pro"/>
                <a:cs typeface="Source Sans Pro"/>
                <a:sym typeface="Source Sans Pro"/>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Source Sans Pro"/>
                <a:ea typeface="Source Sans Pro"/>
                <a:cs typeface="Source Sans Pro"/>
                <a:sym typeface="Source Sans Pro"/>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Source Sans Pro"/>
                <a:ea typeface="Source Sans Pro"/>
                <a:cs typeface="Source Sans Pro"/>
                <a:sym typeface="Source Sans Pro"/>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Source Sans Pro"/>
                <a:ea typeface="Source Sans Pro"/>
                <a:cs typeface="Source Sans Pro"/>
                <a:sym typeface="Source Sans Pro"/>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Source Sans Pro"/>
                <a:ea typeface="Source Sans Pro"/>
                <a:cs typeface="Source Sans Pro"/>
                <a:sym typeface="Source Sans Pro"/>
              </a:defRPr>
            </a:lvl9pPr>
          </a:lstStyle>
          <a:p>
            <a:endParaRPr/>
          </a:p>
        </p:txBody>
      </p:sp>
      <p:sp>
        <p:nvSpPr>
          <p:cNvPr id="14" name="Google Shape;14;p2"/>
          <p:cNvSpPr txBox="1">
            <a:spLocks noGrp="1"/>
          </p:cNvSpPr>
          <p:nvPr>
            <p:ph type="body" idx="2"/>
          </p:nvPr>
        </p:nvSpPr>
        <p:spPr>
          <a:xfrm>
            <a:off x="369888" y="5769402"/>
            <a:ext cx="4614862" cy="758825"/>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1000"/>
              </a:spcBef>
              <a:spcAft>
                <a:spcPts val="0"/>
              </a:spcAft>
              <a:buClr>
                <a:srgbClr val="003764"/>
              </a:buClr>
              <a:buSzPts val="2000"/>
              <a:buFont typeface="Arial"/>
              <a:buNone/>
              <a:defRPr sz="2000" b="0" i="0" u="none" strike="noStrike" cap="none">
                <a:solidFill>
                  <a:srgbClr val="003764"/>
                </a:solidFill>
                <a:latin typeface="Source Sans Pro"/>
                <a:ea typeface="Source Sans Pro"/>
                <a:cs typeface="Source Sans Pro"/>
                <a:sym typeface="Source Sans Pr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Tree>
    <p:extLst>
      <p:ext uri="{BB962C8B-B14F-4D97-AF65-F5344CB8AC3E}">
        <p14:creationId xmlns:p14="http://schemas.microsoft.com/office/powerpoint/2010/main" val="12912676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Final Slide">
  <p:cSld name="Final Slide">
    <p:spTree>
      <p:nvGrpSpPr>
        <p:cNvPr id="1" name="Shape 15"/>
        <p:cNvGrpSpPr/>
        <p:nvPr/>
      </p:nvGrpSpPr>
      <p:grpSpPr>
        <a:xfrm>
          <a:off x="0" y="0"/>
          <a:ext cx="0" cy="0"/>
          <a:chOff x="0" y="0"/>
          <a:chExt cx="0" cy="0"/>
        </a:xfrm>
      </p:grpSpPr>
      <p:pic>
        <p:nvPicPr>
          <p:cNvPr id="16" name="Google Shape;16;p3" descr="Community and Technical Colleges. Washington State Board."/>
          <p:cNvPicPr preferRelativeResize="0"/>
          <p:nvPr/>
        </p:nvPicPr>
        <p:blipFill rotWithShape="1">
          <a:blip r:embed="rId2">
            <a:alphaModFix/>
          </a:blip>
          <a:srcRect t="12671"/>
          <a:stretch/>
        </p:blipFill>
        <p:spPr>
          <a:xfrm>
            <a:off x="105297" y="154004"/>
            <a:ext cx="3286396" cy="1231537"/>
          </a:xfrm>
          <a:prstGeom prst="rect">
            <a:avLst/>
          </a:prstGeom>
          <a:noFill/>
          <a:ln>
            <a:noFill/>
          </a:ln>
        </p:spPr>
      </p:pic>
      <p:pic>
        <p:nvPicPr>
          <p:cNvPr id="17" name="Google Shape;17;p3" descr="Header triangles pattern"/>
          <p:cNvPicPr preferRelativeResize="0"/>
          <p:nvPr/>
        </p:nvPicPr>
        <p:blipFill rotWithShape="1">
          <a:blip r:embed="rId3">
            <a:alphaModFix/>
          </a:blip>
          <a:srcRect t="42266"/>
          <a:stretch/>
        </p:blipFill>
        <p:spPr>
          <a:xfrm>
            <a:off x="5076294" y="0"/>
            <a:ext cx="4067706" cy="1481791"/>
          </a:xfrm>
          <a:prstGeom prst="rect">
            <a:avLst/>
          </a:prstGeom>
          <a:noFill/>
          <a:ln>
            <a:noFill/>
          </a:ln>
        </p:spPr>
      </p:pic>
      <p:sp>
        <p:nvSpPr>
          <p:cNvPr id="18" name="Google Shape;18;p3"/>
          <p:cNvSpPr txBox="1">
            <a:spLocks noGrp="1"/>
          </p:cNvSpPr>
          <p:nvPr>
            <p:ph type="title"/>
          </p:nvPr>
        </p:nvSpPr>
        <p:spPr>
          <a:xfrm>
            <a:off x="628650" y="1476958"/>
            <a:ext cx="7886700" cy="611619"/>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0"/>
              </a:spcBef>
              <a:spcAft>
                <a:spcPts val="0"/>
              </a:spcAft>
              <a:buClr>
                <a:srgbClr val="003764"/>
              </a:buClr>
              <a:buSzPts val="3500"/>
              <a:buFont typeface="Source Sans Pro"/>
              <a:buNone/>
              <a:defRPr sz="3500" b="0" i="0" u="none" strike="noStrike" cap="none">
                <a:solidFill>
                  <a:srgbClr val="003764"/>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Google Shape;19;p3"/>
          <p:cNvSpPr txBox="1">
            <a:spLocks noGrp="1"/>
          </p:cNvSpPr>
          <p:nvPr>
            <p:ph type="body" idx="1"/>
          </p:nvPr>
        </p:nvSpPr>
        <p:spPr>
          <a:xfrm>
            <a:off x="628650" y="2265367"/>
            <a:ext cx="7886700" cy="3428855"/>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750"/>
              </a:spcBef>
              <a:spcAft>
                <a:spcPts val="0"/>
              </a:spcAft>
              <a:buClr>
                <a:srgbClr val="003764"/>
              </a:buClr>
              <a:buSzPts val="2800"/>
              <a:buFont typeface="Arial"/>
              <a:buChar char="•"/>
              <a:defRPr sz="2800" b="0" i="0" u="none" strike="noStrike" cap="none">
                <a:solidFill>
                  <a:srgbClr val="003764"/>
                </a:solidFill>
                <a:latin typeface="Source Sans Pro"/>
                <a:ea typeface="Source Sans Pro"/>
                <a:cs typeface="Source Sans Pro"/>
                <a:sym typeface="Source Sans Pro"/>
              </a:defRPr>
            </a:lvl1pPr>
            <a:lvl2pPr marL="914400" marR="0" lvl="1" indent="-228600" algn="l" rtl="0">
              <a:lnSpc>
                <a:spcPct val="90000"/>
              </a:lnSpc>
              <a:spcBef>
                <a:spcPts val="500"/>
              </a:spcBef>
              <a:spcAft>
                <a:spcPts val="0"/>
              </a:spcAft>
              <a:buClr>
                <a:srgbClr val="003764"/>
              </a:buClr>
              <a:buSzPts val="2400"/>
              <a:buFont typeface="Arial"/>
              <a:buNone/>
              <a:defRPr sz="2400" b="0" i="0" u="none" strike="noStrike" cap="none">
                <a:solidFill>
                  <a:srgbClr val="003764"/>
                </a:solidFill>
                <a:latin typeface="Source Sans Pro"/>
                <a:ea typeface="Source Sans Pro"/>
                <a:cs typeface="Source Sans Pro"/>
                <a:sym typeface="Source Sans Pro"/>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pic>
        <p:nvPicPr>
          <p:cNvPr id="20" name="Google Shape;20;p3" descr="CC. Creative Commons license, attribution alone"/>
          <p:cNvPicPr preferRelativeResize="0"/>
          <p:nvPr/>
        </p:nvPicPr>
        <p:blipFill rotWithShape="1">
          <a:blip r:embed="rId4">
            <a:alphaModFix/>
          </a:blip>
          <a:srcRect/>
          <a:stretch/>
        </p:blipFill>
        <p:spPr>
          <a:xfrm>
            <a:off x="628650" y="6399147"/>
            <a:ext cx="835224" cy="298730"/>
          </a:xfrm>
          <a:prstGeom prst="rect">
            <a:avLst/>
          </a:prstGeom>
          <a:noFill/>
          <a:ln>
            <a:noFill/>
          </a:ln>
        </p:spPr>
      </p:pic>
      <p:sp>
        <p:nvSpPr>
          <p:cNvPr id="21" name="Google Shape;21;p3"/>
          <p:cNvSpPr txBox="1"/>
          <p:nvPr/>
        </p:nvSpPr>
        <p:spPr>
          <a:xfrm>
            <a:off x="1454322" y="6445499"/>
            <a:ext cx="3784962" cy="20774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750" b="0" i="1" u="none" strike="noStrike" cap="none">
                <a:solidFill>
                  <a:srgbClr val="7F7F7F"/>
                </a:solidFill>
                <a:latin typeface="Source Sans Pro"/>
                <a:ea typeface="Source Sans Pro"/>
                <a:cs typeface="Source Sans Pro"/>
                <a:sym typeface="Source Sans Pro"/>
              </a:rPr>
              <a:t>Note: All material licensed under Creative Commons Attribution 4.0 International License.</a:t>
            </a:r>
            <a:endParaRPr/>
          </a:p>
        </p:txBody>
      </p:sp>
      <p:sp>
        <p:nvSpPr>
          <p:cNvPr id="22" name="Google Shape;22;p3" descr="Yellow sidebar"/>
          <p:cNvSpPr/>
          <p:nvPr/>
        </p:nvSpPr>
        <p:spPr>
          <a:xfrm>
            <a:off x="0" y="0"/>
            <a:ext cx="100208"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13357800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3"/>
        <p:cNvGrpSpPr/>
        <p:nvPr/>
      </p:nvGrpSpPr>
      <p:grpSpPr>
        <a:xfrm>
          <a:off x="0" y="0"/>
          <a:ext cx="0" cy="0"/>
          <a:chOff x="0" y="0"/>
          <a:chExt cx="0" cy="0"/>
        </a:xfrm>
      </p:grpSpPr>
      <p:pic>
        <p:nvPicPr>
          <p:cNvPr id="24" name="Google Shape;24;p4" descr="Community and Technical Colleges. Washington State Board"/>
          <p:cNvPicPr preferRelativeResize="0"/>
          <p:nvPr/>
        </p:nvPicPr>
        <p:blipFill rotWithShape="1">
          <a:blip r:embed="rId2">
            <a:alphaModFix/>
          </a:blip>
          <a:srcRect t="12671"/>
          <a:stretch/>
        </p:blipFill>
        <p:spPr>
          <a:xfrm>
            <a:off x="105297" y="154004"/>
            <a:ext cx="3286396" cy="1231537"/>
          </a:xfrm>
          <a:prstGeom prst="rect">
            <a:avLst/>
          </a:prstGeom>
          <a:noFill/>
          <a:ln>
            <a:noFill/>
          </a:ln>
        </p:spPr>
      </p:pic>
      <p:pic>
        <p:nvPicPr>
          <p:cNvPr id="25" name="Google Shape;25;p4" descr="Header triangles pattern"/>
          <p:cNvPicPr preferRelativeResize="0"/>
          <p:nvPr/>
        </p:nvPicPr>
        <p:blipFill rotWithShape="1">
          <a:blip r:embed="rId3">
            <a:alphaModFix/>
          </a:blip>
          <a:srcRect t="42266"/>
          <a:stretch/>
        </p:blipFill>
        <p:spPr>
          <a:xfrm>
            <a:off x="5076294" y="0"/>
            <a:ext cx="4067706" cy="1481791"/>
          </a:xfrm>
          <a:prstGeom prst="rect">
            <a:avLst/>
          </a:prstGeom>
          <a:noFill/>
          <a:ln>
            <a:noFill/>
          </a:ln>
        </p:spPr>
      </p:pic>
      <p:sp>
        <p:nvSpPr>
          <p:cNvPr id="26" name="Google Shape;26;p4"/>
          <p:cNvSpPr txBox="1">
            <a:spLocks noGrp="1"/>
          </p:cNvSpPr>
          <p:nvPr>
            <p:ph type="title"/>
          </p:nvPr>
        </p:nvSpPr>
        <p:spPr>
          <a:xfrm>
            <a:off x="536860" y="1549936"/>
            <a:ext cx="8336975" cy="797070"/>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0"/>
              </a:spcBef>
              <a:spcAft>
                <a:spcPts val="0"/>
              </a:spcAft>
              <a:buClr>
                <a:srgbClr val="003764"/>
              </a:buClr>
              <a:buSzPts val="3500"/>
              <a:buFont typeface="Source Sans Pro"/>
              <a:buNone/>
              <a:defRPr sz="3500" b="0" i="0" u="none" strike="noStrike" cap="none">
                <a:solidFill>
                  <a:srgbClr val="003764"/>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 name="Google Shape;27;p4"/>
          <p:cNvSpPr txBox="1">
            <a:spLocks noGrp="1"/>
          </p:cNvSpPr>
          <p:nvPr>
            <p:ph type="body" idx="1"/>
          </p:nvPr>
        </p:nvSpPr>
        <p:spPr>
          <a:xfrm>
            <a:off x="536860" y="2415155"/>
            <a:ext cx="8336975" cy="3757046"/>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rgbClr val="003764"/>
              </a:buClr>
              <a:buSzPts val="2800"/>
              <a:buFont typeface="Arial"/>
              <a:buChar char="•"/>
              <a:defRPr sz="2800" b="0" i="0" u="none" strike="noStrike" cap="none">
                <a:solidFill>
                  <a:srgbClr val="003764"/>
                </a:solidFill>
                <a:latin typeface="Source Sans Pro"/>
                <a:ea typeface="Source Sans Pro"/>
                <a:cs typeface="Source Sans Pro"/>
                <a:sym typeface="Source Sans Pro"/>
              </a:defRPr>
            </a:lvl1pPr>
            <a:lvl2pPr marL="914400" marR="0" lvl="1" indent="-381000" algn="l" rtl="0">
              <a:lnSpc>
                <a:spcPct val="90000"/>
              </a:lnSpc>
              <a:spcBef>
                <a:spcPts val="500"/>
              </a:spcBef>
              <a:spcAft>
                <a:spcPts val="0"/>
              </a:spcAft>
              <a:buClr>
                <a:srgbClr val="003764"/>
              </a:buClr>
              <a:buSzPts val="2400"/>
              <a:buFont typeface="Arial"/>
              <a:buChar char="•"/>
              <a:defRPr sz="2400" b="0" i="0" u="none" strike="noStrike" cap="none">
                <a:solidFill>
                  <a:srgbClr val="003764"/>
                </a:solidFill>
                <a:latin typeface="Source Sans Pro"/>
                <a:ea typeface="Source Sans Pro"/>
                <a:cs typeface="Source Sans Pro"/>
                <a:sym typeface="Source Sans Pro"/>
              </a:defRPr>
            </a:lvl2pPr>
            <a:lvl3pPr marL="1371600" marR="0" lvl="2"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Source Sans Pro"/>
                <a:ea typeface="Source Sans Pro"/>
                <a:cs typeface="Source Sans Pro"/>
                <a:sym typeface="Source Sans Pro"/>
              </a:defRPr>
            </a:lvl3pPr>
            <a:lvl4pPr marL="1828800" marR="0" lvl="3"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28" name="Google Shape;28;p4" descr="Yellow sidebar"/>
          <p:cNvSpPr/>
          <p:nvPr/>
        </p:nvSpPr>
        <p:spPr>
          <a:xfrm>
            <a:off x="0" y="0"/>
            <a:ext cx="100208"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Source Sans Pro"/>
              <a:ea typeface="Source Sans Pro"/>
              <a:cs typeface="Source Sans Pro"/>
              <a:sym typeface="Source Sans Pro"/>
            </a:endParaRPr>
          </a:p>
        </p:txBody>
      </p:sp>
      <p:sp>
        <p:nvSpPr>
          <p:cNvPr id="29" name="Google Shape;29;p4"/>
          <p:cNvSpPr txBox="1">
            <a:spLocks noGrp="1"/>
          </p:cNvSpPr>
          <p:nvPr>
            <p:ph type="dt" idx="10"/>
          </p:nvPr>
        </p:nvSpPr>
        <p:spPr>
          <a:xfrm>
            <a:off x="628650" y="6483926"/>
            <a:ext cx="2057400" cy="237549"/>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100">
                <a:solidFill>
                  <a:schemeClr val="dk1"/>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30" name="Google Shape;30;p4"/>
          <p:cNvSpPr txBox="1">
            <a:spLocks noGrp="1"/>
          </p:cNvSpPr>
          <p:nvPr>
            <p:ph type="ftr" idx="11"/>
          </p:nvPr>
        </p:nvSpPr>
        <p:spPr>
          <a:xfrm>
            <a:off x="3028950" y="6483926"/>
            <a:ext cx="3086100" cy="237549"/>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100">
                <a:solidFill>
                  <a:schemeClr val="dk1"/>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31" name="Google Shape;31;p4"/>
          <p:cNvSpPr txBox="1">
            <a:spLocks noGrp="1"/>
          </p:cNvSpPr>
          <p:nvPr>
            <p:ph type="sldNum" idx="12"/>
          </p:nvPr>
        </p:nvSpPr>
        <p:spPr>
          <a:xfrm>
            <a:off x="8406245" y="6483926"/>
            <a:ext cx="467590" cy="237549"/>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100">
                <a:solidFill>
                  <a:schemeClr val="dk1"/>
                </a:solidFill>
                <a:latin typeface="Source Sans Pro"/>
                <a:ea typeface="Source Sans Pro"/>
                <a:cs typeface="Source Sans Pro"/>
                <a:sym typeface="Source Sans Pro"/>
              </a:defRPr>
            </a:lvl1pPr>
            <a:lvl2pPr marL="0" marR="0" lvl="1" indent="0" algn="r" rtl="0">
              <a:spcBef>
                <a:spcPts val="0"/>
              </a:spcBef>
              <a:buNone/>
              <a:defRPr sz="1100">
                <a:solidFill>
                  <a:schemeClr val="dk1"/>
                </a:solidFill>
                <a:latin typeface="Source Sans Pro"/>
                <a:ea typeface="Source Sans Pro"/>
                <a:cs typeface="Source Sans Pro"/>
                <a:sym typeface="Source Sans Pro"/>
              </a:defRPr>
            </a:lvl2pPr>
            <a:lvl3pPr marL="0" marR="0" lvl="2" indent="0" algn="r" rtl="0">
              <a:spcBef>
                <a:spcPts val="0"/>
              </a:spcBef>
              <a:buNone/>
              <a:defRPr sz="1100">
                <a:solidFill>
                  <a:schemeClr val="dk1"/>
                </a:solidFill>
                <a:latin typeface="Source Sans Pro"/>
                <a:ea typeface="Source Sans Pro"/>
                <a:cs typeface="Source Sans Pro"/>
                <a:sym typeface="Source Sans Pro"/>
              </a:defRPr>
            </a:lvl3pPr>
            <a:lvl4pPr marL="0" marR="0" lvl="3" indent="0" algn="r" rtl="0">
              <a:spcBef>
                <a:spcPts val="0"/>
              </a:spcBef>
              <a:buNone/>
              <a:defRPr sz="1100">
                <a:solidFill>
                  <a:schemeClr val="dk1"/>
                </a:solidFill>
                <a:latin typeface="Source Sans Pro"/>
                <a:ea typeface="Source Sans Pro"/>
                <a:cs typeface="Source Sans Pro"/>
                <a:sym typeface="Source Sans Pro"/>
              </a:defRPr>
            </a:lvl4pPr>
            <a:lvl5pPr marL="0" marR="0" lvl="4" indent="0" algn="r" rtl="0">
              <a:spcBef>
                <a:spcPts val="0"/>
              </a:spcBef>
              <a:buNone/>
              <a:defRPr sz="1100">
                <a:solidFill>
                  <a:schemeClr val="dk1"/>
                </a:solidFill>
                <a:latin typeface="Source Sans Pro"/>
                <a:ea typeface="Source Sans Pro"/>
                <a:cs typeface="Source Sans Pro"/>
                <a:sym typeface="Source Sans Pro"/>
              </a:defRPr>
            </a:lvl5pPr>
            <a:lvl6pPr marL="0" marR="0" lvl="5" indent="0" algn="r" rtl="0">
              <a:spcBef>
                <a:spcPts val="0"/>
              </a:spcBef>
              <a:buNone/>
              <a:defRPr sz="1100">
                <a:solidFill>
                  <a:schemeClr val="dk1"/>
                </a:solidFill>
                <a:latin typeface="Source Sans Pro"/>
                <a:ea typeface="Source Sans Pro"/>
                <a:cs typeface="Source Sans Pro"/>
                <a:sym typeface="Source Sans Pro"/>
              </a:defRPr>
            </a:lvl6pPr>
            <a:lvl7pPr marL="0" marR="0" lvl="6" indent="0" algn="r" rtl="0">
              <a:spcBef>
                <a:spcPts val="0"/>
              </a:spcBef>
              <a:buNone/>
              <a:defRPr sz="1100">
                <a:solidFill>
                  <a:schemeClr val="dk1"/>
                </a:solidFill>
                <a:latin typeface="Source Sans Pro"/>
                <a:ea typeface="Source Sans Pro"/>
                <a:cs typeface="Source Sans Pro"/>
                <a:sym typeface="Source Sans Pro"/>
              </a:defRPr>
            </a:lvl7pPr>
            <a:lvl8pPr marL="0" marR="0" lvl="7" indent="0" algn="r" rtl="0">
              <a:spcBef>
                <a:spcPts val="0"/>
              </a:spcBef>
              <a:buNone/>
              <a:defRPr sz="1100">
                <a:solidFill>
                  <a:schemeClr val="dk1"/>
                </a:solidFill>
                <a:latin typeface="Source Sans Pro"/>
                <a:ea typeface="Source Sans Pro"/>
                <a:cs typeface="Source Sans Pro"/>
                <a:sym typeface="Source Sans Pro"/>
              </a:defRPr>
            </a:lvl8pPr>
            <a:lvl9pPr marL="0" marR="0" lvl="8" indent="0" algn="r" rtl="0">
              <a:spcBef>
                <a:spcPts val="0"/>
              </a:spcBef>
              <a:buNone/>
              <a:defRPr sz="1100">
                <a:solidFill>
                  <a:schemeClr val="dk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1210908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32"/>
        <p:cNvGrpSpPr/>
        <p:nvPr/>
      </p:nvGrpSpPr>
      <p:grpSpPr>
        <a:xfrm>
          <a:off x="0" y="0"/>
          <a:ext cx="0" cy="0"/>
          <a:chOff x="0" y="0"/>
          <a:chExt cx="0" cy="0"/>
        </a:xfrm>
      </p:grpSpPr>
      <p:pic>
        <p:nvPicPr>
          <p:cNvPr id="33" name="Google Shape;33;p5" descr="Community and Technical Colleges. Washington State Board."/>
          <p:cNvPicPr preferRelativeResize="0"/>
          <p:nvPr/>
        </p:nvPicPr>
        <p:blipFill rotWithShape="1">
          <a:blip r:embed="rId2">
            <a:alphaModFix/>
          </a:blip>
          <a:srcRect t="12671"/>
          <a:stretch/>
        </p:blipFill>
        <p:spPr>
          <a:xfrm>
            <a:off x="105297" y="154004"/>
            <a:ext cx="3286396" cy="1231537"/>
          </a:xfrm>
          <a:prstGeom prst="rect">
            <a:avLst/>
          </a:prstGeom>
          <a:noFill/>
          <a:ln>
            <a:noFill/>
          </a:ln>
        </p:spPr>
      </p:pic>
      <p:pic>
        <p:nvPicPr>
          <p:cNvPr id="34" name="Google Shape;34;p5" descr="Header triangles pattern"/>
          <p:cNvPicPr preferRelativeResize="0"/>
          <p:nvPr/>
        </p:nvPicPr>
        <p:blipFill rotWithShape="1">
          <a:blip r:embed="rId3">
            <a:alphaModFix/>
          </a:blip>
          <a:srcRect t="42266"/>
          <a:stretch/>
        </p:blipFill>
        <p:spPr>
          <a:xfrm>
            <a:off x="5076294" y="0"/>
            <a:ext cx="4067706" cy="1481791"/>
          </a:xfrm>
          <a:prstGeom prst="rect">
            <a:avLst/>
          </a:prstGeom>
          <a:noFill/>
          <a:ln>
            <a:noFill/>
          </a:ln>
        </p:spPr>
      </p:pic>
      <p:sp>
        <p:nvSpPr>
          <p:cNvPr id="35" name="Google Shape;35;p5"/>
          <p:cNvSpPr txBox="1">
            <a:spLocks noGrp="1"/>
          </p:cNvSpPr>
          <p:nvPr>
            <p:ph type="title"/>
          </p:nvPr>
        </p:nvSpPr>
        <p:spPr>
          <a:xfrm>
            <a:off x="582468" y="1709744"/>
            <a:ext cx="8270588" cy="2852737"/>
          </a:xfrm>
          <a:prstGeom prst="rect">
            <a:avLst/>
          </a:prstGeom>
          <a:noFill/>
          <a:ln>
            <a:noFill/>
          </a:ln>
        </p:spPr>
        <p:txBody>
          <a:bodyPr spcFirstLastPara="1" wrap="square" lIns="91425" tIns="91425" rIns="91425" bIns="91425" anchor="b" anchorCtr="0">
            <a:noAutofit/>
          </a:bodyPr>
          <a:lstStyle>
            <a:lvl1pPr marR="0" lvl="0" algn="l" rtl="0">
              <a:lnSpc>
                <a:spcPct val="90000"/>
              </a:lnSpc>
              <a:spcBef>
                <a:spcPts val="0"/>
              </a:spcBef>
              <a:spcAft>
                <a:spcPts val="0"/>
              </a:spcAft>
              <a:buClr>
                <a:srgbClr val="003764"/>
              </a:buClr>
              <a:buSzPts val="4800"/>
              <a:buFont typeface="Source Sans Pro"/>
              <a:buNone/>
              <a:defRPr sz="4800" b="0" i="0" u="none" strike="noStrike" cap="none">
                <a:solidFill>
                  <a:srgbClr val="003764"/>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6" name="Google Shape;36;p5"/>
          <p:cNvSpPr txBox="1">
            <a:spLocks noGrp="1"/>
          </p:cNvSpPr>
          <p:nvPr>
            <p:ph type="body" idx="1"/>
          </p:nvPr>
        </p:nvSpPr>
        <p:spPr>
          <a:xfrm>
            <a:off x="582468" y="4589469"/>
            <a:ext cx="8270588" cy="1500187"/>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1000"/>
              </a:spcBef>
              <a:spcAft>
                <a:spcPts val="0"/>
              </a:spcAft>
              <a:buClr>
                <a:srgbClr val="003764"/>
              </a:buClr>
              <a:buSzPts val="2400"/>
              <a:buFont typeface="Arial"/>
              <a:buNone/>
              <a:defRPr sz="2400" b="0" i="0" u="none" strike="noStrike" cap="none">
                <a:solidFill>
                  <a:srgbClr val="003764"/>
                </a:solidFill>
                <a:latin typeface="Source Sans Pro"/>
                <a:ea typeface="Source Sans Pro"/>
                <a:cs typeface="Source Sans Pro"/>
                <a:sym typeface="Source Sans Pro"/>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Source Sans Pro"/>
                <a:ea typeface="Source Sans Pro"/>
                <a:cs typeface="Source Sans Pro"/>
                <a:sym typeface="Source Sans Pro"/>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Source Sans Pro"/>
                <a:ea typeface="Source Sans Pro"/>
                <a:cs typeface="Source Sans Pro"/>
                <a:sym typeface="Source Sans Pro"/>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Source Sans Pro"/>
                <a:ea typeface="Source Sans Pro"/>
                <a:cs typeface="Source Sans Pro"/>
                <a:sym typeface="Source Sans Pro"/>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Source Sans Pro"/>
                <a:ea typeface="Source Sans Pro"/>
                <a:cs typeface="Source Sans Pro"/>
                <a:sym typeface="Source Sans Pro"/>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Source Sans Pro"/>
                <a:ea typeface="Source Sans Pro"/>
                <a:cs typeface="Source Sans Pro"/>
                <a:sym typeface="Source Sans Pro"/>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Source Sans Pro"/>
                <a:ea typeface="Source Sans Pro"/>
                <a:cs typeface="Source Sans Pro"/>
                <a:sym typeface="Source Sans Pro"/>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Source Sans Pro"/>
                <a:ea typeface="Source Sans Pro"/>
                <a:cs typeface="Source Sans Pro"/>
                <a:sym typeface="Source Sans Pro"/>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Source Sans Pro"/>
                <a:ea typeface="Source Sans Pro"/>
                <a:cs typeface="Source Sans Pro"/>
                <a:sym typeface="Source Sans Pro"/>
              </a:defRPr>
            </a:lvl9pPr>
          </a:lstStyle>
          <a:p>
            <a:endParaRPr/>
          </a:p>
        </p:txBody>
      </p:sp>
      <p:sp>
        <p:nvSpPr>
          <p:cNvPr id="37" name="Google Shape;37;p5" descr="Yellow sidebar"/>
          <p:cNvSpPr/>
          <p:nvPr/>
        </p:nvSpPr>
        <p:spPr>
          <a:xfrm>
            <a:off x="0" y="0"/>
            <a:ext cx="100208"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Source Sans Pro"/>
              <a:ea typeface="Source Sans Pro"/>
              <a:cs typeface="Source Sans Pro"/>
              <a:sym typeface="Source Sans Pro"/>
            </a:endParaRPr>
          </a:p>
        </p:txBody>
      </p:sp>
      <p:sp>
        <p:nvSpPr>
          <p:cNvPr id="38" name="Google Shape;38;p5"/>
          <p:cNvSpPr txBox="1">
            <a:spLocks noGrp="1"/>
          </p:cNvSpPr>
          <p:nvPr>
            <p:ph type="dt" idx="10"/>
          </p:nvPr>
        </p:nvSpPr>
        <p:spPr>
          <a:xfrm>
            <a:off x="628650" y="6483926"/>
            <a:ext cx="2057400" cy="237549"/>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100">
                <a:solidFill>
                  <a:schemeClr val="dk1"/>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39" name="Google Shape;39;p5"/>
          <p:cNvSpPr txBox="1">
            <a:spLocks noGrp="1"/>
          </p:cNvSpPr>
          <p:nvPr>
            <p:ph type="ftr" idx="11"/>
          </p:nvPr>
        </p:nvSpPr>
        <p:spPr>
          <a:xfrm>
            <a:off x="3028950" y="6483926"/>
            <a:ext cx="3086100" cy="237549"/>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100">
                <a:solidFill>
                  <a:schemeClr val="dk1"/>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40" name="Google Shape;40;p5"/>
          <p:cNvSpPr txBox="1">
            <a:spLocks noGrp="1"/>
          </p:cNvSpPr>
          <p:nvPr>
            <p:ph type="sldNum" idx="12"/>
          </p:nvPr>
        </p:nvSpPr>
        <p:spPr>
          <a:xfrm>
            <a:off x="8416636" y="6529852"/>
            <a:ext cx="457199" cy="191623"/>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100">
                <a:solidFill>
                  <a:schemeClr val="dk1"/>
                </a:solidFill>
                <a:latin typeface="Source Sans Pro"/>
                <a:ea typeface="Source Sans Pro"/>
                <a:cs typeface="Source Sans Pro"/>
                <a:sym typeface="Source Sans Pro"/>
              </a:defRPr>
            </a:lvl1pPr>
            <a:lvl2pPr marL="0" marR="0" lvl="1" indent="0" algn="r" rtl="0">
              <a:spcBef>
                <a:spcPts val="0"/>
              </a:spcBef>
              <a:buNone/>
              <a:defRPr sz="1100">
                <a:solidFill>
                  <a:schemeClr val="dk1"/>
                </a:solidFill>
                <a:latin typeface="Source Sans Pro"/>
                <a:ea typeface="Source Sans Pro"/>
                <a:cs typeface="Source Sans Pro"/>
                <a:sym typeface="Source Sans Pro"/>
              </a:defRPr>
            </a:lvl2pPr>
            <a:lvl3pPr marL="0" marR="0" lvl="2" indent="0" algn="r" rtl="0">
              <a:spcBef>
                <a:spcPts val="0"/>
              </a:spcBef>
              <a:buNone/>
              <a:defRPr sz="1100">
                <a:solidFill>
                  <a:schemeClr val="dk1"/>
                </a:solidFill>
                <a:latin typeface="Source Sans Pro"/>
                <a:ea typeface="Source Sans Pro"/>
                <a:cs typeface="Source Sans Pro"/>
                <a:sym typeface="Source Sans Pro"/>
              </a:defRPr>
            </a:lvl3pPr>
            <a:lvl4pPr marL="0" marR="0" lvl="3" indent="0" algn="r" rtl="0">
              <a:spcBef>
                <a:spcPts val="0"/>
              </a:spcBef>
              <a:buNone/>
              <a:defRPr sz="1100">
                <a:solidFill>
                  <a:schemeClr val="dk1"/>
                </a:solidFill>
                <a:latin typeface="Source Sans Pro"/>
                <a:ea typeface="Source Sans Pro"/>
                <a:cs typeface="Source Sans Pro"/>
                <a:sym typeface="Source Sans Pro"/>
              </a:defRPr>
            </a:lvl4pPr>
            <a:lvl5pPr marL="0" marR="0" lvl="4" indent="0" algn="r" rtl="0">
              <a:spcBef>
                <a:spcPts val="0"/>
              </a:spcBef>
              <a:buNone/>
              <a:defRPr sz="1100">
                <a:solidFill>
                  <a:schemeClr val="dk1"/>
                </a:solidFill>
                <a:latin typeface="Source Sans Pro"/>
                <a:ea typeface="Source Sans Pro"/>
                <a:cs typeface="Source Sans Pro"/>
                <a:sym typeface="Source Sans Pro"/>
              </a:defRPr>
            </a:lvl5pPr>
            <a:lvl6pPr marL="0" marR="0" lvl="5" indent="0" algn="r" rtl="0">
              <a:spcBef>
                <a:spcPts val="0"/>
              </a:spcBef>
              <a:buNone/>
              <a:defRPr sz="1100">
                <a:solidFill>
                  <a:schemeClr val="dk1"/>
                </a:solidFill>
                <a:latin typeface="Source Sans Pro"/>
                <a:ea typeface="Source Sans Pro"/>
                <a:cs typeface="Source Sans Pro"/>
                <a:sym typeface="Source Sans Pro"/>
              </a:defRPr>
            </a:lvl6pPr>
            <a:lvl7pPr marL="0" marR="0" lvl="6" indent="0" algn="r" rtl="0">
              <a:spcBef>
                <a:spcPts val="0"/>
              </a:spcBef>
              <a:buNone/>
              <a:defRPr sz="1100">
                <a:solidFill>
                  <a:schemeClr val="dk1"/>
                </a:solidFill>
                <a:latin typeface="Source Sans Pro"/>
                <a:ea typeface="Source Sans Pro"/>
                <a:cs typeface="Source Sans Pro"/>
                <a:sym typeface="Source Sans Pro"/>
              </a:defRPr>
            </a:lvl7pPr>
            <a:lvl8pPr marL="0" marR="0" lvl="7" indent="0" algn="r" rtl="0">
              <a:spcBef>
                <a:spcPts val="0"/>
              </a:spcBef>
              <a:buNone/>
              <a:defRPr sz="1100">
                <a:solidFill>
                  <a:schemeClr val="dk1"/>
                </a:solidFill>
                <a:latin typeface="Source Sans Pro"/>
                <a:ea typeface="Source Sans Pro"/>
                <a:cs typeface="Source Sans Pro"/>
                <a:sym typeface="Source Sans Pro"/>
              </a:defRPr>
            </a:lvl8pPr>
            <a:lvl9pPr marL="0" marR="0" lvl="8" indent="0" algn="r" rtl="0">
              <a:spcBef>
                <a:spcPts val="0"/>
              </a:spcBef>
              <a:buNone/>
              <a:defRPr sz="1100">
                <a:solidFill>
                  <a:schemeClr val="dk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290159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1"/>
        <p:cNvGrpSpPr/>
        <p:nvPr/>
      </p:nvGrpSpPr>
      <p:grpSpPr>
        <a:xfrm>
          <a:off x="0" y="0"/>
          <a:ext cx="0" cy="0"/>
          <a:chOff x="0" y="0"/>
          <a:chExt cx="0" cy="0"/>
        </a:xfrm>
      </p:grpSpPr>
      <p:pic>
        <p:nvPicPr>
          <p:cNvPr id="42" name="Google Shape;42;p6" descr="Community and Technical Colleges. Washington State Board."/>
          <p:cNvPicPr preferRelativeResize="0"/>
          <p:nvPr/>
        </p:nvPicPr>
        <p:blipFill rotWithShape="1">
          <a:blip r:embed="rId2">
            <a:alphaModFix/>
          </a:blip>
          <a:srcRect t="12671"/>
          <a:stretch/>
        </p:blipFill>
        <p:spPr>
          <a:xfrm>
            <a:off x="105297" y="154004"/>
            <a:ext cx="3286396" cy="1231537"/>
          </a:xfrm>
          <a:prstGeom prst="rect">
            <a:avLst/>
          </a:prstGeom>
          <a:noFill/>
          <a:ln>
            <a:noFill/>
          </a:ln>
        </p:spPr>
      </p:pic>
      <p:pic>
        <p:nvPicPr>
          <p:cNvPr id="43" name="Google Shape;43;p6" descr="Header triangles pattern"/>
          <p:cNvPicPr preferRelativeResize="0"/>
          <p:nvPr/>
        </p:nvPicPr>
        <p:blipFill rotWithShape="1">
          <a:blip r:embed="rId3">
            <a:alphaModFix/>
          </a:blip>
          <a:srcRect t="42266"/>
          <a:stretch/>
        </p:blipFill>
        <p:spPr>
          <a:xfrm>
            <a:off x="5076294" y="0"/>
            <a:ext cx="4067706" cy="1481791"/>
          </a:xfrm>
          <a:prstGeom prst="rect">
            <a:avLst/>
          </a:prstGeom>
          <a:noFill/>
          <a:ln>
            <a:noFill/>
          </a:ln>
        </p:spPr>
      </p:pic>
      <p:sp>
        <p:nvSpPr>
          <p:cNvPr id="44" name="Google Shape;44;p6"/>
          <p:cNvSpPr txBox="1">
            <a:spLocks noGrp="1"/>
          </p:cNvSpPr>
          <p:nvPr>
            <p:ph type="title"/>
          </p:nvPr>
        </p:nvSpPr>
        <p:spPr>
          <a:xfrm>
            <a:off x="422561" y="1462241"/>
            <a:ext cx="8534403" cy="719850"/>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0"/>
              </a:spcBef>
              <a:spcAft>
                <a:spcPts val="0"/>
              </a:spcAft>
              <a:buClr>
                <a:srgbClr val="003764"/>
              </a:buClr>
              <a:buSzPts val="3500"/>
              <a:buFont typeface="Source Sans Pro"/>
              <a:buNone/>
              <a:defRPr sz="3500" b="0" i="0" u="none" strike="noStrike" cap="none">
                <a:solidFill>
                  <a:srgbClr val="003764"/>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5" name="Google Shape;45;p6"/>
          <p:cNvSpPr txBox="1">
            <a:spLocks noGrp="1"/>
          </p:cNvSpPr>
          <p:nvPr>
            <p:ph type="body" idx="1"/>
          </p:nvPr>
        </p:nvSpPr>
        <p:spPr>
          <a:xfrm>
            <a:off x="422561" y="2400300"/>
            <a:ext cx="4014357" cy="3969327"/>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rgbClr val="003764"/>
              </a:buClr>
              <a:buSzPts val="2800"/>
              <a:buFont typeface="Arial"/>
              <a:buChar char="•"/>
              <a:defRPr sz="2800" b="0" i="0" u="none" strike="noStrike" cap="none">
                <a:solidFill>
                  <a:srgbClr val="003764"/>
                </a:solidFill>
                <a:latin typeface="Source Sans Pro"/>
                <a:ea typeface="Source Sans Pro"/>
                <a:cs typeface="Source Sans Pro"/>
                <a:sym typeface="Source Sans Pro"/>
              </a:defRPr>
            </a:lvl1pPr>
            <a:lvl2pPr marL="914400" marR="0" lvl="1" indent="-381000" algn="l" rtl="0">
              <a:lnSpc>
                <a:spcPct val="90000"/>
              </a:lnSpc>
              <a:spcBef>
                <a:spcPts val="500"/>
              </a:spcBef>
              <a:spcAft>
                <a:spcPts val="0"/>
              </a:spcAft>
              <a:buClr>
                <a:srgbClr val="003764"/>
              </a:buClr>
              <a:buSzPts val="2400"/>
              <a:buFont typeface="Arial"/>
              <a:buChar char="•"/>
              <a:defRPr sz="2400" b="0" i="0" u="none" strike="noStrike" cap="none">
                <a:solidFill>
                  <a:srgbClr val="003764"/>
                </a:solidFill>
                <a:latin typeface="Source Sans Pro"/>
                <a:ea typeface="Source Sans Pro"/>
                <a:cs typeface="Source Sans Pro"/>
                <a:sym typeface="Source Sans Pro"/>
              </a:defRPr>
            </a:lvl2pPr>
            <a:lvl3pPr marL="1371600" marR="0" lvl="2"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Source Sans Pro"/>
                <a:ea typeface="Source Sans Pro"/>
                <a:cs typeface="Source Sans Pro"/>
                <a:sym typeface="Source Sans Pro"/>
              </a:defRPr>
            </a:lvl3pPr>
            <a:lvl4pPr marL="1828800" marR="0" lvl="3"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46" name="Google Shape;46;p6"/>
          <p:cNvSpPr txBox="1">
            <a:spLocks noGrp="1"/>
          </p:cNvSpPr>
          <p:nvPr>
            <p:ph type="body" idx="2"/>
          </p:nvPr>
        </p:nvSpPr>
        <p:spPr>
          <a:xfrm>
            <a:off x="4759271" y="2400304"/>
            <a:ext cx="4197693" cy="3969323"/>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rgbClr val="003764"/>
              </a:buClr>
              <a:buSzPts val="2800"/>
              <a:buFont typeface="Arial"/>
              <a:buChar char="•"/>
              <a:defRPr sz="2800" b="0" i="0" u="none" strike="noStrike" cap="none">
                <a:solidFill>
                  <a:srgbClr val="003764"/>
                </a:solidFill>
                <a:latin typeface="Source Sans Pro"/>
                <a:ea typeface="Source Sans Pro"/>
                <a:cs typeface="Source Sans Pro"/>
                <a:sym typeface="Source Sans Pro"/>
              </a:defRPr>
            </a:lvl1pPr>
            <a:lvl2pPr marL="914400" marR="0" lvl="1" indent="-381000" algn="l" rtl="0">
              <a:lnSpc>
                <a:spcPct val="90000"/>
              </a:lnSpc>
              <a:spcBef>
                <a:spcPts val="500"/>
              </a:spcBef>
              <a:spcAft>
                <a:spcPts val="0"/>
              </a:spcAft>
              <a:buClr>
                <a:srgbClr val="003764"/>
              </a:buClr>
              <a:buSzPts val="2400"/>
              <a:buFont typeface="Arial"/>
              <a:buChar char="•"/>
              <a:defRPr sz="2400" b="0" i="0" u="none" strike="noStrike" cap="none">
                <a:solidFill>
                  <a:srgbClr val="003764"/>
                </a:solidFill>
                <a:latin typeface="Source Sans Pro"/>
                <a:ea typeface="Source Sans Pro"/>
                <a:cs typeface="Source Sans Pro"/>
                <a:sym typeface="Source Sans Pro"/>
              </a:defRPr>
            </a:lvl2pPr>
            <a:lvl3pPr marL="1371600" marR="0" lvl="2"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Source Sans Pro"/>
                <a:ea typeface="Source Sans Pro"/>
                <a:cs typeface="Source Sans Pro"/>
                <a:sym typeface="Source Sans Pro"/>
              </a:defRPr>
            </a:lvl3pPr>
            <a:lvl4pPr marL="1828800" marR="0" lvl="3"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47" name="Google Shape;47;p6" descr="Yellow sidebar"/>
          <p:cNvSpPr/>
          <p:nvPr/>
        </p:nvSpPr>
        <p:spPr>
          <a:xfrm>
            <a:off x="0" y="0"/>
            <a:ext cx="100208"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Source Sans Pro"/>
              <a:ea typeface="Source Sans Pro"/>
              <a:cs typeface="Source Sans Pro"/>
              <a:sym typeface="Source Sans Pro"/>
            </a:endParaRPr>
          </a:p>
        </p:txBody>
      </p:sp>
      <p:sp>
        <p:nvSpPr>
          <p:cNvPr id="48" name="Google Shape;48;p6"/>
          <p:cNvSpPr txBox="1">
            <a:spLocks noGrp="1"/>
          </p:cNvSpPr>
          <p:nvPr>
            <p:ph type="dt" idx="10"/>
          </p:nvPr>
        </p:nvSpPr>
        <p:spPr>
          <a:xfrm>
            <a:off x="628650" y="6483926"/>
            <a:ext cx="2057400" cy="237549"/>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100">
                <a:solidFill>
                  <a:schemeClr val="dk1"/>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49" name="Google Shape;49;p6"/>
          <p:cNvSpPr txBox="1">
            <a:spLocks noGrp="1"/>
          </p:cNvSpPr>
          <p:nvPr>
            <p:ph type="ftr" idx="11"/>
          </p:nvPr>
        </p:nvSpPr>
        <p:spPr>
          <a:xfrm>
            <a:off x="3028950" y="6483926"/>
            <a:ext cx="3086100" cy="237549"/>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100">
                <a:solidFill>
                  <a:schemeClr val="dk1"/>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50" name="Google Shape;50;p6"/>
          <p:cNvSpPr txBox="1">
            <a:spLocks noGrp="1"/>
          </p:cNvSpPr>
          <p:nvPr>
            <p:ph type="sldNum" idx="12"/>
          </p:nvPr>
        </p:nvSpPr>
        <p:spPr>
          <a:xfrm>
            <a:off x="8416636" y="6529852"/>
            <a:ext cx="457199" cy="191623"/>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100">
                <a:solidFill>
                  <a:schemeClr val="dk1"/>
                </a:solidFill>
                <a:latin typeface="Source Sans Pro"/>
                <a:ea typeface="Source Sans Pro"/>
                <a:cs typeface="Source Sans Pro"/>
                <a:sym typeface="Source Sans Pro"/>
              </a:defRPr>
            </a:lvl1pPr>
            <a:lvl2pPr marL="0" marR="0" lvl="1" indent="0" algn="r" rtl="0">
              <a:spcBef>
                <a:spcPts val="0"/>
              </a:spcBef>
              <a:buNone/>
              <a:defRPr sz="1100">
                <a:solidFill>
                  <a:schemeClr val="dk1"/>
                </a:solidFill>
                <a:latin typeface="Source Sans Pro"/>
                <a:ea typeface="Source Sans Pro"/>
                <a:cs typeface="Source Sans Pro"/>
                <a:sym typeface="Source Sans Pro"/>
              </a:defRPr>
            </a:lvl2pPr>
            <a:lvl3pPr marL="0" marR="0" lvl="2" indent="0" algn="r" rtl="0">
              <a:spcBef>
                <a:spcPts val="0"/>
              </a:spcBef>
              <a:buNone/>
              <a:defRPr sz="1100">
                <a:solidFill>
                  <a:schemeClr val="dk1"/>
                </a:solidFill>
                <a:latin typeface="Source Sans Pro"/>
                <a:ea typeface="Source Sans Pro"/>
                <a:cs typeface="Source Sans Pro"/>
                <a:sym typeface="Source Sans Pro"/>
              </a:defRPr>
            </a:lvl3pPr>
            <a:lvl4pPr marL="0" marR="0" lvl="3" indent="0" algn="r" rtl="0">
              <a:spcBef>
                <a:spcPts val="0"/>
              </a:spcBef>
              <a:buNone/>
              <a:defRPr sz="1100">
                <a:solidFill>
                  <a:schemeClr val="dk1"/>
                </a:solidFill>
                <a:latin typeface="Source Sans Pro"/>
                <a:ea typeface="Source Sans Pro"/>
                <a:cs typeface="Source Sans Pro"/>
                <a:sym typeface="Source Sans Pro"/>
              </a:defRPr>
            </a:lvl4pPr>
            <a:lvl5pPr marL="0" marR="0" lvl="4" indent="0" algn="r" rtl="0">
              <a:spcBef>
                <a:spcPts val="0"/>
              </a:spcBef>
              <a:buNone/>
              <a:defRPr sz="1100">
                <a:solidFill>
                  <a:schemeClr val="dk1"/>
                </a:solidFill>
                <a:latin typeface="Source Sans Pro"/>
                <a:ea typeface="Source Sans Pro"/>
                <a:cs typeface="Source Sans Pro"/>
                <a:sym typeface="Source Sans Pro"/>
              </a:defRPr>
            </a:lvl5pPr>
            <a:lvl6pPr marL="0" marR="0" lvl="5" indent="0" algn="r" rtl="0">
              <a:spcBef>
                <a:spcPts val="0"/>
              </a:spcBef>
              <a:buNone/>
              <a:defRPr sz="1100">
                <a:solidFill>
                  <a:schemeClr val="dk1"/>
                </a:solidFill>
                <a:latin typeface="Source Sans Pro"/>
                <a:ea typeface="Source Sans Pro"/>
                <a:cs typeface="Source Sans Pro"/>
                <a:sym typeface="Source Sans Pro"/>
              </a:defRPr>
            </a:lvl6pPr>
            <a:lvl7pPr marL="0" marR="0" lvl="6" indent="0" algn="r" rtl="0">
              <a:spcBef>
                <a:spcPts val="0"/>
              </a:spcBef>
              <a:buNone/>
              <a:defRPr sz="1100">
                <a:solidFill>
                  <a:schemeClr val="dk1"/>
                </a:solidFill>
                <a:latin typeface="Source Sans Pro"/>
                <a:ea typeface="Source Sans Pro"/>
                <a:cs typeface="Source Sans Pro"/>
                <a:sym typeface="Source Sans Pro"/>
              </a:defRPr>
            </a:lvl7pPr>
            <a:lvl8pPr marL="0" marR="0" lvl="7" indent="0" algn="r" rtl="0">
              <a:spcBef>
                <a:spcPts val="0"/>
              </a:spcBef>
              <a:buNone/>
              <a:defRPr sz="1100">
                <a:solidFill>
                  <a:schemeClr val="dk1"/>
                </a:solidFill>
                <a:latin typeface="Source Sans Pro"/>
                <a:ea typeface="Source Sans Pro"/>
                <a:cs typeface="Source Sans Pro"/>
                <a:sym typeface="Source Sans Pro"/>
              </a:defRPr>
            </a:lvl8pPr>
            <a:lvl9pPr marL="0" marR="0" lvl="8" indent="0" algn="r" rtl="0">
              <a:spcBef>
                <a:spcPts val="0"/>
              </a:spcBef>
              <a:buNone/>
              <a:defRPr sz="1100">
                <a:solidFill>
                  <a:schemeClr val="dk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423406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51"/>
        <p:cNvGrpSpPr/>
        <p:nvPr/>
      </p:nvGrpSpPr>
      <p:grpSpPr>
        <a:xfrm>
          <a:off x="0" y="0"/>
          <a:ext cx="0" cy="0"/>
          <a:chOff x="0" y="0"/>
          <a:chExt cx="0" cy="0"/>
        </a:xfrm>
      </p:grpSpPr>
      <p:pic>
        <p:nvPicPr>
          <p:cNvPr id="52" name="Google Shape;52;p7" descr="Community and Technical Colleges. Washington State Board."/>
          <p:cNvPicPr preferRelativeResize="0"/>
          <p:nvPr/>
        </p:nvPicPr>
        <p:blipFill rotWithShape="1">
          <a:blip r:embed="rId2">
            <a:alphaModFix/>
          </a:blip>
          <a:srcRect t="12671"/>
          <a:stretch/>
        </p:blipFill>
        <p:spPr>
          <a:xfrm>
            <a:off x="105297" y="154004"/>
            <a:ext cx="3286396" cy="1231537"/>
          </a:xfrm>
          <a:prstGeom prst="rect">
            <a:avLst/>
          </a:prstGeom>
          <a:noFill/>
          <a:ln>
            <a:noFill/>
          </a:ln>
        </p:spPr>
      </p:pic>
      <p:pic>
        <p:nvPicPr>
          <p:cNvPr id="53" name="Google Shape;53;p7" descr="Header triangles pattern"/>
          <p:cNvPicPr preferRelativeResize="0"/>
          <p:nvPr/>
        </p:nvPicPr>
        <p:blipFill rotWithShape="1">
          <a:blip r:embed="rId3">
            <a:alphaModFix/>
          </a:blip>
          <a:srcRect t="42266"/>
          <a:stretch/>
        </p:blipFill>
        <p:spPr>
          <a:xfrm>
            <a:off x="5076294" y="4063"/>
            <a:ext cx="4067706" cy="1481791"/>
          </a:xfrm>
          <a:prstGeom prst="rect">
            <a:avLst/>
          </a:prstGeom>
          <a:noFill/>
          <a:ln>
            <a:noFill/>
          </a:ln>
        </p:spPr>
      </p:pic>
      <p:sp>
        <p:nvSpPr>
          <p:cNvPr id="54" name="Google Shape;54;p7"/>
          <p:cNvSpPr txBox="1">
            <a:spLocks noGrp="1"/>
          </p:cNvSpPr>
          <p:nvPr>
            <p:ph type="title"/>
          </p:nvPr>
        </p:nvSpPr>
        <p:spPr>
          <a:xfrm>
            <a:off x="507276" y="1485854"/>
            <a:ext cx="8335388" cy="736311"/>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0"/>
              </a:spcBef>
              <a:spcAft>
                <a:spcPts val="0"/>
              </a:spcAft>
              <a:buClr>
                <a:srgbClr val="003764"/>
              </a:buClr>
              <a:buSzPts val="3500"/>
              <a:buFont typeface="Source Sans Pro"/>
              <a:buNone/>
              <a:defRPr sz="3500" b="0" i="0" u="none" strike="noStrike" cap="none">
                <a:solidFill>
                  <a:srgbClr val="003764"/>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Google Shape;55;p7"/>
          <p:cNvSpPr txBox="1">
            <a:spLocks noGrp="1"/>
          </p:cNvSpPr>
          <p:nvPr>
            <p:ph type="body" idx="1"/>
          </p:nvPr>
        </p:nvSpPr>
        <p:spPr>
          <a:xfrm>
            <a:off x="507278" y="2385434"/>
            <a:ext cx="4002378" cy="524893"/>
          </a:xfrm>
          <a:prstGeom prst="rect">
            <a:avLst/>
          </a:prstGeom>
          <a:noFill/>
          <a:ln>
            <a:noFill/>
          </a:ln>
        </p:spPr>
        <p:txBody>
          <a:bodyPr spcFirstLastPara="1" wrap="square" lIns="91425" tIns="91425" rIns="91425" bIns="91425" anchor="b" anchorCtr="0">
            <a:noAutofit/>
          </a:bodyPr>
          <a:lstStyle>
            <a:lvl1pPr marL="457200" marR="0" lvl="0" indent="-228600" algn="l" rtl="0">
              <a:lnSpc>
                <a:spcPct val="90000"/>
              </a:lnSpc>
              <a:spcBef>
                <a:spcPts val="1000"/>
              </a:spcBef>
              <a:spcAft>
                <a:spcPts val="0"/>
              </a:spcAft>
              <a:buClr>
                <a:srgbClr val="003764"/>
              </a:buClr>
              <a:buSzPts val="2400"/>
              <a:buFont typeface="Arial"/>
              <a:buNone/>
              <a:defRPr sz="2400" b="1" i="0" u="none" strike="noStrike" cap="none">
                <a:solidFill>
                  <a:srgbClr val="003764"/>
                </a:solidFill>
                <a:latin typeface="Source Sans Pro"/>
                <a:ea typeface="Source Sans Pro"/>
                <a:cs typeface="Source Sans Pro"/>
                <a:sym typeface="Source Sans Pro"/>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Source Sans Pro"/>
                <a:ea typeface="Source Sans Pro"/>
                <a:cs typeface="Source Sans Pro"/>
                <a:sym typeface="Source Sans Pro"/>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Source Sans Pro"/>
                <a:ea typeface="Source Sans Pro"/>
                <a:cs typeface="Source Sans Pro"/>
                <a:sym typeface="Source Sans Pro"/>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Source Sans Pro"/>
                <a:ea typeface="Source Sans Pro"/>
                <a:cs typeface="Source Sans Pro"/>
                <a:sym typeface="Source Sans Pro"/>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Source Sans Pro"/>
                <a:ea typeface="Source Sans Pro"/>
                <a:cs typeface="Source Sans Pro"/>
                <a:sym typeface="Source Sans Pro"/>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Source Sans Pro"/>
                <a:ea typeface="Source Sans Pro"/>
                <a:cs typeface="Source Sans Pro"/>
                <a:sym typeface="Source Sans Pro"/>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Source Sans Pro"/>
                <a:ea typeface="Source Sans Pro"/>
                <a:cs typeface="Source Sans Pro"/>
                <a:sym typeface="Source Sans Pro"/>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Source Sans Pro"/>
                <a:ea typeface="Source Sans Pro"/>
                <a:cs typeface="Source Sans Pro"/>
                <a:sym typeface="Source Sans Pro"/>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Source Sans Pro"/>
                <a:ea typeface="Source Sans Pro"/>
                <a:cs typeface="Source Sans Pro"/>
                <a:sym typeface="Source Sans Pro"/>
              </a:defRPr>
            </a:lvl9pPr>
          </a:lstStyle>
          <a:p>
            <a:endParaRPr/>
          </a:p>
        </p:txBody>
      </p:sp>
      <p:sp>
        <p:nvSpPr>
          <p:cNvPr id="56" name="Google Shape;56;p7"/>
          <p:cNvSpPr txBox="1">
            <a:spLocks noGrp="1"/>
          </p:cNvSpPr>
          <p:nvPr>
            <p:ph type="body" idx="2"/>
          </p:nvPr>
        </p:nvSpPr>
        <p:spPr>
          <a:xfrm>
            <a:off x="507278" y="3003840"/>
            <a:ext cx="4002378" cy="3313833"/>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rgbClr val="003764"/>
              </a:buClr>
              <a:buSzPts val="2800"/>
              <a:buFont typeface="Arial"/>
              <a:buChar char="•"/>
              <a:defRPr sz="2800" b="0" i="0" u="none" strike="noStrike" cap="none">
                <a:solidFill>
                  <a:srgbClr val="003764"/>
                </a:solidFill>
                <a:latin typeface="Source Sans Pro"/>
                <a:ea typeface="Source Sans Pro"/>
                <a:cs typeface="Source Sans Pro"/>
                <a:sym typeface="Source Sans Pro"/>
              </a:defRPr>
            </a:lvl1pPr>
            <a:lvl2pPr marL="914400" marR="0" lvl="1" indent="-381000" algn="l" rtl="0">
              <a:lnSpc>
                <a:spcPct val="90000"/>
              </a:lnSpc>
              <a:spcBef>
                <a:spcPts val="500"/>
              </a:spcBef>
              <a:spcAft>
                <a:spcPts val="0"/>
              </a:spcAft>
              <a:buClr>
                <a:srgbClr val="003764"/>
              </a:buClr>
              <a:buSzPts val="2400"/>
              <a:buFont typeface="Arial"/>
              <a:buChar char="•"/>
              <a:defRPr sz="2400" b="0" i="0" u="none" strike="noStrike" cap="none">
                <a:solidFill>
                  <a:srgbClr val="003764"/>
                </a:solidFill>
                <a:latin typeface="Source Sans Pro"/>
                <a:ea typeface="Source Sans Pro"/>
                <a:cs typeface="Source Sans Pro"/>
                <a:sym typeface="Source Sans Pro"/>
              </a:defRPr>
            </a:lvl2pPr>
            <a:lvl3pPr marL="1371600" marR="0" lvl="2"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Source Sans Pro"/>
                <a:ea typeface="Source Sans Pro"/>
                <a:cs typeface="Source Sans Pro"/>
                <a:sym typeface="Source Sans Pro"/>
              </a:defRPr>
            </a:lvl3pPr>
            <a:lvl4pPr marL="1828800" marR="0" lvl="3"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57" name="Google Shape;57;p7"/>
          <p:cNvSpPr txBox="1">
            <a:spLocks noGrp="1"/>
          </p:cNvSpPr>
          <p:nvPr>
            <p:ph type="body" idx="3"/>
          </p:nvPr>
        </p:nvSpPr>
        <p:spPr>
          <a:xfrm>
            <a:off x="4790207" y="2385430"/>
            <a:ext cx="4052457" cy="524894"/>
          </a:xfrm>
          <a:prstGeom prst="rect">
            <a:avLst/>
          </a:prstGeom>
          <a:noFill/>
          <a:ln>
            <a:noFill/>
          </a:ln>
        </p:spPr>
        <p:txBody>
          <a:bodyPr spcFirstLastPara="1" wrap="square" lIns="91425" tIns="91425" rIns="91425" bIns="91425" anchor="b" anchorCtr="0">
            <a:noAutofit/>
          </a:bodyPr>
          <a:lstStyle>
            <a:lvl1pPr marL="457200" marR="0" lvl="0" indent="-228600" algn="l" rtl="0">
              <a:lnSpc>
                <a:spcPct val="90000"/>
              </a:lnSpc>
              <a:spcBef>
                <a:spcPts val="1000"/>
              </a:spcBef>
              <a:spcAft>
                <a:spcPts val="0"/>
              </a:spcAft>
              <a:buClr>
                <a:srgbClr val="003764"/>
              </a:buClr>
              <a:buSzPts val="2400"/>
              <a:buFont typeface="Arial"/>
              <a:buNone/>
              <a:defRPr sz="2400" b="1" i="0" u="none" strike="noStrike" cap="none">
                <a:solidFill>
                  <a:srgbClr val="003764"/>
                </a:solidFill>
                <a:latin typeface="Source Sans Pro"/>
                <a:ea typeface="Source Sans Pro"/>
                <a:cs typeface="Source Sans Pro"/>
                <a:sym typeface="Source Sans Pro"/>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Source Sans Pro"/>
                <a:ea typeface="Source Sans Pro"/>
                <a:cs typeface="Source Sans Pro"/>
                <a:sym typeface="Source Sans Pro"/>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Source Sans Pro"/>
                <a:ea typeface="Source Sans Pro"/>
                <a:cs typeface="Source Sans Pro"/>
                <a:sym typeface="Source Sans Pro"/>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Source Sans Pro"/>
                <a:ea typeface="Source Sans Pro"/>
                <a:cs typeface="Source Sans Pro"/>
                <a:sym typeface="Source Sans Pro"/>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Source Sans Pro"/>
                <a:ea typeface="Source Sans Pro"/>
                <a:cs typeface="Source Sans Pro"/>
                <a:sym typeface="Source Sans Pro"/>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Source Sans Pro"/>
                <a:ea typeface="Source Sans Pro"/>
                <a:cs typeface="Source Sans Pro"/>
                <a:sym typeface="Source Sans Pro"/>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Source Sans Pro"/>
                <a:ea typeface="Source Sans Pro"/>
                <a:cs typeface="Source Sans Pro"/>
                <a:sym typeface="Source Sans Pro"/>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Source Sans Pro"/>
                <a:ea typeface="Source Sans Pro"/>
                <a:cs typeface="Source Sans Pro"/>
                <a:sym typeface="Source Sans Pro"/>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Source Sans Pro"/>
                <a:ea typeface="Source Sans Pro"/>
                <a:cs typeface="Source Sans Pro"/>
                <a:sym typeface="Source Sans Pro"/>
              </a:defRPr>
            </a:lvl9pPr>
          </a:lstStyle>
          <a:p>
            <a:endParaRPr/>
          </a:p>
        </p:txBody>
      </p:sp>
      <p:sp>
        <p:nvSpPr>
          <p:cNvPr id="58" name="Google Shape;58;p7"/>
          <p:cNvSpPr txBox="1">
            <a:spLocks noGrp="1"/>
          </p:cNvSpPr>
          <p:nvPr>
            <p:ph type="body" idx="4"/>
          </p:nvPr>
        </p:nvSpPr>
        <p:spPr>
          <a:xfrm>
            <a:off x="4790207" y="3003840"/>
            <a:ext cx="4052457" cy="3313833"/>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rgbClr val="003764"/>
              </a:buClr>
              <a:buSzPts val="2800"/>
              <a:buFont typeface="Arial"/>
              <a:buChar char="•"/>
              <a:defRPr sz="2800" b="0" i="0" u="none" strike="noStrike" cap="none">
                <a:solidFill>
                  <a:srgbClr val="003764"/>
                </a:solidFill>
                <a:latin typeface="Source Sans Pro"/>
                <a:ea typeface="Source Sans Pro"/>
                <a:cs typeface="Source Sans Pro"/>
                <a:sym typeface="Source Sans Pro"/>
              </a:defRPr>
            </a:lvl1pPr>
            <a:lvl2pPr marL="914400" marR="0" lvl="1" indent="-381000" algn="l" rtl="0">
              <a:lnSpc>
                <a:spcPct val="90000"/>
              </a:lnSpc>
              <a:spcBef>
                <a:spcPts val="500"/>
              </a:spcBef>
              <a:spcAft>
                <a:spcPts val="0"/>
              </a:spcAft>
              <a:buClr>
                <a:srgbClr val="003764"/>
              </a:buClr>
              <a:buSzPts val="2400"/>
              <a:buFont typeface="Arial"/>
              <a:buChar char="•"/>
              <a:defRPr sz="2400" b="0" i="0" u="none" strike="noStrike" cap="none">
                <a:solidFill>
                  <a:srgbClr val="003764"/>
                </a:solidFill>
                <a:latin typeface="Source Sans Pro"/>
                <a:ea typeface="Source Sans Pro"/>
                <a:cs typeface="Source Sans Pro"/>
                <a:sym typeface="Source Sans Pro"/>
              </a:defRPr>
            </a:lvl2pPr>
            <a:lvl3pPr marL="1371600" marR="0" lvl="2"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Source Sans Pro"/>
                <a:ea typeface="Source Sans Pro"/>
                <a:cs typeface="Source Sans Pro"/>
                <a:sym typeface="Source Sans Pro"/>
              </a:defRPr>
            </a:lvl3pPr>
            <a:lvl4pPr marL="1828800" marR="0" lvl="3"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59" name="Google Shape;59;p7" descr="Yellow sidebar"/>
          <p:cNvSpPr/>
          <p:nvPr/>
        </p:nvSpPr>
        <p:spPr>
          <a:xfrm>
            <a:off x="0" y="0"/>
            <a:ext cx="100208"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Source Sans Pro"/>
              <a:ea typeface="Source Sans Pro"/>
              <a:cs typeface="Source Sans Pro"/>
              <a:sym typeface="Source Sans Pro"/>
            </a:endParaRPr>
          </a:p>
        </p:txBody>
      </p:sp>
      <p:sp>
        <p:nvSpPr>
          <p:cNvPr id="60" name="Google Shape;60;p7"/>
          <p:cNvSpPr txBox="1">
            <a:spLocks noGrp="1"/>
          </p:cNvSpPr>
          <p:nvPr>
            <p:ph type="dt" idx="10"/>
          </p:nvPr>
        </p:nvSpPr>
        <p:spPr>
          <a:xfrm>
            <a:off x="628650" y="6483926"/>
            <a:ext cx="2057400" cy="237549"/>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100">
                <a:solidFill>
                  <a:schemeClr val="dk1"/>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61" name="Google Shape;61;p7"/>
          <p:cNvSpPr txBox="1">
            <a:spLocks noGrp="1"/>
          </p:cNvSpPr>
          <p:nvPr>
            <p:ph type="ftr" idx="11"/>
          </p:nvPr>
        </p:nvSpPr>
        <p:spPr>
          <a:xfrm>
            <a:off x="3028950" y="6483926"/>
            <a:ext cx="3086100" cy="237549"/>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100">
                <a:solidFill>
                  <a:schemeClr val="dk1"/>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62" name="Google Shape;62;p7"/>
          <p:cNvSpPr txBox="1">
            <a:spLocks noGrp="1"/>
          </p:cNvSpPr>
          <p:nvPr>
            <p:ph type="sldNum" idx="12"/>
          </p:nvPr>
        </p:nvSpPr>
        <p:spPr>
          <a:xfrm>
            <a:off x="8416636" y="6529852"/>
            <a:ext cx="457199" cy="191623"/>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100">
                <a:solidFill>
                  <a:schemeClr val="dk1"/>
                </a:solidFill>
                <a:latin typeface="Source Sans Pro"/>
                <a:ea typeface="Source Sans Pro"/>
                <a:cs typeface="Source Sans Pro"/>
                <a:sym typeface="Source Sans Pro"/>
              </a:defRPr>
            </a:lvl1pPr>
            <a:lvl2pPr marL="0" marR="0" lvl="1" indent="0" algn="r" rtl="0">
              <a:spcBef>
                <a:spcPts val="0"/>
              </a:spcBef>
              <a:buNone/>
              <a:defRPr sz="1100">
                <a:solidFill>
                  <a:schemeClr val="dk1"/>
                </a:solidFill>
                <a:latin typeface="Source Sans Pro"/>
                <a:ea typeface="Source Sans Pro"/>
                <a:cs typeface="Source Sans Pro"/>
                <a:sym typeface="Source Sans Pro"/>
              </a:defRPr>
            </a:lvl2pPr>
            <a:lvl3pPr marL="0" marR="0" lvl="2" indent="0" algn="r" rtl="0">
              <a:spcBef>
                <a:spcPts val="0"/>
              </a:spcBef>
              <a:buNone/>
              <a:defRPr sz="1100">
                <a:solidFill>
                  <a:schemeClr val="dk1"/>
                </a:solidFill>
                <a:latin typeface="Source Sans Pro"/>
                <a:ea typeface="Source Sans Pro"/>
                <a:cs typeface="Source Sans Pro"/>
                <a:sym typeface="Source Sans Pro"/>
              </a:defRPr>
            </a:lvl3pPr>
            <a:lvl4pPr marL="0" marR="0" lvl="3" indent="0" algn="r" rtl="0">
              <a:spcBef>
                <a:spcPts val="0"/>
              </a:spcBef>
              <a:buNone/>
              <a:defRPr sz="1100">
                <a:solidFill>
                  <a:schemeClr val="dk1"/>
                </a:solidFill>
                <a:latin typeface="Source Sans Pro"/>
                <a:ea typeface="Source Sans Pro"/>
                <a:cs typeface="Source Sans Pro"/>
                <a:sym typeface="Source Sans Pro"/>
              </a:defRPr>
            </a:lvl4pPr>
            <a:lvl5pPr marL="0" marR="0" lvl="4" indent="0" algn="r" rtl="0">
              <a:spcBef>
                <a:spcPts val="0"/>
              </a:spcBef>
              <a:buNone/>
              <a:defRPr sz="1100">
                <a:solidFill>
                  <a:schemeClr val="dk1"/>
                </a:solidFill>
                <a:latin typeface="Source Sans Pro"/>
                <a:ea typeface="Source Sans Pro"/>
                <a:cs typeface="Source Sans Pro"/>
                <a:sym typeface="Source Sans Pro"/>
              </a:defRPr>
            </a:lvl5pPr>
            <a:lvl6pPr marL="0" marR="0" lvl="5" indent="0" algn="r" rtl="0">
              <a:spcBef>
                <a:spcPts val="0"/>
              </a:spcBef>
              <a:buNone/>
              <a:defRPr sz="1100">
                <a:solidFill>
                  <a:schemeClr val="dk1"/>
                </a:solidFill>
                <a:latin typeface="Source Sans Pro"/>
                <a:ea typeface="Source Sans Pro"/>
                <a:cs typeface="Source Sans Pro"/>
                <a:sym typeface="Source Sans Pro"/>
              </a:defRPr>
            </a:lvl6pPr>
            <a:lvl7pPr marL="0" marR="0" lvl="6" indent="0" algn="r" rtl="0">
              <a:spcBef>
                <a:spcPts val="0"/>
              </a:spcBef>
              <a:buNone/>
              <a:defRPr sz="1100">
                <a:solidFill>
                  <a:schemeClr val="dk1"/>
                </a:solidFill>
                <a:latin typeface="Source Sans Pro"/>
                <a:ea typeface="Source Sans Pro"/>
                <a:cs typeface="Source Sans Pro"/>
                <a:sym typeface="Source Sans Pro"/>
              </a:defRPr>
            </a:lvl7pPr>
            <a:lvl8pPr marL="0" marR="0" lvl="7" indent="0" algn="r" rtl="0">
              <a:spcBef>
                <a:spcPts val="0"/>
              </a:spcBef>
              <a:buNone/>
              <a:defRPr sz="1100">
                <a:solidFill>
                  <a:schemeClr val="dk1"/>
                </a:solidFill>
                <a:latin typeface="Source Sans Pro"/>
                <a:ea typeface="Source Sans Pro"/>
                <a:cs typeface="Source Sans Pro"/>
                <a:sym typeface="Source Sans Pro"/>
              </a:defRPr>
            </a:lvl8pPr>
            <a:lvl9pPr marL="0" marR="0" lvl="8" indent="0" algn="r" rtl="0">
              <a:spcBef>
                <a:spcPts val="0"/>
              </a:spcBef>
              <a:buNone/>
              <a:defRPr sz="1100">
                <a:solidFill>
                  <a:schemeClr val="dk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09565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32"/>
        <p:cNvGrpSpPr/>
        <p:nvPr/>
      </p:nvGrpSpPr>
      <p:grpSpPr>
        <a:xfrm>
          <a:off x="0" y="0"/>
          <a:ext cx="0" cy="0"/>
          <a:chOff x="0" y="0"/>
          <a:chExt cx="0" cy="0"/>
        </a:xfrm>
      </p:grpSpPr>
      <p:pic>
        <p:nvPicPr>
          <p:cNvPr id="33" name="Google Shape;33;p5" descr="Community and Technical Colleges. Washington State Board."/>
          <p:cNvPicPr preferRelativeResize="0"/>
          <p:nvPr/>
        </p:nvPicPr>
        <p:blipFill rotWithShape="1">
          <a:blip r:embed="rId2">
            <a:alphaModFix/>
          </a:blip>
          <a:srcRect t="12671"/>
          <a:stretch/>
        </p:blipFill>
        <p:spPr>
          <a:xfrm>
            <a:off x="105297" y="154004"/>
            <a:ext cx="3286396" cy="1231537"/>
          </a:xfrm>
          <a:prstGeom prst="rect">
            <a:avLst/>
          </a:prstGeom>
          <a:noFill/>
          <a:ln>
            <a:noFill/>
          </a:ln>
        </p:spPr>
      </p:pic>
      <p:pic>
        <p:nvPicPr>
          <p:cNvPr id="34" name="Google Shape;34;p5" descr="Header triangles pattern"/>
          <p:cNvPicPr preferRelativeResize="0"/>
          <p:nvPr/>
        </p:nvPicPr>
        <p:blipFill rotWithShape="1">
          <a:blip r:embed="rId3">
            <a:alphaModFix/>
          </a:blip>
          <a:srcRect t="42265"/>
          <a:stretch/>
        </p:blipFill>
        <p:spPr>
          <a:xfrm>
            <a:off x="5076294" y="0"/>
            <a:ext cx="4067706" cy="1481791"/>
          </a:xfrm>
          <a:prstGeom prst="rect">
            <a:avLst/>
          </a:prstGeom>
          <a:noFill/>
          <a:ln>
            <a:noFill/>
          </a:ln>
        </p:spPr>
      </p:pic>
      <p:sp>
        <p:nvSpPr>
          <p:cNvPr id="35" name="Google Shape;35;p5"/>
          <p:cNvSpPr txBox="1">
            <a:spLocks noGrp="1"/>
          </p:cNvSpPr>
          <p:nvPr>
            <p:ph type="title"/>
          </p:nvPr>
        </p:nvSpPr>
        <p:spPr>
          <a:xfrm>
            <a:off x="582468" y="1709744"/>
            <a:ext cx="8270588" cy="2852737"/>
          </a:xfrm>
          <a:prstGeom prst="rect">
            <a:avLst/>
          </a:prstGeom>
          <a:noFill/>
          <a:ln>
            <a:noFill/>
          </a:ln>
        </p:spPr>
        <p:txBody>
          <a:bodyPr spcFirstLastPara="1" wrap="square" lIns="91425" tIns="91425" rIns="91425" bIns="91425" anchor="b" anchorCtr="0">
            <a:noAutofit/>
          </a:bodyPr>
          <a:lstStyle>
            <a:lvl1pPr marR="0" lvl="0" algn="l" rtl="0">
              <a:lnSpc>
                <a:spcPct val="90000"/>
              </a:lnSpc>
              <a:spcBef>
                <a:spcPts val="0"/>
              </a:spcBef>
              <a:spcAft>
                <a:spcPts val="0"/>
              </a:spcAft>
              <a:buClr>
                <a:srgbClr val="003764"/>
              </a:buClr>
              <a:buSzPts val="4800"/>
              <a:buFont typeface="Source Sans Pro"/>
              <a:buNone/>
              <a:defRPr sz="4800" b="0" i="0" u="none" strike="noStrike" cap="none">
                <a:solidFill>
                  <a:srgbClr val="003764"/>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6" name="Google Shape;36;p5"/>
          <p:cNvSpPr txBox="1">
            <a:spLocks noGrp="1"/>
          </p:cNvSpPr>
          <p:nvPr>
            <p:ph type="body" idx="1"/>
          </p:nvPr>
        </p:nvSpPr>
        <p:spPr>
          <a:xfrm>
            <a:off x="582468" y="4589469"/>
            <a:ext cx="8270588" cy="1500187"/>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1000"/>
              </a:spcBef>
              <a:spcAft>
                <a:spcPts val="0"/>
              </a:spcAft>
              <a:buClr>
                <a:srgbClr val="003764"/>
              </a:buClr>
              <a:buSzPts val="2400"/>
              <a:buFont typeface="Arial"/>
              <a:buNone/>
              <a:defRPr sz="2400" b="0" i="0" u="none" strike="noStrike" cap="none">
                <a:solidFill>
                  <a:srgbClr val="003764"/>
                </a:solidFill>
                <a:latin typeface="Source Sans Pro"/>
                <a:ea typeface="Source Sans Pro"/>
                <a:cs typeface="Source Sans Pro"/>
                <a:sym typeface="Source Sans Pro"/>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Source Sans Pro"/>
                <a:ea typeface="Source Sans Pro"/>
                <a:cs typeface="Source Sans Pro"/>
                <a:sym typeface="Source Sans Pro"/>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Source Sans Pro"/>
                <a:ea typeface="Source Sans Pro"/>
                <a:cs typeface="Source Sans Pro"/>
                <a:sym typeface="Source Sans Pro"/>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Source Sans Pro"/>
                <a:ea typeface="Source Sans Pro"/>
                <a:cs typeface="Source Sans Pro"/>
                <a:sym typeface="Source Sans Pro"/>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Source Sans Pro"/>
                <a:ea typeface="Source Sans Pro"/>
                <a:cs typeface="Source Sans Pro"/>
                <a:sym typeface="Source Sans Pro"/>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Source Sans Pro"/>
                <a:ea typeface="Source Sans Pro"/>
                <a:cs typeface="Source Sans Pro"/>
                <a:sym typeface="Source Sans Pro"/>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Source Sans Pro"/>
                <a:ea typeface="Source Sans Pro"/>
                <a:cs typeface="Source Sans Pro"/>
                <a:sym typeface="Source Sans Pro"/>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Source Sans Pro"/>
                <a:ea typeface="Source Sans Pro"/>
                <a:cs typeface="Source Sans Pro"/>
                <a:sym typeface="Source Sans Pro"/>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Source Sans Pro"/>
                <a:ea typeface="Source Sans Pro"/>
                <a:cs typeface="Source Sans Pro"/>
                <a:sym typeface="Source Sans Pro"/>
              </a:defRPr>
            </a:lvl9pPr>
          </a:lstStyle>
          <a:p>
            <a:endParaRPr/>
          </a:p>
        </p:txBody>
      </p:sp>
      <p:sp>
        <p:nvSpPr>
          <p:cNvPr id="37" name="Google Shape;37;p5" descr="Yellow sidebar"/>
          <p:cNvSpPr/>
          <p:nvPr/>
        </p:nvSpPr>
        <p:spPr>
          <a:xfrm>
            <a:off x="0" y="0"/>
            <a:ext cx="100208"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38" name="Google Shape;38;p5"/>
          <p:cNvSpPr txBox="1">
            <a:spLocks noGrp="1"/>
          </p:cNvSpPr>
          <p:nvPr>
            <p:ph type="dt" idx="10"/>
          </p:nvPr>
        </p:nvSpPr>
        <p:spPr>
          <a:xfrm>
            <a:off x="628650" y="6483926"/>
            <a:ext cx="2057400" cy="237549"/>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39" name="Google Shape;39;p5"/>
          <p:cNvSpPr txBox="1">
            <a:spLocks noGrp="1"/>
          </p:cNvSpPr>
          <p:nvPr>
            <p:ph type="ftr" idx="11"/>
          </p:nvPr>
        </p:nvSpPr>
        <p:spPr>
          <a:xfrm>
            <a:off x="3028950" y="6483926"/>
            <a:ext cx="3086100" cy="237549"/>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40" name="Google Shape;40;p5"/>
          <p:cNvSpPr txBox="1">
            <a:spLocks noGrp="1"/>
          </p:cNvSpPr>
          <p:nvPr>
            <p:ph type="sldNum" idx="12"/>
          </p:nvPr>
        </p:nvSpPr>
        <p:spPr>
          <a:xfrm>
            <a:off x="8416636" y="6529852"/>
            <a:ext cx="457199" cy="191623"/>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63"/>
        <p:cNvGrpSpPr/>
        <p:nvPr/>
      </p:nvGrpSpPr>
      <p:grpSpPr>
        <a:xfrm>
          <a:off x="0" y="0"/>
          <a:ext cx="0" cy="0"/>
          <a:chOff x="0" y="0"/>
          <a:chExt cx="0" cy="0"/>
        </a:xfrm>
      </p:grpSpPr>
      <p:pic>
        <p:nvPicPr>
          <p:cNvPr id="64" name="Google Shape;64;p8" descr="Community and Technical Colleges. Washington State Board."/>
          <p:cNvPicPr preferRelativeResize="0"/>
          <p:nvPr/>
        </p:nvPicPr>
        <p:blipFill rotWithShape="1">
          <a:blip r:embed="rId2">
            <a:alphaModFix/>
          </a:blip>
          <a:srcRect t="12671"/>
          <a:stretch/>
        </p:blipFill>
        <p:spPr>
          <a:xfrm>
            <a:off x="105297" y="154004"/>
            <a:ext cx="3286396" cy="1231537"/>
          </a:xfrm>
          <a:prstGeom prst="rect">
            <a:avLst/>
          </a:prstGeom>
          <a:noFill/>
          <a:ln>
            <a:noFill/>
          </a:ln>
        </p:spPr>
      </p:pic>
      <p:pic>
        <p:nvPicPr>
          <p:cNvPr id="65" name="Google Shape;65;p8" descr="Header triangles pattern"/>
          <p:cNvPicPr preferRelativeResize="0"/>
          <p:nvPr/>
        </p:nvPicPr>
        <p:blipFill rotWithShape="1">
          <a:blip r:embed="rId3">
            <a:alphaModFix/>
          </a:blip>
          <a:srcRect t="42266"/>
          <a:stretch/>
        </p:blipFill>
        <p:spPr>
          <a:xfrm>
            <a:off x="5076294" y="0"/>
            <a:ext cx="4067706" cy="1481791"/>
          </a:xfrm>
          <a:prstGeom prst="rect">
            <a:avLst/>
          </a:prstGeom>
          <a:noFill/>
          <a:ln>
            <a:noFill/>
          </a:ln>
        </p:spPr>
      </p:pic>
      <p:sp>
        <p:nvSpPr>
          <p:cNvPr id="66" name="Google Shape;66;p8"/>
          <p:cNvSpPr txBox="1">
            <a:spLocks noGrp="1"/>
          </p:cNvSpPr>
          <p:nvPr>
            <p:ph type="title"/>
          </p:nvPr>
        </p:nvSpPr>
        <p:spPr>
          <a:xfrm>
            <a:off x="540327" y="1457982"/>
            <a:ext cx="8302337" cy="786457"/>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0"/>
              </a:spcBef>
              <a:spcAft>
                <a:spcPts val="0"/>
              </a:spcAft>
              <a:buClr>
                <a:srgbClr val="003764"/>
              </a:buClr>
              <a:buSzPts val="3500"/>
              <a:buFont typeface="Source Sans Pro"/>
              <a:buNone/>
              <a:defRPr sz="3500" b="0" i="0" u="none" strike="noStrike" cap="none">
                <a:solidFill>
                  <a:srgbClr val="003764"/>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Google Shape;67;p8" descr="Yellow sidebar"/>
          <p:cNvSpPr/>
          <p:nvPr/>
        </p:nvSpPr>
        <p:spPr>
          <a:xfrm>
            <a:off x="0" y="0"/>
            <a:ext cx="100208"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Source Sans Pro"/>
              <a:ea typeface="Source Sans Pro"/>
              <a:cs typeface="Source Sans Pro"/>
              <a:sym typeface="Source Sans Pro"/>
            </a:endParaRPr>
          </a:p>
        </p:txBody>
      </p:sp>
      <p:sp>
        <p:nvSpPr>
          <p:cNvPr id="68" name="Google Shape;68;p8"/>
          <p:cNvSpPr txBox="1">
            <a:spLocks noGrp="1"/>
          </p:cNvSpPr>
          <p:nvPr>
            <p:ph type="dt" idx="10"/>
          </p:nvPr>
        </p:nvSpPr>
        <p:spPr>
          <a:xfrm>
            <a:off x="628650" y="6483926"/>
            <a:ext cx="2057400" cy="237549"/>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100">
                <a:solidFill>
                  <a:schemeClr val="dk1"/>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69" name="Google Shape;69;p8"/>
          <p:cNvSpPr txBox="1">
            <a:spLocks noGrp="1"/>
          </p:cNvSpPr>
          <p:nvPr>
            <p:ph type="ftr" idx="11"/>
          </p:nvPr>
        </p:nvSpPr>
        <p:spPr>
          <a:xfrm>
            <a:off x="3028950" y="6483926"/>
            <a:ext cx="3086100" cy="237549"/>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100">
                <a:solidFill>
                  <a:schemeClr val="dk1"/>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70" name="Google Shape;70;p8"/>
          <p:cNvSpPr txBox="1">
            <a:spLocks noGrp="1"/>
          </p:cNvSpPr>
          <p:nvPr>
            <p:ph type="sldNum" idx="12"/>
          </p:nvPr>
        </p:nvSpPr>
        <p:spPr>
          <a:xfrm>
            <a:off x="8416636" y="6529852"/>
            <a:ext cx="457199" cy="191623"/>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100">
                <a:solidFill>
                  <a:schemeClr val="dk1"/>
                </a:solidFill>
                <a:latin typeface="Source Sans Pro"/>
                <a:ea typeface="Source Sans Pro"/>
                <a:cs typeface="Source Sans Pro"/>
                <a:sym typeface="Source Sans Pro"/>
              </a:defRPr>
            </a:lvl1pPr>
            <a:lvl2pPr marL="0" marR="0" lvl="1" indent="0" algn="r" rtl="0">
              <a:spcBef>
                <a:spcPts val="0"/>
              </a:spcBef>
              <a:buNone/>
              <a:defRPr sz="1100">
                <a:solidFill>
                  <a:schemeClr val="dk1"/>
                </a:solidFill>
                <a:latin typeface="Source Sans Pro"/>
                <a:ea typeface="Source Sans Pro"/>
                <a:cs typeface="Source Sans Pro"/>
                <a:sym typeface="Source Sans Pro"/>
              </a:defRPr>
            </a:lvl2pPr>
            <a:lvl3pPr marL="0" marR="0" lvl="2" indent="0" algn="r" rtl="0">
              <a:spcBef>
                <a:spcPts val="0"/>
              </a:spcBef>
              <a:buNone/>
              <a:defRPr sz="1100">
                <a:solidFill>
                  <a:schemeClr val="dk1"/>
                </a:solidFill>
                <a:latin typeface="Source Sans Pro"/>
                <a:ea typeface="Source Sans Pro"/>
                <a:cs typeface="Source Sans Pro"/>
                <a:sym typeface="Source Sans Pro"/>
              </a:defRPr>
            </a:lvl3pPr>
            <a:lvl4pPr marL="0" marR="0" lvl="3" indent="0" algn="r" rtl="0">
              <a:spcBef>
                <a:spcPts val="0"/>
              </a:spcBef>
              <a:buNone/>
              <a:defRPr sz="1100">
                <a:solidFill>
                  <a:schemeClr val="dk1"/>
                </a:solidFill>
                <a:latin typeface="Source Sans Pro"/>
                <a:ea typeface="Source Sans Pro"/>
                <a:cs typeface="Source Sans Pro"/>
                <a:sym typeface="Source Sans Pro"/>
              </a:defRPr>
            </a:lvl4pPr>
            <a:lvl5pPr marL="0" marR="0" lvl="4" indent="0" algn="r" rtl="0">
              <a:spcBef>
                <a:spcPts val="0"/>
              </a:spcBef>
              <a:buNone/>
              <a:defRPr sz="1100">
                <a:solidFill>
                  <a:schemeClr val="dk1"/>
                </a:solidFill>
                <a:latin typeface="Source Sans Pro"/>
                <a:ea typeface="Source Sans Pro"/>
                <a:cs typeface="Source Sans Pro"/>
                <a:sym typeface="Source Sans Pro"/>
              </a:defRPr>
            </a:lvl5pPr>
            <a:lvl6pPr marL="0" marR="0" lvl="5" indent="0" algn="r" rtl="0">
              <a:spcBef>
                <a:spcPts val="0"/>
              </a:spcBef>
              <a:buNone/>
              <a:defRPr sz="1100">
                <a:solidFill>
                  <a:schemeClr val="dk1"/>
                </a:solidFill>
                <a:latin typeface="Source Sans Pro"/>
                <a:ea typeface="Source Sans Pro"/>
                <a:cs typeface="Source Sans Pro"/>
                <a:sym typeface="Source Sans Pro"/>
              </a:defRPr>
            </a:lvl6pPr>
            <a:lvl7pPr marL="0" marR="0" lvl="6" indent="0" algn="r" rtl="0">
              <a:spcBef>
                <a:spcPts val="0"/>
              </a:spcBef>
              <a:buNone/>
              <a:defRPr sz="1100">
                <a:solidFill>
                  <a:schemeClr val="dk1"/>
                </a:solidFill>
                <a:latin typeface="Source Sans Pro"/>
                <a:ea typeface="Source Sans Pro"/>
                <a:cs typeface="Source Sans Pro"/>
                <a:sym typeface="Source Sans Pro"/>
              </a:defRPr>
            </a:lvl7pPr>
            <a:lvl8pPr marL="0" marR="0" lvl="7" indent="0" algn="r" rtl="0">
              <a:spcBef>
                <a:spcPts val="0"/>
              </a:spcBef>
              <a:buNone/>
              <a:defRPr sz="1100">
                <a:solidFill>
                  <a:schemeClr val="dk1"/>
                </a:solidFill>
                <a:latin typeface="Source Sans Pro"/>
                <a:ea typeface="Source Sans Pro"/>
                <a:cs typeface="Source Sans Pro"/>
                <a:sym typeface="Source Sans Pro"/>
              </a:defRPr>
            </a:lvl8pPr>
            <a:lvl9pPr marL="0" marR="0" lvl="8" indent="0" algn="r" rtl="0">
              <a:spcBef>
                <a:spcPts val="0"/>
              </a:spcBef>
              <a:buNone/>
              <a:defRPr sz="1100">
                <a:solidFill>
                  <a:schemeClr val="dk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953773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1"/>
        <p:cNvGrpSpPr/>
        <p:nvPr/>
      </p:nvGrpSpPr>
      <p:grpSpPr>
        <a:xfrm>
          <a:off x="0" y="0"/>
          <a:ext cx="0" cy="0"/>
          <a:chOff x="0" y="0"/>
          <a:chExt cx="0" cy="0"/>
        </a:xfrm>
      </p:grpSpPr>
      <p:pic>
        <p:nvPicPr>
          <p:cNvPr id="72" name="Google Shape;72;p9" descr="Community and Technical Colleges. Washington State Board."/>
          <p:cNvPicPr preferRelativeResize="0"/>
          <p:nvPr/>
        </p:nvPicPr>
        <p:blipFill rotWithShape="1">
          <a:blip r:embed="rId2">
            <a:alphaModFix/>
          </a:blip>
          <a:srcRect t="12671"/>
          <a:stretch/>
        </p:blipFill>
        <p:spPr>
          <a:xfrm>
            <a:off x="105297" y="154004"/>
            <a:ext cx="3286396" cy="1231537"/>
          </a:xfrm>
          <a:prstGeom prst="rect">
            <a:avLst/>
          </a:prstGeom>
          <a:noFill/>
          <a:ln>
            <a:noFill/>
          </a:ln>
        </p:spPr>
      </p:pic>
      <p:pic>
        <p:nvPicPr>
          <p:cNvPr id="73" name="Google Shape;73;p9" descr="Header triangles pattern"/>
          <p:cNvPicPr preferRelativeResize="0"/>
          <p:nvPr/>
        </p:nvPicPr>
        <p:blipFill rotWithShape="1">
          <a:blip r:embed="rId3">
            <a:alphaModFix/>
          </a:blip>
          <a:srcRect t="42266"/>
          <a:stretch/>
        </p:blipFill>
        <p:spPr>
          <a:xfrm>
            <a:off x="5076294" y="0"/>
            <a:ext cx="4067706" cy="1481791"/>
          </a:xfrm>
          <a:prstGeom prst="rect">
            <a:avLst/>
          </a:prstGeom>
          <a:noFill/>
          <a:ln>
            <a:noFill/>
          </a:ln>
        </p:spPr>
      </p:pic>
      <p:sp>
        <p:nvSpPr>
          <p:cNvPr id="74" name="Google Shape;74;p9" descr="Yellow sidebar"/>
          <p:cNvSpPr/>
          <p:nvPr/>
        </p:nvSpPr>
        <p:spPr>
          <a:xfrm>
            <a:off x="0" y="0"/>
            <a:ext cx="100208"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Source Sans Pro"/>
              <a:ea typeface="Source Sans Pro"/>
              <a:cs typeface="Source Sans Pro"/>
              <a:sym typeface="Source Sans Pro"/>
            </a:endParaRPr>
          </a:p>
        </p:txBody>
      </p:sp>
      <p:sp>
        <p:nvSpPr>
          <p:cNvPr id="75" name="Google Shape;75;p9"/>
          <p:cNvSpPr txBox="1">
            <a:spLocks noGrp="1"/>
          </p:cNvSpPr>
          <p:nvPr>
            <p:ph type="dt" idx="10"/>
          </p:nvPr>
        </p:nvSpPr>
        <p:spPr>
          <a:xfrm>
            <a:off x="628650" y="6483926"/>
            <a:ext cx="2057400" cy="237549"/>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100">
                <a:solidFill>
                  <a:schemeClr val="dk1"/>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76" name="Google Shape;76;p9"/>
          <p:cNvSpPr txBox="1">
            <a:spLocks noGrp="1"/>
          </p:cNvSpPr>
          <p:nvPr>
            <p:ph type="ftr" idx="11"/>
          </p:nvPr>
        </p:nvSpPr>
        <p:spPr>
          <a:xfrm>
            <a:off x="3028950" y="6483926"/>
            <a:ext cx="3086100" cy="237549"/>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100">
                <a:solidFill>
                  <a:schemeClr val="dk1"/>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77" name="Google Shape;77;p9"/>
          <p:cNvSpPr txBox="1">
            <a:spLocks noGrp="1"/>
          </p:cNvSpPr>
          <p:nvPr>
            <p:ph type="sldNum" idx="12"/>
          </p:nvPr>
        </p:nvSpPr>
        <p:spPr>
          <a:xfrm>
            <a:off x="8416636" y="6529852"/>
            <a:ext cx="457199" cy="191623"/>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100">
                <a:solidFill>
                  <a:schemeClr val="dk1"/>
                </a:solidFill>
                <a:latin typeface="Source Sans Pro"/>
                <a:ea typeface="Source Sans Pro"/>
                <a:cs typeface="Source Sans Pro"/>
                <a:sym typeface="Source Sans Pro"/>
              </a:defRPr>
            </a:lvl1pPr>
            <a:lvl2pPr marL="0" marR="0" lvl="1" indent="0" algn="r" rtl="0">
              <a:spcBef>
                <a:spcPts val="0"/>
              </a:spcBef>
              <a:buNone/>
              <a:defRPr sz="1100">
                <a:solidFill>
                  <a:schemeClr val="dk1"/>
                </a:solidFill>
                <a:latin typeface="Source Sans Pro"/>
                <a:ea typeface="Source Sans Pro"/>
                <a:cs typeface="Source Sans Pro"/>
                <a:sym typeface="Source Sans Pro"/>
              </a:defRPr>
            </a:lvl2pPr>
            <a:lvl3pPr marL="0" marR="0" lvl="2" indent="0" algn="r" rtl="0">
              <a:spcBef>
                <a:spcPts val="0"/>
              </a:spcBef>
              <a:buNone/>
              <a:defRPr sz="1100">
                <a:solidFill>
                  <a:schemeClr val="dk1"/>
                </a:solidFill>
                <a:latin typeface="Source Sans Pro"/>
                <a:ea typeface="Source Sans Pro"/>
                <a:cs typeface="Source Sans Pro"/>
                <a:sym typeface="Source Sans Pro"/>
              </a:defRPr>
            </a:lvl3pPr>
            <a:lvl4pPr marL="0" marR="0" lvl="3" indent="0" algn="r" rtl="0">
              <a:spcBef>
                <a:spcPts val="0"/>
              </a:spcBef>
              <a:buNone/>
              <a:defRPr sz="1100">
                <a:solidFill>
                  <a:schemeClr val="dk1"/>
                </a:solidFill>
                <a:latin typeface="Source Sans Pro"/>
                <a:ea typeface="Source Sans Pro"/>
                <a:cs typeface="Source Sans Pro"/>
                <a:sym typeface="Source Sans Pro"/>
              </a:defRPr>
            </a:lvl4pPr>
            <a:lvl5pPr marL="0" marR="0" lvl="4" indent="0" algn="r" rtl="0">
              <a:spcBef>
                <a:spcPts val="0"/>
              </a:spcBef>
              <a:buNone/>
              <a:defRPr sz="1100">
                <a:solidFill>
                  <a:schemeClr val="dk1"/>
                </a:solidFill>
                <a:latin typeface="Source Sans Pro"/>
                <a:ea typeface="Source Sans Pro"/>
                <a:cs typeface="Source Sans Pro"/>
                <a:sym typeface="Source Sans Pro"/>
              </a:defRPr>
            </a:lvl5pPr>
            <a:lvl6pPr marL="0" marR="0" lvl="5" indent="0" algn="r" rtl="0">
              <a:spcBef>
                <a:spcPts val="0"/>
              </a:spcBef>
              <a:buNone/>
              <a:defRPr sz="1100">
                <a:solidFill>
                  <a:schemeClr val="dk1"/>
                </a:solidFill>
                <a:latin typeface="Source Sans Pro"/>
                <a:ea typeface="Source Sans Pro"/>
                <a:cs typeface="Source Sans Pro"/>
                <a:sym typeface="Source Sans Pro"/>
              </a:defRPr>
            </a:lvl6pPr>
            <a:lvl7pPr marL="0" marR="0" lvl="6" indent="0" algn="r" rtl="0">
              <a:spcBef>
                <a:spcPts val="0"/>
              </a:spcBef>
              <a:buNone/>
              <a:defRPr sz="1100">
                <a:solidFill>
                  <a:schemeClr val="dk1"/>
                </a:solidFill>
                <a:latin typeface="Source Sans Pro"/>
                <a:ea typeface="Source Sans Pro"/>
                <a:cs typeface="Source Sans Pro"/>
                <a:sym typeface="Source Sans Pro"/>
              </a:defRPr>
            </a:lvl7pPr>
            <a:lvl8pPr marL="0" marR="0" lvl="7" indent="0" algn="r" rtl="0">
              <a:spcBef>
                <a:spcPts val="0"/>
              </a:spcBef>
              <a:buNone/>
              <a:defRPr sz="1100">
                <a:solidFill>
                  <a:schemeClr val="dk1"/>
                </a:solidFill>
                <a:latin typeface="Source Sans Pro"/>
                <a:ea typeface="Source Sans Pro"/>
                <a:cs typeface="Source Sans Pro"/>
                <a:sym typeface="Source Sans Pro"/>
              </a:defRPr>
            </a:lvl8pPr>
            <a:lvl9pPr marL="0" marR="0" lvl="8" indent="0" algn="r" rtl="0">
              <a:spcBef>
                <a:spcPts val="0"/>
              </a:spcBef>
              <a:buNone/>
              <a:defRPr sz="1100">
                <a:solidFill>
                  <a:schemeClr val="dk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903599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78"/>
        <p:cNvGrpSpPr/>
        <p:nvPr/>
      </p:nvGrpSpPr>
      <p:grpSpPr>
        <a:xfrm>
          <a:off x="0" y="0"/>
          <a:ext cx="0" cy="0"/>
          <a:chOff x="0" y="0"/>
          <a:chExt cx="0" cy="0"/>
        </a:xfrm>
      </p:grpSpPr>
      <p:pic>
        <p:nvPicPr>
          <p:cNvPr id="79" name="Google Shape;79;p10" descr="Community and Technical Colleges. Washington State Board."/>
          <p:cNvPicPr preferRelativeResize="0"/>
          <p:nvPr/>
        </p:nvPicPr>
        <p:blipFill rotWithShape="1">
          <a:blip r:embed="rId2">
            <a:alphaModFix/>
          </a:blip>
          <a:srcRect t="12671"/>
          <a:stretch/>
        </p:blipFill>
        <p:spPr>
          <a:xfrm>
            <a:off x="105297" y="154004"/>
            <a:ext cx="3286396" cy="1231537"/>
          </a:xfrm>
          <a:prstGeom prst="rect">
            <a:avLst/>
          </a:prstGeom>
          <a:noFill/>
          <a:ln>
            <a:noFill/>
          </a:ln>
        </p:spPr>
      </p:pic>
      <p:pic>
        <p:nvPicPr>
          <p:cNvPr id="80" name="Google Shape;80;p10" descr="Header triangles pattern"/>
          <p:cNvPicPr preferRelativeResize="0"/>
          <p:nvPr/>
        </p:nvPicPr>
        <p:blipFill rotWithShape="1">
          <a:blip r:embed="rId3">
            <a:alphaModFix/>
          </a:blip>
          <a:srcRect t="42266"/>
          <a:stretch/>
        </p:blipFill>
        <p:spPr>
          <a:xfrm>
            <a:off x="5076294" y="0"/>
            <a:ext cx="4067706" cy="1481791"/>
          </a:xfrm>
          <a:prstGeom prst="rect">
            <a:avLst/>
          </a:prstGeom>
          <a:noFill/>
          <a:ln>
            <a:noFill/>
          </a:ln>
        </p:spPr>
      </p:pic>
      <p:sp>
        <p:nvSpPr>
          <p:cNvPr id="81" name="Google Shape;81;p10"/>
          <p:cNvSpPr txBox="1">
            <a:spLocks noGrp="1"/>
          </p:cNvSpPr>
          <p:nvPr>
            <p:ph type="title"/>
          </p:nvPr>
        </p:nvSpPr>
        <p:spPr>
          <a:xfrm>
            <a:off x="486494" y="1385541"/>
            <a:ext cx="3160715" cy="1409614"/>
          </a:xfrm>
          <a:prstGeom prst="rect">
            <a:avLst/>
          </a:prstGeom>
          <a:noFill/>
          <a:ln>
            <a:noFill/>
          </a:ln>
        </p:spPr>
        <p:txBody>
          <a:bodyPr spcFirstLastPara="1" wrap="square" lIns="91425" tIns="91425" rIns="91425" bIns="91425" anchor="b" anchorCtr="0">
            <a:noAutofit/>
          </a:bodyPr>
          <a:lstStyle>
            <a:lvl1pPr marR="0" lvl="0" algn="l" rtl="0">
              <a:lnSpc>
                <a:spcPct val="90000"/>
              </a:lnSpc>
              <a:spcBef>
                <a:spcPts val="0"/>
              </a:spcBef>
              <a:spcAft>
                <a:spcPts val="0"/>
              </a:spcAft>
              <a:buClr>
                <a:srgbClr val="003764"/>
              </a:buClr>
              <a:buSzPts val="3500"/>
              <a:buFont typeface="Source Sans Pro"/>
              <a:buNone/>
              <a:defRPr sz="3500" b="0" i="0" u="none" strike="noStrike" cap="none">
                <a:solidFill>
                  <a:srgbClr val="003764"/>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2" name="Google Shape;82;p10"/>
          <p:cNvSpPr txBox="1">
            <a:spLocks noGrp="1"/>
          </p:cNvSpPr>
          <p:nvPr>
            <p:ph type="body" idx="1"/>
          </p:nvPr>
        </p:nvSpPr>
        <p:spPr>
          <a:xfrm>
            <a:off x="486494" y="2888673"/>
            <a:ext cx="3160715" cy="3492378"/>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1000"/>
              </a:spcBef>
              <a:spcAft>
                <a:spcPts val="0"/>
              </a:spcAft>
              <a:buClr>
                <a:srgbClr val="003764"/>
              </a:buClr>
              <a:buSzPts val="1600"/>
              <a:buFont typeface="Arial"/>
              <a:buNone/>
              <a:defRPr sz="1600" b="0" i="0" u="none" strike="noStrike" cap="none">
                <a:solidFill>
                  <a:srgbClr val="003764"/>
                </a:solidFill>
                <a:latin typeface="Source Sans Pro"/>
                <a:ea typeface="Source Sans Pro"/>
                <a:cs typeface="Source Sans Pro"/>
                <a:sym typeface="Source Sans Pro"/>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Source Sans Pro"/>
                <a:ea typeface="Source Sans Pro"/>
                <a:cs typeface="Source Sans Pro"/>
                <a:sym typeface="Source Sans Pro"/>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Source Sans Pro"/>
                <a:ea typeface="Source Sans Pro"/>
                <a:cs typeface="Source Sans Pro"/>
                <a:sym typeface="Source Sans Pro"/>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Source Sans Pro"/>
                <a:ea typeface="Source Sans Pro"/>
                <a:cs typeface="Source Sans Pro"/>
                <a:sym typeface="Source Sans Pro"/>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Source Sans Pro"/>
                <a:ea typeface="Source Sans Pro"/>
                <a:cs typeface="Source Sans Pro"/>
                <a:sym typeface="Source Sans Pro"/>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Source Sans Pro"/>
                <a:ea typeface="Source Sans Pro"/>
                <a:cs typeface="Source Sans Pro"/>
                <a:sym typeface="Source Sans Pro"/>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Source Sans Pro"/>
                <a:ea typeface="Source Sans Pro"/>
                <a:cs typeface="Source Sans Pro"/>
                <a:sym typeface="Source Sans Pro"/>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Source Sans Pro"/>
                <a:ea typeface="Source Sans Pro"/>
                <a:cs typeface="Source Sans Pro"/>
                <a:sym typeface="Source Sans Pro"/>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Source Sans Pro"/>
                <a:ea typeface="Source Sans Pro"/>
                <a:cs typeface="Source Sans Pro"/>
                <a:sym typeface="Source Sans Pro"/>
              </a:defRPr>
            </a:lvl9pPr>
          </a:lstStyle>
          <a:p>
            <a:endParaRPr/>
          </a:p>
        </p:txBody>
      </p:sp>
      <p:sp>
        <p:nvSpPr>
          <p:cNvPr id="83" name="Google Shape;83;p10"/>
          <p:cNvSpPr txBox="1">
            <a:spLocks noGrp="1"/>
          </p:cNvSpPr>
          <p:nvPr>
            <p:ph type="body" idx="2"/>
          </p:nvPr>
        </p:nvSpPr>
        <p:spPr>
          <a:xfrm>
            <a:off x="3863540" y="1569027"/>
            <a:ext cx="5041469" cy="4812024"/>
          </a:xfrm>
          <a:prstGeom prst="rect">
            <a:avLst/>
          </a:prstGeom>
          <a:noFill/>
          <a:ln>
            <a:noFill/>
          </a:ln>
        </p:spPr>
        <p:txBody>
          <a:bodyPr spcFirstLastPara="1" wrap="square" lIns="91425" tIns="91425" rIns="91425" bIns="91425" anchor="t" anchorCtr="0">
            <a:noAutofit/>
          </a:bodyPr>
          <a:lstStyle>
            <a:lvl1pPr marL="457200" marR="0" lvl="0" indent="-431800" algn="l" rtl="0">
              <a:lnSpc>
                <a:spcPct val="90000"/>
              </a:lnSpc>
              <a:spcBef>
                <a:spcPts val="1000"/>
              </a:spcBef>
              <a:spcAft>
                <a:spcPts val="0"/>
              </a:spcAft>
              <a:buClr>
                <a:srgbClr val="003764"/>
              </a:buClr>
              <a:buSzPts val="3200"/>
              <a:buFont typeface="Arial"/>
              <a:buChar char="•"/>
              <a:defRPr sz="3200" b="0" i="0" u="none" strike="noStrike" cap="none">
                <a:solidFill>
                  <a:srgbClr val="003764"/>
                </a:solidFill>
                <a:latin typeface="Source Sans Pro"/>
                <a:ea typeface="Source Sans Pro"/>
                <a:cs typeface="Source Sans Pro"/>
                <a:sym typeface="Source Sans Pro"/>
              </a:defRPr>
            </a:lvl1pPr>
            <a:lvl2pPr marL="914400" marR="0" lvl="1" indent="-406400" algn="l" rtl="0">
              <a:lnSpc>
                <a:spcPct val="90000"/>
              </a:lnSpc>
              <a:spcBef>
                <a:spcPts val="500"/>
              </a:spcBef>
              <a:spcAft>
                <a:spcPts val="0"/>
              </a:spcAft>
              <a:buClr>
                <a:srgbClr val="003764"/>
              </a:buClr>
              <a:buSzPts val="2800"/>
              <a:buFont typeface="Arial"/>
              <a:buChar char="•"/>
              <a:defRPr sz="2800" b="0" i="0" u="none" strike="noStrike" cap="none">
                <a:solidFill>
                  <a:srgbClr val="003764"/>
                </a:solidFill>
                <a:latin typeface="Source Sans Pro"/>
                <a:ea typeface="Source Sans Pro"/>
                <a:cs typeface="Source Sans Pro"/>
                <a:sym typeface="Source Sans Pro"/>
              </a:defRPr>
            </a:lvl2pPr>
            <a:lvl3pPr marL="1371600" marR="0" lvl="2" indent="-381000" algn="l" rtl="0">
              <a:lnSpc>
                <a:spcPct val="90000"/>
              </a:lnSpc>
              <a:spcBef>
                <a:spcPts val="500"/>
              </a:spcBef>
              <a:spcAft>
                <a:spcPts val="0"/>
              </a:spcAft>
              <a:buClr>
                <a:srgbClr val="003764"/>
              </a:buClr>
              <a:buSzPts val="2400"/>
              <a:buFont typeface="Arial"/>
              <a:buChar char="•"/>
              <a:defRPr sz="2400" b="0" i="0" u="none" strike="noStrike" cap="none">
                <a:solidFill>
                  <a:srgbClr val="003764"/>
                </a:solidFill>
                <a:latin typeface="Source Sans Pro"/>
                <a:ea typeface="Source Sans Pro"/>
                <a:cs typeface="Source Sans Pro"/>
                <a:sym typeface="Source Sans Pro"/>
              </a:defRPr>
            </a:lvl3pPr>
            <a:lvl4pPr marL="1828800" marR="0" lvl="3"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Source Sans Pro"/>
                <a:ea typeface="Source Sans Pro"/>
                <a:cs typeface="Source Sans Pro"/>
                <a:sym typeface="Source Sans Pro"/>
              </a:defRPr>
            </a:lvl4pPr>
            <a:lvl5pPr marL="2286000" marR="0" lvl="4"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Source Sans Pro"/>
                <a:ea typeface="Source Sans Pro"/>
                <a:cs typeface="Source Sans Pro"/>
                <a:sym typeface="Source Sans Pro"/>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a:p>
        </p:txBody>
      </p:sp>
      <p:sp>
        <p:nvSpPr>
          <p:cNvPr id="84" name="Google Shape;84;p10" descr="Yellow sidebar"/>
          <p:cNvSpPr/>
          <p:nvPr/>
        </p:nvSpPr>
        <p:spPr>
          <a:xfrm>
            <a:off x="0" y="0"/>
            <a:ext cx="100208"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Source Sans Pro"/>
              <a:ea typeface="Source Sans Pro"/>
              <a:cs typeface="Source Sans Pro"/>
              <a:sym typeface="Source Sans Pro"/>
            </a:endParaRPr>
          </a:p>
        </p:txBody>
      </p:sp>
      <p:sp>
        <p:nvSpPr>
          <p:cNvPr id="85" name="Google Shape;85;p10"/>
          <p:cNvSpPr txBox="1">
            <a:spLocks noGrp="1"/>
          </p:cNvSpPr>
          <p:nvPr>
            <p:ph type="dt" idx="10"/>
          </p:nvPr>
        </p:nvSpPr>
        <p:spPr>
          <a:xfrm>
            <a:off x="628650" y="6483926"/>
            <a:ext cx="2057400" cy="237549"/>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100">
                <a:solidFill>
                  <a:schemeClr val="dk1"/>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86" name="Google Shape;86;p10"/>
          <p:cNvSpPr txBox="1">
            <a:spLocks noGrp="1"/>
          </p:cNvSpPr>
          <p:nvPr>
            <p:ph type="ftr" idx="11"/>
          </p:nvPr>
        </p:nvSpPr>
        <p:spPr>
          <a:xfrm>
            <a:off x="3028950" y="6483926"/>
            <a:ext cx="3086100" cy="237549"/>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100">
                <a:solidFill>
                  <a:schemeClr val="dk1"/>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87" name="Google Shape;87;p10"/>
          <p:cNvSpPr txBox="1">
            <a:spLocks noGrp="1"/>
          </p:cNvSpPr>
          <p:nvPr>
            <p:ph type="sldNum" idx="12"/>
          </p:nvPr>
        </p:nvSpPr>
        <p:spPr>
          <a:xfrm>
            <a:off x="8416636" y="6529852"/>
            <a:ext cx="457199" cy="191623"/>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100">
                <a:solidFill>
                  <a:schemeClr val="dk1"/>
                </a:solidFill>
                <a:latin typeface="Source Sans Pro"/>
                <a:ea typeface="Source Sans Pro"/>
                <a:cs typeface="Source Sans Pro"/>
                <a:sym typeface="Source Sans Pro"/>
              </a:defRPr>
            </a:lvl1pPr>
            <a:lvl2pPr marL="0" marR="0" lvl="1" indent="0" algn="r" rtl="0">
              <a:spcBef>
                <a:spcPts val="0"/>
              </a:spcBef>
              <a:buNone/>
              <a:defRPr sz="1100">
                <a:solidFill>
                  <a:schemeClr val="dk1"/>
                </a:solidFill>
                <a:latin typeface="Source Sans Pro"/>
                <a:ea typeface="Source Sans Pro"/>
                <a:cs typeface="Source Sans Pro"/>
                <a:sym typeface="Source Sans Pro"/>
              </a:defRPr>
            </a:lvl2pPr>
            <a:lvl3pPr marL="0" marR="0" lvl="2" indent="0" algn="r" rtl="0">
              <a:spcBef>
                <a:spcPts val="0"/>
              </a:spcBef>
              <a:buNone/>
              <a:defRPr sz="1100">
                <a:solidFill>
                  <a:schemeClr val="dk1"/>
                </a:solidFill>
                <a:latin typeface="Source Sans Pro"/>
                <a:ea typeface="Source Sans Pro"/>
                <a:cs typeface="Source Sans Pro"/>
                <a:sym typeface="Source Sans Pro"/>
              </a:defRPr>
            </a:lvl3pPr>
            <a:lvl4pPr marL="0" marR="0" lvl="3" indent="0" algn="r" rtl="0">
              <a:spcBef>
                <a:spcPts val="0"/>
              </a:spcBef>
              <a:buNone/>
              <a:defRPr sz="1100">
                <a:solidFill>
                  <a:schemeClr val="dk1"/>
                </a:solidFill>
                <a:latin typeface="Source Sans Pro"/>
                <a:ea typeface="Source Sans Pro"/>
                <a:cs typeface="Source Sans Pro"/>
                <a:sym typeface="Source Sans Pro"/>
              </a:defRPr>
            </a:lvl4pPr>
            <a:lvl5pPr marL="0" marR="0" lvl="4" indent="0" algn="r" rtl="0">
              <a:spcBef>
                <a:spcPts val="0"/>
              </a:spcBef>
              <a:buNone/>
              <a:defRPr sz="1100">
                <a:solidFill>
                  <a:schemeClr val="dk1"/>
                </a:solidFill>
                <a:latin typeface="Source Sans Pro"/>
                <a:ea typeface="Source Sans Pro"/>
                <a:cs typeface="Source Sans Pro"/>
                <a:sym typeface="Source Sans Pro"/>
              </a:defRPr>
            </a:lvl5pPr>
            <a:lvl6pPr marL="0" marR="0" lvl="5" indent="0" algn="r" rtl="0">
              <a:spcBef>
                <a:spcPts val="0"/>
              </a:spcBef>
              <a:buNone/>
              <a:defRPr sz="1100">
                <a:solidFill>
                  <a:schemeClr val="dk1"/>
                </a:solidFill>
                <a:latin typeface="Source Sans Pro"/>
                <a:ea typeface="Source Sans Pro"/>
                <a:cs typeface="Source Sans Pro"/>
                <a:sym typeface="Source Sans Pro"/>
              </a:defRPr>
            </a:lvl6pPr>
            <a:lvl7pPr marL="0" marR="0" lvl="6" indent="0" algn="r" rtl="0">
              <a:spcBef>
                <a:spcPts val="0"/>
              </a:spcBef>
              <a:buNone/>
              <a:defRPr sz="1100">
                <a:solidFill>
                  <a:schemeClr val="dk1"/>
                </a:solidFill>
                <a:latin typeface="Source Sans Pro"/>
                <a:ea typeface="Source Sans Pro"/>
                <a:cs typeface="Source Sans Pro"/>
                <a:sym typeface="Source Sans Pro"/>
              </a:defRPr>
            </a:lvl7pPr>
            <a:lvl8pPr marL="0" marR="0" lvl="7" indent="0" algn="r" rtl="0">
              <a:spcBef>
                <a:spcPts val="0"/>
              </a:spcBef>
              <a:buNone/>
              <a:defRPr sz="1100">
                <a:solidFill>
                  <a:schemeClr val="dk1"/>
                </a:solidFill>
                <a:latin typeface="Source Sans Pro"/>
                <a:ea typeface="Source Sans Pro"/>
                <a:cs typeface="Source Sans Pro"/>
                <a:sym typeface="Source Sans Pro"/>
              </a:defRPr>
            </a:lvl8pPr>
            <a:lvl9pPr marL="0" marR="0" lvl="8" indent="0" algn="r" rtl="0">
              <a:spcBef>
                <a:spcPts val="0"/>
              </a:spcBef>
              <a:buNone/>
              <a:defRPr sz="1100">
                <a:solidFill>
                  <a:schemeClr val="dk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139994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88"/>
        <p:cNvGrpSpPr/>
        <p:nvPr/>
      </p:nvGrpSpPr>
      <p:grpSpPr>
        <a:xfrm>
          <a:off x="0" y="0"/>
          <a:ext cx="0" cy="0"/>
          <a:chOff x="0" y="0"/>
          <a:chExt cx="0" cy="0"/>
        </a:xfrm>
      </p:grpSpPr>
      <p:pic>
        <p:nvPicPr>
          <p:cNvPr id="89" name="Google Shape;89;p11" descr="Community and Technical Colleges. Washington State Board."/>
          <p:cNvPicPr preferRelativeResize="0"/>
          <p:nvPr/>
        </p:nvPicPr>
        <p:blipFill rotWithShape="1">
          <a:blip r:embed="rId2">
            <a:alphaModFix/>
          </a:blip>
          <a:srcRect t="12671"/>
          <a:stretch/>
        </p:blipFill>
        <p:spPr>
          <a:xfrm>
            <a:off x="105297" y="154004"/>
            <a:ext cx="3286396" cy="1231537"/>
          </a:xfrm>
          <a:prstGeom prst="rect">
            <a:avLst/>
          </a:prstGeom>
          <a:noFill/>
          <a:ln>
            <a:noFill/>
          </a:ln>
        </p:spPr>
      </p:pic>
      <p:pic>
        <p:nvPicPr>
          <p:cNvPr id="90" name="Google Shape;90;p11" descr="Header triangles pattern"/>
          <p:cNvPicPr preferRelativeResize="0"/>
          <p:nvPr/>
        </p:nvPicPr>
        <p:blipFill rotWithShape="1">
          <a:blip r:embed="rId3">
            <a:alphaModFix/>
          </a:blip>
          <a:srcRect t="42266"/>
          <a:stretch/>
        </p:blipFill>
        <p:spPr>
          <a:xfrm>
            <a:off x="5076294" y="0"/>
            <a:ext cx="4067706" cy="1481791"/>
          </a:xfrm>
          <a:prstGeom prst="rect">
            <a:avLst/>
          </a:prstGeom>
          <a:noFill/>
          <a:ln>
            <a:noFill/>
          </a:ln>
        </p:spPr>
      </p:pic>
      <p:sp>
        <p:nvSpPr>
          <p:cNvPr id="91" name="Google Shape;91;p11"/>
          <p:cNvSpPr txBox="1">
            <a:spLocks noGrp="1"/>
          </p:cNvSpPr>
          <p:nvPr>
            <p:ph type="title"/>
          </p:nvPr>
        </p:nvSpPr>
        <p:spPr>
          <a:xfrm>
            <a:off x="403370" y="1385541"/>
            <a:ext cx="3358139" cy="1409614"/>
          </a:xfrm>
          <a:prstGeom prst="rect">
            <a:avLst/>
          </a:prstGeom>
          <a:noFill/>
          <a:ln>
            <a:noFill/>
          </a:ln>
        </p:spPr>
        <p:txBody>
          <a:bodyPr spcFirstLastPara="1" wrap="square" lIns="91425" tIns="91425" rIns="91425" bIns="91425" anchor="b" anchorCtr="0">
            <a:noAutofit/>
          </a:bodyPr>
          <a:lstStyle>
            <a:lvl1pPr marR="0" lvl="0" algn="l" rtl="0">
              <a:lnSpc>
                <a:spcPct val="90000"/>
              </a:lnSpc>
              <a:spcBef>
                <a:spcPts val="0"/>
              </a:spcBef>
              <a:spcAft>
                <a:spcPts val="0"/>
              </a:spcAft>
              <a:buClr>
                <a:srgbClr val="003764"/>
              </a:buClr>
              <a:buSzPts val="3500"/>
              <a:buFont typeface="Source Sans Pro"/>
              <a:buNone/>
              <a:defRPr sz="3500" b="0" i="0" u="none" strike="noStrike" cap="none">
                <a:solidFill>
                  <a:srgbClr val="003764"/>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2" name="Google Shape;92;p11"/>
          <p:cNvSpPr txBox="1">
            <a:spLocks noGrp="1"/>
          </p:cNvSpPr>
          <p:nvPr>
            <p:ph type="body" idx="1"/>
          </p:nvPr>
        </p:nvSpPr>
        <p:spPr>
          <a:xfrm>
            <a:off x="403370" y="2888673"/>
            <a:ext cx="3358139" cy="3542831"/>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1000"/>
              </a:spcBef>
              <a:spcAft>
                <a:spcPts val="0"/>
              </a:spcAft>
              <a:buClr>
                <a:srgbClr val="003764"/>
              </a:buClr>
              <a:buSzPts val="1600"/>
              <a:buFont typeface="Arial"/>
              <a:buNone/>
              <a:defRPr sz="1600" b="0" i="0" u="none" strike="noStrike" cap="none">
                <a:solidFill>
                  <a:srgbClr val="003764"/>
                </a:solidFill>
                <a:latin typeface="Source Sans Pro"/>
                <a:ea typeface="Source Sans Pro"/>
                <a:cs typeface="Source Sans Pro"/>
                <a:sym typeface="Source Sans Pro"/>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Source Sans Pro"/>
                <a:ea typeface="Source Sans Pro"/>
                <a:cs typeface="Source Sans Pro"/>
                <a:sym typeface="Source Sans Pro"/>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Source Sans Pro"/>
                <a:ea typeface="Source Sans Pro"/>
                <a:cs typeface="Source Sans Pro"/>
                <a:sym typeface="Source Sans Pro"/>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Source Sans Pro"/>
                <a:ea typeface="Source Sans Pro"/>
                <a:cs typeface="Source Sans Pro"/>
                <a:sym typeface="Source Sans Pro"/>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Source Sans Pro"/>
                <a:ea typeface="Source Sans Pro"/>
                <a:cs typeface="Source Sans Pro"/>
                <a:sym typeface="Source Sans Pro"/>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Source Sans Pro"/>
                <a:ea typeface="Source Sans Pro"/>
                <a:cs typeface="Source Sans Pro"/>
                <a:sym typeface="Source Sans Pro"/>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Source Sans Pro"/>
                <a:ea typeface="Source Sans Pro"/>
                <a:cs typeface="Source Sans Pro"/>
                <a:sym typeface="Source Sans Pro"/>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Source Sans Pro"/>
                <a:ea typeface="Source Sans Pro"/>
                <a:cs typeface="Source Sans Pro"/>
                <a:sym typeface="Source Sans Pro"/>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Source Sans Pro"/>
                <a:ea typeface="Source Sans Pro"/>
                <a:cs typeface="Source Sans Pro"/>
                <a:sym typeface="Source Sans Pro"/>
              </a:defRPr>
            </a:lvl9pPr>
          </a:lstStyle>
          <a:p>
            <a:endParaRPr/>
          </a:p>
        </p:txBody>
      </p:sp>
      <p:sp>
        <p:nvSpPr>
          <p:cNvPr id="93" name="Google Shape;93;p11"/>
          <p:cNvSpPr txBox="1">
            <a:spLocks noGrp="1"/>
          </p:cNvSpPr>
          <p:nvPr>
            <p:ph type="body" idx="2"/>
          </p:nvPr>
        </p:nvSpPr>
        <p:spPr>
          <a:xfrm>
            <a:off x="4024047" y="1569026"/>
            <a:ext cx="4839398" cy="4862477"/>
          </a:xfrm>
          <a:prstGeom prst="rect">
            <a:avLst/>
          </a:prstGeom>
          <a:noFill/>
          <a:ln>
            <a:noFill/>
          </a:ln>
        </p:spPr>
        <p:txBody>
          <a:bodyPr spcFirstLastPara="1" wrap="square" lIns="91425" tIns="91425" rIns="91425" bIns="91425" anchor="t" anchorCtr="0">
            <a:noAutofit/>
          </a:bodyPr>
          <a:lstStyle>
            <a:lvl1pPr marL="457200" marR="0" lvl="0" indent="-431800" algn="l" rtl="0">
              <a:lnSpc>
                <a:spcPct val="90000"/>
              </a:lnSpc>
              <a:spcBef>
                <a:spcPts val="1000"/>
              </a:spcBef>
              <a:spcAft>
                <a:spcPts val="0"/>
              </a:spcAft>
              <a:buClr>
                <a:srgbClr val="003764"/>
              </a:buClr>
              <a:buSzPts val="3200"/>
              <a:buFont typeface="Arial"/>
              <a:buChar char="•"/>
              <a:defRPr sz="3200" b="0" i="0" u="none" strike="noStrike" cap="none">
                <a:solidFill>
                  <a:srgbClr val="003764"/>
                </a:solidFill>
                <a:latin typeface="Source Sans Pro"/>
                <a:ea typeface="Source Sans Pro"/>
                <a:cs typeface="Source Sans Pro"/>
                <a:sym typeface="Source Sans Pro"/>
              </a:defRPr>
            </a:lvl1pPr>
            <a:lvl2pPr marL="914400" marR="0" lvl="1" indent="-406400" algn="l" rtl="0">
              <a:lnSpc>
                <a:spcPct val="90000"/>
              </a:lnSpc>
              <a:spcBef>
                <a:spcPts val="500"/>
              </a:spcBef>
              <a:spcAft>
                <a:spcPts val="0"/>
              </a:spcAft>
              <a:buClr>
                <a:srgbClr val="003764"/>
              </a:buClr>
              <a:buSzPts val="2800"/>
              <a:buFont typeface="Arial"/>
              <a:buChar char="•"/>
              <a:defRPr sz="2800" b="0" i="0" u="none" strike="noStrike" cap="none">
                <a:solidFill>
                  <a:srgbClr val="003764"/>
                </a:solidFill>
                <a:latin typeface="Source Sans Pro"/>
                <a:ea typeface="Source Sans Pro"/>
                <a:cs typeface="Source Sans Pro"/>
                <a:sym typeface="Source Sans Pro"/>
              </a:defRPr>
            </a:lvl2pPr>
            <a:lvl3pPr marL="1371600" marR="0" lvl="2" indent="-381000" algn="l" rtl="0">
              <a:lnSpc>
                <a:spcPct val="90000"/>
              </a:lnSpc>
              <a:spcBef>
                <a:spcPts val="500"/>
              </a:spcBef>
              <a:spcAft>
                <a:spcPts val="0"/>
              </a:spcAft>
              <a:buClr>
                <a:srgbClr val="003764"/>
              </a:buClr>
              <a:buSzPts val="2400"/>
              <a:buFont typeface="Arial"/>
              <a:buChar char="•"/>
              <a:defRPr sz="2400" b="0" i="0" u="none" strike="noStrike" cap="none">
                <a:solidFill>
                  <a:srgbClr val="003764"/>
                </a:solidFill>
                <a:latin typeface="Source Sans Pro"/>
                <a:ea typeface="Source Sans Pro"/>
                <a:cs typeface="Source Sans Pro"/>
                <a:sym typeface="Source Sans Pro"/>
              </a:defRPr>
            </a:lvl3pPr>
            <a:lvl4pPr marL="1828800" marR="0" lvl="3"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Source Sans Pro"/>
                <a:ea typeface="Source Sans Pro"/>
                <a:cs typeface="Source Sans Pro"/>
                <a:sym typeface="Source Sans Pro"/>
              </a:defRPr>
            </a:lvl4pPr>
            <a:lvl5pPr marL="2286000" marR="0" lvl="4"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Source Sans Pro"/>
                <a:ea typeface="Source Sans Pro"/>
                <a:cs typeface="Source Sans Pro"/>
                <a:sym typeface="Source Sans Pro"/>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a:p>
        </p:txBody>
      </p:sp>
      <p:sp>
        <p:nvSpPr>
          <p:cNvPr id="94" name="Google Shape;94;p11" descr="Yellow sidebar"/>
          <p:cNvSpPr/>
          <p:nvPr/>
        </p:nvSpPr>
        <p:spPr>
          <a:xfrm>
            <a:off x="0" y="0"/>
            <a:ext cx="100208"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Source Sans Pro"/>
              <a:ea typeface="Source Sans Pro"/>
              <a:cs typeface="Source Sans Pro"/>
              <a:sym typeface="Source Sans Pro"/>
            </a:endParaRPr>
          </a:p>
        </p:txBody>
      </p:sp>
      <p:sp>
        <p:nvSpPr>
          <p:cNvPr id="95" name="Google Shape;95;p11"/>
          <p:cNvSpPr txBox="1">
            <a:spLocks noGrp="1"/>
          </p:cNvSpPr>
          <p:nvPr>
            <p:ph type="dt" idx="10"/>
          </p:nvPr>
        </p:nvSpPr>
        <p:spPr>
          <a:xfrm>
            <a:off x="628650" y="6483926"/>
            <a:ext cx="2057400" cy="237549"/>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100">
                <a:solidFill>
                  <a:schemeClr val="dk1"/>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96" name="Google Shape;96;p11"/>
          <p:cNvSpPr txBox="1">
            <a:spLocks noGrp="1"/>
          </p:cNvSpPr>
          <p:nvPr>
            <p:ph type="ftr" idx="11"/>
          </p:nvPr>
        </p:nvSpPr>
        <p:spPr>
          <a:xfrm>
            <a:off x="3028950" y="6483926"/>
            <a:ext cx="3086100" cy="237549"/>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100">
                <a:solidFill>
                  <a:schemeClr val="dk1"/>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97" name="Google Shape;97;p11"/>
          <p:cNvSpPr txBox="1">
            <a:spLocks noGrp="1"/>
          </p:cNvSpPr>
          <p:nvPr>
            <p:ph type="sldNum" idx="12"/>
          </p:nvPr>
        </p:nvSpPr>
        <p:spPr>
          <a:xfrm>
            <a:off x="8416636" y="6529852"/>
            <a:ext cx="457199" cy="191623"/>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100">
                <a:solidFill>
                  <a:schemeClr val="dk1"/>
                </a:solidFill>
                <a:latin typeface="Source Sans Pro"/>
                <a:ea typeface="Source Sans Pro"/>
                <a:cs typeface="Source Sans Pro"/>
                <a:sym typeface="Source Sans Pro"/>
              </a:defRPr>
            </a:lvl1pPr>
            <a:lvl2pPr marL="0" marR="0" lvl="1" indent="0" algn="r" rtl="0">
              <a:spcBef>
                <a:spcPts val="0"/>
              </a:spcBef>
              <a:buNone/>
              <a:defRPr sz="1100">
                <a:solidFill>
                  <a:schemeClr val="dk1"/>
                </a:solidFill>
                <a:latin typeface="Source Sans Pro"/>
                <a:ea typeface="Source Sans Pro"/>
                <a:cs typeface="Source Sans Pro"/>
                <a:sym typeface="Source Sans Pro"/>
              </a:defRPr>
            </a:lvl2pPr>
            <a:lvl3pPr marL="0" marR="0" lvl="2" indent="0" algn="r" rtl="0">
              <a:spcBef>
                <a:spcPts val="0"/>
              </a:spcBef>
              <a:buNone/>
              <a:defRPr sz="1100">
                <a:solidFill>
                  <a:schemeClr val="dk1"/>
                </a:solidFill>
                <a:latin typeface="Source Sans Pro"/>
                <a:ea typeface="Source Sans Pro"/>
                <a:cs typeface="Source Sans Pro"/>
                <a:sym typeface="Source Sans Pro"/>
              </a:defRPr>
            </a:lvl3pPr>
            <a:lvl4pPr marL="0" marR="0" lvl="3" indent="0" algn="r" rtl="0">
              <a:spcBef>
                <a:spcPts val="0"/>
              </a:spcBef>
              <a:buNone/>
              <a:defRPr sz="1100">
                <a:solidFill>
                  <a:schemeClr val="dk1"/>
                </a:solidFill>
                <a:latin typeface="Source Sans Pro"/>
                <a:ea typeface="Source Sans Pro"/>
                <a:cs typeface="Source Sans Pro"/>
                <a:sym typeface="Source Sans Pro"/>
              </a:defRPr>
            </a:lvl4pPr>
            <a:lvl5pPr marL="0" marR="0" lvl="4" indent="0" algn="r" rtl="0">
              <a:spcBef>
                <a:spcPts val="0"/>
              </a:spcBef>
              <a:buNone/>
              <a:defRPr sz="1100">
                <a:solidFill>
                  <a:schemeClr val="dk1"/>
                </a:solidFill>
                <a:latin typeface="Source Sans Pro"/>
                <a:ea typeface="Source Sans Pro"/>
                <a:cs typeface="Source Sans Pro"/>
                <a:sym typeface="Source Sans Pro"/>
              </a:defRPr>
            </a:lvl5pPr>
            <a:lvl6pPr marL="0" marR="0" lvl="5" indent="0" algn="r" rtl="0">
              <a:spcBef>
                <a:spcPts val="0"/>
              </a:spcBef>
              <a:buNone/>
              <a:defRPr sz="1100">
                <a:solidFill>
                  <a:schemeClr val="dk1"/>
                </a:solidFill>
                <a:latin typeface="Source Sans Pro"/>
                <a:ea typeface="Source Sans Pro"/>
                <a:cs typeface="Source Sans Pro"/>
                <a:sym typeface="Source Sans Pro"/>
              </a:defRPr>
            </a:lvl6pPr>
            <a:lvl7pPr marL="0" marR="0" lvl="6" indent="0" algn="r" rtl="0">
              <a:spcBef>
                <a:spcPts val="0"/>
              </a:spcBef>
              <a:buNone/>
              <a:defRPr sz="1100">
                <a:solidFill>
                  <a:schemeClr val="dk1"/>
                </a:solidFill>
                <a:latin typeface="Source Sans Pro"/>
                <a:ea typeface="Source Sans Pro"/>
                <a:cs typeface="Source Sans Pro"/>
                <a:sym typeface="Source Sans Pro"/>
              </a:defRPr>
            </a:lvl7pPr>
            <a:lvl8pPr marL="0" marR="0" lvl="7" indent="0" algn="r" rtl="0">
              <a:spcBef>
                <a:spcPts val="0"/>
              </a:spcBef>
              <a:buNone/>
              <a:defRPr sz="1100">
                <a:solidFill>
                  <a:schemeClr val="dk1"/>
                </a:solidFill>
                <a:latin typeface="Source Sans Pro"/>
                <a:ea typeface="Source Sans Pro"/>
                <a:cs typeface="Source Sans Pro"/>
                <a:sym typeface="Source Sans Pro"/>
              </a:defRPr>
            </a:lvl8pPr>
            <a:lvl9pPr marL="0" marR="0" lvl="8" indent="0" algn="r" rtl="0">
              <a:spcBef>
                <a:spcPts val="0"/>
              </a:spcBef>
              <a:buNone/>
              <a:defRPr sz="1100">
                <a:solidFill>
                  <a:schemeClr val="dk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885725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98"/>
        <p:cNvGrpSpPr/>
        <p:nvPr/>
      </p:nvGrpSpPr>
      <p:grpSpPr>
        <a:xfrm>
          <a:off x="0" y="0"/>
          <a:ext cx="0" cy="0"/>
          <a:chOff x="0" y="0"/>
          <a:chExt cx="0" cy="0"/>
        </a:xfrm>
      </p:grpSpPr>
      <p:pic>
        <p:nvPicPr>
          <p:cNvPr id="99" name="Google Shape;99;p12" descr="Community and Technical Colleges. Washington State Board."/>
          <p:cNvPicPr preferRelativeResize="0"/>
          <p:nvPr/>
        </p:nvPicPr>
        <p:blipFill rotWithShape="1">
          <a:blip r:embed="rId2">
            <a:alphaModFix/>
          </a:blip>
          <a:srcRect t="12671"/>
          <a:stretch/>
        </p:blipFill>
        <p:spPr>
          <a:xfrm>
            <a:off x="105297" y="154004"/>
            <a:ext cx="3286396" cy="1231537"/>
          </a:xfrm>
          <a:prstGeom prst="rect">
            <a:avLst/>
          </a:prstGeom>
          <a:noFill/>
          <a:ln>
            <a:noFill/>
          </a:ln>
        </p:spPr>
      </p:pic>
      <p:pic>
        <p:nvPicPr>
          <p:cNvPr id="100" name="Google Shape;100;p12" descr="Header triangles pattern"/>
          <p:cNvPicPr preferRelativeResize="0"/>
          <p:nvPr/>
        </p:nvPicPr>
        <p:blipFill rotWithShape="1">
          <a:blip r:embed="rId3">
            <a:alphaModFix/>
          </a:blip>
          <a:srcRect t="42266"/>
          <a:stretch/>
        </p:blipFill>
        <p:spPr>
          <a:xfrm>
            <a:off x="5076294" y="0"/>
            <a:ext cx="4067706" cy="1481791"/>
          </a:xfrm>
          <a:prstGeom prst="rect">
            <a:avLst/>
          </a:prstGeom>
          <a:noFill/>
          <a:ln>
            <a:noFill/>
          </a:ln>
        </p:spPr>
      </p:pic>
      <p:sp>
        <p:nvSpPr>
          <p:cNvPr id="101" name="Google Shape;101;p12"/>
          <p:cNvSpPr txBox="1">
            <a:spLocks noGrp="1"/>
          </p:cNvSpPr>
          <p:nvPr>
            <p:ph type="title"/>
          </p:nvPr>
        </p:nvSpPr>
        <p:spPr>
          <a:xfrm>
            <a:off x="623888" y="1709745"/>
            <a:ext cx="7886700" cy="2852737"/>
          </a:xfrm>
          <a:prstGeom prst="rect">
            <a:avLst/>
          </a:prstGeom>
          <a:noFill/>
          <a:ln>
            <a:noFill/>
          </a:ln>
        </p:spPr>
        <p:txBody>
          <a:bodyPr spcFirstLastPara="1" wrap="square" lIns="91425" tIns="91425" rIns="91425" bIns="91425" anchor="b" anchorCtr="0">
            <a:noAutofit/>
          </a:bodyPr>
          <a:lstStyle>
            <a:lvl1pPr marR="0" lvl="0" algn="l" rtl="0">
              <a:lnSpc>
                <a:spcPct val="90000"/>
              </a:lnSpc>
              <a:spcBef>
                <a:spcPts val="0"/>
              </a:spcBef>
              <a:spcAft>
                <a:spcPts val="0"/>
              </a:spcAft>
              <a:buClr>
                <a:srgbClr val="003764"/>
              </a:buClr>
              <a:buSzPts val="3500"/>
              <a:buFont typeface="Source Sans Pro"/>
              <a:buNone/>
              <a:defRPr sz="3500" b="0" i="0" u="none" strike="noStrike" cap="none">
                <a:solidFill>
                  <a:srgbClr val="003764"/>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2" name="Google Shape;102;p12"/>
          <p:cNvSpPr txBox="1">
            <a:spLocks noGrp="1"/>
          </p:cNvSpPr>
          <p:nvPr>
            <p:ph type="body" idx="1"/>
          </p:nvPr>
        </p:nvSpPr>
        <p:spPr>
          <a:xfrm>
            <a:off x="623888" y="4589470"/>
            <a:ext cx="7886700" cy="1500187"/>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1000"/>
              </a:spcBef>
              <a:spcAft>
                <a:spcPts val="0"/>
              </a:spcAft>
              <a:buClr>
                <a:srgbClr val="003764"/>
              </a:buClr>
              <a:buSzPts val="1800"/>
              <a:buFont typeface="Arial"/>
              <a:buNone/>
              <a:defRPr sz="1800" b="0" i="0" u="none" strike="noStrike" cap="none">
                <a:solidFill>
                  <a:srgbClr val="003764"/>
                </a:solidFill>
                <a:latin typeface="Source Sans Pro"/>
                <a:ea typeface="Source Sans Pro"/>
                <a:cs typeface="Source Sans Pro"/>
                <a:sym typeface="Source Sans Pro"/>
              </a:defRPr>
            </a:lvl1pPr>
            <a:lvl2pPr marL="914400" marR="0" lvl="1" indent="-228600" algn="l" rtl="0">
              <a:lnSpc>
                <a:spcPct val="90000"/>
              </a:lnSpc>
              <a:spcBef>
                <a:spcPts val="500"/>
              </a:spcBef>
              <a:spcAft>
                <a:spcPts val="0"/>
              </a:spcAft>
              <a:buClr>
                <a:srgbClr val="888888"/>
              </a:buClr>
              <a:buSzPts val="1500"/>
              <a:buFont typeface="Arial"/>
              <a:buNone/>
              <a:defRPr sz="1500" b="0" i="0" u="none" strike="noStrike" cap="none">
                <a:solidFill>
                  <a:srgbClr val="888888"/>
                </a:solidFill>
                <a:latin typeface="Source Sans Pro"/>
                <a:ea typeface="Source Sans Pro"/>
                <a:cs typeface="Source Sans Pro"/>
                <a:sym typeface="Source Sans Pro"/>
              </a:defRPr>
            </a:lvl2pPr>
            <a:lvl3pPr marL="1371600" marR="0" lvl="2" indent="-228600" algn="l" rtl="0">
              <a:lnSpc>
                <a:spcPct val="90000"/>
              </a:lnSpc>
              <a:spcBef>
                <a:spcPts val="500"/>
              </a:spcBef>
              <a:spcAft>
                <a:spcPts val="0"/>
              </a:spcAft>
              <a:buClr>
                <a:srgbClr val="888888"/>
              </a:buClr>
              <a:buSzPts val="1350"/>
              <a:buFont typeface="Arial"/>
              <a:buNone/>
              <a:defRPr sz="1350" b="0" i="0" u="none" strike="noStrike" cap="none">
                <a:solidFill>
                  <a:srgbClr val="888888"/>
                </a:solidFill>
                <a:latin typeface="Source Sans Pro"/>
                <a:ea typeface="Source Sans Pro"/>
                <a:cs typeface="Source Sans Pro"/>
                <a:sym typeface="Source Sans Pro"/>
              </a:defRPr>
            </a:lvl3pPr>
            <a:lvl4pPr marL="1828800" marR="0" lvl="3" indent="-228600" algn="l" rtl="0">
              <a:lnSpc>
                <a:spcPct val="90000"/>
              </a:lnSpc>
              <a:spcBef>
                <a:spcPts val="500"/>
              </a:spcBef>
              <a:spcAft>
                <a:spcPts val="0"/>
              </a:spcAft>
              <a:buClr>
                <a:srgbClr val="888888"/>
              </a:buClr>
              <a:buSzPts val="1200"/>
              <a:buFont typeface="Arial"/>
              <a:buNone/>
              <a:defRPr sz="1200" b="0" i="0" u="none" strike="noStrike" cap="none">
                <a:solidFill>
                  <a:srgbClr val="888888"/>
                </a:solidFill>
                <a:latin typeface="Source Sans Pro"/>
                <a:ea typeface="Source Sans Pro"/>
                <a:cs typeface="Source Sans Pro"/>
                <a:sym typeface="Source Sans Pro"/>
              </a:defRPr>
            </a:lvl4pPr>
            <a:lvl5pPr marL="2286000" marR="0" lvl="4" indent="-228600" algn="l" rtl="0">
              <a:lnSpc>
                <a:spcPct val="90000"/>
              </a:lnSpc>
              <a:spcBef>
                <a:spcPts val="500"/>
              </a:spcBef>
              <a:spcAft>
                <a:spcPts val="0"/>
              </a:spcAft>
              <a:buClr>
                <a:srgbClr val="888888"/>
              </a:buClr>
              <a:buSzPts val="1200"/>
              <a:buFont typeface="Arial"/>
              <a:buNone/>
              <a:defRPr sz="1200" b="0" i="0" u="none" strike="noStrike" cap="none">
                <a:solidFill>
                  <a:srgbClr val="888888"/>
                </a:solidFill>
                <a:latin typeface="Source Sans Pro"/>
                <a:ea typeface="Source Sans Pro"/>
                <a:cs typeface="Source Sans Pro"/>
                <a:sym typeface="Source Sans Pro"/>
              </a:defRPr>
            </a:lvl5pPr>
            <a:lvl6pPr marL="2743200" marR="0" lvl="5" indent="-228600" algn="l" rtl="0">
              <a:lnSpc>
                <a:spcPct val="90000"/>
              </a:lnSpc>
              <a:spcBef>
                <a:spcPts val="500"/>
              </a:spcBef>
              <a:spcAft>
                <a:spcPts val="0"/>
              </a:spcAft>
              <a:buClr>
                <a:srgbClr val="888888"/>
              </a:buClr>
              <a:buSzPts val="1200"/>
              <a:buFont typeface="Arial"/>
              <a:buNone/>
              <a:defRPr sz="1200" b="0" i="0" u="none" strike="noStrike" cap="none">
                <a:solidFill>
                  <a:srgbClr val="888888"/>
                </a:solidFill>
                <a:latin typeface="Source Sans Pro"/>
                <a:ea typeface="Source Sans Pro"/>
                <a:cs typeface="Source Sans Pro"/>
                <a:sym typeface="Source Sans Pro"/>
              </a:defRPr>
            </a:lvl6pPr>
            <a:lvl7pPr marL="3200400" marR="0" lvl="6" indent="-228600" algn="l" rtl="0">
              <a:lnSpc>
                <a:spcPct val="90000"/>
              </a:lnSpc>
              <a:spcBef>
                <a:spcPts val="500"/>
              </a:spcBef>
              <a:spcAft>
                <a:spcPts val="0"/>
              </a:spcAft>
              <a:buClr>
                <a:srgbClr val="888888"/>
              </a:buClr>
              <a:buSzPts val="1200"/>
              <a:buFont typeface="Arial"/>
              <a:buNone/>
              <a:defRPr sz="1200" b="0" i="0" u="none" strike="noStrike" cap="none">
                <a:solidFill>
                  <a:srgbClr val="888888"/>
                </a:solidFill>
                <a:latin typeface="Source Sans Pro"/>
                <a:ea typeface="Source Sans Pro"/>
                <a:cs typeface="Source Sans Pro"/>
                <a:sym typeface="Source Sans Pro"/>
              </a:defRPr>
            </a:lvl7pPr>
            <a:lvl8pPr marL="3657600" marR="0" lvl="7" indent="-228600" algn="l" rtl="0">
              <a:lnSpc>
                <a:spcPct val="90000"/>
              </a:lnSpc>
              <a:spcBef>
                <a:spcPts val="500"/>
              </a:spcBef>
              <a:spcAft>
                <a:spcPts val="0"/>
              </a:spcAft>
              <a:buClr>
                <a:srgbClr val="888888"/>
              </a:buClr>
              <a:buSzPts val="1200"/>
              <a:buFont typeface="Arial"/>
              <a:buNone/>
              <a:defRPr sz="1200" b="0" i="0" u="none" strike="noStrike" cap="none">
                <a:solidFill>
                  <a:srgbClr val="888888"/>
                </a:solidFill>
                <a:latin typeface="Source Sans Pro"/>
                <a:ea typeface="Source Sans Pro"/>
                <a:cs typeface="Source Sans Pro"/>
                <a:sym typeface="Source Sans Pro"/>
              </a:defRPr>
            </a:lvl8pPr>
            <a:lvl9pPr marL="4114800" marR="0" lvl="8" indent="-228600" algn="l" rtl="0">
              <a:lnSpc>
                <a:spcPct val="90000"/>
              </a:lnSpc>
              <a:spcBef>
                <a:spcPts val="500"/>
              </a:spcBef>
              <a:spcAft>
                <a:spcPts val="0"/>
              </a:spcAft>
              <a:buClr>
                <a:srgbClr val="888888"/>
              </a:buClr>
              <a:buSzPts val="1200"/>
              <a:buFont typeface="Arial"/>
              <a:buNone/>
              <a:defRPr sz="1200" b="0" i="0" u="none" strike="noStrike" cap="none">
                <a:solidFill>
                  <a:srgbClr val="888888"/>
                </a:solidFill>
                <a:latin typeface="Source Sans Pro"/>
                <a:ea typeface="Source Sans Pro"/>
                <a:cs typeface="Source Sans Pro"/>
                <a:sym typeface="Source Sans Pro"/>
              </a:defRPr>
            </a:lvl9pPr>
          </a:lstStyle>
          <a:p>
            <a:endParaRPr/>
          </a:p>
        </p:txBody>
      </p:sp>
      <p:sp>
        <p:nvSpPr>
          <p:cNvPr id="103" name="Google Shape;103;p12" descr="Yellow sidebar"/>
          <p:cNvSpPr/>
          <p:nvPr/>
        </p:nvSpPr>
        <p:spPr>
          <a:xfrm>
            <a:off x="0" y="0"/>
            <a:ext cx="100208"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Source Sans Pro"/>
              <a:ea typeface="Source Sans Pro"/>
              <a:cs typeface="Source Sans Pro"/>
              <a:sym typeface="Source Sans Pro"/>
            </a:endParaRPr>
          </a:p>
        </p:txBody>
      </p:sp>
      <p:sp>
        <p:nvSpPr>
          <p:cNvPr id="104" name="Google Shape;104;p12"/>
          <p:cNvSpPr txBox="1">
            <a:spLocks noGrp="1"/>
          </p:cNvSpPr>
          <p:nvPr>
            <p:ph type="dt" idx="10"/>
          </p:nvPr>
        </p:nvSpPr>
        <p:spPr>
          <a:xfrm>
            <a:off x="628650" y="6483926"/>
            <a:ext cx="2057400" cy="237549"/>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100">
                <a:solidFill>
                  <a:schemeClr val="dk1"/>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05" name="Google Shape;105;p12"/>
          <p:cNvSpPr txBox="1">
            <a:spLocks noGrp="1"/>
          </p:cNvSpPr>
          <p:nvPr>
            <p:ph type="ftr" idx="11"/>
          </p:nvPr>
        </p:nvSpPr>
        <p:spPr>
          <a:xfrm>
            <a:off x="3028950" y="6483926"/>
            <a:ext cx="3086100" cy="237549"/>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100">
                <a:solidFill>
                  <a:schemeClr val="dk1"/>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06" name="Google Shape;106;p12"/>
          <p:cNvSpPr txBox="1">
            <a:spLocks noGrp="1"/>
          </p:cNvSpPr>
          <p:nvPr>
            <p:ph type="sldNum" idx="12"/>
          </p:nvPr>
        </p:nvSpPr>
        <p:spPr>
          <a:xfrm>
            <a:off x="8416636" y="6529852"/>
            <a:ext cx="457199" cy="191623"/>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100">
                <a:solidFill>
                  <a:schemeClr val="dk1"/>
                </a:solidFill>
                <a:latin typeface="Source Sans Pro"/>
                <a:ea typeface="Source Sans Pro"/>
                <a:cs typeface="Source Sans Pro"/>
                <a:sym typeface="Source Sans Pro"/>
              </a:defRPr>
            </a:lvl1pPr>
            <a:lvl2pPr marL="0" marR="0" lvl="1" indent="0" algn="r" rtl="0">
              <a:spcBef>
                <a:spcPts val="0"/>
              </a:spcBef>
              <a:buNone/>
              <a:defRPr sz="1100">
                <a:solidFill>
                  <a:schemeClr val="dk1"/>
                </a:solidFill>
                <a:latin typeface="Source Sans Pro"/>
                <a:ea typeface="Source Sans Pro"/>
                <a:cs typeface="Source Sans Pro"/>
                <a:sym typeface="Source Sans Pro"/>
              </a:defRPr>
            </a:lvl2pPr>
            <a:lvl3pPr marL="0" marR="0" lvl="2" indent="0" algn="r" rtl="0">
              <a:spcBef>
                <a:spcPts val="0"/>
              </a:spcBef>
              <a:buNone/>
              <a:defRPr sz="1100">
                <a:solidFill>
                  <a:schemeClr val="dk1"/>
                </a:solidFill>
                <a:latin typeface="Source Sans Pro"/>
                <a:ea typeface="Source Sans Pro"/>
                <a:cs typeface="Source Sans Pro"/>
                <a:sym typeface="Source Sans Pro"/>
              </a:defRPr>
            </a:lvl3pPr>
            <a:lvl4pPr marL="0" marR="0" lvl="3" indent="0" algn="r" rtl="0">
              <a:spcBef>
                <a:spcPts val="0"/>
              </a:spcBef>
              <a:buNone/>
              <a:defRPr sz="1100">
                <a:solidFill>
                  <a:schemeClr val="dk1"/>
                </a:solidFill>
                <a:latin typeface="Source Sans Pro"/>
                <a:ea typeface="Source Sans Pro"/>
                <a:cs typeface="Source Sans Pro"/>
                <a:sym typeface="Source Sans Pro"/>
              </a:defRPr>
            </a:lvl4pPr>
            <a:lvl5pPr marL="0" marR="0" lvl="4" indent="0" algn="r" rtl="0">
              <a:spcBef>
                <a:spcPts val="0"/>
              </a:spcBef>
              <a:buNone/>
              <a:defRPr sz="1100">
                <a:solidFill>
                  <a:schemeClr val="dk1"/>
                </a:solidFill>
                <a:latin typeface="Source Sans Pro"/>
                <a:ea typeface="Source Sans Pro"/>
                <a:cs typeface="Source Sans Pro"/>
                <a:sym typeface="Source Sans Pro"/>
              </a:defRPr>
            </a:lvl5pPr>
            <a:lvl6pPr marL="0" marR="0" lvl="5" indent="0" algn="r" rtl="0">
              <a:spcBef>
                <a:spcPts val="0"/>
              </a:spcBef>
              <a:buNone/>
              <a:defRPr sz="1100">
                <a:solidFill>
                  <a:schemeClr val="dk1"/>
                </a:solidFill>
                <a:latin typeface="Source Sans Pro"/>
                <a:ea typeface="Source Sans Pro"/>
                <a:cs typeface="Source Sans Pro"/>
                <a:sym typeface="Source Sans Pro"/>
              </a:defRPr>
            </a:lvl6pPr>
            <a:lvl7pPr marL="0" marR="0" lvl="6" indent="0" algn="r" rtl="0">
              <a:spcBef>
                <a:spcPts val="0"/>
              </a:spcBef>
              <a:buNone/>
              <a:defRPr sz="1100">
                <a:solidFill>
                  <a:schemeClr val="dk1"/>
                </a:solidFill>
                <a:latin typeface="Source Sans Pro"/>
                <a:ea typeface="Source Sans Pro"/>
                <a:cs typeface="Source Sans Pro"/>
                <a:sym typeface="Source Sans Pro"/>
              </a:defRPr>
            </a:lvl7pPr>
            <a:lvl8pPr marL="0" marR="0" lvl="7" indent="0" algn="r" rtl="0">
              <a:spcBef>
                <a:spcPts val="0"/>
              </a:spcBef>
              <a:buNone/>
              <a:defRPr sz="1100">
                <a:solidFill>
                  <a:schemeClr val="dk1"/>
                </a:solidFill>
                <a:latin typeface="Source Sans Pro"/>
                <a:ea typeface="Source Sans Pro"/>
                <a:cs typeface="Source Sans Pro"/>
                <a:sym typeface="Source Sans Pro"/>
              </a:defRPr>
            </a:lvl8pPr>
            <a:lvl9pPr marL="0" marR="0" lvl="8" indent="0" algn="r" rtl="0">
              <a:spcBef>
                <a:spcPts val="0"/>
              </a:spcBef>
              <a:buNone/>
              <a:defRPr sz="1100">
                <a:solidFill>
                  <a:schemeClr val="dk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757560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1"/>
        <p:cNvGrpSpPr/>
        <p:nvPr/>
      </p:nvGrpSpPr>
      <p:grpSpPr>
        <a:xfrm>
          <a:off x="0" y="0"/>
          <a:ext cx="0" cy="0"/>
          <a:chOff x="0" y="0"/>
          <a:chExt cx="0" cy="0"/>
        </a:xfrm>
      </p:grpSpPr>
      <p:pic>
        <p:nvPicPr>
          <p:cNvPr id="42" name="Google Shape;42;p6" descr="Community and Technical Colleges. Washington State Board."/>
          <p:cNvPicPr preferRelativeResize="0"/>
          <p:nvPr/>
        </p:nvPicPr>
        <p:blipFill rotWithShape="1">
          <a:blip r:embed="rId2">
            <a:alphaModFix/>
          </a:blip>
          <a:srcRect t="12671"/>
          <a:stretch/>
        </p:blipFill>
        <p:spPr>
          <a:xfrm>
            <a:off x="105297" y="154004"/>
            <a:ext cx="3286396" cy="1231537"/>
          </a:xfrm>
          <a:prstGeom prst="rect">
            <a:avLst/>
          </a:prstGeom>
          <a:noFill/>
          <a:ln>
            <a:noFill/>
          </a:ln>
        </p:spPr>
      </p:pic>
      <p:pic>
        <p:nvPicPr>
          <p:cNvPr id="43" name="Google Shape;43;p6" descr="Header triangles pattern"/>
          <p:cNvPicPr preferRelativeResize="0"/>
          <p:nvPr/>
        </p:nvPicPr>
        <p:blipFill rotWithShape="1">
          <a:blip r:embed="rId3">
            <a:alphaModFix/>
          </a:blip>
          <a:srcRect t="42265"/>
          <a:stretch/>
        </p:blipFill>
        <p:spPr>
          <a:xfrm>
            <a:off x="5076294" y="0"/>
            <a:ext cx="4067706" cy="1481791"/>
          </a:xfrm>
          <a:prstGeom prst="rect">
            <a:avLst/>
          </a:prstGeom>
          <a:noFill/>
          <a:ln>
            <a:noFill/>
          </a:ln>
        </p:spPr>
      </p:pic>
      <p:sp>
        <p:nvSpPr>
          <p:cNvPr id="44" name="Google Shape;44;p6"/>
          <p:cNvSpPr txBox="1">
            <a:spLocks noGrp="1"/>
          </p:cNvSpPr>
          <p:nvPr>
            <p:ph type="title"/>
          </p:nvPr>
        </p:nvSpPr>
        <p:spPr>
          <a:xfrm>
            <a:off x="422561" y="1462241"/>
            <a:ext cx="8534403" cy="719850"/>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0"/>
              </a:spcBef>
              <a:spcAft>
                <a:spcPts val="0"/>
              </a:spcAft>
              <a:buClr>
                <a:srgbClr val="003764"/>
              </a:buClr>
              <a:buSzPts val="3500"/>
              <a:buFont typeface="Source Sans Pro"/>
              <a:buNone/>
              <a:defRPr sz="3500" b="0" i="0" u="none" strike="noStrike" cap="none">
                <a:solidFill>
                  <a:srgbClr val="003764"/>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5" name="Google Shape;45;p6"/>
          <p:cNvSpPr txBox="1">
            <a:spLocks noGrp="1"/>
          </p:cNvSpPr>
          <p:nvPr>
            <p:ph type="body" idx="1"/>
          </p:nvPr>
        </p:nvSpPr>
        <p:spPr>
          <a:xfrm>
            <a:off x="422561" y="2400300"/>
            <a:ext cx="4014357" cy="3969327"/>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rgbClr val="003764"/>
              </a:buClr>
              <a:buSzPts val="2800"/>
              <a:buFont typeface="Arial"/>
              <a:buChar char="•"/>
              <a:defRPr sz="2800" b="0" i="0" u="none" strike="noStrike" cap="none">
                <a:solidFill>
                  <a:srgbClr val="003764"/>
                </a:solidFill>
                <a:latin typeface="Source Sans Pro"/>
                <a:ea typeface="Source Sans Pro"/>
                <a:cs typeface="Source Sans Pro"/>
                <a:sym typeface="Source Sans Pro"/>
              </a:defRPr>
            </a:lvl1pPr>
            <a:lvl2pPr marL="914400" marR="0" lvl="1" indent="-381000" algn="l" rtl="0">
              <a:lnSpc>
                <a:spcPct val="90000"/>
              </a:lnSpc>
              <a:spcBef>
                <a:spcPts val="500"/>
              </a:spcBef>
              <a:spcAft>
                <a:spcPts val="0"/>
              </a:spcAft>
              <a:buClr>
                <a:srgbClr val="003764"/>
              </a:buClr>
              <a:buSzPts val="2400"/>
              <a:buFont typeface="Arial"/>
              <a:buChar char="•"/>
              <a:defRPr sz="2400" b="0" i="0" u="none" strike="noStrike" cap="none">
                <a:solidFill>
                  <a:srgbClr val="003764"/>
                </a:solidFill>
                <a:latin typeface="Source Sans Pro"/>
                <a:ea typeface="Source Sans Pro"/>
                <a:cs typeface="Source Sans Pro"/>
                <a:sym typeface="Source Sans Pro"/>
              </a:defRPr>
            </a:lvl2pPr>
            <a:lvl3pPr marL="1371600" marR="0" lvl="2"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Source Sans Pro"/>
                <a:ea typeface="Source Sans Pro"/>
                <a:cs typeface="Source Sans Pro"/>
                <a:sym typeface="Source Sans Pro"/>
              </a:defRPr>
            </a:lvl3pPr>
            <a:lvl4pPr marL="1828800" marR="0" lvl="3"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46" name="Google Shape;46;p6"/>
          <p:cNvSpPr txBox="1">
            <a:spLocks noGrp="1"/>
          </p:cNvSpPr>
          <p:nvPr>
            <p:ph type="body" idx="2"/>
          </p:nvPr>
        </p:nvSpPr>
        <p:spPr>
          <a:xfrm>
            <a:off x="4759271" y="2400304"/>
            <a:ext cx="4197693" cy="3969323"/>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rgbClr val="003764"/>
              </a:buClr>
              <a:buSzPts val="2800"/>
              <a:buFont typeface="Arial"/>
              <a:buChar char="•"/>
              <a:defRPr sz="2800" b="0" i="0" u="none" strike="noStrike" cap="none">
                <a:solidFill>
                  <a:srgbClr val="003764"/>
                </a:solidFill>
                <a:latin typeface="Source Sans Pro"/>
                <a:ea typeface="Source Sans Pro"/>
                <a:cs typeface="Source Sans Pro"/>
                <a:sym typeface="Source Sans Pro"/>
              </a:defRPr>
            </a:lvl1pPr>
            <a:lvl2pPr marL="914400" marR="0" lvl="1" indent="-381000" algn="l" rtl="0">
              <a:lnSpc>
                <a:spcPct val="90000"/>
              </a:lnSpc>
              <a:spcBef>
                <a:spcPts val="500"/>
              </a:spcBef>
              <a:spcAft>
                <a:spcPts val="0"/>
              </a:spcAft>
              <a:buClr>
                <a:srgbClr val="003764"/>
              </a:buClr>
              <a:buSzPts val="2400"/>
              <a:buFont typeface="Arial"/>
              <a:buChar char="•"/>
              <a:defRPr sz="2400" b="0" i="0" u="none" strike="noStrike" cap="none">
                <a:solidFill>
                  <a:srgbClr val="003764"/>
                </a:solidFill>
                <a:latin typeface="Source Sans Pro"/>
                <a:ea typeface="Source Sans Pro"/>
                <a:cs typeface="Source Sans Pro"/>
                <a:sym typeface="Source Sans Pro"/>
              </a:defRPr>
            </a:lvl2pPr>
            <a:lvl3pPr marL="1371600" marR="0" lvl="2"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Source Sans Pro"/>
                <a:ea typeface="Source Sans Pro"/>
                <a:cs typeface="Source Sans Pro"/>
                <a:sym typeface="Source Sans Pro"/>
              </a:defRPr>
            </a:lvl3pPr>
            <a:lvl4pPr marL="1828800" marR="0" lvl="3"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47" name="Google Shape;47;p6" descr="Yellow sidebar"/>
          <p:cNvSpPr/>
          <p:nvPr/>
        </p:nvSpPr>
        <p:spPr>
          <a:xfrm>
            <a:off x="0" y="0"/>
            <a:ext cx="100208"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48" name="Google Shape;48;p6"/>
          <p:cNvSpPr txBox="1">
            <a:spLocks noGrp="1"/>
          </p:cNvSpPr>
          <p:nvPr>
            <p:ph type="dt" idx="10"/>
          </p:nvPr>
        </p:nvSpPr>
        <p:spPr>
          <a:xfrm>
            <a:off x="628650" y="6483926"/>
            <a:ext cx="2057400" cy="237549"/>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49" name="Google Shape;49;p6"/>
          <p:cNvSpPr txBox="1">
            <a:spLocks noGrp="1"/>
          </p:cNvSpPr>
          <p:nvPr>
            <p:ph type="ftr" idx="11"/>
          </p:nvPr>
        </p:nvSpPr>
        <p:spPr>
          <a:xfrm>
            <a:off x="3028950" y="6483926"/>
            <a:ext cx="3086100" cy="237549"/>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50" name="Google Shape;50;p6"/>
          <p:cNvSpPr txBox="1">
            <a:spLocks noGrp="1"/>
          </p:cNvSpPr>
          <p:nvPr>
            <p:ph type="sldNum" idx="12"/>
          </p:nvPr>
        </p:nvSpPr>
        <p:spPr>
          <a:xfrm>
            <a:off x="8416636" y="6529852"/>
            <a:ext cx="457199" cy="191623"/>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51"/>
        <p:cNvGrpSpPr/>
        <p:nvPr/>
      </p:nvGrpSpPr>
      <p:grpSpPr>
        <a:xfrm>
          <a:off x="0" y="0"/>
          <a:ext cx="0" cy="0"/>
          <a:chOff x="0" y="0"/>
          <a:chExt cx="0" cy="0"/>
        </a:xfrm>
      </p:grpSpPr>
      <p:pic>
        <p:nvPicPr>
          <p:cNvPr id="52" name="Google Shape;52;p7" descr="Community and Technical Colleges. Washington State Board."/>
          <p:cNvPicPr preferRelativeResize="0"/>
          <p:nvPr/>
        </p:nvPicPr>
        <p:blipFill rotWithShape="1">
          <a:blip r:embed="rId2">
            <a:alphaModFix/>
          </a:blip>
          <a:srcRect t="12671"/>
          <a:stretch/>
        </p:blipFill>
        <p:spPr>
          <a:xfrm>
            <a:off x="105297" y="154004"/>
            <a:ext cx="3286396" cy="1231537"/>
          </a:xfrm>
          <a:prstGeom prst="rect">
            <a:avLst/>
          </a:prstGeom>
          <a:noFill/>
          <a:ln>
            <a:noFill/>
          </a:ln>
        </p:spPr>
      </p:pic>
      <p:pic>
        <p:nvPicPr>
          <p:cNvPr id="53" name="Google Shape;53;p7" descr="Header triangles pattern"/>
          <p:cNvPicPr preferRelativeResize="0"/>
          <p:nvPr/>
        </p:nvPicPr>
        <p:blipFill rotWithShape="1">
          <a:blip r:embed="rId3">
            <a:alphaModFix/>
          </a:blip>
          <a:srcRect t="42265"/>
          <a:stretch/>
        </p:blipFill>
        <p:spPr>
          <a:xfrm>
            <a:off x="5076294" y="4063"/>
            <a:ext cx="4067706" cy="1481791"/>
          </a:xfrm>
          <a:prstGeom prst="rect">
            <a:avLst/>
          </a:prstGeom>
          <a:noFill/>
          <a:ln>
            <a:noFill/>
          </a:ln>
        </p:spPr>
      </p:pic>
      <p:sp>
        <p:nvSpPr>
          <p:cNvPr id="54" name="Google Shape;54;p7"/>
          <p:cNvSpPr txBox="1">
            <a:spLocks noGrp="1"/>
          </p:cNvSpPr>
          <p:nvPr>
            <p:ph type="title"/>
          </p:nvPr>
        </p:nvSpPr>
        <p:spPr>
          <a:xfrm>
            <a:off x="507276" y="1485854"/>
            <a:ext cx="8335388" cy="736311"/>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0"/>
              </a:spcBef>
              <a:spcAft>
                <a:spcPts val="0"/>
              </a:spcAft>
              <a:buClr>
                <a:srgbClr val="003764"/>
              </a:buClr>
              <a:buSzPts val="3500"/>
              <a:buFont typeface="Source Sans Pro"/>
              <a:buNone/>
              <a:defRPr sz="3500" b="0" i="0" u="none" strike="noStrike" cap="none">
                <a:solidFill>
                  <a:srgbClr val="003764"/>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5" name="Google Shape;55;p7"/>
          <p:cNvSpPr txBox="1">
            <a:spLocks noGrp="1"/>
          </p:cNvSpPr>
          <p:nvPr>
            <p:ph type="body" idx="1"/>
          </p:nvPr>
        </p:nvSpPr>
        <p:spPr>
          <a:xfrm>
            <a:off x="507278" y="2385434"/>
            <a:ext cx="4002378" cy="524893"/>
          </a:xfrm>
          <a:prstGeom prst="rect">
            <a:avLst/>
          </a:prstGeom>
          <a:noFill/>
          <a:ln>
            <a:noFill/>
          </a:ln>
        </p:spPr>
        <p:txBody>
          <a:bodyPr spcFirstLastPara="1" wrap="square" lIns="91425" tIns="91425" rIns="91425" bIns="91425" anchor="b" anchorCtr="0">
            <a:noAutofit/>
          </a:bodyPr>
          <a:lstStyle>
            <a:lvl1pPr marL="457200" marR="0" lvl="0" indent="-228600" algn="l" rtl="0">
              <a:lnSpc>
                <a:spcPct val="90000"/>
              </a:lnSpc>
              <a:spcBef>
                <a:spcPts val="1000"/>
              </a:spcBef>
              <a:spcAft>
                <a:spcPts val="0"/>
              </a:spcAft>
              <a:buClr>
                <a:srgbClr val="003764"/>
              </a:buClr>
              <a:buSzPts val="2400"/>
              <a:buFont typeface="Arial"/>
              <a:buNone/>
              <a:defRPr sz="2400" b="1" i="0" u="none" strike="noStrike" cap="none">
                <a:solidFill>
                  <a:srgbClr val="003764"/>
                </a:solidFill>
                <a:latin typeface="Source Sans Pro"/>
                <a:ea typeface="Source Sans Pro"/>
                <a:cs typeface="Source Sans Pro"/>
                <a:sym typeface="Source Sans Pro"/>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Source Sans Pro"/>
                <a:ea typeface="Source Sans Pro"/>
                <a:cs typeface="Source Sans Pro"/>
                <a:sym typeface="Source Sans Pro"/>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Source Sans Pro"/>
                <a:ea typeface="Source Sans Pro"/>
                <a:cs typeface="Source Sans Pro"/>
                <a:sym typeface="Source Sans Pro"/>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Source Sans Pro"/>
                <a:ea typeface="Source Sans Pro"/>
                <a:cs typeface="Source Sans Pro"/>
                <a:sym typeface="Source Sans Pro"/>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Source Sans Pro"/>
                <a:ea typeface="Source Sans Pro"/>
                <a:cs typeface="Source Sans Pro"/>
                <a:sym typeface="Source Sans Pro"/>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Source Sans Pro"/>
                <a:ea typeface="Source Sans Pro"/>
                <a:cs typeface="Source Sans Pro"/>
                <a:sym typeface="Source Sans Pro"/>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Source Sans Pro"/>
                <a:ea typeface="Source Sans Pro"/>
                <a:cs typeface="Source Sans Pro"/>
                <a:sym typeface="Source Sans Pro"/>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Source Sans Pro"/>
                <a:ea typeface="Source Sans Pro"/>
                <a:cs typeface="Source Sans Pro"/>
                <a:sym typeface="Source Sans Pro"/>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Source Sans Pro"/>
                <a:ea typeface="Source Sans Pro"/>
                <a:cs typeface="Source Sans Pro"/>
                <a:sym typeface="Source Sans Pro"/>
              </a:defRPr>
            </a:lvl9pPr>
          </a:lstStyle>
          <a:p>
            <a:endParaRPr/>
          </a:p>
        </p:txBody>
      </p:sp>
      <p:sp>
        <p:nvSpPr>
          <p:cNvPr id="56" name="Google Shape;56;p7"/>
          <p:cNvSpPr txBox="1">
            <a:spLocks noGrp="1"/>
          </p:cNvSpPr>
          <p:nvPr>
            <p:ph type="body" idx="2"/>
          </p:nvPr>
        </p:nvSpPr>
        <p:spPr>
          <a:xfrm>
            <a:off x="507278" y="3003840"/>
            <a:ext cx="4002378" cy="3313833"/>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rgbClr val="003764"/>
              </a:buClr>
              <a:buSzPts val="2800"/>
              <a:buFont typeface="Arial"/>
              <a:buChar char="•"/>
              <a:defRPr sz="2800" b="0" i="0" u="none" strike="noStrike" cap="none">
                <a:solidFill>
                  <a:srgbClr val="003764"/>
                </a:solidFill>
                <a:latin typeface="Source Sans Pro"/>
                <a:ea typeface="Source Sans Pro"/>
                <a:cs typeface="Source Sans Pro"/>
                <a:sym typeface="Source Sans Pro"/>
              </a:defRPr>
            </a:lvl1pPr>
            <a:lvl2pPr marL="914400" marR="0" lvl="1" indent="-381000" algn="l" rtl="0">
              <a:lnSpc>
                <a:spcPct val="90000"/>
              </a:lnSpc>
              <a:spcBef>
                <a:spcPts val="500"/>
              </a:spcBef>
              <a:spcAft>
                <a:spcPts val="0"/>
              </a:spcAft>
              <a:buClr>
                <a:srgbClr val="003764"/>
              </a:buClr>
              <a:buSzPts val="2400"/>
              <a:buFont typeface="Arial"/>
              <a:buChar char="•"/>
              <a:defRPr sz="2400" b="0" i="0" u="none" strike="noStrike" cap="none">
                <a:solidFill>
                  <a:srgbClr val="003764"/>
                </a:solidFill>
                <a:latin typeface="Source Sans Pro"/>
                <a:ea typeface="Source Sans Pro"/>
                <a:cs typeface="Source Sans Pro"/>
                <a:sym typeface="Source Sans Pro"/>
              </a:defRPr>
            </a:lvl2pPr>
            <a:lvl3pPr marL="1371600" marR="0" lvl="2"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Source Sans Pro"/>
                <a:ea typeface="Source Sans Pro"/>
                <a:cs typeface="Source Sans Pro"/>
                <a:sym typeface="Source Sans Pro"/>
              </a:defRPr>
            </a:lvl3pPr>
            <a:lvl4pPr marL="1828800" marR="0" lvl="3"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57" name="Google Shape;57;p7"/>
          <p:cNvSpPr txBox="1">
            <a:spLocks noGrp="1"/>
          </p:cNvSpPr>
          <p:nvPr>
            <p:ph type="body" idx="3"/>
          </p:nvPr>
        </p:nvSpPr>
        <p:spPr>
          <a:xfrm>
            <a:off x="4790207" y="2385430"/>
            <a:ext cx="4052457" cy="524894"/>
          </a:xfrm>
          <a:prstGeom prst="rect">
            <a:avLst/>
          </a:prstGeom>
          <a:noFill/>
          <a:ln>
            <a:noFill/>
          </a:ln>
        </p:spPr>
        <p:txBody>
          <a:bodyPr spcFirstLastPara="1" wrap="square" lIns="91425" tIns="91425" rIns="91425" bIns="91425" anchor="b" anchorCtr="0">
            <a:noAutofit/>
          </a:bodyPr>
          <a:lstStyle>
            <a:lvl1pPr marL="457200" marR="0" lvl="0" indent="-228600" algn="l" rtl="0">
              <a:lnSpc>
                <a:spcPct val="90000"/>
              </a:lnSpc>
              <a:spcBef>
                <a:spcPts val="1000"/>
              </a:spcBef>
              <a:spcAft>
                <a:spcPts val="0"/>
              </a:spcAft>
              <a:buClr>
                <a:srgbClr val="003764"/>
              </a:buClr>
              <a:buSzPts val="2400"/>
              <a:buFont typeface="Arial"/>
              <a:buNone/>
              <a:defRPr sz="2400" b="1" i="0" u="none" strike="noStrike" cap="none">
                <a:solidFill>
                  <a:srgbClr val="003764"/>
                </a:solidFill>
                <a:latin typeface="Source Sans Pro"/>
                <a:ea typeface="Source Sans Pro"/>
                <a:cs typeface="Source Sans Pro"/>
                <a:sym typeface="Source Sans Pro"/>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Source Sans Pro"/>
                <a:ea typeface="Source Sans Pro"/>
                <a:cs typeface="Source Sans Pro"/>
                <a:sym typeface="Source Sans Pro"/>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Source Sans Pro"/>
                <a:ea typeface="Source Sans Pro"/>
                <a:cs typeface="Source Sans Pro"/>
                <a:sym typeface="Source Sans Pro"/>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Source Sans Pro"/>
                <a:ea typeface="Source Sans Pro"/>
                <a:cs typeface="Source Sans Pro"/>
                <a:sym typeface="Source Sans Pro"/>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Source Sans Pro"/>
                <a:ea typeface="Source Sans Pro"/>
                <a:cs typeface="Source Sans Pro"/>
                <a:sym typeface="Source Sans Pro"/>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Source Sans Pro"/>
                <a:ea typeface="Source Sans Pro"/>
                <a:cs typeface="Source Sans Pro"/>
                <a:sym typeface="Source Sans Pro"/>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Source Sans Pro"/>
                <a:ea typeface="Source Sans Pro"/>
                <a:cs typeface="Source Sans Pro"/>
                <a:sym typeface="Source Sans Pro"/>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Source Sans Pro"/>
                <a:ea typeface="Source Sans Pro"/>
                <a:cs typeface="Source Sans Pro"/>
                <a:sym typeface="Source Sans Pro"/>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Source Sans Pro"/>
                <a:ea typeface="Source Sans Pro"/>
                <a:cs typeface="Source Sans Pro"/>
                <a:sym typeface="Source Sans Pro"/>
              </a:defRPr>
            </a:lvl9pPr>
          </a:lstStyle>
          <a:p>
            <a:endParaRPr/>
          </a:p>
        </p:txBody>
      </p:sp>
      <p:sp>
        <p:nvSpPr>
          <p:cNvPr id="58" name="Google Shape;58;p7"/>
          <p:cNvSpPr txBox="1">
            <a:spLocks noGrp="1"/>
          </p:cNvSpPr>
          <p:nvPr>
            <p:ph type="body" idx="4"/>
          </p:nvPr>
        </p:nvSpPr>
        <p:spPr>
          <a:xfrm>
            <a:off x="4790207" y="3003840"/>
            <a:ext cx="4052457" cy="3313833"/>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rgbClr val="003764"/>
              </a:buClr>
              <a:buSzPts val="2800"/>
              <a:buFont typeface="Arial"/>
              <a:buChar char="•"/>
              <a:defRPr sz="2800" b="0" i="0" u="none" strike="noStrike" cap="none">
                <a:solidFill>
                  <a:srgbClr val="003764"/>
                </a:solidFill>
                <a:latin typeface="Source Sans Pro"/>
                <a:ea typeface="Source Sans Pro"/>
                <a:cs typeface="Source Sans Pro"/>
                <a:sym typeface="Source Sans Pro"/>
              </a:defRPr>
            </a:lvl1pPr>
            <a:lvl2pPr marL="914400" marR="0" lvl="1" indent="-381000" algn="l" rtl="0">
              <a:lnSpc>
                <a:spcPct val="90000"/>
              </a:lnSpc>
              <a:spcBef>
                <a:spcPts val="500"/>
              </a:spcBef>
              <a:spcAft>
                <a:spcPts val="0"/>
              </a:spcAft>
              <a:buClr>
                <a:srgbClr val="003764"/>
              </a:buClr>
              <a:buSzPts val="2400"/>
              <a:buFont typeface="Arial"/>
              <a:buChar char="•"/>
              <a:defRPr sz="2400" b="0" i="0" u="none" strike="noStrike" cap="none">
                <a:solidFill>
                  <a:srgbClr val="003764"/>
                </a:solidFill>
                <a:latin typeface="Source Sans Pro"/>
                <a:ea typeface="Source Sans Pro"/>
                <a:cs typeface="Source Sans Pro"/>
                <a:sym typeface="Source Sans Pro"/>
              </a:defRPr>
            </a:lvl2pPr>
            <a:lvl3pPr marL="1371600" marR="0" lvl="2"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Source Sans Pro"/>
                <a:ea typeface="Source Sans Pro"/>
                <a:cs typeface="Source Sans Pro"/>
                <a:sym typeface="Source Sans Pro"/>
              </a:defRPr>
            </a:lvl3pPr>
            <a:lvl4pPr marL="1828800" marR="0" lvl="3"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59" name="Google Shape;59;p7" descr="Yellow sidebar"/>
          <p:cNvSpPr/>
          <p:nvPr/>
        </p:nvSpPr>
        <p:spPr>
          <a:xfrm>
            <a:off x="0" y="0"/>
            <a:ext cx="100208"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60" name="Google Shape;60;p7"/>
          <p:cNvSpPr txBox="1">
            <a:spLocks noGrp="1"/>
          </p:cNvSpPr>
          <p:nvPr>
            <p:ph type="dt" idx="10"/>
          </p:nvPr>
        </p:nvSpPr>
        <p:spPr>
          <a:xfrm>
            <a:off x="628650" y="6483926"/>
            <a:ext cx="2057400" cy="237549"/>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61" name="Google Shape;61;p7"/>
          <p:cNvSpPr txBox="1">
            <a:spLocks noGrp="1"/>
          </p:cNvSpPr>
          <p:nvPr>
            <p:ph type="ftr" idx="11"/>
          </p:nvPr>
        </p:nvSpPr>
        <p:spPr>
          <a:xfrm>
            <a:off x="3028950" y="6483926"/>
            <a:ext cx="3086100" cy="237549"/>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62" name="Google Shape;62;p7"/>
          <p:cNvSpPr txBox="1">
            <a:spLocks noGrp="1"/>
          </p:cNvSpPr>
          <p:nvPr>
            <p:ph type="sldNum" idx="12"/>
          </p:nvPr>
        </p:nvSpPr>
        <p:spPr>
          <a:xfrm>
            <a:off x="8416636" y="6529852"/>
            <a:ext cx="457199" cy="191623"/>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63"/>
        <p:cNvGrpSpPr/>
        <p:nvPr/>
      </p:nvGrpSpPr>
      <p:grpSpPr>
        <a:xfrm>
          <a:off x="0" y="0"/>
          <a:ext cx="0" cy="0"/>
          <a:chOff x="0" y="0"/>
          <a:chExt cx="0" cy="0"/>
        </a:xfrm>
      </p:grpSpPr>
      <p:pic>
        <p:nvPicPr>
          <p:cNvPr id="64" name="Google Shape;64;p8" descr="Community and Technical Colleges. Washington State Board."/>
          <p:cNvPicPr preferRelativeResize="0"/>
          <p:nvPr/>
        </p:nvPicPr>
        <p:blipFill rotWithShape="1">
          <a:blip r:embed="rId2">
            <a:alphaModFix/>
          </a:blip>
          <a:srcRect t="12671"/>
          <a:stretch/>
        </p:blipFill>
        <p:spPr>
          <a:xfrm>
            <a:off x="105297" y="154004"/>
            <a:ext cx="3286396" cy="1231537"/>
          </a:xfrm>
          <a:prstGeom prst="rect">
            <a:avLst/>
          </a:prstGeom>
          <a:noFill/>
          <a:ln>
            <a:noFill/>
          </a:ln>
        </p:spPr>
      </p:pic>
      <p:pic>
        <p:nvPicPr>
          <p:cNvPr id="65" name="Google Shape;65;p8" descr="Header triangles pattern"/>
          <p:cNvPicPr preferRelativeResize="0"/>
          <p:nvPr/>
        </p:nvPicPr>
        <p:blipFill rotWithShape="1">
          <a:blip r:embed="rId3">
            <a:alphaModFix/>
          </a:blip>
          <a:srcRect t="42265"/>
          <a:stretch/>
        </p:blipFill>
        <p:spPr>
          <a:xfrm>
            <a:off x="5076294" y="0"/>
            <a:ext cx="4067706" cy="1481791"/>
          </a:xfrm>
          <a:prstGeom prst="rect">
            <a:avLst/>
          </a:prstGeom>
          <a:noFill/>
          <a:ln>
            <a:noFill/>
          </a:ln>
        </p:spPr>
      </p:pic>
      <p:sp>
        <p:nvSpPr>
          <p:cNvPr id="66" name="Google Shape;66;p8"/>
          <p:cNvSpPr txBox="1">
            <a:spLocks noGrp="1"/>
          </p:cNvSpPr>
          <p:nvPr>
            <p:ph type="title"/>
          </p:nvPr>
        </p:nvSpPr>
        <p:spPr>
          <a:xfrm>
            <a:off x="540327" y="1457982"/>
            <a:ext cx="8302337" cy="786457"/>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0"/>
              </a:spcBef>
              <a:spcAft>
                <a:spcPts val="0"/>
              </a:spcAft>
              <a:buClr>
                <a:srgbClr val="003764"/>
              </a:buClr>
              <a:buSzPts val="3500"/>
              <a:buFont typeface="Source Sans Pro"/>
              <a:buNone/>
              <a:defRPr sz="3500" b="0" i="0" u="none" strike="noStrike" cap="none">
                <a:solidFill>
                  <a:srgbClr val="003764"/>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7" name="Google Shape;67;p8" descr="Yellow sidebar"/>
          <p:cNvSpPr/>
          <p:nvPr/>
        </p:nvSpPr>
        <p:spPr>
          <a:xfrm>
            <a:off x="0" y="0"/>
            <a:ext cx="100208"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68" name="Google Shape;68;p8"/>
          <p:cNvSpPr txBox="1">
            <a:spLocks noGrp="1"/>
          </p:cNvSpPr>
          <p:nvPr>
            <p:ph type="dt" idx="10"/>
          </p:nvPr>
        </p:nvSpPr>
        <p:spPr>
          <a:xfrm>
            <a:off x="628650" y="6483926"/>
            <a:ext cx="2057400" cy="237549"/>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69" name="Google Shape;69;p8"/>
          <p:cNvSpPr txBox="1">
            <a:spLocks noGrp="1"/>
          </p:cNvSpPr>
          <p:nvPr>
            <p:ph type="ftr" idx="11"/>
          </p:nvPr>
        </p:nvSpPr>
        <p:spPr>
          <a:xfrm>
            <a:off x="3028950" y="6483926"/>
            <a:ext cx="3086100" cy="237549"/>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70" name="Google Shape;70;p8"/>
          <p:cNvSpPr txBox="1">
            <a:spLocks noGrp="1"/>
          </p:cNvSpPr>
          <p:nvPr>
            <p:ph type="sldNum" idx="12"/>
          </p:nvPr>
        </p:nvSpPr>
        <p:spPr>
          <a:xfrm>
            <a:off x="8416636" y="6529852"/>
            <a:ext cx="457199" cy="191623"/>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1"/>
        <p:cNvGrpSpPr/>
        <p:nvPr/>
      </p:nvGrpSpPr>
      <p:grpSpPr>
        <a:xfrm>
          <a:off x="0" y="0"/>
          <a:ext cx="0" cy="0"/>
          <a:chOff x="0" y="0"/>
          <a:chExt cx="0" cy="0"/>
        </a:xfrm>
      </p:grpSpPr>
      <p:pic>
        <p:nvPicPr>
          <p:cNvPr id="72" name="Google Shape;72;p9" descr="Community and Technical Colleges. Washington State Board."/>
          <p:cNvPicPr preferRelativeResize="0"/>
          <p:nvPr/>
        </p:nvPicPr>
        <p:blipFill rotWithShape="1">
          <a:blip r:embed="rId2">
            <a:alphaModFix/>
          </a:blip>
          <a:srcRect t="12671"/>
          <a:stretch/>
        </p:blipFill>
        <p:spPr>
          <a:xfrm>
            <a:off x="105297" y="154004"/>
            <a:ext cx="3286396" cy="1231537"/>
          </a:xfrm>
          <a:prstGeom prst="rect">
            <a:avLst/>
          </a:prstGeom>
          <a:noFill/>
          <a:ln>
            <a:noFill/>
          </a:ln>
        </p:spPr>
      </p:pic>
      <p:pic>
        <p:nvPicPr>
          <p:cNvPr id="73" name="Google Shape;73;p9" descr="Header triangles pattern"/>
          <p:cNvPicPr preferRelativeResize="0"/>
          <p:nvPr/>
        </p:nvPicPr>
        <p:blipFill rotWithShape="1">
          <a:blip r:embed="rId3">
            <a:alphaModFix/>
          </a:blip>
          <a:srcRect t="42265"/>
          <a:stretch/>
        </p:blipFill>
        <p:spPr>
          <a:xfrm>
            <a:off x="5076294" y="0"/>
            <a:ext cx="4067706" cy="1481791"/>
          </a:xfrm>
          <a:prstGeom prst="rect">
            <a:avLst/>
          </a:prstGeom>
          <a:noFill/>
          <a:ln>
            <a:noFill/>
          </a:ln>
        </p:spPr>
      </p:pic>
      <p:sp>
        <p:nvSpPr>
          <p:cNvPr id="74" name="Google Shape;74;p9" descr="Yellow sidebar"/>
          <p:cNvSpPr/>
          <p:nvPr/>
        </p:nvSpPr>
        <p:spPr>
          <a:xfrm>
            <a:off x="0" y="0"/>
            <a:ext cx="100208"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75" name="Google Shape;75;p9"/>
          <p:cNvSpPr txBox="1">
            <a:spLocks noGrp="1"/>
          </p:cNvSpPr>
          <p:nvPr>
            <p:ph type="dt" idx="10"/>
          </p:nvPr>
        </p:nvSpPr>
        <p:spPr>
          <a:xfrm>
            <a:off x="628650" y="6483926"/>
            <a:ext cx="2057400" cy="237549"/>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76" name="Google Shape;76;p9"/>
          <p:cNvSpPr txBox="1">
            <a:spLocks noGrp="1"/>
          </p:cNvSpPr>
          <p:nvPr>
            <p:ph type="ftr" idx="11"/>
          </p:nvPr>
        </p:nvSpPr>
        <p:spPr>
          <a:xfrm>
            <a:off x="3028950" y="6483926"/>
            <a:ext cx="3086100" cy="237549"/>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77" name="Google Shape;77;p9"/>
          <p:cNvSpPr txBox="1">
            <a:spLocks noGrp="1"/>
          </p:cNvSpPr>
          <p:nvPr>
            <p:ph type="sldNum" idx="12"/>
          </p:nvPr>
        </p:nvSpPr>
        <p:spPr>
          <a:xfrm>
            <a:off x="8416636" y="6529852"/>
            <a:ext cx="457199" cy="191623"/>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78"/>
        <p:cNvGrpSpPr/>
        <p:nvPr/>
      </p:nvGrpSpPr>
      <p:grpSpPr>
        <a:xfrm>
          <a:off x="0" y="0"/>
          <a:ext cx="0" cy="0"/>
          <a:chOff x="0" y="0"/>
          <a:chExt cx="0" cy="0"/>
        </a:xfrm>
      </p:grpSpPr>
      <p:pic>
        <p:nvPicPr>
          <p:cNvPr id="79" name="Google Shape;79;p10" descr="Community and Technical Colleges. Washington State Board."/>
          <p:cNvPicPr preferRelativeResize="0"/>
          <p:nvPr/>
        </p:nvPicPr>
        <p:blipFill rotWithShape="1">
          <a:blip r:embed="rId2">
            <a:alphaModFix/>
          </a:blip>
          <a:srcRect t="12671"/>
          <a:stretch/>
        </p:blipFill>
        <p:spPr>
          <a:xfrm>
            <a:off x="105297" y="154004"/>
            <a:ext cx="3286396" cy="1231537"/>
          </a:xfrm>
          <a:prstGeom prst="rect">
            <a:avLst/>
          </a:prstGeom>
          <a:noFill/>
          <a:ln>
            <a:noFill/>
          </a:ln>
        </p:spPr>
      </p:pic>
      <p:pic>
        <p:nvPicPr>
          <p:cNvPr id="80" name="Google Shape;80;p10" descr="Header triangles pattern"/>
          <p:cNvPicPr preferRelativeResize="0"/>
          <p:nvPr/>
        </p:nvPicPr>
        <p:blipFill rotWithShape="1">
          <a:blip r:embed="rId3">
            <a:alphaModFix/>
          </a:blip>
          <a:srcRect t="42265"/>
          <a:stretch/>
        </p:blipFill>
        <p:spPr>
          <a:xfrm>
            <a:off x="5076294" y="0"/>
            <a:ext cx="4067706" cy="1481791"/>
          </a:xfrm>
          <a:prstGeom prst="rect">
            <a:avLst/>
          </a:prstGeom>
          <a:noFill/>
          <a:ln>
            <a:noFill/>
          </a:ln>
        </p:spPr>
      </p:pic>
      <p:sp>
        <p:nvSpPr>
          <p:cNvPr id="81" name="Google Shape;81;p10"/>
          <p:cNvSpPr txBox="1">
            <a:spLocks noGrp="1"/>
          </p:cNvSpPr>
          <p:nvPr>
            <p:ph type="title"/>
          </p:nvPr>
        </p:nvSpPr>
        <p:spPr>
          <a:xfrm>
            <a:off x="486494" y="1385541"/>
            <a:ext cx="3160715" cy="1409614"/>
          </a:xfrm>
          <a:prstGeom prst="rect">
            <a:avLst/>
          </a:prstGeom>
          <a:noFill/>
          <a:ln>
            <a:noFill/>
          </a:ln>
        </p:spPr>
        <p:txBody>
          <a:bodyPr spcFirstLastPara="1" wrap="square" lIns="91425" tIns="91425" rIns="91425" bIns="91425" anchor="b" anchorCtr="0">
            <a:noAutofit/>
          </a:bodyPr>
          <a:lstStyle>
            <a:lvl1pPr marR="0" lvl="0" algn="l" rtl="0">
              <a:lnSpc>
                <a:spcPct val="90000"/>
              </a:lnSpc>
              <a:spcBef>
                <a:spcPts val="0"/>
              </a:spcBef>
              <a:spcAft>
                <a:spcPts val="0"/>
              </a:spcAft>
              <a:buClr>
                <a:srgbClr val="003764"/>
              </a:buClr>
              <a:buSzPts val="3500"/>
              <a:buFont typeface="Source Sans Pro"/>
              <a:buNone/>
              <a:defRPr sz="3500" b="0" i="0" u="none" strike="noStrike" cap="none">
                <a:solidFill>
                  <a:srgbClr val="003764"/>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2" name="Google Shape;82;p10"/>
          <p:cNvSpPr txBox="1">
            <a:spLocks noGrp="1"/>
          </p:cNvSpPr>
          <p:nvPr>
            <p:ph type="body" idx="1"/>
          </p:nvPr>
        </p:nvSpPr>
        <p:spPr>
          <a:xfrm>
            <a:off x="486494" y="2888673"/>
            <a:ext cx="3160715" cy="3492378"/>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1000"/>
              </a:spcBef>
              <a:spcAft>
                <a:spcPts val="0"/>
              </a:spcAft>
              <a:buClr>
                <a:srgbClr val="003764"/>
              </a:buClr>
              <a:buSzPts val="1600"/>
              <a:buFont typeface="Arial"/>
              <a:buNone/>
              <a:defRPr sz="1600" b="0" i="0" u="none" strike="noStrike" cap="none">
                <a:solidFill>
                  <a:srgbClr val="003764"/>
                </a:solidFill>
                <a:latin typeface="Source Sans Pro"/>
                <a:ea typeface="Source Sans Pro"/>
                <a:cs typeface="Source Sans Pro"/>
                <a:sym typeface="Source Sans Pro"/>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Source Sans Pro"/>
                <a:ea typeface="Source Sans Pro"/>
                <a:cs typeface="Source Sans Pro"/>
                <a:sym typeface="Source Sans Pro"/>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Source Sans Pro"/>
                <a:ea typeface="Source Sans Pro"/>
                <a:cs typeface="Source Sans Pro"/>
                <a:sym typeface="Source Sans Pro"/>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Source Sans Pro"/>
                <a:ea typeface="Source Sans Pro"/>
                <a:cs typeface="Source Sans Pro"/>
                <a:sym typeface="Source Sans Pro"/>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Source Sans Pro"/>
                <a:ea typeface="Source Sans Pro"/>
                <a:cs typeface="Source Sans Pro"/>
                <a:sym typeface="Source Sans Pro"/>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Source Sans Pro"/>
                <a:ea typeface="Source Sans Pro"/>
                <a:cs typeface="Source Sans Pro"/>
                <a:sym typeface="Source Sans Pro"/>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Source Sans Pro"/>
                <a:ea typeface="Source Sans Pro"/>
                <a:cs typeface="Source Sans Pro"/>
                <a:sym typeface="Source Sans Pro"/>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Source Sans Pro"/>
                <a:ea typeface="Source Sans Pro"/>
                <a:cs typeface="Source Sans Pro"/>
                <a:sym typeface="Source Sans Pro"/>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Source Sans Pro"/>
                <a:ea typeface="Source Sans Pro"/>
                <a:cs typeface="Source Sans Pro"/>
                <a:sym typeface="Source Sans Pro"/>
              </a:defRPr>
            </a:lvl9pPr>
          </a:lstStyle>
          <a:p>
            <a:endParaRPr/>
          </a:p>
        </p:txBody>
      </p:sp>
      <p:sp>
        <p:nvSpPr>
          <p:cNvPr id="83" name="Google Shape;83;p10"/>
          <p:cNvSpPr txBox="1">
            <a:spLocks noGrp="1"/>
          </p:cNvSpPr>
          <p:nvPr>
            <p:ph type="body" idx="2"/>
          </p:nvPr>
        </p:nvSpPr>
        <p:spPr>
          <a:xfrm>
            <a:off x="3863540" y="1569027"/>
            <a:ext cx="5041469" cy="4812024"/>
          </a:xfrm>
          <a:prstGeom prst="rect">
            <a:avLst/>
          </a:prstGeom>
          <a:noFill/>
          <a:ln>
            <a:noFill/>
          </a:ln>
        </p:spPr>
        <p:txBody>
          <a:bodyPr spcFirstLastPara="1" wrap="square" lIns="91425" tIns="91425" rIns="91425" bIns="91425" anchor="t" anchorCtr="0">
            <a:noAutofit/>
          </a:bodyPr>
          <a:lstStyle>
            <a:lvl1pPr marL="457200" marR="0" lvl="0" indent="-431800" algn="l" rtl="0">
              <a:lnSpc>
                <a:spcPct val="90000"/>
              </a:lnSpc>
              <a:spcBef>
                <a:spcPts val="1000"/>
              </a:spcBef>
              <a:spcAft>
                <a:spcPts val="0"/>
              </a:spcAft>
              <a:buClr>
                <a:srgbClr val="003764"/>
              </a:buClr>
              <a:buSzPts val="3200"/>
              <a:buFont typeface="Arial"/>
              <a:buChar char="•"/>
              <a:defRPr sz="3200" b="0" i="0" u="none" strike="noStrike" cap="none">
                <a:solidFill>
                  <a:srgbClr val="003764"/>
                </a:solidFill>
                <a:latin typeface="Source Sans Pro"/>
                <a:ea typeface="Source Sans Pro"/>
                <a:cs typeface="Source Sans Pro"/>
                <a:sym typeface="Source Sans Pro"/>
              </a:defRPr>
            </a:lvl1pPr>
            <a:lvl2pPr marL="914400" marR="0" lvl="1" indent="-406400" algn="l" rtl="0">
              <a:lnSpc>
                <a:spcPct val="90000"/>
              </a:lnSpc>
              <a:spcBef>
                <a:spcPts val="500"/>
              </a:spcBef>
              <a:spcAft>
                <a:spcPts val="0"/>
              </a:spcAft>
              <a:buClr>
                <a:srgbClr val="003764"/>
              </a:buClr>
              <a:buSzPts val="2800"/>
              <a:buFont typeface="Arial"/>
              <a:buChar char="•"/>
              <a:defRPr sz="2800" b="0" i="0" u="none" strike="noStrike" cap="none">
                <a:solidFill>
                  <a:srgbClr val="003764"/>
                </a:solidFill>
                <a:latin typeface="Source Sans Pro"/>
                <a:ea typeface="Source Sans Pro"/>
                <a:cs typeface="Source Sans Pro"/>
                <a:sym typeface="Source Sans Pro"/>
              </a:defRPr>
            </a:lvl2pPr>
            <a:lvl3pPr marL="1371600" marR="0" lvl="2" indent="-381000" algn="l" rtl="0">
              <a:lnSpc>
                <a:spcPct val="90000"/>
              </a:lnSpc>
              <a:spcBef>
                <a:spcPts val="500"/>
              </a:spcBef>
              <a:spcAft>
                <a:spcPts val="0"/>
              </a:spcAft>
              <a:buClr>
                <a:srgbClr val="003764"/>
              </a:buClr>
              <a:buSzPts val="2400"/>
              <a:buFont typeface="Arial"/>
              <a:buChar char="•"/>
              <a:defRPr sz="2400" b="0" i="0" u="none" strike="noStrike" cap="none">
                <a:solidFill>
                  <a:srgbClr val="003764"/>
                </a:solidFill>
                <a:latin typeface="Source Sans Pro"/>
                <a:ea typeface="Source Sans Pro"/>
                <a:cs typeface="Source Sans Pro"/>
                <a:sym typeface="Source Sans Pro"/>
              </a:defRPr>
            </a:lvl3pPr>
            <a:lvl4pPr marL="1828800" marR="0" lvl="3"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Source Sans Pro"/>
                <a:ea typeface="Source Sans Pro"/>
                <a:cs typeface="Source Sans Pro"/>
                <a:sym typeface="Source Sans Pro"/>
              </a:defRPr>
            </a:lvl4pPr>
            <a:lvl5pPr marL="2286000" marR="0" lvl="4"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Source Sans Pro"/>
                <a:ea typeface="Source Sans Pro"/>
                <a:cs typeface="Source Sans Pro"/>
                <a:sym typeface="Source Sans Pro"/>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a:p>
        </p:txBody>
      </p:sp>
      <p:sp>
        <p:nvSpPr>
          <p:cNvPr id="84" name="Google Shape;84;p10" descr="Yellow sidebar"/>
          <p:cNvSpPr/>
          <p:nvPr/>
        </p:nvSpPr>
        <p:spPr>
          <a:xfrm>
            <a:off x="0" y="0"/>
            <a:ext cx="100208"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85" name="Google Shape;85;p10"/>
          <p:cNvSpPr txBox="1">
            <a:spLocks noGrp="1"/>
          </p:cNvSpPr>
          <p:nvPr>
            <p:ph type="dt" idx="10"/>
          </p:nvPr>
        </p:nvSpPr>
        <p:spPr>
          <a:xfrm>
            <a:off x="628650" y="6483926"/>
            <a:ext cx="2057400" cy="237549"/>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86" name="Google Shape;86;p10"/>
          <p:cNvSpPr txBox="1">
            <a:spLocks noGrp="1"/>
          </p:cNvSpPr>
          <p:nvPr>
            <p:ph type="ftr" idx="11"/>
          </p:nvPr>
        </p:nvSpPr>
        <p:spPr>
          <a:xfrm>
            <a:off x="3028950" y="6483926"/>
            <a:ext cx="3086100" cy="237549"/>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87" name="Google Shape;87;p10"/>
          <p:cNvSpPr txBox="1">
            <a:spLocks noGrp="1"/>
          </p:cNvSpPr>
          <p:nvPr>
            <p:ph type="sldNum" idx="12"/>
          </p:nvPr>
        </p:nvSpPr>
        <p:spPr>
          <a:xfrm>
            <a:off x="8416636" y="6529852"/>
            <a:ext cx="457199" cy="191623"/>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88"/>
        <p:cNvGrpSpPr/>
        <p:nvPr/>
      </p:nvGrpSpPr>
      <p:grpSpPr>
        <a:xfrm>
          <a:off x="0" y="0"/>
          <a:ext cx="0" cy="0"/>
          <a:chOff x="0" y="0"/>
          <a:chExt cx="0" cy="0"/>
        </a:xfrm>
      </p:grpSpPr>
      <p:pic>
        <p:nvPicPr>
          <p:cNvPr id="89" name="Google Shape;89;p11" descr="Community and Technical Colleges. Washington State Board."/>
          <p:cNvPicPr preferRelativeResize="0"/>
          <p:nvPr/>
        </p:nvPicPr>
        <p:blipFill rotWithShape="1">
          <a:blip r:embed="rId2">
            <a:alphaModFix/>
          </a:blip>
          <a:srcRect t="12671"/>
          <a:stretch/>
        </p:blipFill>
        <p:spPr>
          <a:xfrm>
            <a:off x="105297" y="154004"/>
            <a:ext cx="3286396" cy="1231537"/>
          </a:xfrm>
          <a:prstGeom prst="rect">
            <a:avLst/>
          </a:prstGeom>
          <a:noFill/>
          <a:ln>
            <a:noFill/>
          </a:ln>
        </p:spPr>
      </p:pic>
      <p:pic>
        <p:nvPicPr>
          <p:cNvPr id="90" name="Google Shape;90;p11" descr="Header triangles pattern"/>
          <p:cNvPicPr preferRelativeResize="0"/>
          <p:nvPr/>
        </p:nvPicPr>
        <p:blipFill rotWithShape="1">
          <a:blip r:embed="rId3">
            <a:alphaModFix/>
          </a:blip>
          <a:srcRect t="42265"/>
          <a:stretch/>
        </p:blipFill>
        <p:spPr>
          <a:xfrm>
            <a:off x="5076294" y="0"/>
            <a:ext cx="4067706" cy="1481791"/>
          </a:xfrm>
          <a:prstGeom prst="rect">
            <a:avLst/>
          </a:prstGeom>
          <a:noFill/>
          <a:ln>
            <a:noFill/>
          </a:ln>
        </p:spPr>
      </p:pic>
      <p:sp>
        <p:nvSpPr>
          <p:cNvPr id="91" name="Google Shape;91;p11"/>
          <p:cNvSpPr txBox="1">
            <a:spLocks noGrp="1"/>
          </p:cNvSpPr>
          <p:nvPr>
            <p:ph type="title"/>
          </p:nvPr>
        </p:nvSpPr>
        <p:spPr>
          <a:xfrm>
            <a:off x="403370" y="1385541"/>
            <a:ext cx="3358139" cy="1409614"/>
          </a:xfrm>
          <a:prstGeom prst="rect">
            <a:avLst/>
          </a:prstGeom>
          <a:noFill/>
          <a:ln>
            <a:noFill/>
          </a:ln>
        </p:spPr>
        <p:txBody>
          <a:bodyPr spcFirstLastPara="1" wrap="square" lIns="91425" tIns="91425" rIns="91425" bIns="91425" anchor="b" anchorCtr="0">
            <a:noAutofit/>
          </a:bodyPr>
          <a:lstStyle>
            <a:lvl1pPr marR="0" lvl="0" algn="l" rtl="0">
              <a:lnSpc>
                <a:spcPct val="90000"/>
              </a:lnSpc>
              <a:spcBef>
                <a:spcPts val="0"/>
              </a:spcBef>
              <a:spcAft>
                <a:spcPts val="0"/>
              </a:spcAft>
              <a:buClr>
                <a:srgbClr val="003764"/>
              </a:buClr>
              <a:buSzPts val="3500"/>
              <a:buFont typeface="Source Sans Pro"/>
              <a:buNone/>
              <a:defRPr sz="3500" b="0" i="0" u="none" strike="noStrike" cap="none">
                <a:solidFill>
                  <a:srgbClr val="003764"/>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2" name="Google Shape;92;p11"/>
          <p:cNvSpPr txBox="1">
            <a:spLocks noGrp="1"/>
          </p:cNvSpPr>
          <p:nvPr>
            <p:ph type="body" idx="1"/>
          </p:nvPr>
        </p:nvSpPr>
        <p:spPr>
          <a:xfrm>
            <a:off x="403370" y="2888673"/>
            <a:ext cx="3358139" cy="3542831"/>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1000"/>
              </a:spcBef>
              <a:spcAft>
                <a:spcPts val="0"/>
              </a:spcAft>
              <a:buClr>
                <a:srgbClr val="003764"/>
              </a:buClr>
              <a:buSzPts val="1600"/>
              <a:buFont typeface="Arial"/>
              <a:buNone/>
              <a:defRPr sz="1600" b="0" i="0" u="none" strike="noStrike" cap="none">
                <a:solidFill>
                  <a:srgbClr val="003764"/>
                </a:solidFill>
                <a:latin typeface="Source Sans Pro"/>
                <a:ea typeface="Source Sans Pro"/>
                <a:cs typeface="Source Sans Pro"/>
                <a:sym typeface="Source Sans Pro"/>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Source Sans Pro"/>
                <a:ea typeface="Source Sans Pro"/>
                <a:cs typeface="Source Sans Pro"/>
                <a:sym typeface="Source Sans Pro"/>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Source Sans Pro"/>
                <a:ea typeface="Source Sans Pro"/>
                <a:cs typeface="Source Sans Pro"/>
                <a:sym typeface="Source Sans Pro"/>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Source Sans Pro"/>
                <a:ea typeface="Source Sans Pro"/>
                <a:cs typeface="Source Sans Pro"/>
                <a:sym typeface="Source Sans Pro"/>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Source Sans Pro"/>
                <a:ea typeface="Source Sans Pro"/>
                <a:cs typeface="Source Sans Pro"/>
                <a:sym typeface="Source Sans Pro"/>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Source Sans Pro"/>
                <a:ea typeface="Source Sans Pro"/>
                <a:cs typeface="Source Sans Pro"/>
                <a:sym typeface="Source Sans Pro"/>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Source Sans Pro"/>
                <a:ea typeface="Source Sans Pro"/>
                <a:cs typeface="Source Sans Pro"/>
                <a:sym typeface="Source Sans Pro"/>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Source Sans Pro"/>
                <a:ea typeface="Source Sans Pro"/>
                <a:cs typeface="Source Sans Pro"/>
                <a:sym typeface="Source Sans Pro"/>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Source Sans Pro"/>
                <a:ea typeface="Source Sans Pro"/>
                <a:cs typeface="Source Sans Pro"/>
                <a:sym typeface="Source Sans Pro"/>
              </a:defRPr>
            </a:lvl9pPr>
          </a:lstStyle>
          <a:p>
            <a:endParaRPr/>
          </a:p>
        </p:txBody>
      </p:sp>
      <p:sp>
        <p:nvSpPr>
          <p:cNvPr id="93" name="Google Shape;93;p11"/>
          <p:cNvSpPr txBox="1">
            <a:spLocks noGrp="1"/>
          </p:cNvSpPr>
          <p:nvPr>
            <p:ph type="body" idx="2"/>
          </p:nvPr>
        </p:nvSpPr>
        <p:spPr>
          <a:xfrm>
            <a:off x="4024047" y="1569026"/>
            <a:ext cx="4839398" cy="4862477"/>
          </a:xfrm>
          <a:prstGeom prst="rect">
            <a:avLst/>
          </a:prstGeom>
          <a:noFill/>
          <a:ln>
            <a:noFill/>
          </a:ln>
        </p:spPr>
        <p:txBody>
          <a:bodyPr spcFirstLastPara="1" wrap="square" lIns="91425" tIns="91425" rIns="91425" bIns="91425" anchor="t" anchorCtr="0">
            <a:noAutofit/>
          </a:bodyPr>
          <a:lstStyle>
            <a:lvl1pPr marL="457200" marR="0" lvl="0" indent="-431800" algn="l" rtl="0">
              <a:lnSpc>
                <a:spcPct val="90000"/>
              </a:lnSpc>
              <a:spcBef>
                <a:spcPts val="1000"/>
              </a:spcBef>
              <a:spcAft>
                <a:spcPts val="0"/>
              </a:spcAft>
              <a:buClr>
                <a:srgbClr val="003764"/>
              </a:buClr>
              <a:buSzPts val="3200"/>
              <a:buFont typeface="Arial"/>
              <a:buChar char="•"/>
              <a:defRPr sz="3200" b="0" i="0" u="none" strike="noStrike" cap="none">
                <a:solidFill>
                  <a:srgbClr val="003764"/>
                </a:solidFill>
                <a:latin typeface="Source Sans Pro"/>
                <a:ea typeface="Source Sans Pro"/>
                <a:cs typeface="Source Sans Pro"/>
                <a:sym typeface="Source Sans Pro"/>
              </a:defRPr>
            </a:lvl1pPr>
            <a:lvl2pPr marL="914400" marR="0" lvl="1" indent="-406400" algn="l" rtl="0">
              <a:lnSpc>
                <a:spcPct val="90000"/>
              </a:lnSpc>
              <a:spcBef>
                <a:spcPts val="500"/>
              </a:spcBef>
              <a:spcAft>
                <a:spcPts val="0"/>
              </a:spcAft>
              <a:buClr>
                <a:srgbClr val="003764"/>
              </a:buClr>
              <a:buSzPts val="2800"/>
              <a:buFont typeface="Arial"/>
              <a:buChar char="•"/>
              <a:defRPr sz="2800" b="0" i="0" u="none" strike="noStrike" cap="none">
                <a:solidFill>
                  <a:srgbClr val="003764"/>
                </a:solidFill>
                <a:latin typeface="Source Sans Pro"/>
                <a:ea typeface="Source Sans Pro"/>
                <a:cs typeface="Source Sans Pro"/>
                <a:sym typeface="Source Sans Pro"/>
              </a:defRPr>
            </a:lvl2pPr>
            <a:lvl3pPr marL="1371600" marR="0" lvl="2" indent="-381000" algn="l" rtl="0">
              <a:lnSpc>
                <a:spcPct val="90000"/>
              </a:lnSpc>
              <a:spcBef>
                <a:spcPts val="500"/>
              </a:spcBef>
              <a:spcAft>
                <a:spcPts val="0"/>
              </a:spcAft>
              <a:buClr>
                <a:srgbClr val="003764"/>
              </a:buClr>
              <a:buSzPts val="2400"/>
              <a:buFont typeface="Arial"/>
              <a:buChar char="•"/>
              <a:defRPr sz="2400" b="0" i="0" u="none" strike="noStrike" cap="none">
                <a:solidFill>
                  <a:srgbClr val="003764"/>
                </a:solidFill>
                <a:latin typeface="Source Sans Pro"/>
                <a:ea typeface="Source Sans Pro"/>
                <a:cs typeface="Source Sans Pro"/>
                <a:sym typeface="Source Sans Pro"/>
              </a:defRPr>
            </a:lvl3pPr>
            <a:lvl4pPr marL="1828800" marR="0" lvl="3"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Source Sans Pro"/>
                <a:ea typeface="Source Sans Pro"/>
                <a:cs typeface="Source Sans Pro"/>
                <a:sym typeface="Source Sans Pro"/>
              </a:defRPr>
            </a:lvl4pPr>
            <a:lvl5pPr marL="2286000" marR="0" lvl="4"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Source Sans Pro"/>
                <a:ea typeface="Source Sans Pro"/>
                <a:cs typeface="Source Sans Pro"/>
                <a:sym typeface="Source Sans Pro"/>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a:p>
        </p:txBody>
      </p:sp>
      <p:sp>
        <p:nvSpPr>
          <p:cNvPr id="94" name="Google Shape;94;p11" descr="Yellow sidebar"/>
          <p:cNvSpPr/>
          <p:nvPr/>
        </p:nvSpPr>
        <p:spPr>
          <a:xfrm>
            <a:off x="0" y="0"/>
            <a:ext cx="100208"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95" name="Google Shape;95;p11"/>
          <p:cNvSpPr txBox="1">
            <a:spLocks noGrp="1"/>
          </p:cNvSpPr>
          <p:nvPr>
            <p:ph type="dt" idx="10"/>
          </p:nvPr>
        </p:nvSpPr>
        <p:spPr>
          <a:xfrm>
            <a:off x="628650" y="6483926"/>
            <a:ext cx="2057400" cy="237549"/>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96" name="Google Shape;96;p11"/>
          <p:cNvSpPr txBox="1">
            <a:spLocks noGrp="1"/>
          </p:cNvSpPr>
          <p:nvPr>
            <p:ph type="ftr" idx="11"/>
          </p:nvPr>
        </p:nvSpPr>
        <p:spPr>
          <a:xfrm>
            <a:off x="3028950" y="6483926"/>
            <a:ext cx="3086100" cy="237549"/>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97" name="Google Shape;97;p11"/>
          <p:cNvSpPr txBox="1">
            <a:spLocks noGrp="1"/>
          </p:cNvSpPr>
          <p:nvPr>
            <p:ph type="sldNum" idx="12"/>
          </p:nvPr>
        </p:nvSpPr>
        <p:spPr>
          <a:xfrm>
            <a:off x="8416636" y="6529852"/>
            <a:ext cx="457199" cy="191623"/>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98"/>
        <p:cNvGrpSpPr/>
        <p:nvPr/>
      </p:nvGrpSpPr>
      <p:grpSpPr>
        <a:xfrm>
          <a:off x="0" y="0"/>
          <a:ext cx="0" cy="0"/>
          <a:chOff x="0" y="0"/>
          <a:chExt cx="0" cy="0"/>
        </a:xfrm>
      </p:grpSpPr>
      <p:pic>
        <p:nvPicPr>
          <p:cNvPr id="99" name="Google Shape;99;p12" descr="Community and Technical Colleges. Washington State Board."/>
          <p:cNvPicPr preferRelativeResize="0"/>
          <p:nvPr/>
        </p:nvPicPr>
        <p:blipFill rotWithShape="1">
          <a:blip r:embed="rId2">
            <a:alphaModFix/>
          </a:blip>
          <a:srcRect t="12671"/>
          <a:stretch/>
        </p:blipFill>
        <p:spPr>
          <a:xfrm>
            <a:off x="105297" y="154004"/>
            <a:ext cx="3286396" cy="1231537"/>
          </a:xfrm>
          <a:prstGeom prst="rect">
            <a:avLst/>
          </a:prstGeom>
          <a:noFill/>
          <a:ln>
            <a:noFill/>
          </a:ln>
        </p:spPr>
      </p:pic>
      <p:pic>
        <p:nvPicPr>
          <p:cNvPr id="100" name="Google Shape;100;p12" descr="Header triangles pattern"/>
          <p:cNvPicPr preferRelativeResize="0"/>
          <p:nvPr/>
        </p:nvPicPr>
        <p:blipFill rotWithShape="1">
          <a:blip r:embed="rId3">
            <a:alphaModFix/>
          </a:blip>
          <a:srcRect t="42265"/>
          <a:stretch/>
        </p:blipFill>
        <p:spPr>
          <a:xfrm>
            <a:off x="5076294" y="0"/>
            <a:ext cx="4067706" cy="1481791"/>
          </a:xfrm>
          <a:prstGeom prst="rect">
            <a:avLst/>
          </a:prstGeom>
          <a:noFill/>
          <a:ln>
            <a:noFill/>
          </a:ln>
        </p:spPr>
      </p:pic>
      <p:sp>
        <p:nvSpPr>
          <p:cNvPr id="101" name="Google Shape;101;p12"/>
          <p:cNvSpPr txBox="1">
            <a:spLocks noGrp="1"/>
          </p:cNvSpPr>
          <p:nvPr>
            <p:ph type="title"/>
          </p:nvPr>
        </p:nvSpPr>
        <p:spPr>
          <a:xfrm>
            <a:off x="623888" y="1709745"/>
            <a:ext cx="7886700" cy="2852737"/>
          </a:xfrm>
          <a:prstGeom prst="rect">
            <a:avLst/>
          </a:prstGeom>
          <a:noFill/>
          <a:ln>
            <a:noFill/>
          </a:ln>
        </p:spPr>
        <p:txBody>
          <a:bodyPr spcFirstLastPara="1" wrap="square" lIns="91425" tIns="91425" rIns="91425" bIns="91425" anchor="b" anchorCtr="0">
            <a:noAutofit/>
          </a:bodyPr>
          <a:lstStyle>
            <a:lvl1pPr marR="0" lvl="0" algn="l" rtl="0">
              <a:lnSpc>
                <a:spcPct val="90000"/>
              </a:lnSpc>
              <a:spcBef>
                <a:spcPts val="0"/>
              </a:spcBef>
              <a:spcAft>
                <a:spcPts val="0"/>
              </a:spcAft>
              <a:buClr>
                <a:srgbClr val="003764"/>
              </a:buClr>
              <a:buSzPts val="3500"/>
              <a:buFont typeface="Source Sans Pro"/>
              <a:buNone/>
              <a:defRPr sz="3500" b="0" i="0" u="none" strike="noStrike" cap="none">
                <a:solidFill>
                  <a:srgbClr val="003764"/>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2" name="Google Shape;102;p12"/>
          <p:cNvSpPr txBox="1">
            <a:spLocks noGrp="1"/>
          </p:cNvSpPr>
          <p:nvPr>
            <p:ph type="body" idx="1"/>
          </p:nvPr>
        </p:nvSpPr>
        <p:spPr>
          <a:xfrm>
            <a:off x="623888" y="4589470"/>
            <a:ext cx="7886700" cy="1500187"/>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1000"/>
              </a:spcBef>
              <a:spcAft>
                <a:spcPts val="0"/>
              </a:spcAft>
              <a:buClr>
                <a:srgbClr val="003764"/>
              </a:buClr>
              <a:buSzPts val="1800"/>
              <a:buFont typeface="Arial"/>
              <a:buNone/>
              <a:defRPr sz="1800" b="0" i="0" u="none" strike="noStrike" cap="none">
                <a:solidFill>
                  <a:srgbClr val="003764"/>
                </a:solidFill>
                <a:latin typeface="Source Sans Pro"/>
                <a:ea typeface="Source Sans Pro"/>
                <a:cs typeface="Source Sans Pro"/>
                <a:sym typeface="Source Sans Pro"/>
              </a:defRPr>
            </a:lvl1pPr>
            <a:lvl2pPr marL="914400" marR="0" lvl="1" indent="-228600" algn="l" rtl="0">
              <a:lnSpc>
                <a:spcPct val="90000"/>
              </a:lnSpc>
              <a:spcBef>
                <a:spcPts val="500"/>
              </a:spcBef>
              <a:spcAft>
                <a:spcPts val="0"/>
              </a:spcAft>
              <a:buClr>
                <a:srgbClr val="888888"/>
              </a:buClr>
              <a:buSzPts val="1500"/>
              <a:buFont typeface="Arial"/>
              <a:buNone/>
              <a:defRPr sz="1500" b="0" i="0" u="none" strike="noStrike" cap="none">
                <a:solidFill>
                  <a:srgbClr val="888888"/>
                </a:solidFill>
                <a:latin typeface="Source Sans Pro"/>
                <a:ea typeface="Source Sans Pro"/>
                <a:cs typeface="Source Sans Pro"/>
                <a:sym typeface="Source Sans Pro"/>
              </a:defRPr>
            </a:lvl2pPr>
            <a:lvl3pPr marL="1371600" marR="0" lvl="2" indent="-228600" algn="l" rtl="0">
              <a:lnSpc>
                <a:spcPct val="90000"/>
              </a:lnSpc>
              <a:spcBef>
                <a:spcPts val="500"/>
              </a:spcBef>
              <a:spcAft>
                <a:spcPts val="0"/>
              </a:spcAft>
              <a:buClr>
                <a:srgbClr val="888888"/>
              </a:buClr>
              <a:buSzPts val="1350"/>
              <a:buFont typeface="Arial"/>
              <a:buNone/>
              <a:defRPr sz="1350" b="0" i="0" u="none" strike="noStrike" cap="none">
                <a:solidFill>
                  <a:srgbClr val="888888"/>
                </a:solidFill>
                <a:latin typeface="Source Sans Pro"/>
                <a:ea typeface="Source Sans Pro"/>
                <a:cs typeface="Source Sans Pro"/>
                <a:sym typeface="Source Sans Pro"/>
              </a:defRPr>
            </a:lvl3pPr>
            <a:lvl4pPr marL="1828800" marR="0" lvl="3" indent="-228600" algn="l" rtl="0">
              <a:lnSpc>
                <a:spcPct val="90000"/>
              </a:lnSpc>
              <a:spcBef>
                <a:spcPts val="500"/>
              </a:spcBef>
              <a:spcAft>
                <a:spcPts val="0"/>
              </a:spcAft>
              <a:buClr>
                <a:srgbClr val="888888"/>
              </a:buClr>
              <a:buSzPts val="1200"/>
              <a:buFont typeface="Arial"/>
              <a:buNone/>
              <a:defRPr sz="1200" b="0" i="0" u="none" strike="noStrike" cap="none">
                <a:solidFill>
                  <a:srgbClr val="888888"/>
                </a:solidFill>
                <a:latin typeface="Source Sans Pro"/>
                <a:ea typeface="Source Sans Pro"/>
                <a:cs typeface="Source Sans Pro"/>
                <a:sym typeface="Source Sans Pro"/>
              </a:defRPr>
            </a:lvl4pPr>
            <a:lvl5pPr marL="2286000" marR="0" lvl="4" indent="-228600" algn="l" rtl="0">
              <a:lnSpc>
                <a:spcPct val="90000"/>
              </a:lnSpc>
              <a:spcBef>
                <a:spcPts val="500"/>
              </a:spcBef>
              <a:spcAft>
                <a:spcPts val="0"/>
              </a:spcAft>
              <a:buClr>
                <a:srgbClr val="888888"/>
              </a:buClr>
              <a:buSzPts val="1200"/>
              <a:buFont typeface="Arial"/>
              <a:buNone/>
              <a:defRPr sz="1200" b="0" i="0" u="none" strike="noStrike" cap="none">
                <a:solidFill>
                  <a:srgbClr val="888888"/>
                </a:solidFill>
                <a:latin typeface="Source Sans Pro"/>
                <a:ea typeface="Source Sans Pro"/>
                <a:cs typeface="Source Sans Pro"/>
                <a:sym typeface="Source Sans Pro"/>
              </a:defRPr>
            </a:lvl5pPr>
            <a:lvl6pPr marL="2743200" marR="0" lvl="5" indent="-228600" algn="l" rtl="0">
              <a:lnSpc>
                <a:spcPct val="90000"/>
              </a:lnSpc>
              <a:spcBef>
                <a:spcPts val="500"/>
              </a:spcBef>
              <a:spcAft>
                <a:spcPts val="0"/>
              </a:spcAft>
              <a:buClr>
                <a:srgbClr val="888888"/>
              </a:buClr>
              <a:buSzPts val="1200"/>
              <a:buFont typeface="Arial"/>
              <a:buNone/>
              <a:defRPr sz="1200" b="0" i="0" u="none" strike="noStrike" cap="none">
                <a:solidFill>
                  <a:srgbClr val="888888"/>
                </a:solidFill>
                <a:latin typeface="Source Sans Pro"/>
                <a:ea typeface="Source Sans Pro"/>
                <a:cs typeface="Source Sans Pro"/>
                <a:sym typeface="Source Sans Pro"/>
              </a:defRPr>
            </a:lvl6pPr>
            <a:lvl7pPr marL="3200400" marR="0" lvl="6" indent="-228600" algn="l" rtl="0">
              <a:lnSpc>
                <a:spcPct val="90000"/>
              </a:lnSpc>
              <a:spcBef>
                <a:spcPts val="500"/>
              </a:spcBef>
              <a:spcAft>
                <a:spcPts val="0"/>
              </a:spcAft>
              <a:buClr>
                <a:srgbClr val="888888"/>
              </a:buClr>
              <a:buSzPts val="1200"/>
              <a:buFont typeface="Arial"/>
              <a:buNone/>
              <a:defRPr sz="1200" b="0" i="0" u="none" strike="noStrike" cap="none">
                <a:solidFill>
                  <a:srgbClr val="888888"/>
                </a:solidFill>
                <a:latin typeface="Source Sans Pro"/>
                <a:ea typeface="Source Sans Pro"/>
                <a:cs typeface="Source Sans Pro"/>
                <a:sym typeface="Source Sans Pro"/>
              </a:defRPr>
            </a:lvl7pPr>
            <a:lvl8pPr marL="3657600" marR="0" lvl="7" indent="-228600" algn="l" rtl="0">
              <a:lnSpc>
                <a:spcPct val="90000"/>
              </a:lnSpc>
              <a:spcBef>
                <a:spcPts val="500"/>
              </a:spcBef>
              <a:spcAft>
                <a:spcPts val="0"/>
              </a:spcAft>
              <a:buClr>
                <a:srgbClr val="888888"/>
              </a:buClr>
              <a:buSzPts val="1200"/>
              <a:buFont typeface="Arial"/>
              <a:buNone/>
              <a:defRPr sz="1200" b="0" i="0" u="none" strike="noStrike" cap="none">
                <a:solidFill>
                  <a:srgbClr val="888888"/>
                </a:solidFill>
                <a:latin typeface="Source Sans Pro"/>
                <a:ea typeface="Source Sans Pro"/>
                <a:cs typeface="Source Sans Pro"/>
                <a:sym typeface="Source Sans Pro"/>
              </a:defRPr>
            </a:lvl8pPr>
            <a:lvl9pPr marL="4114800" marR="0" lvl="8" indent="-228600" algn="l" rtl="0">
              <a:lnSpc>
                <a:spcPct val="90000"/>
              </a:lnSpc>
              <a:spcBef>
                <a:spcPts val="500"/>
              </a:spcBef>
              <a:spcAft>
                <a:spcPts val="0"/>
              </a:spcAft>
              <a:buClr>
                <a:srgbClr val="888888"/>
              </a:buClr>
              <a:buSzPts val="1200"/>
              <a:buFont typeface="Arial"/>
              <a:buNone/>
              <a:defRPr sz="1200" b="0" i="0" u="none" strike="noStrike" cap="none">
                <a:solidFill>
                  <a:srgbClr val="888888"/>
                </a:solidFill>
                <a:latin typeface="Source Sans Pro"/>
                <a:ea typeface="Source Sans Pro"/>
                <a:cs typeface="Source Sans Pro"/>
                <a:sym typeface="Source Sans Pro"/>
              </a:defRPr>
            </a:lvl9pPr>
          </a:lstStyle>
          <a:p>
            <a:endParaRPr/>
          </a:p>
        </p:txBody>
      </p:sp>
      <p:sp>
        <p:nvSpPr>
          <p:cNvPr id="103" name="Google Shape;103;p12" descr="Yellow sidebar"/>
          <p:cNvSpPr/>
          <p:nvPr/>
        </p:nvSpPr>
        <p:spPr>
          <a:xfrm>
            <a:off x="0" y="0"/>
            <a:ext cx="100208"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104" name="Google Shape;104;p12"/>
          <p:cNvSpPr txBox="1">
            <a:spLocks noGrp="1"/>
          </p:cNvSpPr>
          <p:nvPr>
            <p:ph type="dt" idx="10"/>
          </p:nvPr>
        </p:nvSpPr>
        <p:spPr>
          <a:xfrm>
            <a:off x="628650" y="6483926"/>
            <a:ext cx="2057400" cy="237549"/>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05" name="Google Shape;105;p12"/>
          <p:cNvSpPr txBox="1">
            <a:spLocks noGrp="1"/>
          </p:cNvSpPr>
          <p:nvPr>
            <p:ph type="ftr" idx="11"/>
          </p:nvPr>
        </p:nvSpPr>
        <p:spPr>
          <a:xfrm>
            <a:off x="3028950" y="6483926"/>
            <a:ext cx="3086100" cy="237549"/>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06" name="Google Shape;106;p12"/>
          <p:cNvSpPr txBox="1">
            <a:spLocks noGrp="1"/>
          </p:cNvSpPr>
          <p:nvPr>
            <p:ph type="sldNum" idx="12"/>
          </p:nvPr>
        </p:nvSpPr>
        <p:spPr>
          <a:xfrm>
            <a:off x="8416636" y="6529852"/>
            <a:ext cx="457199" cy="191623"/>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75" r:id="rId10"/>
    <p:sldLayoutId id="2147483676" r:id="rId11"/>
    <p:sldLayoutId id="2147483677" r:id="rId12"/>
    <p:sldLayoutId id="2147483678"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877667579"/>
      </p:ext>
    </p:extLst>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1.xml"/><Relationship Id="rId1" Type="http://schemas.openxmlformats.org/officeDocument/2006/relationships/video" Target="https://www.youtube.com/embed/xNN7iTA57jM" TargetMode="Externa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hyperlink" Target="https://unsplash.com/@pdr_ramos?utm_source=unsplash&amp;utm_medium=referral&amp;utm_content=creditCopyText" TargetMode="External"/><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6.jpg"/><Relationship Id="rId4" Type="http://schemas.openxmlformats.org/officeDocument/2006/relationships/hyperlink" Target="https://unsplash.com/s/photos/open-door?utm_source=unsplash&amp;utm_medium=referral&amp;utm_content=creditCopyText"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A2o15RCtSS0"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1.xml"/><Relationship Id="rId1" Type="http://schemas.openxmlformats.org/officeDocument/2006/relationships/video" Target="https://www.youtube.com/embed/sMZL_RC24To" TargetMode="Externa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50" name="Google Shape;150;p19"/>
          <p:cNvSpPr txBox="1">
            <a:spLocks noGrp="1"/>
          </p:cNvSpPr>
          <p:nvPr>
            <p:ph type="title"/>
          </p:nvPr>
        </p:nvSpPr>
        <p:spPr>
          <a:xfrm>
            <a:off x="369888" y="3863685"/>
            <a:ext cx="8336975" cy="999259"/>
          </a:xfrm>
          <a:prstGeom prst="rect">
            <a:avLst/>
          </a:prstGeom>
          <a:noFill/>
          <a:ln>
            <a:noFill/>
          </a:ln>
        </p:spPr>
        <p:txBody>
          <a:bodyPr spcFirstLastPara="1" wrap="square" lIns="91425" tIns="45700" rIns="91425" bIns="45700" anchor="t" anchorCtr="0">
            <a:noAutofit/>
          </a:bodyPr>
          <a:lstStyle/>
          <a:p>
            <a:pPr lvl="0"/>
            <a:r>
              <a:rPr lang="en-US" sz="4400" dirty="0"/>
              <a:t>Adult Education Advisory Council</a:t>
            </a:r>
            <a:endParaRPr dirty="0"/>
          </a:p>
        </p:txBody>
      </p:sp>
      <p:sp>
        <p:nvSpPr>
          <p:cNvPr id="3" name="Subtitle 2">
            <a:extLst>
              <a:ext uri="{FF2B5EF4-FFF2-40B4-BE49-F238E27FC236}">
                <a16:creationId xmlns:a16="http://schemas.microsoft.com/office/drawing/2014/main" id="{1BFFAE4E-AC37-5069-245F-F52F081B3AB0}"/>
              </a:ext>
            </a:extLst>
          </p:cNvPr>
          <p:cNvSpPr>
            <a:spLocks noGrp="1"/>
          </p:cNvSpPr>
          <p:nvPr>
            <p:ph type="subTitle" idx="1"/>
          </p:nvPr>
        </p:nvSpPr>
        <p:spPr>
          <a:xfrm>
            <a:off x="437137" y="4363314"/>
            <a:ext cx="8491709" cy="679016"/>
          </a:xfrm>
        </p:spPr>
        <p:txBody>
          <a:bodyPr/>
          <a:lstStyle/>
          <a:p>
            <a:r>
              <a:rPr lang="en-US" dirty="0"/>
              <a:t>Winter 2023</a:t>
            </a:r>
          </a:p>
        </p:txBody>
      </p:sp>
      <p:sp>
        <p:nvSpPr>
          <p:cNvPr id="151" name="Google Shape;151;p19"/>
          <p:cNvSpPr txBox="1">
            <a:spLocks noGrp="1"/>
          </p:cNvSpPr>
          <p:nvPr>
            <p:ph type="body" idx="2"/>
          </p:nvPr>
        </p:nvSpPr>
        <p:spPr>
          <a:xfrm>
            <a:off x="369888" y="5511218"/>
            <a:ext cx="6030912" cy="9648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3764"/>
              </a:buClr>
              <a:buSzPts val="2000"/>
              <a:buFont typeface="Arial"/>
              <a:buNone/>
            </a:pPr>
            <a:r>
              <a:rPr lang="en-US" dirty="0"/>
              <a:t>February 21, 2023</a:t>
            </a:r>
          </a:p>
          <a:p>
            <a:pPr marL="0" marR="0" lvl="0" indent="0" algn="l" rtl="0">
              <a:lnSpc>
                <a:spcPct val="90000"/>
              </a:lnSpc>
              <a:spcBef>
                <a:spcPts val="0"/>
              </a:spcBef>
              <a:spcAft>
                <a:spcPts val="0"/>
              </a:spcAft>
              <a:buClr>
                <a:srgbClr val="003764"/>
              </a:buClr>
              <a:buSzPts val="2000"/>
              <a:buFont typeface="Arial"/>
              <a:buNone/>
            </a:pPr>
            <a:r>
              <a:rPr lang="en-US" dirty="0"/>
              <a:t>8:30 a.m. – 1:30 p.m.</a:t>
            </a:r>
          </a:p>
          <a:p>
            <a:pPr marL="0" marR="0" lvl="0" indent="0" algn="l" rtl="0">
              <a:lnSpc>
                <a:spcPct val="90000"/>
              </a:lnSpc>
              <a:spcBef>
                <a:spcPts val="0"/>
              </a:spcBef>
              <a:spcAft>
                <a:spcPts val="0"/>
              </a:spcAft>
              <a:buClr>
                <a:srgbClr val="003764"/>
              </a:buClr>
              <a:buSzPts val="2000"/>
              <a:buFont typeface="Arial"/>
              <a:buNone/>
            </a:pPr>
            <a:r>
              <a:rPr lang="en-US" dirty="0"/>
              <a:t>Virtual Meeting</a:t>
            </a:r>
          </a:p>
          <a:p>
            <a:pPr marL="0" marR="0" lvl="0" indent="0" algn="l" rtl="0">
              <a:lnSpc>
                <a:spcPct val="90000"/>
              </a:lnSpc>
              <a:spcBef>
                <a:spcPts val="0"/>
              </a:spcBef>
              <a:spcAft>
                <a:spcPts val="0"/>
              </a:spcAft>
              <a:buClr>
                <a:srgbClr val="003764"/>
              </a:buClr>
              <a:buSzPts val="2000"/>
              <a:buFont typeface="Arial"/>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50" name="Google Shape;150;p19"/>
          <p:cNvSpPr txBox="1">
            <a:spLocks noGrp="1"/>
          </p:cNvSpPr>
          <p:nvPr>
            <p:ph type="title"/>
          </p:nvPr>
        </p:nvSpPr>
        <p:spPr>
          <a:xfrm>
            <a:off x="290456" y="4044875"/>
            <a:ext cx="8336975" cy="78579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3764"/>
              </a:buClr>
              <a:buSzPts val="4800"/>
              <a:buFont typeface="Source Sans Pro"/>
              <a:buNone/>
            </a:pPr>
            <a:r>
              <a:rPr lang="en-US" sz="4400" b="1" i="0" u="none" strike="noStrike" cap="none" dirty="0"/>
              <a:t>SBCTC Update</a:t>
            </a:r>
            <a:br>
              <a:rPr lang="en-US" sz="4800" b="1" i="0" u="none" strike="noStrike" cap="none" dirty="0"/>
            </a:br>
            <a:endParaRPr dirty="0"/>
          </a:p>
        </p:txBody>
      </p:sp>
      <p:sp>
        <p:nvSpPr>
          <p:cNvPr id="3" name="Subtitle 2">
            <a:extLst>
              <a:ext uri="{FF2B5EF4-FFF2-40B4-BE49-F238E27FC236}">
                <a16:creationId xmlns:a16="http://schemas.microsoft.com/office/drawing/2014/main" id="{1BFFAE4E-AC37-5069-245F-F52F081B3AB0}"/>
              </a:ext>
            </a:extLst>
          </p:cNvPr>
          <p:cNvSpPr>
            <a:spLocks noGrp="1"/>
          </p:cNvSpPr>
          <p:nvPr>
            <p:ph type="subTitle" idx="1"/>
          </p:nvPr>
        </p:nvSpPr>
        <p:spPr>
          <a:xfrm>
            <a:off x="290456" y="4637157"/>
            <a:ext cx="8638390" cy="679016"/>
          </a:xfrm>
        </p:spPr>
        <p:txBody>
          <a:bodyPr/>
          <a:lstStyle/>
          <a:p>
            <a:r>
              <a:rPr lang="en-US" dirty="0"/>
              <a:t>Winter 2023 Adult Education Advisory Council</a:t>
            </a:r>
          </a:p>
        </p:txBody>
      </p:sp>
      <p:sp>
        <p:nvSpPr>
          <p:cNvPr id="151" name="Google Shape;151;p19"/>
          <p:cNvSpPr txBox="1">
            <a:spLocks noGrp="1"/>
          </p:cNvSpPr>
          <p:nvPr>
            <p:ph type="body" idx="2"/>
          </p:nvPr>
        </p:nvSpPr>
        <p:spPr>
          <a:xfrm>
            <a:off x="369888" y="5511218"/>
            <a:ext cx="6030912" cy="9648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3764"/>
              </a:buClr>
              <a:buSzPts val="2000"/>
              <a:buFont typeface="Arial"/>
              <a:buNone/>
            </a:pPr>
            <a:r>
              <a:rPr lang="en-US" dirty="0"/>
              <a:t>Will Durden</a:t>
            </a:r>
            <a:endParaRPr dirty="0"/>
          </a:p>
          <a:p>
            <a:pPr marL="0" marR="0" lvl="0" indent="0" algn="l" rtl="0">
              <a:lnSpc>
                <a:spcPct val="90000"/>
              </a:lnSpc>
              <a:spcBef>
                <a:spcPts val="0"/>
              </a:spcBef>
              <a:spcAft>
                <a:spcPts val="0"/>
              </a:spcAft>
              <a:buClr>
                <a:srgbClr val="003764"/>
              </a:buClr>
              <a:buSzPts val="2000"/>
              <a:buFont typeface="Arial"/>
              <a:buNone/>
            </a:pPr>
            <a:r>
              <a:rPr lang="en-US" dirty="0"/>
              <a:t>State Director, Basic Education for Adults</a:t>
            </a:r>
            <a:endParaRPr dirty="0"/>
          </a:p>
          <a:p>
            <a:pPr marL="0" marR="0" lvl="0" indent="0" algn="l" rtl="0">
              <a:lnSpc>
                <a:spcPct val="90000"/>
              </a:lnSpc>
              <a:spcBef>
                <a:spcPts val="0"/>
              </a:spcBef>
              <a:spcAft>
                <a:spcPts val="0"/>
              </a:spcAft>
              <a:buClr>
                <a:srgbClr val="003764"/>
              </a:buClr>
              <a:buSzPts val="2000"/>
              <a:buFont typeface="Arial"/>
              <a:buNone/>
            </a:pPr>
            <a:r>
              <a:rPr lang="en-US" dirty="0"/>
              <a:t>State Board for Community and Technical Colleges</a:t>
            </a:r>
          </a:p>
          <a:p>
            <a:pPr marL="0" marR="0" lvl="0" indent="0" algn="l" rtl="0">
              <a:lnSpc>
                <a:spcPct val="90000"/>
              </a:lnSpc>
              <a:spcBef>
                <a:spcPts val="0"/>
              </a:spcBef>
              <a:spcAft>
                <a:spcPts val="0"/>
              </a:spcAft>
              <a:buClr>
                <a:srgbClr val="003764"/>
              </a:buClr>
              <a:buSzPts val="2000"/>
              <a:buFont typeface="Arial"/>
              <a:buNone/>
            </a:pPr>
            <a:endParaRPr dirty="0"/>
          </a:p>
        </p:txBody>
      </p:sp>
    </p:spTree>
    <p:extLst>
      <p:ext uri="{BB962C8B-B14F-4D97-AF65-F5344CB8AC3E}">
        <p14:creationId xmlns:p14="http://schemas.microsoft.com/office/powerpoint/2010/main" val="3526592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B7798-415D-DFA1-C364-5267DA282481}"/>
              </a:ext>
            </a:extLst>
          </p:cNvPr>
          <p:cNvSpPr>
            <a:spLocks noGrp="1"/>
          </p:cNvSpPr>
          <p:nvPr>
            <p:ph type="title"/>
          </p:nvPr>
        </p:nvSpPr>
        <p:spPr/>
        <p:txBody>
          <a:bodyPr/>
          <a:lstStyle/>
          <a:p>
            <a:r>
              <a:rPr lang="en-US" dirty="0"/>
              <a:t>SBCTC-BEdA Updates</a:t>
            </a:r>
          </a:p>
        </p:txBody>
      </p:sp>
      <p:sp>
        <p:nvSpPr>
          <p:cNvPr id="3" name="Text Placeholder 2">
            <a:extLst>
              <a:ext uri="{FF2B5EF4-FFF2-40B4-BE49-F238E27FC236}">
                <a16:creationId xmlns:a16="http://schemas.microsoft.com/office/drawing/2014/main" id="{907DC5C9-5F70-6A38-115E-93E956C407DE}"/>
              </a:ext>
            </a:extLst>
          </p:cNvPr>
          <p:cNvSpPr>
            <a:spLocks noGrp="1"/>
          </p:cNvSpPr>
          <p:nvPr>
            <p:ph type="body" idx="1"/>
          </p:nvPr>
        </p:nvSpPr>
        <p:spPr>
          <a:xfrm>
            <a:off x="628650" y="2265367"/>
            <a:ext cx="7886700" cy="1650417"/>
          </a:xfrm>
        </p:spPr>
        <p:txBody>
          <a:bodyPr/>
          <a:lstStyle/>
          <a:p>
            <a:r>
              <a:rPr lang="en-US" sz="2400" dirty="0"/>
              <a:t>Federal Advocacy Work</a:t>
            </a:r>
          </a:p>
          <a:p>
            <a:r>
              <a:rPr lang="en-US" sz="2400" dirty="0"/>
              <a:t>Marketing Strategy towards Faculty Recruitment (Goal 1)</a:t>
            </a:r>
          </a:p>
          <a:p>
            <a:r>
              <a:rPr lang="en-US" sz="2400" dirty="0"/>
              <a:t>Digital Literacy/Digital Equity Project (Goal 2)</a:t>
            </a:r>
          </a:p>
          <a:p>
            <a:pPr marL="685800" lvl="1" indent="0">
              <a:lnSpc>
                <a:spcPct val="100000"/>
              </a:lnSpc>
            </a:pPr>
            <a:endParaRPr lang="en-US" dirty="0"/>
          </a:p>
          <a:p>
            <a:pPr marL="514350" indent="-285750">
              <a:buFont typeface="Arial" panose="020B0604020202020204" pitchFamily="34" charset="0"/>
              <a:buChar char="•"/>
            </a:pPr>
            <a:endParaRPr lang="en-US" sz="2000" dirty="0"/>
          </a:p>
          <a:p>
            <a:endParaRPr lang="en-US" dirty="0"/>
          </a:p>
        </p:txBody>
      </p:sp>
    </p:spTree>
    <p:extLst>
      <p:ext uri="{BB962C8B-B14F-4D97-AF65-F5344CB8AC3E}">
        <p14:creationId xmlns:p14="http://schemas.microsoft.com/office/powerpoint/2010/main" val="2375632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g120d9e4e6ac_0_12"/>
          <p:cNvSpPr txBox="1">
            <a:spLocks noGrp="1"/>
          </p:cNvSpPr>
          <p:nvPr>
            <p:ph type="title"/>
          </p:nvPr>
        </p:nvSpPr>
        <p:spPr>
          <a:xfrm>
            <a:off x="243985" y="0"/>
            <a:ext cx="4045200" cy="920464"/>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200"/>
              <a:buNone/>
            </a:pPr>
            <a:r>
              <a:rPr lang="en-US" b="1" dirty="0"/>
              <a:t>Break</a:t>
            </a:r>
            <a:endParaRPr b="1" dirty="0"/>
          </a:p>
        </p:txBody>
      </p:sp>
      <p:pic>
        <p:nvPicPr>
          <p:cNvPr id="3" name="Online Media 2" title="Forest Sounds | Woodland Ambience, Bird Song">
            <a:hlinkClick r:id="" action="ppaction://media"/>
            <a:extLst>
              <a:ext uri="{FF2B5EF4-FFF2-40B4-BE49-F238E27FC236}">
                <a16:creationId xmlns:a16="http://schemas.microsoft.com/office/drawing/2014/main" id="{76FA7A27-A6D9-4418-AD8C-03771D0A65DA}"/>
              </a:ext>
            </a:extLst>
          </p:cNvPr>
          <p:cNvPicPr>
            <a:picLocks noRot="1" noChangeAspect="1"/>
          </p:cNvPicPr>
          <p:nvPr>
            <a:videoFile r:link="rId1"/>
          </p:nvPr>
        </p:nvPicPr>
        <p:blipFill>
          <a:blip r:embed="rId4"/>
          <a:stretch>
            <a:fillRect/>
          </a:stretch>
        </p:blipFill>
        <p:spPr>
          <a:xfrm>
            <a:off x="178707" y="957773"/>
            <a:ext cx="8786585" cy="4942454"/>
          </a:xfrm>
          <a:prstGeom prst="rect">
            <a:avLst/>
          </a:prstGeom>
          <a:ln>
            <a:noFill/>
          </a:ln>
        </p:spPr>
      </p:pic>
    </p:spTree>
    <p:extLst>
      <p:ext uri="{BB962C8B-B14F-4D97-AF65-F5344CB8AC3E}">
        <p14:creationId xmlns:p14="http://schemas.microsoft.com/office/powerpoint/2010/main" val="3487015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g120d9e4e6ac_0_5"/>
          <p:cNvSpPr txBox="1">
            <a:spLocks noGrp="1"/>
          </p:cNvSpPr>
          <p:nvPr>
            <p:ph type="title"/>
          </p:nvPr>
        </p:nvSpPr>
        <p:spPr>
          <a:xfrm>
            <a:off x="311700" y="520622"/>
            <a:ext cx="8520600" cy="1424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990"/>
              <a:buNone/>
            </a:pPr>
            <a:r>
              <a:rPr lang="en-US" sz="3520" b="1"/>
              <a:t>Welcome</a:t>
            </a:r>
            <a:endParaRPr sz="3520" b="1"/>
          </a:p>
        </p:txBody>
      </p:sp>
      <p:sp>
        <p:nvSpPr>
          <p:cNvPr id="108" name="Google Shape;108;g120d9e4e6ac_0_5"/>
          <p:cNvSpPr txBox="1">
            <a:spLocks noGrp="1"/>
          </p:cNvSpPr>
          <p:nvPr>
            <p:ph type="body" idx="1"/>
          </p:nvPr>
        </p:nvSpPr>
        <p:spPr>
          <a:xfrm>
            <a:off x="173172" y="2271788"/>
            <a:ext cx="4668819" cy="2314423"/>
          </a:xfrm>
          <a:prstGeom prst="rect">
            <a:avLst/>
          </a:prstGeom>
          <a:noFill/>
          <a:ln>
            <a:noFill/>
          </a:ln>
        </p:spPr>
        <p:txBody>
          <a:bodyPr spcFirstLastPara="1" wrap="square" lIns="91425" tIns="91425" rIns="91425" bIns="91425" anchor="ctr" anchorCtr="0">
            <a:noAutofit/>
          </a:bodyPr>
          <a:lstStyle/>
          <a:p>
            <a:pPr marL="457200" lvl="0" indent="-355600" algn="l" rtl="0">
              <a:lnSpc>
                <a:spcPct val="100000"/>
              </a:lnSpc>
              <a:spcBef>
                <a:spcPts val="0"/>
              </a:spcBef>
              <a:spcAft>
                <a:spcPts val="0"/>
              </a:spcAft>
              <a:buSzPts val="2000"/>
              <a:buChar char="●"/>
            </a:pPr>
            <a:r>
              <a:rPr lang="en-US" sz="2000" dirty="0"/>
              <a:t>Please type your name and organization into the chat.</a:t>
            </a:r>
            <a:endParaRPr sz="2000" dirty="0"/>
          </a:p>
          <a:p>
            <a:pPr marL="457200" lvl="0" indent="-355600" algn="l" rtl="0">
              <a:lnSpc>
                <a:spcPct val="100000"/>
              </a:lnSpc>
              <a:spcBef>
                <a:spcPts val="0"/>
              </a:spcBef>
              <a:spcAft>
                <a:spcPts val="0"/>
              </a:spcAft>
              <a:buSzPts val="2000"/>
              <a:buChar char="●"/>
            </a:pPr>
            <a:r>
              <a:rPr lang="en-US" sz="2000" dirty="0"/>
              <a:t>We will start promptly at 8:03 AM</a:t>
            </a:r>
            <a:endParaRPr sz="2000" dirty="0"/>
          </a:p>
          <a:p>
            <a:pPr marL="457200" lvl="0" indent="-355600" algn="l" rtl="0">
              <a:lnSpc>
                <a:spcPct val="100000"/>
              </a:lnSpc>
              <a:spcBef>
                <a:spcPts val="0"/>
              </a:spcBef>
              <a:spcAft>
                <a:spcPts val="0"/>
              </a:spcAft>
              <a:buSzPts val="2000"/>
              <a:buChar char="●"/>
            </a:pPr>
            <a:r>
              <a:rPr lang="en-US" sz="2000" dirty="0"/>
              <a:t>Take a moment to refresh coffee, water, hug a loved one, pet an animal</a:t>
            </a:r>
            <a:endParaRPr sz="2000"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p:txBody>
      </p:sp>
      <p:pic>
        <p:nvPicPr>
          <p:cNvPr id="109" name="Google Shape;109;g120d9e4e6ac_0_5" descr="Photo of Lake Cushman, WA"/>
          <p:cNvPicPr preferRelativeResize="0"/>
          <p:nvPr/>
        </p:nvPicPr>
        <p:blipFill rotWithShape="1">
          <a:blip r:embed="rId3">
            <a:alphaModFix/>
          </a:blip>
          <a:srcRect/>
          <a:stretch/>
        </p:blipFill>
        <p:spPr>
          <a:xfrm>
            <a:off x="5066852" y="925363"/>
            <a:ext cx="3903976" cy="3022693"/>
          </a:xfrm>
          <a:prstGeom prst="rect">
            <a:avLst/>
          </a:prstGeom>
          <a:noFill/>
          <a:ln>
            <a:noFill/>
          </a:ln>
        </p:spPr>
      </p:pic>
      <p:sp>
        <p:nvSpPr>
          <p:cNvPr id="110" name="Google Shape;110;g120d9e4e6ac_0_5"/>
          <p:cNvSpPr txBox="1"/>
          <p:nvPr/>
        </p:nvSpPr>
        <p:spPr>
          <a:xfrm>
            <a:off x="4676150" y="5566433"/>
            <a:ext cx="41562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Open Sans"/>
                <a:ea typeface="Open Sans"/>
                <a:cs typeface="Open Sans"/>
                <a:sym typeface="Open Sans"/>
              </a:rPr>
              <a:t>PNW; Lake Cushman; 2021</a:t>
            </a:r>
            <a:endParaRPr sz="14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Open Sans"/>
                <a:ea typeface="Open Sans"/>
                <a:cs typeface="Open Sans"/>
                <a:sym typeface="Open Sans"/>
              </a:rPr>
              <a:t>Traditional Land of the Skokomish People </a:t>
            </a:r>
            <a:endParaRPr sz="1400" b="0" i="0" u="none" strike="noStrike" cap="none">
              <a:solidFill>
                <a:srgbClr val="000000"/>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g120d9e4e6ac_0_12"/>
          <p:cNvSpPr txBox="1">
            <a:spLocks noGrp="1"/>
          </p:cNvSpPr>
          <p:nvPr>
            <p:ph type="title"/>
          </p:nvPr>
        </p:nvSpPr>
        <p:spPr>
          <a:xfrm>
            <a:off x="265500" y="1644233"/>
            <a:ext cx="4045200" cy="19764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200"/>
              <a:buNone/>
            </a:pPr>
            <a:r>
              <a:rPr lang="en-US" b="1"/>
              <a:t>A Minute to Arrive</a:t>
            </a:r>
            <a:endParaRPr b="1"/>
          </a:p>
        </p:txBody>
      </p:sp>
      <p:sp>
        <p:nvSpPr>
          <p:cNvPr id="116" name="Google Shape;116;g120d9e4e6ac_0_12"/>
          <p:cNvSpPr txBox="1">
            <a:spLocks noGrp="1"/>
          </p:cNvSpPr>
          <p:nvPr>
            <p:ph type="subTitle" idx="1"/>
          </p:nvPr>
        </p:nvSpPr>
        <p:spPr>
          <a:xfrm>
            <a:off x="265500" y="3737433"/>
            <a:ext cx="4045200" cy="1646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100"/>
              <a:buNone/>
            </a:pPr>
            <a:r>
              <a:rPr lang="en-US"/>
              <a:t>Photo Credit: </a:t>
            </a:r>
            <a:r>
              <a:rPr lang="en-US" u="sng">
                <a:solidFill>
                  <a:schemeClr val="accent5"/>
                </a:solidFill>
                <a:hlinkClick r:id="rId3">
                  <a:extLst>
                    <a:ext uri="{A12FA001-AC4F-418D-AE19-62706E023703}">
                      <ahyp:hlinkClr xmlns:ahyp="http://schemas.microsoft.com/office/drawing/2018/hyperlinkcolor" val="tx"/>
                    </a:ext>
                  </a:extLst>
                </a:hlinkClick>
              </a:rPr>
              <a:t>Pedro Ramos</a:t>
            </a:r>
            <a:r>
              <a:rPr lang="en-US">
                <a:solidFill>
                  <a:schemeClr val="dk1"/>
                </a:solidFill>
              </a:rPr>
              <a:t> on</a:t>
            </a:r>
            <a:r>
              <a:rPr lang="en-US">
                <a:solidFill>
                  <a:schemeClr val="dk1"/>
                </a:solidFill>
                <a:uFill>
                  <a:noFill/>
                </a:uFill>
                <a:hlinkClick r:id="rId4">
                  <a:extLst>
                    <a:ext uri="{A12FA001-AC4F-418D-AE19-62706E023703}">
                      <ahyp:hlinkClr xmlns:ahyp="http://schemas.microsoft.com/office/drawing/2018/hyperlinkcolor" val="tx"/>
                    </a:ext>
                  </a:extLst>
                </a:hlinkClick>
              </a:rPr>
              <a:t> </a:t>
            </a:r>
            <a:r>
              <a:rPr lang="en-US" u="sng">
                <a:solidFill>
                  <a:schemeClr val="accent5"/>
                </a:solidFill>
                <a:hlinkClick r:id="rId4">
                  <a:extLst>
                    <a:ext uri="{A12FA001-AC4F-418D-AE19-62706E023703}">
                      <ahyp:hlinkClr xmlns:ahyp="http://schemas.microsoft.com/office/drawing/2018/hyperlinkcolor" val="tx"/>
                    </a:ext>
                  </a:extLst>
                </a:hlinkClick>
              </a:rPr>
              <a:t>Unsplash</a:t>
            </a:r>
            <a:endParaRPr/>
          </a:p>
        </p:txBody>
      </p:sp>
      <p:pic>
        <p:nvPicPr>
          <p:cNvPr id="117" name="Google Shape;117;g120d9e4e6ac_0_12"/>
          <p:cNvPicPr preferRelativeResize="0"/>
          <p:nvPr/>
        </p:nvPicPr>
        <p:blipFill rotWithShape="1">
          <a:blip r:embed="rId5">
            <a:alphaModFix/>
          </a:blip>
          <a:srcRect/>
          <a:stretch/>
        </p:blipFill>
        <p:spPr>
          <a:xfrm>
            <a:off x="4571998" y="-167"/>
            <a:ext cx="4571999" cy="68579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4"/>
          <p:cNvSpPr txBox="1">
            <a:spLocks noGrp="1"/>
          </p:cNvSpPr>
          <p:nvPr>
            <p:ph type="title"/>
          </p:nvPr>
        </p:nvSpPr>
        <p:spPr>
          <a:xfrm>
            <a:off x="538011" y="734034"/>
            <a:ext cx="8302337" cy="620837"/>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SzPts val="3500"/>
              <a:buNone/>
            </a:pPr>
            <a:r>
              <a:rPr lang="en-US" sz="3200" dirty="0"/>
              <a:t>AGENDA</a:t>
            </a:r>
            <a:br>
              <a:rPr lang="en-US" sz="3200" dirty="0"/>
            </a:br>
            <a:br>
              <a:rPr lang="en-US" sz="3200" dirty="0"/>
            </a:br>
            <a:br>
              <a:rPr lang="en-US" dirty="0"/>
            </a:br>
            <a:endParaRPr dirty="0"/>
          </a:p>
        </p:txBody>
      </p:sp>
      <p:sp>
        <p:nvSpPr>
          <p:cNvPr id="124" name="Google Shape;124;p4"/>
          <p:cNvSpPr txBox="1">
            <a:spLocks noGrp="1"/>
          </p:cNvSpPr>
          <p:nvPr>
            <p:ph type="sldNum" idx="12"/>
          </p:nvPr>
        </p:nvSpPr>
        <p:spPr>
          <a:xfrm>
            <a:off x="8416636" y="6529852"/>
            <a:ext cx="457199" cy="191623"/>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SzPts val="1100"/>
              <a:buNone/>
            </a:pPr>
            <a:fld id="{00000000-1234-1234-1234-123412341234}" type="slidenum">
              <a:rPr lang="en-US"/>
              <a:t>4</a:t>
            </a:fld>
            <a:endParaRPr/>
          </a:p>
        </p:txBody>
      </p:sp>
      <p:sp>
        <p:nvSpPr>
          <p:cNvPr id="2" name="Rectangle 1">
            <a:extLst>
              <a:ext uri="{FF2B5EF4-FFF2-40B4-BE49-F238E27FC236}">
                <a16:creationId xmlns:a16="http://schemas.microsoft.com/office/drawing/2014/main" id="{D6C574C6-D5C2-41DE-9651-4F0647DCE6E0}"/>
              </a:ext>
            </a:extLst>
          </p:cNvPr>
          <p:cNvSpPr/>
          <p:nvPr/>
        </p:nvSpPr>
        <p:spPr>
          <a:xfrm>
            <a:off x="4454820" y="3275112"/>
            <a:ext cx="234360" cy="307777"/>
          </a:xfrm>
          <a:prstGeom prst="rect">
            <a:avLst/>
          </a:prstGeom>
        </p:spPr>
        <p:txBody>
          <a:bodyPr wrap="none">
            <a:spAutoFit/>
          </a:bodyPr>
          <a:lstStyle/>
          <a:p>
            <a:r>
              <a:rPr lang="en-US" dirty="0"/>
              <a:t> </a:t>
            </a:r>
          </a:p>
        </p:txBody>
      </p:sp>
      <p:sp>
        <p:nvSpPr>
          <p:cNvPr id="4" name="Rectangle 2">
            <a:extLst>
              <a:ext uri="{FF2B5EF4-FFF2-40B4-BE49-F238E27FC236}">
                <a16:creationId xmlns:a16="http://schemas.microsoft.com/office/drawing/2014/main" id="{DAEFB539-EFFB-42AE-B1A8-175C41C83C93}"/>
              </a:ext>
            </a:extLst>
          </p:cNvPr>
          <p:cNvSpPr>
            <a:spLocks noChangeArrowheads="1"/>
          </p:cNvSpPr>
          <p:nvPr/>
        </p:nvSpPr>
        <p:spPr bwMode="auto">
          <a:xfrm>
            <a:off x="884849" y="1306665"/>
            <a:ext cx="7608659" cy="504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85800"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685800"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685800"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685800"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685800"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685800"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685800"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685800"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6858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685800" algn="l"/>
              </a:tabLst>
            </a:pPr>
            <a:r>
              <a:rPr kumimoji="0" lang="en-US" altLang="ko-KR" sz="1600" b="0" i="0" u="none" strike="noStrike" cap="none" normalizeH="0" baseline="0" dirty="0">
                <a:ln>
                  <a:noFill/>
                </a:ln>
                <a:solidFill>
                  <a:schemeClr val="tx1"/>
                </a:solidFill>
                <a:effectLst/>
                <a:latin typeface="Calibri" panose="020F0502020204030204" pitchFamily="34" charset="0"/>
                <a:ea typeface="Trebuchet MS" panose="020B0603020202020204" pitchFamily="34" charset="0"/>
                <a:cs typeface="Calibri" panose="020F0502020204030204" pitchFamily="34" charset="0"/>
              </a:rPr>
              <a:t>8:03 am		</a:t>
            </a:r>
            <a:r>
              <a:rPr kumimoji="0" lang="en-US" altLang="ko-KR" sz="1600" b="1" i="0" u="none" strike="noStrike" cap="none" normalizeH="0" baseline="0" dirty="0">
                <a:ln>
                  <a:noFill/>
                </a:ln>
                <a:solidFill>
                  <a:schemeClr val="tx1"/>
                </a:solidFill>
                <a:effectLst/>
                <a:latin typeface="Calibri" panose="020F0502020204030204" pitchFamily="34" charset="0"/>
                <a:ea typeface="Trebuchet MS" panose="020B0603020202020204" pitchFamily="34" charset="0"/>
                <a:cs typeface="Calibri" panose="020F0502020204030204" pitchFamily="34" charset="0"/>
              </a:rPr>
              <a:t>Call to Order</a:t>
            </a:r>
            <a:endParaRPr kumimoji="0" lang="en-US" altLang="ko-KR"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lvl="3">
              <a:buClrTx/>
            </a:pPr>
            <a:r>
              <a:rPr kumimoji="0" lang="en-US" altLang="ko-KR" sz="1600" b="0" i="0" u="none" strike="noStrike" cap="none" normalizeH="0" baseline="0" dirty="0">
                <a:ln>
                  <a:noFill/>
                </a:ln>
                <a:solidFill>
                  <a:schemeClr val="tx1"/>
                </a:solidFill>
                <a:effectLst/>
                <a:latin typeface="Calibri" panose="020F0502020204030204" pitchFamily="34" charset="0"/>
                <a:ea typeface="Trebuchet MS" panose="020B0603020202020204" pitchFamily="34" charset="0"/>
                <a:cs typeface="Calibri" panose="020F0502020204030204" pitchFamily="34" charset="0"/>
              </a:rPr>
              <a:t>Introductions of Council Members</a:t>
            </a:r>
            <a:endParaRPr kumimoji="0" lang="en-US" altLang="ko-KR"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85800" algn="l"/>
              </a:tabLst>
            </a:pPr>
            <a:r>
              <a:rPr kumimoji="0" lang="en-US" altLang="ko-KR" sz="1600" b="0" i="0" u="none" strike="noStrike" cap="none" normalizeH="0" baseline="0" dirty="0">
                <a:ln>
                  <a:noFill/>
                </a:ln>
                <a:solidFill>
                  <a:schemeClr val="tx1"/>
                </a:solidFill>
                <a:effectLst/>
                <a:latin typeface="Calibri" panose="020F0502020204030204" pitchFamily="34" charset="0"/>
                <a:ea typeface="Trebuchet MS" panose="020B0603020202020204" pitchFamily="34" charset="0"/>
                <a:cs typeface="Calibri" panose="020F0502020204030204" pitchFamily="34" charset="0"/>
              </a:rPr>
              <a:t>8:30 am		</a:t>
            </a:r>
            <a:r>
              <a:rPr kumimoji="0" lang="en-US" altLang="ko-KR" sz="1600" b="1" i="0" u="none" strike="noStrike" cap="none" normalizeH="0" baseline="0" dirty="0">
                <a:ln>
                  <a:noFill/>
                </a:ln>
                <a:solidFill>
                  <a:schemeClr val="tx1"/>
                </a:solidFill>
                <a:effectLst/>
                <a:latin typeface="Calibri" panose="020F0502020204030204" pitchFamily="34" charset="0"/>
                <a:ea typeface="Trebuchet MS" panose="020B0603020202020204" pitchFamily="34" charset="0"/>
                <a:cs typeface="Calibri" panose="020F0502020204030204" pitchFamily="34" charset="0"/>
              </a:rPr>
              <a:t>EDI Activity</a:t>
            </a:r>
            <a:endParaRPr kumimoji="0" lang="en-US" altLang="ko-KR"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lvl="3">
              <a:buClrTx/>
            </a:pPr>
            <a:r>
              <a:rPr kumimoji="0" lang="en-US" altLang="ko-KR" sz="1600" b="0" i="0" u="none" strike="noStrike" cap="none" normalizeH="0" baseline="0" dirty="0">
                <a:ln>
                  <a:noFill/>
                </a:ln>
                <a:solidFill>
                  <a:schemeClr val="tx1"/>
                </a:solidFill>
                <a:effectLst/>
                <a:latin typeface="Calibri" panose="020F0502020204030204" pitchFamily="34" charset="0"/>
                <a:ea typeface="Trebuchet MS" panose="020B0603020202020204" pitchFamily="34" charset="0"/>
                <a:cs typeface="Calibri" panose="020F0502020204030204" pitchFamily="34" charset="0"/>
              </a:rPr>
              <a:t>Black Bodies Acknowledgement</a:t>
            </a:r>
            <a:endParaRPr lang="en-US" altLang="ko-KR" sz="1600" dirty="0">
              <a:latin typeface="Calibri" panose="020F0502020204030204" pitchFamily="34" charset="0"/>
              <a:ea typeface="Trebuchet MS" panose="020B0603020202020204" pitchFamily="34" charset="0"/>
              <a:cs typeface="Calibri" panose="020F0502020204030204" pitchFamily="34" charset="0"/>
            </a:endParaRPr>
          </a:p>
          <a:p>
            <a:pPr lvl="3">
              <a:buClrTx/>
            </a:pPr>
            <a:r>
              <a:rPr kumimoji="0" lang="en-US" altLang="ko-KR" sz="1600" b="0" i="0" u="none" strike="noStrike" cap="none" normalizeH="0" baseline="0" dirty="0">
                <a:ln>
                  <a:noFill/>
                </a:ln>
                <a:solidFill>
                  <a:schemeClr val="tx1"/>
                </a:solidFill>
                <a:effectLst/>
                <a:latin typeface="Calibri" panose="020F0502020204030204" pitchFamily="34" charset="0"/>
                <a:ea typeface="Trebuchet MS" panose="020B0603020202020204" pitchFamily="34" charset="0"/>
                <a:cs typeface="Calibri" panose="020F0502020204030204" pitchFamily="34" charset="0"/>
              </a:rPr>
              <a:t>Adult Education is Social Justice Activity</a:t>
            </a:r>
            <a:endParaRPr kumimoji="0" lang="en-US" altLang="ko-KR"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85800" algn="l"/>
              </a:tabLst>
            </a:pPr>
            <a:r>
              <a:rPr kumimoji="0" lang="en-US" altLang="ko-KR" sz="1600" b="0" i="0" u="none" strike="noStrike" cap="none" normalizeH="0" baseline="0" dirty="0">
                <a:ln>
                  <a:noFill/>
                </a:ln>
                <a:solidFill>
                  <a:schemeClr val="tx1"/>
                </a:solidFill>
                <a:effectLst/>
                <a:latin typeface="Calibri" panose="020F0502020204030204" pitchFamily="34" charset="0"/>
                <a:ea typeface="Trebuchet MS" panose="020B0603020202020204" pitchFamily="34" charset="0"/>
                <a:cs typeface="Calibri" panose="020F0502020204030204" pitchFamily="34" charset="0"/>
              </a:rPr>
              <a:t>9:00 am		</a:t>
            </a:r>
            <a:r>
              <a:rPr kumimoji="0" lang="en-US" altLang="ko-KR" sz="1600" b="1" i="0" u="none" strike="noStrike" cap="none" normalizeH="0" baseline="0" dirty="0">
                <a:ln>
                  <a:noFill/>
                </a:ln>
                <a:solidFill>
                  <a:schemeClr val="tx1"/>
                </a:solidFill>
                <a:effectLst/>
                <a:latin typeface="Calibri" panose="020F0502020204030204" pitchFamily="34" charset="0"/>
                <a:ea typeface="Trebuchet MS" panose="020B0603020202020204" pitchFamily="34" charset="0"/>
                <a:cs typeface="Calibri" panose="020F0502020204030204" pitchFamily="34" charset="0"/>
              </a:rPr>
              <a:t>Minute Approval</a:t>
            </a:r>
            <a:endParaRPr kumimoji="0" lang="en-US" altLang="ko-KR"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85800" algn="l"/>
              </a:tabLst>
            </a:pPr>
            <a:r>
              <a:rPr kumimoji="0" lang="en-US" altLang="ko-KR" sz="1600" b="1" i="0" u="none" strike="noStrike" cap="none" normalizeH="0" baseline="0" dirty="0">
                <a:ln>
                  <a:noFill/>
                </a:ln>
                <a:solidFill>
                  <a:schemeClr val="tx1"/>
                </a:solidFill>
                <a:effectLst/>
                <a:latin typeface="Calibri" panose="020F0502020204030204" pitchFamily="34" charset="0"/>
                <a:ea typeface="Trebuchet MS" panose="020B0603020202020204" pitchFamily="34" charset="0"/>
                <a:cs typeface="Calibri" panose="020F0502020204030204" pitchFamily="34" charset="0"/>
              </a:rPr>
              <a:t>		Agenda Review</a:t>
            </a:r>
            <a:endParaRPr kumimoji="0" lang="en-US" altLang="ko-KR"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85800" algn="l"/>
              </a:tabLst>
            </a:pPr>
            <a:r>
              <a:rPr kumimoji="0" lang="en-US" altLang="ko-KR" sz="1600" b="1" i="0" u="none" strike="noStrike" cap="none" normalizeH="0" baseline="0" dirty="0">
                <a:ln>
                  <a:noFill/>
                </a:ln>
                <a:solidFill>
                  <a:schemeClr val="tx1"/>
                </a:solidFill>
                <a:effectLst/>
                <a:latin typeface="Calibri" panose="020F0502020204030204" pitchFamily="34" charset="0"/>
                <a:ea typeface="Trebuchet MS" panose="020B0603020202020204" pitchFamily="34" charset="0"/>
                <a:cs typeface="Calibri" panose="020F0502020204030204" pitchFamily="34" charset="0"/>
              </a:rPr>
              <a:t>		Announcements</a:t>
            </a:r>
            <a:endParaRPr kumimoji="0" lang="en-US" altLang="ko-KR"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85800" algn="l"/>
              </a:tabLst>
            </a:pPr>
            <a:r>
              <a:rPr kumimoji="0" lang="en-US" altLang="ko-KR" sz="1600" b="0" i="0" u="none" strike="noStrike" cap="none" normalizeH="0" baseline="0" dirty="0">
                <a:ln>
                  <a:noFill/>
                </a:ln>
                <a:solidFill>
                  <a:schemeClr val="tx1"/>
                </a:solidFill>
                <a:effectLst/>
                <a:latin typeface="Calibri" panose="020F0502020204030204" pitchFamily="34" charset="0"/>
                <a:ea typeface="Trebuchet MS" panose="020B0603020202020204" pitchFamily="34" charset="0"/>
                <a:cs typeface="Calibri" panose="020F0502020204030204" pitchFamily="34" charset="0"/>
              </a:rPr>
              <a:t>9:15 am		</a:t>
            </a:r>
            <a:r>
              <a:rPr kumimoji="0" lang="en-US" altLang="ko-KR" sz="1600" b="1" i="0" u="none" strike="noStrike" cap="none" normalizeH="0" baseline="0" dirty="0">
                <a:ln>
                  <a:noFill/>
                </a:ln>
                <a:solidFill>
                  <a:schemeClr val="tx1"/>
                </a:solidFill>
                <a:effectLst/>
                <a:latin typeface="Calibri" panose="020F0502020204030204" pitchFamily="34" charset="0"/>
                <a:ea typeface="Trebuchet MS" panose="020B0603020202020204" pitchFamily="34" charset="0"/>
                <a:cs typeface="Calibri" panose="020F0502020204030204" pitchFamily="34" charset="0"/>
              </a:rPr>
              <a:t>Break</a:t>
            </a:r>
            <a:endParaRPr kumimoji="0" lang="en-US" altLang="ko-KR"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85800" algn="l"/>
              </a:tabLst>
            </a:pPr>
            <a:r>
              <a:rPr kumimoji="0" lang="en-US" altLang="ko-KR" sz="1600" b="0" i="0" u="none" strike="noStrike" cap="none" normalizeH="0" baseline="0" dirty="0">
                <a:ln>
                  <a:noFill/>
                </a:ln>
                <a:solidFill>
                  <a:schemeClr val="tx1"/>
                </a:solidFill>
                <a:effectLst/>
                <a:latin typeface="Calibri" panose="020F0502020204030204" pitchFamily="34" charset="0"/>
                <a:ea typeface="Trebuchet MS" panose="020B0603020202020204" pitchFamily="34" charset="0"/>
                <a:cs typeface="Calibri" panose="020F0502020204030204" pitchFamily="34" charset="0"/>
              </a:rPr>
              <a:t>9:30 am		</a:t>
            </a:r>
            <a:r>
              <a:rPr kumimoji="0" lang="en-US" altLang="ko-KR" sz="1600" b="1" i="0" u="none" strike="noStrike" cap="none" normalizeH="0" baseline="0" dirty="0">
                <a:ln>
                  <a:noFill/>
                </a:ln>
                <a:solidFill>
                  <a:schemeClr val="tx1"/>
                </a:solidFill>
                <a:effectLst/>
                <a:latin typeface="Calibri" panose="020F0502020204030204" pitchFamily="34" charset="0"/>
                <a:ea typeface="Trebuchet MS" panose="020B0603020202020204" pitchFamily="34" charset="0"/>
                <a:cs typeface="Calibri" panose="020F0502020204030204" pitchFamily="34" charset="0"/>
              </a:rPr>
              <a:t>SBCTC Update</a:t>
            </a:r>
            <a:endParaRPr lang="en-US" altLang="ko-KR" sz="1600" dirty="0">
              <a:latin typeface="Calibri" panose="020F0502020204030204" pitchFamily="34" charset="0"/>
              <a:ea typeface="Trebuchet MS" panose="020B0603020202020204" pitchFamily="34" charset="0"/>
              <a:cs typeface="Calibri" panose="020F0502020204030204" pitchFamily="34" charset="0"/>
            </a:endParaRPr>
          </a:p>
          <a:p>
            <a:pPr lvl="3">
              <a:buClrTx/>
            </a:pPr>
            <a:r>
              <a:rPr kumimoji="0" lang="en-US" altLang="ko-KR" sz="1600" b="0" i="0" u="none" strike="noStrike" cap="none" normalizeH="0" baseline="0" dirty="0">
                <a:ln>
                  <a:noFill/>
                </a:ln>
                <a:solidFill>
                  <a:schemeClr val="tx1"/>
                </a:solidFill>
                <a:effectLst/>
                <a:latin typeface="Calibri" panose="020F0502020204030204" pitchFamily="34" charset="0"/>
                <a:ea typeface="Trebuchet MS" panose="020B0603020202020204" pitchFamily="34" charset="0"/>
                <a:cs typeface="Calibri" panose="020F0502020204030204" pitchFamily="34" charset="0"/>
              </a:rPr>
              <a:t>William Durden, Director of BEdA</a:t>
            </a:r>
          </a:p>
          <a:p>
            <a:pPr lvl="3">
              <a:buClrTx/>
            </a:pPr>
            <a:r>
              <a:rPr kumimoji="0" lang="en-US" altLang="ko-KR" sz="1600" b="0" i="0" u="none" strike="noStrike" cap="none" normalizeH="0" baseline="0" dirty="0">
                <a:ln>
                  <a:noFill/>
                </a:ln>
                <a:solidFill>
                  <a:schemeClr val="tx1"/>
                </a:solidFill>
                <a:effectLst/>
                <a:latin typeface="Calibri" panose="020F0502020204030204" pitchFamily="34" charset="0"/>
                <a:ea typeface="Trebuchet MS" panose="020B0603020202020204" pitchFamily="34" charset="0"/>
                <a:cs typeface="Calibri" panose="020F0502020204030204" pitchFamily="34" charset="0"/>
              </a:rPr>
              <a:t>Troy Goracke, Policy Associate</a:t>
            </a:r>
            <a:endParaRPr kumimoji="0" lang="en-US" altLang="ko-KR"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85800" algn="l"/>
              </a:tabLst>
            </a:pPr>
            <a:r>
              <a:rPr kumimoji="0" lang="en-US" altLang="ko-KR" sz="1600" b="0" i="0" u="none" strike="noStrike" cap="none" normalizeH="0" baseline="0" dirty="0">
                <a:ln>
                  <a:noFill/>
                </a:ln>
                <a:solidFill>
                  <a:schemeClr val="tx1"/>
                </a:solidFill>
                <a:effectLst/>
                <a:latin typeface="Calibri" panose="020F0502020204030204" pitchFamily="34" charset="0"/>
                <a:ea typeface="Trebuchet MS" panose="020B0603020202020204" pitchFamily="34" charset="0"/>
                <a:cs typeface="Calibri" panose="020F0502020204030204" pitchFamily="34" charset="0"/>
              </a:rPr>
              <a:t>10:00 am	</a:t>
            </a:r>
            <a:r>
              <a:rPr kumimoji="0" lang="en-US" altLang="ko-KR" sz="1600" b="1" i="0" u="none" strike="noStrike" cap="none" normalizeH="0" baseline="0" dirty="0">
                <a:ln>
                  <a:noFill/>
                </a:ln>
                <a:solidFill>
                  <a:schemeClr val="tx1"/>
                </a:solidFill>
                <a:effectLst/>
                <a:latin typeface="Calibri" panose="020F0502020204030204" pitchFamily="34" charset="0"/>
                <a:ea typeface="Trebuchet MS" panose="020B0603020202020204" pitchFamily="34" charset="0"/>
                <a:cs typeface="Calibri" panose="020F0502020204030204" pitchFamily="34" charset="0"/>
              </a:rPr>
              <a:t>CBS Update</a:t>
            </a:r>
          </a:p>
          <a:p>
            <a:pPr lvl="3">
              <a:buClrTx/>
            </a:pPr>
            <a:r>
              <a:rPr lang="en-US" altLang="ko-KR" sz="1600" dirty="0">
                <a:latin typeface="Calibri" panose="020F0502020204030204" pitchFamily="34" charset="0"/>
                <a:cs typeface="Calibri" panose="020F0502020204030204" pitchFamily="34" charset="0"/>
              </a:rPr>
              <a:t>Heidi Summers</a:t>
            </a:r>
            <a:endParaRPr kumimoji="0" lang="en-US" altLang="ko-KR"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85800" algn="l"/>
              </a:tabLst>
            </a:pPr>
            <a:r>
              <a:rPr kumimoji="0" lang="en-US" altLang="ko-KR" sz="1600" b="0" i="0" u="none" strike="noStrike" cap="none" normalizeH="0" baseline="0" dirty="0">
                <a:ln>
                  <a:noFill/>
                </a:ln>
                <a:solidFill>
                  <a:schemeClr val="tx1"/>
                </a:solidFill>
                <a:effectLst/>
                <a:latin typeface="Calibri" panose="020F0502020204030204" pitchFamily="34" charset="0"/>
                <a:ea typeface="Trebuchet MS" panose="020B0603020202020204" pitchFamily="34" charset="0"/>
                <a:cs typeface="Calibri" panose="020F0502020204030204" pitchFamily="34" charset="0"/>
              </a:rPr>
              <a:t>10:10 am	</a:t>
            </a:r>
            <a:r>
              <a:rPr kumimoji="0" lang="en-US" altLang="ko-KR" sz="1600" b="1" i="0" u="none" strike="noStrike" cap="none" normalizeH="0" baseline="0" dirty="0">
                <a:ln>
                  <a:noFill/>
                </a:ln>
                <a:solidFill>
                  <a:schemeClr val="tx1"/>
                </a:solidFill>
                <a:effectLst/>
                <a:latin typeface="Calibri" panose="020F0502020204030204" pitchFamily="34" charset="0"/>
                <a:ea typeface="Trebuchet MS" panose="020B0603020202020204" pitchFamily="34" charset="0"/>
                <a:cs typeface="Calibri" panose="020F0502020204030204" pitchFamily="34" charset="0"/>
              </a:rPr>
              <a:t>Council Members Advocacy Work Share-out/Updates</a:t>
            </a:r>
            <a:endParaRPr kumimoji="0" lang="en-US" altLang="ko-KR"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85800" algn="l"/>
              </a:tabLst>
            </a:pPr>
            <a:r>
              <a:rPr kumimoji="0" lang="en-US" altLang="ko-KR" sz="1600" b="0" i="0" u="none" strike="noStrike" cap="none" normalizeH="0" baseline="0" dirty="0">
                <a:ln>
                  <a:noFill/>
                </a:ln>
                <a:solidFill>
                  <a:schemeClr val="tx1"/>
                </a:solidFill>
                <a:effectLst/>
                <a:latin typeface="Calibri" panose="020F0502020204030204" pitchFamily="34" charset="0"/>
                <a:ea typeface="Trebuchet MS" panose="020B0603020202020204" pitchFamily="34" charset="0"/>
                <a:cs typeface="Calibri" panose="020F0502020204030204" pitchFamily="34" charset="0"/>
              </a:rPr>
              <a:t>10:45 pm	</a:t>
            </a:r>
            <a:r>
              <a:rPr kumimoji="0" lang="en-US" altLang="ko-KR" sz="1600" b="1" i="0" u="none" strike="noStrike" cap="none" normalizeH="0" baseline="0" dirty="0">
                <a:ln>
                  <a:noFill/>
                </a:ln>
                <a:solidFill>
                  <a:schemeClr val="tx1"/>
                </a:solidFill>
                <a:effectLst/>
                <a:latin typeface="Calibri" panose="020F0502020204030204" pitchFamily="34" charset="0"/>
                <a:ea typeface="Trebuchet MS" panose="020B0603020202020204" pitchFamily="34" charset="0"/>
                <a:cs typeface="Calibri" panose="020F0502020204030204" pitchFamily="34" charset="0"/>
              </a:rPr>
              <a:t>Break</a:t>
            </a:r>
            <a:endParaRPr kumimoji="0" lang="en-US" altLang="ko-KR"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85800" algn="l"/>
              </a:tabLst>
            </a:pPr>
            <a:r>
              <a:rPr kumimoji="0" lang="en-US" altLang="ko-KR" sz="1600" b="0" i="0" u="none" strike="noStrike" cap="none" normalizeH="0" baseline="0" dirty="0">
                <a:ln>
                  <a:noFill/>
                </a:ln>
                <a:solidFill>
                  <a:schemeClr val="tx1"/>
                </a:solidFill>
                <a:effectLst/>
                <a:latin typeface="Calibri" panose="020F0502020204030204" pitchFamily="34" charset="0"/>
                <a:ea typeface="Trebuchet MS" panose="020B0603020202020204" pitchFamily="34" charset="0"/>
                <a:cs typeface="Calibri" panose="020F0502020204030204" pitchFamily="34" charset="0"/>
              </a:rPr>
              <a:t>11:00 am	</a:t>
            </a:r>
            <a:r>
              <a:rPr kumimoji="0" lang="en-US" altLang="ko-KR" sz="1600" b="1" i="0" u="none" strike="noStrike" cap="none" normalizeH="0" baseline="0" dirty="0">
                <a:ln>
                  <a:noFill/>
                </a:ln>
                <a:solidFill>
                  <a:schemeClr val="tx1"/>
                </a:solidFill>
                <a:effectLst/>
                <a:latin typeface="Calibri" panose="020F0502020204030204" pitchFamily="34" charset="0"/>
                <a:ea typeface="Trebuchet MS" panose="020B0603020202020204" pitchFamily="34" charset="0"/>
                <a:cs typeface="Calibri" panose="020F0502020204030204" pitchFamily="34" charset="0"/>
              </a:rPr>
              <a:t>Committee Breakouts </a:t>
            </a:r>
            <a:r>
              <a:rPr kumimoji="0" lang="en-US" altLang="ko-KR" sz="1600" b="0" i="0" u="none" strike="noStrike" cap="none" normalizeH="0" baseline="0" dirty="0">
                <a:ln>
                  <a:noFill/>
                </a:ln>
                <a:solidFill>
                  <a:schemeClr val="tx1"/>
                </a:solidFill>
                <a:effectLst/>
                <a:latin typeface="Calibri" panose="020F0502020204030204" pitchFamily="34" charset="0"/>
                <a:ea typeface="Trebuchet MS" panose="020B0603020202020204" pitchFamily="34" charset="0"/>
                <a:cs typeface="Calibri" panose="020F0502020204030204" pitchFamily="34" charset="0"/>
              </a:rPr>
              <a:t>(Committee determines when to break)</a:t>
            </a:r>
            <a:endParaRPr kumimoji="0" lang="en-US" altLang="ko-KR"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85800" algn="l"/>
              </a:tabLst>
            </a:pPr>
            <a:r>
              <a:rPr kumimoji="0" lang="en-US" altLang="ko-KR" sz="1600" b="0" i="0" u="none" strike="noStrike" cap="none" normalizeH="0" baseline="0" dirty="0">
                <a:ln>
                  <a:noFill/>
                </a:ln>
                <a:solidFill>
                  <a:schemeClr val="tx1"/>
                </a:solidFill>
                <a:effectLst/>
                <a:latin typeface="Calibri" panose="020F0502020204030204" pitchFamily="34" charset="0"/>
                <a:ea typeface="Trebuchet MS" panose="020B0603020202020204" pitchFamily="34" charset="0"/>
                <a:cs typeface="Calibri" panose="020F0502020204030204" pitchFamily="34" charset="0"/>
              </a:rPr>
              <a:t>12:00 pm	</a:t>
            </a:r>
            <a:r>
              <a:rPr kumimoji="0" lang="en-US" altLang="ko-KR" sz="1600" b="1" i="0" u="none" strike="noStrike" cap="none" normalizeH="0" baseline="0" dirty="0">
                <a:ln>
                  <a:noFill/>
                </a:ln>
                <a:solidFill>
                  <a:schemeClr val="tx1"/>
                </a:solidFill>
                <a:effectLst/>
                <a:latin typeface="Calibri" panose="020F0502020204030204" pitchFamily="34" charset="0"/>
                <a:ea typeface="Trebuchet MS" panose="020B0603020202020204" pitchFamily="34" charset="0"/>
                <a:cs typeface="Calibri" panose="020F0502020204030204" pitchFamily="34" charset="0"/>
              </a:rPr>
              <a:t>Committee Debrief</a:t>
            </a:r>
          </a:p>
          <a:p>
            <a:pPr marL="0" marR="0" lvl="0" indent="0" algn="l" defTabSz="914400" rtl="0" eaLnBrk="0" fontAlgn="base" latinLnBrk="0" hangingPunct="0">
              <a:lnSpc>
                <a:spcPct val="100000"/>
              </a:lnSpc>
              <a:spcBef>
                <a:spcPct val="0"/>
              </a:spcBef>
              <a:spcAft>
                <a:spcPct val="0"/>
              </a:spcAft>
              <a:buClrTx/>
              <a:buSzTx/>
              <a:buFontTx/>
              <a:buNone/>
              <a:tabLst>
                <a:tab pos="685800" algn="l"/>
              </a:tabLst>
            </a:pPr>
            <a:r>
              <a:rPr kumimoji="0" lang="en-US" altLang="ko-KR"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1:00 pm		</a:t>
            </a:r>
            <a:r>
              <a:rPr kumimoji="0" lang="en-US" altLang="ko-KR" sz="16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Closing the Loop/Good for the Order</a:t>
            </a:r>
          </a:p>
          <a:p>
            <a:pPr marL="0" marR="0" lvl="0" indent="0" algn="l" defTabSz="914400" rtl="0" eaLnBrk="0" fontAlgn="base" latinLnBrk="0" hangingPunct="0">
              <a:lnSpc>
                <a:spcPct val="100000"/>
              </a:lnSpc>
              <a:spcBef>
                <a:spcPct val="0"/>
              </a:spcBef>
              <a:spcAft>
                <a:spcPct val="0"/>
              </a:spcAft>
              <a:buClrTx/>
              <a:buSzTx/>
              <a:buFontTx/>
              <a:buNone/>
              <a:tabLst>
                <a:tab pos="685800" algn="l"/>
              </a:tabLst>
            </a:pPr>
            <a:endParaRPr kumimoji="0" lang="en-US" altLang="ko-KR" sz="1800" b="0" i="0" u="none" strike="noStrike" cap="none" normalizeH="0" baseline="0" dirty="0">
              <a:ln>
                <a:noFill/>
              </a:ln>
              <a:solidFill>
                <a:schemeClr val="tx1"/>
              </a:solidFill>
              <a:effectLst/>
              <a:latin typeface="Arial" panose="020B0604020202020204" pitchFamily="34" charset="0"/>
            </a:endParaRPr>
          </a:p>
        </p:txBody>
      </p:sp>
      <p:sp>
        <p:nvSpPr>
          <p:cNvPr id="5" name="Text Box 1" descr="Title: The 2018-19 AEAC Meeting Schedule">
            <a:extLst>
              <a:ext uri="{FF2B5EF4-FFF2-40B4-BE49-F238E27FC236}">
                <a16:creationId xmlns:a16="http://schemas.microsoft.com/office/drawing/2014/main" id="{66C2C437-4C00-41DA-9C5F-69C53306011D}"/>
              </a:ext>
            </a:extLst>
          </p:cNvPr>
          <p:cNvSpPr txBox="1">
            <a:spLocks noChangeArrowheads="1"/>
          </p:cNvSpPr>
          <p:nvPr/>
        </p:nvSpPr>
        <p:spPr bwMode="auto">
          <a:xfrm>
            <a:off x="4454820" y="6178550"/>
            <a:ext cx="4029075" cy="542925"/>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ko-KR" sz="1100" b="1" i="0" u="none" strike="noStrike" cap="none" normalizeH="0" baseline="0">
                <a:ln>
                  <a:noFill/>
                </a:ln>
                <a:solidFill>
                  <a:schemeClr val="tx1"/>
                </a:solidFill>
                <a:effectLst/>
                <a:latin typeface="Calibri" panose="020F0502020204030204" pitchFamily="34" charset="0"/>
                <a:ea typeface="Trebuchet MS" panose="020B0603020202020204" pitchFamily="34" charset="0"/>
                <a:cs typeface="Calibri" panose="020F0502020204030204" pitchFamily="34" charset="0"/>
              </a:rPr>
              <a:t>Meeting Schedule for 2022-23:</a:t>
            </a:r>
            <a:endParaRPr kumimoji="0" lang="en-US" altLang="ko-KR"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ko-KR" sz="11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June 6-7, 2023 – In-person, Eastern WA</a:t>
            </a:r>
            <a:endParaRPr kumimoji="0" lang="en-US" altLang="ko-KR" sz="1800" b="0" i="0" u="none" strike="noStrike" cap="none" normalizeH="0" baseline="0">
              <a:ln>
                <a:noFill/>
              </a:ln>
              <a:solidFill>
                <a:schemeClr val="tx1"/>
              </a:solidFill>
              <a:effectLst/>
              <a:latin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14"/>
        <p:cNvGrpSpPr/>
        <p:nvPr/>
      </p:nvGrpSpPr>
      <p:grpSpPr>
        <a:xfrm>
          <a:off x="0" y="0"/>
          <a:ext cx="0" cy="0"/>
          <a:chOff x="0" y="0"/>
          <a:chExt cx="0" cy="0"/>
        </a:xfrm>
      </p:grpSpPr>
      <p:sp>
        <p:nvSpPr>
          <p:cNvPr id="115" name="Google Shape;115;p22"/>
          <p:cNvSpPr txBox="1">
            <a:spLocks noGrp="1"/>
          </p:cNvSpPr>
          <p:nvPr>
            <p:ph type="title"/>
          </p:nvPr>
        </p:nvSpPr>
        <p:spPr>
          <a:xfrm>
            <a:off x="651615" y="2450227"/>
            <a:ext cx="5878800" cy="2285655"/>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ctr" anchorCtr="0">
            <a:normAutofit/>
          </a:bodyPr>
          <a:lstStyle/>
          <a:p>
            <a:r>
              <a:rPr lang="en" dirty="0">
                <a:solidFill>
                  <a:schemeClr val="lt1"/>
                </a:solidFill>
              </a:rPr>
              <a:t>Black Bodies </a:t>
            </a:r>
            <a:endParaRPr dirty="0">
              <a:solidFill>
                <a:schemeClr val="lt1"/>
              </a:solidFill>
            </a:endParaRPr>
          </a:p>
          <a:p>
            <a:r>
              <a:rPr lang="en" dirty="0">
                <a:solidFill>
                  <a:schemeClr val="lt1"/>
                </a:solidFill>
              </a:rPr>
              <a:t>Acknowledgement</a:t>
            </a:r>
            <a:endParaRPr dirty="0">
              <a:solidFill>
                <a:schemeClr val="lt1"/>
              </a:solidFill>
            </a:endParaRPr>
          </a:p>
        </p:txBody>
      </p:sp>
      <p:pic>
        <p:nvPicPr>
          <p:cNvPr id="116" name="Google Shape;116;p22"/>
          <p:cNvPicPr preferRelativeResize="0"/>
          <p:nvPr/>
        </p:nvPicPr>
        <p:blipFill>
          <a:blip r:embed="rId3">
            <a:alphaModFix/>
          </a:blip>
          <a:stretch>
            <a:fillRect/>
          </a:stretch>
        </p:blipFill>
        <p:spPr>
          <a:xfrm>
            <a:off x="5077747" y="239217"/>
            <a:ext cx="3576003" cy="3353838"/>
          </a:xfrm>
          <a:prstGeom prst="rect">
            <a:avLst/>
          </a:prstGeom>
          <a:noFill/>
          <a:ln>
            <a:noFill/>
          </a:ln>
          <a:effectLst>
            <a:outerShdw blurRad="57150" dist="19050" dir="5400000" algn="bl" rotWithShape="0">
              <a:srgbClr val="000000">
                <a:alpha val="6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3"/>
          <p:cNvSpPr txBox="1">
            <a:spLocks noGrp="1"/>
          </p:cNvSpPr>
          <p:nvPr>
            <p:ph type="body" idx="1"/>
          </p:nvPr>
        </p:nvSpPr>
        <p:spPr>
          <a:xfrm>
            <a:off x="311700" y="2082475"/>
            <a:ext cx="8520600" cy="5020575"/>
          </a:xfrm>
          <a:prstGeom prst="rect">
            <a:avLst/>
          </a:prstGeom>
        </p:spPr>
        <p:txBody>
          <a:bodyPr spcFirstLastPara="1" wrap="square" lIns="91425" tIns="91425" rIns="91425" bIns="91425" anchor="t" anchorCtr="0">
            <a:spAutoFit/>
          </a:bodyPr>
          <a:lstStyle/>
          <a:p>
            <a:pPr marL="0" indent="0">
              <a:spcBef>
                <a:spcPts val="1200"/>
              </a:spcBef>
              <a:buClr>
                <a:schemeClr val="dk1"/>
              </a:buClr>
              <a:buSzPts val="1100"/>
              <a:buNone/>
            </a:pPr>
            <a:r>
              <a:rPr lang="en" sz="2400" dirty="0">
                <a:solidFill>
                  <a:srgbClr val="3F4043"/>
                </a:solidFill>
                <a:highlight>
                  <a:schemeClr val="lt1"/>
                </a:highlight>
              </a:rPr>
              <a:t>We must acknowledge that much of what we know of this country today, including its culture, economic growth, and development throughout history and across time, has been made possible by the labor of enslaved Africans and their ascendants who suffered the horror of the transatlantic trafficking of their people, chattel slavery, and Jim Crow. We are indebted to their labor and their sacrifice, and we must acknowledge the tremors of that violence throughout the generations and the resulting impact that can still be felt and witnessed today.”</a:t>
            </a:r>
            <a:endParaRPr sz="2400" dirty="0">
              <a:solidFill>
                <a:srgbClr val="3F4043"/>
              </a:solidFill>
              <a:highlight>
                <a:schemeClr val="lt1"/>
              </a:highlight>
            </a:endParaRPr>
          </a:p>
          <a:p>
            <a:pPr marL="0" indent="0">
              <a:spcBef>
                <a:spcPts val="1200"/>
              </a:spcBef>
              <a:buClr>
                <a:schemeClr val="dk1"/>
              </a:buClr>
              <a:buSzPts val="1100"/>
              <a:buNone/>
            </a:pPr>
            <a:endParaRPr sz="2025" dirty="0"/>
          </a:p>
          <a:p>
            <a:pPr marL="0" indent="0">
              <a:spcBef>
                <a:spcPts val="1200"/>
              </a:spcBef>
              <a:spcAft>
                <a:spcPts val="1200"/>
              </a:spcAft>
              <a:buNone/>
            </a:pPr>
            <a:endParaRPr dirty="0"/>
          </a:p>
        </p:txBody>
      </p:sp>
      <p:sp>
        <p:nvSpPr>
          <p:cNvPr id="122" name="Google Shape;122;p23"/>
          <p:cNvSpPr txBox="1">
            <a:spLocks noGrp="1"/>
          </p:cNvSpPr>
          <p:nvPr>
            <p:ph type="title"/>
          </p:nvPr>
        </p:nvSpPr>
        <p:spPr>
          <a:xfrm>
            <a:off x="311700" y="1173175"/>
            <a:ext cx="8520600" cy="831300"/>
          </a:xfrm>
          <a:prstGeom prst="rect">
            <a:avLst/>
          </a:prstGeom>
        </p:spPr>
        <p:txBody>
          <a:bodyPr spcFirstLastPara="1" wrap="square" lIns="91425" tIns="91425" rIns="91425" bIns="91425" anchor="b" anchorCtr="0">
            <a:noAutofit/>
          </a:bodyPr>
          <a:lstStyle/>
          <a:p>
            <a:pPr>
              <a:lnSpc>
                <a:spcPct val="115000"/>
              </a:lnSpc>
              <a:spcBef>
                <a:spcPts val="1200"/>
              </a:spcBef>
              <a:spcAft>
                <a:spcPts val="1200"/>
              </a:spcAft>
              <a:buNone/>
            </a:pPr>
            <a:r>
              <a:rPr lang="en" sz="3200" b="1" dirty="0">
                <a:latin typeface="Open Sans"/>
                <a:ea typeface="Open Sans"/>
                <a:cs typeface="Open Sans"/>
                <a:sym typeface="Open Sans"/>
              </a:rPr>
              <a:t>Ancestors Acknowledgement</a:t>
            </a:r>
            <a:endParaRPr sz="3200" b="1" dirty="0">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4"/>
          <p:cNvSpPr txBox="1">
            <a:spLocks noGrp="1"/>
          </p:cNvSpPr>
          <p:nvPr>
            <p:ph type="body" idx="1"/>
          </p:nvPr>
        </p:nvSpPr>
        <p:spPr>
          <a:xfrm>
            <a:off x="311700" y="1049741"/>
            <a:ext cx="8520600" cy="5232171"/>
          </a:xfrm>
          <a:prstGeom prst="rect">
            <a:avLst/>
          </a:prstGeom>
        </p:spPr>
        <p:txBody>
          <a:bodyPr spcFirstLastPara="1" wrap="square" lIns="91425" tIns="91425" rIns="91425" bIns="91425" anchor="t" anchorCtr="0">
            <a:spAutoFit/>
          </a:bodyPr>
          <a:lstStyle/>
          <a:p>
            <a:pPr marL="0" indent="0">
              <a:buClr>
                <a:schemeClr val="dk1"/>
              </a:buClr>
              <a:buSzPts val="1100"/>
              <a:buNone/>
            </a:pPr>
            <a:r>
              <a:rPr lang="en" sz="1800" dirty="0"/>
              <a:t>And we want to acknowledge stolen lives – lives ended too soon by what Ruth Wilson Gilmore calls an unequal distribution of premature death. In particular we want to pay homage to George Floyd, Breonna Taylor, Ahmaud Arbery, and countless others who have lost their lives to the bigotry that leads to ongoing personal, mob, and state violence and we want to pay homage to every black man, woman and child whose life has been taken, who have died prematurely as a consequence of these structures. We hold a place for the countless often forgotten. </a:t>
            </a:r>
            <a:endParaRPr sz="1800" dirty="0"/>
          </a:p>
          <a:p>
            <a:pPr marL="0" indent="0">
              <a:spcBef>
                <a:spcPts val="1200"/>
              </a:spcBef>
              <a:buClr>
                <a:schemeClr val="dk1"/>
              </a:buClr>
              <a:buSzPts val="1100"/>
              <a:buNone/>
            </a:pPr>
            <a:r>
              <a:rPr lang="en" sz="1800" dirty="0"/>
              <a:t>We call for the dismantling of systemic policies and practices that create barriers and disadvantages for black folks. We must believe that in order for all lives to truly matter, we must reckon with our nation’s disenfranchisement of the black life, the negro life, the africans who feet were the first to touch this continent’s soil.</a:t>
            </a:r>
            <a:endParaRPr sz="1800" dirty="0"/>
          </a:p>
          <a:p>
            <a:pPr marL="0" indent="0">
              <a:spcBef>
                <a:spcPts val="1200"/>
              </a:spcBef>
              <a:buClr>
                <a:schemeClr val="dk1"/>
              </a:buClr>
              <a:buSzPts val="1100"/>
              <a:buNone/>
            </a:pPr>
            <a:r>
              <a:rPr lang="en" sz="1800" dirty="0"/>
              <a:t>We started to hear it said about five (5) years ago as part of the Movement for Black Lives, and we may need to remind ourselves for a little while yet: “when black lives matter, everybody lives matter.”</a:t>
            </a:r>
            <a:endParaRPr sz="1800" dirty="0"/>
          </a:p>
          <a:p>
            <a:pPr marL="0" indent="0">
              <a:spcBef>
                <a:spcPts val="1200"/>
              </a:spcBef>
              <a:spcAft>
                <a:spcPts val="1200"/>
              </a:spcAft>
              <a:buClr>
                <a:schemeClr val="dk1"/>
              </a:buClr>
              <a:buSzPts val="1100"/>
              <a:buNone/>
            </a:pPr>
            <a:r>
              <a:rPr lang="en" sz="1800" dirty="0"/>
              <a:t>Ase` O (adpated from </a:t>
            </a:r>
            <a:r>
              <a:rPr lang="en" sz="1800" dirty="0">
                <a:solidFill>
                  <a:srgbClr val="3F4043"/>
                </a:solidFill>
                <a:highlight>
                  <a:schemeClr val="lt1"/>
                </a:highlight>
              </a:rPr>
              <a:t>James “JJ” Jackson, Evergreen State College </a:t>
            </a:r>
            <a:r>
              <a:rPr lang="en" sz="1800" dirty="0"/>
              <a:t>)</a:t>
            </a:r>
            <a:endParaRPr sz="1800" dirty="0"/>
          </a:p>
        </p:txBody>
      </p:sp>
      <p:sp>
        <p:nvSpPr>
          <p:cNvPr id="128" name="Google Shape;128;p24"/>
          <p:cNvSpPr txBox="1">
            <a:spLocks noGrp="1"/>
          </p:cNvSpPr>
          <p:nvPr>
            <p:ph type="title"/>
          </p:nvPr>
        </p:nvSpPr>
        <p:spPr>
          <a:xfrm>
            <a:off x="311700" y="334078"/>
            <a:ext cx="8520600" cy="831300"/>
          </a:xfrm>
          <a:prstGeom prst="rect">
            <a:avLst/>
          </a:prstGeom>
        </p:spPr>
        <p:txBody>
          <a:bodyPr spcFirstLastPara="1" wrap="square" lIns="91425" tIns="91425" rIns="91425" bIns="91425" anchor="b" anchorCtr="0">
            <a:noAutofit/>
          </a:bodyPr>
          <a:lstStyle/>
          <a:p>
            <a:pPr>
              <a:lnSpc>
                <a:spcPct val="115000"/>
              </a:lnSpc>
              <a:spcBef>
                <a:spcPts val="1200"/>
              </a:spcBef>
              <a:spcAft>
                <a:spcPts val="1200"/>
              </a:spcAft>
              <a:buNone/>
            </a:pPr>
            <a:r>
              <a:rPr lang="en" sz="3200" b="1" dirty="0">
                <a:latin typeface="Open Sans"/>
                <a:ea typeface="Open Sans"/>
                <a:cs typeface="Open Sans"/>
                <a:sym typeface="Open Sans"/>
              </a:rPr>
              <a:t>Racial Justice Acknowledgement</a:t>
            </a:r>
            <a:endParaRPr sz="3200" b="1" dirty="0">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32"/>
        <p:cNvGrpSpPr/>
        <p:nvPr/>
      </p:nvGrpSpPr>
      <p:grpSpPr>
        <a:xfrm>
          <a:off x="0" y="0"/>
          <a:ext cx="0" cy="0"/>
          <a:chOff x="0" y="0"/>
          <a:chExt cx="0" cy="0"/>
        </a:xfrm>
      </p:grpSpPr>
      <p:sp>
        <p:nvSpPr>
          <p:cNvPr id="135" name="Google Shape;135;p25"/>
          <p:cNvSpPr txBox="1"/>
          <p:nvPr/>
        </p:nvSpPr>
        <p:spPr>
          <a:xfrm>
            <a:off x="1940425" y="386549"/>
            <a:ext cx="5349900" cy="1969740"/>
          </a:xfrm>
          <a:prstGeom prst="rect">
            <a:avLst/>
          </a:prstGeom>
          <a:noFill/>
          <a:ln>
            <a:noFill/>
          </a:ln>
        </p:spPr>
        <p:txBody>
          <a:bodyPr spcFirstLastPara="1" wrap="square" lIns="91425" tIns="91425" rIns="91425" bIns="91425" anchor="t" anchorCtr="0">
            <a:spAutoFit/>
          </a:bodyPr>
          <a:lstStyle/>
          <a:p>
            <a:pPr algn="ctr"/>
            <a:r>
              <a:rPr lang="en" sz="5800" dirty="0">
                <a:solidFill>
                  <a:schemeClr val="lt1"/>
                </a:solidFill>
                <a:latin typeface="Economica"/>
                <a:ea typeface="Economica"/>
                <a:cs typeface="Economica"/>
                <a:sym typeface="Economica"/>
              </a:rPr>
              <a:t>BLACK LIVES MATTER</a:t>
            </a:r>
            <a:endParaRPr sz="5800" dirty="0">
              <a:solidFill>
                <a:schemeClr val="lt1"/>
              </a:solidFill>
              <a:latin typeface="Economica"/>
              <a:ea typeface="Economica"/>
              <a:cs typeface="Economica"/>
              <a:sym typeface="Economica"/>
            </a:endParaRPr>
          </a:p>
        </p:txBody>
      </p:sp>
      <p:pic>
        <p:nvPicPr>
          <p:cNvPr id="8" name="Google Shape;134;p25" descr="[Lyrics Below] &#10;Remember when we were kids and didn't see color?&#10;Like, Comment, and Share...&#10;Proceeds going to Campaign Zero&#10;&#10;stream everywhere : http://smarturl.it/Dax_BlackLivesMatter&#10;&#10;Follow Dax: @thatsdax&#10;Shot By: Damien Sandoval&#10;Produced by: @barbasauce&#10;&#10;&#10;#blacklivesmatter #racism #protest #blm #riots&#10;&#10;LYRICS:&#10;&#10;I can't breathe&#10;I can't breathe&#10;ay ya&#10;I can't breathe&#10;&#10;This a (r)evolution (i)n (o)ur (t)ime everybody's fighting &#10;change coming, YES! &#10;that’s why it’s an acronym for riot&#10;Everybody has a voice don’t you dare stay silent&#10;if you say nothing you are an accessory to violence&#10;let these words dry the tears of my people who are crying we can bring back hope but not people that are dying&#10;This is what happens when the people you’ve oppressed ask for change in a country that they built but you ignored and deny it&#10;This for Sandra Bland, George Floyd, and every single family police brutality has intervened in and destroyed &#10;couple bad cop couple can’t define all you other boys so every good COP needs to stand up and make noise&#10;Black, white, asain doesn’t matter cause we can’t avoid so let’s all come together join hands and yes get annoyed at people who believe racism makes sense in a country built off minority slave work employed&#10;see nobodies born racist man it’s something you learn&#10;Deep rooted in your brain from the day of your birth&#10;I think it’s time that we repair All of the bridges we’ve burned&#10;And let love out of our hearts onto cheeks we turn&#10;Spread love, show love, lets get rid of this curse,&#10;Don’t wait for anyone to act man you go first&#10;400 years wasted let’s get rid of this hurt cause that’s the only way we'll ever see peace on earth&#10;&#10;I can't breathe&#10;I can't breathe&#10;I, I&#10;I can't breathe&#10;&#10;&#10;Change is what we need&#10;Cut me open, cut you open Red's the color every single human beings bleeds,&#10;Let's come together cops citizens and in between and rally for the rights of everybody in humanity&#10;Black, blue, white, green,&#10;Playing for the seam the team&#10;I'm not MLK but boy that doesn’t mean I Can’t dream&#10;Black lives matter shouldn’t anger you or make you scream all lives matter cause we aren’t treated equally&#10;Remember when we were kids and didn’t see no color and when we played in kindergarten and I called you my brother&#10;Then we grew up and they taught us we should hate on each other even though&#10;We one in the same and we all came from our mothers&#10;I hope y’all understand&#10;Hate is not a trait it was learned man&#10;Equality is the quality we need inside this earth man&#10;Give and receive it’s the karma that you earn man&#10;&#10;I can't breathe&#10;I can't breathe&#10;I, I&#10;I can't breathe&#10;&#10;I can't breathe&#10;I can't breathe&#10;I, I&#10;I can't breathe" title="Dax - BLACK LIVES MATTER (Official Music Video)">
            <a:hlinkClick r:id="rId3"/>
            <a:extLst>
              <a:ext uri="{FF2B5EF4-FFF2-40B4-BE49-F238E27FC236}">
                <a16:creationId xmlns:a16="http://schemas.microsoft.com/office/drawing/2014/main" id="{FD478BD3-682C-47BD-A4D5-4BA6EB40C6C6}"/>
              </a:ext>
            </a:extLst>
          </p:cNvPr>
          <p:cNvPicPr preferRelativeResize="0"/>
          <p:nvPr/>
        </p:nvPicPr>
        <p:blipFill>
          <a:blip r:embed="rId4">
            <a:alphaModFix/>
          </a:blip>
          <a:stretch>
            <a:fillRect/>
          </a:stretch>
        </p:blipFill>
        <p:spPr>
          <a:xfrm>
            <a:off x="1853675" y="2141697"/>
            <a:ext cx="5263150" cy="39473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g120d9e4e6ac_0_12"/>
          <p:cNvSpPr txBox="1">
            <a:spLocks noGrp="1"/>
          </p:cNvSpPr>
          <p:nvPr>
            <p:ph type="title"/>
          </p:nvPr>
        </p:nvSpPr>
        <p:spPr>
          <a:xfrm>
            <a:off x="200954" y="5937536"/>
            <a:ext cx="4045200" cy="920464"/>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200"/>
              <a:buNone/>
            </a:pPr>
            <a:r>
              <a:rPr lang="en-US" b="1" dirty="0"/>
              <a:t>Break</a:t>
            </a:r>
            <a:endParaRPr b="1" dirty="0"/>
          </a:p>
        </p:txBody>
      </p:sp>
      <p:pic>
        <p:nvPicPr>
          <p:cNvPr id="2" name="Online Media 1" title="15 MINUTES of Flowing Water and Nature Sounds - Mindfulness Meditation *Relaxing *Soothing">
            <a:hlinkClick r:id="" action="ppaction://media"/>
            <a:extLst>
              <a:ext uri="{FF2B5EF4-FFF2-40B4-BE49-F238E27FC236}">
                <a16:creationId xmlns:a16="http://schemas.microsoft.com/office/drawing/2014/main" id="{40C99DBE-7C9F-4547-9A30-C11B5147D631}"/>
              </a:ext>
            </a:extLst>
          </p:cNvPr>
          <p:cNvPicPr>
            <a:picLocks noRot="1" noChangeAspect="1"/>
          </p:cNvPicPr>
          <p:nvPr>
            <a:videoFile r:link="rId1"/>
          </p:nvPr>
        </p:nvPicPr>
        <p:blipFill>
          <a:blip r:embed="rId4"/>
          <a:stretch>
            <a:fillRect/>
          </a:stretch>
        </p:blipFill>
        <p:spPr>
          <a:xfrm>
            <a:off x="202613" y="971220"/>
            <a:ext cx="8738773" cy="4915560"/>
          </a:xfrm>
          <a:prstGeom prst="rect">
            <a:avLst/>
          </a:prstGeom>
        </p:spPr>
      </p:pic>
    </p:spTree>
    <p:extLst>
      <p:ext uri="{BB962C8B-B14F-4D97-AF65-F5344CB8AC3E}">
        <p14:creationId xmlns:p14="http://schemas.microsoft.com/office/powerpoint/2010/main" val="24139954"/>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CEE20B104EC074C9E7692AE59263FCE" ma:contentTypeVersion="14" ma:contentTypeDescription="Create a new document." ma:contentTypeScope="" ma:versionID="bf40b1b295e337b0ddebbf0b3cefa362">
  <xsd:schema xmlns:xsd="http://www.w3.org/2001/XMLSchema" xmlns:xs="http://www.w3.org/2001/XMLSchema" xmlns:p="http://schemas.microsoft.com/office/2006/metadata/properties" xmlns:ns3="e0171891-01e2-4d88-bc94-1f0cd01ca087" xmlns:ns4="6848cc0d-c913-4a56-904c-54d233f85e31" targetNamespace="http://schemas.microsoft.com/office/2006/metadata/properties" ma:root="true" ma:fieldsID="f6ed247d114db9e19d17428a6973b0c1" ns3:_="" ns4:_="">
    <xsd:import namespace="e0171891-01e2-4d88-bc94-1f0cd01ca087"/>
    <xsd:import namespace="6848cc0d-c913-4a56-904c-54d233f85e3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GenerationTime" minOccurs="0"/>
                <xsd:element ref="ns4:MediaServiceEventHashCode" minOccurs="0"/>
                <xsd:element ref="ns4:MediaServiceLocation" minOccurs="0"/>
                <xsd:element ref="ns4:MediaLengthInSeconds"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171891-01e2-4d88-bc94-1f0cd01ca08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848cc0d-c913-4a56-904c-54d233f85e31"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CR" ma:index="21"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13F2BCC-1466-4474-9DC0-AA1F7952C897}">
  <ds:schemaRefs>
    <ds:schemaRef ds:uri="http://purl.org/dc/terms/"/>
    <ds:schemaRef ds:uri="http://www.w3.org/XML/1998/namespace"/>
    <ds:schemaRef ds:uri="http://schemas.microsoft.com/office/2006/documentManagement/types"/>
    <ds:schemaRef ds:uri="e0171891-01e2-4d88-bc94-1f0cd01ca087"/>
    <ds:schemaRef ds:uri="http://purl.org/dc/dcmitype/"/>
    <ds:schemaRef ds:uri="http://schemas.microsoft.com/office/infopath/2007/PartnerControls"/>
    <ds:schemaRef ds:uri="http://purl.org/dc/elements/1.1/"/>
    <ds:schemaRef ds:uri="http://schemas.openxmlformats.org/package/2006/metadata/core-properties"/>
    <ds:schemaRef ds:uri="6848cc0d-c913-4a56-904c-54d233f85e31"/>
    <ds:schemaRef ds:uri="http://schemas.microsoft.com/office/2006/metadata/properties"/>
  </ds:schemaRefs>
</ds:datastoreItem>
</file>

<file path=customXml/itemProps2.xml><?xml version="1.0" encoding="utf-8"?>
<ds:datastoreItem xmlns:ds="http://schemas.openxmlformats.org/officeDocument/2006/customXml" ds:itemID="{821CB745-5BA9-4402-AE5A-9FFB4C5EC9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171891-01e2-4d88-bc94-1f0cd01ca087"/>
    <ds:schemaRef ds:uri="6848cc0d-c913-4a56-904c-54d233f85e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7DC493F-3093-4EC9-A813-44A2839B782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7184</TotalTime>
  <Words>776</Words>
  <Application>Microsoft Office PowerPoint</Application>
  <PresentationFormat>On-screen Show (4:3)</PresentationFormat>
  <Paragraphs>81</Paragraphs>
  <Slides>12</Slides>
  <Notes>11</Notes>
  <HiddenSlides>0</HiddenSlides>
  <MMClips>2</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Calibri</vt:lpstr>
      <vt:lpstr>Source Sans Pro</vt:lpstr>
      <vt:lpstr>Arial</vt:lpstr>
      <vt:lpstr>Open Sans</vt:lpstr>
      <vt:lpstr>Economica</vt:lpstr>
      <vt:lpstr>Office Theme</vt:lpstr>
      <vt:lpstr>1_Office Theme</vt:lpstr>
      <vt:lpstr>Adult Education Advisory Council</vt:lpstr>
      <vt:lpstr>Welcome</vt:lpstr>
      <vt:lpstr>A Minute to Arrive</vt:lpstr>
      <vt:lpstr>AGENDA   </vt:lpstr>
      <vt:lpstr>Black Bodies  Acknowledgement</vt:lpstr>
      <vt:lpstr>Ancestors Acknowledgement</vt:lpstr>
      <vt:lpstr>Racial Justice Acknowledgement</vt:lpstr>
      <vt:lpstr>PowerPoint Presentation</vt:lpstr>
      <vt:lpstr>Break</vt:lpstr>
      <vt:lpstr>SBCTC Update </vt:lpstr>
      <vt:lpstr>SBCTC-BEdA Updates</vt:lpstr>
      <vt:lpstr>Break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Beyond Accommodations</dc:title>
  <dc:creator>Jodi Ruback</dc:creator>
  <cp:lastModifiedBy>Christy Lowder</cp:lastModifiedBy>
  <cp:revision>70</cp:revision>
  <dcterms:modified xsi:type="dcterms:W3CDTF">2023-02-16T22:19:23Z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0x010100ECEE20B104EC074C9E7692AE59263FCE</vt:lpwstr>
  </property>
</Properties>
</file>