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1"/>
    <p:sldMasterId id="2147483709" r:id="rId2"/>
  </p:sldMasterIdLst>
  <p:notesMasterIdLst>
    <p:notesMasterId r:id="rId41"/>
  </p:notesMasterIdLst>
  <p:sldIdLst>
    <p:sldId id="267" r:id="rId3"/>
    <p:sldId id="341" r:id="rId4"/>
    <p:sldId id="342" r:id="rId5"/>
    <p:sldId id="270" r:id="rId6"/>
    <p:sldId id="269" r:id="rId7"/>
    <p:sldId id="281" r:id="rId8"/>
    <p:sldId id="282" r:id="rId9"/>
    <p:sldId id="283" r:id="rId10"/>
    <p:sldId id="284" r:id="rId11"/>
    <p:sldId id="285" r:id="rId12"/>
    <p:sldId id="286" r:id="rId13"/>
    <p:sldId id="293" r:id="rId14"/>
    <p:sldId id="295" r:id="rId15"/>
    <p:sldId id="290" r:id="rId16"/>
    <p:sldId id="287" r:id="rId17"/>
    <p:sldId id="288" r:id="rId18"/>
    <p:sldId id="289" r:id="rId19"/>
    <p:sldId id="436" r:id="rId20"/>
    <p:sldId id="451" r:id="rId21"/>
    <p:sldId id="445" r:id="rId22"/>
    <p:sldId id="446" r:id="rId23"/>
    <p:sldId id="450" r:id="rId24"/>
    <p:sldId id="448" r:id="rId25"/>
    <p:sldId id="447" r:id="rId26"/>
    <p:sldId id="449" r:id="rId27"/>
    <p:sldId id="453" r:id="rId28"/>
    <p:sldId id="258" r:id="rId29"/>
    <p:sldId id="454" r:id="rId30"/>
    <p:sldId id="302" r:id="rId31"/>
    <p:sldId id="303" r:id="rId32"/>
    <p:sldId id="304" r:id="rId33"/>
    <p:sldId id="305" r:id="rId34"/>
    <p:sldId id="306" r:id="rId35"/>
    <p:sldId id="307" r:id="rId36"/>
    <p:sldId id="308" r:id="rId37"/>
    <p:sldId id="268" r:id="rId38"/>
    <p:sldId id="456" r:id="rId39"/>
    <p:sldId id="339" r:id="rId40"/>
  </p:sldIdLst>
  <p:sldSz cx="9144000" cy="5143500" type="screen16x9"/>
  <p:notesSz cx="7102475" cy="9037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 Webinar Cover Slide" id="{36123F81-A3CE-4FC3-83C9-25021D11D825}">
          <p14:sldIdLst>
            <p14:sldId id="267"/>
            <p14:sldId id="341"/>
            <p14:sldId id="342"/>
            <p14:sldId id="270"/>
            <p14:sldId id="269"/>
            <p14:sldId id="281"/>
            <p14:sldId id="282"/>
            <p14:sldId id="283"/>
            <p14:sldId id="284"/>
            <p14:sldId id="285"/>
            <p14:sldId id="286"/>
            <p14:sldId id="293"/>
            <p14:sldId id="295"/>
            <p14:sldId id="290"/>
            <p14:sldId id="287"/>
            <p14:sldId id="288"/>
            <p14:sldId id="289"/>
            <p14:sldId id="436"/>
            <p14:sldId id="451"/>
            <p14:sldId id="445"/>
            <p14:sldId id="446"/>
            <p14:sldId id="450"/>
            <p14:sldId id="448"/>
            <p14:sldId id="447"/>
            <p14:sldId id="449"/>
            <p14:sldId id="453"/>
            <p14:sldId id="258"/>
            <p14:sldId id="454"/>
            <p14:sldId id="302"/>
            <p14:sldId id="303"/>
            <p14:sldId id="304"/>
            <p14:sldId id="305"/>
            <p14:sldId id="306"/>
            <p14:sldId id="307"/>
            <p14:sldId id="308"/>
            <p14:sldId id="268"/>
            <p14:sldId id="456"/>
            <p14:sldId id="33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95F"/>
    <a:srgbClr val="339933"/>
    <a:srgbClr val="2784A5"/>
    <a:srgbClr val="996600"/>
    <a:srgbClr val="E3F3D1"/>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657" autoAdjust="0"/>
  </p:normalViewPr>
  <p:slideViewPr>
    <p:cSldViewPr snapToGrid="0">
      <p:cViewPr varScale="1">
        <p:scale>
          <a:sx n="144" d="100"/>
          <a:sy n="144" d="100"/>
        </p:scale>
        <p:origin x="654" y="120"/>
      </p:cViewPr>
      <p:guideLst>
        <p:guide orient="horz" pos="1620"/>
        <p:guide pos="2880"/>
      </p:guideLst>
    </p:cSldViewPr>
  </p:slideViewPr>
  <p:outlineViewPr>
    <p:cViewPr>
      <p:scale>
        <a:sx n="33" d="100"/>
        <a:sy n="33" d="100"/>
      </p:scale>
      <p:origin x="0" y="-1131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4F3AA9-22F1-425D-895E-CF7FD22CEB9D}" type="doc">
      <dgm:prSet loTypeId="urn:microsoft.com/office/officeart/2005/8/layout/vList3" loCatId="list" qsTypeId="urn:microsoft.com/office/officeart/2005/8/quickstyle/simple1" qsCatId="simple" csTypeId="urn:microsoft.com/office/officeart/2005/8/colors/accent0_3" csCatId="mainScheme" phldr="1"/>
      <dgm:spPr/>
    </dgm:pt>
    <dgm:pt modelId="{4B5790C9-9C11-4F8A-A303-A62F4E5DEB5C}">
      <dgm:prSet phldrT="[Text]"/>
      <dgm:spPr/>
      <dgm:t>
        <a:bodyPr/>
        <a:lstStyle/>
        <a:p>
          <a:r>
            <a:rPr lang="en-US" dirty="0"/>
            <a:t>FAFSA/WASFA application help</a:t>
          </a:r>
        </a:p>
      </dgm:t>
    </dgm:pt>
    <dgm:pt modelId="{E199F293-E76F-4542-98AE-F223D376586C}" type="parTrans" cxnId="{5E1C5F4A-8E1D-48E9-BE1E-E52FA9DCE4F5}">
      <dgm:prSet/>
      <dgm:spPr/>
      <dgm:t>
        <a:bodyPr/>
        <a:lstStyle/>
        <a:p>
          <a:endParaRPr lang="en-US"/>
        </a:p>
      </dgm:t>
    </dgm:pt>
    <dgm:pt modelId="{B5BDDB20-0D35-4631-B6A2-E9B28C5EC477}" type="sibTrans" cxnId="{5E1C5F4A-8E1D-48E9-BE1E-E52FA9DCE4F5}">
      <dgm:prSet/>
      <dgm:spPr/>
      <dgm:t>
        <a:bodyPr/>
        <a:lstStyle/>
        <a:p>
          <a:endParaRPr lang="en-US"/>
        </a:p>
      </dgm:t>
    </dgm:pt>
    <dgm:pt modelId="{5BE67634-E407-4230-98BB-F8CB01E1217C}">
      <dgm:prSet phldrT="[Text]"/>
      <dgm:spPr/>
      <dgm:t>
        <a:bodyPr/>
        <a:lstStyle/>
        <a:p>
          <a:r>
            <a:rPr lang="en-US" dirty="0"/>
            <a:t>Scholarship Research</a:t>
          </a:r>
        </a:p>
      </dgm:t>
    </dgm:pt>
    <dgm:pt modelId="{F37551B9-0EFD-4C51-919E-2FFFDB73A236}" type="parTrans" cxnId="{75EAF749-854C-450F-8967-A4154E628EE5}">
      <dgm:prSet/>
      <dgm:spPr/>
      <dgm:t>
        <a:bodyPr/>
        <a:lstStyle/>
        <a:p>
          <a:endParaRPr lang="en-US"/>
        </a:p>
      </dgm:t>
    </dgm:pt>
    <dgm:pt modelId="{C1D3D48E-9BCD-4402-819E-EF28CCA8BE1F}" type="sibTrans" cxnId="{75EAF749-854C-450F-8967-A4154E628EE5}">
      <dgm:prSet/>
      <dgm:spPr/>
      <dgm:t>
        <a:bodyPr/>
        <a:lstStyle/>
        <a:p>
          <a:endParaRPr lang="en-US"/>
        </a:p>
      </dgm:t>
    </dgm:pt>
    <dgm:pt modelId="{068C7135-87BE-4749-9C1F-B3B10753EBFB}">
      <dgm:prSet phldrT="[Text]"/>
      <dgm:spPr/>
      <dgm:t>
        <a:bodyPr/>
        <a:lstStyle/>
        <a:p>
          <a:r>
            <a:rPr lang="en-US" dirty="0"/>
            <a:t>College admissions application help</a:t>
          </a:r>
        </a:p>
      </dgm:t>
      <dgm:extLst>
        <a:ext uri="{E40237B7-FDA0-4F09-8148-C483321AD2D9}">
          <dgm14:cNvPr xmlns:dgm14="http://schemas.microsoft.com/office/drawing/2010/diagram" id="0" name="" descr="Graphic about the top five requests from students for help: FAFSA/WASFA completion, Scholarship Research, College admissions application help, Dual credit information and help researching colleges."/>
        </a:ext>
      </dgm:extLst>
    </dgm:pt>
    <dgm:pt modelId="{DDDA9EBE-F279-4877-8E58-33C84F23340F}" type="parTrans" cxnId="{DF74B46B-6A72-488D-9F3A-ACB206422473}">
      <dgm:prSet/>
      <dgm:spPr/>
      <dgm:t>
        <a:bodyPr/>
        <a:lstStyle/>
        <a:p>
          <a:endParaRPr lang="en-US"/>
        </a:p>
      </dgm:t>
    </dgm:pt>
    <dgm:pt modelId="{1543BD09-F519-4D86-9D38-44638CF2A7C6}" type="sibTrans" cxnId="{DF74B46B-6A72-488D-9F3A-ACB206422473}">
      <dgm:prSet/>
      <dgm:spPr/>
      <dgm:t>
        <a:bodyPr/>
        <a:lstStyle/>
        <a:p>
          <a:endParaRPr lang="en-US"/>
        </a:p>
      </dgm:t>
    </dgm:pt>
    <dgm:pt modelId="{D17F4DD1-A65C-4508-9B90-D6CAA00C9D09}">
      <dgm:prSet phldrT="[Text]"/>
      <dgm:spPr/>
      <dgm:t>
        <a:bodyPr/>
        <a:lstStyle/>
        <a:p>
          <a:r>
            <a:rPr lang="en-US" dirty="0"/>
            <a:t>Dual Credit information</a:t>
          </a:r>
        </a:p>
      </dgm:t>
    </dgm:pt>
    <dgm:pt modelId="{D504DDD4-4325-4D6A-8E3C-22C4924036AF}" type="parTrans" cxnId="{D68F910B-2F46-4C5A-8031-35436D8F2D9C}">
      <dgm:prSet/>
      <dgm:spPr/>
      <dgm:t>
        <a:bodyPr/>
        <a:lstStyle/>
        <a:p>
          <a:endParaRPr lang="en-US"/>
        </a:p>
      </dgm:t>
    </dgm:pt>
    <dgm:pt modelId="{F05B11B9-7BF0-4F44-B07C-92638D30D2E7}" type="sibTrans" cxnId="{D68F910B-2F46-4C5A-8031-35436D8F2D9C}">
      <dgm:prSet/>
      <dgm:spPr/>
      <dgm:t>
        <a:bodyPr/>
        <a:lstStyle/>
        <a:p>
          <a:endParaRPr lang="en-US"/>
        </a:p>
      </dgm:t>
    </dgm:pt>
    <dgm:pt modelId="{54945AA6-C611-406C-8517-7D6F5E6564D5}">
      <dgm:prSet phldrT="[Text]"/>
      <dgm:spPr/>
      <dgm:t>
        <a:bodyPr/>
        <a:lstStyle/>
        <a:p>
          <a:r>
            <a:rPr lang="en-US" dirty="0"/>
            <a:t>Help researching colleges</a:t>
          </a:r>
        </a:p>
      </dgm:t>
    </dgm:pt>
    <dgm:pt modelId="{211241EA-FA1E-46CE-9E2D-0549C8964F60}" type="parTrans" cxnId="{44FAD199-71D4-4AAC-8FD2-5653FD224083}">
      <dgm:prSet/>
      <dgm:spPr/>
      <dgm:t>
        <a:bodyPr/>
        <a:lstStyle/>
        <a:p>
          <a:endParaRPr lang="en-US"/>
        </a:p>
      </dgm:t>
    </dgm:pt>
    <dgm:pt modelId="{4F5CEA50-85B9-40C7-A9A9-F97CB3E974D1}" type="sibTrans" cxnId="{44FAD199-71D4-4AAC-8FD2-5653FD224083}">
      <dgm:prSet/>
      <dgm:spPr/>
      <dgm:t>
        <a:bodyPr/>
        <a:lstStyle/>
        <a:p>
          <a:endParaRPr lang="en-US"/>
        </a:p>
      </dgm:t>
    </dgm:pt>
    <dgm:pt modelId="{5CAFD7EC-6E0D-4EB7-9B6A-31226DB5563B}" type="pres">
      <dgm:prSet presAssocID="{A74F3AA9-22F1-425D-895E-CF7FD22CEB9D}" presName="linearFlow" presStyleCnt="0">
        <dgm:presLayoutVars>
          <dgm:dir/>
          <dgm:resizeHandles val="exact"/>
        </dgm:presLayoutVars>
      </dgm:prSet>
      <dgm:spPr/>
    </dgm:pt>
    <dgm:pt modelId="{69D4D4AE-BDB6-4DA3-9E27-71867BDCD95F}" type="pres">
      <dgm:prSet presAssocID="{4B5790C9-9C11-4F8A-A303-A62F4E5DEB5C}" presName="composite" presStyleCnt="0"/>
      <dgm:spPr/>
    </dgm:pt>
    <dgm:pt modelId="{C1A77B73-44AE-4AED-88FA-7C5E59834CFF}" type="pres">
      <dgm:prSet presAssocID="{4B5790C9-9C11-4F8A-A303-A62F4E5DEB5C}" presName="imgShp" presStyleLbl="fgImgPlace1" presStyleIdx="0" presStyleCnt="5" custLinFactNeighborX="-56308" custLinFactNeighborY="-14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oney"/>
        </a:ext>
      </dgm:extLst>
    </dgm:pt>
    <dgm:pt modelId="{E0CFD263-6C18-48A3-9CA1-8960836312DB}" type="pres">
      <dgm:prSet presAssocID="{4B5790C9-9C11-4F8A-A303-A62F4E5DEB5C}" presName="txShp" presStyleLbl="node1" presStyleIdx="0" presStyleCnt="5">
        <dgm:presLayoutVars>
          <dgm:bulletEnabled val="1"/>
        </dgm:presLayoutVars>
      </dgm:prSet>
      <dgm:spPr/>
    </dgm:pt>
    <dgm:pt modelId="{BC165209-7DB2-4996-9E3C-A0FCCA72872D}" type="pres">
      <dgm:prSet presAssocID="{B5BDDB20-0D35-4631-B6A2-E9B28C5EC477}" presName="spacing" presStyleCnt="0"/>
      <dgm:spPr/>
    </dgm:pt>
    <dgm:pt modelId="{3C7425FE-4F3C-46B7-9AE9-BDEBD4E60DC9}" type="pres">
      <dgm:prSet presAssocID="{5BE67634-E407-4230-98BB-F8CB01E1217C}" presName="composite" presStyleCnt="0"/>
      <dgm:spPr/>
    </dgm:pt>
    <dgm:pt modelId="{BDD2457F-7B71-45B1-8195-C1928D1584F4}" type="pres">
      <dgm:prSet presAssocID="{5BE67634-E407-4230-98BB-F8CB01E1217C}" presName="imgShp" presStyleLbl="fgImgPlace1" presStyleIdx="1" presStyleCnt="5" custLinFactNeighborX="-5228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ocument"/>
        </a:ext>
      </dgm:extLst>
    </dgm:pt>
    <dgm:pt modelId="{CD7D618B-DA58-4002-BC22-016F11CC6D7A}" type="pres">
      <dgm:prSet presAssocID="{5BE67634-E407-4230-98BB-F8CB01E1217C}" presName="txShp" presStyleLbl="node1" presStyleIdx="1" presStyleCnt="5">
        <dgm:presLayoutVars>
          <dgm:bulletEnabled val="1"/>
        </dgm:presLayoutVars>
      </dgm:prSet>
      <dgm:spPr/>
    </dgm:pt>
    <dgm:pt modelId="{74697C7B-4CAA-4630-92A0-401D09043700}" type="pres">
      <dgm:prSet presAssocID="{C1D3D48E-9BCD-4402-819E-EF28CCA8BE1F}" presName="spacing" presStyleCnt="0"/>
      <dgm:spPr/>
    </dgm:pt>
    <dgm:pt modelId="{6181BB1F-9FD2-42E4-A10B-40194AE40303}" type="pres">
      <dgm:prSet presAssocID="{068C7135-87BE-4749-9C1F-B3B10753EBFB}" presName="composite" presStyleCnt="0"/>
      <dgm:spPr/>
    </dgm:pt>
    <dgm:pt modelId="{854BD854-316E-4C8C-B77E-279A4554A6EF}" type="pres">
      <dgm:prSet presAssocID="{068C7135-87BE-4749-9C1F-B3B10753EBFB}" presName="imgShp" presStyleLbl="fgImgPlace1" presStyleIdx="2" presStyleCnt="5" custLinFactNeighborX="-4960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st"/>
        </a:ext>
      </dgm:extLst>
    </dgm:pt>
    <dgm:pt modelId="{9803A516-41C6-4F4B-A1BA-56E36E3A4AE9}" type="pres">
      <dgm:prSet presAssocID="{068C7135-87BE-4749-9C1F-B3B10753EBFB}" presName="txShp" presStyleLbl="node1" presStyleIdx="2" presStyleCnt="5">
        <dgm:presLayoutVars>
          <dgm:bulletEnabled val="1"/>
        </dgm:presLayoutVars>
      </dgm:prSet>
      <dgm:spPr/>
    </dgm:pt>
    <dgm:pt modelId="{C7B0B001-215C-4024-8A12-3C8A8264202F}" type="pres">
      <dgm:prSet presAssocID="{1543BD09-F519-4D86-9D38-44638CF2A7C6}" presName="spacing" presStyleCnt="0"/>
      <dgm:spPr/>
    </dgm:pt>
    <dgm:pt modelId="{3323EC21-8C90-4012-A97E-D4FFD11B31B5}" type="pres">
      <dgm:prSet presAssocID="{D17F4DD1-A65C-4508-9B90-D6CAA00C9D09}" presName="composite" presStyleCnt="0"/>
      <dgm:spPr/>
    </dgm:pt>
    <dgm:pt modelId="{A6075669-10EE-4003-BD10-42CB69755CD5}" type="pres">
      <dgm:prSet presAssocID="{D17F4DD1-A65C-4508-9B90-D6CAA00C9D09}" presName="imgShp" presStyleLbl="fgImgPlace1" presStyleIdx="3" presStyleCnt="5" custLinFactNeighborX="-52286" custLinFactNeighborY="-731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lassroom"/>
        </a:ext>
      </dgm:extLst>
    </dgm:pt>
    <dgm:pt modelId="{6CA5B4CD-1DBD-4E9F-9BE7-30FD3CC2524B}" type="pres">
      <dgm:prSet presAssocID="{D17F4DD1-A65C-4508-9B90-D6CAA00C9D09}" presName="txShp" presStyleLbl="node1" presStyleIdx="3" presStyleCnt="5">
        <dgm:presLayoutVars>
          <dgm:bulletEnabled val="1"/>
        </dgm:presLayoutVars>
      </dgm:prSet>
      <dgm:spPr/>
    </dgm:pt>
    <dgm:pt modelId="{0A8F5BC6-CD6E-46EC-967A-FFAFC741F20D}" type="pres">
      <dgm:prSet presAssocID="{F05B11B9-7BF0-4F44-B07C-92638D30D2E7}" presName="spacing" presStyleCnt="0"/>
      <dgm:spPr/>
    </dgm:pt>
    <dgm:pt modelId="{D0503797-828E-4C55-B08D-58107BFA019C}" type="pres">
      <dgm:prSet presAssocID="{54945AA6-C611-406C-8517-7D6F5E6564D5}" presName="composite" presStyleCnt="0"/>
      <dgm:spPr/>
    </dgm:pt>
    <dgm:pt modelId="{B610B0F2-377B-47D1-A37A-82E2F43F06C0}" type="pres">
      <dgm:prSet presAssocID="{54945AA6-C611-406C-8517-7D6F5E6564D5}" presName="imgShp" presStyleLbl="fgImgPlace1" presStyleIdx="4" presStyleCnt="5" custLinFactNeighborX="-48264" custLinFactNeighborY="-2681"/>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Schoolhouse"/>
        </a:ext>
      </dgm:extLst>
    </dgm:pt>
    <dgm:pt modelId="{DE2B9C39-4D77-4AB5-9038-E7A0F04F7B89}" type="pres">
      <dgm:prSet presAssocID="{54945AA6-C611-406C-8517-7D6F5E6564D5}" presName="txShp" presStyleLbl="node1" presStyleIdx="4" presStyleCnt="5">
        <dgm:presLayoutVars>
          <dgm:bulletEnabled val="1"/>
        </dgm:presLayoutVars>
      </dgm:prSet>
      <dgm:spPr/>
    </dgm:pt>
  </dgm:ptLst>
  <dgm:cxnLst>
    <dgm:cxn modelId="{D68F910B-2F46-4C5A-8031-35436D8F2D9C}" srcId="{A74F3AA9-22F1-425D-895E-CF7FD22CEB9D}" destId="{D17F4DD1-A65C-4508-9B90-D6CAA00C9D09}" srcOrd="3" destOrd="0" parTransId="{D504DDD4-4325-4D6A-8E3C-22C4924036AF}" sibTransId="{F05B11B9-7BF0-4F44-B07C-92638D30D2E7}"/>
    <dgm:cxn modelId="{598AD910-E7DA-428C-836E-323C21260CA1}" type="presOf" srcId="{A74F3AA9-22F1-425D-895E-CF7FD22CEB9D}" destId="{5CAFD7EC-6E0D-4EB7-9B6A-31226DB5563B}" srcOrd="0" destOrd="0" presId="urn:microsoft.com/office/officeart/2005/8/layout/vList3"/>
    <dgm:cxn modelId="{F90A1419-CC38-437C-9855-E61A1DE07C8C}" type="presOf" srcId="{5BE67634-E407-4230-98BB-F8CB01E1217C}" destId="{CD7D618B-DA58-4002-BC22-016F11CC6D7A}" srcOrd="0" destOrd="0" presId="urn:microsoft.com/office/officeart/2005/8/layout/vList3"/>
    <dgm:cxn modelId="{33AB7669-C8A2-4FE2-A248-53F6BAC1D337}" type="presOf" srcId="{54945AA6-C611-406C-8517-7D6F5E6564D5}" destId="{DE2B9C39-4D77-4AB5-9038-E7A0F04F7B89}" srcOrd="0" destOrd="0" presId="urn:microsoft.com/office/officeart/2005/8/layout/vList3"/>
    <dgm:cxn modelId="{75EAF749-854C-450F-8967-A4154E628EE5}" srcId="{A74F3AA9-22F1-425D-895E-CF7FD22CEB9D}" destId="{5BE67634-E407-4230-98BB-F8CB01E1217C}" srcOrd="1" destOrd="0" parTransId="{F37551B9-0EFD-4C51-919E-2FFFDB73A236}" sibTransId="{C1D3D48E-9BCD-4402-819E-EF28CCA8BE1F}"/>
    <dgm:cxn modelId="{5E1C5F4A-8E1D-48E9-BE1E-E52FA9DCE4F5}" srcId="{A74F3AA9-22F1-425D-895E-CF7FD22CEB9D}" destId="{4B5790C9-9C11-4F8A-A303-A62F4E5DEB5C}" srcOrd="0" destOrd="0" parTransId="{E199F293-E76F-4542-98AE-F223D376586C}" sibTransId="{B5BDDB20-0D35-4631-B6A2-E9B28C5EC477}"/>
    <dgm:cxn modelId="{DF74B46B-6A72-488D-9F3A-ACB206422473}" srcId="{A74F3AA9-22F1-425D-895E-CF7FD22CEB9D}" destId="{068C7135-87BE-4749-9C1F-B3B10753EBFB}" srcOrd="2" destOrd="0" parTransId="{DDDA9EBE-F279-4877-8E58-33C84F23340F}" sibTransId="{1543BD09-F519-4D86-9D38-44638CF2A7C6}"/>
    <dgm:cxn modelId="{05850450-E685-40A9-9E41-7B371450D798}" type="presOf" srcId="{068C7135-87BE-4749-9C1F-B3B10753EBFB}" destId="{9803A516-41C6-4F4B-A1BA-56E36E3A4AE9}" srcOrd="0" destOrd="0" presId="urn:microsoft.com/office/officeart/2005/8/layout/vList3"/>
    <dgm:cxn modelId="{44FAD199-71D4-4AAC-8FD2-5653FD224083}" srcId="{A74F3AA9-22F1-425D-895E-CF7FD22CEB9D}" destId="{54945AA6-C611-406C-8517-7D6F5E6564D5}" srcOrd="4" destOrd="0" parTransId="{211241EA-FA1E-46CE-9E2D-0549C8964F60}" sibTransId="{4F5CEA50-85B9-40C7-A9A9-F97CB3E974D1}"/>
    <dgm:cxn modelId="{FF61629E-70E4-4524-B704-9878BC566E37}" type="presOf" srcId="{D17F4DD1-A65C-4508-9B90-D6CAA00C9D09}" destId="{6CA5B4CD-1DBD-4E9F-9BE7-30FD3CC2524B}" srcOrd="0" destOrd="0" presId="urn:microsoft.com/office/officeart/2005/8/layout/vList3"/>
    <dgm:cxn modelId="{E0E59CCF-85C8-471A-8FB1-4F2C49B981F3}" type="presOf" srcId="{4B5790C9-9C11-4F8A-A303-A62F4E5DEB5C}" destId="{E0CFD263-6C18-48A3-9CA1-8960836312DB}" srcOrd="0" destOrd="0" presId="urn:microsoft.com/office/officeart/2005/8/layout/vList3"/>
    <dgm:cxn modelId="{F57A8A50-8C60-430A-B819-9B4575DEC96C}" type="presParOf" srcId="{5CAFD7EC-6E0D-4EB7-9B6A-31226DB5563B}" destId="{69D4D4AE-BDB6-4DA3-9E27-71867BDCD95F}" srcOrd="0" destOrd="0" presId="urn:microsoft.com/office/officeart/2005/8/layout/vList3"/>
    <dgm:cxn modelId="{DE225E95-C1D8-4848-8DF9-8F43350E279E}" type="presParOf" srcId="{69D4D4AE-BDB6-4DA3-9E27-71867BDCD95F}" destId="{C1A77B73-44AE-4AED-88FA-7C5E59834CFF}" srcOrd="0" destOrd="0" presId="urn:microsoft.com/office/officeart/2005/8/layout/vList3"/>
    <dgm:cxn modelId="{FC0191D1-9C5B-45EE-9F5C-0804A90E8367}" type="presParOf" srcId="{69D4D4AE-BDB6-4DA3-9E27-71867BDCD95F}" destId="{E0CFD263-6C18-48A3-9CA1-8960836312DB}" srcOrd="1" destOrd="0" presId="urn:microsoft.com/office/officeart/2005/8/layout/vList3"/>
    <dgm:cxn modelId="{D17B84A4-E8FD-4102-BE7A-C9328D330155}" type="presParOf" srcId="{5CAFD7EC-6E0D-4EB7-9B6A-31226DB5563B}" destId="{BC165209-7DB2-4996-9E3C-A0FCCA72872D}" srcOrd="1" destOrd="0" presId="urn:microsoft.com/office/officeart/2005/8/layout/vList3"/>
    <dgm:cxn modelId="{181E5D31-0062-46EA-9C67-BE9AFA7170EE}" type="presParOf" srcId="{5CAFD7EC-6E0D-4EB7-9B6A-31226DB5563B}" destId="{3C7425FE-4F3C-46B7-9AE9-BDEBD4E60DC9}" srcOrd="2" destOrd="0" presId="urn:microsoft.com/office/officeart/2005/8/layout/vList3"/>
    <dgm:cxn modelId="{25B76998-972F-41FC-958E-837D4F1200DA}" type="presParOf" srcId="{3C7425FE-4F3C-46B7-9AE9-BDEBD4E60DC9}" destId="{BDD2457F-7B71-45B1-8195-C1928D1584F4}" srcOrd="0" destOrd="0" presId="urn:microsoft.com/office/officeart/2005/8/layout/vList3"/>
    <dgm:cxn modelId="{5DF5F3DD-C23F-43AE-BAC5-94D894EAF82A}" type="presParOf" srcId="{3C7425FE-4F3C-46B7-9AE9-BDEBD4E60DC9}" destId="{CD7D618B-DA58-4002-BC22-016F11CC6D7A}" srcOrd="1" destOrd="0" presId="urn:microsoft.com/office/officeart/2005/8/layout/vList3"/>
    <dgm:cxn modelId="{F516775E-5C39-4AC1-9289-BE646871A80A}" type="presParOf" srcId="{5CAFD7EC-6E0D-4EB7-9B6A-31226DB5563B}" destId="{74697C7B-4CAA-4630-92A0-401D09043700}" srcOrd="3" destOrd="0" presId="urn:microsoft.com/office/officeart/2005/8/layout/vList3"/>
    <dgm:cxn modelId="{1EA0B191-6D74-4329-B5E9-7FA86096EEF9}" type="presParOf" srcId="{5CAFD7EC-6E0D-4EB7-9B6A-31226DB5563B}" destId="{6181BB1F-9FD2-42E4-A10B-40194AE40303}" srcOrd="4" destOrd="0" presId="urn:microsoft.com/office/officeart/2005/8/layout/vList3"/>
    <dgm:cxn modelId="{CD4F478A-66F6-4A3B-AA98-B57FFECAB7DF}" type="presParOf" srcId="{6181BB1F-9FD2-42E4-A10B-40194AE40303}" destId="{854BD854-316E-4C8C-B77E-279A4554A6EF}" srcOrd="0" destOrd="0" presId="urn:microsoft.com/office/officeart/2005/8/layout/vList3"/>
    <dgm:cxn modelId="{BDE1DD36-D01C-4C73-8C6E-1FF7D321FC5E}" type="presParOf" srcId="{6181BB1F-9FD2-42E4-A10B-40194AE40303}" destId="{9803A516-41C6-4F4B-A1BA-56E36E3A4AE9}" srcOrd="1" destOrd="0" presId="urn:microsoft.com/office/officeart/2005/8/layout/vList3"/>
    <dgm:cxn modelId="{9B670716-0B81-44EB-AFCD-C72E9C6DBE51}" type="presParOf" srcId="{5CAFD7EC-6E0D-4EB7-9B6A-31226DB5563B}" destId="{C7B0B001-215C-4024-8A12-3C8A8264202F}" srcOrd="5" destOrd="0" presId="urn:microsoft.com/office/officeart/2005/8/layout/vList3"/>
    <dgm:cxn modelId="{BE17DC95-25B4-4572-8B62-9720214C398D}" type="presParOf" srcId="{5CAFD7EC-6E0D-4EB7-9B6A-31226DB5563B}" destId="{3323EC21-8C90-4012-A97E-D4FFD11B31B5}" srcOrd="6" destOrd="0" presId="urn:microsoft.com/office/officeart/2005/8/layout/vList3"/>
    <dgm:cxn modelId="{D790B6A1-5D3B-4537-9E88-F5D3F9270890}" type="presParOf" srcId="{3323EC21-8C90-4012-A97E-D4FFD11B31B5}" destId="{A6075669-10EE-4003-BD10-42CB69755CD5}" srcOrd="0" destOrd="0" presId="urn:microsoft.com/office/officeart/2005/8/layout/vList3"/>
    <dgm:cxn modelId="{75066797-50CE-4615-8692-99A77BA8278C}" type="presParOf" srcId="{3323EC21-8C90-4012-A97E-D4FFD11B31B5}" destId="{6CA5B4CD-1DBD-4E9F-9BE7-30FD3CC2524B}" srcOrd="1" destOrd="0" presId="urn:microsoft.com/office/officeart/2005/8/layout/vList3"/>
    <dgm:cxn modelId="{C490153F-961D-416F-B8B9-D641551B8924}" type="presParOf" srcId="{5CAFD7EC-6E0D-4EB7-9B6A-31226DB5563B}" destId="{0A8F5BC6-CD6E-46EC-967A-FFAFC741F20D}" srcOrd="7" destOrd="0" presId="urn:microsoft.com/office/officeart/2005/8/layout/vList3"/>
    <dgm:cxn modelId="{9056FB1B-08EE-4875-A6D2-9FE8024FDA1A}" type="presParOf" srcId="{5CAFD7EC-6E0D-4EB7-9B6A-31226DB5563B}" destId="{D0503797-828E-4C55-B08D-58107BFA019C}" srcOrd="8" destOrd="0" presId="urn:microsoft.com/office/officeart/2005/8/layout/vList3"/>
    <dgm:cxn modelId="{B7DF3FC5-8847-4DFF-A6A6-3A5CA3273384}" type="presParOf" srcId="{D0503797-828E-4C55-B08D-58107BFA019C}" destId="{B610B0F2-377B-47D1-A37A-82E2F43F06C0}" srcOrd="0" destOrd="0" presId="urn:microsoft.com/office/officeart/2005/8/layout/vList3"/>
    <dgm:cxn modelId="{7744D5D2-DD34-4103-A8EB-ED3F6E9924C5}" type="presParOf" srcId="{D0503797-828E-4C55-B08D-58107BFA019C}" destId="{DE2B9C39-4D77-4AB5-9038-E7A0F04F7B8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FD263-6C18-48A3-9CA1-8960836312DB}">
      <dsp:nvSpPr>
        <dsp:cNvPr id="0" name=""/>
        <dsp:cNvSpPr/>
      </dsp:nvSpPr>
      <dsp:spPr>
        <a:xfrm rot="10800000">
          <a:off x="1143568" y="693"/>
          <a:ext cx="4051946" cy="491862"/>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898"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FAFSA/WASFA application help</a:t>
          </a:r>
        </a:p>
      </dsp:txBody>
      <dsp:txXfrm rot="10800000">
        <a:off x="1266533" y="693"/>
        <a:ext cx="3928981" cy="491862"/>
      </dsp:txXfrm>
    </dsp:sp>
    <dsp:sp modelId="{C1A77B73-44AE-4AED-88FA-7C5E59834CFF}">
      <dsp:nvSpPr>
        <dsp:cNvPr id="0" name=""/>
        <dsp:cNvSpPr/>
      </dsp:nvSpPr>
      <dsp:spPr>
        <a:xfrm>
          <a:off x="620679" y="0"/>
          <a:ext cx="491862" cy="49186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7D618B-DA58-4002-BC22-016F11CC6D7A}">
      <dsp:nvSpPr>
        <dsp:cNvPr id="0" name=""/>
        <dsp:cNvSpPr/>
      </dsp:nvSpPr>
      <dsp:spPr>
        <a:xfrm rot="10800000">
          <a:off x="1143568" y="639380"/>
          <a:ext cx="4051946" cy="491862"/>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898"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Scholarship Research</a:t>
          </a:r>
        </a:p>
      </dsp:txBody>
      <dsp:txXfrm rot="10800000">
        <a:off x="1266533" y="639380"/>
        <a:ext cx="3928981" cy="491862"/>
      </dsp:txXfrm>
    </dsp:sp>
    <dsp:sp modelId="{BDD2457F-7B71-45B1-8195-C1928D1584F4}">
      <dsp:nvSpPr>
        <dsp:cNvPr id="0" name=""/>
        <dsp:cNvSpPr/>
      </dsp:nvSpPr>
      <dsp:spPr>
        <a:xfrm>
          <a:off x="640461" y="639380"/>
          <a:ext cx="491862" cy="491862"/>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03A516-41C6-4F4B-A1BA-56E36E3A4AE9}">
      <dsp:nvSpPr>
        <dsp:cNvPr id="0" name=""/>
        <dsp:cNvSpPr/>
      </dsp:nvSpPr>
      <dsp:spPr>
        <a:xfrm rot="10800000">
          <a:off x="1143568" y="1278068"/>
          <a:ext cx="4051946" cy="491862"/>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898"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College admissions application help</a:t>
          </a:r>
        </a:p>
      </dsp:txBody>
      <dsp:txXfrm rot="10800000">
        <a:off x="1266533" y="1278068"/>
        <a:ext cx="3928981" cy="491862"/>
      </dsp:txXfrm>
    </dsp:sp>
    <dsp:sp modelId="{854BD854-316E-4C8C-B77E-279A4554A6EF}">
      <dsp:nvSpPr>
        <dsp:cNvPr id="0" name=""/>
        <dsp:cNvSpPr/>
      </dsp:nvSpPr>
      <dsp:spPr>
        <a:xfrm>
          <a:off x="653648" y="1278068"/>
          <a:ext cx="491862" cy="491862"/>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A5B4CD-1DBD-4E9F-9BE7-30FD3CC2524B}">
      <dsp:nvSpPr>
        <dsp:cNvPr id="0" name=""/>
        <dsp:cNvSpPr/>
      </dsp:nvSpPr>
      <dsp:spPr>
        <a:xfrm rot="10800000">
          <a:off x="1143568" y="1916756"/>
          <a:ext cx="4051946" cy="491862"/>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898"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Dual Credit information</a:t>
          </a:r>
        </a:p>
      </dsp:txBody>
      <dsp:txXfrm rot="10800000">
        <a:off x="1266533" y="1916756"/>
        <a:ext cx="3928981" cy="491862"/>
      </dsp:txXfrm>
    </dsp:sp>
    <dsp:sp modelId="{A6075669-10EE-4003-BD10-42CB69755CD5}">
      <dsp:nvSpPr>
        <dsp:cNvPr id="0" name=""/>
        <dsp:cNvSpPr/>
      </dsp:nvSpPr>
      <dsp:spPr>
        <a:xfrm>
          <a:off x="640461" y="1880761"/>
          <a:ext cx="491862" cy="491862"/>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2B9C39-4D77-4AB5-9038-E7A0F04F7B89}">
      <dsp:nvSpPr>
        <dsp:cNvPr id="0" name=""/>
        <dsp:cNvSpPr/>
      </dsp:nvSpPr>
      <dsp:spPr>
        <a:xfrm rot="10800000">
          <a:off x="1143568" y="2555443"/>
          <a:ext cx="4051946" cy="491862"/>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898"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Help researching colleges</a:t>
          </a:r>
        </a:p>
      </dsp:txBody>
      <dsp:txXfrm rot="10800000">
        <a:off x="1266533" y="2555443"/>
        <a:ext cx="3928981" cy="491862"/>
      </dsp:txXfrm>
    </dsp:sp>
    <dsp:sp modelId="{B610B0F2-377B-47D1-A37A-82E2F43F06C0}">
      <dsp:nvSpPr>
        <dsp:cNvPr id="0" name=""/>
        <dsp:cNvSpPr/>
      </dsp:nvSpPr>
      <dsp:spPr>
        <a:xfrm>
          <a:off x="660244" y="2542257"/>
          <a:ext cx="491862" cy="491862"/>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539750" y="677863"/>
            <a:ext cx="6024563"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77863"/>
            <a:ext cx="6026150" cy="3389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186596-EADE-472C-B524-654095793941}" type="slidenum">
              <a:rPr lang="en-US" smtClean="0"/>
              <a:t>27</a:t>
            </a:fld>
            <a:endParaRPr lang="en-US"/>
          </a:p>
        </p:txBody>
      </p:sp>
    </p:spTree>
    <p:extLst>
      <p:ext uri="{BB962C8B-B14F-4D97-AF65-F5344CB8AC3E}">
        <p14:creationId xmlns:p14="http://schemas.microsoft.com/office/powerpoint/2010/main" val="316181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77863"/>
            <a:ext cx="6026150" cy="3389312"/>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a:t>CTE Dual Credit is college credit that you can earn from your eligible high school classes at your high school! </a:t>
            </a:r>
          </a:p>
          <a:p>
            <a:pPr marL="742950" lvl="1" indent="-285750">
              <a:buFont typeface="Arial" panose="020B0604020202020204" pitchFamily="34" charset="0"/>
              <a:buChar char="•"/>
            </a:pPr>
            <a:r>
              <a:rPr lang="en-US"/>
              <a:t>CTE stands for Career and Technical Education</a:t>
            </a:r>
          </a:p>
          <a:p>
            <a:pPr marL="742950" lvl="1" indent="-285750">
              <a:buFont typeface="Arial" panose="020B0604020202020204" pitchFamily="34" charset="0"/>
              <a:buChar char="•"/>
            </a:pPr>
            <a:r>
              <a:rPr lang="en-US"/>
              <a:t>Dual Credit means that you are earning high school credit and college credit at the same time!</a:t>
            </a:r>
          </a:p>
          <a:p>
            <a:endParaRPr lang="en-US"/>
          </a:p>
        </p:txBody>
      </p:sp>
      <p:sp>
        <p:nvSpPr>
          <p:cNvPr id="4" name="Slide Number Placeholder 3"/>
          <p:cNvSpPr>
            <a:spLocks noGrp="1"/>
          </p:cNvSpPr>
          <p:nvPr>
            <p:ph type="sldNum" sz="quarter" idx="5"/>
          </p:nvPr>
        </p:nvSpPr>
        <p:spPr/>
        <p:txBody>
          <a:bodyPr/>
          <a:lstStyle/>
          <a:p>
            <a:fld id="{6B186596-EADE-472C-B524-654095793941}" type="slidenum">
              <a:rPr lang="en-US" smtClean="0"/>
              <a:t>28</a:t>
            </a:fld>
            <a:endParaRPr lang="en-US"/>
          </a:p>
        </p:txBody>
      </p:sp>
    </p:spTree>
    <p:extLst>
      <p:ext uri="{BB962C8B-B14F-4D97-AF65-F5344CB8AC3E}">
        <p14:creationId xmlns:p14="http://schemas.microsoft.com/office/powerpoint/2010/main" val="777310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77863"/>
            <a:ext cx="6026150" cy="3389312"/>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a:t>CTE Dual Credit is college credit that you can earn from your eligible high school classes at your high school! </a:t>
            </a:r>
          </a:p>
          <a:p>
            <a:pPr marL="742950" lvl="1" indent="-285750">
              <a:buFont typeface="Arial" panose="020B0604020202020204" pitchFamily="34" charset="0"/>
              <a:buChar char="•"/>
            </a:pPr>
            <a:r>
              <a:rPr lang="en-US"/>
              <a:t>CTE stands for Career and Technical Education</a:t>
            </a:r>
          </a:p>
          <a:p>
            <a:pPr marL="742950" lvl="1" indent="-285750">
              <a:buFont typeface="Arial" panose="020B0604020202020204" pitchFamily="34" charset="0"/>
              <a:buChar char="•"/>
            </a:pPr>
            <a:r>
              <a:rPr lang="en-US"/>
              <a:t>Dual Credit means that you are earning high school credit and college credit at the same time!</a:t>
            </a:r>
          </a:p>
          <a:p>
            <a:endParaRPr lang="en-US"/>
          </a:p>
        </p:txBody>
      </p:sp>
      <p:sp>
        <p:nvSpPr>
          <p:cNvPr id="4" name="Slide Number Placeholder 3"/>
          <p:cNvSpPr>
            <a:spLocks noGrp="1"/>
          </p:cNvSpPr>
          <p:nvPr>
            <p:ph type="sldNum" sz="quarter" idx="5"/>
          </p:nvPr>
        </p:nvSpPr>
        <p:spPr/>
        <p:txBody>
          <a:bodyPr/>
          <a:lstStyle/>
          <a:p>
            <a:fld id="{6B186596-EADE-472C-B524-654095793941}" type="slidenum">
              <a:rPr lang="en-US" smtClean="0"/>
              <a:t>29</a:t>
            </a:fld>
            <a:endParaRPr lang="en-US"/>
          </a:p>
        </p:txBody>
      </p:sp>
    </p:spTree>
    <p:extLst>
      <p:ext uri="{BB962C8B-B14F-4D97-AF65-F5344CB8AC3E}">
        <p14:creationId xmlns:p14="http://schemas.microsoft.com/office/powerpoint/2010/main" val="2840136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77863"/>
            <a:ext cx="6026150" cy="3389312"/>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a:t>CTE Dual Credit is college credit that you can earn from your eligible high school classes at your high school! </a:t>
            </a:r>
          </a:p>
          <a:p>
            <a:pPr marL="742950" lvl="1" indent="-285750">
              <a:buFont typeface="Arial" panose="020B0604020202020204" pitchFamily="34" charset="0"/>
              <a:buChar char="•"/>
            </a:pPr>
            <a:r>
              <a:rPr lang="en-US"/>
              <a:t>CTE stands for Career and Technical Education</a:t>
            </a:r>
          </a:p>
          <a:p>
            <a:pPr marL="742950" lvl="1" indent="-285750">
              <a:buFont typeface="Arial" panose="020B0604020202020204" pitchFamily="34" charset="0"/>
              <a:buChar char="•"/>
            </a:pPr>
            <a:r>
              <a:rPr lang="en-US"/>
              <a:t>Dual Credit means that you are earning high school credit and college credit at the same time!</a:t>
            </a:r>
          </a:p>
          <a:p>
            <a:endParaRPr lang="en-US"/>
          </a:p>
        </p:txBody>
      </p:sp>
      <p:sp>
        <p:nvSpPr>
          <p:cNvPr id="4" name="Slide Number Placeholder 3"/>
          <p:cNvSpPr>
            <a:spLocks noGrp="1"/>
          </p:cNvSpPr>
          <p:nvPr>
            <p:ph type="sldNum" sz="quarter" idx="5"/>
          </p:nvPr>
        </p:nvSpPr>
        <p:spPr/>
        <p:txBody>
          <a:bodyPr/>
          <a:lstStyle/>
          <a:p>
            <a:fld id="{6B186596-EADE-472C-B524-654095793941}" type="slidenum">
              <a:rPr lang="en-US" smtClean="0"/>
              <a:t>30</a:t>
            </a:fld>
            <a:endParaRPr lang="en-US"/>
          </a:p>
        </p:txBody>
      </p:sp>
    </p:spTree>
    <p:extLst>
      <p:ext uri="{BB962C8B-B14F-4D97-AF65-F5344CB8AC3E}">
        <p14:creationId xmlns:p14="http://schemas.microsoft.com/office/powerpoint/2010/main" val="1857599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77863"/>
            <a:ext cx="6026150" cy="3389312"/>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a:t>CTE Dual Credit is college credit that you can earn from your eligible high school classes at your high school! </a:t>
            </a:r>
          </a:p>
          <a:p>
            <a:pPr marL="742950" lvl="1" indent="-285750">
              <a:buFont typeface="Arial" panose="020B0604020202020204" pitchFamily="34" charset="0"/>
              <a:buChar char="•"/>
            </a:pPr>
            <a:r>
              <a:rPr lang="en-US"/>
              <a:t>CTE stands for Career and Technical Education</a:t>
            </a:r>
          </a:p>
          <a:p>
            <a:pPr marL="742950" lvl="1" indent="-285750">
              <a:buFont typeface="Arial" panose="020B0604020202020204" pitchFamily="34" charset="0"/>
              <a:buChar char="•"/>
            </a:pPr>
            <a:r>
              <a:rPr lang="en-US"/>
              <a:t>Dual Credit means that you are earning high school credit and college credit at the same time!</a:t>
            </a:r>
          </a:p>
          <a:p>
            <a:endParaRPr lang="en-US"/>
          </a:p>
        </p:txBody>
      </p:sp>
      <p:sp>
        <p:nvSpPr>
          <p:cNvPr id="4" name="Slide Number Placeholder 3"/>
          <p:cNvSpPr>
            <a:spLocks noGrp="1"/>
          </p:cNvSpPr>
          <p:nvPr>
            <p:ph type="sldNum" sz="quarter" idx="5"/>
          </p:nvPr>
        </p:nvSpPr>
        <p:spPr/>
        <p:txBody>
          <a:bodyPr/>
          <a:lstStyle/>
          <a:p>
            <a:fld id="{6B186596-EADE-472C-B524-654095793941}" type="slidenum">
              <a:rPr lang="en-US" smtClean="0"/>
              <a:t>31</a:t>
            </a:fld>
            <a:endParaRPr lang="en-US"/>
          </a:p>
        </p:txBody>
      </p:sp>
    </p:spTree>
    <p:extLst>
      <p:ext uri="{BB962C8B-B14F-4D97-AF65-F5344CB8AC3E}">
        <p14:creationId xmlns:p14="http://schemas.microsoft.com/office/powerpoint/2010/main" val="42393175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4" y="0"/>
            <a:ext cx="6829477" cy="2812473"/>
          </a:xfrm>
          <a:prstGeom prst="rect">
            <a:avLst/>
          </a:prstGeom>
        </p:spPr>
      </p:pic>
      <p:sp>
        <p:nvSpPr>
          <p:cNvPr id="13" name="Title 1"/>
          <p:cNvSpPr>
            <a:spLocks noGrp="1"/>
          </p:cNvSpPr>
          <p:nvPr>
            <p:ph type="title" hasCustomPrompt="1"/>
          </p:nvPr>
        </p:nvSpPr>
        <p:spPr>
          <a:xfrm>
            <a:off x="369889" y="2897764"/>
            <a:ext cx="8336975" cy="749444"/>
          </a:xfrm>
          <a:prstGeom prst="rect">
            <a:avLst/>
          </a:prstGeom>
        </p:spPr>
        <p:txBody>
          <a:bodyPr/>
          <a:lstStyle>
            <a:lvl1pPr>
              <a:defRPr sz="36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370608" y="3732499"/>
            <a:ext cx="8388928" cy="509262"/>
          </a:xfrm>
          <a:prstGeom prst="rect">
            <a:avLst/>
          </a:prstGeom>
        </p:spPr>
        <p:txBody>
          <a:bodyPr/>
          <a:lstStyle>
            <a:lvl1pPr marL="0" indent="0" algn="l">
              <a:buNone/>
              <a:defRPr sz="2625" b="0" i="0" baseline="0">
                <a:solidFill>
                  <a:srgbClr val="003764"/>
                </a:solidFill>
                <a:latin typeface="+mj-lt"/>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Subheading</a:t>
            </a:r>
          </a:p>
        </p:txBody>
      </p:sp>
      <p:sp>
        <p:nvSpPr>
          <p:cNvPr id="19" name="Text Placeholder 18"/>
          <p:cNvSpPr>
            <a:spLocks noGrp="1"/>
          </p:cNvSpPr>
          <p:nvPr>
            <p:ph type="body" sz="quarter" idx="10" hasCustomPrompt="1"/>
          </p:nvPr>
        </p:nvSpPr>
        <p:spPr>
          <a:xfrm>
            <a:off x="369888" y="4327052"/>
            <a:ext cx="4614862" cy="569119"/>
          </a:xfrm>
          <a:prstGeom prst="rect">
            <a:avLst/>
          </a:prstGeom>
        </p:spPr>
        <p:txBody>
          <a:bodyPr/>
          <a:lstStyle>
            <a:lvl1pPr marL="0" indent="0">
              <a:buNone/>
              <a:defRPr sz="1500" baseline="0">
                <a:solidFill>
                  <a:srgbClr val="003764"/>
                </a:solidFill>
              </a:defRPr>
            </a:lvl1pPr>
          </a:lstStyle>
          <a:p>
            <a:pPr lvl="0"/>
            <a:r>
              <a:rPr lang="en-US" dirty="0"/>
              <a:t>Presenter(s)</a:t>
            </a:r>
            <a:br>
              <a:rPr lang="en-US" dirty="0"/>
            </a:br>
            <a:r>
              <a:rPr lang="en-US" dirty="0"/>
              <a:t>Month Day, Year</a:t>
            </a:r>
          </a:p>
        </p:txBody>
      </p:sp>
    </p:spTree>
    <p:extLst>
      <p:ext uri="{BB962C8B-B14F-4D97-AF65-F5344CB8AC3E}">
        <p14:creationId xmlns:p14="http://schemas.microsoft.com/office/powerpoint/2010/main" val="3789687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15503"/>
            <a:ext cx="3286396" cy="923653"/>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1"/>
            <a:ext cx="4067706" cy="1111343"/>
          </a:xfrm>
          <a:prstGeom prst="rect">
            <a:avLst/>
          </a:prstGeom>
        </p:spPr>
      </p:pic>
      <p:sp>
        <p:nvSpPr>
          <p:cNvPr id="2" name="Title 1"/>
          <p:cNvSpPr>
            <a:spLocks noGrp="1"/>
          </p:cNvSpPr>
          <p:nvPr>
            <p:ph type="title"/>
          </p:nvPr>
        </p:nvSpPr>
        <p:spPr>
          <a:xfrm>
            <a:off x="623888" y="1282309"/>
            <a:ext cx="7886700" cy="2139553"/>
          </a:xfrm>
          <a:prstGeom prst="rect">
            <a:avLst/>
          </a:prstGeom>
        </p:spPr>
        <p:txBody>
          <a:bodyPr anchor="b"/>
          <a:lstStyle>
            <a:lvl1pPr>
              <a:defRPr sz="2625" cap="all" baseline="0">
                <a:solidFill>
                  <a:srgbClr val="003764"/>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442103"/>
            <a:ext cx="7886700" cy="1125140"/>
          </a:xfrm>
          <a:prstGeom prst="rect">
            <a:avLst/>
          </a:prstGeom>
        </p:spPr>
        <p:txBody>
          <a:bodyPr/>
          <a:lstStyle>
            <a:lvl1pPr marL="0" indent="0">
              <a:buNone/>
              <a:defRPr sz="1350">
                <a:solidFill>
                  <a:srgbClr val="003764"/>
                </a:solidFill>
              </a:defRPr>
            </a:lvl1pPr>
            <a:lvl2pPr marL="257163" indent="0">
              <a:buNone/>
              <a:defRPr sz="1125">
                <a:solidFill>
                  <a:schemeClr val="tx1">
                    <a:tint val="75000"/>
                  </a:schemeClr>
                </a:solidFill>
              </a:defRPr>
            </a:lvl2pPr>
            <a:lvl3pPr marL="514325" indent="0">
              <a:buNone/>
              <a:defRPr sz="1013">
                <a:solidFill>
                  <a:schemeClr val="tx1">
                    <a:tint val="75000"/>
                  </a:schemeClr>
                </a:solidFill>
              </a:defRPr>
            </a:lvl3pPr>
            <a:lvl4pPr marL="771487" indent="0">
              <a:buNone/>
              <a:defRPr sz="900">
                <a:solidFill>
                  <a:schemeClr val="tx1">
                    <a:tint val="75000"/>
                  </a:schemeClr>
                </a:solidFill>
              </a:defRPr>
            </a:lvl4pPr>
            <a:lvl5pPr marL="1028649" indent="0">
              <a:buNone/>
              <a:defRPr sz="900">
                <a:solidFill>
                  <a:schemeClr val="tx1">
                    <a:tint val="75000"/>
                  </a:schemeClr>
                </a:solidFill>
              </a:defRPr>
            </a:lvl5pPr>
            <a:lvl6pPr marL="1285811" indent="0">
              <a:buNone/>
              <a:defRPr sz="900">
                <a:solidFill>
                  <a:schemeClr val="tx1">
                    <a:tint val="75000"/>
                  </a:schemeClr>
                </a:solidFill>
              </a:defRPr>
            </a:lvl6pPr>
            <a:lvl7pPr marL="1542973" indent="0">
              <a:buNone/>
              <a:defRPr sz="900">
                <a:solidFill>
                  <a:schemeClr val="tx1">
                    <a:tint val="75000"/>
                  </a:schemeClr>
                </a:solidFill>
              </a:defRPr>
            </a:lvl7pPr>
            <a:lvl8pPr marL="1800135" indent="0">
              <a:buNone/>
              <a:defRPr sz="900">
                <a:solidFill>
                  <a:schemeClr val="tx1">
                    <a:tint val="75000"/>
                  </a:schemeClr>
                </a:solidFill>
              </a:defRPr>
            </a:lvl8pPr>
            <a:lvl9pPr marL="2057298" indent="0">
              <a:buNone/>
              <a:defRPr sz="9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0" y="0"/>
            <a:ext cx="100208" cy="51435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Date Placeholder 3"/>
          <p:cNvSpPr>
            <a:spLocks noGrp="1"/>
          </p:cNvSpPr>
          <p:nvPr>
            <p:ph type="dt" sz="half" idx="10"/>
          </p:nvPr>
        </p:nvSpPr>
        <p:spPr>
          <a:xfrm>
            <a:off x="628650" y="4862945"/>
            <a:ext cx="2057400" cy="178162"/>
          </a:xfrm>
          <a:prstGeom prst="rect">
            <a:avLst/>
          </a:prstGeom>
        </p:spPr>
        <p:txBody>
          <a:bodyPr/>
          <a:lstStyle>
            <a:lvl1pPr>
              <a:defRPr sz="825"/>
            </a:lvl1pPr>
          </a:lstStyle>
          <a:p>
            <a:fld id="{D050C99A-C753-4499-A91D-5F42026EA8F2}" type="datetime1">
              <a:rPr lang="en-US" smtClean="0"/>
              <a:t>3/21/2023</a:t>
            </a:fld>
            <a:endParaRPr lang="en-US"/>
          </a:p>
        </p:txBody>
      </p:sp>
      <p:sp>
        <p:nvSpPr>
          <p:cNvPr id="11" name="Footer Placeholder 4"/>
          <p:cNvSpPr>
            <a:spLocks noGrp="1"/>
          </p:cNvSpPr>
          <p:nvPr>
            <p:ph type="ftr" sz="quarter" idx="11"/>
          </p:nvPr>
        </p:nvSpPr>
        <p:spPr>
          <a:xfrm>
            <a:off x="3028950" y="4862945"/>
            <a:ext cx="3086100" cy="178162"/>
          </a:xfrm>
          <a:prstGeom prst="rect">
            <a:avLst/>
          </a:prstGeom>
        </p:spPr>
        <p:txBody>
          <a:bodyPr/>
          <a:lstStyle>
            <a:lvl1pPr>
              <a:defRPr sz="825"/>
            </a:lvl1pPr>
          </a:lstStyle>
          <a:p>
            <a:endParaRPr lang="en-US"/>
          </a:p>
        </p:txBody>
      </p:sp>
      <p:sp>
        <p:nvSpPr>
          <p:cNvPr id="14" name="Slide Number Placeholder 5"/>
          <p:cNvSpPr>
            <a:spLocks noGrp="1"/>
          </p:cNvSpPr>
          <p:nvPr>
            <p:ph type="sldNum" sz="quarter" idx="12"/>
          </p:nvPr>
        </p:nvSpPr>
        <p:spPr>
          <a:xfrm>
            <a:off x="8416637" y="4897390"/>
            <a:ext cx="457199" cy="143717"/>
          </a:xfrm>
          <a:prstGeom prst="rect">
            <a:avLst/>
          </a:prstGeom>
        </p:spPr>
        <p:txBody>
          <a:bodyPr/>
          <a:lstStyle>
            <a:lvl1pPr algn="r">
              <a:defRPr sz="825"/>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3099051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00208" cy="51435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Date Placeholder 3"/>
          <p:cNvSpPr>
            <a:spLocks noGrp="1"/>
          </p:cNvSpPr>
          <p:nvPr>
            <p:ph type="dt" sz="half" idx="10"/>
          </p:nvPr>
        </p:nvSpPr>
        <p:spPr>
          <a:xfrm>
            <a:off x="628650" y="4862945"/>
            <a:ext cx="2057400" cy="178162"/>
          </a:xfrm>
          <a:prstGeom prst="rect">
            <a:avLst/>
          </a:prstGeom>
        </p:spPr>
        <p:txBody>
          <a:bodyPr/>
          <a:lstStyle>
            <a:lvl1pPr>
              <a:defRPr sz="825"/>
            </a:lvl1pPr>
          </a:lstStyle>
          <a:p>
            <a:fld id="{D050C99A-C753-4499-A91D-5F42026EA8F2}" type="datetime1">
              <a:rPr lang="en-US" smtClean="0"/>
              <a:t>3/21/2023</a:t>
            </a:fld>
            <a:endParaRPr lang="en-US"/>
          </a:p>
        </p:txBody>
      </p:sp>
      <p:sp>
        <p:nvSpPr>
          <p:cNvPr id="11" name="Footer Placeholder 4"/>
          <p:cNvSpPr>
            <a:spLocks noGrp="1"/>
          </p:cNvSpPr>
          <p:nvPr>
            <p:ph type="ftr" sz="quarter" idx="11"/>
          </p:nvPr>
        </p:nvSpPr>
        <p:spPr>
          <a:xfrm>
            <a:off x="3028950" y="4862945"/>
            <a:ext cx="3086100" cy="178162"/>
          </a:xfrm>
          <a:prstGeom prst="rect">
            <a:avLst/>
          </a:prstGeom>
        </p:spPr>
        <p:txBody>
          <a:bodyPr/>
          <a:lstStyle>
            <a:lvl1pPr>
              <a:defRPr sz="825"/>
            </a:lvl1pPr>
          </a:lstStyle>
          <a:p>
            <a:endParaRPr lang="en-US"/>
          </a:p>
        </p:txBody>
      </p:sp>
      <p:sp>
        <p:nvSpPr>
          <p:cNvPr id="14" name="Slide Number Placeholder 5"/>
          <p:cNvSpPr>
            <a:spLocks noGrp="1"/>
          </p:cNvSpPr>
          <p:nvPr>
            <p:ph type="sldNum" sz="quarter" idx="12"/>
          </p:nvPr>
        </p:nvSpPr>
        <p:spPr>
          <a:xfrm>
            <a:off x="8416637" y="4897390"/>
            <a:ext cx="457199" cy="143717"/>
          </a:xfrm>
          <a:prstGeom prst="rect">
            <a:avLst/>
          </a:prstGeom>
        </p:spPr>
        <p:txBody>
          <a:bodyPr/>
          <a:lstStyle>
            <a:lvl1pPr algn="r">
              <a:defRPr sz="825"/>
            </a:lvl1pPr>
          </a:lstStyle>
          <a:p>
            <a:fld id="{DEE5BC03-7CE3-4FE3-BC0A-0ACCA8AC1F24}" type="slidenum">
              <a:rPr lang="en-US" smtClean="0"/>
              <a:pPr/>
              <a:t>‹#›</a:t>
            </a:fld>
            <a:endParaRPr lang="en-US" dirty="0"/>
          </a:p>
        </p:txBody>
      </p:sp>
      <p:sp>
        <p:nvSpPr>
          <p:cNvPr id="6" name="Title 1"/>
          <p:cNvSpPr>
            <a:spLocks noGrp="1"/>
          </p:cNvSpPr>
          <p:nvPr>
            <p:ph type="title"/>
          </p:nvPr>
        </p:nvSpPr>
        <p:spPr>
          <a:xfrm>
            <a:off x="519540" y="220649"/>
            <a:ext cx="8302337" cy="589843"/>
          </a:xfrm>
          <a:prstGeom prst="rect">
            <a:avLst/>
          </a:prstGeom>
        </p:spPr>
        <p:txBody>
          <a:bodyPr/>
          <a:lstStyle>
            <a:lvl1pPr>
              <a:defRPr sz="2625" cap="all" baseline="0">
                <a:solidFill>
                  <a:srgbClr val="003764"/>
                </a:solidFill>
              </a:defRPr>
            </a:lvl1pPr>
          </a:lstStyle>
          <a:p>
            <a:r>
              <a:rPr lang="en-US"/>
              <a:t>Click to edit Master title style</a:t>
            </a:r>
            <a:endParaRPr lang="en-US" dirty="0"/>
          </a:p>
        </p:txBody>
      </p:sp>
      <p:sp>
        <p:nvSpPr>
          <p:cNvPr id="7" name="Content Placeholder 2"/>
          <p:cNvSpPr>
            <a:spLocks noGrp="1"/>
          </p:cNvSpPr>
          <p:nvPr>
            <p:ph idx="1"/>
          </p:nvPr>
        </p:nvSpPr>
        <p:spPr>
          <a:xfrm>
            <a:off x="519541" y="880629"/>
            <a:ext cx="8336975" cy="3725142"/>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1774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15503"/>
            <a:ext cx="3286396" cy="923653"/>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1"/>
            <a:ext cx="4067706" cy="1111343"/>
          </a:xfrm>
          <a:prstGeom prst="rect">
            <a:avLst/>
          </a:prstGeom>
        </p:spPr>
      </p:pic>
      <p:sp>
        <p:nvSpPr>
          <p:cNvPr id="2" name="Title 1"/>
          <p:cNvSpPr>
            <a:spLocks noGrp="1"/>
          </p:cNvSpPr>
          <p:nvPr>
            <p:ph type="title" hasCustomPrompt="1"/>
          </p:nvPr>
        </p:nvSpPr>
        <p:spPr>
          <a:xfrm>
            <a:off x="628650" y="1107719"/>
            <a:ext cx="7886700" cy="458714"/>
          </a:xfrm>
          <a:prstGeom prst="rect">
            <a:avLst/>
          </a:prstGeom>
        </p:spPr>
        <p:txBody>
          <a:bodyPr/>
          <a:lstStyle>
            <a:lvl1pPr>
              <a:defRPr sz="2625"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628650" y="1699026"/>
            <a:ext cx="7886700" cy="2571641"/>
          </a:xfrm>
          <a:prstGeom prst="rect">
            <a:avLst/>
          </a:prstGeom>
        </p:spPr>
        <p:txBody>
          <a:bodyPr/>
          <a:lstStyle>
            <a:lvl1pPr marL="342900" marR="0" indent="-342900" algn="l" defTabSz="514325" rtl="0" eaLnBrk="1" fontAlgn="auto" latinLnBrk="0" hangingPunct="1">
              <a:lnSpc>
                <a:spcPct val="90000"/>
              </a:lnSpc>
              <a:spcBef>
                <a:spcPts val="563"/>
              </a:spcBef>
              <a:spcAft>
                <a:spcPts val="0"/>
              </a:spcAft>
              <a:buClrTx/>
              <a:buSzTx/>
              <a:buFont typeface="Arial" panose="020B0604020202020204" pitchFamily="34" charset="0"/>
              <a:buChar char="•"/>
              <a:tabLst/>
              <a:defRPr baseline="0">
                <a:solidFill>
                  <a:srgbClr val="003764"/>
                </a:solidFill>
              </a:defRPr>
            </a:lvl1pPr>
            <a:lvl2pPr marL="257163" indent="0">
              <a:buNone/>
              <a:defRPr>
                <a:solidFill>
                  <a:srgbClr val="003764"/>
                </a:solidFill>
              </a:defRPr>
            </a:lvl2pPr>
          </a:lstStyle>
          <a:p>
            <a:pPr marL="0" marR="0" lvl="0" indent="0" algn="l" defTabSz="514325" rtl="0" eaLnBrk="1" fontAlgn="auto" latinLnBrk="0" hangingPunct="1">
              <a:lnSpc>
                <a:spcPct val="90000"/>
              </a:lnSpc>
              <a:spcBef>
                <a:spcPts val="563"/>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sp>
        <p:nvSpPr>
          <p:cNvPr id="10" name="TextBox 9">
            <a:extLst>
              <a:ext uri="{FF2B5EF4-FFF2-40B4-BE49-F238E27FC236}">
                <a16:creationId xmlns:a16="http://schemas.microsoft.com/office/drawing/2014/main" id="{AD9A014E-7345-4161-B6F8-70E7EA234759}"/>
              </a:ext>
            </a:extLst>
          </p:cNvPr>
          <p:cNvSpPr txBox="1"/>
          <p:nvPr userDrawn="1"/>
        </p:nvSpPr>
        <p:spPr>
          <a:xfrm>
            <a:off x="1454322" y="4834124"/>
            <a:ext cx="3784962" cy="178960"/>
          </a:xfrm>
          <a:prstGeom prst="rect">
            <a:avLst/>
          </a:prstGeom>
          <a:noFill/>
        </p:spPr>
        <p:txBody>
          <a:bodyPr wrap="square" rtlCol="0">
            <a:spAutoFit/>
          </a:bodyPr>
          <a:lstStyle/>
          <a:p>
            <a:r>
              <a:rPr lang="en-US" sz="563" b="0" i="1" u="sng" kern="1200" dirty="0">
                <a:solidFill>
                  <a:schemeClr val="tx1"/>
                </a:solidFill>
                <a:effectLst/>
                <a:latin typeface="+mn-lt"/>
                <a:ea typeface="+mn-ea"/>
                <a:cs typeface="+mn-cs"/>
              </a:rPr>
              <a:t>CC BY 4.0</a:t>
            </a:r>
            <a:r>
              <a:rPr lang="en-US" sz="563" b="0" i="1" u="none" kern="1200" dirty="0">
                <a:solidFill>
                  <a:schemeClr val="bg1">
                    <a:lumMod val="50000"/>
                  </a:schemeClr>
                </a:solidFill>
                <a:effectLst/>
                <a:latin typeface="+mn-lt"/>
                <a:ea typeface="+mn-ea"/>
                <a:cs typeface="+mn-cs"/>
              </a:rPr>
              <a:t>,</a:t>
            </a:r>
            <a:r>
              <a:rPr lang="en-US" sz="563" b="0" i="1" u="none" kern="1200" baseline="0" dirty="0">
                <a:solidFill>
                  <a:schemeClr val="bg1">
                    <a:lumMod val="50000"/>
                  </a:schemeClr>
                </a:solidFill>
                <a:effectLst/>
                <a:latin typeface="+mn-lt"/>
                <a:ea typeface="+mn-ea"/>
                <a:cs typeface="+mn-cs"/>
              </a:rPr>
              <a:t> except where otherwise noted.</a:t>
            </a:r>
            <a:endParaRPr lang="en-US" sz="563" b="0" i="1" dirty="0">
              <a:solidFill>
                <a:schemeClr val="bg1">
                  <a:lumMod val="50000"/>
                </a:schemeClr>
              </a:solidFill>
              <a:latin typeface="+mn-lt"/>
            </a:endParaRPr>
          </a:p>
        </p:txBody>
      </p:sp>
      <p:sp>
        <p:nvSpPr>
          <p:cNvPr id="13" name="Rectangle 12" descr="Yellow sidebar"/>
          <p:cNvSpPr/>
          <p:nvPr userDrawn="1"/>
        </p:nvSpPr>
        <p:spPr>
          <a:xfrm>
            <a:off x="0" y="0"/>
            <a:ext cx="100208" cy="51435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9" name="Group 8"/>
          <p:cNvGrpSpPr/>
          <p:nvPr userDrawn="1"/>
        </p:nvGrpSpPr>
        <p:grpSpPr>
          <a:xfrm>
            <a:off x="973916" y="4826305"/>
            <a:ext cx="480406" cy="171450"/>
            <a:chOff x="973916" y="6435073"/>
            <a:chExt cx="480406" cy="228600"/>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3916" y="6435073"/>
              <a:ext cx="228600" cy="228600"/>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25722" y="6435073"/>
              <a:ext cx="228600" cy="228600"/>
            </a:xfrm>
            <a:prstGeom prst="rect">
              <a:avLst/>
            </a:prstGeom>
          </p:spPr>
        </p:pic>
      </p:grpSp>
    </p:spTree>
    <p:extLst>
      <p:ext uri="{BB962C8B-B14F-4D97-AF65-F5344CB8AC3E}">
        <p14:creationId xmlns:p14="http://schemas.microsoft.com/office/powerpoint/2010/main" val="3672714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a:extLst>
              <a:ext uri="{28A0092B-C50C-407E-A947-70E740481C1C}">
                <a14:useLocalDpi xmlns:a14="http://schemas.microsoft.com/office/drawing/2010/main" val="0"/>
              </a:ext>
            </a:extLst>
          </a:blip>
          <a:srcRect t="12671"/>
          <a:stretch/>
        </p:blipFill>
        <p:spPr>
          <a:xfrm>
            <a:off x="105297" y="115503"/>
            <a:ext cx="3286396" cy="923653"/>
          </a:xfrm>
          <a:prstGeom prst="rect">
            <a:avLst/>
          </a:prstGeom>
        </p:spPr>
      </p:pic>
      <p:pic>
        <p:nvPicPr>
          <p:cNvPr id="10" name="Picture 9"/>
          <p:cNvPicPr>
            <a:picLocks noChangeAspect="1"/>
          </p:cNvPicPr>
          <p:nvPr userDrawn="1"/>
        </p:nvPicPr>
        <p:blipFill rotWithShape="1">
          <a:blip r:embed="rId3" cstate="hqprint">
            <a:extLst>
              <a:ext uri="{28A0092B-C50C-407E-A947-70E740481C1C}">
                <a14:useLocalDpi xmlns:a14="http://schemas.microsoft.com/office/drawing/2010/main" val="0"/>
              </a:ext>
            </a:extLst>
          </a:blip>
          <a:srcRect t="42267"/>
          <a:stretch/>
        </p:blipFill>
        <p:spPr>
          <a:xfrm>
            <a:off x="5076294" y="1"/>
            <a:ext cx="4067706" cy="1111343"/>
          </a:xfrm>
          <a:prstGeom prst="rect">
            <a:avLst/>
          </a:prstGeom>
        </p:spPr>
      </p:pic>
      <p:sp>
        <p:nvSpPr>
          <p:cNvPr id="2" name="Title 1">
            <a:extLst>
              <a:ext uri="{FF2B5EF4-FFF2-40B4-BE49-F238E27FC236}">
                <a16:creationId xmlns:a16="http://schemas.microsoft.com/office/drawing/2014/main" id="{3AD92FB4-D9B6-46D9-A190-13677DEF67A4}"/>
              </a:ext>
            </a:extLst>
          </p:cNvPr>
          <p:cNvSpPr>
            <a:spLocks noGrp="1"/>
          </p:cNvSpPr>
          <p:nvPr>
            <p:ph type="title"/>
          </p:nvPr>
        </p:nvSpPr>
        <p:spPr>
          <a:xfrm>
            <a:off x="471489" y="1111342"/>
            <a:ext cx="8220075" cy="366713"/>
          </a:xfrm>
        </p:spPr>
        <p:txBody>
          <a:bodyPr/>
          <a:lstStyle>
            <a:lvl1pPr>
              <a:defRPr lang="en-US" sz="2700" b="0" kern="1200" dirty="0">
                <a:solidFill>
                  <a:srgbClr val="003764"/>
                </a:solidFill>
                <a:latin typeface="Franklin Gothic Medium" panose="020B0603020102020204" pitchFamily="34" charset="0"/>
                <a:ea typeface="+mn-ea"/>
                <a:cs typeface="+mn-cs"/>
              </a:defRPr>
            </a:lvl1pPr>
          </a:lstStyle>
          <a:p>
            <a:pPr marL="0" lvl="0" indent="0" algn="l" defTabSz="685800" rtl="0" eaLnBrk="1" latinLnBrk="0" hangingPunct="1">
              <a:lnSpc>
                <a:spcPct val="90000"/>
              </a:lnSpc>
              <a:spcBef>
                <a:spcPts val="750"/>
              </a:spcBef>
              <a:buFont typeface="Arial" panose="020B0604020202020204" pitchFamily="34" charset="0"/>
              <a:buNone/>
            </a:pPr>
            <a:r>
              <a:rPr lang="en-US"/>
              <a:t>Click to edit Master title style</a:t>
            </a:r>
            <a:endParaRPr lang="en-US" dirty="0"/>
          </a:p>
        </p:txBody>
      </p:sp>
      <p:sp>
        <p:nvSpPr>
          <p:cNvPr id="4" name="Content Placeholder 3"/>
          <p:cNvSpPr>
            <a:spLocks noGrp="1"/>
          </p:cNvSpPr>
          <p:nvPr>
            <p:ph sz="quarter" idx="13"/>
          </p:nvPr>
        </p:nvSpPr>
        <p:spPr>
          <a:xfrm>
            <a:off x="471489" y="1574006"/>
            <a:ext cx="8220075" cy="3444479"/>
          </a:xfrm>
          <a:prstGeom prst="rect">
            <a:avLst/>
          </a:prstGeom>
        </p:spPr>
        <p:txBody>
          <a:bodyPr/>
          <a:lstStyle>
            <a:lvl1pPr marL="257175" indent="-257175">
              <a:buFont typeface="Arial" panose="020B0604020202020204" pitchFamily="34" charset="0"/>
              <a:buChar char="•"/>
              <a:defRPr sz="1800" baseline="0">
                <a:solidFill>
                  <a:srgbClr val="003764"/>
                </a:solidFill>
                <a:latin typeface="Franklin Gothic Book" panose="020B0503020102020204" pitchFamily="34" charset="0"/>
              </a:defRPr>
            </a:lvl1pPr>
            <a:lvl2pPr marL="557213" indent="-214313">
              <a:buClr>
                <a:srgbClr val="3E576B"/>
              </a:buClr>
              <a:buFont typeface="Arial" panose="020B0604020202020204" pitchFamily="34" charset="0"/>
              <a:buChar char="•"/>
              <a:defRPr sz="1500" baseline="0">
                <a:solidFill>
                  <a:srgbClr val="003764"/>
                </a:solidFill>
                <a:latin typeface="Franklin Gothic Book" panose="020B0503020102020204" pitchFamily="34" charset="0"/>
              </a:defRPr>
            </a:lvl2pPr>
            <a:lvl3pPr marL="900113" indent="-214313">
              <a:buFont typeface="Arial" panose="020B0604020202020204" pitchFamily="34" charset="0"/>
              <a:buChar char="•"/>
              <a:defRPr sz="1200" baseline="0">
                <a:solidFill>
                  <a:srgbClr val="003764"/>
                </a:solidFill>
                <a:latin typeface="Franklin Gothic Book" panose="020B0503020102020204" pitchFamily="34" charset="0"/>
              </a:defRPr>
            </a:lvl3pPr>
            <a:lvl4pPr>
              <a:defRPr sz="900" baseline="0">
                <a:solidFill>
                  <a:srgbClr val="003764"/>
                </a:solidFill>
                <a:latin typeface="Franklin Gothic Book" panose="020B0503020102020204" pitchFamily="34" charset="0"/>
              </a:defRPr>
            </a:lvl4pPr>
            <a:lvl5pPr>
              <a:defRPr sz="900" baseline="0">
                <a:solidFill>
                  <a:srgbClr val="003764"/>
                </a:solidFill>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0"/>
            <a:ext cx="100208" cy="51435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1316656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a:extLst>
              <a:ext uri="{28A0092B-C50C-407E-A947-70E740481C1C}">
                <a14:useLocalDpi xmlns:a14="http://schemas.microsoft.com/office/drawing/2010/main" val="0"/>
              </a:ext>
            </a:extLst>
          </a:blip>
          <a:srcRect t="12671"/>
          <a:stretch/>
        </p:blipFill>
        <p:spPr>
          <a:xfrm>
            <a:off x="105297" y="115503"/>
            <a:ext cx="3286396" cy="923653"/>
          </a:xfrm>
          <a:prstGeom prst="rect">
            <a:avLst/>
          </a:prstGeom>
        </p:spPr>
      </p:pic>
      <p:pic>
        <p:nvPicPr>
          <p:cNvPr id="10" name="Picture 9"/>
          <p:cNvPicPr>
            <a:picLocks noChangeAspect="1"/>
          </p:cNvPicPr>
          <p:nvPr userDrawn="1"/>
        </p:nvPicPr>
        <p:blipFill rotWithShape="1">
          <a:blip r:embed="rId3" cstate="hqprint">
            <a:extLst>
              <a:ext uri="{28A0092B-C50C-407E-A947-70E740481C1C}">
                <a14:useLocalDpi xmlns:a14="http://schemas.microsoft.com/office/drawing/2010/main" val="0"/>
              </a:ext>
            </a:extLst>
          </a:blip>
          <a:srcRect t="42267"/>
          <a:stretch/>
        </p:blipFill>
        <p:spPr>
          <a:xfrm>
            <a:off x="5076294" y="1"/>
            <a:ext cx="4067706" cy="1111343"/>
          </a:xfrm>
          <a:prstGeom prst="rect">
            <a:avLst/>
          </a:prstGeom>
        </p:spPr>
      </p:pic>
      <p:sp>
        <p:nvSpPr>
          <p:cNvPr id="2" name="Title 1">
            <a:extLst>
              <a:ext uri="{FF2B5EF4-FFF2-40B4-BE49-F238E27FC236}">
                <a16:creationId xmlns:a16="http://schemas.microsoft.com/office/drawing/2014/main" id="{3AD92FB4-D9B6-46D9-A190-13677DEF67A4}"/>
              </a:ext>
            </a:extLst>
          </p:cNvPr>
          <p:cNvSpPr>
            <a:spLocks noGrp="1"/>
          </p:cNvSpPr>
          <p:nvPr>
            <p:ph type="title"/>
          </p:nvPr>
        </p:nvSpPr>
        <p:spPr>
          <a:xfrm>
            <a:off x="471489" y="1111342"/>
            <a:ext cx="8220075" cy="366713"/>
          </a:xfrm>
        </p:spPr>
        <p:txBody>
          <a:bodyPr/>
          <a:lstStyle>
            <a:lvl1pPr>
              <a:defRPr lang="en-US" sz="2700" b="0" kern="1200" dirty="0">
                <a:solidFill>
                  <a:srgbClr val="003764"/>
                </a:solidFill>
                <a:latin typeface="Franklin Gothic Medium" panose="020B0603020102020204" pitchFamily="34" charset="0"/>
                <a:ea typeface="+mn-ea"/>
                <a:cs typeface="+mn-cs"/>
              </a:defRPr>
            </a:lvl1pPr>
          </a:lstStyle>
          <a:p>
            <a:pPr marL="0" lvl="0" indent="0" algn="l" defTabSz="685800" rtl="0" eaLnBrk="1" latinLnBrk="0" hangingPunct="1">
              <a:lnSpc>
                <a:spcPct val="90000"/>
              </a:lnSpc>
              <a:spcBef>
                <a:spcPts val="750"/>
              </a:spcBef>
              <a:buFont typeface="Arial" panose="020B0604020202020204" pitchFamily="34" charset="0"/>
              <a:buNone/>
            </a:pPr>
            <a:r>
              <a:rPr lang="en-US"/>
              <a:t>Click to edit Master title style</a:t>
            </a:r>
            <a:endParaRPr lang="en-US" dirty="0"/>
          </a:p>
        </p:txBody>
      </p:sp>
      <p:sp>
        <p:nvSpPr>
          <p:cNvPr id="4" name="Content Placeholder 3"/>
          <p:cNvSpPr>
            <a:spLocks noGrp="1"/>
          </p:cNvSpPr>
          <p:nvPr>
            <p:ph sz="quarter" idx="13"/>
          </p:nvPr>
        </p:nvSpPr>
        <p:spPr>
          <a:xfrm>
            <a:off x="471489" y="1574006"/>
            <a:ext cx="8220075" cy="3444479"/>
          </a:xfrm>
          <a:prstGeom prst="rect">
            <a:avLst/>
          </a:prstGeom>
        </p:spPr>
        <p:txBody>
          <a:bodyPr/>
          <a:lstStyle>
            <a:lvl1pPr marL="257175" indent="-257175">
              <a:buFont typeface="Arial" panose="020B0604020202020204" pitchFamily="34" charset="0"/>
              <a:buChar char="•"/>
              <a:defRPr sz="1800" baseline="0">
                <a:solidFill>
                  <a:srgbClr val="003764"/>
                </a:solidFill>
                <a:latin typeface="Franklin Gothic Book" panose="020B0503020102020204" pitchFamily="34" charset="0"/>
              </a:defRPr>
            </a:lvl1pPr>
            <a:lvl2pPr marL="557213" indent="-214313">
              <a:buClr>
                <a:srgbClr val="3E576B"/>
              </a:buClr>
              <a:buFont typeface="Arial" panose="020B0604020202020204" pitchFamily="34" charset="0"/>
              <a:buChar char="•"/>
              <a:defRPr sz="1500" baseline="0">
                <a:solidFill>
                  <a:srgbClr val="003764"/>
                </a:solidFill>
                <a:latin typeface="Franklin Gothic Book" panose="020B0503020102020204" pitchFamily="34" charset="0"/>
              </a:defRPr>
            </a:lvl2pPr>
            <a:lvl3pPr marL="900113" indent="-214313">
              <a:buFont typeface="Arial" panose="020B0604020202020204" pitchFamily="34" charset="0"/>
              <a:buChar char="•"/>
              <a:defRPr sz="1200" baseline="0">
                <a:solidFill>
                  <a:srgbClr val="003764"/>
                </a:solidFill>
                <a:latin typeface="Franklin Gothic Book" panose="020B0503020102020204" pitchFamily="34" charset="0"/>
              </a:defRPr>
            </a:lvl3pPr>
            <a:lvl4pPr>
              <a:defRPr sz="900" baseline="0">
                <a:solidFill>
                  <a:srgbClr val="003764"/>
                </a:solidFill>
                <a:latin typeface="Franklin Gothic Book" panose="020B0503020102020204" pitchFamily="34" charset="0"/>
              </a:defRPr>
            </a:lvl4pPr>
            <a:lvl5pPr>
              <a:defRPr sz="900" baseline="0">
                <a:solidFill>
                  <a:srgbClr val="003764"/>
                </a:solidFill>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0"/>
            <a:ext cx="100208" cy="51435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1429707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a:extLst>
              <a:ext uri="{28A0092B-C50C-407E-A947-70E740481C1C}">
                <a14:useLocalDpi xmlns:a14="http://schemas.microsoft.com/office/drawing/2010/main" val="0"/>
              </a:ext>
            </a:extLst>
          </a:blip>
          <a:srcRect t="12671"/>
          <a:stretch/>
        </p:blipFill>
        <p:spPr>
          <a:xfrm>
            <a:off x="105297" y="115503"/>
            <a:ext cx="3286396" cy="923653"/>
          </a:xfrm>
          <a:prstGeom prst="rect">
            <a:avLst/>
          </a:prstGeom>
        </p:spPr>
      </p:pic>
      <p:pic>
        <p:nvPicPr>
          <p:cNvPr id="10" name="Picture 9"/>
          <p:cNvPicPr>
            <a:picLocks noChangeAspect="1"/>
          </p:cNvPicPr>
          <p:nvPr userDrawn="1"/>
        </p:nvPicPr>
        <p:blipFill rotWithShape="1">
          <a:blip r:embed="rId3" cstate="hqprint">
            <a:extLst>
              <a:ext uri="{28A0092B-C50C-407E-A947-70E740481C1C}">
                <a14:useLocalDpi xmlns:a14="http://schemas.microsoft.com/office/drawing/2010/main" val="0"/>
              </a:ext>
            </a:extLst>
          </a:blip>
          <a:srcRect t="42267"/>
          <a:stretch/>
        </p:blipFill>
        <p:spPr>
          <a:xfrm>
            <a:off x="5076294" y="1"/>
            <a:ext cx="4067706" cy="1111343"/>
          </a:xfrm>
          <a:prstGeom prst="rect">
            <a:avLst/>
          </a:prstGeom>
        </p:spPr>
      </p:pic>
      <p:sp>
        <p:nvSpPr>
          <p:cNvPr id="2" name="Title 1">
            <a:extLst>
              <a:ext uri="{FF2B5EF4-FFF2-40B4-BE49-F238E27FC236}">
                <a16:creationId xmlns:a16="http://schemas.microsoft.com/office/drawing/2014/main" id="{3AD92FB4-D9B6-46D9-A190-13677DEF67A4}"/>
              </a:ext>
            </a:extLst>
          </p:cNvPr>
          <p:cNvSpPr>
            <a:spLocks noGrp="1"/>
          </p:cNvSpPr>
          <p:nvPr>
            <p:ph type="title"/>
          </p:nvPr>
        </p:nvSpPr>
        <p:spPr>
          <a:xfrm>
            <a:off x="471489" y="1111342"/>
            <a:ext cx="8220075" cy="366713"/>
          </a:xfrm>
        </p:spPr>
        <p:txBody>
          <a:bodyPr/>
          <a:lstStyle>
            <a:lvl1pPr>
              <a:defRPr lang="en-US" sz="2700" b="0" kern="1200" dirty="0">
                <a:solidFill>
                  <a:srgbClr val="003764"/>
                </a:solidFill>
                <a:latin typeface="Franklin Gothic Medium" panose="020B0603020102020204" pitchFamily="34" charset="0"/>
                <a:ea typeface="+mn-ea"/>
                <a:cs typeface="+mn-cs"/>
              </a:defRPr>
            </a:lvl1pPr>
          </a:lstStyle>
          <a:p>
            <a:pPr marL="0" lvl="0" indent="0" algn="l" defTabSz="685800" rtl="0" eaLnBrk="1" latinLnBrk="0" hangingPunct="1">
              <a:lnSpc>
                <a:spcPct val="90000"/>
              </a:lnSpc>
              <a:spcBef>
                <a:spcPts val="750"/>
              </a:spcBef>
              <a:buFont typeface="Arial" panose="020B0604020202020204" pitchFamily="34" charset="0"/>
              <a:buNone/>
            </a:pPr>
            <a:r>
              <a:rPr lang="en-US"/>
              <a:t>Click to edit Master title style</a:t>
            </a:r>
            <a:endParaRPr lang="en-US" dirty="0"/>
          </a:p>
        </p:txBody>
      </p:sp>
      <p:sp>
        <p:nvSpPr>
          <p:cNvPr id="4" name="Content Placeholder 3"/>
          <p:cNvSpPr>
            <a:spLocks noGrp="1"/>
          </p:cNvSpPr>
          <p:nvPr>
            <p:ph sz="quarter" idx="13"/>
          </p:nvPr>
        </p:nvSpPr>
        <p:spPr>
          <a:xfrm>
            <a:off x="471489" y="1574006"/>
            <a:ext cx="8220075" cy="3444479"/>
          </a:xfrm>
          <a:prstGeom prst="rect">
            <a:avLst/>
          </a:prstGeom>
        </p:spPr>
        <p:txBody>
          <a:bodyPr/>
          <a:lstStyle>
            <a:lvl1pPr marL="257175" indent="-257175">
              <a:buFont typeface="Arial" panose="020B0604020202020204" pitchFamily="34" charset="0"/>
              <a:buChar char="•"/>
              <a:defRPr sz="1800" baseline="0">
                <a:solidFill>
                  <a:srgbClr val="003764"/>
                </a:solidFill>
                <a:latin typeface="Franklin Gothic Book" panose="020B0503020102020204" pitchFamily="34" charset="0"/>
              </a:defRPr>
            </a:lvl1pPr>
            <a:lvl2pPr marL="557213" indent="-214313">
              <a:buClr>
                <a:srgbClr val="3E576B"/>
              </a:buClr>
              <a:buFont typeface="Arial" panose="020B0604020202020204" pitchFamily="34" charset="0"/>
              <a:buChar char="•"/>
              <a:defRPr sz="1500" baseline="0">
                <a:solidFill>
                  <a:srgbClr val="003764"/>
                </a:solidFill>
                <a:latin typeface="Franklin Gothic Book" panose="020B0503020102020204" pitchFamily="34" charset="0"/>
              </a:defRPr>
            </a:lvl2pPr>
            <a:lvl3pPr marL="900113" indent="-214313">
              <a:buFont typeface="Arial" panose="020B0604020202020204" pitchFamily="34" charset="0"/>
              <a:buChar char="•"/>
              <a:defRPr sz="1200" baseline="0">
                <a:solidFill>
                  <a:srgbClr val="003764"/>
                </a:solidFill>
                <a:latin typeface="Franklin Gothic Book" panose="020B0503020102020204" pitchFamily="34" charset="0"/>
              </a:defRPr>
            </a:lvl3pPr>
            <a:lvl4pPr>
              <a:defRPr sz="900" baseline="0">
                <a:solidFill>
                  <a:srgbClr val="003764"/>
                </a:solidFill>
                <a:latin typeface="Franklin Gothic Book" panose="020B0503020102020204" pitchFamily="34" charset="0"/>
              </a:defRPr>
            </a:lvl4pPr>
            <a:lvl5pPr>
              <a:defRPr sz="900" baseline="0">
                <a:solidFill>
                  <a:srgbClr val="003764"/>
                </a:solidFill>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0"/>
            <a:ext cx="100208" cy="51435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2486744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a:extLst>
              <a:ext uri="{28A0092B-C50C-407E-A947-70E740481C1C}">
                <a14:useLocalDpi xmlns:a14="http://schemas.microsoft.com/office/drawing/2010/main" val="0"/>
              </a:ext>
            </a:extLst>
          </a:blip>
          <a:srcRect t="12671"/>
          <a:stretch/>
        </p:blipFill>
        <p:spPr>
          <a:xfrm>
            <a:off x="105297" y="115503"/>
            <a:ext cx="3286396" cy="923653"/>
          </a:xfrm>
          <a:prstGeom prst="rect">
            <a:avLst/>
          </a:prstGeom>
        </p:spPr>
      </p:pic>
      <p:pic>
        <p:nvPicPr>
          <p:cNvPr id="10" name="Picture 9"/>
          <p:cNvPicPr>
            <a:picLocks noChangeAspect="1"/>
          </p:cNvPicPr>
          <p:nvPr userDrawn="1"/>
        </p:nvPicPr>
        <p:blipFill rotWithShape="1">
          <a:blip r:embed="rId3" cstate="hqprint">
            <a:extLst>
              <a:ext uri="{28A0092B-C50C-407E-A947-70E740481C1C}">
                <a14:useLocalDpi xmlns:a14="http://schemas.microsoft.com/office/drawing/2010/main" val="0"/>
              </a:ext>
            </a:extLst>
          </a:blip>
          <a:srcRect t="42267"/>
          <a:stretch/>
        </p:blipFill>
        <p:spPr>
          <a:xfrm>
            <a:off x="5076294" y="1"/>
            <a:ext cx="4067706" cy="1111343"/>
          </a:xfrm>
          <a:prstGeom prst="rect">
            <a:avLst/>
          </a:prstGeom>
        </p:spPr>
      </p:pic>
      <p:sp>
        <p:nvSpPr>
          <p:cNvPr id="2" name="Title 1">
            <a:extLst>
              <a:ext uri="{FF2B5EF4-FFF2-40B4-BE49-F238E27FC236}">
                <a16:creationId xmlns:a16="http://schemas.microsoft.com/office/drawing/2014/main" id="{3AD92FB4-D9B6-46D9-A190-13677DEF67A4}"/>
              </a:ext>
            </a:extLst>
          </p:cNvPr>
          <p:cNvSpPr>
            <a:spLocks noGrp="1"/>
          </p:cNvSpPr>
          <p:nvPr>
            <p:ph type="title"/>
          </p:nvPr>
        </p:nvSpPr>
        <p:spPr>
          <a:xfrm>
            <a:off x="471489" y="1111342"/>
            <a:ext cx="8220075" cy="366713"/>
          </a:xfrm>
        </p:spPr>
        <p:txBody>
          <a:bodyPr/>
          <a:lstStyle>
            <a:lvl1pPr>
              <a:defRPr lang="en-US" sz="2700" b="0" kern="1200" dirty="0">
                <a:solidFill>
                  <a:srgbClr val="003764"/>
                </a:solidFill>
                <a:latin typeface="Franklin Gothic Medium" panose="020B0603020102020204" pitchFamily="34" charset="0"/>
                <a:ea typeface="+mn-ea"/>
                <a:cs typeface="+mn-cs"/>
              </a:defRPr>
            </a:lvl1pPr>
          </a:lstStyle>
          <a:p>
            <a:pPr marL="0" lvl="0" indent="0" algn="l" defTabSz="685800" rtl="0" eaLnBrk="1" latinLnBrk="0" hangingPunct="1">
              <a:lnSpc>
                <a:spcPct val="90000"/>
              </a:lnSpc>
              <a:spcBef>
                <a:spcPts val="750"/>
              </a:spcBef>
              <a:buFont typeface="Arial" panose="020B0604020202020204" pitchFamily="34" charset="0"/>
              <a:buNone/>
            </a:pPr>
            <a:r>
              <a:rPr lang="en-US"/>
              <a:t>Click to edit Master title style</a:t>
            </a:r>
            <a:endParaRPr lang="en-US" dirty="0"/>
          </a:p>
        </p:txBody>
      </p:sp>
      <p:sp>
        <p:nvSpPr>
          <p:cNvPr id="4" name="Content Placeholder 3"/>
          <p:cNvSpPr>
            <a:spLocks noGrp="1"/>
          </p:cNvSpPr>
          <p:nvPr>
            <p:ph sz="quarter" idx="13"/>
          </p:nvPr>
        </p:nvSpPr>
        <p:spPr>
          <a:xfrm>
            <a:off x="471489" y="1574006"/>
            <a:ext cx="8220075" cy="3444479"/>
          </a:xfrm>
          <a:prstGeom prst="rect">
            <a:avLst/>
          </a:prstGeom>
        </p:spPr>
        <p:txBody>
          <a:bodyPr/>
          <a:lstStyle>
            <a:lvl1pPr marL="257175" indent="-257175">
              <a:buFont typeface="Arial" panose="020B0604020202020204" pitchFamily="34" charset="0"/>
              <a:buChar char="•"/>
              <a:defRPr sz="1800" baseline="0">
                <a:solidFill>
                  <a:srgbClr val="003764"/>
                </a:solidFill>
                <a:latin typeface="Franklin Gothic Book" panose="020B0503020102020204" pitchFamily="34" charset="0"/>
              </a:defRPr>
            </a:lvl1pPr>
            <a:lvl2pPr marL="557213" indent="-214313">
              <a:buClr>
                <a:srgbClr val="3E576B"/>
              </a:buClr>
              <a:buFont typeface="Arial" panose="020B0604020202020204" pitchFamily="34" charset="0"/>
              <a:buChar char="•"/>
              <a:defRPr sz="1500" baseline="0">
                <a:solidFill>
                  <a:srgbClr val="003764"/>
                </a:solidFill>
                <a:latin typeface="Franklin Gothic Book" panose="020B0503020102020204" pitchFamily="34" charset="0"/>
              </a:defRPr>
            </a:lvl2pPr>
            <a:lvl3pPr marL="900113" indent="-214313">
              <a:buFont typeface="Arial" panose="020B0604020202020204" pitchFamily="34" charset="0"/>
              <a:buChar char="•"/>
              <a:defRPr sz="1200" baseline="0">
                <a:solidFill>
                  <a:srgbClr val="003764"/>
                </a:solidFill>
                <a:latin typeface="Franklin Gothic Book" panose="020B0503020102020204" pitchFamily="34" charset="0"/>
              </a:defRPr>
            </a:lvl3pPr>
            <a:lvl4pPr>
              <a:defRPr sz="900" baseline="0">
                <a:solidFill>
                  <a:srgbClr val="003764"/>
                </a:solidFill>
                <a:latin typeface="Franklin Gothic Book" panose="020B0503020102020204" pitchFamily="34" charset="0"/>
              </a:defRPr>
            </a:lvl4pPr>
            <a:lvl5pPr>
              <a:defRPr sz="900" baseline="0">
                <a:solidFill>
                  <a:srgbClr val="003764"/>
                </a:solidFill>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0"/>
            <a:ext cx="100208" cy="51435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257970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a:extLst>
              <a:ext uri="{28A0092B-C50C-407E-A947-70E740481C1C}">
                <a14:useLocalDpi xmlns:a14="http://schemas.microsoft.com/office/drawing/2010/main" val="0"/>
              </a:ext>
            </a:extLst>
          </a:blip>
          <a:srcRect t="12671"/>
          <a:stretch/>
        </p:blipFill>
        <p:spPr>
          <a:xfrm>
            <a:off x="105297" y="115503"/>
            <a:ext cx="3286396" cy="923653"/>
          </a:xfrm>
          <a:prstGeom prst="rect">
            <a:avLst/>
          </a:prstGeom>
        </p:spPr>
      </p:pic>
      <p:pic>
        <p:nvPicPr>
          <p:cNvPr id="10" name="Picture 9"/>
          <p:cNvPicPr>
            <a:picLocks noChangeAspect="1"/>
          </p:cNvPicPr>
          <p:nvPr userDrawn="1"/>
        </p:nvPicPr>
        <p:blipFill rotWithShape="1">
          <a:blip r:embed="rId3" cstate="hqprint">
            <a:extLst>
              <a:ext uri="{28A0092B-C50C-407E-A947-70E740481C1C}">
                <a14:useLocalDpi xmlns:a14="http://schemas.microsoft.com/office/drawing/2010/main" val="0"/>
              </a:ext>
            </a:extLst>
          </a:blip>
          <a:srcRect t="42267"/>
          <a:stretch/>
        </p:blipFill>
        <p:spPr>
          <a:xfrm>
            <a:off x="5076294" y="1"/>
            <a:ext cx="4067706" cy="1111343"/>
          </a:xfrm>
          <a:prstGeom prst="rect">
            <a:avLst/>
          </a:prstGeom>
        </p:spPr>
      </p:pic>
      <p:sp>
        <p:nvSpPr>
          <p:cNvPr id="2" name="Title 1">
            <a:extLst>
              <a:ext uri="{FF2B5EF4-FFF2-40B4-BE49-F238E27FC236}">
                <a16:creationId xmlns:a16="http://schemas.microsoft.com/office/drawing/2014/main" id="{3AD92FB4-D9B6-46D9-A190-13677DEF67A4}"/>
              </a:ext>
            </a:extLst>
          </p:cNvPr>
          <p:cNvSpPr>
            <a:spLocks noGrp="1"/>
          </p:cNvSpPr>
          <p:nvPr>
            <p:ph type="title"/>
          </p:nvPr>
        </p:nvSpPr>
        <p:spPr>
          <a:xfrm>
            <a:off x="471489" y="1111342"/>
            <a:ext cx="8220075" cy="366713"/>
          </a:xfrm>
        </p:spPr>
        <p:txBody>
          <a:bodyPr/>
          <a:lstStyle>
            <a:lvl1pPr>
              <a:defRPr lang="en-US" sz="2700" b="0" kern="1200" dirty="0">
                <a:solidFill>
                  <a:srgbClr val="003764"/>
                </a:solidFill>
                <a:latin typeface="Franklin Gothic Medium" panose="020B0603020102020204" pitchFamily="34" charset="0"/>
                <a:ea typeface="+mn-ea"/>
                <a:cs typeface="+mn-cs"/>
              </a:defRPr>
            </a:lvl1pPr>
          </a:lstStyle>
          <a:p>
            <a:pPr marL="0" lvl="0" indent="0" algn="l" defTabSz="685800" rtl="0" eaLnBrk="1" latinLnBrk="0" hangingPunct="1">
              <a:lnSpc>
                <a:spcPct val="90000"/>
              </a:lnSpc>
              <a:spcBef>
                <a:spcPts val="750"/>
              </a:spcBef>
              <a:buFont typeface="Arial" panose="020B0604020202020204" pitchFamily="34" charset="0"/>
              <a:buNone/>
            </a:pPr>
            <a:r>
              <a:rPr lang="en-US"/>
              <a:t>Click to edit Master title style</a:t>
            </a:r>
            <a:endParaRPr lang="en-US" dirty="0"/>
          </a:p>
        </p:txBody>
      </p:sp>
      <p:sp>
        <p:nvSpPr>
          <p:cNvPr id="4" name="Content Placeholder 3"/>
          <p:cNvSpPr>
            <a:spLocks noGrp="1"/>
          </p:cNvSpPr>
          <p:nvPr>
            <p:ph sz="quarter" idx="13"/>
          </p:nvPr>
        </p:nvSpPr>
        <p:spPr>
          <a:xfrm>
            <a:off x="471489" y="1574006"/>
            <a:ext cx="8220075" cy="3444479"/>
          </a:xfrm>
          <a:prstGeom prst="rect">
            <a:avLst/>
          </a:prstGeom>
        </p:spPr>
        <p:txBody>
          <a:bodyPr/>
          <a:lstStyle>
            <a:lvl1pPr marL="257175" indent="-257175">
              <a:buFont typeface="Arial" panose="020B0604020202020204" pitchFamily="34" charset="0"/>
              <a:buChar char="•"/>
              <a:defRPr sz="1800" baseline="0">
                <a:solidFill>
                  <a:srgbClr val="003764"/>
                </a:solidFill>
                <a:latin typeface="Franklin Gothic Book" panose="020B0503020102020204" pitchFamily="34" charset="0"/>
              </a:defRPr>
            </a:lvl1pPr>
            <a:lvl2pPr marL="557213" indent="-214313">
              <a:buClr>
                <a:srgbClr val="3E576B"/>
              </a:buClr>
              <a:buFont typeface="Arial" panose="020B0604020202020204" pitchFamily="34" charset="0"/>
              <a:buChar char="•"/>
              <a:defRPr sz="1500" baseline="0">
                <a:solidFill>
                  <a:srgbClr val="003764"/>
                </a:solidFill>
                <a:latin typeface="Franklin Gothic Book" panose="020B0503020102020204" pitchFamily="34" charset="0"/>
              </a:defRPr>
            </a:lvl2pPr>
            <a:lvl3pPr marL="900113" indent="-214313">
              <a:buFont typeface="Arial" panose="020B0604020202020204" pitchFamily="34" charset="0"/>
              <a:buChar char="•"/>
              <a:defRPr sz="1200" baseline="0">
                <a:solidFill>
                  <a:srgbClr val="003764"/>
                </a:solidFill>
                <a:latin typeface="Franklin Gothic Book" panose="020B0503020102020204" pitchFamily="34" charset="0"/>
              </a:defRPr>
            </a:lvl3pPr>
            <a:lvl4pPr>
              <a:defRPr sz="900" baseline="0">
                <a:solidFill>
                  <a:srgbClr val="003764"/>
                </a:solidFill>
                <a:latin typeface="Franklin Gothic Book" panose="020B0503020102020204" pitchFamily="34" charset="0"/>
              </a:defRPr>
            </a:lvl4pPr>
            <a:lvl5pPr>
              <a:defRPr sz="900" baseline="0">
                <a:solidFill>
                  <a:srgbClr val="003764"/>
                </a:solidFill>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0"/>
            <a:ext cx="100208" cy="51435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2104007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a:extLst>
              <a:ext uri="{28A0092B-C50C-407E-A947-70E740481C1C}">
                <a14:useLocalDpi xmlns:a14="http://schemas.microsoft.com/office/drawing/2010/main" val="0"/>
              </a:ext>
            </a:extLst>
          </a:blip>
          <a:srcRect t="12671"/>
          <a:stretch/>
        </p:blipFill>
        <p:spPr>
          <a:xfrm>
            <a:off x="105297" y="115503"/>
            <a:ext cx="3286396" cy="923653"/>
          </a:xfrm>
          <a:prstGeom prst="rect">
            <a:avLst/>
          </a:prstGeom>
        </p:spPr>
      </p:pic>
      <p:pic>
        <p:nvPicPr>
          <p:cNvPr id="10" name="Picture 9"/>
          <p:cNvPicPr>
            <a:picLocks noChangeAspect="1"/>
          </p:cNvPicPr>
          <p:nvPr userDrawn="1"/>
        </p:nvPicPr>
        <p:blipFill rotWithShape="1">
          <a:blip r:embed="rId3" cstate="hqprint">
            <a:extLst>
              <a:ext uri="{28A0092B-C50C-407E-A947-70E740481C1C}">
                <a14:useLocalDpi xmlns:a14="http://schemas.microsoft.com/office/drawing/2010/main" val="0"/>
              </a:ext>
            </a:extLst>
          </a:blip>
          <a:srcRect t="42267"/>
          <a:stretch/>
        </p:blipFill>
        <p:spPr>
          <a:xfrm>
            <a:off x="5076294" y="1"/>
            <a:ext cx="4067706" cy="1111343"/>
          </a:xfrm>
          <a:prstGeom prst="rect">
            <a:avLst/>
          </a:prstGeom>
        </p:spPr>
      </p:pic>
      <p:sp>
        <p:nvSpPr>
          <p:cNvPr id="2" name="Title 1">
            <a:extLst>
              <a:ext uri="{FF2B5EF4-FFF2-40B4-BE49-F238E27FC236}">
                <a16:creationId xmlns:a16="http://schemas.microsoft.com/office/drawing/2014/main" id="{3AD92FB4-D9B6-46D9-A190-13677DEF67A4}"/>
              </a:ext>
            </a:extLst>
          </p:cNvPr>
          <p:cNvSpPr>
            <a:spLocks noGrp="1"/>
          </p:cNvSpPr>
          <p:nvPr>
            <p:ph type="title"/>
          </p:nvPr>
        </p:nvSpPr>
        <p:spPr>
          <a:xfrm>
            <a:off x="471489" y="1111342"/>
            <a:ext cx="8220075" cy="366713"/>
          </a:xfrm>
        </p:spPr>
        <p:txBody>
          <a:bodyPr/>
          <a:lstStyle>
            <a:lvl1pPr>
              <a:defRPr lang="en-US" sz="2700" b="0" kern="1200" dirty="0">
                <a:solidFill>
                  <a:srgbClr val="003764"/>
                </a:solidFill>
                <a:latin typeface="Franklin Gothic Medium" panose="020B0603020102020204" pitchFamily="34" charset="0"/>
                <a:ea typeface="+mn-ea"/>
                <a:cs typeface="+mn-cs"/>
              </a:defRPr>
            </a:lvl1pPr>
          </a:lstStyle>
          <a:p>
            <a:pPr marL="0" lvl="0" indent="0" algn="l" defTabSz="685800" rtl="0" eaLnBrk="1" latinLnBrk="0" hangingPunct="1">
              <a:lnSpc>
                <a:spcPct val="90000"/>
              </a:lnSpc>
              <a:spcBef>
                <a:spcPts val="750"/>
              </a:spcBef>
              <a:buFont typeface="Arial" panose="020B0604020202020204" pitchFamily="34" charset="0"/>
              <a:buNone/>
            </a:pPr>
            <a:r>
              <a:rPr lang="en-US"/>
              <a:t>Click to edit Master title style</a:t>
            </a:r>
            <a:endParaRPr lang="en-US" dirty="0"/>
          </a:p>
        </p:txBody>
      </p:sp>
      <p:sp>
        <p:nvSpPr>
          <p:cNvPr id="4" name="Content Placeholder 3"/>
          <p:cNvSpPr>
            <a:spLocks noGrp="1"/>
          </p:cNvSpPr>
          <p:nvPr>
            <p:ph sz="quarter" idx="13"/>
          </p:nvPr>
        </p:nvSpPr>
        <p:spPr>
          <a:xfrm>
            <a:off x="471489" y="1574006"/>
            <a:ext cx="8220075" cy="3444479"/>
          </a:xfrm>
          <a:prstGeom prst="rect">
            <a:avLst/>
          </a:prstGeom>
        </p:spPr>
        <p:txBody>
          <a:bodyPr/>
          <a:lstStyle>
            <a:lvl1pPr marL="257175" indent="-257175">
              <a:buFont typeface="Arial" panose="020B0604020202020204" pitchFamily="34" charset="0"/>
              <a:buChar char="•"/>
              <a:defRPr sz="1800" baseline="0">
                <a:solidFill>
                  <a:srgbClr val="003764"/>
                </a:solidFill>
                <a:latin typeface="Franklin Gothic Book" panose="020B0503020102020204" pitchFamily="34" charset="0"/>
              </a:defRPr>
            </a:lvl1pPr>
            <a:lvl2pPr marL="557213" indent="-214313">
              <a:buClr>
                <a:srgbClr val="3E576B"/>
              </a:buClr>
              <a:buFont typeface="Arial" panose="020B0604020202020204" pitchFamily="34" charset="0"/>
              <a:buChar char="•"/>
              <a:defRPr sz="1500" baseline="0">
                <a:solidFill>
                  <a:srgbClr val="003764"/>
                </a:solidFill>
                <a:latin typeface="Franklin Gothic Book" panose="020B0503020102020204" pitchFamily="34" charset="0"/>
              </a:defRPr>
            </a:lvl2pPr>
            <a:lvl3pPr marL="900113" indent="-214313">
              <a:buFont typeface="Arial" panose="020B0604020202020204" pitchFamily="34" charset="0"/>
              <a:buChar char="•"/>
              <a:defRPr sz="1200" baseline="0">
                <a:solidFill>
                  <a:srgbClr val="003764"/>
                </a:solidFill>
                <a:latin typeface="Franklin Gothic Book" panose="020B0503020102020204" pitchFamily="34" charset="0"/>
              </a:defRPr>
            </a:lvl3pPr>
            <a:lvl4pPr>
              <a:defRPr sz="900" baseline="0">
                <a:solidFill>
                  <a:srgbClr val="003764"/>
                </a:solidFill>
                <a:latin typeface="Franklin Gothic Book" panose="020B0503020102020204" pitchFamily="34" charset="0"/>
              </a:defRPr>
            </a:lvl4pPr>
            <a:lvl5pPr>
              <a:defRPr sz="900" baseline="0">
                <a:solidFill>
                  <a:srgbClr val="003764"/>
                </a:solidFill>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0"/>
            <a:ext cx="100208" cy="51435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2873935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a:extLst>
              <a:ext uri="{28A0092B-C50C-407E-A947-70E740481C1C}">
                <a14:useLocalDpi xmlns:a14="http://schemas.microsoft.com/office/drawing/2010/main" val="0"/>
              </a:ext>
            </a:extLst>
          </a:blip>
          <a:srcRect t="12671"/>
          <a:stretch/>
        </p:blipFill>
        <p:spPr>
          <a:xfrm>
            <a:off x="105297" y="115503"/>
            <a:ext cx="3286396" cy="923653"/>
          </a:xfrm>
          <a:prstGeom prst="rect">
            <a:avLst/>
          </a:prstGeom>
        </p:spPr>
      </p:pic>
      <p:pic>
        <p:nvPicPr>
          <p:cNvPr id="10" name="Picture 9"/>
          <p:cNvPicPr>
            <a:picLocks noChangeAspect="1"/>
          </p:cNvPicPr>
          <p:nvPr userDrawn="1"/>
        </p:nvPicPr>
        <p:blipFill rotWithShape="1">
          <a:blip r:embed="rId3" cstate="hqprint">
            <a:extLst>
              <a:ext uri="{28A0092B-C50C-407E-A947-70E740481C1C}">
                <a14:useLocalDpi xmlns:a14="http://schemas.microsoft.com/office/drawing/2010/main" val="0"/>
              </a:ext>
            </a:extLst>
          </a:blip>
          <a:srcRect t="42267"/>
          <a:stretch/>
        </p:blipFill>
        <p:spPr>
          <a:xfrm>
            <a:off x="5076294" y="1"/>
            <a:ext cx="4067706" cy="1111343"/>
          </a:xfrm>
          <a:prstGeom prst="rect">
            <a:avLst/>
          </a:prstGeom>
        </p:spPr>
      </p:pic>
      <p:sp>
        <p:nvSpPr>
          <p:cNvPr id="2" name="Title 1">
            <a:extLst>
              <a:ext uri="{FF2B5EF4-FFF2-40B4-BE49-F238E27FC236}">
                <a16:creationId xmlns:a16="http://schemas.microsoft.com/office/drawing/2014/main" id="{3AD92FB4-D9B6-46D9-A190-13677DEF67A4}"/>
              </a:ext>
            </a:extLst>
          </p:cNvPr>
          <p:cNvSpPr>
            <a:spLocks noGrp="1"/>
          </p:cNvSpPr>
          <p:nvPr>
            <p:ph type="title"/>
          </p:nvPr>
        </p:nvSpPr>
        <p:spPr>
          <a:xfrm>
            <a:off x="471489" y="1111342"/>
            <a:ext cx="8220075" cy="366713"/>
          </a:xfrm>
        </p:spPr>
        <p:txBody>
          <a:bodyPr/>
          <a:lstStyle>
            <a:lvl1pPr>
              <a:defRPr lang="en-US" sz="2700" b="0" kern="1200" dirty="0">
                <a:solidFill>
                  <a:srgbClr val="003764"/>
                </a:solidFill>
                <a:latin typeface="Franklin Gothic Medium" panose="020B0603020102020204" pitchFamily="34" charset="0"/>
                <a:ea typeface="+mn-ea"/>
                <a:cs typeface="+mn-cs"/>
              </a:defRPr>
            </a:lvl1pPr>
          </a:lstStyle>
          <a:p>
            <a:pPr marL="0" lvl="0" indent="0" algn="l" defTabSz="685800" rtl="0" eaLnBrk="1" latinLnBrk="0" hangingPunct="1">
              <a:lnSpc>
                <a:spcPct val="90000"/>
              </a:lnSpc>
              <a:spcBef>
                <a:spcPts val="750"/>
              </a:spcBef>
              <a:buFont typeface="Arial" panose="020B0604020202020204" pitchFamily="34" charset="0"/>
              <a:buNone/>
            </a:pPr>
            <a:r>
              <a:rPr lang="en-US"/>
              <a:t>Click to edit Master title style</a:t>
            </a:r>
            <a:endParaRPr lang="en-US" dirty="0"/>
          </a:p>
        </p:txBody>
      </p:sp>
      <p:sp>
        <p:nvSpPr>
          <p:cNvPr id="4" name="Content Placeholder 3"/>
          <p:cNvSpPr>
            <a:spLocks noGrp="1"/>
          </p:cNvSpPr>
          <p:nvPr>
            <p:ph sz="quarter" idx="13"/>
          </p:nvPr>
        </p:nvSpPr>
        <p:spPr>
          <a:xfrm>
            <a:off x="471489" y="1574006"/>
            <a:ext cx="8220075" cy="3444479"/>
          </a:xfrm>
          <a:prstGeom prst="rect">
            <a:avLst/>
          </a:prstGeom>
        </p:spPr>
        <p:txBody>
          <a:bodyPr/>
          <a:lstStyle>
            <a:lvl1pPr marL="257175" indent="-257175">
              <a:buFont typeface="Arial" panose="020B0604020202020204" pitchFamily="34" charset="0"/>
              <a:buChar char="•"/>
              <a:defRPr sz="1800" baseline="0">
                <a:solidFill>
                  <a:srgbClr val="003764"/>
                </a:solidFill>
                <a:latin typeface="Franklin Gothic Book" panose="020B0503020102020204" pitchFamily="34" charset="0"/>
              </a:defRPr>
            </a:lvl1pPr>
            <a:lvl2pPr marL="557213" indent="-214313">
              <a:buClr>
                <a:srgbClr val="3E576B"/>
              </a:buClr>
              <a:buFont typeface="Arial" panose="020B0604020202020204" pitchFamily="34" charset="0"/>
              <a:buChar char="•"/>
              <a:defRPr sz="1500" baseline="0">
                <a:solidFill>
                  <a:srgbClr val="003764"/>
                </a:solidFill>
                <a:latin typeface="Franklin Gothic Book" panose="020B0503020102020204" pitchFamily="34" charset="0"/>
              </a:defRPr>
            </a:lvl2pPr>
            <a:lvl3pPr marL="900113" indent="-214313">
              <a:buFont typeface="Arial" panose="020B0604020202020204" pitchFamily="34" charset="0"/>
              <a:buChar char="•"/>
              <a:defRPr sz="1200" baseline="0">
                <a:solidFill>
                  <a:srgbClr val="003764"/>
                </a:solidFill>
                <a:latin typeface="Franklin Gothic Book" panose="020B0503020102020204" pitchFamily="34" charset="0"/>
              </a:defRPr>
            </a:lvl3pPr>
            <a:lvl4pPr>
              <a:defRPr sz="900" baseline="0">
                <a:solidFill>
                  <a:srgbClr val="003764"/>
                </a:solidFill>
                <a:latin typeface="Franklin Gothic Book" panose="020B0503020102020204" pitchFamily="34" charset="0"/>
              </a:defRPr>
            </a:lvl4pPr>
            <a:lvl5pPr>
              <a:defRPr sz="900" baseline="0">
                <a:solidFill>
                  <a:srgbClr val="003764"/>
                </a:solidFill>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0"/>
            <a:ext cx="100208" cy="51435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974014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15503"/>
            <a:ext cx="3286396" cy="923653"/>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1"/>
            <a:ext cx="4067706" cy="1111343"/>
          </a:xfrm>
          <a:prstGeom prst="rect">
            <a:avLst/>
          </a:prstGeom>
        </p:spPr>
      </p:pic>
      <p:sp>
        <p:nvSpPr>
          <p:cNvPr id="14" name="Title 1"/>
          <p:cNvSpPr>
            <a:spLocks noGrp="1"/>
          </p:cNvSpPr>
          <p:nvPr>
            <p:ph type="title"/>
          </p:nvPr>
        </p:nvSpPr>
        <p:spPr>
          <a:xfrm>
            <a:off x="536861" y="1162452"/>
            <a:ext cx="8336975" cy="597803"/>
          </a:xfrm>
          <a:prstGeom prst="rect">
            <a:avLst/>
          </a:prstGeom>
        </p:spPr>
        <p:txBody>
          <a:bodyPr/>
          <a:lstStyle>
            <a:lvl1pPr>
              <a:defRPr sz="2625" cap="all" baseline="0">
                <a:solidFill>
                  <a:srgbClr val="003764"/>
                </a:solidFill>
              </a:defRPr>
            </a:lvl1pPr>
          </a:lstStyle>
          <a:p>
            <a:r>
              <a:rPr lang="en-US"/>
              <a:t>Click to edit Master title style</a:t>
            </a:r>
            <a:endParaRPr lang="en-US" dirty="0"/>
          </a:p>
        </p:txBody>
      </p:sp>
      <p:sp>
        <p:nvSpPr>
          <p:cNvPr id="15" name="Content Placeholder 2"/>
          <p:cNvSpPr>
            <a:spLocks noGrp="1"/>
          </p:cNvSpPr>
          <p:nvPr>
            <p:ph idx="1"/>
          </p:nvPr>
        </p:nvSpPr>
        <p:spPr>
          <a:xfrm>
            <a:off x="536861" y="1811366"/>
            <a:ext cx="8336975" cy="2817785"/>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51435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Date Placeholder 3"/>
          <p:cNvSpPr>
            <a:spLocks noGrp="1"/>
          </p:cNvSpPr>
          <p:nvPr>
            <p:ph type="dt" sz="half" idx="10"/>
          </p:nvPr>
        </p:nvSpPr>
        <p:spPr>
          <a:xfrm>
            <a:off x="628650" y="4862945"/>
            <a:ext cx="2057400" cy="178162"/>
          </a:xfrm>
          <a:prstGeom prst="rect">
            <a:avLst/>
          </a:prstGeom>
        </p:spPr>
        <p:txBody>
          <a:bodyPr/>
          <a:lstStyle>
            <a:lvl1pPr>
              <a:defRPr sz="825"/>
            </a:lvl1pPr>
          </a:lstStyle>
          <a:p>
            <a:fld id="{F79CB6C7-AD96-437F-A75B-A1987D8D9ACA}" type="datetime1">
              <a:rPr lang="en-US" smtClean="0"/>
              <a:t>3/21/2023</a:t>
            </a:fld>
            <a:endParaRPr lang="en-US"/>
          </a:p>
        </p:txBody>
      </p:sp>
      <p:sp>
        <p:nvSpPr>
          <p:cNvPr id="16" name="Footer Placeholder 4"/>
          <p:cNvSpPr>
            <a:spLocks noGrp="1"/>
          </p:cNvSpPr>
          <p:nvPr>
            <p:ph type="ftr" sz="quarter" idx="11"/>
          </p:nvPr>
        </p:nvSpPr>
        <p:spPr>
          <a:xfrm>
            <a:off x="3028950" y="4862945"/>
            <a:ext cx="3086100" cy="178162"/>
          </a:xfrm>
          <a:prstGeom prst="rect">
            <a:avLst/>
          </a:prstGeom>
        </p:spPr>
        <p:txBody>
          <a:bodyPr/>
          <a:lstStyle>
            <a:lvl1pPr>
              <a:defRPr sz="825"/>
            </a:lvl1pPr>
          </a:lstStyle>
          <a:p>
            <a:endParaRPr lang="en-US"/>
          </a:p>
        </p:txBody>
      </p:sp>
      <p:sp>
        <p:nvSpPr>
          <p:cNvPr id="17" name="Slide Number Placeholder 5"/>
          <p:cNvSpPr>
            <a:spLocks noGrp="1"/>
          </p:cNvSpPr>
          <p:nvPr>
            <p:ph type="sldNum" sz="quarter" idx="12"/>
          </p:nvPr>
        </p:nvSpPr>
        <p:spPr>
          <a:xfrm>
            <a:off x="8406245" y="4862945"/>
            <a:ext cx="467590" cy="178162"/>
          </a:xfrm>
          <a:prstGeom prst="rect">
            <a:avLst/>
          </a:prstGeom>
        </p:spPr>
        <p:txBody>
          <a:bodyPr/>
          <a:lstStyle>
            <a:lvl1pPr algn="r">
              <a:defRPr sz="825"/>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901041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a:extLst>
              <a:ext uri="{28A0092B-C50C-407E-A947-70E740481C1C}">
                <a14:useLocalDpi xmlns:a14="http://schemas.microsoft.com/office/drawing/2010/main" val="0"/>
              </a:ext>
            </a:extLst>
          </a:blip>
          <a:srcRect t="12671"/>
          <a:stretch/>
        </p:blipFill>
        <p:spPr>
          <a:xfrm>
            <a:off x="105297" y="115503"/>
            <a:ext cx="3286396" cy="923653"/>
          </a:xfrm>
          <a:prstGeom prst="rect">
            <a:avLst/>
          </a:prstGeom>
        </p:spPr>
      </p:pic>
      <p:pic>
        <p:nvPicPr>
          <p:cNvPr id="10" name="Picture 9"/>
          <p:cNvPicPr>
            <a:picLocks noChangeAspect="1"/>
          </p:cNvPicPr>
          <p:nvPr userDrawn="1"/>
        </p:nvPicPr>
        <p:blipFill rotWithShape="1">
          <a:blip r:embed="rId3" cstate="hqprint">
            <a:extLst>
              <a:ext uri="{28A0092B-C50C-407E-A947-70E740481C1C}">
                <a14:useLocalDpi xmlns:a14="http://schemas.microsoft.com/office/drawing/2010/main" val="0"/>
              </a:ext>
            </a:extLst>
          </a:blip>
          <a:srcRect t="42267"/>
          <a:stretch/>
        </p:blipFill>
        <p:spPr>
          <a:xfrm>
            <a:off x="5076294" y="1"/>
            <a:ext cx="4067706" cy="1111343"/>
          </a:xfrm>
          <a:prstGeom prst="rect">
            <a:avLst/>
          </a:prstGeom>
        </p:spPr>
      </p:pic>
      <p:sp>
        <p:nvSpPr>
          <p:cNvPr id="2" name="Title 1">
            <a:extLst>
              <a:ext uri="{FF2B5EF4-FFF2-40B4-BE49-F238E27FC236}">
                <a16:creationId xmlns:a16="http://schemas.microsoft.com/office/drawing/2014/main" id="{3AD92FB4-D9B6-46D9-A190-13677DEF67A4}"/>
              </a:ext>
            </a:extLst>
          </p:cNvPr>
          <p:cNvSpPr>
            <a:spLocks noGrp="1"/>
          </p:cNvSpPr>
          <p:nvPr>
            <p:ph type="title"/>
          </p:nvPr>
        </p:nvSpPr>
        <p:spPr>
          <a:xfrm>
            <a:off x="471489" y="1111342"/>
            <a:ext cx="8220075" cy="366713"/>
          </a:xfrm>
        </p:spPr>
        <p:txBody>
          <a:bodyPr/>
          <a:lstStyle>
            <a:lvl1pPr>
              <a:defRPr lang="en-US" sz="2700" b="0" kern="1200" dirty="0">
                <a:solidFill>
                  <a:srgbClr val="003764"/>
                </a:solidFill>
                <a:latin typeface="Franklin Gothic Medium" panose="020B0603020102020204" pitchFamily="34" charset="0"/>
                <a:ea typeface="+mn-ea"/>
                <a:cs typeface="+mn-cs"/>
              </a:defRPr>
            </a:lvl1pPr>
          </a:lstStyle>
          <a:p>
            <a:pPr marL="0" lvl="0" indent="0" algn="l" defTabSz="685800" rtl="0" eaLnBrk="1" latinLnBrk="0" hangingPunct="1">
              <a:lnSpc>
                <a:spcPct val="90000"/>
              </a:lnSpc>
              <a:spcBef>
                <a:spcPts val="750"/>
              </a:spcBef>
              <a:buFont typeface="Arial" panose="020B0604020202020204" pitchFamily="34" charset="0"/>
              <a:buNone/>
            </a:pPr>
            <a:r>
              <a:rPr lang="en-US"/>
              <a:t>Click to edit Master title style</a:t>
            </a:r>
            <a:endParaRPr lang="en-US" dirty="0"/>
          </a:p>
        </p:txBody>
      </p:sp>
      <p:sp>
        <p:nvSpPr>
          <p:cNvPr id="4" name="Content Placeholder 3"/>
          <p:cNvSpPr>
            <a:spLocks noGrp="1"/>
          </p:cNvSpPr>
          <p:nvPr>
            <p:ph sz="quarter" idx="13"/>
          </p:nvPr>
        </p:nvSpPr>
        <p:spPr>
          <a:xfrm>
            <a:off x="471489" y="1574006"/>
            <a:ext cx="8220075" cy="3444479"/>
          </a:xfrm>
          <a:prstGeom prst="rect">
            <a:avLst/>
          </a:prstGeom>
        </p:spPr>
        <p:txBody>
          <a:bodyPr/>
          <a:lstStyle>
            <a:lvl1pPr marL="257175" indent="-257175">
              <a:buFont typeface="Arial" panose="020B0604020202020204" pitchFamily="34" charset="0"/>
              <a:buChar char="•"/>
              <a:defRPr sz="1800" baseline="0">
                <a:solidFill>
                  <a:srgbClr val="003764"/>
                </a:solidFill>
                <a:latin typeface="Franklin Gothic Book" panose="020B0503020102020204" pitchFamily="34" charset="0"/>
              </a:defRPr>
            </a:lvl1pPr>
            <a:lvl2pPr marL="557213" indent="-214313">
              <a:buClr>
                <a:srgbClr val="3E576B"/>
              </a:buClr>
              <a:buFont typeface="Arial" panose="020B0604020202020204" pitchFamily="34" charset="0"/>
              <a:buChar char="•"/>
              <a:defRPr sz="1500" baseline="0">
                <a:solidFill>
                  <a:srgbClr val="003764"/>
                </a:solidFill>
                <a:latin typeface="Franklin Gothic Book" panose="020B0503020102020204" pitchFamily="34" charset="0"/>
              </a:defRPr>
            </a:lvl2pPr>
            <a:lvl3pPr marL="900113" indent="-214313">
              <a:buFont typeface="Arial" panose="020B0604020202020204" pitchFamily="34" charset="0"/>
              <a:buChar char="•"/>
              <a:defRPr sz="1200" baseline="0">
                <a:solidFill>
                  <a:srgbClr val="003764"/>
                </a:solidFill>
                <a:latin typeface="Franklin Gothic Book" panose="020B0503020102020204" pitchFamily="34" charset="0"/>
              </a:defRPr>
            </a:lvl3pPr>
            <a:lvl4pPr>
              <a:defRPr sz="900" baseline="0">
                <a:solidFill>
                  <a:srgbClr val="003764"/>
                </a:solidFill>
                <a:latin typeface="Franklin Gothic Book" panose="020B0503020102020204" pitchFamily="34" charset="0"/>
              </a:defRPr>
            </a:lvl4pPr>
            <a:lvl5pPr>
              <a:defRPr sz="900" baseline="0">
                <a:solidFill>
                  <a:srgbClr val="003764"/>
                </a:solidFill>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0"/>
            <a:ext cx="100208" cy="51435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2210322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a:extLst>
              <a:ext uri="{28A0092B-C50C-407E-A947-70E740481C1C}">
                <a14:useLocalDpi xmlns:a14="http://schemas.microsoft.com/office/drawing/2010/main" val="0"/>
              </a:ext>
            </a:extLst>
          </a:blip>
          <a:srcRect t="12671"/>
          <a:stretch/>
        </p:blipFill>
        <p:spPr>
          <a:xfrm>
            <a:off x="105297" y="115503"/>
            <a:ext cx="3286396" cy="923653"/>
          </a:xfrm>
          <a:prstGeom prst="rect">
            <a:avLst/>
          </a:prstGeom>
        </p:spPr>
      </p:pic>
      <p:pic>
        <p:nvPicPr>
          <p:cNvPr id="10" name="Picture 9"/>
          <p:cNvPicPr>
            <a:picLocks noChangeAspect="1"/>
          </p:cNvPicPr>
          <p:nvPr userDrawn="1"/>
        </p:nvPicPr>
        <p:blipFill rotWithShape="1">
          <a:blip r:embed="rId3" cstate="hqprint">
            <a:extLst>
              <a:ext uri="{28A0092B-C50C-407E-A947-70E740481C1C}">
                <a14:useLocalDpi xmlns:a14="http://schemas.microsoft.com/office/drawing/2010/main" val="0"/>
              </a:ext>
            </a:extLst>
          </a:blip>
          <a:srcRect t="42267"/>
          <a:stretch/>
        </p:blipFill>
        <p:spPr>
          <a:xfrm>
            <a:off x="5076294" y="1"/>
            <a:ext cx="4067706" cy="1111343"/>
          </a:xfrm>
          <a:prstGeom prst="rect">
            <a:avLst/>
          </a:prstGeom>
        </p:spPr>
      </p:pic>
      <p:sp>
        <p:nvSpPr>
          <p:cNvPr id="2" name="Title 1">
            <a:extLst>
              <a:ext uri="{FF2B5EF4-FFF2-40B4-BE49-F238E27FC236}">
                <a16:creationId xmlns:a16="http://schemas.microsoft.com/office/drawing/2014/main" id="{3AD92FB4-D9B6-46D9-A190-13677DEF67A4}"/>
              </a:ext>
            </a:extLst>
          </p:cNvPr>
          <p:cNvSpPr>
            <a:spLocks noGrp="1"/>
          </p:cNvSpPr>
          <p:nvPr>
            <p:ph type="title"/>
          </p:nvPr>
        </p:nvSpPr>
        <p:spPr>
          <a:xfrm>
            <a:off x="471489" y="1111342"/>
            <a:ext cx="8220075" cy="366713"/>
          </a:xfrm>
        </p:spPr>
        <p:txBody>
          <a:bodyPr/>
          <a:lstStyle>
            <a:lvl1pPr>
              <a:defRPr lang="en-US" sz="2700" b="0" kern="1200" dirty="0">
                <a:solidFill>
                  <a:srgbClr val="003764"/>
                </a:solidFill>
                <a:latin typeface="Franklin Gothic Medium" panose="020B0603020102020204" pitchFamily="34" charset="0"/>
                <a:ea typeface="+mn-ea"/>
                <a:cs typeface="+mn-cs"/>
              </a:defRPr>
            </a:lvl1pPr>
          </a:lstStyle>
          <a:p>
            <a:pPr marL="0" lvl="0" indent="0" algn="l" defTabSz="685800" rtl="0" eaLnBrk="1" latinLnBrk="0" hangingPunct="1">
              <a:lnSpc>
                <a:spcPct val="90000"/>
              </a:lnSpc>
              <a:spcBef>
                <a:spcPts val="750"/>
              </a:spcBef>
              <a:buFont typeface="Arial" panose="020B0604020202020204" pitchFamily="34" charset="0"/>
              <a:buNone/>
            </a:pPr>
            <a:r>
              <a:rPr lang="en-US"/>
              <a:t>Click to edit Master title style</a:t>
            </a:r>
            <a:endParaRPr lang="en-US" dirty="0"/>
          </a:p>
        </p:txBody>
      </p:sp>
      <p:sp>
        <p:nvSpPr>
          <p:cNvPr id="4" name="Content Placeholder 3"/>
          <p:cNvSpPr>
            <a:spLocks noGrp="1"/>
          </p:cNvSpPr>
          <p:nvPr>
            <p:ph sz="quarter" idx="13"/>
          </p:nvPr>
        </p:nvSpPr>
        <p:spPr>
          <a:xfrm>
            <a:off x="471489" y="1574006"/>
            <a:ext cx="8220075" cy="3444479"/>
          </a:xfrm>
          <a:prstGeom prst="rect">
            <a:avLst/>
          </a:prstGeom>
        </p:spPr>
        <p:txBody>
          <a:bodyPr/>
          <a:lstStyle>
            <a:lvl1pPr marL="257175" indent="-257175">
              <a:buFont typeface="Arial" panose="020B0604020202020204" pitchFamily="34" charset="0"/>
              <a:buChar char="•"/>
              <a:defRPr sz="1800" baseline="0">
                <a:solidFill>
                  <a:srgbClr val="003764"/>
                </a:solidFill>
                <a:latin typeface="Franklin Gothic Book" panose="020B0503020102020204" pitchFamily="34" charset="0"/>
              </a:defRPr>
            </a:lvl1pPr>
            <a:lvl2pPr marL="557213" indent="-214313">
              <a:buClr>
                <a:srgbClr val="3E576B"/>
              </a:buClr>
              <a:buFont typeface="Arial" panose="020B0604020202020204" pitchFamily="34" charset="0"/>
              <a:buChar char="•"/>
              <a:defRPr sz="1500" baseline="0">
                <a:solidFill>
                  <a:srgbClr val="003764"/>
                </a:solidFill>
                <a:latin typeface="Franklin Gothic Book" panose="020B0503020102020204" pitchFamily="34" charset="0"/>
              </a:defRPr>
            </a:lvl2pPr>
            <a:lvl3pPr marL="900113" indent="-214313">
              <a:buFont typeface="Arial" panose="020B0604020202020204" pitchFamily="34" charset="0"/>
              <a:buChar char="•"/>
              <a:defRPr sz="1200" baseline="0">
                <a:solidFill>
                  <a:srgbClr val="003764"/>
                </a:solidFill>
                <a:latin typeface="Franklin Gothic Book" panose="020B0503020102020204" pitchFamily="34" charset="0"/>
              </a:defRPr>
            </a:lvl3pPr>
            <a:lvl4pPr>
              <a:defRPr sz="900" baseline="0">
                <a:solidFill>
                  <a:srgbClr val="003764"/>
                </a:solidFill>
                <a:latin typeface="Franklin Gothic Book" panose="020B0503020102020204" pitchFamily="34" charset="0"/>
              </a:defRPr>
            </a:lvl4pPr>
            <a:lvl5pPr>
              <a:defRPr sz="900" baseline="0">
                <a:solidFill>
                  <a:srgbClr val="003764"/>
                </a:solidFill>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0"/>
            <a:ext cx="100208" cy="51435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1867667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a:extLst>
              <a:ext uri="{28A0092B-C50C-407E-A947-70E740481C1C}">
                <a14:useLocalDpi xmlns:a14="http://schemas.microsoft.com/office/drawing/2010/main" val="0"/>
              </a:ext>
            </a:extLst>
          </a:blip>
          <a:srcRect t="12671"/>
          <a:stretch/>
        </p:blipFill>
        <p:spPr>
          <a:xfrm>
            <a:off x="105297" y="115503"/>
            <a:ext cx="3286396" cy="923653"/>
          </a:xfrm>
          <a:prstGeom prst="rect">
            <a:avLst/>
          </a:prstGeom>
        </p:spPr>
      </p:pic>
      <p:pic>
        <p:nvPicPr>
          <p:cNvPr id="10" name="Picture 9"/>
          <p:cNvPicPr>
            <a:picLocks noChangeAspect="1"/>
          </p:cNvPicPr>
          <p:nvPr userDrawn="1"/>
        </p:nvPicPr>
        <p:blipFill rotWithShape="1">
          <a:blip r:embed="rId3" cstate="hqprint">
            <a:extLst>
              <a:ext uri="{28A0092B-C50C-407E-A947-70E740481C1C}">
                <a14:useLocalDpi xmlns:a14="http://schemas.microsoft.com/office/drawing/2010/main" val="0"/>
              </a:ext>
            </a:extLst>
          </a:blip>
          <a:srcRect t="42267"/>
          <a:stretch/>
        </p:blipFill>
        <p:spPr>
          <a:xfrm>
            <a:off x="5076294" y="1"/>
            <a:ext cx="4067706" cy="1111343"/>
          </a:xfrm>
          <a:prstGeom prst="rect">
            <a:avLst/>
          </a:prstGeom>
        </p:spPr>
      </p:pic>
      <p:sp>
        <p:nvSpPr>
          <p:cNvPr id="2" name="Title 1">
            <a:extLst>
              <a:ext uri="{FF2B5EF4-FFF2-40B4-BE49-F238E27FC236}">
                <a16:creationId xmlns:a16="http://schemas.microsoft.com/office/drawing/2014/main" id="{3AD92FB4-D9B6-46D9-A190-13677DEF67A4}"/>
              </a:ext>
            </a:extLst>
          </p:cNvPr>
          <p:cNvSpPr>
            <a:spLocks noGrp="1"/>
          </p:cNvSpPr>
          <p:nvPr>
            <p:ph type="title"/>
          </p:nvPr>
        </p:nvSpPr>
        <p:spPr>
          <a:xfrm>
            <a:off x="471489" y="1111342"/>
            <a:ext cx="8220075" cy="366713"/>
          </a:xfrm>
        </p:spPr>
        <p:txBody>
          <a:bodyPr/>
          <a:lstStyle>
            <a:lvl1pPr>
              <a:defRPr lang="en-US" sz="2700" b="0" kern="1200" dirty="0">
                <a:solidFill>
                  <a:srgbClr val="003764"/>
                </a:solidFill>
                <a:latin typeface="Franklin Gothic Medium" panose="020B0603020102020204" pitchFamily="34" charset="0"/>
                <a:ea typeface="+mn-ea"/>
                <a:cs typeface="+mn-cs"/>
              </a:defRPr>
            </a:lvl1pPr>
          </a:lstStyle>
          <a:p>
            <a:pPr marL="0" lvl="0" indent="0" algn="l" defTabSz="685800" rtl="0" eaLnBrk="1" latinLnBrk="0" hangingPunct="1">
              <a:lnSpc>
                <a:spcPct val="90000"/>
              </a:lnSpc>
              <a:spcBef>
                <a:spcPts val="750"/>
              </a:spcBef>
              <a:buFont typeface="Arial" panose="020B0604020202020204" pitchFamily="34" charset="0"/>
              <a:buNone/>
            </a:pPr>
            <a:r>
              <a:rPr lang="en-US"/>
              <a:t>Click to edit Master title style</a:t>
            </a:r>
            <a:endParaRPr lang="en-US" dirty="0"/>
          </a:p>
        </p:txBody>
      </p:sp>
      <p:sp>
        <p:nvSpPr>
          <p:cNvPr id="4" name="Content Placeholder 3"/>
          <p:cNvSpPr>
            <a:spLocks noGrp="1"/>
          </p:cNvSpPr>
          <p:nvPr>
            <p:ph sz="quarter" idx="13"/>
          </p:nvPr>
        </p:nvSpPr>
        <p:spPr>
          <a:xfrm>
            <a:off x="471489" y="1574006"/>
            <a:ext cx="8220075" cy="3444479"/>
          </a:xfrm>
          <a:prstGeom prst="rect">
            <a:avLst/>
          </a:prstGeom>
        </p:spPr>
        <p:txBody>
          <a:bodyPr/>
          <a:lstStyle>
            <a:lvl1pPr marL="257175" indent="-257175">
              <a:buFont typeface="Arial" panose="020B0604020202020204" pitchFamily="34" charset="0"/>
              <a:buChar char="•"/>
              <a:defRPr sz="1800" baseline="0">
                <a:solidFill>
                  <a:srgbClr val="003764"/>
                </a:solidFill>
                <a:latin typeface="Franklin Gothic Book" panose="020B0503020102020204" pitchFamily="34" charset="0"/>
              </a:defRPr>
            </a:lvl1pPr>
            <a:lvl2pPr marL="557213" indent="-214313">
              <a:buClr>
                <a:srgbClr val="3E576B"/>
              </a:buClr>
              <a:buFont typeface="Arial" panose="020B0604020202020204" pitchFamily="34" charset="0"/>
              <a:buChar char="•"/>
              <a:defRPr sz="1500" baseline="0">
                <a:solidFill>
                  <a:srgbClr val="003764"/>
                </a:solidFill>
                <a:latin typeface="Franklin Gothic Book" panose="020B0503020102020204" pitchFamily="34" charset="0"/>
              </a:defRPr>
            </a:lvl2pPr>
            <a:lvl3pPr marL="900113" indent="-214313">
              <a:buFont typeface="Arial" panose="020B0604020202020204" pitchFamily="34" charset="0"/>
              <a:buChar char="•"/>
              <a:defRPr sz="1200" baseline="0">
                <a:solidFill>
                  <a:srgbClr val="003764"/>
                </a:solidFill>
                <a:latin typeface="Franklin Gothic Book" panose="020B0503020102020204" pitchFamily="34" charset="0"/>
              </a:defRPr>
            </a:lvl3pPr>
            <a:lvl4pPr>
              <a:defRPr sz="900" baseline="0">
                <a:solidFill>
                  <a:srgbClr val="003764"/>
                </a:solidFill>
                <a:latin typeface="Franklin Gothic Book" panose="020B0503020102020204" pitchFamily="34" charset="0"/>
              </a:defRPr>
            </a:lvl4pPr>
            <a:lvl5pPr>
              <a:defRPr sz="900" baseline="0">
                <a:solidFill>
                  <a:srgbClr val="003764"/>
                </a:solidFill>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0"/>
            <a:ext cx="100208" cy="51435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282830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a:extLst>
              <a:ext uri="{28A0092B-C50C-407E-A947-70E740481C1C}">
                <a14:useLocalDpi xmlns:a14="http://schemas.microsoft.com/office/drawing/2010/main" val="0"/>
              </a:ext>
            </a:extLst>
          </a:blip>
          <a:srcRect t="12671"/>
          <a:stretch/>
        </p:blipFill>
        <p:spPr>
          <a:xfrm>
            <a:off x="105297" y="115503"/>
            <a:ext cx="3286396" cy="923653"/>
          </a:xfrm>
          <a:prstGeom prst="rect">
            <a:avLst/>
          </a:prstGeom>
        </p:spPr>
      </p:pic>
      <p:pic>
        <p:nvPicPr>
          <p:cNvPr id="10" name="Picture 9"/>
          <p:cNvPicPr>
            <a:picLocks noChangeAspect="1"/>
          </p:cNvPicPr>
          <p:nvPr userDrawn="1"/>
        </p:nvPicPr>
        <p:blipFill rotWithShape="1">
          <a:blip r:embed="rId3" cstate="hqprint">
            <a:extLst>
              <a:ext uri="{28A0092B-C50C-407E-A947-70E740481C1C}">
                <a14:useLocalDpi xmlns:a14="http://schemas.microsoft.com/office/drawing/2010/main" val="0"/>
              </a:ext>
            </a:extLst>
          </a:blip>
          <a:srcRect t="42267"/>
          <a:stretch/>
        </p:blipFill>
        <p:spPr>
          <a:xfrm>
            <a:off x="5076294" y="1"/>
            <a:ext cx="4067706" cy="1111343"/>
          </a:xfrm>
          <a:prstGeom prst="rect">
            <a:avLst/>
          </a:prstGeom>
        </p:spPr>
      </p:pic>
      <p:sp>
        <p:nvSpPr>
          <p:cNvPr id="2" name="Title 1">
            <a:extLst>
              <a:ext uri="{FF2B5EF4-FFF2-40B4-BE49-F238E27FC236}">
                <a16:creationId xmlns:a16="http://schemas.microsoft.com/office/drawing/2014/main" id="{3AD92FB4-D9B6-46D9-A190-13677DEF67A4}"/>
              </a:ext>
            </a:extLst>
          </p:cNvPr>
          <p:cNvSpPr>
            <a:spLocks noGrp="1"/>
          </p:cNvSpPr>
          <p:nvPr>
            <p:ph type="title"/>
          </p:nvPr>
        </p:nvSpPr>
        <p:spPr>
          <a:xfrm>
            <a:off x="471489" y="1111342"/>
            <a:ext cx="8220075" cy="366713"/>
          </a:xfrm>
        </p:spPr>
        <p:txBody>
          <a:bodyPr/>
          <a:lstStyle>
            <a:lvl1pPr>
              <a:defRPr lang="en-US" sz="2700" b="0" kern="1200" dirty="0">
                <a:solidFill>
                  <a:srgbClr val="003764"/>
                </a:solidFill>
                <a:latin typeface="Franklin Gothic Medium" panose="020B0603020102020204" pitchFamily="34" charset="0"/>
                <a:ea typeface="+mn-ea"/>
                <a:cs typeface="+mn-cs"/>
              </a:defRPr>
            </a:lvl1pPr>
          </a:lstStyle>
          <a:p>
            <a:pPr marL="0" lvl="0" indent="0" algn="l" defTabSz="685800" rtl="0" eaLnBrk="1" latinLnBrk="0" hangingPunct="1">
              <a:lnSpc>
                <a:spcPct val="90000"/>
              </a:lnSpc>
              <a:spcBef>
                <a:spcPts val="750"/>
              </a:spcBef>
              <a:buFont typeface="Arial" panose="020B0604020202020204" pitchFamily="34" charset="0"/>
              <a:buNone/>
            </a:pPr>
            <a:r>
              <a:rPr lang="en-US"/>
              <a:t>Click to edit Master title style</a:t>
            </a:r>
            <a:endParaRPr lang="en-US" dirty="0"/>
          </a:p>
        </p:txBody>
      </p:sp>
      <p:sp>
        <p:nvSpPr>
          <p:cNvPr id="4" name="Content Placeholder 3"/>
          <p:cNvSpPr>
            <a:spLocks noGrp="1"/>
          </p:cNvSpPr>
          <p:nvPr>
            <p:ph sz="quarter" idx="13"/>
          </p:nvPr>
        </p:nvSpPr>
        <p:spPr>
          <a:xfrm>
            <a:off x="471489" y="1574006"/>
            <a:ext cx="8220075" cy="3444479"/>
          </a:xfrm>
          <a:prstGeom prst="rect">
            <a:avLst/>
          </a:prstGeom>
        </p:spPr>
        <p:txBody>
          <a:bodyPr/>
          <a:lstStyle>
            <a:lvl1pPr marL="257175" indent="-257175">
              <a:buFont typeface="Arial" panose="020B0604020202020204" pitchFamily="34" charset="0"/>
              <a:buChar char="•"/>
              <a:defRPr sz="1800" baseline="0">
                <a:solidFill>
                  <a:srgbClr val="003764"/>
                </a:solidFill>
                <a:latin typeface="Franklin Gothic Book" panose="020B0503020102020204" pitchFamily="34" charset="0"/>
              </a:defRPr>
            </a:lvl1pPr>
            <a:lvl2pPr marL="557213" indent="-214313">
              <a:buClr>
                <a:srgbClr val="3E576B"/>
              </a:buClr>
              <a:buFont typeface="Arial" panose="020B0604020202020204" pitchFamily="34" charset="0"/>
              <a:buChar char="•"/>
              <a:defRPr sz="1500" baseline="0">
                <a:solidFill>
                  <a:srgbClr val="003764"/>
                </a:solidFill>
                <a:latin typeface="Franklin Gothic Book" panose="020B0503020102020204" pitchFamily="34" charset="0"/>
              </a:defRPr>
            </a:lvl2pPr>
            <a:lvl3pPr marL="900113" indent="-214313">
              <a:buFont typeface="Arial" panose="020B0604020202020204" pitchFamily="34" charset="0"/>
              <a:buChar char="•"/>
              <a:defRPr sz="1200" baseline="0">
                <a:solidFill>
                  <a:srgbClr val="003764"/>
                </a:solidFill>
                <a:latin typeface="Franklin Gothic Book" panose="020B0503020102020204" pitchFamily="34" charset="0"/>
              </a:defRPr>
            </a:lvl3pPr>
            <a:lvl4pPr>
              <a:defRPr sz="900" baseline="0">
                <a:solidFill>
                  <a:srgbClr val="003764"/>
                </a:solidFill>
                <a:latin typeface="Franklin Gothic Book" panose="020B0503020102020204" pitchFamily="34" charset="0"/>
              </a:defRPr>
            </a:lvl4pPr>
            <a:lvl5pPr>
              <a:defRPr sz="900" baseline="0">
                <a:solidFill>
                  <a:srgbClr val="003764"/>
                </a:solidFill>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0"/>
            <a:ext cx="100208" cy="51435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961808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a:extLst>
              <a:ext uri="{28A0092B-C50C-407E-A947-70E740481C1C}">
                <a14:useLocalDpi xmlns:a14="http://schemas.microsoft.com/office/drawing/2010/main" val="0"/>
              </a:ext>
            </a:extLst>
          </a:blip>
          <a:srcRect t="12671"/>
          <a:stretch/>
        </p:blipFill>
        <p:spPr>
          <a:xfrm>
            <a:off x="105297" y="115503"/>
            <a:ext cx="3286396" cy="923653"/>
          </a:xfrm>
          <a:prstGeom prst="rect">
            <a:avLst/>
          </a:prstGeom>
        </p:spPr>
      </p:pic>
      <p:pic>
        <p:nvPicPr>
          <p:cNvPr id="10" name="Picture 9"/>
          <p:cNvPicPr>
            <a:picLocks noChangeAspect="1"/>
          </p:cNvPicPr>
          <p:nvPr userDrawn="1"/>
        </p:nvPicPr>
        <p:blipFill rotWithShape="1">
          <a:blip r:embed="rId3" cstate="hqprint">
            <a:extLst>
              <a:ext uri="{28A0092B-C50C-407E-A947-70E740481C1C}">
                <a14:useLocalDpi xmlns:a14="http://schemas.microsoft.com/office/drawing/2010/main" val="0"/>
              </a:ext>
            </a:extLst>
          </a:blip>
          <a:srcRect t="42267"/>
          <a:stretch/>
        </p:blipFill>
        <p:spPr>
          <a:xfrm>
            <a:off x="5076294" y="1"/>
            <a:ext cx="4067706" cy="1111343"/>
          </a:xfrm>
          <a:prstGeom prst="rect">
            <a:avLst/>
          </a:prstGeom>
        </p:spPr>
      </p:pic>
      <p:sp>
        <p:nvSpPr>
          <p:cNvPr id="2" name="Title 1">
            <a:extLst>
              <a:ext uri="{FF2B5EF4-FFF2-40B4-BE49-F238E27FC236}">
                <a16:creationId xmlns:a16="http://schemas.microsoft.com/office/drawing/2014/main" id="{3AD92FB4-D9B6-46D9-A190-13677DEF67A4}"/>
              </a:ext>
            </a:extLst>
          </p:cNvPr>
          <p:cNvSpPr>
            <a:spLocks noGrp="1"/>
          </p:cNvSpPr>
          <p:nvPr>
            <p:ph type="title"/>
          </p:nvPr>
        </p:nvSpPr>
        <p:spPr>
          <a:xfrm>
            <a:off x="471489" y="1111342"/>
            <a:ext cx="8220075" cy="366713"/>
          </a:xfrm>
        </p:spPr>
        <p:txBody>
          <a:bodyPr/>
          <a:lstStyle>
            <a:lvl1pPr>
              <a:defRPr lang="en-US" sz="2700" b="0" kern="1200" dirty="0">
                <a:solidFill>
                  <a:srgbClr val="003764"/>
                </a:solidFill>
                <a:latin typeface="Franklin Gothic Medium" panose="020B0603020102020204" pitchFamily="34" charset="0"/>
                <a:ea typeface="+mn-ea"/>
                <a:cs typeface="+mn-cs"/>
              </a:defRPr>
            </a:lvl1pPr>
          </a:lstStyle>
          <a:p>
            <a:pPr marL="0" lvl="0" indent="0" algn="l" defTabSz="685800" rtl="0" eaLnBrk="1" latinLnBrk="0" hangingPunct="1">
              <a:lnSpc>
                <a:spcPct val="90000"/>
              </a:lnSpc>
              <a:spcBef>
                <a:spcPts val="750"/>
              </a:spcBef>
              <a:buFont typeface="Arial" panose="020B0604020202020204" pitchFamily="34" charset="0"/>
              <a:buNone/>
            </a:pPr>
            <a:r>
              <a:rPr lang="en-US"/>
              <a:t>Click to edit Master title style</a:t>
            </a:r>
            <a:endParaRPr lang="en-US" dirty="0"/>
          </a:p>
        </p:txBody>
      </p:sp>
      <p:sp>
        <p:nvSpPr>
          <p:cNvPr id="4" name="Content Placeholder 3"/>
          <p:cNvSpPr>
            <a:spLocks noGrp="1"/>
          </p:cNvSpPr>
          <p:nvPr>
            <p:ph sz="quarter" idx="13"/>
          </p:nvPr>
        </p:nvSpPr>
        <p:spPr>
          <a:xfrm>
            <a:off x="471489" y="1574006"/>
            <a:ext cx="8220075" cy="3444479"/>
          </a:xfrm>
          <a:prstGeom prst="rect">
            <a:avLst/>
          </a:prstGeom>
        </p:spPr>
        <p:txBody>
          <a:bodyPr/>
          <a:lstStyle>
            <a:lvl1pPr marL="257175" indent="-257175">
              <a:buFont typeface="Arial" panose="020B0604020202020204" pitchFamily="34" charset="0"/>
              <a:buChar char="•"/>
              <a:defRPr sz="1800" baseline="0">
                <a:solidFill>
                  <a:srgbClr val="003764"/>
                </a:solidFill>
                <a:latin typeface="Franklin Gothic Book" panose="020B0503020102020204" pitchFamily="34" charset="0"/>
              </a:defRPr>
            </a:lvl1pPr>
            <a:lvl2pPr marL="557213" indent="-214313">
              <a:buClr>
                <a:srgbClr val="3E576B"/>
              </a:buClr>
              <a:buFont typeface="Arial" panose="020B0604020202020204" pitchFamily="34" charset="0"/>
              <a:buChar char="•"/>
              <a:defRPr sz="1500" baseline="0">
                <a:solidFill>
                  <a:srgbClr val="003764"/>
                </a:solidFill>
                <a:latin typeface="Franklin Gothic Book" panose="020B0503020102020204" pitchFamily="34" charset="0"/>
              </a:defRPr>
            </a:lvl2pPr>
            <a:lvl3pPr marL="900113" indent="-214313">
              <a:buFont typeface="Arial" panose="020B0604020202020204" pitchFamily="34" charset="0"/>
              <a:buChar char="•"/>
              <a:defRPr sz="1200" baseline="0">
                <a:solidFill>
                  <a:srgbClr val="003764"/>
                </a:solidFill>
                <a:latin typeface="Franklin Gothic Book" panose="020B0503020102020204" pitchFamily="34" charset="0"/>
              </a:defRPr>
            </a:lvl3pPr>
            <a:lvl4pPr>
              <a:defRPr sz="900" baseline="0">
                <a:solidFill>
                  <a:srgbClr val="003764"/>
                </a:solidFill>
                <a:latin typeface="Franklin Gothic Book" panose="020B0503020102020204" pitchFamily="34" charset="0"/>
              </a:defRPr>
            </a:lvl4pPr>
            <a:lvl5pPr>
              <a:defRPr sz="900" baseline="0">
                <a:solidFill>
                  <a:srgbClr val="003764"/>
                </a:solidFill>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0"/>
            <a:ext cx="100208" cy="51435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2436933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A0E70-11DC-F846-A2EB-536FF14A02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FEFAA5-B9F2-104E-BFE5-7EBC732B87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75517-2689-6F41-898F-CB29D237A4C9}"/>
              </a:ext>
            </a:extLst>
          </p:cNvPr>
          <p:cNvSpPr>
            <a:spLocks noGrp="1"/>
          </p:cNvSpPr>
          <p:nvPr>
            <p:ph type="dt" sz="half" idx="10"/>
          </p:nvPr>
        </p:nvSpPr>
        <p:spPr/>
        <p:txBody>
          <a:bodyPr/>
          <a:lstStyle/>
          <a:p>
            <a:pPr defTabSz="685800">
              <a:buClrTx/>
            </a:pPr>
            <a:fld id="{0F9E386D-F63B-4E4B-AB50-0010F2B0A68B}" type="datetimeFigureOut">
              <a:rPr lang="en-US" kern="1200" smtClean="0">
                <a:solidFill>
                  <a:prstClr val="black">
                    <a:tint val="75000"/>
                  </a:prstClr>
                </a:solidFill>
                <a:latin typeface="Calibri" panose="020F0502020204030204"/>
                <a:ea typeface="+mn-ea"/>
                <a:cs typeface="+mn-cs"/>
              </a:rPr>
              <a:pPr defTabSz="685800">
                <a:buClrTx/>
              </a:pPr>
              <a:t>3/21/2023</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74ACBDC3-A9EB-4D45-97A2-3C128B8871B9}"/>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30B62EA-71F8-8F4F-BB42-CA189059F7F8}"/>
              </a:ext>
            </a:extLst>
          </p:cNvPr>
          <p:cNvSpPr>
            <a:spLocks noGrp="1"/>
          </p:cNvSpPr>
          <p:nvPr>
            <p:ph type="sldNum" sz="quarter" idx="12"/>
          </p:nvPr>
        </p:nvSpPr>
        <p:spPr/>
        <p:txBody>
          <a:bodyPr/>
          <a:lstStyle/>
          <a:p>
            <a:pPr defTabSz="685800">
              <a:buClrTx/>
            </a:pPr>
            <a:fld id="{490F031B-2D78-0949-BFA9-A667AC88858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023074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0FE67DE-7AB2-4B62-A90A-E1445BD8DC6D}" type="datetimeFigureOut">
              <a:rPr lang="en-US" smtClean="0"/>
              <a:t>3/21/2023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DEF7FA9-5DBD-40F1-8200-966A010E5781}" type="slidenum">
              <a:rPr lang="en-US" smtClean="0"/>
              <a:t>‹#›</a:t>
            </a:fld>
            <a:endParaRPr lang="en-US"/>
          </a:p>
        </p:txBody>
      </p:sp>
    </p:spTree>
    <p:extLst>
      <p:ext uri="{BB962C8B-B14F-4D97-AF65-F5344CB8AC3E}">
        <p14:creationId xmlns:p14="http://schemas.microsoft.com/office/powerpoint/2010/main" val="6790885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p>
        </p:txBody>
      </p:sp>
      <p:sp>
        <p:nvSpPr>
          <p:cNvPr id="3" name="Content Placeholder 2"/>
          <p:cNvSpPr>
            <a:spLocks noGrp="1"/>
          </p:cNvSpPr>
          <p:nvPr>
            <p:ph sz="half" idx="1"/>
          </p:nvPr>
        </p:nvSpPr>
        <p:spPr>
          <a:xfrm>
            <a:off x="822959" y="1384301"/>
            <a:ext cx="3703320" cy="3017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384301"/>
            <a:ext cx="3703320" cy="3017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FE67DE-7AB2-4B62-A90A-E1445BD8DC6D}"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EF7FA9-5DBD-40F1-8200-966A010E5781}" type="slidenum">
              <a:rPr lang="en-US" smtClean="0"/>
              <a:t>‹#›</a:t>
            </a:fld>
            <a:endParaRPr lang="en-US"/>
          </a:p>
        </p:txBody>
      </p:sp>
    </p:spTree>
    <p:extLst>
      <p:ext uri="{BB962C8B-B14F-4D97-AF65-F5344CB8AC3E}">
        <p14:creationId xmlns:p14="http://schemas.microsoft.com/office/powerpoint/2010/main" val="641043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15503"/>
            <a:ext cx="3286396" cy="923653"/>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1"/>
            <a:ext cx="4067706" cy="1111343"/>
          </a:xfrm>
          <a:prstGeom prst="rect">
            <a:avLst/>
          </a:prstGeom>
        </p:spPr>
      </p:pic>
      <p:sp>
        <p:nvSpPr>
          <p:cNvPr id="14" name="Title 1"/>
          <p:cNvSpPr>
            <a:spLocks noGrp="1"/>
          </p:cNvSpPr>
          <p:nvPr>
            <p:ph type="title"/>
          </p:nvPr>
        </p:nvSpPr>
        <p:spPr>
          <a:xfrm>
            <a:off x="582468" y="1282308"/>
            <a:ext cx="8270588" cy="2139553"/>
          </a:xfrm>
          <a:prstGeom prst="rect">
            <a:avLst/>
          </a:prstGeom>
        </p:spPr>
        <p:txBody>
          <a:bodyPr anchor="b"/>
          <a:lstStyle>
            <a:lvl1pPr>
              <a:defRPr sz="3600" cap="all" baseline="0">
                <a:solidFill>
                  <a:srgbClr val="003764"/>
                </a:solidFill>
              </a:defRPr>
            </a:lvl1pPr>
          </a:lstStyle>
          <a:p>
            <a:r>
              <a:rPr lang="en-US"/>
              <a:t>Click to edit Master title style</a:t>
            </a:r>
            <a:endParaRPr lang="en-US" dirty="0"/>
          </a:p>
        </p:txBody>
      </p:sp>
      <p:sp>
        <p:nvSpPr>
          <p:cNvPr id="15" name="Text Placeholder 2"/>
          <p:cNvSpPr>
            <a:spLocks noGrp="1"/>
          </p:cNvSpPr>
          <p:nvPr>
            <p:ph type="body" idx="1"/>
          </p:nvPr>
        </p:nvSpPr>
        <p:spPr>
          <a:xfrm>
            <a:off x="582468" y="3442102"/>
            <a:ext cx="8270588" cy="1125140"/>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0" y="0"/>
            <a:ext cx="100208" cy="51435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Date Placeholder 3"/>
          <p:cNvSpPr>
            <a:spLocks noGrp="1"/>
          </p:cNvSpPr>
          <p:nvPr>
            <p:ph type="dt" sz="half" idx="10"/>
          </p:nvPr>
        </p:nvSpPr>
        <p:spPr>
          <a:xfrm>
            <a:off x="628650" y="4862945"/>
            <a:ext cx="2057400" cy="178162"/>
          </a:xfrm>
          <a:prstGeom prst="rect">
            <a:avLst/>
          </a:prstGeom>
        </p:spPr>
        <p:txBody>
          <a:bodyPr/>
          <a:lstStyle>
            <a:lvl1pPr>
              <a:defRPr sz="825"/>
            </a:lvl1pPr>
          </a:lstStyle>
          <a:p>
            <a:fld id="{0E68BEF8-F67A-4B64-B2F2-CC4AA048128C}" type="datetime1">
              <a:rPr lang="en-US" smtClean="0"/>
              <a:t>3/21/2023</a:t>
            </a:fld>
            <a:endParaRPr lang="en-US"/>
          </a:p>
        </p:txBody>
      </p:sp>
      <p:sp>
        <p:nvSpPr>
          <p:cNvPr id="16" name="Footer Placeholder 4"/>
          <p:cNvSpPr>
            <a:spLocks noGrp="1"/>
          </p:cNvSpPr>
          <p:nvPr>
            <p:ph type="ftr" sz="quarter" idx="11"/>
          </p:nvPr>
        </p:nvSpPr>
        <p:spPr>
          <a:xfrm>
            <a:off x="3028950" y="4862945"/>
            <a:ext cx="3086100" cy="178162"/>
          </a:xfrm>
          <a:prstGeom prst="rect">
            <a:avLst/>
          </a:prstGeom>
        </p:spPr>
        <p:txBody>
          <a:bodyPr/>
          <a:lstStyle>
            <a:lvl1pPr>
              <a:defRPr sz="825"/>
            </a:lvl1pPr>
          </a:lstStyle>
          <a:p>
            <a:endParaRPr lang="en-US"/>
          </a:p>
        </p:txBody>
      </p:sp>
      <p:sp>
        <p:nvSpPr>
          <p:cNvPr id="17" name="Slide Number Placeholder 5"/>
          <p:cNvSpPr>
            <a:spLocks noGrp="1"/>
          </p:cNvSpPr>
          <p:nvPr>
            <p:ph type="sldNum" sz="quarter" idx="12"/>
          </p:nvPr>
        </p:nvSpPr>
        <p:spPr>
          <a:xfrm>
            <a:off x="8416637" y="4897390"/>
            <a:ext cx="457199" cy="143717"/>
          </a:xfrm>
          <a:prstGeom prst="rect">
            <a:avLst/>
          </a:prstGeom>
        </p:spPr>
        <p:txBody>
          <a:bodyPr/>
          <a:lstStyle>
            <a:lvl1pPr algn="r">
              <a:defRPr sz="825"/>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369576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15503"/>
            <a:ext cx="3286396" cy="923653"/>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1"/>
            <a:ext cx="4067706" cy="1111343"/>
          </a:xfrm>
          <a:prstGeom prst="rect">
            <a:avLst/>
          </a:prstGeom>
        </p:spPr>
      </p:pic>
      <p:sp>
        <p:nvSpPr>
          <p:cNvPr id="15" name="Title 1"/>
          <p:cNvSpPr>
            <a:spLocks noGrp="1"/>
          </p:cNvSpPr>
          <p:nvPr>
            <p:ph type="title"/>
          </p:nvPr>
        </p:nvSpPr>
        <p:spPr>
          <a:xfrm>
            <a:off x="422562" y="1096681"/>
            <a:ext cx="8534403" cy="539888"/>
          </a:xfrm>
          <a:prstGeom prst="rect">
            <a:avLst/>
          </a:prstGeom>
        </p:spPr>
        <p:txBody>
          <a:bodyPr/>
          <a:lstStyle>
            <a:lvl1pPr>
              <a:defRPr sz="2625"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422562" y="1800225"/>
            <a:ext cx="4014357" cy="2976995"/>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4759272" y="1800229"/>
            <a:ext cx="4197693" cy="2976992"/>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51435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Date Placeholder 3"/>
          <p:cNvSpPr>
            <a:spLocks noGrp="1"/>
          </p:cNvSpPr>
          <p:nvPr>
            <p:ph type="dt" sz="half" idx="10"/>
          </p:nvPr>
        </p:nvSpPr>
        <p:spPr>
          <a:xfrm>
            <a:off x="628650" y="4862945"/>
            <a:ext cx="2057400" cy="178162"/>
          </a:xfrm>
          <a:prstGeom prst="rect">
            <a:avLst/>
          </a:prstGeom>
        </p:spPr>
        <p:txBody>
          <a:bodyPr/>
          <a:lstStyle>
            <a:lvl1pPr>
              <a:defRPr sz="825"/>
            </a:lvl1pPr>
          </a:lstStyle>
          <a:p>
            <a:fld id="{1001848F-E7F6-4E55-B1DE-CC691BBD4F09}" type="datetime1">
              <a:rPr lang="en-US" smtClean="0"/>
              <a:t>3/21/2023</a:t>
            </a:fld>
            <a:endParaRPr lang="en-US"/>
          </a:p>
        </p:txBody>
      </p:sp>
      <p:sp>
        <p:nvSpPr>
          <p:cNvPr id="18" name="Footer Placeholder 4"/>
          <p:cNvSpPr>
            <a:spLocks noGrp="1"/>
          </p:cNvSpPr>
          <p:nvPr>
            <p:ph type="ftr" sz="quarter" idx="11"/>
          </p:nvPr>
        </p:nvSpPr>
        <p:spPr>
          <a:xfrm>
            <a:off x="3028950" y="4862945"/>
            <a:ext cx="3086100" cy="178162"/>
          </a:xfrm>
          <a:prstGeom prst="rect">
            <a:avLst/>
          </a:prstGeom>
        </p:spPr>
        <p:txBody>
          <a:bodyPr/>
          <a:lstStyle>
            <a:lvl1pPr>
              <a:defRPr sz="825"/>
            </a:lvl1pPr>
          </a:lstStyle>
          <a:p>
            <a:endParaRPr lang="en-US"/>
          </a:p>
        </p:txBody>
      </p:sp>
      <p:sp>
        <p:nvSpPr>
          <p:cNvPr id="19" name="Slide Number Placeholder 5"/>
          <p:cNvSpPr>
            <a:spLocks noGrp="1"/>
          </p:cNvSpPr>
          <p:nvPr>
            <p:ph type="sldNum" sz="quarter" idx="12"/>
          </p:nvPr>
        </p:nvSpPr>
        <p:spPr>
          <a:xfrm>
            <a:off x="8416637" y="4897390"/>
            <a:ext cx="457199" cy="143717"/>
          </a:xfrm>
          <a:prstGeom prst="rect">
            <a:avLst/>
          </a:prstGeom>
        </p:spPr>
        <p:txBody>
          <a:bodyPr/>
          <a:lstStyle>
            <a:lvl1pPr algn="r">
              <a:defRPr sz="825"/>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457156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15503"/>
            <a:ext cx="3286396" cy="923653"/>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3048"/>
            <a:ext cx="4067706" cy="1111343"/>
          </a:xfrm>
          <a:prstGeom prst="rect">
            <a:avLst/>
          </a:prstGeom>
        </p:spPr>
      </p:pic>
      <p:sp>
        <p:nvSpPr>
          <p:cNvPr id="16" name="Title 1"/>
          <p:cNvSpPr>
            <a:spLocks noGrp="1"/>
          </p:cNvSpPr>
          <p:nvPr>
            <p:ph type="title"/>
          </p:nvPr>
        </p:nvSpPr>
        <p:spPr>
          <a:xfrm>
            <a:off x="507276" y="1114391"/>
            <a:ext cx="8335388" cy="552233"/>
          </a:xfrm>
          <a:prstGeom prst="rect">
            <a:avLst/>
          </a:prstGeom>
        </p:spPr>
        <p:txBody>
          <a:bodyPr/>
          <a:lstStyle>
            <a:lvl1pPr>
              <a:defRPr sz="2625" cap="all" baseline="0">
                <a:solidFill>
                  <a:srgbClr val="003764"/>
                </a:solidFill>
              </a:defRPr>
            </a:lvl1pPr>
          </a:lstStyle>
          <a:p>
            <a:r>
              <a:rPr lang="en-US"/>
              <a:t>Click to edit Master title style</a:t>
            </a:r>
            <a:endParaRPr lang="en-US" dirty="0"/>
          </a:p>
        </p:txBody>
      </p:sp>
      <p:sp>
        <p:nvSpPr>
          <p:cNvPr id="17" name="Text Placeholder 2"/>
          <p:cNvSpPr>
            <a:spLocks noGrp="1"/>
          </p:cNvSpPr>
          <p:nvPr>
            <p:ph type="body" idx="1"/>
          </p:nvPr>
        </p:nvSpPr>
        <p:spPr>
          <a:xfrm>
            <a:off x="507278" y="1789076"/>
            <a:ext cx="4002378" cy="393670"/>
          </a:xfrm>
          <a:prstGeom prst="rect">
            <a:avLst/>
          </a:prstGeom>
        </p:spPr>
        <p:txBody>
          <a:bodyPr anchor="b"/>
          <a:lstStyle>
            <a:lvl1pPr marL="0" indent="0">
              <a:buNone/>
              <a:defRPr sz="1800" b="1">
                <a:solidFill>
                  <a:srgbClr val="003764"/>
                </a:solidFill>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Edit Master text styles</a:t>
            </a:r>
          </a:p>
        </p:txBody>
      </p:sp>
      <p:sp>
        <p:nvSpPr>
          <p:cNvPr id="18" name="Content Placeholder 3"/>
          <p:cNvSpPr>
            <a:spLocks noGrp="1"/>
          </p:cNvSpPr>
          <p:nvPr>
            <p:ph sz="half" idx="2"/>
          </p:nvPr>
        </p:nvSpPr>
        <p:spPr>
          <a:xfrm>
            <a:off x="507278" y="2252880"/>
            <a:ext cx="4002378" cy="2485375"/>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3"/>
          </p:nvPr>
        </p:nvSpPr>
        <p:spPr>
          <a:xfrm>
            <a:off x="4790208" y="1789072"/>
            <a:ext cx="4052457" cy="393671"/>
          </a:xfrm>
          <a:prstGeom prst="rect">
            <a:avLst/>
          </a:prstGeom>
        </p:spPr>
        <p:txBody>
          <a:bodyPr anchor="b"/>
          <a:lstStyle>
            <a:lvl1pPr marL="0" indent="0">
              <a:buNone/>
              <a:defRPr sz="1800" b="1">
                <a:solidFill>
                  <a:srgbClr val="003764"/>
                </a:solidFill>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Edit Master text styles</a:t>
            </a:r>
          </a:p>
        </p:txBody>
      </p:sp>
      <p:sp>
        <p:nvSpPr>
          <p:cNvPr id="20" name="Content Placeholder 5"/>
          <p:cNvSpPr>
            <a:spLocks noGrp="1"/>
          </p:cNvSpPr>
          <p:nvPr>
            <p:ph sz="quarter" idx="4"/>
          </p:nvPr>
        </p:nvSpPr>
        <p:spPr>
          <a:xfrm>
            <a:off x="4790208" y="2252880"/>
            <a:ext cx="4052457" cy="2485375"/>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descr="Yellow sidebar"/>
          <p:cNvSpPr/>
          <p:nvPr userDrawn="1"/>
        </p:nvSpPr>
        <p:spPr>
          <a:xfrm>
            <a:off x="0" y="0"/>
            <a:ext cx="100208" cy="51435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1" name="Date Placeholder 3"/>
          <p:cNvSpPr>
            <a:spLocks noGrp="1"/>
          </p:cNvSpPr>
          <p:nvPr>
            <p:ph type="dt" sz="half" idx="10"/>
          </p:nvPr>
        </p:nvSpPr>
        <p:spPr>
          <a:xfrm>
            <a:off x="628650" y="4862945"/>
            <a:ext cx="2057400" cy="178162"/>
          </a:xfrm>
          <a:prstGeom prst="rect">
            <a:avLst/>
          </a:prstGeom>
        </p:spPr>
        <p:txBody>
          <a:bodyPr/>
          <a:lstStyle>
            <a:lvl1pPr>
              <a:defRPr sz="825"/>
            </a:lvl1pPr>
          </a:lstStyle>
          <a:p>
            <a:fld id="{5E48A247-4D0D-4017-954A-CBEE1B524F16}" type="datetime1">
              <a:rPr lang="en-US" smtClean="0"/>
              <a:t>3/21/2023</a:t>
            </a:fld>
            <a:endParaRPr lang="en-US"/>
          </a:p>
        </p:txBody>
      </p:sp>
      <p:sp>
        <p:nvSpPr>
          <p:cNvPr id="22" name="Footer Placeholder 4"/>
          <p:cNvSpPr>
            <a:spLocks noGrp="1"/>
          </p:cNvSpPr>
          <p:nvPr>
            <p:ph type="ftr" sz="quarter" idx="11"/>
          </p:nvPr>
        </p:nvSpPr>
        <p:spPr>
          <a:xfrm>
            <a:off x="3028950" y="4862945"/>
            <a:ext cx="3086100" cy="178162"/>
          </a:xfrm>
          <a:prstGeom prst="rect">
            <a:avLst/>
          </a:prstGeom>
        </p:spPr>
        <p:txBody>
          <a:bodyPr/>
          <a:lstStyle>
            <a:lvl1pPr>
              <a:defRPr sz="825"/>
            </a:lvl1pPr>
          </a:lstStyle>
          <a:p>
            <a:endParaRPr lang="en-US"/>
          </a:p>
        </p:txBody>
      </p:sp>
      <p:sp>
        <p:nvSpPr>
          <p:cNvPr id="23" name="Slide Number Placeholder 5"/>
          <p:cNvSpPr>
            <a:spLocks noGrp="1"/>
          </p:cNvSpPr>
          <p:nvPr>
            <p:ph type="sldNum" sz="quarter" idx="12"/>
          </p:nvPr>
        </p:nvSpPr>
        <p:spPr>
          <a:xfrm>
            <a:off x="8416637" y="4897390"/>
            <a:ext cx="457199" cy="143717"/>
          </a:xfrm>
          <a:prstGeom prst="rect">
            <a:avLst/>
          </a:prstGeom>
        </p:spPr>
        <p:txBody>
          <a:bodyPr/>
          <a:lstStyle>
            <a:lvl1pPr algn="r">
              <a:defRPr sz="825"/>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253034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15503"/>
            <a:ext cx="3286396" cy="923653"/>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1"/>
            <a:ext cx="4067706" cy="1111343"/>
          </a:xfrm>
          <a:prstGeom prst="rect">
            <a:avLst/>
          </a:prstGeom>
        </p:spPr>
      </p:pic>
      <p:sp>
        <p:nvSpPr>
          <p:cNvPr id="13" name="Title 1"/>
          <p:cNvSpPr>
            <a:spLocks noGrp="1"/>
          </p:cNvSpPr>
          <p:nvPr>
            <p:ph type="title"/>
          </p:nvPr>
        </p:nvSpPr>
        <p:spPr>
          <a:xfrm>
            <a:off x="540327" y="1093487"/>
            <a:ext cx="8302337" cy="589843"/>
          </a:xfrm>
          <a:prstGeom prst="rect">
            <a:avLst/>
          </a:prstGeom>
        </p:spPr>
        <p:txBody>
          <a:bodyPr/>
          <a:lstStyle>
            <a:lvl1pPr>
              <a:defRPr sz="2625" cap="all" baseline="0">
                <a:solidFill>
                  <a:srgbClr val="003764"/>
                </a:solidFill>
              </a:defRPr>
            </a:lvl1pPr>
          </a:lstStyle>
          <a:p>
            <a:r>
              <a:rPr lang="en-US"/>
              <a:t>Click to edit Master title style</a:t>
            </a:r>
            <a:endParaRPr lang="en-US" dirty="0"/>
          </a:p>
        </p:txBody>
      </p:sp>
      <p:sp>
        <p:nvSpPr>
          <p:cNvPr id="11" name="Rectangle 10" descr="Yellow sidebar"/>
          <p:cNvSpPr/>
          <p:nvPr userDrawn="1"/>
        </p:nvSpPr>
        <p:spPr>
          <a:xfrm>
            <a:off x="0" y="0"/>
            <a:ext cx="100208" cy="51435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Date Placeholder 3"/>
          <p:cNvSpPr>
            <a:spLocks noGrp="1"/>
          </p:cNvSpPr>
          <p:nvPr>
            <p:ph type="dt" sz="half" idx="10"/>
          </p:nvPr>
        </p:nvSpPr>
        <p:spPr>
          <a:xfrm>
            <a:off x="628650" y="4862945"/>
            <a:ext cx="2057400" cy="178162"/>
          </a:xfrm>
          <a:prstGeom prst="rect">
            <a:avLst/>
          </a:prstGeom>
        </p:spPr>
        <p:txBody>
          <a:bodyPr/>
          <a:lstStyle>
            <a:lvl1pPr>
              <a:defRPr sz="825"/>
            </a:lvl1pPr>
          </a:lstStyle>
          <a:p>
            <a:fld id="{3F43D62C-E4AB-4F6C-BB6E-7C3A3BBC5E2B}" type="datetime1">
              <a:rPr lang="en-US" smtClean="0"/>
              <a:t>3/21/2023</a:t>
            </a:fld>
            <a:endParaRPr lang="en-US"/>
          </a:p>
        </p:txBody>
      </p:sp>
      <p:sp>
        <p:nvSpPr>
          <p:cNvPr id="14" name="Footer Placeholder 4"/>
          <p:cNvSpPr>
            <a:spLocks noGrp="1"/>
          </p:cNvSpPr>
          <p:nvPr>
            <p:ph type="ftr" sz="quarter" idx="11"/>
          </p:nvPr>
        </p:nvSpPr>
        <p:spPr>
          <a:xfrm>
            <a:off x="3028950" y="4862945"/>
            <a:ext cx="3086100" cy="178162"/>
          </a:xfrm>
          <a:prstGeom prst="rect">
            <a:avLst/>
          </a:prstGeom>
        </p:spPr>
        <p:txBody>
          <a:bodyPr/>
          <a:lstStyle>
            <a:lvl1pPr>
              <a:defRPr sz="825"/>
            </a:lvl1pPr>
          </a:lstStyle>
          <a:p>
            <a:endParaRPr lang="en-US"/>
          </a:p>
        </p:txBody>
      </p:sp>
      <p:sp>
        <p:nvSpPr>
          <p:cNvPr id="15" name="Slide Number Placeholder 5"/>
          <p:cNvSpPr>
            <a:spLocks noGrp="1"/>
          </p:cNvSpPr>
          <p:nvPr>
            <p:ph type="sldNum" sz="quarter" idx="12"/>
          </p:nvPr>
        </p:nvSpPr>
        <p:spPr>
          <a:xfrm>
            <a:off x="8416637" y="4897390"/>
            <a:ext cx="457199" cy="143717"/>
          </a:xfrm>
          <a:prstGeom prst="rect">
            <a:avLst/>
          </a:prstGeom>
        </p:spPr>
        <p:txBody>
          <a:bodyPr/>
          <a:lstStyle>
            <a:lvl1pPr algn="r">
              <a:defRPr sz="825"/>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736599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15503"/>
            <a:ext cx="3286396" cy="923653"/>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1"/>
            <a:ext cx="4067706" cy="1111343"/>
          </a:xfrm>
          <a:prstGeom prst="rect">
            <a:avLst/>
          </a:prstGeom>
        </p:spPr>
      </p:pic>
      <p:sp>
        <p:nvSpPr>
          <p:cNvPr id="8" name="Rectangle 7" descr="Yellow sidebar"/>
          <p:cNvSpPr/>
          <p:nvPr userDrawn="1"/>
        </p:nvSpPr>
        <p:spPr>
          <a:xfrm>
            <a:off x="0" y="0"/>
            <a:ext cx="100208" cy="51435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Date Placeholder 3"/>
          <p:cNvSpPr>
            <a:spLocks noGrp="1"/>
          </p:cNvSpPr>
          <p:nvPr>
            <p:ph type="dt" sz="half" idx="10"/>
          </p:nvPr>
        </p:nvSpPr>
        <p:spPr>
          <a:xfrm>
            <a:off x="628650" y="4862945"/>
            <a:ext cx="2057400" cy="178162"/>
          </a:xfrm>
          <a:prstGeom prst="rect">
            <a:avLst/>
          </a:prstGeom>
        </p:spPr>
        <p:txBody>
          <a:bodyPr/>
          <a:lstStyle>
            <a:lvl1pPr>
              <a:defRPr sz="825"/>
            </a:lvl1pPr>
          </a:lstStyle>
          <a:p>
            <a:fld id="{92275FF0-9E97-4E0A-B533-109FB6621FD2}" type="datetime1">
              <a:rPr lang="en-US" smtClean="0"/>
              <a:t>3/21/2023</a:t>
            </a:fld>
            <a:endParaRPr lang="en-US"/>
          </a:p>
        </p:txBody>
      </p:sp>
      <p:sp>
        <p:nvSpPr>
          <p:cNvPr id="12" name="Footer Placeholder 4"/>
          <p:cNvSpPr>
            <a:spLocks noGrp="1"/>
          </p:cNvSpPr>
          <p:nvPr>
            <p:ph type="ftr" sz="quarter" idx="11"/>
          </p:nvPr>
        </p:nvSpPr>
        <p:spPr>
          <a:xfrm>
            <a:off x="3028950" y="4862945"/>
            <a:ext cx="3086100" cy="178162"/>
          </a:xfrm>
          <a:prstGeom prst="rect">
            <a:avLst/>
          </a:prstGeom>
        </p:spPr>
        <p:txBody>
          <a:bodyPr/>
          <a:lstStyle>
            <a:lvl1pPr>
              <a:defRPr sz="825"/>
            </a:lvl1pPr>
          </a:lstStyle>
          <a:p>
            <a:endParaRPr lang="en-US"/>
          </a:p>
        </p:txBody>
      </p:sp>
      <p:sp>
        <p:nvSpPr>
          <p:cNvPr id="13" name="Slide Number Placeholder 5"/>
          <p:cNvSpPr>
            <a:spLocks noGrp="1"/>
          </p:cNvSpPr>
          <p:nvPr>
            <p:ph type="sldNum" sz="quarter" idx="12"/>
          </p:nvPr>
        </p:nvSpPr>
        <p:spPr>
          <a:xfrm>
            <a:off x="8416637" y="4897390"/>
            <a:ext cx="457199" cy="143717"/>
          </a:xfrm>
          <a:prstGeom prst="rect">
            <a:avLst/>
          </a:prstGeom>
        </p:spPr>
        <p:txBody>
          <a:bodyPr/>
          <a:lstStyle>
            <a:lvl1pPr algn="r">
              <a:defRPr sz="825"/>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04968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15503"/>
            <a:ext cx="3286396" cy="923653"/>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1"/>
            <a:ext cx="4067706" cy="1111343"/>
          </a:xfrm>
          <a:prstGeom prst="rect">
            <a:avLst/>
          </a:prstGeom>
        </p:spPr>
      </p:pic>
      <p:sp>
        <p:nvSpPr>
          <p:cNvPr id="14" name="Title 1"/>
          <p:cNvSpPr>
            <a:spLocks noGrp="1"/>
          </p:cNvSpPr>
          <p:nvPr>
            <p:ph type="title"/>
          </p:nvPr>
        </p:nvSpPr>
        <p:spPr>
          <a:xfrm>
            <a:off x="486495" y="1039156"/>
            <a:ext cx="3160715" cy="1057211"/>
          </a:xfrm>
          <a:prstGeom prst="rect">
            <a:avLst/>
          </a:prstGeom>
        </p:spPr>
        <p:txBody>
          <a:bodyPr anchor="b"/>
          <a:lstStyle>
            <a:lvl1pPr>
              <a:defRPr sz="2625"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86495" y="2166505"/>
            <a:ext cx="3160715" cy="2619284"/>
          </a:xfrm>
          <a:prstGeom prst="rect">
            <a:avLst/>
          </a:prstGeom>
        </p:spPr>
        <p:txBody>
          <a:bodyPr/>
          <a:lstStyle>
            <a:lvl1pPr marL="0" indent="0">
              <a:buNone/>
              <a:defRPr sz="1200">
                <a:solidFill>
                  <a:srgbClr val="003764"/>
                </a:solidFill>
              </a:defRPr>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Edit Master text styles</a:t>
            </a:r>
          </a:p>
        </p:txBody>
      </p:sp>
      <p:sp>
        <p:nvSpPr>
          <p:cNvPr id="15" name="Content Placeholder 2"/>
          <p:cNvSpPr>
            <a:spLocks noGrp="1"/>
          </p:cNvSpPr>
          <p:nvPr>
            <p:ph idx="1"/>
          </p:nvPr>
        </p:nvSpPr>
        <p:spPr>
          <a:xfrm>
            <a:off x="3863541" y="1176770"/>
            <a:ext cx="5041469" cy="3609018"/>
          </a:xfrm>
          <a:prstGeom prst="rect">
            <a:avLst/>
          </a:prstGeom>
        </p:spPr>
        <p:txBody>
          <a:bodyPr/>
          <a:lstStyle>
            <a:lvl1pPr>
              <a:defRPr sz="2400">
                <a:solidFill>
                  <a:srgbClr val="003764"/>
                </a:solidFill>
              </a:defRPr>
            </a:lvl1pPr>
            <a:lvl2pPr>
              <a:defRPr sz="2100">
                <a:solidFill>
                  <a:srgbClr val="003764"/>
                </a:solidFill>
              </a:defRPr>
            </a:lvl2pPr>
            <a:lvl3pPr>
              <a:defRPr sz="1800">
                <a:solidFill>
                  <a:srgbClr val="003764"/>
                </a:solidFill>
              </a:defRPr>
            </a:lvl3pPr>
            <a:lvl4pPr>
              <a:defRPr sz="1500">
                <a:solidFill>
                  <a:srgbClr val="003764"/>
                </a:solidFill>
              </a:defRPr>
            </a:lvl4pPr>
            <a:lvl5pPr>
              <a:defRPr sz="1500">
                <a:solidFill>
                  <a:srgbClr val="003764"/>
                </a:solidFill>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51435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Date Placeholder 3"/>
          <p:cNvSpPr>
            <a:spLocks noGrp="1"/>
          </p:cNvSpPr>
          <p:nvPr>
            <p:ph type="dt" sz="half" idx="10"/>
          </p:nvPr>
        </p:nvSpPr>
        <p:spPr>
          <a:xfrm>
            <a:off x="628650" y="4862945"/>
            <a:ext cx="2057400" cy="178162"/>
          </a:xfrm>
          <a:prstGeom prst="rect">
            <a:avLst/>
          </a:prstGeom>
        </p:spPr>
        <p:txBody>
          <a:bodyPr/>
          <a:lstStyle>
            <a:lvl1pPr>
              <a:defRPr sz="825"/>
            </a:lvl1pPr>
          </a:lstStyle>
          <a:p>
            <a:fld id="{A3C062AC-1CC2-40A8-B531-F2154AC26E35}" type="datetime1">
              <a:rPr lang="en-US" smtClean="0"/>
              <a:t>3/21/2023</a:t>
            </a:fld>
            <a:endParaRPr lang="en-US"/>
          </a:p>
        </p:txBody>
      </p:sp>
      <p:sp>
        <p:nvSpPr>
          <p:cNvPr id="18" name="Footer Placeholder 4"/>
          <p:cNvSpPr>
            <a:spLocks noGrp="1"/>
          </p:cNvSpPr>
          <p:nvPr>
            <p:ph type="ftr" sz="quarter" idx="11"/>
          </p:nvPr>
        </p:nvSpPr>
        <p:spPr>
          <a:xfrm>
            <a:off x="3028950" y="4862945"/>
            <a:ext cx="3086100" cy="178162"/>
          </a:xfrm>
          <a:prstGeom prst="rect">
            <a:avLst/>
          </a:prstGeom>
        </p:spPr>
        <p:txBody>
          <a:bodyPr/>
          <a:lstStyle>
            <a:lvl1pPr>
              <a:defRPr sz="825"/>
            </a:lvl1pPr>
          </a:lstStyle>
          <a:p>
            <a:endParaRPr lang="en-US"/>
          </a:p>
        </p:txBody>
      </p:sp>
      <p:sp>
        <p:nvSpPr>
          <p:cNvPr id="19" name="Slide Number Placeholder 5"/>
          <p:cNvSpPr>
            <a:spLocks noGrp="1"/>
          </p:cNvSpPr>
          <p:nvPr>
            <p:ph type="sldNum" sz="quarter" idx="12"/>
          </p:nvPr>
        </p:nvSpPr>
        <p:spPr>
          <a:xfrm>
            <a:off x="8416637" y="4897390"/>
            <a:ext cx="457199" cy="143717"/>
          </a:xfrm>
          <a:prstGeom prst="rect">
            <a:avLst/>
          </a:prstGeom>
        </p:spPr>
        <p:txBody>
          <a:bodyPr/>
          <a:lstStyle>
            <a:lvl1pPr algn="r">
              <a:defRPr sz="825"/>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4107845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15503"/>
            <a:ext cx="3286396" cy="923653"/>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1"/>
            <a:ext cx="4067706" cy="1111343"/>
          </a:xfrm>
          <a:prstGeom prst="rect">
            <a:avLst/>
          </a:prstGeom>
        </p:spPr>
      </p:pic>
      <p:sp>
        <p:nvSpPr>
          <p:cNvPr id="14" name="Title 1"/>
          <p:cNvSpPr>
            <a:spLocks noGrp="1"/>
          </p:cNvSpPr>
          <p:nvPr>
            <p:ph type="title"/>
          </p:nvPr>
        </p:nvSpPr>
        <p:spPr>
          <a:xfrm>
            <a:off x="403371" y="1039156"/>
            <a:ext cx="3358139" cy="1057211"/>
          </a:xfrm>
          <a:prstGeom prst="rect">
            <a:avLst/>
          </a:prstGeom>
        </p:spPr>
        <p:txBody>
          <a:bodyPr anchor="b"/>
          <a:lstStyle>
            <a:lvl1pPr>
              <a:defRPr sz="2625"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03371" y="2166505"/>
            <a:ext cx="3358139" cy="2657123"/>
          </a:xfrm>
          <a:prstGeom prst="rect">
            <a:avLst/>
          </a:prstGeom>
        </p:spPr>
        <p:txBody>
          <a:bodyPr/>
          <a:lstStyle>
            <a:lvl1pPr marL="0" indent="0">
              <a:buNone/>
              <a:defRPr sz="1200">
                <a:solidFill>
                  <a:srgbClr val="003764"/>
                </a:solidFill>
              </a:defRPr>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Edit Master text styles</a:t>
            </a:r>
          </a:p>
        </p:txBody>
      </p:sp>
      <p:sp>
        <p:nvSpPr>
          <p:cNvPr id="15" name="Content Placeholder 2"/>
          <p:cNvSpPr>
            <a:spLocks noGrp="1"/>
          </p:cNvSpPr>
          <p:nvPr>
            <p:ph idx="1"/>
          </p:nvPr>
        </p:nvSpPr>
        <p:spPr>
          <a:xfrm>
            <a:off x="4024047" y="1176770"/>
            <a:ext cx="4839398" cy="3646858"/>
          </a:xfrm>
          <a:prstGeom prst="rect">
            <a:avLst/>
          </a:prstGeom>
        </p:spPr>
        <p:txBody>
          <a:bodyPr/>
          <a:lstStyle>
            <a:lvl1pPr>
              <a:defRPr sz="2400">
                <a:solidFill>
                  <a:srgbClr val="003764"/>
                </a:solidFill>
              </a:defRPr>
            </a:lvl1pPr>
            <a:lvl2pPr>
              <a:defRPr sz="2100">
                <a:solidFill>
                  <a:srgbClr val="003764"/>
                </a:solidFill>
              </a:defRPr>
            </a:lvl2pPr>
            <a:lvl3pPr>
              <a:defRPr sz="1800">
                <a:solidFill>
                  <a:srgbClr val="003764"/>
                </a:solidFill>
              </a:defRPr>
            </a:lvl3pPr>
            <a:lvl4pPr>
              <a:defRPr sz="1500">
                <a:solidFill>
                  <a:srgbClr val="003764"/>
                </a:solidFill>
              </a:defRPr>
            </a:lvl4pPr>
            <a:lvl5pPr>
              <a:defRPr sz="1500">
                <a:solidFill>
                  <a:srgbClr val="003764"/>
                </a:solidFill>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51435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Date Placeholder 3"/>
          <p:cNvSpPr>
            <a:spLocks noGrp="1"/>
          </p:cNvSpPr>
          <p:nvPr>
            <p:ph type="dt" sz="half" idx="10"/>
          </p:nvPr>
        </p:nvSpPr>
        <p:spPr>
          <a:xfrm>
            <a:off x="628650" y="4862945"/>
            <a:ext cx="2057400" cy="178162"/>
          </a:xfrm>
          <a:prstGeom prst="rect">
            <a:avLst/>
          </a:prstGeom>
        </p:spPr>
        <p:txBody>
          <a:bodyPr/>
          <a:lstStyle>
            <a:lvl1pPr>
              <a:defRPr sz="825"/>
            </a:lvl1pPr>
          </a:lstStyle>
          <a:p>
            <a:fld id="{06EA93EB-E55E-4DBB-B6AA-C54A9BA5E4A4}" type="datetime1">
              <a:rPr lang="en-US" smtClean="0"/>
              <a:t>3/21/2023</a:t>
            </a:fld>
            <a:endParaRPr lang="en-US"/>
          </a:p>
        </p:txBody>
      </p:sp>
      <p:sp>
        <p:nvSpPr>
          <p:cNvPr id="18" name="Footer Placeholder 4"/>
          <p:cNvSpPr>
            <a:spLocks noGrp="1"/>
          </p:cNvSpPr>
          <p:nvPr>
            <p:ph type="ftr" sz="quarter" idx="11"/>
          </p:nvPr>
        </p:nvSpPr>
        <p:spPr>
          <a:xfrm>
            <a:off x="3028950" y="4862945"/>
            <a:ext cx="3086100" cy="178162"/>
          </a:xfrm>
          <a:prstGeom prst="rect">
            <a:avLst/>
          </a:prstGeom>
        </p:spPr>
        <p:txBody>
          <a:bodyPr/>
          <a:lstStyle>
            <a:lvl1pPr>
              <a:defRPr sz="825"/>
            </a:lvl1pPr>
          </a:lstStyle>
          <a:p>
            <a:endParaRPr lang="en-US"/>
          </a:p>
        </p:txBody>
      </p:sp>
      <p:sp>
        <p:nvSpPr>
          <p:cNvPr id="19" name="Slide Number Placeholder 5"/>
          <p:cNvSpPr>
            <a:spLocks noGrp="1"/>
          </p:cNvSpPr>
          <p:nvPr>
            <p:ph type="sldNum" sz="quarter" idx="12"/>
          </p:nvPr>
        </p:nvSpPr>
        <p:spPr>
          <a:xfrm>
            <a:off x="8416637" y="4897390"/>
            <a:ext cx="457199" cy="143717"/>
          </a:xfrm>
          <a:prstGeom prst="rect">
            <a:avLst/>
          </a:prstGeom>
        </p:spPr>
        <p:txBody>
          <a:bodyPr/>
          <a:lstStyle>
            <a:lvl1pPr algn="r">
              <a:defRPr sz="825"/>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767657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7007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EE4F6A-6FC3-AA49-9963-85E341D9F84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EB8068-F2FA-7040-A2A1-D2CC5B1A15F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DFA9DC-0724-F84F-B9D8-EE7D418D7E3C}"/>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F9E386D-F63B-4E4B-AB50-0010F2B0A68B}" type="datetimeFigureOut">
              <a:rPr lang="en-US" smtClean="0"/>
              <a:t>3/21/2023</a:t>
            </a:fld>
            <a:endParaRPr lang="en-US"/>
          </a:p>
        </p:txBody>
      </p:sp>
      <p:sp>
        <p:nvSpPr>
          <p:cNvPr id="5" name="Footer Placeholder 4">
            <a:extLst>
              <a:ext uri="{FF2B5EF4-FFF2-40B4-BE49-F238E27FC236}">
                <a16:creationId xmlns:a16="http://schemas.microsoft.com/office/drawing/2014/main" id="{C37209A2-FD88-104F-8E4E-F49BFA6C1B2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CCEB15-3055-2D43-9FA1-1C8838E993D6}"/>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90F031B-2D78-0949-BFA9-A667AC888589}" type="slidenum">
              <a:rPr lang="en-US" smtClean="0"/>
              <a:t>‹#›</a:t>
            </a:fld>
            <a:endParaRPr lang="en-US"/>
          </a:p>
        </p:txBody>
      </p:sp>
    </p:spTree>
    <p:extLst>
      <p:ext uri="{BB962C8B-B14F-4D97-AF65-F5344CB8AC3E}">
        <p14:creationId xmlns:p14="http://schemas.microsoft.com/office/powerpoint/2010/main" val="85764324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5.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hyperlink" Target="https://www.sbctc.edu/about/task-forces-work-groups/strategic-enrollment/promising-practices.aspx" TargetMode="Externa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hyperlink" Target="mailto:ghamilton@shoreline.edu" TargetMode="External"/><Relationship Id="rId2" Type="http://schemas.openxmlformats.org/officeDocument/2006/relationships/hyperlink" Target="mailto:amolenda@spscc.edu" TargetMode="External"/><Relationship Id="rId1" Type="http://schemas.openxmlformats.org/officeDocument/2006/relationships/slideLayout" Target="../slideLayouts/slideLayout12.xml"/><Relationship Id="rId6" Type="http://schemas.openxmlformats.org/officeDocument/2006/relationships/hyperlink" Target="mailto:jtraugott@sbctc.edu" TargetMode="External"/><Relationship Id="rId5" Type="http://schemas.openxmlformats.org/officeDocument/2006/relationships/hyperlink" Target="mailto:cdalvarez@columbiabasin.edu" TargetMode="External"/><Relationship Id="rId4" Type="http://schemas.openxmlformats.org/officeDocument/2006/relationships/hyperlink" Target="mailto:tanya.rettinger@bellevuecollege.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9888" y="2776383"/>
            <a:ext cx="8336975" cy="569119"/>
          </a:xfrm>
        </p:spPr>
        <p:txBody>
          <a:bodyPr/>
          <a:lstStyle/>
          <a:p>
            <a:r>
              <a:rPr lang="en-US" sz="3400" b="1" dirty="0"/>
              <a:t>WACTC PROMISING PRACTICES WEBINAR: </a:t>
            </a:r>
            <a:endParaRPr lang="en-US" sz="3400" dirty="0"/>
          </a:p>
        </p:txBody>
      </p:sp>
      <p:sp>
        <p:nvSpPr>
          <p:cNvPr id="5" name="Subtitle 4"/>
          <p:cNvSpPr>
            <a:spLocks noGrp="1"/>
          </p:cNvSpPr>
          <p:nvPr>
            <p:ph type="subTitle" idx="1"/>
          </p:nvPr>
        </p:nvSpPr>
        <p:spPr>
          <a:xfrm>
            <a:off x="437137" y="3345502"/>
            <a:ext cx="8388928" cy="509262"/>
          </a:xfrm>
        </p:spPr>
        <p:txBody>
          <a:bodyPr/>
          <a:lstStyle/>
          <a:p>
            <a:r>
              <a:rPr lang="en-US" b="1" dirty="0"/>
              <a:t>Innovative Practices in Dual Credit</a:t>
            </a:r>
            <a:endParaRPr lang="en-US" dirty="0"/>
          </a:p>
        </p:txBody>
      </p:sp>
      <p:sp>
        <p:nvSpPr>
          <p:cNvPr id="6" name="Text Placeholder 5"/>
          <p:cNvSpPr>
            <a:spLocks noGrp="1"/>
          </p:cNvSpPr>
          <p:nvPr>
            <p:ph type="body" sz="quarter" idx="10"/>
          </p:nvPr>
        </p:nvSpPr>
        <p:spPr>
          <a:xfrm>
            <a:off x="343911" y="4139323"/>
            <a:ext cx="8388927" cy="779749"/>
          </a:xfrm>
        </p:spPr>
        <p:txBody>
          <a:bodyPr/>
          <a:lstStyle/>
          <a:p>
            <a:r>
              <a:rPr lang="en-US" dirty="0"/>
              <a:t>South Puget Sound Community College, Shoreline Community College, Bellevue College &amp; Columbia Basin College </a:t>
            </a:r>
          </a:p>
          <a:p>
            <a:r>
              <a:rPr lang="en-US" dirty="0"/>
              <a:t>March 1, 2023</a:t>
            </a:r>
          </a:p>
        </p:txBody>
      </p:sp>
    </p:spTree>
    <p:extLst>
      <p:ext uri="{BB962C8B-B14F-4D97-AF65-F5344CB8AC3E}">
        <p14:creationId xmlns:p14="http://schemas.microsoft.com/office/powerpoint/2010/main" val="3283783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B8FBE-56A5-5B86-8ED1-651B4084F381}"/>
              </a:ext>
            </a:extLst>
          </p:cNvPr>
          <p:cNvSpPr>
            <a:spLocks noGrp="1"/>
          </p:cNvSpPr>
          <p:nvPr>
            <p:ph type="title"/>
          </p:nvPr>
        </p:nvSpPr>
        <p:spPr/>
        <p:txBody>
          <a:bodyPr/>
          <a:lstStyle/>
          <a:p>
            <a:r>
              <a:rPr lang="en-US" dirty="0"/>
              <a:t>Target Student Audience</a:t>
            </a:r>
          </a:p>
        </p:txBody>
      </p:sp>
      <p:pic>
        <p:nvPicPr>
          <p:cNvPr id="4" name="Content Placeholder 3" descr="Information about the target student audience- first generation, students of color, low-income, students with a disability, English language learners and LGBTQIA+">
            <a:extLst>
              <a:ext uri="{FF2B5EF4-FFF2-40B4-BE49-F238E27FC236}">
                <a16:creationId xmlns:a16="http://schemas.microsoft.com/office/drawing/2014/main" id="{E3652689-274E-0B52-CCFE-8EAEDEA5ACF6}"/>
              </a:ext>
            </a:extLst>
          </p:cNvPr>
          <p:cNvPicPr>
            <a:picLocks noGrp="1" noChangeAspect="1"/>
          </p:cNvPicPr>
          <p:nvPr>
            <p:ph sz="quarter" idx="13"/>
          </p:nvPr>
        </p:nvPicPr>
        <p:blipFill>
          <a:blip r:embed="rId2"/>
          <a:stretch>
            <a:fillRect/>
          </a:stretch>
        </p:blipFill>
        <p:spPr>
          <a:xfrm>
            <a:off x="1418035" y="1729294"/>
            <a:ext cx="6165056" cy="2362378"/>
          </a:xfrm>
          <a:prstGeom prst="rect">
            <a:avLst/>
          </a:prstGeom>
        </p:spPr>
      </p:pic>
      <p:sp>
        <p:nvSpPr>
          <p:cNvPr id="3" name="TextBox 2">
            <a:extLst>
              <a:ext uri="{FF2B5EF4-FFF2-40B4-BE49-F238E27FC236}">
                <a16:creationId xmlns:a16="http://schemas.microsoft.com/office/drawing/2014/main" id="{4AAE7D77-9866-DBBA-9077-DD4C2C1C6DEF}"/>
              </a:ext>
            </a:extLst>
          </p:cNvPr>
          <p:cNvSpPr txBox="1"/>
          <p:nvPr/>
        </p:nvSpPr>
        <p:spPr>
          <a:xfrm>
            <a:off x="1399160" y="4294974"/>
            <a:ext cx="7009002" cy="300082"/>
          </a:xfrm>
          <a:prstGeom prst="rect">
            <a:avLst/>
          </a:prstGeom>
          <a:noFill/>
        </p:spPr>
        <p:txBody>
          <a:bodyPr wrap="square" rtlCol="0">
            <a:spAutoFit/>
          </a:bodyPr>
          <a:lstStyle/>
          <a:p>
            <a:pPr defTabSz="342900">
              <a:buClrTx/>
              <a:defRPr/>
            </a:pPr>
            <a:r>
              <a:rPr lang="en-US" sz="1350" kern="1200" dirty="0">
                <a:solidFill>
                  <a:prstClr val="black"/>
                </a:solidFill>
                <a:latin typeface="Franklin Gothic Book"/>
                <a:ea typeface="+mn-ea"/>
                <a:cs typeface="+mn-cs"/>
              </a:rPr>
              <a:t>These are students who will qualify for the SPSCC IGNITE &amp; Black Scholars programs.</a:t>
            </a:r>
          </a:p>
        </p:txBody>
      </p:sp>
    </p:spTree>
    <p:extLst>
      <p:ext uri="{BB962C8B-B14F-4D97-AF65-F5344CB8AC3E}">
        <p14:creationId xmlns:p14="http://schemas.microsoft.com/office/powerpoint/2010/main" val="3770500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16B67-9AFF-4230-C38C-0070BD6AD74A}"/>
              </a:ext>
            </a:extLst>
          </p:cNvPr>
          <p:cNvSpPr>
            <a:spLocks noGrp="1"/>
          </p:cNvSpPr>
          <p:nvPr>
            <p:ph type="title"/>
          </p:nvPr>
        </p:nvSpPr>
        <p:spPr/>
        <p:txBody>
          <a:bodyPr/>
          <a:lstStyle/>
          <a:p>
            <a:r>
              <a:rPr lang="en-US" dirty="0"/>
              <a:t>Outcomes &amp; Goals</a:t>
            </a:r>
          </a:p>
        </p:txBody>
      </p:sp>
      <p:pic>
        <p:nvPicPr>
          <p:cNvPr id="4" name="Content Placeholder 3" descr="Graphic about the Outcomes and Goals for the Navigator program">
            <a:extLst>
              <a:ext uri="{FF2B5EF4-FFF2-40B4-BE49-F238E27FC236}">
                <a16:creationId xmlns:a16="http://schemas.microsoft.com/office/drawing/2014/main" id="{65FA0322-FF5E-9197-F3B4-BC88E7787A31}"/>
              </a:ext>
            </a:extLst>
          </p:cNvPr>
          <p:cNvPicPr>
            <a:picLocks noGrp="1" noChangeAspect="1"/>
          </p:cNvPicPr>
          <p:nvPr>
            <p:ph sz="quarter" idx="13"/>
          </p:nvPr>
        </p:nvPicPr>
        <p:blipFill>
          <a:blip r:embed="rId2"/>
          <a:stretch>
            <a:fillRect/>
          </a:stretch>
        </p:blipFill>
        <p:spPr>
          <a:xfrm>
            <a:off x="1305208" y="1985963"/>
            <a:ext cx="6356465" cy="2543961"/>
          </a:xfrm>
          <a:prstGeom prst="rect">
            <a:avLst/>
          </a:prstGeom>
        </p:spPr>
      </p:pic>
    </p:spTree>
    <p:extLst>
      <p:ext uri="{BB962C8B-B14F-4D97-AF65-F5344CB8AC3E}">
        <p14:creationId xmlns:p14="http://schemas.microsoft.com/office/powerpoint/2010/main" val="2368609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AFC47-8D5E-7AA6-8465-B7BD4AD23E18}"/>
              </a:ext>
            </a:extLst>
          </p:cNvPr>
          <p:cNvSpPr>
            <a:spLocks noGrp="1"/>
          </p:cNvSpPr>
          <p:nvPr>
            <p:ph type="title"/>
          </p:nvPr>
        </p:nvSpPr>
        <p:spPr>
          <a:xfrm>
            <a:off x="1489472" y="928882"/>
            <a:ext cx="6165056" cy="366713"/>
          </a:xfrm>
        </p:spPr>
        <p:txBody>
          <a:bodyPr/>
          <a:lstStyle/>
          <a:p>
            <a:r>
              <a:rPr lang="en-US" dirty="0"/>
              <a:t>Navigators in Action</a:t>
            </a:r>
          </a:p>
        </p:txBody>
      </p:sp>
      <p:sp>
        <p:nvSpPr>
          <p:cNvPr id="4" name="Rectangle 3">
            <a:extLst>
              <a:ext uri="{FF2B5EF4-FFF2-40B4-BE49-F238E27FC236}">
                <a16:creationId xmlns:a16="http://schemas.microsoft.com/office/drawing/2014/main" id="{56D4A92B-7E6D-4F2E-B6E0-1DCF9F665A81}"/>
              </a:ext>
            </a:extLst>
          </p:cNvPr>
          <p:cNvSpPr/>
          <p:nvPr/>
        </p:nvSpPr>
        <p:spPr>
          <a:xfrm>
            <a:off x="1369831" y="1440369"/>
            <a:ext cx="6165056" cy="280013"/>
          </a:xfrm>
          <a:prstGeom prst="rect">
            <a:avLst/>
          </a:prstGeom>
        </p:spPr>
        <p:txBody>
          <a:bodyPr wrap="square">
            <a:spAutoFit/>
          </a:bodyPr>
          <a:lstStyle/>
          <a:p>
            <a:pPr>
              <a:lnSpc>
                <a:spcPct val="107000"/>
              </a:lnSpc>
              <a:spcAft>
                <a:spcPts val="600"/>
              </a:spcAft>
            </a:pPr>
            <a:r>
              <a:rPr lang="en-US" sz="1200" dirty="0">
                <a:latin typeface="Cambria" panose="02040503050406030204" pitchFamily="18" charset="0"/>
                <a:ea typeface="Calibri" panose="020F0502020204030204" pitchFamily="34" charset="0"/>
                <a:cs typeface="Times New Roman" panose="02020603050405020304" pitchFamily="18" charset="0"/>
              </a:rPr>
              <a:t>For the schools we are working with, the top five requests for assistance by students are:</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Diagram 4" descr="Information about the top five requests for assistance by students.">
            <a:extLst>
              <a:ext uri="{FF2B5EF4-FFF2-40B4-BE49-F238E27FC236}">
                <a16:creationId xmlns:a16="http://schemas.microsoft.com/office/drawing/2014/main" id="{94C94273-7607-4288-9DC0-0FFF40F5E53A}"/>
              </a:ext>
            </a:extLst>
          </p:cNvPr>
          <p:cNvGraphicFramePr/>
          <p:nvPr/>
        </p:nvGraphicFramePr>
        <p:xfrm>
          <a:off x="1489472" y="1841993"/>
          <a:ext cx="6093153"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5197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AFC47-8D5E-7AA6-8465-B7BD4AD23E18}"/>
              </a:ext>
            </a:extLst>
          </p:cNvPr>
          <p:cNvSpPr>
            <a:spLocks noGrp="1"/>
          </p:cNvSpPr>
          <p:nvPr>
            <p:ph type="title"/>
          </p:nvPr>
        </p:nvSpPr>
        <p:spPr>
          <a:xfrm>
            <a:off x="1489472" y="928882"/>
            <a:ext cx="6165056" cy="366713"/>
          </a:xfrm>
        </p:spPr>
        <p:txBody>
          <a:bodyPr/>
          <a:lstStyle/>
          <a:p>
            <a:r>
              <a:rPr lang="en-US" dirty="0"/>
              <a:t>Who the Navigators are Working With</a:t>
            </a:r>
          </a:p>
        </p:txBody>
      </p:sp>
      <p:sp>
        <p:nvSpPr>
          <p:cNvPr id="4" name="Rectangle 3">
            <a:extLst>
              <a:ext uri="{FF2B5EF4-FFF2-40B4-BE49-F238E27FC236}">
                <a16:creationId xmlns:a16="http://schemas.microsoft.com/office/drawing/2014/main" id="{56D4A92B-7E6D-4F2E-B6E0-1DCF9F665A81}"/>
              </a:ext>
            </a:extLst>
          </p:cNvPr>
          <p:cNvSpPr/>
          <p:nvPr/>
        </p:nvSpPr>
        <p:spPr>
          <a:xfrm>
            <a:off x="1369831" y="1440369"/>
            <a:ext cx="6165056" cy="280013"/>
          </a:xfrm>
          <a:prstGeom prst="rect">
            <a:avLst/>
          </a:prstGeom>
        </p:spPr>
        <p:txBody>
          <a:bodyPr wrap="square">
            <a:spAutoFit/>
          </a:bodyPr>
          <a:lstStyle/>
          <a:p>
            <a:pPr>
              <a:lnSpc>
                <a:spcPct val="107000"/>
              </a:lnSpc>
              <a:spcAft>
                <a:spcPts val="600"/>
              </a:spcAft>
            </a:pPr>
            <a:r>
              <a:rPr lang="en-US" sz="1200" dirty="0">
                <a:latin typeface="Cambria" panose="02040503050406030204" pitchFamily="18" charset="0"/>
                <a:ea typeface="Calibri" panose="020F0502020204030204" pitchFamily="34" charset="0"/>
                <a:cs typeface="Times New Roman" panose="02020603050405020304" pitchFamily="18" charset="0"/>
              </a:rPr>
              <a:t>Student self-reported ethnic identity:</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Forms response chart. Question title: My ethnic origin is. Number of responses: 42 responses.">
            <a:extLst>
              <a:ext uri="{FF2B5EF4-FFF2-40B4-BE49-F238E27FC236}">
                <a16:creationId xmlns:a16="http://schemas.microsoft.com/office/drawing/2014/main" id="{A0C95C29-CC89-4EF2-80BB-214BA505B2E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9472" y="1777899"/>
            <a:ext cx="4434901" cy="20677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descr="Forms response chart. Question title: My ethnic origin is. Number of responses: 17 responses.">
            <a:extLst>
              <a:ext uri="{FF2B5EF4-FFF2-40B4-BE49-F238E27FC236}">
                <a16:creationId xmlns:a16="http://schemas.microsoft.com/office/drawing/2014/main" id="{F75DB013-4CEE-4494-90C3-D019EF437B7F}"/>
              </a:ext>
            </a:extLst>
          </p:cNvPr>
          <p:cNvPicPr/>
          <p:nvPr/>
        </p:nvPicPr>
        <p:blipFill rotWithShape="1">
          <a:blip r:embed="rId3" cstate="print">
            <a:extLst>
              <a:ext uri="{28A0092B-C50C-407E-A947-70E740481C1C}">
                <a14:useLocalDpi xmlns:a14="http://schemas.microsoft.com/office/drawing/2010/main" val="0"/>
              </a:ext>
            </a:extLst>
          </a:blip>
          <a:srcRect r="5305"/>
          <a:stretch/>
        </p:blipFill>
        <p:spPr bwMode="auto">
          <a:xfrm>
            <a:off x="3624235" y="3031621"/>
            <a:ext cx="4191344" cy="193129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374565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5AFB8-1797-74CD-A659-13C9DC781DFE}"/>
              </a:ext>
            </a:extLst>
          </p:cNvPr>
          <p:cNvSpPr>
            <a:spLocks noGrp="1"/>
          </p:cNvSpPr>
          <p:nvPr>
            <p:ph type="title"/>
          </p:nvPr>
        </p:nvSpPr>
        <p:spPr/>
        <p:txBody>
          <a:bodyPr/>
          <a:lstStyle/>
          <a:p>
            <a:r>
              <a:rPr lang="en-US" dirty="0"/>
              <a:t>Connecting the Pieces</a:t>
            </a:r>
          </a:p>
        </p:txBody>
      </p:sp>
      <p:sp>
        <p:nvSpPr>
          <p:cNvPr id="3" name="Content Placeholder 2">
            <a:extLst>
              <a:ext uri="{FF2B5EF4-FFF2-40B4-BE49-F238E27FC236}">
                <a16:creationId xmlns:a16="http://schemas.microsoft.com/office/drawing/2014/main" id="{B442A43B-4AEC-B349-F148-87573A39EFD9}"/>
              </a:ext>
            </a:extLst>
          </p:cNvPr>
          <p:cNvSpPr>
            <a:spLocks noGrp="1"/>
          </p:cNvSpPr>
          <p:nvPr>
            <p:ph sz="quarter" idx="13"/>
          </p:nvPr>
        </p:nvSpPr>
        <p:spPr>
          <a:xfrm>
            <a:off x="1496617" y="1574006"/>
            <a:ext cx="3075384" cy="3444479"/>
          </a:xfrm>
        </p:spPr>
        <p:txBody>
          <a:bodyPr/>
          <a:lstStyle/>
          <a:p>
            <a:pPr marL="214313" indent="-214313"/>
            <a:r>
              <a:rPr lang="en-US" sz="1500" dirty="0"/>
              <a:t>Navigators can be a resource to information &amp; inclusive support</a:t>
            </a:r>
          </a:p>
          <a:p>
            <a:endParaRPr lang="en-US" sz="1500" dirty="0"/>
          </a:p>
          <a:p>
            <a:pPr marL="214313" indent="-214313"/>
            <a:r>
              <a:rPr lang="en-US" sz="1500" dirty="0"/>
              <a:t>Marginalized student populations need the resources brought to them in order to enroll in Concurrent Enrollment programs</a:t>
            </a:r>
          </a:p>
          <a:p>
            <a:endParaRPr lang="en-US" sz="1500" dirty="0"/>
          </a:p>
          <a:p>
            <a:pPr marL="214313" indent="-214313"/>
            <a:r>
              <a:rPr lang="en-US" sz="1500" dirty="0"/>
              <a:t>Supportive advising helps students avoid the pitfalls of “collecting” dual credit by offering clear integration </a:t>
            </a:r>
            <a:r>
              <a:rPr lang="en-US" sz="1500"/>
              <a:t>of Concurrent Enrollment </a:t>
            </a:r>
            <a:r>
              <a:rPr lang="en-US" sz="1500" dirty="0"/>
              <a:t>offerings connected to pathways</a:t>
            </a:r>
          </a:p>
          <a:p>
            <a:endParaRPr lang="en-US" dirty="0"/>
          </a:p>
        </p:txBody>
      </p:sp>
      <p:pic>
        <p:nvPicPr>
          <p:cNvPr id="5" name="Picture 4" descr="Clipart - puzzle">
            <a:extLst>
              <a:ext uri="{FF2B5EF4-FFF2-40B4-BE49-F238E27FC236}">
                <a16:creationId xmlns:a16="http://schemas.microsoft.com/office/drawing/2014/main" id="{D1B1051E-A1EA-644A-AC79-F3B7220B6C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5951" y="1388149"/>
            <a:ext cx="3618236" cy="3630336"/>
          </a:xfrm>
          <a:prstGeom prst="rect">
            <a:avLst/>
          </a:prstGeom>
        </p:spPr>
      </p:pic>
      <p:sp>
        <p:nvSpPr>
          <p:cNvPr id="7" name="TextBox 6">
            <a:extLst>
              <a:ext uri="{FF2B5EF4-FFF2-40B4-BE49-F238E27FC236}">
                <a16:creationId xmlns:a16="http://schemas.microsoft.com/office/drawing/2014/main" id="{60F32DAF-BF1D-6648-B601-3965248CCBC9}"/>
              </a:ext>
            </a:extLst>
          </p:cNvPr>
          <p:cNvSpPr txBox="1"/>
          <p:nvPr/>
        </p:nvSpPr>
        <p:spPr>
          <a:xfrm flipH="1">
            <a:off x="5372100" y="1897900"/>
            <a:ext cx="892969" cy="1338828"/>
          </a:xfrm>
          <a:prstGeom prst="rect">
            <a:avLst/>
          </a:prstGeom>
          <a:noFill/>
        </p:spPr>
        <p:txBody>
          <a:bodyPr wrap="square">
            <a:spAutoFit/>
          </a:bodyPr>
          <a:lstStyle/>
          <a:p>
            <a:r>
              <a:rPr lang="en-US" sz="1350" dirty="0">
                <a:solidFill>
                  <a:schemeClr val="bg1"/>
                </a:solidFill>
              </a:rPr>
              <a:t>It’s not about the “right” program…</a:t>
            </a:r>
          </a:p>
        </p:txBody>
      </p:sp>
      <p:sp>
        <p:nvSpPr>
          <p:cNvPr id="11" name="TextBox 10">
            <a:extLst>
              <a:ext uri="{FF2B5EF4-FFF2-40B4-BE49-F238E27FC236}">
                <a16:creationId xmlns:a16="http://schemas.microsoft.com/office/drawing/2014/main" id="{7474F163-9495-81BC-5D62-F4EF6C2B5EC8}"/>
              </a:ext>
            </a:extLst>
          </p:cNvPr>
          <p:cNvSpPr txBox="1"/>
          <p:nvPr/>
        </p:nvSpPr>
        <p:spPr>
          <a:xfrm>
            <a:off x="6336507" y="3665447"/>
            <a:ext cx="1135856" cy="923330"/>
          </a:xfrm>
          <a:prstGeom prst="rect">
            <a:avLst/>
          </a:prstGeom>
          <a:noFill/>
        </p:spPr>
        <p:txBody>
          <a:bodyPr wrap="square">
            <a:spAutoFit/>
          </a:bodyPr>
          <a:lstStyle/>
          <a:p>
            <a:r>
              <a:rPr lang="en-US" sz="1350" dirty="0">
                <a:solidFill>
                  <a:schemeClr val="bg1"/>
                </a:solidFill>
              </a:rPr>
              <a:t>it’s about </a:t>
            </a:r>
          </a:p>
          <a:p>
            <a:r>
              <a:rPr lang="en-US" sz="1350" dirty="0">
                <a:solidFill>
                  <a:schemeClr val="bg1"/>
                </a:solidFill>
              </a:rPr>
              <a:t>the right fit for the student!</a:t>
            </a:r>
          </a:p>
        </p:txBody>
      </p:sp>
    </p:spTree>
    <p:extLst>
      <p:ext uri="{BB962C8B-B14F-4D97-AF65-F5344CB8AC3E}">
        <p14:creationId xmlns:p14="http://schemas.microsoft.com/office/powerpoint/2010/main" val="3202994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F787-B780-EE62-81D4-E7061968AC9B}"/>
              </a:ext>
            </a:extLst>
          </p:cNvPr>
          <p:cNvSpPr>
            <a:spLocks noGrp="1"/>
          </p:cNvSpPr>
          <p:nvPr>
            <p:ph type="title"/>
          </p:nvPr>
        </p:nvSpPr>
        <p:spPr>
          <a:xfrm>
            <a:off x="1489472" y="1163972"/>
            <a:ext cx="6165056" cy="691587"/>
          </a:xfrm>
        </p:spPr>
        <p:txBody>
          <a:bodyPr/>
          <a:lstStyle/>
          <a:p>
            <a:r>
              <a:rPr lang="en-US" sz="2400" dirty="0"/>
              <a:t>Program Spotlight: Assessment in the High School </a:t>
            </a:r>
          </a:p>
        </p:txBody>
      </p:sp>
      <p:sp>
        <p:nvSpPr>
          <p:cNvPr id="3" name="Content Placeholder 2">
            <a:extLst>
              <a:ext uri="{FF2B5EF4-FFF2-40B4-BE49-F238E27FC236}">
                <a16:creationId xmlns:a16="http://schemas.microsoft.com/office/drawing/2014/main" id="{6F8B7B6F-9330-7479-7054-7AEF3636C0B3}"/>
              </a:ext>
            </a:extLst>
          </p:cNvPr>
          <p:cNvSpPr>
            <a:spLocks noGrp="1"/>
          </p:cNvSpPr>
          <p:nvPr>
            <p:ph sz="quarter" idx="13"/>
          </p:nvPr>
        </p:nvSpPr>
        <p:spPr>
          <a:xfrm>
            <a:off x="1489472" y="1951510"/>
            <a:ext cx="6165056" cy="3444479"/>
          </a:xfrm>
        </p:spPr>
        <p:txBody>
          <a:bodyPr/>
          <a:lstStyle/>
          <a:p>
            <a:r>
              <a:rPr lang="en-US" dirty="0"/>
              <a:t>Phased out use of Accuplacer at the start of COVID and replaced with Guided Self Placement and Web Based Mathematics Assessment and Course Management Platform (WAMAP) assessments.</a:t>
            </a:r>
          </a:p>
          <a:p>
            <a:r>
              <a:rPr lang="en-US" dirty="0"/>
              <a:t>Assessment Center coordinates with high schools to offer Web Based Mathematics Assessment and Course Management Platform (WAMAP) placement on site.</a:t>
            </a:r>
          </a:p>
          <a:p>
            <a:r>
              <a:rPr lang="en-US" dirty="0"/>
              <a:t>Removes cost and transportation barriers for students.</a:t>
            </a:r>
          </a:p>
          <a:p>
            <a:endParaRPr lang="en-US" dirty="0"/>
          </a:p>
        </p:txBody>
      </p:sp>
    </p:spTree>
    <p:extLst>
      <p:ext uri="{BB962C8B-B14F-4D97-AF65-F5344CB8AC3E}">
        <p14:creationId xmlns:p14="http://schemas.microsoft.com/office/powerpoint/2010/main" val="2362479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59C41-88E8-66A3-A34A-DE26AA8295CA}"/>
              </a:ext>
            </a:extLst>
          </p:cNvPr>
          <p:cNvSpPr>
            <a:spLocks noGrp="1"/>
          </p:cNvSpPr>
          <p:nvPr>
            <p:ph type="title"/>
          </p:nvPr>
        </p:nvSpPr>
        <p:spPr>
          <a:xfrm>
            <a:off x="1499892" y="947757"/>
            <a:ext cx="6165056" cy="751264"/>
          </a:xfrm>
        </p:spPr>
        <p:txBody>
          <a:bodyPr/>
          <a:lstStyle/>
          <a:p>
            <a:r>
              <a:rPr lang="en-US" sz="2400" dirty="0"/>
              <a:t>Web Based Mathematics Assessment and Course Management Platform (WAMAP)</a:t>
            </a:r>
          </a:p>
        </p:txBody>
      </p:sp>
      <p:pic>
        <p:nvPicPr>
          <p:cNvPr id="4" name="Content Placeholder 3" descr="picture of a high school gym set up with tables and chairs for college placement testing.">
            <a:extLst>
              <a:ext uri="{FF2B5EF4-FFF2-40B4-BE49-F238E27FC236}">
                <a16:creationId xmlns:a16="http://schemas.microsoft.com/office/drawing/2014/main" id="{F1579B85-C5E1-50A0-259D-00D16C9B7429}"/>
              </a:ext>
            </a:extLst>
          </p:cNvPr>
          <p:cNvPicPr>
            <a:picLocks noGrp="1" noChangeAspect="1"/>
          </p:cNvPicPr>
          <p:nvPr>
            <p:ph sz="quarter" idx="13"/>
          </p:nvPr>
        </p:nvPicPr>
        <p:blipFill>
          <a:blip r:embed="rId2"/>
          <a:stretch>
            <a:fillRect/>
          </a:stretch>
        </p:blipFill>
        <p:spPr>
          <a:xfrm>
            <a:off x="1492747" y="1699021"/>
            <a:ext cx="6158506" cy="3444479"/>
          </a:xfrm>
          <a:prstGeom prst="rect">
            <a:avLst/>
          </a:prstGeom>
        </p:spPr>
      </p:pic>
    </p:spTree>
    <p:extLst>
      <p:ext uri="{BB962C8B-B14F-4D97-AF65-F5344CB8AC3E}">
        <p14:creationId xmlns:p14="http://schemas.microsoft.com/office/powerpoint/2010/main" val="2165161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F1DE-83E2-591B-1F03-9B856608B8A0}"/>
              </a:ext>
            </a:extLst>
          </p:cNvPr>
          <p:cNvSpPr>
            <a:spLocks noGrp="1"/>
          </p:cNvSpPr>
          <p:nvPr>
            <p:ph type="title"/>
          </p:nvPr>
        </p:nvSpPr>
        <p:spPr/>
        <p:txBody>
          <a:bodyPr/>
          <a:lstStyle/>
          <a:p>
            <a:r>
              <a:rPr lang="en-US" dirty="0"/>
              <a:t>Onsite Assessment Advantages</a:t>
            </a:r>
          </a:p>
        </p:txBody>
      </p:sp>
      <p:pic>
        <p:nvPicPr>
          <p:cNvPr id="4" name="Content Placeholder 3" descr="information about the advantages of onsite assessment">
            <a:extLst>
              <a:ext uri="{FF2B5EF4-FFF2-40B4-BE49-F238E27FC236}">
                <a16:creationId xmlns:a16="http://schemas.microsoft.com/office/drawing/2014/main" id="{5FFC41D3-0339-6A83-7E6D-7E67A66E4971}"/>
              </a:ext>
            </a:extLst>
          </p:cNvPr>
          <p:cNvPicPr>
            <a:picLocks noGrp="1" noChangeAspect="1"/>
          </p:cNvPicPr>
          <p:nvPr>
            <p:ph sz="quarter" idx="13"/>
          </p:nvPr>
        </p:nvPicPr>
        <p:blipFill>
          <a:blip r:embed="rId2"/>
          <a:stretch>
            <a:fillRect/>
          </a:stretch>
        </p:blipFill>
        <p:spPr>
          <a:xfrm>
            <a:off x="1496617" y="2130504"/>
            <a:ext cx="6165056" cy="2331484"/>
          </a:xfrm>
          <a:prstGeom prst="rect">
            <a:avLst/>
          </a:prstGeom>
        </p:spPr>
      </p:pic>
    </p:spTree>
    <p:extLst>
      <p:ext uri="{BB962C8B-B14F-4D97-AF65-F5344CB8AC3E}">
        <p14:creationId xmlns:p14="http://schemas.microsoft.com/office/powerpoint/2010/main" val="2724603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C183D7F6-B498-43B3-948B-1728B52AA6E4}">
                <adec:decorative xmlns:adec="http://schemas.microsoft.com/office/drawing/2017/decorative" val="1"/>
              </a:ext>
            </a:extLst>
          </p:cNvPr>
          <p:cNvGrpSpPr/>
          <p:nvPr/>
        </p:nvGrpSpPr>
        <p:grpSpPr>
          <a:xfrm>
            <a:off x="0" y="-55179"/>
            <a:ext cx="9144000" cy="5156645"/>
            <a:chOff x="0" y="-4673"/>
            <a:chExt cx="12192000" cy="6875526"/>
          </a:xfrm>
        </p:grpSpPr>
        <p:sp>
          <p:nvSpPr>
            <p:cNvPr id="3" name="Rectangle 2"/>
            <p:cNvSpPr/>
            <p:nvPr/>
          </p:nvSpPr>
          <p:spPr>
            <a:xfrm>
              <a:off x="0" y="1128650"/>
              <a:ext cx="12192000" cy="4606595"/>
            </a:xfrm>
            <a:prstGeom prst="rect">
              <a:avLst/>
            </a:prstGeom>
            <a:solidFill>
              <a:srgbClr val="0068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6" name="Rectangle 15"/>
            <p:cNvSpPr/>
            <p:nvPr/>
          </p:nvSpPr>
          <p:spPr>
            <a:xfrm>
              <a:off x="0" y="0"/>
              <a:ext cx="2612136" cy="842294"/>
            </a:xfrm>
            <a:prstGeom prst="rect">
              <a:avLst/>
            </a:prstGeom>
            <a:solidFill>
              <a:srgbClr val="0062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0" name="Rectangle 9"/>
            <p:cNvSpPr/>
            <p:nvPr/>
          </p:nvSpPr>
          <p:spPr>
            <a:xfrm>
              <a:off x="2898148" y="0"/>
              <a:ext cx="4980932" cy="842294"/>
            </a:xfrm>
            <a:prstGeom prst="rect">
              <a:avLst/>
            </a:prstGeom>
            <a:solidFill>
              <a:srgbClr val="00B0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1" name="Rectangle 10"/>
            <p:cNvSpPr/>
            <p:nvPr/>
          </p:nvSpPr>
          <p:spPr>
            <a:xfrm>
              <a:off x="8165092" y="-4673"/>
              <a:ext cx="4026908" cy="842294"/>
            </a:xfrm>
            <a:prstGeom prst="rect">
              <a:avLst/>
            </a:prstGeom>
            <a:solidFill>
              <a:srgbClr val="DC44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2" name="Rectangle 11"/>
            <p:cNvSpPr/>
            <p:nvPr/>
          </p:nvSpPr>
          <p:spPr>
            <a:xfrm>
              <a:off x="0" y="6013867"/>
              <a:ext cx="2615492" cy="842294"/>
            </a:xfrm>
            <a:prstGeom prst="rect">
              <a:avLst/>
            </a:prstGeom>
            <a:solidFill>
              <a:srgbClr val="FF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4" name="Rectangle 13"/>
            <p:cNvSpPr/>
            <p:nvPr/>
          </p:nvSpPr>
          <p:spPr>
            <a:xfrm>
              <a:off x="2897339" y="6028559"/>
              <a:ext cx="9294661" cy="842294"/>
            </a:xfrm>
            <a:prstGeom prst="rect">
              <a:avLst/>
            </a:prstGeom>
            <a:solidFill>
              <a:srgbClr val="43B0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5" name="Rectangle 4" descr="Innovation, Partnerships, and Future Planning at Shoreline Community College"/>
          <p:cNvSpPr/>
          <p:nvPr/>
        </p:nvSpPr>
        <p:spPr>
          <a:xfrm>
            <a:off x="1" y="1119087"/>
            <a:ext cx="9143999" cy="1492025"/>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3" name="Title 1"/>
          <p:cNvSpPr txBox="1">
            <a:spLocks noGrp="1"/>
          </p:cNvSpPr>
          <p:nvPr>
            <p:ph type="title" idx="4294967295"/>
          </p:nvPr>
        </p:nvSpPr>
        <p:spPr>
          <a:xfrm>
            <a:off x="1" y="1119087"/>
            <a:ext cx="9143999" cy="1629863"/>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342900" rtl="0" eaLnBrk="1" fontAlgn="auto" latinLnBrk="0" hangingPunct="1">
              <a:lnSpc>
                <a:spcPct val="100000"/>
              </a:lnSpc>
              <a:spcBef>
                <a:spcPct val="0"/>
              </a:spcBef>
              <a:spcAft>
                <a:spcPts val="0"/>
              </a:spcAft>
              <a:buClrTx/>
              <a:buSzTx/>
              <a:buFont typeface="Arial"/>
              <a:buNone/>
              <a:tabLst/>
              <a:defRPr/>
            </a:pPr>
            <a:r>
              <a:rPr kumimoji="0" lang="en-US" sz="2700" b="0" i="0" u="none" strike="noStrike" kern="1200" cap="none" spc="0" normalizeH="0" baseline="0" noProof="0" dirty="0">
                <a:ln>
                  <a:noFill/>
                </a:ln>
                <a:solidFill>
                  <a:prstClr val="white"/>
                </a:solidFill>
                <a:effectLst/>
                <a:uLnTx/>
                <a:uFillTx/>
                <a:latin typeface="Helvetica Neue" panose="02000503000000020004" pitchFamily="2" charset="0"/>
                <a:ea typeface="+mj-ea"/>
                <a:cs typeface="+mj-cs"/>
                <a:sym typeface="Arial"/>
              </a:rPr>
              <a:t>Innovation, Partnerships, and Future Planning at Shoreline Community College </a:t>
            </a:r>
          </a:p>
        </p:txBody>
      </p:sp>
      <p:pic>
        <p:nvPicPr>
          <p:cNvPr id="2" name="Picture 1" descr="Shoreline Community College logo in white on a teal backgroun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6916" y="2883711"/>
            <a:ext cx="1610167" cy="1244220"/>
          </a:xfrm>
          <a:prstGeom prst="rect">
            <a:avLst/>
          </a:prstGeom>
        </p:spPr>
      </p:pic>
    </p:spTree>
    <p:extLst>
      <p:ext uri="{BB962C8B-B14F-4D97-AF65-F5344CB8AC3E}">
        <p14:creationId xmlns:p14="http://schemas.microsoft.com/office/powerpoint/2010/main" val="3747584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C183D7F6-B498-43B3-948B-1728B52AA6E4}">
                <adec:decorative xmlns:adec="http://schemas.microsoft.com/office/drawing/2017/decorative" val="1"/>
              </a:ext>
            </a:extLst>
          </p:cNvPr>
          <p:cNvGrpSpPr/>
          <p:nvPr/>
        </p:nvGrpSpPr>
        <p:grpSpPr>
          <a:xfrm>
            <a:off x="0" y="-3505"/>
            <a:ext cx="9144000" cy="5156645"/>
            <a:chOff x="0" y="-4673"/>
            <a:chExt cx="12192000" cy="6875526"/>
          </a:xfrm>
        </p:grpSpPr>
        <p:sp>
          <p:nvSpPr>
            <p:cNvPr id="16" name="Rectangle 15"/>
            <p:cNvSpPr/>
            <p:nvPr/>
          </p:nvSpPr>
          <p:spPr>
            <a:xfrm>
              <a:off x="0" y="0"/>
              <a:ext cx="2612136" cy="842294"/>
            </a:xfrm>
            <a:prstGeom prst="rect">
              <a:avLst/>
            </a:prstGeom>
            <a:solidFill>
              <a:srgbClr val="0062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0" name="Rectangle 9"/>
            <p:cNvSpPr/>
            <p:nvPr/>
          </p:nvSpPr>
          <p:spPr>
            <a:xfrm>
              <a:off x="2898148" y="0"/>
              <a:ext cx="4980932" cy="842294"/>
            </a:xfrm>
            <a:prstGeom prst="rect">
              <a:avLst/>
            </a:prstGeom>
            <a:solidFill>
              <a:srgbClr val="00B0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1" name="Rectangle 10"/>
            <p:cNvSpPr/>
            <p:nvPr/>
          </p:nvSpPr>
          <p:spPr>
            <a:xfrm>
              <a:off x="8165092" y="-4673"/>
              <a:ext cx="4026908" cy="842294"/>
            </a:xfrm>
            <a:prstGeom prst="rect">
              <a:avLst/>
            </a:prstGeom>
            <a:solidFill>
              <a:srgbClr val="DC44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2" name="Rectangle 11"/>
            <p:cNvSpPr/>
            <p:nvPr/>
          </p:nvSpPr>
          <p:spPr>
            <a:xfrm>
              <a:off x="0" y="6013867"/>
              <a:ext cx="2615492" cy="842294"/>
            </a:xfrm>
            <a:prstGeom prst="rect">
              <a:avLst/>
            </a:prstGeom>
            <a:solidFill>
              <a:srgbClr val="FF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4" name="Rectangle 13"/>
            <p:cNvSpPr/>
            <p:nvPr/>
          </p:nvSpPr>
          <p:spPr>
            <a:xfrm>
              <a:off x="2897339" y="6028559"/>
              <a:ext cx="9294661" cy="842294"/>
            </a:xfrm>
            <a:prstGeom prst="rect">
              <a:avLst/>
            </a:prstGeom>
            <a:solidFill>
              <a:srgbClr val="43B0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15" name="Title 1" descr="Heading: Innovative Biotechnology and Biomanufacturing Partnerships"/>
          <p:cNvSpPr txBox="1">
            <a:spLocks/>
          </p:cNvSpPr>
          <p:nvPr/>
        </p:nvSpPr>
        <p:spPr>
          <a:xfrm>
            <a:off x="0" y="719017"/>
            <a:ext cx="9144000" cy="686853"/>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342900">
              <a:buClrTx/>
            </a:pPr>
            <a:endParaRPr lang="en-US" sz="4050" b="1">
              <a:solidFill>
                <a:srgbClr val="00685E"/>
              </a:solidFill>
              <a:latin typeface="Franklin Gothic Heavy" charset="0"/>
              <a:ea typeface="Franklin Gothic Heavy" charset="0"/>
              <a:cs typeface="Franklin Gothic Heavy" charset="0"/>
            </a:endParaRPr>
          </a:p>
        </p:txBody>
      </p:sp>
      <p:sp>
        <p:nvSpPr>
          <p:cNvPr id="6" name="Title 5">
            <a:extLst>
              <a:ext uri="{FF2B5EF4-FFF2-40B4-BE49-F238E27FC236}">
                <a16:creationId xmlns:a16="http://schemas.microsoft.com/office/drawing/2014/main" id="{E55EB9A9-2663-4633-BDCB-5BE22D0ADBE4}"/>
              </a:ext>
            </a:extLst>
          </p:cNvPr>
          <p:cNvSpPr txBox="1">
            <a:spLocks noGrp="1"/>
          </p:cNvSpPr>
          <p:nvPr>
            <p:ph type="title" idx="4294967295"/>
          </p:nvPr>
        </p:nvSpPr>
        <p:spPr>
          <a:xfrm>
            <a:off x="420112" y="696540"/>
            <a:ext cx="7239782"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3300" b="0" i="0" u="none" strike="noStrike" kern="1200" cap="none" spc="0" normalizeH="0" baseline="0" noProof="0" dirty="0">
                <a:ln>
                  <a:noFill/>
                </a:ln>
                <a:solidFill>
                  <a:srgbClr val="00685E"/>
                </a:solidFill>
                <a:effectLst/>
                <a:uLnTx/>
                <a:uFillTx/>
                <a:latin typeface="Franklin Gothic Demi" panose="020B0703020102020204" pitchFamily="34" charset="0"/>
                <a:ea typeface="+mn-ea"/>
                <a:cs typeface="+mn-cs"/>
                <a:sym typeface="Arial"/>
              </a:rPr>
              <a:t>Innovative Biotechnology and Biomanufacturing Partnerships </a:t>
            </a:r>
          </a:p>
        </p:txBody>
      </p:sp>
      <p:sp>
        <p:nvSpPr>
          <p:cNvPr id="13" name="TextBox 12">
            <a:extLst>
              <a:ext uri="{FF2B5EF4-FFF2-40B4-BE49-F238E27FC236}">
                <a16:creationId xmlns:a16="http://schemas.microsoft.com/office/drawing/2014/main" id="{A499DAC0-E44F-4F01-B9CF-DAD54D846A87}"/>
              </a:ext>
            </a:extLst>
          </p:cNvPr>
          <p:cNvSpPr txBox="1"/>
          <p:nvPr/>
        </p:nvSpPr>
        <p:spPr>
          <a:xfrm>
            <a:off x="339430" y="1985725"/>
            <a:ext cx="8295097" cy="1928733"/>
          </a:xfrm>
          <a:prstGeom prst="rect">
            <a:avLst/>
          </a:prstGeom>
          <a:noFill/>
        </p:spPr>
        <p:txBody>
          <a:bodyPr wrap="square" lIns="68580" tIns="34290" rIns="68580" bIns="34290" rtlCol="0" anchor="t">
            <a:spAutoFit/>
          </a:bodyPr>
          <a:lstStyle/>
          <a:p>
            <a:pPr marL="342900" indent="-342900" defTabSz="685800">
              <a:spcBef>
                <a:spcPts val="900"/>
              </a:spcBef>
              <a:spcAft>
                <a:spcPts val="450"/>
              </a:spcAft>
              <a:buClrTx/>
              <a:buFont typeface="Arial" panose="020B0604020202020204" pitchFamily="34" charset="0"/>
              <a:buChar char="•"/>
            </a:pPr>
            <a:r>
              <a:rPr lang="en-US" sz="1950" kern="1200" dirty="0">
                <a:solidFill>
                  <a:prstClr val="black"/>
                </a:solidFill>
                <a:latin typeface="Franklin Gothic Book"/>
                <a:ea typeface="+mn-ea"/>
                <a:cs typeface="+mn-cs"/>
              </a:rPr>
              <a:t>Multiple regional employers expanding in the Biomanufacturing sector have identified this as a critical workforce need</a:t>
            </a:r>
          </a:p>
          <a:p>
            <a:pPr marL="342900" indent="-342900" defTabSz="685800">
              <a:spcBef>
                <a:spcPts val="900"/>
              </a:spcBef>
              <a:spcAft>
                <a:spcPts val="450"/>
              </a:spcAft>
              <a:buClrTx/>
              <a:buFont typeface="Arial" panose="020B0604020202020204" pitchFamily="34" charset="0"/>
              <a:buChar char="•"/>
            </a:pPr>
            <a:r>
              <a:rPr lang="en-US" sz="1950" kern="1200" dirty="0">
                <a:solidFill>
                  <a:prstClr val="black"/>
                </a:solidFill>
                <a:latin typeface="Franklin Gothic Book"/>
                <a:ea typeface="+mn-ea"/>
                <a:cs typeface="+mn-cs"/>
              </a:rPr>
              <a:t>Specific educational programs developed for adult learners and High School school students </a:t>
            </a:r>
          </a:p>
          <a:p>
            <a:pPr marL="342900" indent="-342900" defTabSz="685800">
              <a:spcBef>
                <a:spcPts val="900"/>
              </a:spcBef>
              <a:spcAft>
                <a:spcPts val="450"/>
              </a:spcAft>
              <a:buClrTx/>
              <a:buFont typeface="Arial" panose="020B0604020202020204" pitchFamily="34" charset="0"/>
              <a:buChar char="•"/>
            </a:pPr>
            <a:endParaRPr lang="en-US" sz="1950" kern="1200" dirty="0">
              <a:solidFill>
                <a:prstClr val="black"/>
              </a:solidFill>
              <a:latin typeface="Franklin Gothic Book"/>
              <a:ea typeface="+mn-ea"/>
              <a:cs typeface="+mn-cs"/>
            </a:endParaRPr>
          </a:p>
        </p:txBody>
      </p:sp>
    </p:spTree>
    <p:extLst>
      <p:ext uri="{BB962C8B-B14F-4D97-AF65-F5344CB8AC3E}">
        <p14:creationId xmlns:p14="http://schemas.microsoft.com/office/powerpoint/2010/main" val="410710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E99697-DB0B-4353-86F6-BFD0F9379C36}"/>
              </a:ext>
            </a:extLst>
          </p:cNvPr>
          <p:cNvSpPr>
            <a:spLocks noGrp="1"/>
          </p:cNvSpPr>
          <p:nvPr>
            <p:ph type="title"/>
          </p:nvPr>
        </p:nvSpPr>
        <p:spPr>
          <a:xfrm>
            <a:off x="215758" y="1056349"/>
            <a:ext cx="8299593" cy="458714"/>
          </a:xfrm>
        </p:spPr>
        <p:txBody>
          <a:bodyPr>
            <a:normAutofit fontScale="90000"/>
          </a:bodyPr>
          <a:lstStyle/>
          <a:p>
            <a:r>
              <a:rPr lang="en-US" sz="3200" b="1" dirty="0"/>
              <a:t>Land Acknowledgement</a:t>
            </a:r>
            <a:br>
              <a:rPr lang="en-US" sz="3200" b="1" dirty="0"/>
            </a:br>
            <a:endParaRPr lang="en-US" dirty="0"/>
          </a:p>
        </p:txBody>
      </p:sp>
      <p:sp>
        <p:nvSpPr>
          <p:cNvPr id="4" name="Text Placeholder 3">
            <a:extLst>
              <a:ext uri="{FF2B5EF4-FFF2-40B4-BE49-F238E27FC236}">
                <a16:creationId xmlns:a16="http://schemas.microsoft.com/office/drawing/2014/main" id="{EB3597CF-C032-49AA-AB2B-7A83CEA9F3DA}"/>
              </a:ext>
            </a:extLst>
          </p:cNvPr>
          <p:cNvSpPr>
            <a:spLocks noGrp="1"/>
          </p:cNvSpPr>
          <p:nvPr>
            <p:ph type="body" sz="quarter" idx="10"/>
          </p:nvPr>
        </p:nvSpPr>
        <p:spPr>
          <a:xfrm>
            <a:off x="215758" y="1602223"/>
            <a:ext cx="8722760" cy="3818679"/>
          </a:xfrm>
        </p:spPr>
        <p:txBody>
          <a:bodyPr>
            <a:normAutofit/>
          </a:bodyPr>
          <a:lstStyle/>
          <a:p>
            <a:pPr marL="57150" indent="-6350">
              <a:buNone/>
            </a:pPr>
            <a:r>
              <a:rPr lang="en-US" sz="2000" dirty="0"/>
              <a:t>As a step toward honoring truth and achieving healing and reconciliation, we open today by acknowledging the traditional territories of the Squaxin Island Tribe of the South Puget Sound.  Today, we honor the land on which Washington State Board of Community and Technical Colleges office resides. While we are distributed across many first people’s nations, we remain dedicated to opening our time together by honoring those that came before us. </a:t>
            </a:r>
          </a:p>
          <a:p>
            <a:pPr marL="57150" indent="-6350">
              <a:lnSpc>
                <a:spcPct val="100000"/>
              </a:lnSpc>
              <a:buNone/>
            </a:pPr>
            <a:r>
              <a:rPr lang="en-US" sz="2000" dirty="0"/>
              <a:t>We know that such statements only become truly meaningful when coupled with authentic relationships and sustained commitment, and as such, we commit to continued efforts to build our collective understanding and action to foster authentic Tribal community connections. </a:t>
            </a:r>
          </a:p>
          <a:p>
            <a:pPr marL="114300" indent="0">
              <a:buNone/>
            </a:pPr>
            <a:endParaRPr lang="en-US" dirty="0"/>
          </a:p>
        </p:txBody>
      </p:sp>
      <p:sp>
        <p:nvSpPr>
          <p:cNvPr id="2" name="Slide Number Placeholder 1">
            <a:extLst>
              <a:ext uri="{FF2B5EF4-FFF2-40B4-BE49-F238E27FC236}">
                <a16:creationId xmlns:a16="http://schemas.microsoft.com/office/drawing/2014/main" id="{F0CC4FFE-4260-4AF8-A4FC-0CB58FCFA57C}"/>
              </a:ext>
            </a:extLst>
          </p:cNvPr>
          <p:cNvSpPr>
            <a:spLocks noGrp="1"/>
          </p:cNvSpPr>
          <p:nvPr>
            <p:ph type="sldNum" idx="4294967295"/>
          </p:nvPr>
        </p:nvSpPr>
        <p:spPr>
          <a:xfrm>
            <a:off x="8594725" y="4662488"/>
            <a:ext cx="549275" cy="393700"/>
          </a:xfrm>
          <a:prstGeom prst="rect">
            <a:avLst/>
          </a:prstGeom>
        </p:spPr>
        <p:txBody>
          <a:bodyPr>
            <a:normAutofit/>
          </a:bodyPr>
          <a:lstStyle/>
          <a:p>
            <a:fld id="{DEE5BC03-7CE3-4FE3-BC0A-0ACCA8AC1F24}" type="slidenum">
              <a:rPr lang="en-US" smtClean="0"/>
              <a:pPr/>
              <a:t>2</a:t>
            </a:fld>
            <a:endParaRPr lang="en-US" dirty="0"/>
          </a:p>
        </p:txBody>
      </p:sp>
    </p:spTree>
    <p:extLst>
      <p:ext uri="{BB962C8B-B14F-4D97-AF65-F5344CB8AC3E}">
        <p14:creationId xmlns:p14="http://schemas.microsoft.com/office/powerpoint/2010/main" val="3860395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C183D7F6-B498-43B3-948B-1728B52AA6E4}">
                <adec:decorative xmlns:adec="http://schemas.microsoft.com/office/drawing/2017/decorative" val="1"/>
              </a:ext>
            </a:extLst>
          </p:cNvPr>
          <p:cNvGrpSpPr/>
          <p:nvPr/>
        </p:nvGrpSpPr>
        <p:grpSpPr>
          <a:xfrm>
            <a:off x="0" y="-3505"/>
            <a:ext cx="9144000" cy="5156645"/>
            <a:chOff x="0" y="-4673"/>
            <a:chExt cx="12192000" cy="6875526"/>
          </a:xfrm>
        </p:grpSpPr>
        <p:sp>
          <p:nvSpPr>
            <p:cNvPr id="16" name="Rectangle 15"/>
            <p:cNvSpPr/>
            <p:nvPr/>
          </p:nvSpPr>
          <p:spPr>
            <a:xfrm>
              <a:off x="0" y="0"/>
              <a:ext cx="2612136" cy="842294"/>
            </a:xfrm>
            <a:prstGeom prst="rect">
              <a:avLst/>
            </a:prstGeom>
            <a:solidFill>
              <a:srgbClr val="0062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0" name="Rectangle 9"/>
            <p:cNvSpPr/>
            <p:nvPr/>
          </p:nvSpPr>
          <p:spPr>
            <a:xfrm>
              <a:off x="2898148" y="0"/>
              <a:ext cx="4980932" cy="842294"/>
            </a:xfrm>
            <a:prstGeom prst="rect">
              <a:avLst/>
            </a:prstGeom>
            <a:solidFill>
              <a:srgbClr val="00B0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1" name="Rectangle 10"/>
            <p:cNvSpPr/>
            <p:nvPr/>
          </p:nvSpPr>
          <p:spPr>
            <a:xfrm>
              <a:off x="8165092" y="-4673"/>
              <a:ext cx="4026908" cy="842294"/>
            </a:xfrm>
            <a:prstGeom prst="rect">
              <a:avLst/>
            </a:prstGeom>
            <a:solidFill>
              <a:srgbClr val="DC44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2" name="Rectangle 11"/>
            <p:cNvSpPr/>
            <p:nvPr/>
          </p:nvSpPr>
          <p:spPr>
            <a:xfrm>
              <a:off x="0" y="6013867"/>
              <a:ext cx="2615492" cy="842294"/>
            </a:xfrm>
            <a:prstGeom prst="rect">
              <a:avLst/>
            </a:prstGeom>
            <a:solidFill>
              <a:srgbClr val="FF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4" name="Rectangle 13"/>
            <p:cNvSpPr/>
            <p:nvPr/>
          </p:nvSpPr>
          <p:spPr>
            <a:xfrm>
              <a:off x="2897339" y="6028559"/>
              <a:ext cx="9294661" cy="842294"/>
            </a:xfrm>
            <a:prstGeom prst="rect">
              <a:avLst/>
            </a:prstGeom>
            <a:solidFill>
              <a:srgbClr val="43B0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6" name="Title 5" descr="Slide Title: Essentials of Biomanufacturing Training program &#10;&#10;">
            <a:extLst>
              <a:ext uri="{FF2B5EF4-FFF2-40B4-BE49-F238E27FC236}">
                <a16:creationId xmlns:a16="http://schemas.microsoft.com/office/drawing/2014/main" id="{E55EB9A9-2663-4633-BDCB-5BE22D0ADBE4}"/>
              </a:ext>
            </a:extLst>
          </p:cNvPr>
          <p:cNvSpPr txBox="1">
            <a:spLocks noGrp="1"/>
          </p:cNvSpPr>
          <p:nvPr>
            <p:ph type="title" idx="4294967295"/>
          </p:nvPr>
        </p:nvSpPr>
        <p:spPr>
          <a:xfrm>
            <a:off x="516932" y="513228"/>
            <a:ext cx="7239782"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3300" b="0" i="0" u="none" strike="noStrike" kern="1200" cap="none" spc="0" normalizeH="0" baseline="0" noProof="0" dirty="0">
                <a:ln>
                  <a:noFill/>
                </a:ln>
                <a:solidFill>
                  <a:srgbClr val="00685E"/>
                </a:solidFill>
                <a:effectLst/>
                <a:uLnTx/>
                <a:uFillTx/>
                <a:latin typeface="Franklin Gothic Demi" panose="020B0703020102020204" pitchFamily="34" charset="0"/>
                <a:ea typeface="+mn-ea"/>
                <a:cs typeface="+mn-cs"/>
                <a:sym typeface="Arial"/>
              </a:rPr>
              <a:t>Essentials of Biomanufacturing Training program </a:t>
            </a:r>
          </a:p>
        </p:txBody>
      </p:sp>
      <p:sp>
        <p:nvSpPr>
          <p:cNvPr id="13" name="TextBox 12">
            <a:extLst>
              <a:ext uri="{FF2B5EF4-FFF2-40B4-BE49-F238E27FC236}">
                <a16:creationId xmlns:a16="http://schemas.microsoft.com/office/drawing/2014/main" id="{A499DAC0-E44F-4F01-B9CF-DAD54D846A87}"/>
              </a:ext>
            </a:extLst>
          </p:cNvPr>
          <p:cNvSpPr txBox="1"/>
          <p:nvPr/>
        </p:nvSpPr>
        <p:spPr>
          <a:xfrm>
            <a:off x="323294" y="1598141"/>
            <a:ext cx="8295097" cy="2726387"/>
          </a:xfrm>
          <a:prstGeom prst="rect">
            <a:avLst/>
          </a:prstGeom>
          <a:noFill/>
        </p:spPr>
        <p:txBody>
          <a:bodyPr wrap="square" lIns="68580" tIns="34290" rIns="68580" bIns="34290" rtlCol="0" anchor="t">
            <a:spAutoFit/>
          </a:bodyPr>
          <a:lstStyle/>
          <a:p>
            <a:pPr marL="342900" indent="-342900" defTabSz="685800">
              <a:spcBef>
                <a:spcPts val="900"/>
              </a:spcBef>
              <a:spcAft>
                <a:spcPts val="450"/>
              </a:spcAft>
              <a:buClrTx/>
              <a:buFont typeface="Arial" panose="020B0604020202020204" pitchFamily="34" charset="0"/>
              <a:buChar char="•"/>
            </a:pPr>
            <a:r>
              <a:rPr lang="en-US" sz="1800" kern="1200" dirty="0">
                <a:solidFill>
                  <a:prstClr val="black"/>
                </a:solidFill>
                <a:latin typeface="Franklin Gothic Book"/>
                <a:ea typeface="+mn-ea"/>
                <a:cs typeface="+mn-cs"/>
              </a:rPr>
              <a:t>Entry level Biomanufacturing associates Training program </a:t>
            </a:r>
          </a:p>
          <a:p>
            <a:pPr marL="342900" indent="-342900" defTabSz="685800">
              <a:spcBef>
                <a:spcPts val="900"/>
              </a:spcBef>
              <a:spcAft>
                <a:spcPts val="450"/>
              </a:spcAft>
              <a:buClrTx/>
              <a:buFont typeface="Arial" panose="020B0604020202020204" pitchFamily="34" charset="0"/>
              <a:buChar char="•"/>
            </a:pPr>
            <a:r>
              <a:rPr lang="en-US" sz="1800" kern="1200" dirty="0">
                <a:solidFill>
                  <a:prstClr val="black"/>
                </a:solidFill>
                <a:latin typeface="Franklin Gothic Book"/>
                <a:ea typeface="+mn-ea"/>
                <a:cs typeface="+mn-cs"/>
              </a:rPr>
              <a:t>Course outcomes and assessment methods developed in partnership with Bristol Meyers Squibb, </a:t>
            </a:r>
            <a:r>
              <a:rPr lang="en-US" sz="1800" kern="1200" dirty="0" err="1">
                <a:solidFill>
                  <a:prstClr val="black"/>
                </a:solidFill>
                <a:latin typeface="Franklin Gothic Book"/>
                <a:ea typeface="+mn-ea"/>
                <a:cs typeface="+mn-cs"/>
              </a:rPr>
              <a:t>Seagen</a:t>
            </a:r>
            <a:r>
              <a:rPr lang="en-US" sz="1800" kern="1200" dirty="0">
                <a:solidFill>
                  <a:prstClr val="black"/>
                </a:solidFill>
                <a:latin typeface="Franklin Gothic Book"/>
                <a:ea typeface="+mn-ea"/>
                <a:cs typeface="+mn-cs"/>
              </a:rPr>
              <a:t> and AGC</a:t>
            </a:r>
          </a:p>
          <a:p>
            <a:pPr marL="342900" indent="-342900" defTabSz="685800">
              <a:spcBef>
                <a:spcPts val="900"/>
              </a:spcBef>
              <a:spcAft>
                <a:spcPts val="450"/>
              </a:spcAft>
              <a:buClrTx/>
              <a:buFont typeface="Arial" panose="020B0604020202020204" pitchFamily="34" charset="0"/>
              <a:buChar char="•"/>
            </a:pPr>
            <a:r>
              <a:rPr lang="en-US" sz="1800" kern="1200" dirty="0">
                <a:solidFill>
                  <a:prstClr val="black"/>
                </a:solidFill>
                <a:latin typeface="Franklin Gothic Book"/>
                <a:ea typeface="+mn-ea"/>
                <a:cs typeface="+mn-cs"/>
              </a:rPr>
              <a:t>Low math and science requirements to begin the program</a:t>
            </a:r>
          </a:p>
          <a:p>
            <a:pPr marL="342900" indent="-342900" defTabSz="685800">
              <a:spcBef>
                <a:spcPts val="900"/>
              </a:spcBef>
              <a:spcAft>
                <a:spcPts val="450"/>
              </a:spcAft>
              <a:buClrTx/>
              <a:buFont typeface="Arial" panose="020B0604020202020204" pitchFamily="34" charset="0"/>
              <a:buChar char="•"/>
            </a:pPr>
            <a:r>
              <a:rPr lang="en-US" sz="1800" kern="1200" dirty="0">
                <a:solidFill>
                  <a:prstClr val="black"/>
                </a:solidFill>
                <a:latin typeface="Franklin Gothic Book"/>
                <a:ea typeface="+mn-ea"/>
                <a:cs typeface="+mn-cs"/>
              </a:rPr>
              <a:t>Work with High School partners to develop courses accessible to running start students</a:t>
            </a:r>
          </a:p>
          <a:p>
            <a:pPr marL="342900" indent="-342900" defTabSz="685800">
              <a:spcBef>
                <a:spcPts val="900"/>
              </a:spcBef>
              <a:spcAft>
                <a:spcPts val="450"/>
              </a:spcAft>
              <a:buClrTx/>
              <a:buFont typeface="Arial" panose="020B0604020202020204" pitchFamily="34" charset="0"/>
              <a:buChar char="•"/>
            </a:pPr>
            <a:r>
              <a:rPr lang="en-US" sz="1800" kern="1200" dirty="0">
                <a:solidFill>
                  <a:prstClr val="black"/>
                </a:solidFill>
                <a:latin typeface="Franklin Gothic Book"/>
                <a:ea typeface="+mn-ea"/>
                <a:cs typeface="+mn-cs"/>
              </a:rPr>
              <a:t>Create multiple on-ramps for the training program </a:t>
            </a:r>
          </a:p>
        </p:txBody>
      </p:sp>
    </p:spTree>
    <p:extLst>
      <p:ext uri="{BB962C8B-B14F-4D97-AF65-F5344CB8AC3E}">
        <p14:creationId xmlns:p14="http://schemas.microsoft.com/office/powerpoint/2010/main" val="4078561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C183D7F6-B498-43B3-948B-1728B52AA6E4}">
                <adec:decorative xmlns:adec="http://schemas.microsoft.com/office/drawing/2017/decorative" val="1"/>
              </a:ext>
            </a:extLst>
          </p:cNvPr>
          <p:cNvGrpSpPr/>
          <p:nvPr/>
        </p:nvGrpSpPr>
        <p:grpSpPr>
          <a:xfrm>
            <a:off x="0" y="-3505"/>
            <a:ext cx="9144000" cy="5156645"/>
            <a:chOff x="0" y="-4673"/>
            <a:chExt cx="12192000" cy="6875526"/>
          </a:xfrm>
        </p:grpSpPr>
        <p:sp>
          <p:nvSpPr>
            <p:cNvPr id="16" name="Rectangle 15"/>
            <p:cNvSpPr/>
            <p:nvPr/>
          </p:nvSpPr>
          <p:spPr>
            <a:xfrm>
              <a:off x="0" y="0"/>
              <a:ext cx="2612136" cy="842294"/>
            </a:xfrm>
            <a:prstGeom prst="rect">
              <a:avLst/>
            </a:prstGeom>
            <a:solidFill>
              <a:srgbClr val="0062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0" name="Rectangle 9"/>
            <p:cNvSpPr/>
            <p:nvPr/>
          </p:nvSpPr>
          <p:spPr>
            <a:xfrm>
              <a:off x="2898148" y="0"/>
              <a:ext cx="4980932" cy="842294"/>
            </a:xfrm>
            <a:prstGeom prst="rect">
              <a:avLst/>
            </a:prstGeom>
            <a:solidFill>
              <a:srgbClr val="00B0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1" name="Rectangle 10"/>
            <p:cNvSpPr/>
            <p:nvPr/>
          </p:nvSpPr>
          <p:spPr>
            <a:xfrm>
              <a:off x="8165092" y="-4673"/>
              <a:ext cx="4026908" cy="842294"/>
            </a:xfrm>
            <a:prstGeom prst="rect">
              <a:avLst/>
            </a:prstGeom>
            <a:solidFill>
              <a:srgbClr val="DC44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2" name="Rectangle 11"/>
            <p:cNvSpPr/>
            <p:nvPr/>
          </p:nvSpPr>
          <p:spPr>
            <a:xfrm>
              <a:off x="0" y="6013867"/>
              <a:ext cx="2615492" cy="842294"/>
            </a:xfrm>
            <a:prstGeom prst="rect">
              <a:avLst/>
            </a:prstGeom>
            <a:solidFill>
              <a:srgbClr val="FF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4" name="Rectangle 13"/>
            <p:cNvSpPr/>
            <p:nvPr/>
          </p:nvSpPr>
          <p:spPr>
            <a:xfrm>
              <a:off x="2897339" y="6028559"/>
              <a:ext cx="9294661" cy="842294"/>
            </a:xfrm>
            <a:prstGeom prst="rect">
              <a:avLst/>
            </a:prstGeom>
            <a:solidFill>
              <a:srgbClr val="43B0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6" name="Title 5">
            <a:extLst>
              <a:ext uri="{FF2B5EF4-FFF2-40B4-BE49-F238E27FC236}">
                <a16:creationId xmlns:a16="http://schemas.microsoft.com/office/drawing/2014/main" id="{E55EB9A9-2663-4633-BDCB-5BE22D0ADBE4}"/>
              </a:ext>
            </a:extLst>
          </p:cNvPr>
          <p:cNvSpPr txBox="1">
            <a:spLocks noGrp="1"/>
          </p:cNvSpPr>
          <p:nvPr>
            <p:ph type="title" idx="4294967295"/>
          </p:nvPr>
        </p:nvSpPr>
        <p:spPr>
          <a:xfrm>
            <a:off x="428238" y="628216"/>
            <a:ext cx="7239782"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3300" b="0" i="0" u="none" strike="noStrike" kern="1200" cap="none" spc="0" normalizeH="0" baseline="0" noProof="0" dirty="0">
                <a:ln>
                  <a:noFill/>
                </a:ln>
                <a:solidFill>
                  <a:srgbClr val="00685E"/>
                </a:solidFill>
                <a:effectLst/>
                <a:uLnTx/>
                <a:uFillTx/>
                <a:latin typeface="Franklin Gothic Demi" panose="020B0703020102020204" pitchFamily="34" charset="0"/>
                <a:ea typeface="+mn-ea"/>
                <a:cs typeface="+mn-cs"/>
                <a:sym typeface="Arial"/>
              </a:rPr>
              <a:t>Essentials of Biomanufacturing Training program – High School track</a:t>
            </a:r>
          </a:p>
        </p:txBody>
      </p:sp>
      <p:sp>
        <p:nvSpPr>
          <p:cNvPr id="13" name="TextBox 12">
            <a:extLst>
              <a:ext uri="{FF2B5EF4-FFF2-40B4-BE49-F238E27FC236}">
                <a16:creationId xmlns:a16="http://schemas.microsoft.com/office/drawing/2014/main" id="{A499DAC0-E44F-4F01-B9CF-DAD54D846A87}"/>
              </a:ext>
            </a:extLst>
          </p:cNvPr>
          <p:cNvSpPr txBox="1"/>
          <p:nvPr/>
        </p:nvSpPr>
        <p:spPr>
          <a:xfrm>
            <a:off x="428237" y="1660519"/>
            <a:ext cx="8551766" cy="3667671"/>
          </a:xfrm>
          <a:prstGeom prst="rect">
            <a:avLst/>
          </a:prstGeom>
          <a:noFill/>
        </p:spPr>
        <p:txBody>
          <a:bodyPr wrap="square" lIns="68580" tIns="34290" rIns="68580" bIns="34290" rtlCol="0" anchor="t">
            <a:spAutoFit/>
          </a:bodyPr>
          <a:lstStyle/>
          <a:p>
            <a:pPr marL="342900" indent="-342900" defTabSz="685800">
              <a:spcBef>
                <a:spcPts val="900"/>
              </a:spcBef>
              <a:spcAft>
                <a:spcPts val="450"/>
              </a:spcAft>
              <a:buClrTx/>
              <a:buFont typeface="Arial" panose="020B0604020202020204" pitchFamily="34" charset="0"/>
              <a:buChar char="•"/>
            </a:pPr>
            <a:r>
              <a:rPr lang="en-US" sz="1950" kern="1200" dirty="0">
                <a:solidFill>
                  <a:prstClr val="black"/>
                </a:solidFill>
                <a:latin typeface="Franklin Gothic Book"/>
                <a:ea typeface="+mn-ea"/>
                <a:cs typeface="+mn-cs"/>
              </a:rPr>
              <a:t>Developed in partnership with AGC Biologics and Edmonds School District  – formerly “BioPath” program</a:t>
            </a:r>
          </a:p>
          <a:p>
            <a:pPr marL="342900" indent="-342900" defTabSz="685800">
              <a:spcBef>
                <a:spcPts val="900"/>
              </a:spcBef>
              <a:spcAft>
                <a:spcPts val="450"/>
              </a:spcAft>
              <a:buClrTx/>
              <a:buFont typeface="Arial" panose="020B0604020202020204" pitchFamily="34" charset="0"/>
              <a:buChar char="•"/>
            </a:pPr>
            <a:r>
              <a:rPr lang="en-US" sz="1950" kern="1200" dirty="0">
                <a:solidFill>
                  <a:prstClr val="black"/>
                </a:solidFill>
                <a:latin typeface="Franklin Gothic Book"/>
                <a:ea typeface="+mn-ea"/>
                <a:cs typeface="+mn-cs"/>
              </a:rPr>
              <a:t>High school juniors recruited using extensive High School teacher network develop through Biotech outreach program </a:t>
            </a:r>
          </a:p>
          <a:p>
            <a:pPr marL="342900" indent="-342900" defTabSz="685800">
              <a:spcBef>
                <a:spcPts val="900"/>
              </a:spcBef>
              <a:spcAft>
                <a:spcPts val="450"/>
              </a:spcAft>
              <a:buClrTx/>
              <a:buFont typeface="Arial" panose="020B0604020202020204" pitchFamily="34" charset="0"/>
              <a:buChar char="•"/>
            </a:pPr>
            <a:r>
              <a:rPr lang="en-US" sz="1950" kern="1200" dirty="0">
                <a:solidFill>
                  <a:prstClr val="black"/>
                </a:solidFill>
                <a:latin typeface="Franklin Gothic Book"/>
                <a:ea typeface="+mn-ea"/>
                <a:cs typeface="+mn-cs"/>
              </a:rPr>
              <a:t>Looking for students not necessarily interested in a 4-year STEM degree </a:t>
            </a:r>
          </a:p>
          <a:p>
            <a:pPr marL="342900" indent="-342900" defTabSz="685800">
              <a:spcBef>
                <a:spcPts val="900"/>
              </a:spcBef>
              <a:spcAft>
                <a:spcPts val="450"/>
              </a:spcAft>
              <a:buClrTx/>
              <a:buFont typeface="Arial" panose="020B0604020202020204" pitchFamily="34" charset="0"/>
              <a:buChar char="•"/>
            </a:pPr>
            <a:r>
              <a:rPr lang="en-US" sz="1950" kern="1200" dirty="0">
                <a:solidFill>
                  <a:prstClr val="black"/>
                </a:solidFill>
                <a:latin typeface="Franklin Gothic Book"/>
                <a:ea typeface="+mn-ea"/>
                <a:cs typeface="+mn-cs"/>
              </a:rPr>
              <a:t>Students enroll via running start in one 3 credit Biomanufacturing Lab course per quarter – NO need to rearrange a full senior year schedule of classes</a:t>
            </a:r>
          </a:p>
          <a:p>
            <a:pPr marL="342900" indent="-342900" defTabSz="685800">
              <a:spcBef>
                <a:spcPts val="900"/>
              </a:spcBef>
              <a:spcAft>
                <a:spcPts val="450"/>
              </a:spcAft>
              <a:buClrTx/>
              <a:buFont typeface="Arial" panose="020B0604020202020204" pitchFamily="34" charset="0"/>
              <a:buChar char="•"/>
            </a:pPr>
            <a:endParaRPr lang="en-US" sz="1950" kern="1200" dirty="0">
              <a:solidFill>
                <a:prstClr val="black"/>
              </a:solidFill>
              <a:latin typeface="Franklin Gothic Book"/>
              <a:ea typeface="+mn-ea"/>
              <a:cs typeface="+mn-cs"/>
            </a:endParaRPr>
          </a:p>
          <a:p>
            <a:pPr marL="342900" indent="-342900" defTabSz="685800">
              <a:spcBef>
                <a:spcPts val="900"/>
              </a:spcBef>
              <a:spcAft>
                <a:spcPts val="450"/>
              </a:spcAft>
              <a:buClrTx/>
              <a:buFont typeface="Arial" panose="020B0604020202020204" pitchFamily="34" charset="0"/>
              <a:buChar char="•"/>
            </a:pPr>
            <a:endParaRPr lang="en-US" sz="1950" kern="1200" dirty="0">
              <a:solidFill>
                <a:prstClr val="black"/>
              </a:solidFill>
              <a:latin typeface="Franklin Gothic Book"/>
              <a:ea typeface="+mn-ea"/>
              <a:cs typeface="+mn-cs"/>
            </a:endParaRPr>
          </a:p>
        </p:txBody>
      </p:sp>
    </p:spTree>
    <p:extLst>
      <p:ext uri="{BB962C8B-B14F-4D97-AF65-F5344CB8AC3E}">
        <p14:creationId xmlns:p14="http://schemas.microsoft.com/office/powerpoint/2010/main" val="4056620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C183D7F6-B498-43B3-948B-1728B52AA6E4}">
                <adec:decorative xmlns:adec="http://schemas.microsoft.com/office/drawing/2017/decorative" val="1"/>
              </a:ext>
            </a:extLst>
          </p:cNvPr>
          <p:cNvGrpSpPr/>
          <p:nvPr/>
        </p:nvGrpSpPr>
        <p:grpSpPr>
          <a:xfrm>
            <a:off x="0" y="-3505"/>
            <a:ext cx="9144000" cy="5156645"/>
            <a:chOff x="0" y="-4673"/>
            <a:chExt cx="12192000" cy="6875526"/>
          </a:xfrm>
        </p:grpSpPr>
        <p:sp>
          <p:nvSpPr>
            <p:cNvPr id="16" name="Rectangle 15"/>
            <p:cNvSpPr/>
            <p:nvPr/>
          </p:nvSpPr>
          <p:spPr>
            <a:xfrm>
              <a:off x="0" y="0"/>
              <a:ext cx="2612136" cy="842294"/>
            </a:xfrm>
            <a:prstGeom prst="rect">
              <a:avLst/>
            </a:prstGeom>
            <a:solidFill>
              <a:srgbClr val="0062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0" name="Rectangle 9"/>
            <p:cNvSpPr/>
            <p:nvPr/>
          </p:nvSpPr>
          <p:spPr>
            <a:xfrm>
              <a:off x="2898148" y="0"/>
              <a:ext cx="4980932" cy="842294"/>
            </a:xfrm>
            <a:prstGeom prst="rect">
              <a:avLst/>
            </a:prstGeom>
            <a:solidFill>
              <a:srgbClr val="00B0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1" name="Rectangle 10"/>
            <p:cNvSpPr/>
            <p:nvPr/>
          </p:nvSpPr>
          <p:spPr>
            <a:xfrm>
              <a:off x="8165092" y="-4673"/>
              <a:ext cx="4026908" cy="842294"/>
            </a:xfrm>
            <a:prstGeom prst="rect">
              <a:avLst/>
            </a:prstGeom>
            <a:solidFill>
              <a:srgbClr val="DC44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2" name="Rectangle 11"/>
            <p:cNvSpPr/>
            <p:nvPr/>
          </p:nvSpPr>
          <p:spPr>
            <a:xfrm>
              <a:off x="0" y="6013867"/>
              <a:ext cx="2615492" cy="842294"/>
            </a:xfrm>
            <a:prstGeom prst="rect">
              <a:avLst/>
            </a:prstGeom>
            <a:solidFill>
              <a:srgbClr val="FF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4" name="Rectangle 13"/>
            <p:cNvSpPr/>
            <p:nvPr/>
          </p:nvSpPr>
          <p:spPr>
            <a:xfrm>
              <a:off x="2897339" y="6028559"/>
              <a:ext cx="9294661" cy="842294"/>
            </a:xfrm>
            <a:prstGeom prst="rect">
              <a:avLst/>
            </a:prstGeom>
            <a:solidFill>
              <a:srgbClr val="43B0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6" name="Title 5">
            <a:extLst>
              <a:ext uri="{FF2B5EF4-FFF2-40B4-BE49-F238E27FC236}">
                <a16:creationId xmlns:a16="http://schemas.microsoft.com/office/drawing/2014/main" id="{E55EB9A9-2663-4633-BDCB-5BE22D0ADBE4}"/>
              </a:ext>
            </a:extLst>
          </p:cNvPr>
          <p:cNvSpPr txBox="1">
            <a:spLocks noGrp="1"/>
          </p:cNvSpPr>
          <p:nvPr>
            <p:ph type="title" idx="4294967295"/>
          </p:nvPr>
        </p:nvSpPr>
        <p:spPr>
          <a:xfrm>
            <a:off x="428237" y="628216"/>
            <a:ext cx="7739947"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3300" b="0" i="0" u="none" strike="noStrike" kern="1200" cap="none" spc="0" normalizeH="0" baseline="0" noProof="0" dirty="0">
                <a:ln>
                  <a:noFill/>
                </a:ln>
                <a:solidFill>
                  <a:srgbClr val="00685E"/>
                </a:solidFill>
                <a:effectLst/>
                <a:uLnTx/>
                <a:uFillTx/>
                <a:latin typeface="Franklin Gothic Demi" panose="020B0703020102020204" pitchFamily="34" charset="0"/>
                <a:ea typeface="+mn-ea"/>
                <a:cs typeface="+mn-cs"/>
                <a:sym typeface="Arial"/>
              </a:rPr>
              <a:t>Essentials of Biomanufacturing Training program – High School track </a:t>
            </a:r>
            <a:r>
              <a:rPr kumimoji="0" lang="en-US" sz="3300" b="0" i="0" u="none" strike="noStrike" kern="1200" cap="none" spc="0" normalizeH="0" baseline="0" noProof="0" dirty="0">
                <a:ln>
                  <a:noFill/>
                </a:ln>
                <a:solidFill>
                  <a:schemeClr val="bg1"/>
                </a:solidFill>
                <a:effectLst/>
                <a:uLnTx/>
                <a:uFillTx/>
                <a:latin typeface="Franklin Gothic Demi" panose="020B0703020102020204" pitchFamily="34" charset="0"/>
                <a:ea typeface="+mn-ea"/>
                <a:cs typeface="+mn-cs"/>
                <a:sym typeface="Arial"/>
              </a:rPr>
              <a:t>continued</a:t>
            </a:r>
          </a:p>
        </p:txBody>
      </p:sp>
      <p:sp>
        <p:nvSpPr>
          <p:cNvPr id="13" name="TextBox 12">
            <a:extLst>
              <a:ext uri="{FF2B5EF4-FFF2-40B4-BE49-F238E27FC236}">
                <a16:creationId xmlns:a16="http://schemas.microsoft.com/office/drawing/2014/main" id="{A499DAC0-E44F-4F01-B9CF-DAD54D846A87}"/>
              </a:ext>
            </a:extLst>
          </p:cNvPr>
          <p:cNvSpPr txBox="1"/>
          <p:nvPr/>
        </p:nvSpPr>
        <p:spPr>
          <a:xfrm>
            <a:off x="365175" y="1726592"/>
            <a:ext cx="8551766" cy="2887970"/>
          </a:xfrm>
          <a:prstGeom prst="rect">
            <a:avLst/>
          </a:prstGeom>
          <a:noFill/>
        </p:spPr>
        <p:txBody>
          <a:bodyPr wrap="square" lIns="68580" tIns="34290" rIns="68580" bIns="34290" rtlCol="0" anchor="t">
            <a:spAutoFit/>
          </a:bodyPr>
          <a:lstStyle/>
          <a:p>
            <a:pPr marL="342900" indent="-342900" defTabSz="685800">
              <a:spcBef>
                <a:spcPts val="900"/>
              </a:spcBef>
              <a:spcAft>
                <a:spcPts val="450"/>
              </a:spcAft>
              <a:buClrTx/>
              <a:buFont typeface="Arial" panose="020B0604020202020204" pitchFamily="34" charset="0"/>
              <a:buChar char="•"/>
            </a:pPr>
            <a:r>
              <a:rPr lang="en-US" sz="1950" kern="1200" dirty="0">
                <a:solidFill>
                  <a:prstClr val="black"/>
                </a:solidFill>
                <a:latin typeface="Franklin Gothic Book"/>
                <a:ea typeface="+mn-ea"/>
                <a:cs typeface="+mn-cs"/>
              </a:rPr>
              <a:t>Courses held at the AGC Biologics Biomanufacturing training site. </a:t>
            </a:r>
          </a:p>
          <a:p>
            <a:pPr marL="342900" indent="-342900" defTabSz="685800">
              <a:spcBef>
                <a:spcPts val="900"/>
              </a:spcBef>
              <a:spcAft>
                <a:spcPts val="450"/>
              </a:spcAft>
              <a:buClrTx/>
              <a:buFont typeface="Arial" panose="020B0604020202020204" pitchFamily="34" charset="0"/>
              <a:buChar char="•"/>
            </a:pPr>
            <a:r>
              <a:rPr lang="en-US" sz="1950" kern="1200" dirty="0">
                <a:solidFill>
                  <a:prstClr val="black"/>
                </a:solidFill>
                <a:latin typeface="Franklin Gothic Book"/>
                <a:ea typeface="+mn-ea"/>
                <a:cs typeface="+mn-cs"/>
              </a:rPr>
              <a:t>Industry Partners - Parse Bioscience, </a:t>
            </a:r>
            <a:r>
              <a:rPr lang="en-US" sz="1950" kern="1200" dirty="0" err="1">
                <a:solidFill>
                  <a:prstClr val="black"/>
                </a:solidFill>
                <a:latin typeface="Franklin Gothic Book"/>
                <a:ea typeface="+mn-ea"/>
                <a:cs typeface="+mn-cs"/>
              </a:rPr>
              <a:t>NovoNordisk</a:t>
            </a:r>
            <a:r>
              <a:rPr lang="en-US" sz="1950" kern="1200" dirty="0">
                <a:solidFill>
                  <a:prstClr val="black"/>
                </a:solidFill>
                <a:latin typeface="Franklin Gothic Book"/>
                <a:ea typeface="+mn-ea"/>
                <a:cs typeface="+mn-cs"/>
              </a:rPr>
              <a:t>, Fred Hutch, </a:t>
            </a:r>
            <a:r>
              <a:rPr lang="en-US" sz="1950" kern="1200" dirty="0" err="1">
                <a:solidFill>
                  <a:prstClr val="black"/>
                </a:solidFill>
                <a:latin typeface="Franklin Gothic Book"/>
                <a:ea typeface="+mn-ea"/>
                <a:cs typeface="+mn-cs"/>
              </a:rPr>
              <a:t>Nanostring</a:t>
            </a:r>
            <a:r>
              <a:rPr lang="en-US" sz="1950" kern="1200" dirty="0">
                <a:solidFill>
                  <a:prstClr val="black"/>
                </a:solidFill>
                <a:latin typeface="Franklin Gothic Book"/>
                <a:ea typeface="+mn-ea"/>
                <a:cs typeface="+mn-cs"/>
              </a:rPr>
              <a:t>, AGC Biologics provide:</a:t>
            </a:r>
          </a:p>
          <a:p>
            <a:pPr marL="685800" lvl="1" indent="-342900" defTabSz="685800">
              <a:spcBef>
                <a:spcPts val="900"/>
              </a:spcBef>
              <a:spcAft>
                <a:spcPts val="450"/>
              </a:spcAft>
              <a:buClrTx/>
              <a:buFont typeface="Arial" panose="020B0604020202020204" pitchFamily="34" charset="0"/>
              <a:buChar char="•"/>
            </a:pPr>
            <a:r>
              <a:rPr lang="en-US" sz="1950" kern="1200" dirty="0">
                <a:solidFill>
                  <a:prstClr val="black"/>
                </a:solidFill>
                <a:latin typeface="Franklin Gothic Book"/>
                <a:ea typeface="+mn-ea"/>
                <a:cs typeface="+mn-cs"/>
              </a:rPr>
              <a:t>Students matched with industry mentors for the length of the program</a:t>
            </a:r>
          </a:p>
          <a:p>
            <a:pPr marL="342900" indent="-342900" defTabSz="685800">
              <a:spcBef>
                <a:spcPts val="900"/>
              </a:spcBef>
              <a:spcAft>
                <a:spcPts val="450"/>
              </a:spcAft>
              <a:buClrTx/>
              <a:buFont typeface="Arial" panose="020B0604020202020204" pitchFamily="34" charset="0"/>
              <a:buChar char="•"/>
            </a:pPr>
            <a:r>
              <a:rPr lang="en-US" sz="1950" kern="1200" dirty="0">
                <a:solidFill>
                  <a:prstClr val="black"/>
                </a:solidFill>
                <a:latin typeface="Franklin Gothic Book"/>
                <a:ea typeface="+mn-ea"/>
                <a:cs typeface="+mn-cs"/>
              </a:rPr>
              <a:t>Students earn Basics of Biomanufacturing Certificate and credits towards the Biotech Lab Technician AAAS degree</a:t>
            </a:r>
          </a:p>
          <a:p>
            <a:pPr marL="342900" indent="-342900" defTabSz="685800">
              <a:spcBef>
                <a:spcPts val="900"/>
              </a:spcBef>
              <a:spcAft>
                <a:spcPts val="450"/>
              </a:spcAft>
              <a:buClrTx/>
              <a:buFont typeface="Arial" panose="020B0604020202020204" pitchFamily="34" charset="0"/>
              <a:buChar char="•"/>
            </a:pPr>
            <a:endParaRPr lang="en-US" sz="1950" kern="1200" dirty="0">
              <a:solidFill>
                <a:prstClr val="black"/>
              </a:solidFill>
              <a:latin typeface="Franklin Gothic Book"/>
              <a:ea typeface="+mn-ea"/>
              <a:cs typeface="+mn-cs"/>
            </a:endParaRPr>
          </a:p>
        </p:txBody>
      </p:sp>
    </p:spTree>
    <p:extLst>
      <p:ext uri="{BB962C8B-B14F-4D97-AF65-F5344CB8AC3E}">
        <p14:creationId xmlns:p14="http://schemas.microsoft.com/office/powerpoint/2010/main" val="3634559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C183D7F6-B498-43B3-948B-1728B52AA6E4}">
                <adec:decorative xmlns:adec="http://schemas.microsoft.com/office/drawing/2017/decorative" val="1"/>
              </a:ext>
            </a:extLst>
          </p:cNvPr>
          <p:cNvGrpSpPr/>
          <p:nvPr/>
        </p:nvGrpSpPr>
        <p:grpSpPr>
          <a:xfrm>
            <a:off x="0" y="-3505"/>
            <a:ext cx="9144000" cy="5156645"/>
            <a:chOff x="0" y="-4673"/>
            <a:chExt cx="12192000" cy="6875526"/>
          </a:xfrm>
        </p:grpSpPr>
        <p:sp>
          <p:nvSpPr>
            <p:cNvPr id="16" name="Rectangle 15"/>
            <p:cNvSpPr/>
            <p:nvPr/>
          </p:nvSpPr>
          <p:spPr>
            <a:xfrm>
              <a:off x="0" y="0"/>
              <a:ext cx="2612136" cy="842294"/>
            </a:xfrm>
            <a:prstGeom prst="rect">
              <a:avLst/>
            </a:prstGeom>
            <a:solidFill>
              <a:srgbClr val="0062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0" name="Rectangle 9"/>
            <p:cNvSpPr/>
            <p:nvPr/>
          </p:nvSpPr>
          <p:spPr>
            <a:xfrm>
              <a:off x="2898148" y="0"/>
              <a:ext cx="4980932" cy="842294"/>
            </a:xfrm>
            <a:prstGeom prst="rect">
              <a:avLst/>
            </a:prstGeom>
            <a:solidFill>
              <a:srgbClr val="00B0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1" name="Rectangle 10"/>
            <p:cNvSpPr/>
            <p:nvPr/>
          </p:nvSpPr>
          <p:spPr>
            <a:xfrm>
              <a:off x="8165092" y="-4673"/>
              <a:ext cx="4026908" cy="842294"/>
            </a:xfrm>
            <a:prstGeom prst="rect">
              <a:avLst/>
            </a:prstGeom>
            <a:solidFill>
              <a:srgbClr val="DC44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2" name="Rectangle 11"/>
            <p:cNvSpPr/>
            <p:nvPr/>
          </p:nvSpPr>
          <p:spPr>
            <a:xfrm>
              <a:off x="0" y="6013867"/>
              <a:ext cx="2615492" cy="842294"/>
            </a:xfrm>
            <a:prstGeom prst="rect">
              <a:avLst/>
            </a:prstGeom>
            <a:solidFill>
              <a:srgbClr val="FF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4" name="Rectangle 13"/>
            <p:cNvSpPr/>
            <p:nvPr/>
          </p:nvSpPr>
          <p:spPr>
            <a:xfrm>
              <a:off x="2897339" y="6028559"/>
              <a:ext cx="9294661" cy="842294"/>
            </a:xfrm>
            <a:prstGeom prst="rect">
              <a:avLst/>
            </a:prstGeom>
            <a:solidFill>
              <a:srgbClr val="43B0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6" name="Title 5">
            <a:extLst>
              <a:ext uri="{FF2B5EF4-FFF2-40B4-BE49-F238E27FC236}">
                <a16:creationId xmlns:a16="http://schemas.microsoft.com/office/drawing/2014/main" id="{E55EB9A9-2663-4633-BDCB-5BE22D0ADBE4}"/>
              </a:ext>
            </a:extLst>
          </p:cNvPr>
          <p:cNvSpPr txBox="1">
            <a:spLocks noGrp="1"/>
          </p:cNvSpPr>
          <p:nvPr>
            <p:ph type="title" idx="4294967295"/>
          </p:nvPr>
        </p:nvSpPr>
        <p:spPr>
          <a:xfrm>
            <a:off x="516932" y="513228"/>
            <a:ext cx="7239782"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3300" b="0" i="0" u="none" strike="noStrike" kern="1200" cap="none" spc="0" normalizeH="0" baseline="0" noProof="0" dirty="0">
                <a:ln>
                  <a:noFill/>
                </a:ln>
                <a:solidFill>
                  <a:srgbClr val="00685E"/>
                </a:solidFill>
                <a:effectLst/>
                <a:uLnTx/>
                <a:uFillTx/>
                <a:latin typeface="Franklin Gothic Demi" panose="020B0703020102020204" pitchFamily="34" charset="0"/>
                <a:ea typeface="+mn-ea"/>
                <a:cs typeface="+mn-cs"/>
                <a:sym typeface="Arial"/>
              </a:rPr>
              <a:t>10 Week Essentials of Biomanufacturing Training program </a:t>
            </a:r>
          </a:p>
        </p:txBody>
      </p:sp>
      <p:sp>
        <p:nvSpPr>
          <p:cNvPr id="13" name="TextBox 12">
            <a:extLst>
              <a:ext uri="{FF2B5EF4-FFF2-40B4-BE49-F238E27FC236}">
                <a16:creationId xmlns:a16="http://schemas.microsoft.com/office/drawing/2014/main" id="{A499DAC0-E44F-4F01-B9CF-DAD54D846A87}"/>
              </a:ext>
            </a:extLst>
          </p:cNvPr>
          <p:cNvSpPr txBox="1"/>
          <p:nvPr/>
        </p:nvSpPr>
        <p:spPr>
          <a:xfrm>
            <a:off x="323294" y="1598140"/>
            <a:ext cx="8295097" cy="1259319"/>
          </a:xfrm>
          <a:prstGeom prst="rect">
            <a:avLst/>
          </a:prstGeom>
          <a:noFill/>
        </p:spPr>
        <p:txBody>
          <a:bodyPr wrap="square" lIns="68580" tIns="34290" rIns="68580" bIns="34290" rtlCol="0" anchor="t">
            <a:spAutoFit/>
          </a:bodyPr>
          <a:lstStyle/>
          <a:p>
            <a:pPr marL="342900" indent="-342900" defTabSz="685800">
              <a:spcBef>
                <a:spcPts val="900"/>
              </a:spcBef>
              <a:spcAft>
                <a:spcPts val="450"/>
              </a:spcAft>
              <a:buClrTx/>
              <a:buFont typeface="Arial" panose="020B0604020202020204" pitchFamily="34" charset="0"/>
              <a:buChar char="•"/>
            </a:pPr>
            <a:r>
              <a:rPr lang="en-US" sz="1800" kern="1200" dirty="0">
                <a:solidFill>
                  <a:prstClr val="black"/>
                </a:solidFill>
                <a:latin typeface="Franklin Gothic Book"/>
                <a:ea typeface="+mn-ea"/>
                <a:cs typeface="+mn-cs"/>
              </a:rPr>
              <a:t>Entry level Biomanufacturing associates Training program for adult learners</a:t>
            </a:r>
          </a:p>
          <a:p>
            <a:pPr marL="342900" indent="-342900" defTabSz="685800">
              <a:spcBef>
                <a:spcPts val="900"/>
              </a:spcBef>
              <a:spcAft>
                <a:spcPts val="450"/>
              </a:spcAft>
              <a:buClrTx/>
              <a:buFont typeface="Arial" panose="020B0604020202020204" pitchFamily="34" charset="0"/>
              <a:buChar char="•"/>
            </a:pPr>
            <a:r>
              <a:rPr lang="en-US" sz="1800" kern="1200" dirty="0">
                <a:solidFill>
                  <a:prstClr val="black"/>
                </a:solidFill>
                <a:latin typeface="Franklin Gothic Book"/>
                <a:ea typeface="+mn-ea"/>
                <a:cs typeface="+mn-cs"/>
              </a:rPr>
              <a:t>Accelerated version of the the year-long high school program </a:t>
            </a:r>
          </a:p>
          <a:p>
            <a:pPr marL="342900" indent="-342900" defTabSz="685800">
              <a:spcBef>
                <a:spcPts val="900"/>
              </a:spcBef>
              <a:spcAft>
                <a:spcPts val="450"/>
              </a:spcAft>
              <a:buClrTx/>
              <a:buFont typeface="Arial" panose="020B0604020202020204" pitchFamily="34" charset="0"/>
              <a:buChar char="•"/>
            </a:pPr>
            <a:endParaRPr lang="en-US" sz="1800" kern="1200" dirty="0">
              <a:solidFill>
                <a:prstClr val="black"/>
              </a:solidFill>
              <a:latin typeface="Franklin Gothic Book"/>
              <a:ea typeface="+mn-ea"/>
              <a:cs typeface="+mn-cs"/>
            </a:endParaRPr>
          </a:p>
        </p:txBody>
      </p:sp>
    </p:spTree>
    <p:extLst>
      <p:ext uri="{BB962C8B-B14F-4D97-AF65-F5344CB8AC3E}">
        <p14:creationId xmlns:p14="http://schemas.microsoft.com/office/powerpoint/2010/main" val="2646221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C183D7F6-B498-43B3-948B-1728B52AA6E4}">
                <adec:decorative xmlns:adec="http://schemas.microsoft.com/office/drawing/2017/decorative" val="1"/>
              </a:ext>
            </a:extLst>
          </p:cNvPr>
          <p:cNvGrpSpPr/>
          <p:nvPr/>
        </p:nvGrpSpPr>
        <p:grpSpPr>
          <a:xfrm>
            <a:off x="0" y="-3505"/>
            <a:ext cx="9144000" cy="5156645"/>
            <a:chOff x="0" y="-4673"/>
            <a:chExt cx="12192000" cy="6875526"/>
          </a:xfrm>
        </p:grpSpPr>
        <p:sp>
          <p:nvSpPr>
            <p:cNvPr id="16" name="Rectangle 15"/>
            <p:cNvSpPr/>
            <p:nvPr/>
          </p:nvSpPr>
          <p:spPr>
            <a:xfrm>
              <a:off x="0" y="0"/>
              <a:ext cx="2612136" cy="842294"/>
            </a:xfrm>
            <a:prstGeom prst="rect">
              <a:avLst/>
            </a:prstGeom>
            <a:solidFill>
              <a:srgbClr val="0062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0" name="Rectangle 9"/>
            <p:cNvSpPr/>
            <p:nvPr/>
          </p:nvSpPr>
          <p:spPr>
            <a:xfrm>
              <a:off x="2898148" y="0"/>
              <a:ext cx="4980932" cy="842294"/>
            </a:xfrm>
            <a:prstGeom prst="rect">
              <a:avLst/>
            </a:prstGeom>
            <a:solidFill>
              <a:srgbClr val="00B0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1" name="Rectangle 10"/>
            <p:cNvSpPr/>
            <p:nvPr/>
          </p:nvSpPr>
          <p:spPr>
            <a:xfrm>
              <a:off x="8165092" y="-4673"/>
              <a:ext cx="4026908" cy="842294"/>
            </a:xfrm>
            <a:prstGeom prst="rect">
              <a:avLst/>
            </a:prstGeom>
            <a:solidFill>
              <a:srgbClr val="DC44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2" name="Rectangle 11"/>
            <p:cNvSpPr/>
            <p:nvPr/>
          </p:nvSpPr>
          <p:spPr>
            <a:xfrm>
              <a:off x="0" y="6013867"/>
              <a:ext cx="2615492" cy="842294"/>
            </a:xfrm>
            <a:prstGeom prst="rect">
              <a:avLst/>
            </a:prstGeom>
            <a:solidFill>
              <a:srgbClr val="FF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4" name="Rectangle 13"/>
            <p:cNvSpPr/>
            <p:nvPr/>
          </p:nvSpPr>
          <p:spPr>
            <a:xfrm>
              <a:off x="2897339" y="6028559"/>
              <a:ext cx="9294661" cy="842294"/>
            </a:xfrm>
            <a:prstGeom prst="rect">
              <a:avLst/>
            </a:prstGeom>
            <a:solidFill>
              <a:srgbClr val="43B0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6" name="Title 5">
            <a:extLst>
              <a:ext uri="{FF2B5EF4-FFF2-40B4-BE49-F238E27FC236}">
                <a16:creationId xmlns:a16="http://schemas.microsoft.com/office/drawing/2014/main" id="{E55EB9A9-2663-4633-BDCB-5BE22D0ADBE4}"/>
              </a:ext>
            </a:extLst>
          </p:cNvPr>
          <p:cNvSpPr txBox="1">
            <a:spLocks noGrp="1"/>
          </p:cNvSpPr>
          <p:nvPr>
            <p:ph type="title" idx="4294967295"/>
          </p:nvPr>
        </p:nvSpPr>
        <p:spPr>
          <a:xfrm>
            <a:off x="420112" y="696540"/>
            <a:ext cx="7239782"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3300" b="0" i="0" u="none" strike="noStrike" kern="1200" cap="none" spc="0" normalizeH="0" baseline="0" noProof="0" dirty="0">
                <a:ln>
                  <a:noFill/>
                </a:ln>
                <a:solidFill>
                  <a:srgbClr val="00685E"/>
                </a:solidFill>
                <a:effectLst/>
                <a:uLnTx/>
                <a:uFillTx/>
                <a:latin typeface="Franklin Gothic Demi" panose="020B0703020102020204" pitchFamily="34" charset="0"/>
                <a:ea typeface="+mn-ea"/>
                <a:cs typeface="+mn-cs"/>
                <a:sym typeface="Arial"/>
              </a:rPr>
              <a:t>Biotech Technician Training Program– High School track (launch 2023)</a:t>
            </a:r>
          </a:p>
        </p:txBody>
      </p:sp>
      <p:sp>
        <p:nvSpPr>
          <p:cNvPr id="13" name="TextBox 12">
            <a:extLst>
              <a:ext uri="{FF2B5EF4-FFF2-40B4-BE49-F238E27FC236}">
                <a16:creationId xmlns:a16="http://schemas.microsoft.com/office/drawing/2014/main" id="{A499DAC0-E44F-4F01-B9CF-DAD54D846A87}"/>
              </a:ext>
            </a:extLst>
          </p:cNvPr>
          <p:cNvSpPr txBox="1"/>
          <p:nvPr/>
        </p:nvSpPr>
        <p:spPr>
          <a:xfrm>
            <a:off x="420112" y="1883680"/>
            <a:ext cx="8295097" cy="2887970"/>
          </a:xfrm>
          <a:prstGeom prst="rect">
            <a:avLst/>
          </a:prstGeom>
          <a:noFill/>
        </p:spPr>
        <p:txBody>
          <a:bodyPr wrap="square" lIns="68580" tIns="34290" rIns="68580" bIns="34290" rtlCol="0" anchor="t">
            <a:spAutoFit/>
          </a:bodyPr>
          <a:lstStyle/>
          <a:p>
            <a:pPr marL="342900" indent="-342900" defTabSz="685800">
              <a:spcBef>
                <a:spcPts val="900"/>
              </a:spcBef>
              <a:spcAft>
                <a:spcPts val="450"/>
              </a:spcAft>
              <a:buClrTx/>
              <a:buFont typeface="Arial" panose="020B0604020202020204" pitchFamily="34" charset="0"/>
              <a:buChar char="•"/>
            </a:pPr>
            <a:r>
              <a:rPr lang="en-US" sz="1950" kern="1200" dirty="0">
                <a:solidFill>
                  <a:prstClr val="black"/>
                </a:solidFill>
                <a:latin typeface="Franklin Gothic Book"/>
                <a:ea typeface="+mn-ea"/>
                <a:cs typeface="+mn-cs"/>
              </a:rPr>
              <a:t>Developed in partnership with Fred Hutch and Shoreline School District</a:t>
            </a:r>
          </a:p>
          <a:p>
            <a:pPr marL="342900" indent="-342900" defTabSz="685800">
              <a:spcBef>
                <a:spcPts val="900"/>
              </a:spcBef>
              <a:spcAft>
                <a:spcPts val="450"/>
              </a:spcAft>
              <a:buClrTx/>
              <a:buFont typeface="Arial" panose="020B0604020202020204" pitchFamily="34" charset="0"/>
              <a:buChar char="•"/>
            </a:pPr>
            <a:r>
              <a:rPr lang="en-US" sz="1950" kern="1200" dirty="0">
                <a:solidFill>
                  <a:prstClr val="black"/>
                </a:solidFill>
                <a:latin typeface="Franklin Gothic Book"/>
                <a:ea typeface="+mn-ea"/>
                <a:cs typeface="+mn-cs"/>
              </a:rPr>
              <a:t>Students will Complete a 1-year Biotech Technician certificate program at Shoreline </a:t>
            </a:r>
          </a:p>
          <a:p>
            <a:pPr marL="342900" indent="-342900" defTabSz="685800">
              <a:spcBef>
                <a:spcPts val="900"/>
              </a:spcBef>
              <a:spcAft>
                <a:spcPts val="450"/>
              </a:spcAft>
              <a:buClrTx/>
              <a:buFont typeface="Arial" panose="020B0604020202020204" pitchFamily="34" charset="0"/>
              <a:buChar char="•"/>
            </a:pPr>
            <a:r>
              <a:rPr lang="en-US" sz="1950" kern="1200" dirty="0">
                <a:solidFill>
                  <a:prstClr val="black"/>
                </a:solidFill>
                <a:latin typeface="Franklin Gothic Book"/>
                <a:ea typeface="+mn-ea"/>
                <a:cs typeface="+mn-cs"/>
              </a:rPr>
              <a:t>Graduates would receive required training to work in any of the Fred Hutch Basic Sciences divisions as an entry level Lab Technician </a:t>
            </a:r>
          </a:p>
          <a:p>
            <a:pPr defTabSz="685800">
              <a:spcBef>
                <a:spcPts val="900"/>
              </a:spcBef>
              <a:spcAft>
                <a:spcPts val="450"/>
              </a:spcAft>
              <a:buClrTx/>
            </a:pPr>
            <a:endParaRPr lang="en-US" sz="1950" kern="1200" dirty="0">
              <a:solidFill>
                <a:prstClr val="black"/>
              </a:solidFill>
              <a:latin typeface="Franklin Gothic Book"/>
              <a:ea typeface="+mn-ea"/>
              <a:cs typeface="+mn-cs"/>
            </a:endParaRPr>
          </a:p>
          <a:p>
            <a:pPr marL="342900" indent="-342900" defTabSz="685800">
              <a:spcBef>
                <a:spcPts val="900"/>
              </a:spcBef>
              <a:spcAft>
                <a:spcPts val="450"/>
              </a:spcAft>
              <a:buClrTx/>
              <a:buFont typeface="Arial" panose="020B0604020202020204" pitchFamily="34" charset="0"/>
              <a:buChar char="•"/>
            </a:pPr>
            <a:endParaRPr lang="en-US" sz="1950" kern="1200" dirty="0">
              <a:solidFill>
                <a:prstClr val="black"/>
              </a:solidFill>
              <a:latin typeface="Franklin Gothic Book"/>
              <a:ea typeface="+mn-ea"/>
              <a:cs typeface="+mn-cs"/>
            </a:endParaRPr>
          </a:p>
        </p:txBody>
      </p:sp>
    </p:spTree>
    <p:extLst>
      <p:ext uri="{BB962C8B-B14F-4D97-AF65-F5344CB8AC3E}">
        <p14:creationId xmlns:p14="http://schemas.microsoft.com/office/powerpoint/2010/main" val="6988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C183D7F6-B498-43B3-948B-1728B52AA6E4}">
                <adec:decorative xmlns:adec="http://schemas.microsoft.com/office/drawing/2017/decorative" val="1"/>
              </a:ext>
            </a:extLst>
          </p:cNvPr>
          <p:cNvGrpSpPr/>
          <p:nvPr/>
        </p:nvGrpSpPr>
        <p:grpSpPr>
          <a:xfrm>
            <a:off x="0" y="-3505"/>
            <a:ext cx="9144000" cy="5156645"/>
            <a:chOff x="0" y="-4673"/>
            <a:chExt cx="12192000" cy="6875526"/>
          </a:xfrm>
        </p:grpSpPr>
        <p:sp>
          <p:nvSpPr>
            <p:cNvPr id="16" name="Rectangle 15"/>
            <p:cNvSpPr/>
            <p:nvPr/>
          </p:nvSpPr>
          <p:spPr>
            <a:xfrm>
              <a:off x="0" y="0"/>
              <a:ext cx="2612136" cy="842294"/>
            </a:xfrm>
            <a:prstGeom prst="rect">
              <a:avLst/>
            </a:prstGeom>
            <a:solidFill>
              <a:srgbClr val="0062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0" name="Rectangle 9"/>
            <p:cNvSpPr/>
            <p:nvPr/>
          </p:nvSpPr>
          <p:spPr>
            <a:xfrm>
              <a:off x="2898148" y="0"/>
              <a:ext cx="4980932" cy="842294"/>
            </a:xfrm>
            <a:prstGeom prst="rect">
              <a:avLst/>
            </a:prstGeom>
            <a:solidFill>
              <a:srgbClr val="00B0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1" name="Rectangle 10"/>
            <p:cNvSpPr/>
            <p:nvPr/>
          </p:nvSpPr>
          <p:spPr>
            <a:xfrm>
              <a:off x="8165092" y="-4673"/>
              <a:ext cx="4026908" cy="842294"/>
            </a:xfrm>
            <a:prstGeom prst="rect">
              <a:avLst/>
            </a:prstGeom>
            <a:solidFill>
              <a:srgbClr val="DC44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2" name="Rectangle 11"/>
            <p:cNvSpPr/>
            <p:nvPr/>
          </p:nvSpPr>
          <p:spPr>
            <a:xfrm>
              <a:off x="0" y="6013867"/>
              <a:ext cx="2615492" cy="842294"/>
            </a:xfrm>
            <a:prstGeom prst="rect">
              <a:avLst/>
            </a:prstGeom>
            <a:solidFill>
              <a:srgbClr val="FF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4" name="Rectangle 13"/>
            <p:cNvSpPr/>
            <p:nvPr/>
          </p:nvSpPr>
          <p:spPr>
            <a:xfrm>
              <a:off x="2897339" y="6028559"/>
              <a:ext cx="9294661" cy="842294"/>
            </a:xfrm>
            <a:prstGeom prst="rect">
              <a:avLst/>
            </a:prstGeom>
            <a:solidFill>
              <a:srgbClr val="43B0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6" name="Title 5">
            <a:extLst>
              <a:ext uri="{FF2B5EF4-FFF2-40B4-BE49-F238E27FC236}">
                <a16:creationId xmlns:a16="http://schemas.microsoft.com/office/drawing/2014/main" id="{E55EB9A9-2663-4633-BDCB-5BE22D0ADBE4}"/>
              </a:ext>
            </a:extLst>
          </p:cNvPr>
          <p:cNvSpPr txBox="1">
            <a:spLocks noGrp="1"/>
          </p:cNvSpPr>
          <p:nvPr>
            <p:ph type="title" idx="4294967295"/>
          </p:nvPr>
        </p:nvSpPr>
        <p:spPr>
          <a:xfrm>
            <a:off x="420112" y="696540"/>
            <a:ext cx="8171154"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3300" b="0" i="0" u="none" strike="noStrike" kern="1200" cap="none" spc="0" normalizeH="0" baseline="0" noProof="0" dirty="0">
                <a:ln>
                  <a:noFill/>
                </a:ln>
                <a:solidFill>
                  <a:srgbClr val="00685E"/>
                </a:solidFill>
                <a:effectLst/>
                <a:uLnTx/>
                <a:uFillTx/>
                <a:latin typeface="Franklin Gothic Demi" panose="020B0703020102020204" pitchFamily="34" charset="0"/>
                <a:ea typeface="+mn-ea"/>
                <a:cs typeface="+mn-cs"/>
                <a:sym typeface="Arial"/>
              </a:rPr>
              <a:t>Biotech Technician Training Program– </a:t>
            </a:r>
            <a:br>
              <a:rPr kumimoji="0" lang="en-US" sz="3300" b="0" i="0" u="none" strike="noStrike" kern="1200" cap="none" spc="0" normalizeH="0" baseline="0" noProof="0" dirty="0">
                <a:ln>
                  <a:noFill/>
                </a:ln>
                <a:solidFill>
                  <a:srgbClr val="00685E"/>
                </a:solidFill>
                <a:effectLst/>
                <a:uLnTx/>
                <a:uFillTx/>
                <a:latin typeface="Franklin Gothic Demi" panose="020B0703020102020204" pitchFamily="34" charset="0"/>
                <a:ea typeface="+mn-ea"/>
                <a:cs typeface="+mn-cs"/>
                <a:sym typeface="Arial"/>
              </a:rPr>
            </a:br>
            <a:r>
              <a:rPr kumimoji="0" lang="en-US" sz="3300" b="0" i="0" u="none" strike="noStrike" kern="1200" cap="none" spc="0" normalizeH="0" baseline="0" noProof="0" dirty="0">
                <a:ln>
                  <a:noFill/>
                </a:ln>
                <a:solidFill>
                  <a:srgbClr val="00685E"/>
                </a:solidFill>
                <a:effectLst/>
                <a:uLnTx/>
                <a:uFillTx/>
                <a:latin typeface="Franklin Gothic Demi" panose="020B0703020102020204" pitchFamily="34" charset="0"/>
                <a:ea typeface="+mn-ea"/>
                <a:cs typeface="+mn-cs"/>
                <a:sym typeface="Arial"/>
              </a:rPr>
              <a:t>High School track (launch 2023) </a:t>
            </a:r>
            <a:r>
              <a:rPr kumimoji="0" lang="en-US" sz="3300" b="0" i="0" u="none" strike="noStrike" kern="1200" cap="none" spc="0" normalizeH="0" baseline="0" noProof="0" dirty="0">
                <a:ln>
                  <a:noFill/>
                </a:ln>
                <a:solidFill>
                  <a:schemeClr val="bg1"/>
                </a:solidFill>
                <a:effectLst/>
                <a:uLnTx/>
                <a:uFillTx/>
                <a:latin typeface="Franklin Gothic Demi" panose="020B0703020102020204" pitchFamily="34" charset="0"/>
                <a:ea typeface="+mn-ea"/>
                <a:cs typeface="+mn-cs"/>
                <a:sym typeface="Arial"/>
              </a:rPr>
              <a:t>Continued</a:t>
            </a:r>
          </a:p>
        </p:txBody>
      </p:sp>
      <p:sp>
        <p:nvSpPr>
          <p:cNvPr id="13" name="TextBox 12">
            <a:extLst>
              <a:ext uri="{FF2B5EF4-FFF2-40B4-BE49-F238E27FC236}">
                <a16:creationId xmlns:a16="http://schemas.microsoft.com/office/drawing/2014/main" id="{A499DAC0-E44F-4F01-B9CF-DAD54D846A87}"/>
              </a:ext>
            </a:extLst>
          </p:cNvPr>
          <p:cNvSpPr txBox="1"/>
          <p:nvPr/>
        </p:nvSpPr>
        <p:spPr>
          <a:xfrm>
            <a:off x="420112" y="1883679"/>
            <a:ext cx="8295097" cy="3067506"/>
          </a:xfrm>
          <a:prstGeom prst="rect">
            <a:avLst/>
          </a:prstGeom>
          <a:noFill/>
        </p:spPr>
        <p:txBody>
          <a:bodyPr wrap="square" lIns="68580" tIns="34290" rIns="68580" bIns="34290" rtlCol="0" anchor="t">
            <a:spAutoFit/>
          </a:bodyPr>
          <a:lstStyle/>
          <a:p>
            <a:pPr marL="342900" indent="-342900" defTabSz="685800">
              <a:spcBef>
                <a:spcPts val="900"/>
              </a:spcBef>
              <a:spcAft>
                <a:spcPts val="450"/>
              </a:spcAft>
              <a:buClrTx/>
              <a:buFont typeface="Arial" panose="020B0604020202020204" pitchFamily="34" charset="0"/>
              <a:buChar char="•"/>
            </a:pPr>
            <a:r>
              <a:rPr lang="en-US" sz="1950" kern="1200" dirty="0">
                <a:solidFill>
                  <a:prstClr val="black"/>
                </a:solidFill>
                <a:latin typeface="Franklin Gothic Book"/>
                <a:ea typeface="+mn-ea"/>
                <a:cs typeface="+mn-cs"/>
              </a:rPr>
              <a:t>High School students complete 2 paid internships at Fred Hutch </a:t>
            </a:r>
          </a:p>
          <a:p>
            <a:pPr marL="685800" lvl="1" indent="-342900" defTabSz="685800">
              <a:spcBef>
                <a:spcPts val="900"/>
              </a:spcBef>
              <a:spcAft>
                <a:spcPts val="450"/>
              </a:spcAft>
              <a:buClrTx/>
              <a:buFont typeface="Arial" panose="020B0604020202020204" pitchFamily="34" charset="0"/>
              <a:buChar char="•"/>
            </a:pPr>
            <a:r>
              <a:rPr lang="en-US" sz="1950" kern="1200" dirty="0">
                <a:solidFill>
                  <a:prstClr val="black"/>
                </a:solidFill>
                <a:latin typeface="Franklin Gothic Book"/>
                <a:ea typeface="+mn-ea"/>
                <a:cs typeface="+mn-cs"/>
              </a:rPr>
              <a:t>1</a:t>
            </a:r>
            <a:r>
              <a:rPr lang="en-US" sz="1950" kern="1200" baseline="30000" dirty="0">
                <a:solidFill>
                  <a:prstClr val="black"/>
                </a:solidFill>
                <a:latin typeface="Franklin Gothic Book"/>
                <a:ea typeface="+mn-ea"/>
                <a:cs typeface="+mn-cs"/>
              </a:rPr>
              <a:t>st</a:t>
            </a:r>
            <a:r>
              <a:rPr lang="en-US" sz="1950" kern="1200" dirty="0">
                <a:solidFill>
                  <a:prstClr val="black"/>
                </a:solidFill>
                <a:latin typeface="Franklin Gothic Book"/>
                <a:ea typeface="+mn-ea"/>
                <a:cs typeface="+mn-cs"/>
              </a:rPr>
              <a:t> internship between Junior and Senior year </a:t>
            </a:r>
          </a:p>
          <a:p>
            <a:pPr marL="685800" lvl="1" indent="-342900" defTabSz="685800">
              <a:spcBef>
                <a:spcPts val="900"/>
              </a:spcBef>
              <a:spcAft>
                <a:spcPts val="450"/>
              </a:spcAft>
              <a:buClrTx/>
              <a:buFont typeface="Arial" panose="020B0604020202020204" pitchFamily="34" charset="0"/>
              <a:buChar char="•"/>
            </a:pPr>
            <a:r>
              <a:rPr lang="en-US" sz="1950" kern="1200" dirty="0">
                <a:solidFill>
                  <a:prstClr val="black"/>
                </a:solidFill>
                <a:latin typeface="Franklin Gothic Book"/>
                <a:ea typeface="+mn-ea"/>
                <a:cs typeface="+mn-cs"/>
              </a:rPr>
              <a:t>2</a:t>
            </a:r>
            <a:r>
              <a:rPr lang="en-US" sz="1950" kern="1200" baseline="30000" dirty="0">
                <a:solidFill>
                  <a:prstClr val="black"/>
                </a:solidFill>
                <a:latin typeface="Franklin Gothic Book"/>
                <a:ea typeface="+mn-ea"/>
                <a:cs typeface="+mn-cs"/>
              </a:rPr>
              <a:t>nd</a:t>
            </a:r>
            <a:r>
              <a:rPr lang="en-US" sz="1950" kern="1200" dirty="0">
                <a:solidFill>
                  <a:prstClr val="black"/>
                </a:solidFill>
                <a:latin typeface="Franklin Gothic Book"/>
                <a:ea typeface="+mn-ea"/>
                <a:cs typeface="+mn-cs"/>
              </a:rPr>
              <a:t> internship between Senior year and 1</a:t>
            </a:r>
            <a:r>
              <a:rPr lang="en-US" sz="1950" kern="1200" baseline="30000" dirty="0">
                <a:solidFill>
                  <a:prstClr val="black"/>
                </a:solidFill>
                <a:latin typeface="Franklin Gothic Book"/>
                <a:ea typeface="+mn-ea"/>
                <a:cs typeface="+mn-cs"/>
              </a:rPr>
              <a:t>st</a:t>
            </a:r>
            <a:r>
              <a:rPr lang="en-US" sz="1950" kern="1200" dirty="0">
                <a:solidFill>
                  <a:prstClr val="black"/>
                </a:solidFill>
                <a:latin typeface="Franklin Gothic Book"/>
                <a:ea typeface="+mn-ea"/>
                <a:cs typeface="+mn-cs"/>
              </a:rPr>
              <a:t> year at Shoreline </a:t>
            </a:r>
          </a:p>
          <a:p>
            <a:pPr marL="342900" indent="-342900" defTabSz="685800">
              <a:spcBef>
                <a:spcPts val="900"/>
              </a:spcBef>
              <a:spcAft>
                <a:spcPts val="450"/>
              </a:spcAft>
              <a:buClrTx/>
              <a:buFont typeface="Arial" panose="020B0604020202020204" pitchFamily="34" charset="0"/>
              <a:buChar char="•"/>
            </a:pPr>
            <a:r>
              <a:rPr lang="en-US" sz="1950" kern="1200" dirty="0">
                <a:solidFill>
                  <a:prstClr val="black"/>
                </a:solidFill>
                <a:latin typeface="Franklin Gothic Book"/>
                <a:ea typeface="+mn-ea"/>
                <a:cs typeface="+mn-cs"/>
              </a:rPr>
              <a:t>Senior year, students enroll in running start courses to prepare for 1 year Biotech credential at Shoreline </a:t>
            </a:r>
          </a:p>
          <a:p>
            <a:pPr marL="342900" indent="-342900" defTabSz="685800">
              <a:spcBef>
                <a:spcPts val="900"/>
              </a:spcBef>
              <a:spcAft>
                <a:spcPts val="450"/>
              </a:spcAft>
              <a:buClrTx/>
              <a:buFont typeface="Arial" panose="020B0604020202020204" pitchFamily="34" charset="0"/>
              <a:buChar char="•"/>
            </a:pPr>
            <a:r>
              <a:rPr lang="en-US" sz="1950" kern="1200" dirty="0">
                <a:solidFill>
                  <a:prstClr val="black"/>
                </a:solidFill>
                <a:latin typeface="Franklin Gothic Book"/>
                <a:ea typeface="+mn-ea"/>
                <a:cs typeface="+mn-cs"/>
              </a:rPr>
              <a:t>1-year credential will articulate to the AAAS Biotech Lab Technician Degree</a:t>
            </a:r>
          </a:p>
          <a:p>
            <a:pPr marL="342900" indent="-342900" defTabSz="685800">
              <a:spcBef>
                <a:spcPts val="900"/>
              </a:spcBef>
              <a:spcAft>
                <a:spcPts val="450"/>
              </a:spcAft>
              <a:buClrTx/>
              <a:buFont typeface="Arial" panose="020B0604020202020204" pitchFamily="34" charset="0"/>
              <a:buChar char="•"/>
            </a:pPr>
            <a:endParaRPr lang="en-US" sz="1950" kern="1200" dirty="0">
              <a:solidFill>
                <a:prstClr val="black"/>
              </a:solidFill>
              <a:latin typeface="Franklin Gothic Book"/>
              <a:ea typeface="+mn-ea"/>
              <a:cs typeface="+mn-cs"/>
            </a:endParaRPr>
          </a:p>
        </p:txBody>
      </p:sp>
    </p:spTree>
    <p:extLst>
      <p:ext uri="{BB962C8B-B14F-4D97-AF65-F5344CB8AC3E}">
        <p14:creationId xmlns:p14="http://schemas.microsoft.com/office/powerpoint/2010/main" val="1865263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C183D7F6-B498-43B3-948B-1728B52AA6E4}">
                <adec:decorative xmlns:adec="http://schemas.microsoft.com/office/drawing/2017/decorative" val="1"/>
              </a:ext>
            </a:extLst>
          </p:cNvPr>
          <p:cNvGrpSpPr/>
          <p:nvPr/>
        </p:nvGrpSpPr>
        <p:grpSpPr>
          <a:xfrm>
            <a:off x="0" y="-3505"/>
            <a:ext cx="9144000" cy="5156645"/>
            <a:chOff x="0" y="-4673"/>
            <a:chExt cx="12192000" cy="6875526"/>
          </a:xfrm>
        </p:grpSpPr>
        <p:sp>
          <p:nvSpPr>
            <p:cNvPr id="16" name="Rectangle 15"/>
            <p:cNvSpPr/>
            <p:nvPr/>
          </p:nvSpPr>
          <p:spPr>
            <a:xfrm>
              <a:off x="0" y="0"/>
              <a:ext cx="2612136" cy="842294"/>
            </a:xfrm>
            <a:prstGeom prst="rect">
              <a:avLst/>
            </a:prstGeom>
            <a:solidFill>
              <a:srgbClr val="0062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0" name="Rectangle 9"/>
            <p:cNvSpPr/>
            <p:nvPr/>
          </p:nvSpPr>
          <p:spPr>
            <a:xfrm>
              <a:off x="2898148" y="0"/>
              <a:ext cx="4980932" cy="842294"/>
            </a:xfrm>
            <a:prstGeom prst="rect">
              <a:avLst/>
            </a:prstGeom>
            <a:solidFill>
              <a:srgbClr val="00B0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1" name="Rectangle 10"/>
            <p:cNvSpPr/>
            <p:nvPr/>
          </p:nvSpPr>
          <p:spPr>
            <a:xfrm>
              <a:off x="8165092" y="-4673"/>
              <a:ext cx="4026908" cy="842294"/>
            </a:xfrm>
            <a:prstGeom prst="rect">
              <a:avLst/>
            </a:prstGeom>
            <a:solidFill>
              <a:srgbClr val="DC44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2" name="Rectangle 11"/>
            <p:cNvSpPr/>
            <p:nvPr/>
          </p:nvSpPr>
          <p:spPr>
            <a:xfrm>
              <a:off x="0" y="6013867"/>
              <a:ext cx="2615492" cy="842294"/>
            </a:xfrm>
            <a:prstGeom prst="rect">
              <a:avLst/>
            </a:prstGeom>
            <a:solidFill>
              <a:srgbClr val="FF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4" name="Rectangle 13"/>
            <p:cNvSpPr/>
            <p:nvPr/>
          </p:nvSpPr>
          <p:spPr>
            <a:xfrm>
              <a:off x="2897339" y="6028559"/>
              <a:ext cx="9294661" cy="842294"/>
            </a:xfrm>
            <a:prstGeom prst="rect">
              <a:avLst/>
            </a:prstGeom>
            <a:solidFill>
              <a:srgbClr val="43B0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6" name="Title 5">
            <a:extLst>
              <a:ext uri="{FF2B5EF4-FFF2-40B4-BE49-F238E27FC236}">
                <a16:creationId xmlns:a16="http://schemas.microsoft.com/office/drawing/2014/main" id="{E55EB9A9-2663-4633-BDCB-5BE22D0ADBE4}"/>
              </a:ext>
            </a:extLst>
          </p:cNvPr>
          <p:cNvSpPr txBox="1">
            <a:spLocks noGrp="1"/>
          </p:cNvSpPr>
          <p:nvPr>
            <p:ph type="title" idx="4294967295"/>
          </p:nvPr>
        </p:nvSpPr>
        <p:spPr>
          <a:xfrm>
            <a:off x="420112" y="696540"/>
            <a:ext cx="7239782"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3300" b="0" i="0" u="none" strike="noStrike" kern="1200" cap="none" spc="0" normalizeH="0" baseline="0" noProof="0" dirty="0">
                <a:ln>
                  <a:noFill/>
                </a:ln>
                <a:solidFill>
                  <a:srgbClr val="00685E"/>
                </a:solidFill>
                <a:effectLst/>
                <a:uLnTx/>
                <a:uFillTx/>
                <a:latin typeface="Franklin Gothic Demi" panose="020B0703020102020204" pitchFamily="34" charset="0"/>
                <a:ea typeface="+mn-ea"/>
                <a:cs typeface="+mn-cs"/>
                <a:sym typeface="Arial"/>
              </a:rPr>
              <a:t>Building High School Pathways to Industry  </a:t>
            </a:r>
          </a:p>
        </p:txBody>
      </p:sp>
      <p:sp>
        <p:nvSpPr>
          <p:cNvPr id="13" name="TextBox 12">
            <a:extLst>
              <a:ext uri="{FF2B5EF4-FFF2-40B4-BE49-F238E27FC236}">
                <a16:creationId xmlns:a16="http://schemas.microsoft.com/office/drawing/2014/main" id="{A499DAC0-E44F-4F01-B9CF-DAD54D846A87}"/>
              </a:ext>
            </a:extLst>
          </p:cNvPr>
          <p:cNvSpPr txBox="1"/>
          <p:nvPr/>
        </p:nvSpPr>
        <p:spPr>
          <a:xfrm>
            <a:off x="420112" y="1883679"/>
            <a:ext cx="8295097" cy="2887970"/>
          </a:xfrm>
          <a:prstGeom prst="rect">
            <a:avLst/>
          </a:prstGeom>
          <a:noFill/>
        </p:spPr>
        <p:txBody>
          <a:bodyPr wrap="square" lIns="68580" tIns="34290" rIns="68580" bIns="34290" rtlCol="0" anchor="t">
            <a:spAutoFit/>
          </a:bodyPr>
          <a:lstStyle/>
          <a:p>
            <a:pPr marL="342900" indent="-342900" defTabSz="685800">
              <a:spcBef>
                <a:spcPts val="900"/>
              </a:spcBef>
              <a:spcAft>
                <a:spcPts val="450"/>
              </a:spcAft>
              <a:buClrTx/>
              <a:buFont typeface="Arial" panose="020B0604020202020204" pitchFamily="34" charset="0"/>
              <a:buChar char="•"/>
            </a:pPr>
            <a:r>
              <a:rPr lang="en-US" sz="1950" kern="1200" dirty="0">
                <a:solidFill>
                  <a:prstClr val="black"/>
                </a:solidFill>
                <a:latin typeface="Franklin Gothic Book"/>
                <a:ea typeface="+mn-ea"/>
                <a:cs typeface="+mn-cs"/>
              </a:rPr>
              <a:t>Develop relationships with aligned high school programs  </a:t>
            </a:r>
          </a:p>
          <a:p>
            <a:pPr marL="342900" indent="-342900" defTabSz="685800">
              <a:spcBef>
                <a:spcPts val="900"/>
              </a:spcBef>
              <a:spcAft>
                <a:spcPts val="450"/>
              </a:spcAft>
              <a:buClrTx/>
              <a:buFont typeface="Arial" panose="020B0604020202020204" pitchFamily="34" charset="0"/>
              <a:buChar char="•"/>
            </a:pPr>
            <a:r>
              <a:rPr lang="en-US" sz="1950" kern="1200" dirty="0">
                <a:solidFill>
                  <a:prstClr val="black"/>
                </a:solidFill>
                <a:latin typeface="Franklin Gothic Book"/>
                <a:ea typeface="+mn-ea"/>
                <a:cs typeface="+mn-cs"/>
              </a:rPr>
              <a:t>Design lower credit courses college course that function as an onramp to a credential or degree</a:t>
            </a:r>
          </a:p>
          <a:p>
            <a:pPr marL="342900" indent="-342900" defTabSz="685800">
              <a:spcBef>
                <a:spcPts val="900"/>
              </a:spcBef>
              <a:spcAft>
                <a:spcPts val="450"/>
              </a:spcAft>
              <a:buClrTx/>
              <a:buFont typeface="Arial" panose="020B0604020202020204" pitchFamily="34" charset="0"/>
              <a:buChar char="•"/>
            </a:pPr>
            <a:r>
              <a:rPr lang="en-US" sz="1950" kern="1200" dirty="0">
                <a:solidFill>
                  <a:prstClr val="black"/>
                </a:solidFill>
                <a:latin typeface="Franklin Gothic Book"/>
                <a:ea typeface="+mn-ea"/>
                <a:cs typeface="+mn-cs"/>
              </a:rPr>
              <a:t>Engage with industry to design course outcomes and assessments</a:t>
            </a:r>
          </a:p>
          <a:p>
            <a:pPr marL="342900" indent="-342900" defTabSz="685800">
              <a:spcBef>
                <a:spcPts val="900"/>
              </a:spcBef>
              <a:spcAft>
                <a:spcPts val="450"/>
              </a:spcAft>
              <a:buClrTx/>
              <a:buFont typeface="Arial" panose="020B0604020202020204" pitchFamily="34" charset="0"/>
              <a:buChar char="•"/>
            </a:pPr>
            <a:r>
              <a:rPr lang="en-US" sz="1950" kern="1200" dirty="0">
                <a:solidFill>
                  <a:prstClr val="black"/>
                </a:solidFill>
                <a:latin typeface="Franklin Gothic Book"/>
                <a:ea typeface="+mn-ea"/>
                <a:cs typeface="+mn-cs"/>
              </a:rPr>
              <a:t>Involve industry HR, College Foundation, Marketing and Outreach in process </a:t>
            </a:r>
          </a:p>
          <a:p>
            <a:pPr marL="342900" indent="-342900" defTabSz="685800">
              <a:spcBef>
                <a:spcPts val="900"/>
              </a:spcBef>
              <a:spcAft>
                <a:spcPts val="450"/>
              </a:spcAft>
              <a:buClrTx/>
              <a:buFont typeface="Arial" panose="020B0604020202020204" pitchFamily="34" charset="0"/>
              <a:buChar char="•"/>
            </a:pPr>
            <a:endParaRPr lang="en-US" sz="1950" kern="1200" dirty="0">
              <a:solidFill>
                <a:prstClr val="black"/>
              </a:solidFill>
              <a:latin typeface="Franklin Gothic Book"/>
              <a:ea typeface="+mn-ea"/>
              <a:cs typeface="+mn-cs"/>
            </a:endParaRPr>
          </a:p>
        </p:txBody>
      </p:sp>
    </p:spTree>
    <p:extLst>
      <p:ext uri="{BB962C8B-B14F-4D97-AF65-F5344CB8AC3E}">
        <p14:creationId xmlns:p14="http://schemas.microsoft.com/office/powerpoint/2010/main" val="2387770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9161AE-3B32-4CA5-9743-77A04F7B2CEC}"/>
              </a:ext>
            </a:extLst>
          </p:cNvPr>
          <p:cNvSpPr txBox="1">
            <a:spLocks noGrp="1"/>
          </p:cNvSpPr>
          <p:nvPr>
            <p:ph type="title" idx="4294967295"/>
          </p:nvPr>
        </p:nvSpPr>
        <p:spPr>
          <a:xfrm>
            <a:off x="3079787" y="-4310"/>
            <a:ext cx="2378228"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rgbClr val="000000"/>
                </a:solidFill>
                <a:effectLst/>
                <a:uLnTx/>
                <a:uFillTx/>
                <a:latin typeface="Helvetica" panose="020B0604020202020204" pitchFamily="34" charset="0"/>
                <a:ea typeface="Arial"/>
                <a:cs typeface="Helvetica" panose="020B0604020202020204" pitchFamily="34" charset="0"/>
                <a:sym typeface="Arial"/>
              </a:rPr>
              <a:t>Who We Are</a:t>
            </a:r>
          </a:p>
        </p:txBody>
      </p:sp>
      <p:sp>
        <p:nvSpPr>
          <p:cNvPr id="11" name="Content Placeholder 8"/>
          <p:cNvSpPr txBox="1">
            <a:spLocks/>
          </p:cNvSpPr>
          <p:nvPr/>
        </p:nvSpPr>
        <p:spPr>
          <a:xfrm>
            <a:off x="6151459" y="376564"/>
            <a:ext cx="2923154" cy="4245700"/>
          </a:xfrm>
          <a:prstGeom prst="rect">
            <a:avLst/>
          </a:prstGeom>
        </p:spPr>
        <p:txBody>
          <a:bodyPr vert="horz" lIns="68580" tIns="34290" rIns="68580" bIns="34290" rtlCol="0">
            <a:normAutofit fontScale="62500" lnSpcReduction="20000"/>
          </a:bodyPr>
          <a:lstStyle>
            <a:lvl1pPr marL="0" indent="0" algn="l" defTabSz="914400" rtl="0" eaLnBrk="1" latinLnBrk="0" hangingPunct="1">
              <a:lnSpc>
                <a:spcPct val="100000"/>
              </a:lnSpc>
              <a:spcBef>
                <a:spcPts val="1000"/>
              </a:spcBef>
              <a:buClr>
                <a:schemeClr val="accent2"/>
              </a:buClr>
              <a:buSzPct val="85000"/>
              <a:buFont typeface="Wingdings" pitchFamily="2" charset="2"/>
              <a:buNone/>
              <a:defRPr sz="1400" kern="1200">
                <a:solidFill>
                  <a:schemeClr val="accent2">
                    <a:lumMod val="50000"/>
                  </a:schemeClr>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2"/>
              </a:buClr>
              <a:buSzPct val="85000"/>
              <a:buFont typeface="Wingdings" pitchFamily="2" charset="2"/>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2"/>
              </a:buClr>
              <a:buSzPct val="85000"/>
              <a:buFont typeface="Wingdings" pitchFamily="2" charset="2"/>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2"/>
              </a:buClr>
              <a:buSzPct val="85000"/>
              <a:buFont typeface="Wingdings" pitchFamily="2" charset="2"/>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2"/>
              </a:buClr>
              <a:buSzPct val="85000"/>
              <a:buFont typeface="Wingdings" pitchFamily="2" charset="2"/>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2"/>
              </a:buClr>
              <a:buSzPct val="85000"/>
              <a:buFont typeface="Wingdings" pitchFamily="2" charset="2"/>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2"/>
              </a:buClr>
              <a:buSzPct val="85000"/>
              <a:buFont typeface="Wingdings" pitchFamily="2" charset="2"/>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2"/>
              </a:buClr>
              <a:buSzPct val="85000"/>
              <a:buFont typeface="Wingdings" pitchFamily="2" charset="2"/>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2"/>
              </a:buClr>
              <a:buSzPct val="85000"/>
              <a:buFont typeface="Wingdings" pitchFamily="2" charset="2"/>
              <a:buNone/>
              <a:defRPr sz="900" kern="1200">
                <a:solidFill>
                  <a:schemeClr val="tx1"/>
                </a:solidFill>
                <a:latin typeface="+mn-lt"/>
                <a:ea typeface="+mn-ea"/>
                <a:cs typeface="+mn-cs"/>
              </a:defRPr>
            </a:lvl9pPr>
          </a:lstStyle>
          <a:p>
            <a:pPr lvl="1"/>
            <a:r>
              <a:rPr lang="en-US" sz="1800" b="1">
                <a:latin typeface="Helvetica" panose="020B0604020202020204" pitchFamily="34" charset="0"/>
                <a:cs typeface="Helvetica" panose="020B0604020202020204" pitchFamily="34" charset="0"/>
              </a:rPr>
              <a:t>School Districts</a:t>
            </a:r>
          </a:p>
          <a:p>
            <a:pPr marL="214313" indent="-214313">
              <a:buFont typeface="Arial" panose="020B0604020202020204" pitchFamily="34" charset="0"/>
              <a:buChar char="•"/>
            </a:pPr>
            <a:r>
              <a:rPr lang="en-US" sz="1350">
                <a:solidFill>
                  <a:schemeClr val="tx1"/>
                </a:solidFill>
              </a:rPr>
              <a:t>Bellevue </a:t>
            </a:r>
          </a:p>
          <a:p>
            <a:pPr marL="214313" indent="-214313">
              <a:buFont typeface="Arial" panose="020B0604020202020204" pitchFamily="34" charset="0"/>
              <a:buChar char="•"/>
            </a:pPr>
            <a:r>
              <a:rPr lang="en-US" sz="1350">
                <a:solidFill>
                  <a:schemeClr val="tx1"/>
                </a:solidFill>
              </a:rPr>
              <a:t>Edmonds </a:t>
            </a:r>
          </a:p>
          <a:p>
            <a:pPr marL="214313" indent="-214313">
              <a:buFont typeface="Arial" panose="020B0604020202020204" pitchFamily="34" charset="0"/>
              <a:buChar char="•"/>
            </a:pPr>
            <a:r>
              <a:rPr lang="en-US" sz="1350">
                <a:solidFill>
                  <a:schemeClr val="tx1"/>
                </a:solidFill>
              </a:rPr>
              <a:t>Granite Falls</a:t>
            </a:r>
          </a:p>
          <a:p>
            <a:pPr marL="214313" indent="-214313">
              <a:buFont typeface="Arial" panose="020B0604020202020204" pitchFamily="34" charset="0"/>
              <a:buChar char="•"/>
            </a:pPr>
            <a:r>
              <a:rPr lang="en-US" sz="1350">
                <a:solidFill>
                  <a:schemeClr val="tx1"/>
                </a:solidFill>
              </a:rPr>
              <a:t>Issaquah </a:t>
            </a:r>
          </a:p>
          <a:p>
            <a:pPr marL="214313" indent="-214313">
              <a:buFont typeface="Arial" panose="020B0604020202020204" pitchFamily="34" charset="0"/>
              <a:buChar char="•"/>
            </a:pPr>
            <a:r>
              <a:rPr lang="en-US" sz="1350">
                <a:solidFill>
                  <a:schemeClr val="tx1"/>
                </a:solidFill>
              </a:rPr>
              <a:t>Lake Stevens </a:t>
            </a:r>
          </a:p>
          <a:p>
            <a:pPr marL="214313" indent="-214313">
              <a:buFont typeface="Arial" panose="020B0604020202020204" pitchFamily="34" charset="0"/>
              <a:buChar char="•"/>
            </a:pPr>
            <a:r>
              <a:rPr lang="en-US" sz="1350">
                <a:solidFill>
                  <a:schemeClr val="tx1"/>
                </a:solidFill>
              </a:rPr>
              <a:t>Lake Washington </a:t>
            </a:r>
          </a:p>
          <a:p>
            <a:pPr marL="214313" indent="-214313">
              <a:buFont typeface="Arial" panose="020B0604020202020204" pitchFamily="34" charset="0"/>
              <a:buChar char="•"/>
            </a:pPr>
            <a:r>
              <a:rPr lang="en-US" sz="1350">
                <a:solidFill>
                  <a:schemeClr val="tx1"/>
                </a:solidFill>
              </a:rPr>
              <a:t>Marysville</a:t>
            </a:r>
          </a:p>
          <a:p>
            <a:pPr marL="214313" indent="-214313">
              <a:buFont typeface="Arial" panose="020B0604020202020204" pitchFamily="34" charset="0"/>
              <a:buChar char="•"/>
            </a:pPr>
            <a:r>
              <a:rPr lang="en-US" sz="1350">
                <a:solidFill>
                  <a:schemeClr val="tx1"/>
                </a:solidFill>
              </a:rPr>
              <a:t>Mercer Island </a:t>
            </a:r>
          </a:p>
          <a:p>
            <a:pPr marL="214313" indent="-214313">
              <a:buFont typeface="Arial" panose="020B0604020202020204" pitchFamily="34" charset="0"/>
              <a:buChar char="•"/>
            </a:pPr>
            <a:r>
              <a:rPr lang="en-US" sz="1350">
                <a:solidFill>
                  <a:schemeClr val="tx1"/>
                </a:solidFill>
              </a:rPr>
              <a:t>Mukilteo </a:t>
            </a:r>
          </a:p>
          <a:p>
            <a:pPr marL="214313" indent="-214313">
              <a:buFont typeface="Arial" panose="020B0604020202020204" pitchFamily="34" charset="0"/>
              <a:buChar char="•"/>
            </a:pPr>
            <a:r>
              <a:rPr lang="en-US" sz="1350">
                <a:solidFill>
                  <a:schemeClr val="tx1"/>
                </a:solidFill>
              </a:rPr>
              <a:t>Northshore </a:t>
            </a:r>
          </a:p>
          <a:p>
            <a:pPr marL="214313" indent="-214313">
              <a:buFont typeface="Arial" panose="020B0604020202020204" pitchFamily="34" charset="0"/>
              <a:buChar char="•"/>
            </a:pPr>
            <a:r>
              <a:rPr lang="en-US" sz="1350">
                <a:solidFill>
                  <a:schemeClr val="tx1"/>
                </a:solidFill>
              </a:rPr>
              <a:t>Renton </a:t>
            </a:r>
          </a:p>
          <a:p>
            <a:pPr marL="214313" indent="-214313">
              <a:buFont typeface="Arial" panose="020B0604020202020204" pitchFamily="34" charset="0"/>
              <a:buChar char="•"/>
            </a:pPr>
            <a:r>
              <a:rPr lang="en-US" sz="1350">
                <a:solidFill>
                  <a:schemeClr val="tx1"/>
                </a:solidFill>
              </a:rPr>
              <a:t>Riverview  </a:t>
            </a:r>
          </a:p>
          <a:p>
            <a:pPr marL="214313" indent="-214313">
              <a:buFont typeface="Arial" panose="020B0604020202020204" pitchFamily="34" charset="0"/>
              <a:buChar char="•"/>
            </a:pPr>
            <a:r>
              <a:rPr lang="en-US" sz="1350">
                <a:solidFill>
                  <a:schemeClr val="tx1"/>
                </a:solidFill>
              </a:rPr>
              <a:t>Snohomish </a:t>
            </a:r>
          </a:p>
          <a:p>
            <a:pPr marL="214313" indent="-214313">
              <a:buFont typeface="Arial" panose="020B0604020202020204" pitchFamily="34" charset="0"/>
              <a:buChar char="•"/>
            </a:pPr>
            <a:r>
              <a:rPr lang="en-US" sz="1350" err="1">
                <a:solidFill>
                  <a:schemeClr val="tx1"/>
                </a:solidFill>
              </a:rPr>
              <a:t>Sno</a:t>
            </a:r>
            <a:r>
              <a:rPr lang="en-US" sz="1350">
                <a:solidFill>
                  <a:schemeClr val="tx1"/>
                </a:solidFill>
              </a:rPr>
              <a:t>-Isle Tech Skill Center</a:t>
            </a:r>
          </a:p>
          <a:p>
            <a:pPr marL="214313" indent="-214313">
              <a:buFont typeface="Arial" panose="020B0604020202020204" pitchFamily="34" charset="0"/>
              <a:buChar char="•"/>
            </a:pPr>
            <a:r>
              <a:rPr lang="en-US" sz="1350">
                <a:solidFill>
                  <a:schemeClr val="tx1"/>
                </a:solidFill>
              </a:rPr>
              <a:t>Snoqualmie Valley </a:t>
            </a:r>
          </a:p>
          <a:p>
            <a:pPr marL="214313" indent="-214313">
              <a:buFont typeface="Arial" panose="020B0604020202020204" pitchFamily="34" charset="0"/>
              <a:buChar char="•"/>
            </a:pPr>
            <a:r>
              <a:rPr lang="en-US" sz="1350">
                <a:solidFill>
                  <a:schemeClr val="tx1"/>
                </a:solidFill>
              </a:rPr>
              <a:t>Sumner </a:t>
            </a:r>
          </a:p>
          <a:p>
            <a:pPr marL="214313" indent="-214313">
              <a:buFont typeface="Arial" panose="020B0604020202020204" pitchFamily="34" charset="0"/>
              <a:buChar char="•"/>
            </a:pPr>
            <a:r>
              <a:rPr lang="en-US" sz="1350">
                <a:solidFill>
                  <a:schemeClr val="tx1"/>
                </a:solidFill>
              </a:rPr>
              <a:t>WANIC Skill Center</a:t>
            </a:r>
          </a:p>
          <a:p>
            <a:pPr lvl="1"/>
            <a:endParaRPr lang="en-US" sz="900"/>
          </a:p>
        </p:txBody>
      </p:sp>
      <p:sp>
        <p:nvSpPr>
          <p:cNvPr id="2" name="Rectangle 1"/>
          <p:cNvSpPr/>
          <p:nvPr/>
        </p:nvSpPr>
        <p:spPr>
          <a:xfrm>
            <a:off x="252927" y="376564"/>
            <a:ext cx="2192029" cy="323165"/>
          </a:xfrm>
          <a:prstGeom prst="rect">
            <a:avLst/>
          </a:prstGeom>
        </p:spPr>
        <p:txBody>
          <a:bodyPr wrap="square">
            <a:spAutoFit/>
          </a:bodyPr>
          <a:lstStyle/>
          <a:p>
            <a:pPr lvl="1" algn="ctr"/>
            <a:r>
              <a:rPr lang="en-US" sz="1500" b="1">
                <a:latin typeface="Helvetica" panose="020B0604020202020204" pitchFamily="34" charset="0"/>
                <a:cs typeface="Helvetica" panose="020B0604020202020204" pitchFamily="34" charset="0"/>
              </a:rPr>
              <a:t>Colleges</a:t>
            </a:r>
          </a:p>
        </p:txBody>
      </p:sp>
      <p:pic>
        <p:nvPicPr>
          <p:cNvPr id="12" name="Picture 11" descr="Bellevue College logo in dark blue lettering with a circle shaded in dark blue with a gray shadow and a whit letter B in the midd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657" y="676646"/>
            <a:ext cx="2192030" cy="737058"/>
          </a:xfrm>
          <a:prstGeom prst="rect">
            <a:avLst/>
          </a:prstGeom>
        </p:spPr>
      </p:pic>
      <p:pic>
        <p:nvPicPr>
          <p:cNvPr id="13" name="Picture 12" descr="Cascadia College, Bothell logo in dark blue and gray.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698" y="1413705"/>
            <a:ext cx="1304487" cy="825496"/>
          </a:xfrm>
          <a:prstGeom prst="rect">
            <a:avLst/>
          </a:prstGeom>
        </p:spPr>
      </p:pic>
      <p:pic>
        <p:nvPicPr>
          <p:cNvPr id="14" name="Picture 13" descr="Edmonds College logo with black lettering on white background with a Trident next to it.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657" y="2432458"/>
            <a:ext cx="2017291" cy="410183"/>
          </a:xfrm>
          <a:prstGeom prst="rect">
            <a:avLst/>
          </a:prstGeom>
        </p:spPr>
      </p:pic>
      <p:pic>
        <p:nvPicPr>
          <p:cNvPr id="15" name="Picture 14" descr="Lake Washington Institute of Technology logo in dark blu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1236" y="2971735"/>
            <a:ext cx="2269306" cy="572438"/>
          </a:xfrm>
          <a:prstGeom prst="rect">
            <a:avLst/>
          </a:prstGeom>
        </p:spPr>
      </p:pic>
      <p:pic>
        <p:nvPicPr>
          <p:cNvPr id="16" name="Picture 15" descr="Shoreline Community College logo in black with a white backgroun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1825" y="3779577"/>
            <a:ext cx="1044884" cy="619965"/>
          </a:xfrm>
          <a:prstGeom prst="rect">
            <a:avLst/>
          </a:prstGeom>
        </p:spPr>
      </p:pic>
      <p:sp>
        <p:nvSpPr>
          <p:cNvPr id="3" name="TextBox 2">
            <a:extLst>
              <a:ext uri="{FF2B5EF4-FFF2-40B4-BE49-F238E27FC236}">
                <a16:creationId xmlns:a16="http://schemas.microsoft.com/office/drawing/2014/main" id="{BDF71A93-96B9-4CC9-82B8-96102B393644}"/>
              </a:ext>
            </a:extLst>
          </p:cNvPr>
          <p:cNvSpPr txBox="1"/>
          <p:nvPr/>
        </p:nvSpPr>
        <p:spPr>
          <a:xfrm>
            <a:off x="2656142" y="2971736"/>
            <a:ext cx="3225518" cy="900246"/>
          </a:xfrm>
          <a:prstGeom prst="rect">
            <a:avLst/>
          </a:prstGeom>
          <a:noFill/>
        </p:spPr>
        <p:txBody>
          <a:bodyPr wrap="square" rtlCol="0">
            <a:spAutoFit/>
          </a:bodyPr>
          <a:lstStyle/>
          <a:p>
            <a:pPr algn="ctr"/>
            <a:r>
              <a:rPr lang="en-US" sz="1050"/>
              <a:t>Pacific NW College Credit is a consortium made up of 5 colleges, 16 school districts and 2 Skills Centers in the Pacific Northwest. We act as the bridge between the college and the high school to offer college credit!</a:t>
            </a:r>
          </a:p>
        </p:txBody>
      </p:sp>
      <p:pic>
        <p:nvPicPr>
          <p:cNvPr id="5" name="Picture 4" descr="Pacific NW College Credit logo in blue and lime green lettering wth the outline of mountain above it">
            <a:extLst>
              <a:ext uri="{FF2B5EF4-FFF2-40B4-BE49-F238E27FC236}">
                <a16:creationId xmlns:a16="http://schemas.microsoft.com/office/drawing/2014/main" id="{D1FAC61B-B9A2-43A0-BB04-13D9DB3CE5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13403" y="945806"/>
            <a:ext cx="2214822" cy="1746701"/>
          </a:xfrm>
          <a:prstGeom prst="rect">
            <a:avLst/>
          </a:prstGeom>
        </p:spPr>
      </p:pic>
    </p:spTree>
    <p:extLst>
      <p:ext uri="{BB962C8B-B14F-4D97-AF65-F5344CB8AC3E}">
        <p14:creationId xmlns:p14="http://schemas.microsoft.com/office/powerpoint/2010/main" val="117685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84226" y="124584"/>
            <a:ext cx="4975549" cy="466022"/>
          </a:xfrm>
        </p:spPr>
        <p:txBody>
          <a:bodyPr>
            <a:normAutofit fontScale="90000"/>
          </a:bodyPr>
          <a:lstStyle/>
          <a:p>
            <a:r>
              <a:rPr lang="en-US" sz="3000">
                <a:latin typeface="Helvetica" panose="020B0604020202020204" pitchFamily="34" charset="0"/>
                <a:cs typeface="Helvetica" panose="020B0604020202020204" pitchFamily="34" charset="0"/>
              </a:rPr>
              <a:t>What is CTE Dual Credit? </a:t>
            </a:r>
          </a:p>
        </p:txBody>
      </p:sp>
      <p:sp>
        <p:nvSpPr>
          <p:cNvPr id="3" name="TextBox 2">
            <a:extLst>
              <a:ext uri="{FF2B5EF4-FFF2-40B4-BE49-F238E27FC236}">
                <a16:creationId xmlns:a16="http://schemas.microsoft.com/office/drawing/2014/main" id="{C9C0F933-C260-42CC-BBF4-4DE6B50B8898}"/>
              </a:ext>
            </a:extLst>
          </p:cNvPr>
          <p:cNvSpPr txBox="1"/>
          <p:nvPr/>
        </p:nvSpPr>
        <p:spPr>
          <a:xfrm>
            <a:off x="461965" y="923553"/>
            <a:ext cx="8223155" cy="1015663"/>
          </a:xfrm>
          <a:prstGeom prst="rect">
            <a:avLst/>
          </a:prstGeom>
          <a:noFill/>
        </p:spPr>
        <p:txBody>
          <a:bodyPr wrap="square" rtlCol="0" anchor="t">
            <a:spAutoFit/>
          </a:bodyPr>
          <a:lstStyle/>
          <a:p>
            <a:pPr marL="214313" indent="-214313">
              <a:buFont typeface="Arial" panose="020B0604020202020204" pitchFamily="34" charset="0"/>
              <a:buChar char="•"/>
            </a:pPr>
            <a:r>
              <a:rPr lang="en-US" sz="1500"/>
              <a:t>A program allowing high school students to earn college credit</a:t>
            </a:r>
          </a:p>
          <a:p>
            <a:pPr marL="214313" indent="-214313">
              <a:buFont typeface="Arial" panose="020B0604020202020204" pitchFamily="34" charset="0"/>
              <a:buChar char="•"/>
            </a:pPr>
            <a:r>
              <a:rPr lang="en-US" sz="1500"/>
              <a:t>Dual credit for your high school CTE classes, earned right at your high school! </a:t>
            </a:r>
          </a:p>
          <a:p>
            <a:pPr marL="557213" lvl="1" indent="-214313">
              <a:buFont typeface="Arial" panose="020B0604020202020204" pitchFamily="34" charset="0"/>
              <a:buChar char="•"/>
            </a:pPr>
            <a:r>
              <a:rPr lang="en-US" sz="1500" i="1"/>
              <a:t>CTE: Career and Technical Education</a:t>
            </a:r>
            <a:endParaRPr lang="en-US" sz="1500" i="1">
              <a:cs typeface="Calibri"/>
            </a:endParaRPr>
          </a:p>
          <a:p>
            <a:pPr marL="557213" lvl="1" indent="-214313">
              <a:buFont typeface="Arial" panose="020B0604020202020204" pitchFamily="34" charset="0"/>
              <a:buChar char="•"/>
            </a:pPr>
            <a:r>
              <a:rPr lang="en-US" sz="1500" i="1"/>
              <a:t>Dual Credit: earning high school credit and college credit at the same time!</a:t>
            </a:r>
            <a:endParaRPr lang="en-US" sz="1500" i="1">
              <a:cs typeface="Calibri"/>
            </a:endParaRPr>
          </a:p>
        </p:txBody>
      </p:sp>
      <p:pic>
        <p:nvPicPr>
          <p:cNvPr id="7" name="Picture 6" descr="CTE Dual Credit logo with blue lettering on a white background. Next to the lettering is a blue box with 2 white triangles stacked on top of each other.">
            <a:extLst>
              <a:ext uri="{FF2B5EF4-FFF2-40B4-BE49-F238E27FC236}">
                <a16:creationId xmlns:a16="http://schemas.microsoft.com/office/drawing/2014/main" id="{802BE908-C194-4ECF-958A-B8A553E93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8713" y="123675"/>
            <a:ext cx="2353331" cy="549365"/>
          </a:xfrm>
          <a:prstGeom prst="rect">
            <a:avLst/>
          </a:prstGeom>
        </p:spPr>
      </p:pic>
      <p:sp>
        <p:nvSpPr>
          <p:cNvPr id="4" name="TextBox 3">
            <a:extLst>
              <a:ext uri="{FF2B5EF4-FFF2-40B4-BE49-F238E27FC236}">
                <a16:creationId xmlns:a16="http://schemas.microsoft.com/office/drawing/2014/main" id="{569C1A20-D6C9-4475-9938-2AF5B524FDB0}"/>
              </a:ext>
            </a:extLst>
          </p:cNvPr>
          <p:cNvSpPr txBox="1"/>
          <p:nvPr/>
        </p:nvSpPr>
        <p:spPr>
          <a:xfrm>
            <a:off x="461965" y="1885898"/>
            <a:ext cx="7950851" cy="323165"/>
          </a:xfrm>
          <a:prstGeom prst="rect">
            <a:avLst/>
          </a:prstGeom>
          <a:noFill/>
        </p:spPr>
        <p:txBody>
          <a:bodyPr wrap="square" rtlCol="0">
            <a:spAutoFit/>
          </a:bodyPr>
          <a:lstStyle/>
          <a:p>
            <a:pPr marL="214313" indent="-214313">
              <a:buFont typeface="Arial" panose="020B0604020202020204" pitchFamily="34" charset="0"/>
              <a:buChar char="•"/>
            </a:pPr>
            <a:r>
              <a:rPr lang="en-US" sz="1500"/>
              <a:t>All high school students - grades 9 – 12 – are eligible </a:t>
            </a:r>
          </a:p>
        </p:txBody>
      </p:sp>
      <p:sp>
        <p:nvSpPr>
          <p:cNvPr id="5" name="TextBox 4">
            <a:extLst>
              <a:ext uri="{FF2B5EF4-FFF2-40B4-BE49-F238E27FC236}">
                <a16:creationId xmlns:a16="http://schemas.microsoft.com/office/drawing/2014/main" id="{41489550-622C-42C2-B064-6D5BB7095FAE}"/>
              </a:ext>
            </a:extLst>
          </p:cNvPr>
          <p:cNvSpPr txBox="1"/>
          <p:nvPr/>
        </p:nvSpPr>
        <p:spPr>
          <a:xfrm>
            <a:off x="461965" y="2200292"/>
            <a:ext cx="8223155" cy="553998"/>
          </a:xfrm>
          <a:prstGeom prst="rect">
            <a:avLst/>
          </a:prstGeom>
          <a:noFill/>
        </p:spPr>
        <p:txBody>
          <a:bodyPr wrap="square" rtlCol="0" anchor="t">
            <a:spAutoFit/>
          </a:bodyPr>
          <a:lstStyle/>
          <a:p>
            <a:pPr marL="214313" indent="-214313">
              <a:buFont typeface="Arial" panose="020B0604020202020204" pitchFamily="34" charset="0"/>
              <a:buChar char="•"/>
            </a:pPr>
            <a:r>
              <a:rPr lang="en-US" sz="1500"/>
              <a:t>Students must earn a B or above to get college credit</a:t>
            </a:r>
            <a:endParaRPr lang="en-US" sz="1500">
              <a:cs typeface="Calibri"/>
            </a:endParaRPr>
          </a:p>
          <a:p>
            <a:pPr marL="214313" indent="-214313">
              <a:buFont typeface="Arial" panose="020B0604020202020204" pitchFamily="34" charset="0"/>
              <a:buChar char="•"/>
            </a:pPr>
            <a:r>
              <a:rPr lang="en-US" sz="1500"/>
              <a:t>Credit earned through CTE Dual Credit is posted to a college transcript</a:t>
            </a:r>
            <a:endParaRPr lang="en-US" sz="1050"/>
          </a:p>
        </p:txBody>
      </p:sp>
    </p:spTree>
    <p:extLst>
      <p:ext uri="{BB962C8B-B14F-4D97-AF65-F5344CB8AC3E}">
        <p14:creationId xmlns:p14="http://schemas.microsoft.com/office/powerpoint/2010/main" val="72354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84226" y="124584"/>
            <a:ext cx="4975549" cy="466022"/>
          </a:xfrm>
        </p:spPr>
        <p:txBody>
          <a:bodyPr>
            <a:normAutofit fontScale="90000"/>
          </a:bodyPr>
          <a:lstStyle/>
          <a:p>
            <a:r>
              <a:rPr lang="en-US" sz="3000" dirty="0">
                <a:latin typeface="Helvetica" panose="020B0604020202020204" pitchFamily="34" charset="0"/>
                <a:cs typeface="Helvetica" panose="020B0604020202020204" pitchFamily="34" charset="0"/>
              </a:rPr>
              <a:t>CTE Dual Credit Background </a:t>
            </a:r>
          </a:p>
        </p:txBody>
      </p:sp>
      <p:sp>
        <p:nvSpPr>
          <p:cNvPr id="3" name="TextBox 2">
            <a:extLst>
              <a:ext uri="{FF2B5EF4-FFF2-40B4-BE49-F238E27FC236}">
                <a16:creationId xmlns:a16="http://schemas.microsoft.com/office/drawing/2014/main" id="{C9C0F933-C260-42CC-BBF4-4DE6B50B8898}"/>
              </a:ext>
            </a:extLst>
          </p:cNvPr>
          <p:cNvSpPr txBox="1"/>
          <p:nvPr/>
        </p:nvSpPr>
        <p:spPr>
          <a:xfrm>
            <a:off x="461965" y="923553"/>
            <a:ext cx="8223155" cy="1615827"/>
          </a:xfrm>
          <a:prstGeom prst="rect">
            <a:avLst/>
          </a:prstGeom>
          <a:noFill/>
        </p:spPr>
        <p:txBody>
          <a:bodyPr wrap="square" rtlCol="0" anchor="t">
            <a:spAutoFit/>
          </a:bodyPr>
          <a:lstStyle/>
          <a:p>
            <a:r>
              <a:rPr lang="en-US" sz="1050" b="1" i="1" dirty="0"/>
              <a:t>Background</a:t>
            </a:r>
            <a:endParaRPr lang="en-US" sz="1050" b="1" dirty="0"/>
          </a:p>
          <a:p>
            <a:endParaRPr lang="en-US" sz="1050" i="1" dirty="0"/>
          </a:p>
          <a:p>
            <a:r>
              <a:rPr lang="en-US" sz="1050" i="1" dirty="0"/>
              <a:t>The articulation process is framed, defined and validated by the following:</a:t>
            </a:r>
            <a:endParaRPr lang="en-US" sz="1050" dirty="0"/>
          </a:p>
          <a:p>
            <a:pPr marL="257175" indent="-257175">
              <a:buFont typeface="Arial" panose="020B0604020202020204" pitchFamily="34" charset="0"/>
              <a:buChar char="•"/>
            </a:pPr>
            <a:r>
              <a:rPr lang="en-US" sz="1050" dirty="0"/>
              <a:t>RCW 28B.50.530 – Agreements between district boards of trustees and school boards</a:t>
            </a:r>
          </a:p>
          <a:p>
            <a:pPr marL="257175" indent="-257175">
              <a:buFont typeface="Arial" panose="020B0604020202020204" pitchFamily="34" charset="0"/>
              <a:buChar char="•"/>
            </a:pPr>
            <a:r>
              <a:rPr lang="en-US" sz="1050" dirty="0"/>
              <a:t>WAC 131-15-095 (2) – Teacher credentials</a:t>
            </a:r>
          </a:p>
          <a:p>
            <a:pPr marL="257175" indent="-257175">
              <a:buFont typeface="Arial" panose="020B0604020202020204" pitchFamily="34" charset="0"/>
              <a:buChar char="•"/>
            </a:pPr>
            <a:r>
              <a:rPr lang="en-US" sz="1050" dirty="0"/>
              <a:t>State Board for Community and Technical Colleges Policy Manual</a:t>
            </a:r>
          </a:p>
          <a:p>
            <a:pPr marL="257175" indent="-257175">
              <a:buFont typeface="Arial" panose="020B0604020202020204" pitchFamily="34" charset="0"/>
              <a:buChar char="•"/>
            </a:pPr>
            <a:r>
              <a:rPr lang="en-US" sz="1050" dirty="0"/>
              <a:t>Carl D. Perkins Career and Technical Education Improvement Act of 2006</a:t>
            </a:r>
          </a:p>
          <a:p>
            <a:pPr marL="257175" indent="-257175">
              <a:buFont typeface="Arial" panose="020B0604020202020204" pitchFamily="34" charset="0"/>
              <a:buChar char="•"/>
            </a:pPr>
            <a:r>
              <a:rPr lang="en-US" sz="1050" dirty="0"/>
              <a:t>SSB 6377 – Legislative support for articulation between high schools and community and technical colleges</a:t>
            </a:r>
          </a:p>
          <a:p>
            <a:pPr marL="214313" indent="-214313">
              <a:buFont typeface="Arial" panose="020B0604020202020204" pitchFamily="34" charset="0"/>
              <a:buChar char="•"/>
            </a:pPr>
            <a:endParaRPr lang="en-US" sz="1500" i="1" dirty="0">
              <a:cs typeface="Calibri"/>
            </a:endParaRPr>
          </a:p>
        </p:txBody>
      </p:sp>
      <p:pic>
        <p:nvPicPr>
          <p:cNvPr id="7" name="Picture 6" descr="CTE Dual Credit logo with blue lettering on a white background. Next to the lettering is a blue box with 2 white triangles stacked on top of each other.">
            <a:extLst>
              <a:ext uri="{FF2B5EF4-FFF2-40B4-BE49-F238E27FC236}">
                <a16:creationId xmlns:a16="http://schemas.microsoft.com/office/drawing/2014/main" id="{802BE908-C194-4ECF-958A-B8A553E93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0669" y="482397"/>
            <a:ext cx="2353331" cy="549365"/>
          </a:xfrm>
          <a:prstGeom prst="rect">
            <a:avLst/>
          </a:prstGeom>
        </p:spPr>
      </p:pic>
    </p:spTree>
    <p:extLst>
      <p:ext uri="{BB962C8B-B14F-4D97-AF65-F5344CB8AC3E}">
        <p14:creationId xmlns:p14="http://schemas.microsoft.com/office/powerpoint/2010/main" val="406853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E99697-DB0B-4353-86F6-BFD0F9379C36}"/>
              </a:ext>
            </a:extLst>
          </p:cNvPr>
          <p:cNvSpPr>
            <a:spLocks noGrp="1"/>
          </p:cNvSpPr>
          <p:nvPr>
            <p:ph type="title"/>
          </p:nvPr>
        </p:nvSpPr>
        <p:spPr>
          <a:xfrm>
            <a:off x="215758" y="1056349"/>
            <a:ext cx="8299593" cy="458714"/>
          </a:xfrm>
        </p:spPr>
        <p:txBody>
          <a:bodyPr>
            <a:normAutofit fontScale="90000"/>
          </a:bodyPr>
          <a:lstStyle/>
          <a:p>
            <a:r>
              <a:rPr lang="en-US" sz="3200" b="1" dirty="0"/>
              <a:t>Labor Acknowledgement</a:t>
            </a:r>
            <a:br>
              <a:rPr lang="en-US" sz="3200" b="1" dirty="0"/>
            </a:br>
            <a:endParaRPr lang="en-US" dirty="0"/>
          </a:p>
        </p:txBody>
      </p:sp>
      <p:sp>
        <p:nvSpPr>
          <p:cNvPr id="4" name="Text Placeholder 3">
            <a:extLst>
              <a:ext uri="{FF2B5EF4-FFF2-40B4-BE49-F238E27FC236}">
                <a16:creationId xmlns:a16="http://schemas.microsoft.com/office/drawing/2014/main" id="{EB3597CF-C032-49AA-AB2B-7A83CEA9F3DA}"/>
              </a:ext>
            </a:extLst>
          </p:cNvPr>
          <p:cNvSpPr>
            <a:spLocks noGrp="1"/>
          </p:cNvSpPr>
          <p:nvPr>
            <p:ph type="body" sz="quarter" idx="10"/>
          </p:nvPr>
        </p:nvSpPr>
        <p:spPr>
          <a:xfrm>
            <a:off x="215758" y="1658867"/>
            <a:ext cx="8722760" cy="3762035"/>
          </a:xfrm>
        </p:spPr>
        <p:txBody>
          <a:bodyPr>
            <a:normAutofit/>
          </a:bodyPr>
          <a:lstStyle/>
          <a:p>
            <a:pPr marL="57150" indent="-6350">
              <a:buNone/>
            </a:pPr>
            <a:r>
              <a:rPr lang="en-US" sz="1800" dirty="0"/>
              <a:t>We acknowledge that our nation (and our institutions) have benefited from the free enslaved labor of Black people. We recognize the interconnected histories of Indigenous peoples who were forcibly removed from their land and the history of those who were forcibly brought to it. We acknowledge the enduring impacts of the African diaspora, honor the contributions, talents, and dreams of our Black communities. </a:t>
            </a:r>
          </a:p>
          <a:p>
            <a:pPr marL="57150" indent="-6350">
              <a:buNone/>
            </a:pPr>
            <a:r>
              <a:rPr lang="en-US" sz="1800" dirty="0"/>
              <a:t>We acknowledge the immigrant labor that has contributed to the this country as a critical labor force, including voluntary, involuntary, trafficked, forced, and undocumented peoples. We recognize and honor their important contributions. In these acknowledgements, we commit to the essential work of moving beyond awareness to action through meaningful changes at our institutions and in our communities.</a:t>
            </a:r>
          </a:p>
          <a:p>
            <a:pPr marL="114300" indent="0">
              <a:buNone/>
            </a:pPr>
            <a:endParaRPr lang="en-US" dirty="0"/>
          </a:p>
        </p:txBody>
      </p:sp>
      <p:sp>
        <p:nvSpPr>
          <p:cNvPr id="2" name="Slide Number Placeholder 1">
            <a:extLst>
              <a:ext uri="{FF2B5EF4-FFF2-40B4-BE49-F238E27FC236}">
                <a16:creationId xmlns:a16="http://schemas.microsoft.com/office/drawing/2014/main" id="{F0CC4FFE-4260-4AF8-A4FC-0CB58FCFA57C}"/>
              </a:ext>
            </a:extLst>
          </p:cNvPr>
          <p:cNvSpPr>
            <a:spLocks noGrp="1"/>
          </p:cNvSpPr>
          <p:nvPr>
            <p:ph type="sldNum" idx="4294967295"/>
          </p:nvPr>
        </p:nvSpPr>
        <p:spPr>
          <a:xfrm>
            <a:off x="8594725" y="4662488"/>
            <a:ext cx="549275" cy="393700"/>
          </a:xfrm>
          <a:prstGeom prst="rect">
            <a:avLst/>
          </a:prstGeom>
        </p:spPr>
        <p:txBody>
          <a:bodyPr>
            <a:normAutofit/>
          </a:bodyPr>
          <a:lstStyle/>
          <a:p>
            <a:fld id="{DEE5BC03-7CE3-4FE3-BC0A-0ACCA8AC1F24}" type="slidenum">
              <a:rPr lang="en-US" smtClean="0"/>
              <a:pPr/>
              <a:t>3</a:t>
            </a:fld>
            <a:endParaRPr lang="en-US" dirty="0"/>
          </a:p>
        </p:txBody>
      </p:sp>
    </p:spTree>
    <p:extLst>
      <p:ext uri="{BB962C8B-B14F-4D97-AF65-F5344CB8AC3E}">
        <p14:creationId xmlns:p14="http://schemas.microsoft.com/office/powerpoint/2010/main" val="1043457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84226" y="124584"/>
            <a:ext cx="4975549" cy="466022"/>
          </a:xfrm>
        </p:spPr>
        <p:txBody>
          <a:bodyPr>
            <a:normAutofit fontScale="90000"/>
          </a:bodyPr>
          <a:lstStyle/>
          <a:p>
            <a:r>
              <a:rPr lang="en-US" sz="3000" dirty="0">
                <a:latin typeface="Helvetica" panose="020B0604020202020204" pitchFamily="34" charset="0"/>
                <a:cs typeface="Helvetica" panose="020B0604020202020204" pitchFamily="34" charset="0"/>
              </a:rPr>
              <a:t>Standardized Documents </a:t>
            </a:r>
          </a:p>
        </p:txBody>
      </p:sp>
      <p:sp>
        <p:nvSpPr>
          <p:cNvPr id="3" name="TextBox 2">
            <a:extLst>
              <a:ext uri="{FF2B5EF4-FFF2-40B4-BE49-F238E27FC236}">
                <a16:creationId xmlns:a16="http://schemas.microsoft.com/office/drawing/2014/main" id="{C9C0F933-C260-42CC-BBF4-4DE6B50B8898}"/>
              </a:ext>
            </a:extLst>
          </p:cNvPr>
          <p:cNvSpPr txBox="1"/>
          <p:nvPr/>
        </p:nvSpPr>
        <p:spPr>
          <a:xfrm>
            <a:off x="461965" y="923553"/>
            <a:ext cx="8223155" cy="2100575"/>
          </a:xfrm>
          <a:prstGeom prst="rect">
            <a:avLst/>
          </a:prstGeom>
          <a:noFill/>
        </p:spPr>
        <p:txBody>
          <a:bodyPr wrap="square" rtlCol="0" anchor="t">
            <a:spAutoFit/>
          </a:bodyPr>
          <a:lstStyle/>
          <a:p>
            <a:r>
              <a:rPr lang="en-US" sz="1050" i="1" dirty="0"/>
              <a:t>The following are standardized documents and generally used statewide:</a:t>
            </a:r>
          </a:p>
          <a:p>
            <a:endParaRPr lang="en-US" sz="1050" dirty="0"/>
          </a:p>
          <a:p>
            <a:pPr marL="257175" indent="-257175">
              <a:buFont typeface="Arial" panose="020B0604020202020204" pitchFamily="34" charset="0"/>
              <a:buChar char="•"/>
            </a:pPr>
            <a:r>
              <a:rPr lang="en-US" sz="1050" b="1" dirty="0"/>
              <a:t>Consortium Memorandum of Agreement</a:t>
            </a:r>
            <a:r>
              <a:rPr lang="en-US" sz="1050" dirty="0"/>
              <a:t> (Master articulation agreement) reviewed and resigned every three years by lead administrators of the Consortium’s secondary and postsecondary education partners (college presidents and school district superintendents).</a:t>
            </a:r>
          </a:p>
          <a:p>
            <a:pPr marL="257175" indent="-257175">
              <a:buFont typeface="Arial" panose="020B0604020202020204" pitchFamily="34" charset="0"/>
              <a:buChar char="•"/>
            </a:pPr>
            <a:r>
              <a:rPr lang="en-US" sz="1050" b="1" dirty="0"/>
              <a:t>Program Articulation Agreements</a:t>
            </a:r>
            <a:r>
              <a:rPr lang="en-US" sz="1050" dirty="0"/>
              <a:t> reviewed/updated regularly, on a three year rotation, or as deemed necessary, due to changes in class/course content, structure, etc.</a:t>
            </a:r>
          </a:p>
          <a:p>
            <a:pPr marL="257175" indent="-257175">
              <a:buFont typeface="Arial" panose="020B0604020202020204" pitchFamily="34" charset="0"/>
              <a:buChar char="•"/>
            </a:pPr>
            <a:r>
              <a:rPr lang="en-US" sz="1050" b="1" dirty="0"/>
              <a:t>Teacher Verification Forms,</a:t>
            </a:r>
            <a:r>
              <a:rPr lang="en-US" sz="1050" dirty="0"/>
              <a:t> certifying high school teacher responsible for teaching 100% of college course competencies, signed annually.</a:t>
            </a:r>
          </a:p>
          <a:p>
            <a:pPr marL="257175" indent="-257175">
              <a:buFont typeface="Arial" panose="020B0604020202020204" pitchFamily="34" charset="0"/>
              <a:buChar char="•"/>
            </a:pPr>
            <a:r>
              <a:rPr lang="en-US" sz="1050" b="1" dirty="0"/>
              <a:t>College Competency Checklist</a:t>
            </a:r>
            <a:endParaRPr lang="en-US" sz="1050" dirty="0"/>
          </a:p>
          <a:p>
            <a:r>
              <a:rPr lang="en-US" sz="1050" i="1" dirty="0"/>
              <a:t> </a:t>
            </a:r>
            <a:endParaRPr lang="en-US" sz="1050" dirty="0"/>
          </a:p>
          <a:p>
            <a:pPr marL="214313" indent="-214313">
              <a:buFont typeface="Arial" panose="020B0604020202020204" pitchFamily="34" charset="0"/>
              <a:buChar char="•"/>
            </a:pPr>
            <a:endParaRPr lang="en-US" sz="1500" i="1" dirty="0">
              <a:cs typeface="Calibri"/>
            </a:endParaRPr>
          </a:p>
        </p:txBody>
      </p:sp>
      <p:pic>
        <p:nvPicPr>
          <p:cNvPr id="7" name="Picture 6" descr="CTE Dual Credit logo with blue lettering on a white background. Next to the lettering is a blue box with 2 white triangles stacked on top of each other.">
            <a:extLst>
              <a:ext uri="{FF2B5EF4-FFF2-40B4-BE49-F238E27FC236}">
                <a16:creationId xmlns:a16="http://schemas.microsoft.com/office/drawing/2014/main" id="{802BE908-C194-4ECF-958A-B8A553E93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0669" y="482397"/>
            <a:ext cx="2353331" cy="549365"/>
          </a:xfrm>
          <a:prstGeom prst="rect">
            <a:avLst/>
          </a:prstGeom>
        </p:spPr>
      </p:pic>
    </p:spTree>
    <p:extLst>
      <p:ext uri="{BB962C8B-B14F-4D97-AF65-F5344CB8AC3E}">
        <p14:creationId xmlns:p14="http://schemas.microsoft.com/office/powerpoint/2010/main" val="298880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84226" y="124584"/>
            <a:ext cx="4975549" cy="466022"/>
          </a:xfrm>
        </p:spPr>
        <p:txBody>
          <a:bodyPr>
            <a:normAutofit fontScale="90000"/>
          </a:bodyPr>
          <a:lstStyle/>
          <a:p>
            <a:r>
              <a:rPr lang="en-US" sz="3000" dirty="0">
                <a:latin typeface="Helvetica" panose="020B0604020202020204" pitchFamily="34" charset="0"/>
                <a:cs typeface="Helvetica" panose="020B0604020202020204" pitchFamily="34" charset="0"/>
              </a:rPr>
              <a:t>Partnerships</a:t>
            </a:r>
          </a:p>
        </p:txBody>
      </p:sp>
      <p:sp>
        <p:nvSpPr>
          <p:cNvPr id="3" name="TextBox 2">
            <a:extLst>
              <a:ext uri="{FF2B5EF4-FFF2-40B4-BE49-F238E27FC236}">
                <a16:creationId xmlns:a16="http://schemas.microsoft.com/office/drawing/2014/main" id="{C9C0F933-C260-42CC-BBF4-4DE6B50B8898}"/>
              </a:ext>
            </a:extLst>
          </p:cNvPr>
          <p:cNvSpPr txBox="1"/>
          <p:nvPr/>
        </p:nvSpPr>
        <p:spPr>
          <a:xfrm>
            <a:off x="460422" y="1189223"/>
            <a:ext cx="8223155" cy="1454244"/>
          </a:xfrm>
          <a:prstGeom prst="rect">
            <a:avLst/>
          </a:prstGeom>
          <a:noFill/>
        </p:spPr>
        <p:txBody>
          <a:bodyPr wrap="square" rtlCol="0" anchor="t">
            <a:spAutoFit/>
          </a:bodyPr>
          <a:lstStyle/>
          <a:p>
            <a:endParaRPr lang="en-US" sz="1050" dirty="0"/>
          </a:p>
          <a:p>
            <a:pPr marL="257175" indent="-257175">
              <a:buFont typeface="Arial" panose="020B0604020202020204" pitchFamily="34" charset="0"/>
              <a:buChar char="•"/>
            </a:pPr>
            <a:r>
              <a:rPr lang="en-US" sz="1050" b="1" dirty="0"/>
              <a:t>College Program information being made available to registered students</a:t>
            </a:r>
          </a:p>
          <a:p>
            <a:pPr marL="257175" indent="-257175">
              <a:buFont typeface="Arial" panose="020B0604020202020204" pitchFamily="34" charset="0"/>
              <a:buChar char="•"/>
            </a:pPr>
            <a:endParaRPr lang="en-US" sz="1050" b="1" dirty="0"/>
          </a:p>
          <a:p>
            <a:pPr marL="257175" indent="-257175">
              <a:buFont typeface="Arial" panose="020B0604020202020204" pitchFamily="34" charset="0"/>
              <a:buChar char="•"/>
            </a:pPr>
            <a:r>
              <a:rPr lang="en-US" sz="1050" b="1" dirty="0"/>
              <a:t>Cross participation in General Advisory Committee’s </a:t>
            </a:r>
          </a:p>
          <a:p>
            <a:pPr marL="257175" indent="-257175">
              <a:buFont typeface="Arial" panose="020B0604020202020204" pitchFamily="34" charset="0"/>
              <a:buChar char="•"/>
            </a:pPr>
            <a:endParaRPr lang="en-US" sz="1050" b="1" dirty="0"/>
          </a:p>
          <a:p>
            <a:pPr marL="257175" indent="-257175">
              <a:buFont typeface="Arial" panose="020B0604020202020204" pitchFamily="34" charset="0"/>
              <a:buChar char="•"/>
            </a:pPr>
            <a:r>
              <a:rPr lang="en-US" sz="1050" b="1" dirty="0"/>
              <a:t>High school and College faculty relationships</a:t>
            </a:r>
            <a:endParaRPr lang="en-US" sz="1050" dirty="0"/>
          </a:p>
          <a:p>
            <a:r>
              <a:rPr lang="en-US" sz="1050" i="1" dirty="0"/>
              <a:t> </a:t>
            </a:r>
            <a:endParaRPr lang="en-US" sz="1050" dirty="0"/>
          </a:p>
          <a:p>
            <a:pPr marL="214313" indent="-214313">
              <a:buFont typeface="Arial" panose="020B0604020202020204" pitchFamily="34" charset="0"/>
              <a:buChar char="•"/>
            </a:pPr>
            <a:endParaRPr lang="en-US" sz="1500" i="1" dirty="0">
              <a:cs typeface="Calibri"/>
            </a:endParaRPr>
          </a:p>
        </p:txBody>
      </p:sp>
      <p:pic>
        <p:nvPicPr>
          <p:cNvPr id="7" name="Picture 6" descr="CTE Dual Credit logo with blue lettering on a white background. Next to the lettering is a blue box with 2 white triangles stacked on top of each other.">
            <a:extLst>
              <a:ext uri="{FF2B5EF4-FFF2-40B4-BE49-F238E27FC236}">
                <a16:creationId xmlns:a16="http://schemas.microsoft.com/office/drawing/2014/main" id="{802BE908-C194-4ECF-958A-B8A553E93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0669" y="482397"/>
            <a:ext cx="2353331" cy="549365"/>
          </a:xfrm>
          <a:prstGeom prst="rect">
            <a:avLst/>
          </a:prstGeom>
        </p:spPr>
      </p:pic>
    </p:spTree>
    <p:extLst>
      <p:ext uri="{BB962C8B-B14F-4D97-AF65-F5344CB8AC3E}">
        <p14:creationId xmlns:p14="http://schemas.microsoft.com/office/powerpoint/2010/main" val="273198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E60D7C-920C-4123-8B05-1B0274568276}"/>
              </a:ext>
            </a:extLst>
          </p:cNvPr>
          <p:cNvSpPr txBox="1">
            <a:spLocks noGrp="1"/>
          </p:cNvSpPr>
          <p:nvPr>
            <p:ph type="title" idx="4294967295"/>
          </p:nvPr>
        </p:nvSpPr>
        <p:spPr>
          <a:xfrm>
            <a:off x="4334523" y="1589581"/>
            <a:ext cx="2603377"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a:ln>
                  <a:noFill/>
                </a:ln>
                <a:solidFill>
                  <a:srgbClr val="000000"/>
                </a:solidFill>
                <a:effectLst/>
                <a:uLnTx/>
                <a:uFillTx/>
                <a:latin typeface="Arial"/>
                <a:ea typeface="Arial"/>
                <a:cs typeface="Arial"/>
                <a:sym typeface="Arial"/>
              </a:rPr>
              <a:t>Who we are. </a:t>
            </a:r>
          </a:p>
        </p:txBody>
      </p:sp>
      <p:pic>
        <p:nvPicPr>
          <p:cNvPr id="9" name="Picture 8" descr="CBC in large dark blue letters with the college name spelled out in smaller dark blue letters: Columbia Basin College. To the left is a light blue hawk swooping in.&#10;Below it all also in light blue it says, &quot;We all soar together&quot;">
            <a:extLst>
              <a:ext uri="{FF2B5EF4-FFF2-40B4-BE49-F238E27FC236}">
                <a16:creationId xmlns:a16="http://schemas.microsoft.com/office/drawing/2014/main" id="{8171AD3F-CCE3-43B1-BC8F-A7179A6C38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1112" y="76619"/>
            <a:ext cx="1785539" cy="1275386"/>
          </a:xfrm>
          <a:prstGeom prst="rect">
            <a:avLst/>
          </a:prstGeom>
        </p:spPr>
      </p:pic>
      <p:pic>
        <p:nvPicPr>
          <p:cNvPr id="7" name="Picture 6" descr="Image list of local school districts that promote CTE and facilitate the CTE Dual Credit program. Consortium Members:&#10;Chiawana High School&#10;Columbia High School&#10;Connell High School&#10;Delta Stem High School&#10;Hanford High School&#10;Kamiakin High School&#10;Kennewick High School&#10;Kiona-Benton High School&#10;Legacy High School&#10;New Horizons High School&#10;Pasco High School&#10;Prosser High School&#10;Richland High School&#10;River's Edge High School&#10;River View High School&#10;Southridge High School&#10;Tri-Tech Skills Center">
            <a:extLst>
              <a:ext uri="{FF2B5EF4-FFF2-40B4-BE49-F238E27FC236}">
                <a16:creationId xmlns:a16="http://schemas.microsoft.com/office/drawing/2014/main" id="{129B2D06-DACF-413C-819C-688E3B896DD0}"/>
              </a:ext>
            </a:extLst>
          </p:cNvPr>
          <p:cNvPicPr>
            <a:picLocks noChangeAspect="1"/>
          </p:cNvPicPr>
          <p:nvPr/>
        </p:nvPicPr>
        <p:blipFill>
          <a:blip r:embed="rId3"/>
          <a:stretch>
            <a:fillRect/>
          </a:stretch>
        </p:blipFill>
        <p:spPr>
          <a:xfrm>
            <a:off x="878944" y="1352005"/>
            <a:ext cx="2552239" cy="3364619"/>
          </a:xfrm>
          <a:prstGeom prst="rect">
            <a:avLst/>
          </a:prstGeom>
        </p:spPr>
      </p:pic>
      <p:pic>
        <p:nvPicPr>
          <p:cNvPr id="6" name="Picture 5" descr="an image depicting the following CBC programs that offer CTE Dual Credit opportunities: Automotive Technology, Agriculture and Agribusiness, Computer Science, Cyber Security, Early Childhood Education, Entrepreneurship, Fire Science, Machine Technology, Medical Assistant, Nursing Assistant, Welding Technology">
            <a:extLst>
              <a:ext uri="{FF2B5EF4-FFF2-40B4-BE49-F238E27FC236}">
                <a16:creationId xmlns:a16="http://schemas.microsoft.com/office/drawing/2014/main" id="{5243CB10-0791-47A1-9EF5-288432EE82C9}"/>
              </a:ext>
            </a:extLst>
          </p:cNvPr>
          <p:cNvPicPr>
            <a:picLocks noChangeAspect="1"/>
          </p:cNvPicPr>
          <p:nvPr/>
        </p:nvPicPr>
        <p:blipFill>
          <a:blip r:embed="rId4"/>
          <a:stretch>
            <a:fillRect/>
          </a:stretch>
        </p:blipFill>
        <p:spPr>
          <a:xfrm>
            <a:off x="4141802" y="2499948"/>
            <a:ext cx="3864546" cy="2216677"/>
          </a:xfrm>
          <a:prstGeom prst="rect">
            <a:avLst/>
          </a:prstGeom>
        </p:spPr>
      </p:pic>
    </p:spTree>
    <p:extLst>
      <p:ext uri="{BB962C8B-B14F-4D97-AF65-F5344CB8AC3E}">
        <p14:creationId xmlns:p14="http://schemas.microsoft.com/office/powerpoint/2010/main" val="227710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8449F-60F5-4F32-88E1-DE4FA4402406}"/>
              </a:ext>
            </a:extLst>
          </p:cNvPr>
          <p:cNvSpPr>
            <a:spLocks noGrp="1"/>
          </p:cNvSpPr>
          <p:nvPr>
            <p:ph type="title"/>
          </p:nvPr>
        </p:nvSpPr>
        <p:spPr>
          <a:xfrm>
            <a:off x="750512" y="227007"/>
            <a:ext cx="7543800" cy="770360"/>
          </a:xfrm>
        </p:spPr>
        <p:txBody>
          <a:bodyPr/>
          <a:lstStyle/>
          <a:p>
            <a:pPr algn="ctr"/>
            <a:r>
              <a:rPr lang="en-US" dirty="0"/>
              <a:t>Hispanic Serving Institution </a:t>
            </a:r>
          </a:p>
        </p:txBody>
      </p:sp>
      <p:pic>
        <p:nvPicPr>
          <p:cNvPr id="9" name="Picture 8" descr="Chart, table, pie chart">
            <a:extLst>
              <a:ext uri="{FF2B5EF4-FFF2-40B4-BE49-F238E27FC236}">
                <a16:creationId xmlns:a16="http://schemas.microsoft.com/office/drawing/2014/main" id="{F49AD87D-DDD3-4C26-A0F5-DF8CAF11F6D3}"/>
              </a:ext>
            </a:extLst>
          </p:cNvPr>
          <p:cNvPicPr>
            <a:picLocks noChangeAspect="1"/>
          </p:cNvPicPr>
          <p:nvPr/>
        </p:nvPicPr>
        <p:blipFill>
          <a:blip r:embed="rId2"/>
          <a:stretch>
            <a:fillRect/>
          </a:stretch>
        </p:blipFill>
        <p:spPr>
          <a:xfrm>
            <a:off x="431792" y="1382977"/>
            <a:ext cx="3849279" cy="3164609"/>
          </a:xfrm>
          <a:prstGeom prst="rect">
            <a:avLst/>
          </a:prstGeom>
        </p:spPr>
      </p:pic>
      <p:grpSp>
        <p:nvGrpSpPr>
          <p:cNvPr id="4" name="Group 2" descr="A graph depicting Credit completers (earners) by race/ethnicity for 2020-21:&#10;Asian/Pacific Islander 62&#10;Black/African American 23&#10;Hispanic 383&#10;Multi-Racial 224&#10;Native American 5&#10;White 569&#10;unknown/no response 29">
            <a:extLst>
              <a:ext uri="{FF2B5EF4-FFF2-40B4-BE49-F238E27FC236}">
                <a16:creationId xmlns:a16="http://schemas.microsoft.com/office/drawing/2014/main" id="{4380E4B2-B9C4-43A8-B939-AD087209AB23}"/>
              </a:ext>
            </a:extLst>
          </p:cNvPr>
          <p:cNvGrpSpPr>
            <a:grpSpLocks/>
          </p:cNvGrpSpPr>
          <p:nvPr/>
        </p:nvGrpSpPr>
        <p:grpSpPr bwMode="auto">
          <a:xfrm>
            <a:off x="4572000" y="1511559"/>
            <a:ext cx="4052960" cy="2854317"/>
            <a:chOff x="106852190" y="106980269"/>
            <a:chExt cx="6586107" cy="4441797"/>
          </a:xfrm>
        </p:grpSpPr>
        <p:sp>
          <p:nvSpPr>
            <p:cNvPr id="5" name="Text Box 3">
              <a:extLst>
                <a:ext uri="{FF2B5EF4-FFF2-40B4-BE49-F238E27FC236}">
                  <a16:creationId xmlns:a16="http://schemas.microsoft.com/office/drawing/2014/main" id="{435E9F3D-014F-4727-A2C5-8857165999E6}"/>
                </a:ext>
              </a:extLst>
            </p:cNvPr>
            <p:cNvSpPr txBox="1">
              <a:spLocks noChangeArrowheads="1"/>
            </p:cNvSpPr>
            <p:nvPr/>
          </p:nvSpPr>
          <p:spPr bwMode="auto">
            <a:xfrm>
              <a:off x="106852190" y="106980269"/>
              <a:ext cx="6586107" cy="318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buClrTx/>
              </a:pPr>
              <a:r>
                <a:rPr lang="en-US" altLang="en-US" sz="1050">
                  <a:latin typeface="Lora" panose="00000500000000000000" pitchFamily="2" charset="0"/>
                </a:rPr>
                <a:t>Credit completers (earners)  by Race/Ethnicity for 2020-21:</a:t>
              </a:r>
              <a:endParaRPr lang="en-US" altLang="en-US" sz="1350">
                <a:solidFill>
                  <a:schemeClr val="tx1"/>
                </a:solidFill>
                <a:latin typeface="Arial" panose="020B0604020202020204" pitchFamily="34" charset="0"/>
              </a:endParaRPr>
            </a:p>
          </p:txBody>
        </p:sp>
        <p:pic>
          <p:nvPicPr>
            <p:cNvPr id="1028" name="Picture 4" descr="Completers by Ethinicity">
              <a:extLst>
                <a:ext uri="{FF2B5EF4-FFF2-40B4-BE49-F238E27FC236}">
                  <a16:creationId xmlns:a16="http://schemas.microsoft.com/office/drawing/2014/main" id="{F1C04D0C-4D22-4C00-BE4F-D37C7CD30F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17538" y="107237993"/>
              <a:ext cx="6387406" cy="4184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Text Box 5">
              <a:extLst>
                <a:ext uri="{FF2B5EF4-FFF2-40B4-BE49-F238E27FC236}">
                  <a16:creationId xmlns:a16="http://schemas.microsoft.com/office/drawing/2014/main" id="{F3BE5D79-0053-4DED-807B-2AE1546F5AB1}"/>
                </a:ext>
              </a:extLst>
            </p:cNvPr>
            <p:cNvSpPr txBox="1">
              <a:spLocks noChangeArrowheads="1"/>
            </p:cNvSpPr>
            <p:nvPr/>
          </p:nvSpPr>
          <p:spPr bwMode="auto">
            <a:xfrm>
              <a:off x="107737275" y="107299125"/>
              <a:ext cx="5048250" cy="600075"/>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buClrTx/>
              </a:pPr>
              <a:r>
                <a:rPr lang="en-US" altLang="en-US" sz="1050">
                  <a:latin typeface="Cambria Math" panose="02040503050406030204" pitchFamily="18" charset="0"/>
                </a:rPr>
                <a:t>2020-21 CTE DUAL CREDIT COMPLETERS </a:t>
              </a:r>
              <a:br>
                <a:rPr lang="en-US" altLang="en-US" sz="1050">
                  <a:latin typeface="Cambria Math" panose="02040503050406030204" pitchFamily="18" charset="0"/>
                </a:rPr>
              </a:br>
              <a:r>
                <a:rPr lang="en-US" altLang="en-US" sz="1050">
                  <a:latin typeface="Cambria Math" panose="02040503050406030204" pitchFamily="18" charset="0"/>
                </a:rPr>
                <a:t>BY ETHNICITY  AND HEADCOUNT</a:t>
              </a:r>
              <a:endParaRPr lang="en-US" altLang="en-US" sz="1350">
                <a:solidFill>
                  <a:schemeClr val="tx1"/>
                </a:solidFill>
                <a:latin typeface="Arial" panose="020B0604020202020204" pitchFamily="34" charset="0"/>
              </a:endParaRPr>
            </a:p>
          </p:txBody>
        </p:sp>
      </p:grpSp>
    </p:spTree>
    <p:extLst>
      <p:ext uri="{BB962C8B-B14F-4D97-AF65-F5344CB8AC3E}">
        <p14:creationId xmlns:p14="http://schemas.microsoft.com/office/powerpoint/2010/main" val="20790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12168E-9BFC-4DF6-8C5C-0D7A8BE137FD}"/>
              </a:ext>
            </a:extLst>
          </p:cNvPr>
          <p:cNvSpPr>
            <a:spLocks noGrp="1"/>
          </p:cNvSpPr>
          <p:nvPr>
            <p:ph type="title"/>
          </p:nvPr>
        </p:nvSpPr>
        <p:spPr/>
        <p:txBody>
          <a:bodyPr/>
          <a:lstStyle/>
          <a:p>
            <a:pPr algn="ctr"/>
            <a:r>
              <a:rPr lang="en-US" dirty="0"/>
              <a:t>Marketing with DEI in mind</a:t>
            </a:r>
          </a:p>
        </p:txBody>
      </p:sp>
      <p:pic>
        <p:nvPicPr>
          <p:cNvPr id="7" name="Picture 6" descr="Marketing with DEI in mind poster featuring Mayra Arias and Roberto Perez studying under the shade of a tree on a beautiful day.">
            <a:extLst>
              <a:ext uri="{FF2B5EF4-FFF2-40B4-BE49-F238E27FC236}">
                <a16:creationId xmlns:a16="http://schemas.microsoft.com/office/drawing/2014/main" id="{89D19A34-AA49-4D46-9621-11DD193F8AA5}"/>
              </a:ext>
            </a:extLst>
          </p:cNvPr>
          <p:cNvPicPr>
            <a:picLocks noChangeAspect="1"/>
          </p:cNvPicPr>
          <p:nvPr/>
        </p:nvPicPr>
        <p:blipFill>
          <a:blip r:embed="rId2"/>
          <a:stretch>
            <a:fillRect/>
          </a:stretch>
        </p:blipFill>
        <p:spPr>
          <a:xfrm>
            <a:off x="2861480" y="1392594"/>
            <a:ext cx="3300234" cy="3307820"/>
          </a:xfrm>
          <a:prstGeom prst="rect">
            <a:avLst/>
          </a:prstGeom>
        </p:spPr>
      </p:pic>
    </p:spTree>
    <p:extLst>
      <p:ext uri="{BB962C8B-B14F-4D97-AF65-F5344CB8AC3E}">
        <p14:creationId xmlns:p14="http://schemas.microsoft.com/office/powerpoint/2010/main" val="3689295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2B916-1D36-467F-AF5D-26F8EB5A5C77}"/>
              </a:ext>
            </a:extLst>
          </p:cNvPr>
          <p:cNvSpPr>
            <a:spLocks noGrp="1"/>
          </p:cNvSpPr>
          <p:nvPr>
            <p:ph type="title"/>
          </p:nvPr>
        </p:nvSpPr>
        <p:spPr/>
        <p:txBody>
          <a:bodyPr/>
          <a:lstStyle/>
          <a:p>
            <a:pPr algn="ctr"/>
            <a:r>
              <a:rPr lang="en-US" dirty="0"/>
              <a:t>CTE Dual Credit works! </a:t>
            </a:r>
          </a:p>
        </p:txBody>
      </p:sp>
      <p:pic>
        <p:nvPicPr>
          <p:cNvPr id="4" name="Content Placeholder 3" descr="Image of Mayra Aria sitting out side with her laptop and phone wearing a plaid flannel shirt over a white tank top and blue jeans. The caption reads, &quot;CTE Dual Credit helped me obtain college credits in Child Psychology at the high school, these credits will help me to complete my degree in social work.&quot;">
            <a:extLst>
              <a:ext uri="{FF2B5EF4-FFF2-40B4-BE49-F238E27FC236}">
                <a16:creationId xmlns:a16="http://schemas.microsoft.com/office/drawing/2014/main" id="{556CDAB9-B0CD-4AF7-959D-5CD6670EC49E}"/>
              </a:ext>
            </a:extLst>
          </p:cNvPr>
          <p:cNvPicPr>
            <a:picLocks noGrp="1" noChangeAspect="1"/>
          </p:cNvPicPr>
          <p:nvPr>
            <p:ph idx="1"/>
          </p:nvPr>
        </p:nvPicPr>
        <p:blipFill>
          <a:blip r:embed="rId2"/>
          <a:stretch>
            <a:fillRect/>
          </a:stretch>
        </p:blipFill>
        <p:spPr>
          <a:xfrm>
            <a:off x="760397" y="1554058"/>
            <a:ext cx="3021806" cy="2650331"/>
          </a:xfrm>
          <a:prstGeom prst="rect">
            <a:avLst/>
          </a:prstGeom>
        </p:spPr>
      </p:pic>
      <p:pic>
        <p:nvPicPr>
          <p:cNvPr id="5" name="Picture 4" descr="Image of Roberto Perez standing outside  wearing a blue t-shirt on a sunny day. The caption beside him says, &quot;The CTE Dual Credit program helped me look forward to college, the class at my high school gave me a head start in learning about welding.&quot;">
            <a:extLst>
              <a:ext uri="{FF2B5EF4-FFF2-40B4-BE49-F238E27FC236}">
                <a16:creationId xmlns:a16="http://schemas.microsoft.com/office/drawing/2014/main" id="{2C3156AA-7B14-46F8-B686-7DA522F26BD7}"/>
              </a:ext>
            </a:extLst>
          </p:cNvPr>
          <p:cNvPicPr>
            <a:picLocks noChangeAspect="1"/>
          </p:cNvPicPr>
          <p:nvPr/>
        </p:nvPicPr>
        <p:blipFill>
          <a:blip r:embed="rId3"/>
          <a:stretch>
            <a:fillRect/>
          </a:stretch>
        </p:blipFill>
        <p:spPr>
          <a:xfrm>
            <a:off x="4765610" y="1637523"/>
            <a:ext cx="3601151" cy="2386543"/>
          </a:xfrm>
          <a:prstGeom prst="rect">
            <a:avLst/>
          </a:prstGeom>
        </p:spPr>
      </p:pic>
    </p:spTree>
    <p:extLst>
      <p:ext uri="{BB962C8B-B14F-4D97-AF65-F5344CB8AC3E}">
        <p14:creationId xmlns:p14="http://schemas.microsoft.com/office/powerpoint/2010/main" val="1115561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28650" y="1699026"/>
            <a:ext cx="7886700" cy="25716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514325"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003764"/>
                </a:solidFill>
                <a:effectLst/>
                <a:uLnTx/>
                <a:uFillTx/>
                <a:latin typeface="+mn-lt"/>
                <a:ea typeface="+mn-ea"/>
                <a:cs typeface="+mn-cs"/>
              </a:rPr>
              <a:t>Questions? Please raise hand or drop question in the chat.</a:t>
            </a:r>
          </a:p>
          <a:p>
            <a:pPr marL="257163"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100" b="0" i="0" u="none" strike="noStrike" kern="1200" cap="none" spc="0" normalizeH="0" baseline="0" noProof="0" dirty="0">
              <a:ln>
                <a:noFill/>
              </a:ln>
              <a:solidFill>
                <a:srgbClr val="003764"/>
              </a:solidFill>
              <a:effectLst/>
              <a:uLnTx/>
              <a:uFillTx/>
              <a:latin typeface="+mn-lt"/>
              <a:ea typeface="+mn-ea"/>
              <a:cs typeface="+mn-cs"/>
            </a:endParaRPr>
          </a:p>
        </p:txBody>
      </p:sp>
    </p:spTree>
    <p:extLst>
      <p:ext uri="{BB962C8B-B14F-4D97-AF65-F5344CB8AC3E}">
        <p14:creationId xmlns:p14="http://schemas.microsoft.com/office/powerpoint/2010/main" val="4188286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WACTC/SBCTC Promising practices exchange	</a:t>
            </a:r>
          </a:p>
        </p:txBody>
      </p:sp>
      <p:sp>
        <p:nvSpPr>
          <p:cNvPr id="3" name="Text Placeholder 2"/>
          <p:cNvSpPr>
            <a:spLocks noGrp="1"/>
          </p:cNvSpPr>
          <p:nvPr>
            <p:ph type="body" sz="quarter" idx="10"/>
          </p:nvPr>
        </p:nvSpPr>
        <p:spPr/>
        <p:txBody>
          <a:bodyPr/>
          <a:lstStyle/>
          <a:p>
            <a:r>
              <a:rPr lang="en-US" dirty="0"/>
              <a:t>Do you have a promising practice at your college that is—</a:t>
            </a:r>
          </a:p>
          <a:p>
            <a:pPr lvl="1"/>
            <a:r>
              <a:rPr lang="en-US" dirty="0"/>
              <a:t>--Advancing racial equity, closing equity gaps? </a:t>
            </a:r>
          </a:p>
          <a:p>
            <a:pPr lvl="1"/>
            <a:r>
              <a:rPr lang="en-US" dirty="0"/>
              <a:t>--Increasing enrollment, student success, graduation? </a:t>
            </a:r>
          </a:p>
          <a:p>
            <a:pPr lvl="1"/>
            <a:r>
              <a:rPr lang="en-US" dirty="0"/>
              <a:t>--Re-engaging adult students? </a:t>
            </a:r>
          </a:p>
          <a:p>
            <a:r>
              <a:rPr lang="en-US" dirty="0"/>
              <a:t>Please share it! Go to:</a:t>
            </a:r>
          </a:p>
          <a:p>
            <a:pPr lvl="1"/>
            <a:r>
              <a:rPr lang="en-US" sz="2100" dirty="0">
                <a:hlinkClick r:id="rId2"/>
              </a:rPr>
              <a:t>https://www.sbctc.edu/about/task-forces-work-groups/strategic-enrollment/promising-practices.aspx</a:t>
            </a:r>
            <a:endParaRPr lang="en-US" sz="2100" dirty="0"/>
          </a:p>
          <a:p>
            <a:pPr lvl="1"/>
            <a:endParaRPr lang="en-US" sz="2100" dirty="0"/>
          </a:p>
        </p:txBody>
      </p:sp>
    </p:spTree>
    <p:extLst>
      <p:ext uri="{BB962C8B-B14F-4D97-AF65-F5344CB8AC3E}">
        <p14:creationId xmlns:p14="http://schemas.microsoft.com/office/powerpoint/2010/main" val="2533019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73738-7EE3-4E5D-A911-E22413533DD0}"/>
              </a:ext>
            </a:extLst>
          </p:cNvPr>
          <p:cNvSpPr>
            <a:spLocks noGrp="1"/>
          </p:cNvSpPr>
          <p:nvPr>
            <p:ph type="title"/>
          </p:nvPr>
        </p:nvSpPr>
        <p:spPr/>
        <p:txBody>
          <a:bodyPr/>
          <a:lstStyle/>
          <a:p>
            <a:r>
              <a:rPr lang="en-US" dirty="0"/>
              <a:t>Presenter Contact Information</a:t>
            </a:r>
          </a:p>
        </p:txBody>
      </p:sp>
      <p:sp>
        <p:nvSpPr>
          <p:cNvPr id="3" name="Text Placeholder 2">
            <a:extLst>
              <a:ext uri="{FF2B5EF4-FFF2-40B4-BE49-F238E27FC236}">
                <a16:creationId xmlns:a16="http://schemas.microsoft.com/office/drawing/2014/main" id="{92D7FD7A-0C91-4E00-8B12-7830B449702F}"/>
              </a:ext>
            </a:extLst>
          </p:cNvPr>
          <p:cNvSpPr>
            <a:spLocks noGrp="1"/>
          </p:cNvSpPr>
          <p:nvPr>
            <p:ph type="body" sz="quarter" idx="10"/>
          </p:nvPr>
        </p:nvSpPr>
        <p:spPr>
          <a:xfrm>
            <a:off x="628650" y="1699025"/>
            <a:ext cx="3527714" cy="2951915"/>
          </a:xfrm>
        </p:spPr>
        <p:txBody>
          <a:bodyPr/>
          <a:lstStyle/>
          <a:p>
            <a:pPr marL="0" indent="0" defTabSz="685800">
              <a:buNone/>
            </a:pPr>
            <a:r>
              <a:rPr lang="en-US" sz="1400" dirty="0">
                <a:sym typeface="Arial"/>
              </a:rPr>
              <a:t>Anne Molenda</a:t>
            </a:r>
            <a:br>
              <a:rPr lang="en-US" sz="1400" dirty="0">
                <a:sym typeface="Arial"/>
              </a:rPr>
            </a:br>
            <a:r>
              <a:rPr lang="en-US" sz="1400" dirty="0">
                <a:sym typeface="Arial"/>
              </a:rPr>
              <a:t>Director of K-12 Partnerships &amp; Recruitment</a:t>
            </a:r>
            <a:br>
              <a:rPr lang="en-US" sz="1400" dirty="0"/>
            </a:br>
            <a:r>
              <a:rPr lang="en-US" sz="1400" u="sng" dirty="0">
                <a:hlinkClick r:id="rId2"/>
              </a:rPr>
              <a:t>amolenda@spscc.edu</a:t>
            </a:r>
            <a:endParaRPr lang="en-US" sz="1400" u="sng" dirty="0"/>
          </a:p>
          <a:p>
            <a:pPr marL="0" indent="0" defTabSz="914400">
              <a:lnSpc>
                <a:spcPct val="100000"/>
              </a:lnSpc>
              <a:spcBef>
                <a:spcPts val="1800"/>
              </a:spcBef>
              <a:buClr>
                <a:srgbClr val="000000"/>
              </a:buClr>
              <a:buNone/>
              <a:defRPr/>
            </a:pPr>
            <a:r>
              <a:rPr lang="en-US" sz="1400" dirty="0"/>
              <a:t>Guy Hamilton</a:t>
            </a:r>
            <a:br>
              <a:rPr lang="en-US" sz="1400" dirty="0"/>
            </a:br>
            <a:r>
              <a:rPr lang="en-US" sz="1400" dirty="0"/>
              <a:t>Executive Academic Dean, STEM</a:t>
            </a:r>
            <a:br>
              <a:rPr lang="en-US" sz="1400" dirty="0"/>
            </a:br>
            <a:r>
              <a:rPr lang="en-US" sz="1400" u="sng" dirty="0">
                <a:hlinkClick r:id="rId3"/>
              </a:rPr>
              <a:t>ghamilton@shoreline.edu</a:t>
            </a:r>
            <a:endParaRPr lang="en-US" sz="1400" u="sng" dirty="0"/>
          </a:p>
          <a:p>
            <a:pPr marL="0" indent="0" defTabSz="914400">
              <a:lnSpc>
                <a:spcPct val="100000"/>
              </a:lnSpc>
              <a:spcBef>
                <a:spcPts val="1800"/>
              </a:spcBef>
              <a:buClr>
                <a:srgbClr val="000000"/>
              </a:buClr>
              <a:buNone/>
              <a:defRPr/>
            </a:pPr>
            <a:r>
              <a:rPr lang="en-US" sz="1400" dirty="0">
                <a:sym typeface="Roboto"/>
              </a:rPr>
              <a:t>Tanya </a:t>
            </a:r>
            <a:r>
              <a:rPr lang="en-US" sz="1400" dirty="0" err="1">
                <a:sym typeface="Roboto"/>
              </a:rPr>
              <a:t>Rettinger</a:t>
            </a:r>
            <a:br>
              <a:rPr lang="en-US" sz="1400" dirty="0">
                <a:sym typeface="Roboto"/>
              </a:rPr>
            </a:br>
            <a:r>
              <a:rPr lang="en-US" sz="1400" dirty="0">
                <a:sym typeface="Roboto"/>
              </a:rPr>
              <a:t>Director, PNWCC Consortium</a:t>
            </a:r>
            <a:br>
              <a:rPr lang="en-US" sz="1400" dirty="0">
                <a:sym typeface="Roboto"/>
              </a:rPr>
            </a:br>
            <a:r>
              <a:rPr lang="en-US" sz="1400" u="sng" dirty="0">
                <a:hlinkClick r:id="rId4"/>
              </a:rPr>
              <a:t>tanya.rettinger@bellevuecollege.edu</a:t>
            </a:r>
            <a:endParaRPr lang="en-US" sz="1400" dirty="0"/>
          </a:p>
          <a:p>
            <a:pPr marL="0" lvl="0" indent="0" defTabSz="914400">
              <a:lnSpc>
                <a:spcPct val="115000"/>
              </a:lnSpc>
              <a:spcBef>
                <a:spcPts val="1800"/>
              </a:spcBef>
              <a:buClr>
                <a:srgbClr val="000000"/>
              </a:buClr>
              <a:buNone/>
              <a:defRPr/>
            </a:pPr>
            <a:endParaRPr lang="en-US" sz="1400" b="1" kern="0" dirty="0">
              <a:solidFill>
                <a:srgbClr val="000000"/>
              </a:solidFill>
              <a:latin typeface="Roboto"/>
              <a:ea typeface="Roboto"/>
              <a:cs typeface="Roboto"/>
              <a:sym typeface="Roboto"/>
            </a:endParaRPr>
          </a:p>
          <a:p>
            <a:endParaRPr lang="en-US" dirty="0"/>
          </a:p>
        </p:txBody>
      </p:sp>
      <p:sp>
        <p:nvSpPr>
          <p:cNvPr id="4" name="Text Placeholder 2">
            <a:extLst>
              <a:ext uri="{FF2B5EF4-FFF2-40B4-BE49-F238E27FC236}">
                <a16:creationId xmlns:a16="http://schemas.microsoft.com/office/drawing/2014/main" id="{0405A5F2-0A5A-4AD5-B3FD-E8FE45795C1A}"/>
              </a:ext>
            </a:extLst>
          </p:cNvPr>
          <p:cNvSpPr txBox="1">
            <a:spLocks/>
          </p:cNvSpPr>
          <p:nvPr/>
        </p:nvSpPr>
        <p:spPr>
          <a:xfrm>
            <a:off x="4572000" y="1699026"/>
            <a:ext cx="3409276" cy="2864882"/>
          </a:xfrm>
          <a:prstGeom prst="rect">
            <a:avLst/>
          </a:prstGeom>
        </p:spPr>
        <p:txBody>
          <a:bodyPr/>
          <a:lstStyle>
            <a:lvl1pPr marL="342900" marR="0" indent="-342900" algn="l" defTabSz="514325" rtl="0" eaLnBrk="1" fontAlgn="auto" latinLnBrk="0" hangingPunct="1">
              <a:lnSpc>
                <a:spcPct val="90000"/>
              </a:lnSpc>
              <a:spcBef>
                <a:spcPts val="563"/>
              </a:spcBef>
              <a:spcAft>
                <a:spcPts val="0"/>
              </a:spcAft>
              <a:buClrTx/>
              <a:buSzTx/>
              <a:buFont typeface="Arial" panose="020B0604020202020204" pitchFamily="34" charset="0"/>
              <a:buChar char="•"/>
              <a:tabLst/>
              <a:defRPr sz="2100" kern="1200" baseline="0">
                <a:solidFill>
                  <a:srgbClr val="003764"/>
                </a:solidFill>
                <a:latin typeface="+mn-lt"/>
                <a:ea typeface="+mn-ea"/>
                <a:cs typeface="+mn-cs"/>
              </a:defRPr>
            </a:lvl1pPr>
            <a:lvl2pPr marL="257163" indent="0" algn="l" defTabSz="685800" rtl="0" eaLnBrk="1" latinLnBrk="0" hangingPunct="1">
              <a:lnSpc>
                <a:spcPct val="90000"/>
              </a:lnSpc>
              <a:spcBef>
                <a:spcPts val="375"/>
              </a:spcBef>
              <a:buFont typeface="Arial" panose="020B0604020202020204" pitchFamily="34" charset="0"/>
              <a:buNone/>
              <a:defRPr sz="1800" kern="1200">
                <a:solidFill>
                  <a:srgbClr val="003764"/>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lnSpc>
                <a:spcPct val="100000"/>
              </a:lnSpc>
              <a:spcBef>
                <a:spcPts val="1800"/>
              </a:spcBef>
              <a:buClr>
                <a:srgbClr val="000000"/>
              </a:buClr>
              <a:buNone/>
              <a:defRPr/>
            </a:pPr>
            <a:r>
              <a:rPr lang="en-US" sz="1400" dirty="0"/>
              <a:t>Cinthia Alvarez</a:t>
            </a:r>
            <a:br>
              <a:rPr lang="en-US" sz="1400" dirty="0"/>
            </a:br>
            <a:r>
              <a:rPr lang="en-US" sz="1400" dirty="0"/>
              <a:t>Director for K-12 Partnerships</a:t>
            </a:r>
            <a:br>
              <a:rPr lang="en-US" sz="1400" dirty="0"/>
            </a:br>
            <a:r>
              <a:rPr lang="en-US" sz="1400" u="sng" dirty="0">
                <a:hlinkClick r:id="rId5"/>
              </a:rPr>
              <a:t>cdalvarez@columbiabasin.edu</a:t>
            </a:r>
            <a:br>
              <a:rPr lang="en-US" sz="1400" u="sng" dirty="0"/>
            </a:br>
            <a:r>
              <a:rPr lang="en-US" sz="1400" u="sng" dirty="0"/>
              <a:t> </a:t>
            </a:r>
          </a:p>
          <a:p>
            <a:pPr marL="0" indent="0" defTabSz="914400">
              <a:lnSpc>
                <a:spcPct val="115000"/>
              </a:lnSpc>
              <a:spcBef>
                <a:spcPts val="1800"/>
              </a:spcBef>
              <a:buClr>
                <a:srgbClr val="000000"/>
              </a:buClr>
              <a:buFont typeface="Arial" panose="020B0604020202020204" pitchFamily="34" charset="0"/>
              <a:buNone/>
              <a:defRPr/>
            </a:pPr>
            <a:endParaRPr lang="en-US" sz="1400" b="1" kern="0" dirty="0">
              <a:solidFill>
                <a:srgbClr val="000000"/>
              </a:solidFill>
              <a:latin typeface="Roboto"/>
              <a:ea typeface="Roboto"/>
              <a:cs typeface="Roboto"/>
              <a:sym typeface="Roboto"/>
            </a:endParaRPr>
          </a:p>
          <a:p>
            <a:pPr marL="0" indent="0" defTabSz="914400">
              <a:lnSpc>
                <a:spcPct val="115000"/>
              </a:lnSpc>
              <a:spcBef>
                <a:spcPts val="1800"/>
              </a:spcBef>
              <a:buClr>
                <a:srgbClr val="000000"/>
              </a:buClr>
              <a:buFont typeface="Arial" panose="020B0604020202020204" pitchFamily="34" charset="0"/>
              <a:buNone/>
              <a:defRPr/>
            </a:pPr>
            <a:r>
              <a:rPr lang="en-US" sz="1400" b="1" kern="0" dirty="0">
                <a:solidFill>
                  <a:srgbClr val="000000"/>
                </a:solidFill>
                <a:latin typeface="Roboto"/>
                <a:ea typeface="Roboto"/>
                <a:cs typeface="Roboto"/>
                <a:sym typeface="Roboto"/>
              </a:rPr>
              <a:t>SBCTC Contact </a:t>
            </a:r>
            <a:br>
              <a:rPr lang="en-US" sz="1400" b="1" kern="0" dirty="0">
                <a:solidFill>
                  <a:srgbClr val="000000"/>
                </a:solidFill>
                <a:latin typeface="Roboto"/>
                <a:ea typeface="Roboto"/>
                <a:cs typeface="Roboto"/>
                <a:sym typeface="Roboto"/>
              </a:rPr>
            </a:br>
            <a:r>
              <a:rPr lang="en-US" sz="1400" dirty="0"/>
              <a:t>Jamie Traugott</a:t>
            </a:r>
            <a:br>
              <a:rPr lang="en-US" sz="1400" dirty="0"/>
            </a:br>
            <a:r>
              <a:rPr lang="en-US" sz="1400" dirty="0"/>
              <a:t>Director of Dual Credit &amp; K-12 Alignment</a:t>
            </a:r>
            <a:br>
              <a:rPr lang="en-US" sz="1400" dirty="0"/>
            </a:br>
            <a:r>
              <a:rPr lang="en-US" sz="1400" u="sng" dirty="0">
                <a:hlinkClick r:id="rId6"/>
              </a:rPr>
              <a:t>jtraugott@sbctc.edu</a:t>
            </a:r>
            <a:br>
              <a:rPr lang="en-US" sz="1400" u="sng" dirty="0"/>
            </a:br>
            <a:r>
              <a:rPr lang="en-US" sz="1400" u="sng" dirty="0"/>
              <a:t> </a:t>
            </a:r>
          </a:p>
          <a:p>
            <a:pPr marL="0" indent="0" defTabSz="914400">
              <a:lnSpc>
                <a:spcPct val="115000"/>
              </a:lnSpc>
              <a:spcBef>
                <a:spcPts val="1800"/>
              </a:spcBef>
              <a:buClr>
                <a:srgbClr val="000000"/>
              </a:buClr>
              <a:buFont typeface="Arial" panose="020B0604020202020204" pitchFamily="34" charset="0"/>
              <a:buNone/>
              <a:defRPr/>
            </a:pPr>
            <a:endParaRPr lang="en-US" sz="1400" b="1" kern="0" dirty="0">
              <a:solidFill>
                <a:srgbClr val="000000"/>
              </a:solidFill>
              <a:latin typeface="Roboto"/>
              <a:ea typeface="Roboto"/>
              <a:cs typeface="Roboto"/>
              <a:sym typeface="Roboto"/>
            </a:endParaRPr>
          </a:p>
          <a:p>
            <a:endParaRPr lang="en-US" dirty="0"/>
          </a:p>
        </p:txBody>
      </p:sp>
    </p:spTree>
    <p:extLst>
      <p:ext uri="{BB962C8B-B14F-4D97-AF65-F5344CB8AC3E}">
        <p14:creationId xmlns:p14="http://schemas.microsoft.com/office/powerpoint/2010/main" val="3242795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30DDE-0427-4672-98CD-B95BB786CE70}"/>
              </a:ext>
            </a:extLst>
          </p:cNvPr>
          <p:cNvSpPr>
            <a:spLocks noGrp="1"/>
          </p:cNvSpPr>
          <p:nvPr>
            <p:ph type="title"/>
          </p:nvPr>
        </p:nvSpPr>
        <p:spPr/>
        <p:txBody>
          <a:bodyPr/>
          <a:lstStyle/>
          <a:p>
            <a:r>
              <a:rPr lang="en-US" dirty="0"/>
              <a:t>House Keeping &amp; Ground Rules</a:t>
            </a:r>
          </a:p>
        </p:txBody>
      </p:sp>
      <p:sp>
        <p:nvSpPr>
          <p:cNvPr id="3" name="Content Placeholder 2">
            <a:extLst>
              <a:ext uri="{FF2B5EF4-FFF2-40B4-BE49-F238E27FC236}">
                <a16:creationId xmlns:a16="http://schemas.microsoft.com/office/drawing/2014/main" id="{E6C93317-C7CE-4AAE-B81B-96E2FB8A624F}"/>
              </a:ext>
            </a:extLst>
          </p:cNvPr>
          <p:cNvSpPr>
            <a:spLocks noGrp="1"/>
          </p:cNvSpPr>
          <p:nvPr>
            <p:ph idx="1"/>
          </p:nvPr>
        </p:nvSpPr>
        <p:spPr>
          <a:xfrm>
            <a:off x="705397" y="1717862"/>
            <a:ext cx="6252731" cy="3102689"/>
          </a:xfrm>
        </p:spPr>
        <p:txBody>
          <a:bodyPr/>
          <a:lstStyle/>
          <a:p>
            <a:pPr lvl="1"/>
            <a:r>
              <a:rPr lang="en-US" dirty="0"/>
              <a:t>Please leave your video </a:t>
            </a:r>
            <a:r>
              <a:rPr lang="en-US" b="1" dirty="0">
                <a:solidFill>
                  <a:schemeClr val="accent4">
                    <a:lumMod val="75000"/>
                  </a:schemeClr>
                </a:solidFill>
              </a:rPr>
              <a:t>off</a:t>
            </a:r>
          </a:p>
          <a:p>
            <a:pPr lvl="1"/>
            <a:r>
              <a:rPr lang="en-US" dirty="0"/>
              <a:t>Please stay muted at all times unless speaking</a:t>
            </a:r>
          </a:p>
          <a:p>
            <a:pPr lvl="1"/>
            <a:r>
              <a:rPr lang="en-US" dirty="0"/>
              <a:t>Chat will be monitored for questions, so please feel free to use it. </a:t>
            </a:r>
          </a:p>
          <a:p>
            <a:pPr lvl="1"/>
            <a:r>
              <a:rPr lang="en-US" dirty="0"/>
              <a:t>Ask for clarification: </a:t>
            </a:r>
          </a:p>
          <a:p>
            <a:pPr lvl="2"/>
            <a:r>
              <a:rPr lang="en-US" dirty="0"/>
              <a:t>If there is something that you don't understand, please ask for clarification. If you don't understand the issue or solution, then there are probably others that also don't understand.</a:t>
            </a:r>
          </a:p>
          <a:p>
            <a:pPr lvl="1"/>
            <a:r>
              <a:rPr lang="en-US" dirty="0"/>
              <a:t>Please be open and courteous to hearing other people's perspectives. Honest and constructive discussions are needed to obtain the best results.</a:t>
            </a:r>
          </a:p>
          <a:p>
            <a:endParaRPr lang="en-US" dirty="0"/>
          </a:p>
        </p:txBody>
      </p:sp>
      <p:sp>
        <p:nvSpPr>
          <p:cNvPr id="5" name="TextBox 4">
            <a:extLst>
              <a:ext uri="{FF2B5EF4-FFF2-40B4-BE49-F238E27FC236}">
                <a16:creationId xmlns:a16="http://schemas.microsoft.com/office/drawing/2014/main" id="{D09C7A62-3998-4E09-9ECE-4FF16A57DD1D}"/>
              </a:ext>
            </a:extLst>
          </p:cNvPr>
          <p:cNvSpPr txBox="1"/>
          <p:nvPr/>
        </p:nvSpPr>
        <p:spPr>
          <a:xfrm>
            <a:off x="6104858" y="4693593"/>
            <a:ext cx="3391728" cy="253916"/>
          </a:xfrm>
          <a:prstGeom prst="rect">
            <a:avLst/>
          </a:prstGeom>
          <a:noFill/>
        </p:spPr>
        <p:txBody>
          <a:bodyPr wrap="square" rtlCol="0">
            <a:spAutoFit/>
          </a:bodyPr>
          <a:lstStyle/>
          <a:p>
            <a:r>
              <a:rPr lang="en-US" sz="1050" dirty="0">
                <a:solidFill>
                  <a:schemeClr val="accent4">
                    <a:lumMod val="75000"/>
                  </a:schemeClr>
                </a:solidFill>
              </a:rPr>
              <a:t>*This meeting is being recorded</a:t>
            </a:r>
          </a:p>
        </p:txBody>
      </p:sp>
      <p:sp>
        <p:nvSpPr>
          <p:cNvPr id="4" name="Slide Number Placeholder 3">
            <a:extLst>
              <a:ext uri="{FF2B5EF4-FFF2-40B4-BE49-F238E27FC236}">
                <a16:creationId xmlns:a16="http://schemas.microsoft.com/office/drawing/2014/main" id="{5906501C-748F-442C-A208-9AD97269A22F}"/>
              </a:ext>
            </a:extLst>
          </p:cNvPr>
          <p:cNvSpPr>
            <a:spLocks noGrp="1"/>
          </p:cNvSpPr>
          <p:nvPr>
            <p:ph type="sldNum" sz="quarter" idx="12"/>
          </p:nvPr>
        </p:nvSpPr>
        <p:spPr/>
        <p:txBody>
          <a:bodyPr/>
          <a:lstStyle/>
          <a:p>
            <a:fld id="{DEE5BC03-7CE3-4FE3-BC0A-0ACCA8AC1F24}" type="slidenum">
              <a:rPr lang="en-US" smtClean="0"/>
              <a:pPr/>
              <a:t>4</a:t>
            </a:fld>
            <a:endParaRPr lang="en-US" dirty="0"/>
          </a:p>
        </p:txBody>
      </p:sp>
    </p:spTree>
    <p:extLst>
      <p:ext uri="{BB962C8B-B14F-4D97-AF65-F5344CB8AC3E}">
        <p14:creationId xmlns:p14="http://schemas.microsoft.com/office/powerpoint/2010/main" val="3157442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1" y="819240"/>
            <a:ext cx="8336975" cy="750615"/>
          </a:xfrm>
        </p:spPr>
        <p:txBody>
          <a:bodyPr/>
          <a:lstStyle/>
          <a:p>
            <a:r>
              <a:rPr lang="en-US" b="1" dirty="0"/>
              <a:t>WACTC PROMISING PRACTICES WEBINAR: </a:t>
            </a:r>
            <a:br>
              <a:rPr lang="en-US" b="1" dirty="0"/>
            </a:br>
            <a:r>
              <a:rPr lang="en-US" b="1" dirty="0"/>
              <a:t>Innovative Practices in Dual Credit</a:t>
            </a:r>
            <a:br>
              <a:rPr lang="en-US" dirty="0"/>
            </a:br>
            <a:endParaRPr lang="en-US" dirty="0"/>
          </a:p>
        </p:txBody>
      </p:sp>
      <p:sp>
        <p:nvSpPr>
          <p:cNvPr id="3" name="Content Placeholder 2"/>
          <p:cNvSpPr>
            <a:spLocks noGrp="1"/>
          </p:cNvSpPr>
          <p:nvPr>
            <p:ph idx="1"/>
          </p:nvPr>
        </p:nvSpPr>
        <p:spPr>
          <a:xfrm>
            <a:off x="536860" y="1684637"/>
            <a:ext cx="8336975" cy="3356470"/>
          </a:xfrm>
        </p:spPr>
        <p:txBody>
          <a:bodyPr/>
          <a:lstStyle/>
          <a:p>
            <a:r>
              <a:rPr lang="en-US" sz="2000" dirty="0"/>
              <a:t>South Puget Sound Community College – Practices related to college navigators on the high school campus</a:t>
            </a:r>
          </a:p>
          <a:p>
            <a:r>
              <a:rPr lang="en-US" sz="2000" dirty="0"/>
              <a:t>Shoreline Community College – Innovative biotechnology and biomanufacturing programs and partnerships</a:t>
            </a:r>
          </a:p>
          <a:p>
            <a:r>
              <a:rPr lang="en-US" sz="2000" dirty="0"/>
              <a:t>Bellevue College – Pacific NW College Credit consortium for CTE credit</a:t>
            </a:r>
          </a:p>
          <a:p>
            <a:r>
              <a:rPr lang="en-US" sz="2000" dirty="0"/>
              <a:t>Columbia Basin College – Broad-based CTE opportunities and marketing with equity in mind</a:t>
            </a:r>
          </a:p>
        </p:txBody>
      </p:sp>
      <p:sp>
        <p:nvSpPr>
          <p:cNvPr id="4" name="Slide Number Placeholder 3"/>
          <p:cNvSpPr>
            <a:spLocks noGrp="1"/>
          </p:cNvSpPr>
          <p:nvPr>
            <p:ph type="sldNum" sz="quarter" idx="12"/>
          </p:nvPr>
        </p:nvSpPr>
        <p:spPr/>
        <p:txBody>
          <a:bodyPr/>
          <a:lstStyle/>
          <a:p>
            <a:fld id="{DEE5BC03-7CE3-4FE3-BC0A-0ACCA8AC1F24}" type="slidenum">
              <a:rPr lang="en-US" smtClean="0"/>
              <a:pPr/>
              <a:t>5</a:t>
            </a:fld>
            <a:endParaRPr lang="en-US" dirty="0"/>
          </a:p>
        </p:txBody>
      </p:sp>
    </p:spTree>
    <p:extLst>
      <p:ext uri="{BB962C8B-B14F-4D97-AF65-F5344CB8AC3E}">
        <p14:creationId xmlns:p14="http://schemas.microsoft.com/office/powerpoint/2010/main" val="61151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B2836-BB4D-0543-0175-51F3AA10D5A8}"/>
              </a:ext>
            </a:extLst>
          </p:cNvPr>
          <p:cNvSpPr>
            <a:spLocks noGrp="1"/>
          </p:cNvSpPr>
          <p:nvPr>
            <p:ph type="title"/>
          </p:nvPr>
        </p:nvSpPr>
        <p:spPr>
          <a:xfrm>
            <a:off x="1489472" y="2205037"/>
            <a:ext cx="6165056" cy="366713"/>
          </a:xfrm>
        </p:spPr>
        <p:txBody>
          <a:bodyPr/>
          <a:lstStyle/>
          <a:p>
            <a:pPr algn="ctr"/>
            <a:r>
              <a:rPr lang="en-US" dirty="0"/>
              <a:t>College and High School Partnership</a:t>
            </a:r>
          </a:p>
        </p:txBody>
      </p:sp>
      <p:sp>
        <p:nvSpPr>
          <p:cNvPr id="3" name="Content Placeholder 2">
            <a:extLst>
              <a:ext uri="{FF2B5EF4-FFF2-40B4-BE49-F238E27FC236}">
                <a16:creationId xmlns:a16="http://schemas.microsoft.com/office/drawing/2014/main" id="{EF96ADA1-D18C-F78F-5BFD-CAF9A3B82EEC}"/>
              </a:ext>
            </a:extLst>
          </p:cNvPr>
          <p:cNvSpPr>
            <a:spLocks noGrp="1"/>
          </p:cNvSpPr>
          <p:nvPr>
            <p:ph sz="quarter" idx="13"/>
          </p:nvPr>
        </p:nvSpPr>
        <p:spPr>
          <a:xfrm>
            <a:off x="1489472" y="2667701"/>
            <a:ext cx="6165056" cy="366713"/>
          </a:xfrm>
        </p:spPr>
        <p:txBody>
          <a:bodyPr/>
          <a:lstStyle/>
          <a:p>
            <a:pPr marL="0" indent="0" algn="ctr">
              <a:buNone/>
            </a:pPr>
            <a:r>
              <a:rPr lang="en-US" b="1" dirty="0"/>
              <a:t>College Navigators on the High School Campus</a:t>
            </a:r>
          </a:p>
          <a:p>
            <a:pPr marL="0" indent="0" algn="ctr">
              <a:buNone/>
            </a:pPr>
            <a:r>
              <a:rPr lang="en-US" b="1" dirty="0"/>
              <a:t>South Puget Sound Community College</a:t>
            </a:r>
          </a:p>
          <a:p>
            <a:pPr marL="0" indent="0" algn="ctr">
              <a:buNone/>
            </a:pPr>
            <a:endParaRPr lang="en-US" dirty="0"/>
          </a:p>
        </p:txBody>
      </p:sp>
    </p:spTree>
    <p:extLst>
      <p:ext uri="{BB962C8B-B14F-4D97-AF65-F5344CB8AC3E}">
        <p14:creationId xmlns:p14="http://schemas.microsoft.com/office/powerpoint/2010/main" val="2090703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2FC99-7F05-ACCB-123F-387C25AFED95}"/>
              </a:ext>
            </a:extLst>
          </p:cNvPr>
          <p:cNvSpPr>
            <a:spLocks noGrp="1"/>
          </p:cNvSpPr>
          <p:nvPr>
            <p:ph type="title"/>
          </p:nvPr>
        </p:nvSpPr>
        <p:spPr/>
        <p:txBody>
          <a:bodyPr/>
          <a:lstStyle/>
          <a:p>
            <a:r>
              <a:rPr lang="en-US" dirty="0"/>
              <a:t>Dual Enrollment Playbook</a:t>
            </a:r>
          </a:p>
        </p:txBody>
      </p:sp>
      <p:sp>
        <p:nvSpPr>
          <p:cNvPr id="10" name="Content Placeholder 9">
            <a:extLst>
              <a:ext uri="{FF2B5EF4-FFF2-40B4-BE49-F238E27FC236}">
                <a16:creationId xmlns:a16="http://schemas.microsoft.com/office/drawing/2014/main" id="{BA86D8F3-A764-273B-7193-D67D6D64D404}"/>
              </a:ext>
            </a:extLst>
          </p:cNvPr>
          <p:cNvSpPr>
            <a:spLocks noGrp="1"/>
          </p:cNvSpPr>
          <p:nvPr>
            <p:ph sz="quarter" idx="13"/>
          </p:nvPr>
        </p:nvSpPr>
        <p:spPr>
          <a:xfrm>
            <a:off x="1496617" y="1574006"/>
            <a:ext cx="3205250" cy="3444479"/>
          </a:xfrm>
        </p:spPr>
        <p:txBody>
          <a:bodyPr/>
          <a:lstStyle/>
          <a:p>
            <a:r>
              <a:rPr lang="en-US" sz="1500" dirty="0"/>
              <a:t>P1: Set a shared vision &amp; goals that prioritize equity</a:t>
            </a:r>
          </a:p>
          <a:p>
            <a:r>
              <a:rPr lang="en-US" sz="1500" dirty="0">
                <a:solidFill>
                  <a:schemeClr val="accent6">
                    <a:lumMod val="75000"/>
                  </a:schemeClr>
                </a:solidFill>
              </a:rPr>
              <a:t>P2: Expand equitable access</a:t>
            </a:r>
          </a:p>
          <a:p>
            <a:r>
              <a:rPr lang="en-US" sz="1500" dirty="0"/>
              <a:t>P3:  Connect students to advising &amp; supports that ensure equitable outcomes</a:t>
            </a:r>
          </a:p>
          <a:p>
            <a:r>
              <a:rPr lang="en-US" sz="1500" dirty="0"/>
              <a:t>P4:  Provide high-quality instruction that builds student’s competence &amp; confidence</a:t>
            </a:r>
          </a:p>
          <a:p>
            <a:r>
              <a:rPr lang="en-US" sz="1500" dirty="0"/>
              <a:t>P5:  Organize teams &amp; develop relationships to maximize potential</a:t>
            </a:r>
          </a:p>
          <a:p>
            <a:endParaRPr lang="en-US" dirty="0"/>
          </a:p>
        </p:txBody>
      </p:sp>
      <p:pic>
        <p:nvPicPr>
          <p:cNvPr id="11" name="Picture 10" descr="Cover of the Dual Enrollment Playbook guide.">
            <a:extLst>
              <a:ext uri="{FF2B5EF4-FFF2-40B4-BE49-F238E27FC236}">
                <a16:creationId xmlns:a16="http://schemas.microsoft.com/office/drawing/2014/main" id="{AF24D6EB-FD26-1340-6D43-E6B057D740BF}"/>
              </a:ext>
            </a:extLst>
          </p:cNvPr>
          <p:cNvPicPr>
            <a:picLocks noChangeAspect="1"/>
          </p:cNvPicPr>
          <p:nvPr/>
        </p:nvPicPr>
        <p:blipFill>
          <a:blip r:embed="rId2"/>
          <a:stretch>
            <a:fillRect/>
          </a:stretch>
        </p:blipFill>
        <p:spPr>
          <a:xfrm>
            <a:off x="4795750" y="973968"/>
            <a:ext cx="3205250" cy="3552752"/>
          </a:xfrm>
          <a:prstGeom prst="rect">
            <a:avLst/>
          </a:prstGeom>
        </p:spPr>
      </p:pic>
    </p:spTree>
    <p:extLst>
      <p:ext uri="{BB962C8B-B14F-4D97-AF65-F5344CB8AC3E}">
        <p14:creationId xmlns:p14="http://schemas.microsoft.com/office/powerpoint/2010/main" val="1360030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8C86D-E5BF-159F-70D7-17CEC6406D61}"/>
              </a:ext>
            </a:extLst>
          </p:cNvPr>
          <p:cNvSpPr>
            <a:spLocks noGrp="1"/>
          </p:cNvSpPr>
          <p:nvPr>
            <p:ph type="title"/>
          </p:nvPr>
        </p:nvSpPr>
        <p:spPr/>
        <p:txBody>
          <a:bodyPr/>
          <a:lstStyle/>
          <a:p>
            <a:r>
              <a:rPr lang="en-US" dirty="0"/>
              <a:t>Expand Equitable Access</a:t>
            </a:r>
          </a:p>
        </p:txBody>
      </p:sp>
      <p:pic>
        <p:nvPicPr>
          <p:cNvPr id="4" name="Content Placeholder 3" descr="Graphic showing ways to expand access to dual enrollment to underrepresented student populations.">
            <a:extLst>
              <a:ext uri="{FF2B5EF4-FFF2-40B4-BE49-F238E27FC236}">
                <a16:creationId xmlns:a16="http://schemas.microsoft.com/office/drawing/2014/main" id="{2878F9F3-B0BA-0373-B3A8-28629DFAAE30}"/>
              </a:ext>
            </a:extLst>
          </p:cNvPr>
          <p:cNvPicPr>
            <a:picLocks noGrp="1" noChangeAspect="1"/>
          </p:cNvPicPr>
          <p:nvPr>
            <p:ph sz="quarter" idx="13"/>
          </p:nvPr>
        </p:nvPicPr>
        <p:blipFill>
          <a:blip r:embed="rId2"/>
          <a:stretch>
            <a:fillRect/>
          </a:stretch>
        </p:blipFill>
        <p:spPr>
          <a:xfrm>
            <a:off x="1770632" y="2078831"/>
            <a:ext cx="5867573" cy="2053233"/>
          </a:xfrm>
          <a:prstGeom prst="rect">
            <a:avLst/>
          </a:prstGeom>
        </p:spPr>
      </p:pic>
    </p:spTree>
    <p:extLst>
      <p:ext uri="{BB962C8B-B14F-4D97-AF65-F5344CB8AC3E}">
        <p14:creationId xmlns:p14="http://schemas.microsoft.com/office/powerpoint/2010/main" val="841460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C7655-51A3-E2F0-F91C-9B97B95BBF73}"/>
              </a:ext>
            </a:extLst>
          </p:cNvPr>
          <p:cNvSpPr>
            <a:spLocks noGrp="1"/>
          </p:cNvSpPr>
          <p:nvPr>
            <p:ph type="title"/>
          </p:nvPr>
        </p:nvSpPr>
        <p:spPr/>
        <p:txBody>
          <a:bodyPr/>
          <a:lstStyle/>
          <a:p>
            <a:r>
              <a:rPr lang="en-US" sz="2400" dirty="0"/>
              <a:t>Partner Spotlight: The Navigator Program</a:t>
            </a:r>
          </a:p>
        </p:txBody>
      </p:sp>
      <p:sp>
        <p:nvSpPr>
          <p:cNvPr id="3" name="Content Placeholder 2">
            <a:extLst>
              <a:ext uri="{FF2B5EF4-FFF2-40B4-BE49-F238E27FC236}">
                <a16:creationId xmlns:a16="http://schemas.microsoft.com/office/drawing/2014/main" id="{C2A3B688-53B9-D9A9-41CF-4C2BF4096741}"/>
              </a:ext>
            </a:extLst>
          </p:cNvPr>
          <p:cNvSpPr>
            <a:spLocks noGrp="1"/>
          </p:cNvSpPr>
          <p:nvPr>
            <p:ph sz="quarter" idx="13"/>
          </p:nvPr>
        </p:nvSpPr>
        <p:spPr/>
        <p:txBody>
          <a:bodyPr/>
          <a:lstStyle/>
          <a:p>
            <a:r>
              <a:rPr lang="en-US" dirty="0"/>
              <a:t>Yelm High School</a:t>
            </a:r>
          </a:p>
          <a:p>
            <a:r>
              <a:rPr lang="en-US" dirty="0"/>
              <a:t>Rural school located about 20 miles away from South Puget Sound Community College</a:t>
            </a:r>
          </a:p>
          <a:p>
            <a:r>
              <a:rPr lang="en-US" dirty="0"/>
              <a:t>Navigator is a South Puget Sound Community College employee in the Outreach Department</a:t>
            </a:r>
          </a:p>
          <a:p>
            <a:r>
              <a:rPr lang="en-US" dirty="0"/>
              <a:t>Works collaboratively with the Career Center Specialist</a:t>
            </a:r>
          </a:p>
          <a:p>
            <a:r>
              <a:rPr lang="en-US" dirty="0"/>
              <a:t>On site at the high school two days a week throughout the school year</a:t>
            </a:r>
          </a:p>
          <a:p>
            <a:endParaRPr lang="en-US" dirty="0"/>
          </a:p>
        </p:txBody>
      </p:sp>
    </p:spTree>
    <p:extLst>
      <p:ext uri="{BB962C8B-B14F-4D97-AF65-F5344CB8AC3E}">
        <p14:creationId xmlns:p14="http://schemas.microsoft.com/office/powerpoint/2010/main" val="4262983625"/>
      </p:ext>
    </p:extLst>
  </p:cSld>
  <p:clrMapOvr>
    <a:masterClrMapping/>
  </p:clrMapOvr>
</p:sld>
</file>

<file path=ppt/theme/theme1.xml><?xml version="1.0" encoding="utf-8"?>
<a:theme xmlns:a="http://schemas.openxmlformats.org/drawingml/2006/main" name="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ECA933C-E61D-4F0A-B8CC-7399F5DE585F}" vid="{FB695196-C725-406F-B47F-C1D50E497C3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4150</TotalTime>
  <Words>2003</Words>
  <Application>Microsoft Office PowerPoint</Application>
  <PresentationFormat>On-screen Show (16:9)</PresentationFormat>
  <Paragraphs>200</Paragraphs>
  <Slides>38</Slides>
  <Notes>5</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38</vt:i4>
      </vt:variant>
    </vt:vector>
  </HeadingPairs>
  <TitlesOfParts>
    <vt:vector size="54" baseType="lpstr">
      <vt:lpstr>Arial</vt:lpstr>
      <vt:lpstr>Calibri</vt:lpstr>
      <vt:lpstr>Calibri Light</vt:lpstr>
      <vt:lpstr>Cambria</vt:lpstr>
      <vt:lpstr>Cambria Math</vt:lpstr>
      <vt:lpstr>Franklin Gothic Book</vt:lpstr>
      <vt:lpstr>Franklin Gothic Demi</vt:lpstr>
      <vt:lpstr>Franklin Gothic Heavy</vt:lpstr>
      <vt:lpstr>Franklin Gothic Medium</vt:lpstr>
      <vt:lpstr>Helvetica</vt:lpstr>
      <vt:lpstr>Helvetica Neue</vt:lpstr>
      <vt:lpstr>Lora</vt:lpstr>
      <vt:lpstr>Roboto</vt:lpstr>
      <vt:lpstr>Wingdings</vt:lpstr>
      <vt:lpstr>Office Theme</vt:lpstr>
      <vt:lpstr>1_Office Theme</vt:lpstr>
      <vt:lpstr>WACTC PROMISING PRACTICES WEBINAR: </vt:lpstr>
      <vt:lpstr>Land Acknowledgement </vt:lpstr>
      <vt:lpstr>Labor Acknowledgement </vt:lpstr>
      <vt:lpstr>House Keeping &amp; Ground Rules</vt:lpstr>
      <vt:lpstr>WACTC PROMISING PRACTICES WEBINAR:  Innovative Practices in Dual Credit </vt:lpstr>
      <vt:lpstr>College and High School Partnership</vt:lpstr>
      <vt:lpstr>Dual Enrollment Playbook</vt:lpstr>
      <vt:lpstr>Expand Equitable Access</vt:lpstr>
      <vt:lpstr>Partner Spotlight: The Navigator Program</vt:lpstr>
      <vt:lpstr>Target Student Audience</vt:lpstr>
      <vt:lpstr>Outcomes &amp; Goals</vt:lpstr>
      <vt:lpstr>Navigators in Action</vt:lpstr>
      <vt:lpstr>Who the Navigators are Working With</vt:lpstr>
      <vt:lpstr>Connecting the Pieces</vt:lpstr>
      <vt:lpstr>Program Spotlight: Assessment in the High School </vt:lpstr>
      <vt:lpstr>Web Based Mathematics Assessment and Course Management Platform (WAMAP)</vt:lpstr>
      <vt:lpstr>Onsite Assessment Advantages</vt:lpstr>
      <vt:lpstr>Innovation, Partnerships, and Future Planning at Shoreline Community College </vt:lpstr>
      <vt:lpstr>Innovative Biotechnology and Biomanufacturing Partnerships </vt:lpstr>
      <vt:lpstr>Essentials of Biomanufacturing Training program </vt:lpstr>
      <vt:lpstr>Essentials of Biomanufacturing Training program – High School track</vt:lpstr>
      <vt:lpstr>Essentials of Biomanufacturing Training program – High School track continued</vt:lpstr>
      <vt:lpstr>10 Week Essentials of Biomanufacturing Training program </vt:lpstr>
      <vt:lpstr>Biotech Technician Training Program– High School track (launch 2023)</vt:lpstr>
      <vt:lpstr>Biotech Technician Training Program–  High School track (launch 2023) Continued</vt:lpstr>
      <vt:lpstr>Building High School Pathways to Industry  </vt:lpstr>
      <vt:lpstr>Who We Are</vt:lpstr>
      <vt:lpstr>What is CTE Dual Credit? </vt:lpstr>
      <vt:lpstr>CTE Dual Credit Background </vt:lpstr>
      <vt:lpstr>Standardized Documents </vt:lpstr>
      <vt:lpstr>Partnerships</vt:lpstr>
      <vt:lpstr>Who we are. </vt:lpstr>
      <vt:lpstr>Hispanic Serving Institution </vt:lpstr>
      <vt:lpstr>Marketing with DEI in mind</vt:lpstr>
      <vt:lpstr>CTE Dual Credit works! </vt:lpstr>
      <vt:lpstr>Questions? Please raise hand or drop question in the chat. </vt:lpstr>
      <vt:lpstr>WACTC/SBCTC Promising practices exchange </vt:lpstr>
      <vt:lpstr>Presenter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Darcell Scott</dc:creator>
  <cp:lastModifiedBy>Nanette Angel</cp:lastModifiedBy>
  <cp:revision>67</cp:revision>
  <cp:lastPrinted>2023-03-01T19:22:10Z</cp:lastPrinted>
  <dcterms:modified xsi:type="dcterms:W3CDTF">2023-03-22T19:19:05Z</dcterms:modified>
</cp:coreProperties>
</file>