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4350" y="1795930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14350" y="5710352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14350" y="1979705"/>
            <a:ext cx="5829300" cy="36576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26085" y="5476031"/>
            <a:ext cx="685800" cy="12192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02" y="1909631"/>
            <a:ext cx="5694998" cy="404774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8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89" y="5852160"/>
            <a:ext cx="4438841" cy="1426464"/>
          </a:xfrm>
        </p:spPr>
        <p:txBody>
          <a:bodyPr>
            <a:normAutofit/>
          </a:bodyPr>
          <a:lstStyle>
            <a:lvl1pPr marL="0" indent="0" algn="l">
              <a:buNone/>
              <a:defRPr sz="135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4" y="8363714"/>
            <a:ext cx="3559302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3210" y="5636260"/>
            <a:ext cx="671551" cy="853440"/>
          </a:xfrm>
        </p:spPr>
        <p:txBody>
          <a:bodyPr/>
          <a:lstStyle>
            <a:lvl1pPr>
              <a:defRPr sz="21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2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4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11200"/>
            <a:ext cx="1435894" cy="75184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711200"/>
            <a:ext cx="4221956" cy="751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0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0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7319"/>
            <a:ext cx="6858000" cy="258668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09" y="1633728"/>
            <a:ext cx="5220653" cy="469392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248" y="6693408"/>
            <a:ext cx="5092065" cy="1422400"/>
          </a:xfrm>
        </p:spPr>
        <p:txBody>
          <a:bodyPr anchor="t">
            <a:normAutofit/>
          </a:bodyPr>
          <a:lstStyle>
            <a:lvl1pPr marL="0" indent="0">
              <a:buNone/>
              <a:defRPr sz="1350" b="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938" y="8363714"/>
            <a:ext cx="1487424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7074" y="8363713"/>
            <a:ext cx="3559302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475397" y="3240831"/>
            <a:ext cx="685800" cy="12192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88" y="3344809"/>
            <a:ext cx="668418" cy="960443"/>
          </a:xfrm>
        </p:spPr>
        <p:txBody>
          <a:bodyPr/>
          <a:lstStyle>
            <a:lvl1pPr>
              <a:defRPr sz="21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164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2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5595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5595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919A6-33EB-49BD-A62F-1FA56B9F9712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96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1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14400"/>
            <a:ext cx="3775329" cy="669340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3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4670854" cy="9144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1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2145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828544"/>
            <a:ext cx="5829300" cy="5401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276" y="8363714"/>
            <a:ext cx="184137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8363714"/>
            <a:ext cx="35593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62510" y="8363714"/>
            <a:ext cx="3600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b="1" spc="-53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15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Capital coa set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8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3" y="646179"/>
            <a:ext cx="5829300" cy="1193015"/>
          </a:xfrm>
        </p:spPr>
        <p:txBody>
          <a:bodyPr>
            <a:normAutofit/>
          </a:bodyPr>
          <a:lstStyle/>
          <a:p>
            <a:r>
              <a:rPr lang="en-US" dirty="0" smtClean="0"/>
              <a:t>Coa Table setup for capital projects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4237" y="1672937"/>
            <a:ext cx="52370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GA1003</a:t>
            </a:r>
            <a:r>
              <a:rPr lang="en-US" sz="1400" dirty="0"/>
              <a:t> – Department Table</a:t>
            </a:r>
          </a:p>
          <a:p>
            <a:r>
              <a:rPr lang="en-US" sz="1400" dirty="0"/>
              <a:t>		  </a:t>
            </a:r>
            <a:r>
              <a:rPr lang="en-US" sz="1400" i="1" dirty="0"/>
              <a:t>This does not have to be the same as the project</a:t>
            </a:r>
          </a:p>
          <a:p>
            <a:r>
              <a:rPr lang="en-US" sz="1400" i="1" dirty="0"/>
              <a:t>		  number 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65952"/>
            <a:ext cx="6858000" cy="364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2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93" y="1041886"/>
            <a:ext cx="58812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GA1042 – Project Number Table</a:t>
            </a:r>
          </a:p>
          <a:p>
            <a:r>
              <a:rPr lang="en-US" dirty="0"/>
              <a:t>		  </a:t>
            </a:r>
            <a:r>
              <a:rPr lang="en-US" i="1" dirty="0"/>
              <a:t>This does have to be the same as the project</a:t>
            </a:r>
          </a:p>
          <a:p>
            <a:r>
              <a:rPr lang="en-US" i="1" dirty="0"/>
              <a:t>		  number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781" y="3085999"/>
            <a:ext cx="6858000" cy="359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93" y="1041887"/>
            <a:ext cx="58812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PM1002 – Capital Projects Control Table</a:t>
            </a:r>
          </a:p>
          <a:p>
            <a:r>
              <a:rPr lang="en-US" dirty="0"/>
              <a:t>		  </a:t>
            </a:r>
            <a:r>
              <a:rPr lang="en-US" i="1" dirty="0"/>
              <a:t>This ties your project number to funding     			  source.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4505"/>
            <a:ext cx="6858000" cy="361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4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93" y="1041886"/>
            <a:ext cx="58812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GA1092 – Organization Table</a:t>
            </a:r>
          </a:p>
          <a:p>
            <a:r>
              <a:rPr lang="en-US" dirty="0"/>
              <a:t>		  </a:t>
            </a:r>
            <a:r>
              <a:rPr lang="en-US" i="1" dirty="0"/>
              <a:t>This table allows you to tie the project, sub-			  project and phase number to your org code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0861"/>
            <a:ext cx="6858000" cy="362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96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93" y="1041886"/>
            <a:ext cx="58812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GA1062 – Program Index/Org Index Table</a:t>
            </a:r>
          </a:p>
          <a:p>
            <a:r>
              <a:rPr lang="en-US" dirty="0"/>
              <a:t>		  </a:t>
            </a:r>
            <a:r>
              <a:rPr lang="en-US" i="1" dirty="0"/>
              <a:t>This table allows you to identify what type of 		  account this is.  Whether it’s a grant (GC), 			  Capital Project (CP) of general ops.  You can 		  also indicated whether it’s federal vocational 		  funding.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46844"/>
            <a:ext cx="6858000" cy="362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44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0</TotalTime>
  <Words>35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</vt:lpstr>
      <vt:lpstr>Capital coa set up</vt:lpstr>
      <vt:lpstr>Coa Table setup for capital projects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Wolcott, Lisa</dc:creator>
  <cp:lastModifiedBy>Wolcott, Lisa</cp:lastModifiedBy>
  <cp:revision>2</cp:revision>
  <dcterms:created xsi:type="dcterms:W3CDTF">2018-03-22T19:51:07Z</dcterms:created>
  <dcterms:modified xsi:type="dcterms:W3CDTF">2018-03-26T22:22:12Z</dcterms:modified>
</cp:coreProperties>
</file>