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4350" y="1795930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14350" y="5710352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14350" y="1979705"/>
            <a:ext cx="5829300" cy="36576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426085" y="5476031"/>
            <a:ext cx="685800" cy="12192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502" y="1909631"/>
            <a:ext cx="5694998" cy="4047744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48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789" y="5852160"/>
            <a:ext cx="4438841" cy="1426464"/>
          </a:xfrm>
        </p:spPr>
        <p:txBody>
          <a:bodyPr>
            <a:normAutofit/>
          </a:bodyPr>
          <a:lstStyle>
            <a:lvl1pPr marL="0" indent="0" algn="l">
              <a:buNone/>
              <a:defRPr sz="135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4" y="8363714"/>
            <a:ext cx="3559302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3210" y="5636260"/>
            <a:ext cx="671551" cy="853440"/>
          </a:xfrm>
        </p:spPr>
        <p:txBody>
          <a:bodyPr/>
          <a:lstStyle>
            <a:lvl1pPr>
              <a:defRPr sz="21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6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99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11200"/>
            <a:ext cx="1435894" cy="75184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711200"/>
            <a:ext cx="4221956" cy="751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67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7319"/>
            <a:ext cx="6858000" cy="258668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009" y="1633728"/>
            <a:ext cx="5220653" cy="469392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248" y="6693408"/>
            <a:ext cx="5092065" cy="1422400"/>
          </a:xfrm>
        </p:spPr>
        <p:txBody>
          <a:bodyPr anchor="t">
            <a:normAutofit/>
          </a:bodyPr>
          <a:lstStyle>
            <a:lvl1pPr marL="0" indent="0">
              <a:buNone/>
              <a:defRPr sz="1350" b="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938" y="8363714"/>
            <a:ext cx="1487424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7074" y="8363713"/>
            <a:ext cx="3559302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475397" y="3240831"/>
            <a:ext cx="685800" cy="12192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88" y="3344809"/>
            <a:ext cx="668418" cy="960443"/>
          </a:xfrm>
        </p:spPr>
        <p:txBody>
          <a:bodyPr/>
          <a:lstStyle>
            <a:lvl1pPr>
              <a:defRPr sz="21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9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164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5595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5595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1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919A6-33EB-49BD-A62F-1FA56B9F9712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0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9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14400"/>
            <a:ext cx="3775329" cy="669340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4670854" cy="9144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8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2145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828544"/>
            <a:ext cx="5829300" cy="5401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276" y="8363714"/>
            <a:ext cx="184137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8363714"/>
            <a:ext cx="355930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62510" y="8363714"/>
            <a:ext cx="3600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b="1" spc="-53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6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15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Board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Back to Basics CS13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7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600733"/>
          </a:xfrm>
        </p:spPr>
        <p:txBody>
          <a:bodyPr/>
          <a:lstStyle/>
          <a:p>
            <a:r>
              <a:rPr lang="en-US" dirty="0" smtClean="0"/>
              <a:t>By fund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3439"/>
            <a:ext cx="6858000" cy="50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42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683860"/>
          </a:xfrm>
        </p:spPr>
        <p:txBody>
          <a:bodyPr/>
          <a:lstStyle/>
          <a:p>
            <a:r>
              <a:rPr lang="en-US" dirty="0" smtClean="0"/>
              <a:t>By program &amp; object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330036"/>
            <a:ext cx="6591300" cy="69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7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7982" y="467591"/>
            <a:ext cx="602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BA1213 report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897"/>
            <a:ext cx="6858000" cy="540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2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5803"/>
            <a:ext cx="6858000" cy="34732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790209"/>
            <a:ext cx="6598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Reserves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58774"/>
            <a:ext cx="6858000" cy="290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1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027" y="384464"/>
            <a:ext cx="592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One-Time Funds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1371600"/>
            <a:ext cx="611505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70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15</TotalTime>
  <Words>17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</vt:lpstr>
      <vt:lpstr>Board reports</vt:lpstr>
      <vt:lpstr>By fund</vt:lpstr>
      <vt:lpstr>By program &amp; object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reports</dc:title>
  <dc:creator>Wolcott, Lisa</dc:creator>
  <cp:lastModifiedBy>Wolcott, Lisa</cp:lastModifiedBy>
  <cp:revision>2</cp:revision>
  <dcterms:created xsi:type="dcterms:W3CDTF">2018-03-26T21:52:36Z</dcterms:created>
  <dcterms:modified xsi:type="dcterms:W3CDTF">2018-03-26T22:08:14Z</dcterms:modified>
</cp:coreProperties>
</file>