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88" r:id="rId6"/>
    <p:sldId id="258" r:id="rId7"/>
    <p:sldId id="301" r:id="rId8"/>
    <p:sldId id="293" r:id="rId9"/>
    <p:sldId id="302" r:id="rId10"/>
    <p:sldId id="285" r:id="rId11"/>
    <p:sldId id="306" r:id="rId12"/>
    <p:sldId id="307" r:id="rId13"/>
    <p:sldId id="319" r:id="rId14"/>
    <p:sldId id="304" r:id="rId15"/>
    <p:sldId id="309" r:id="rId16"/>
    <p:sldId id="308" r:id="rId17"/>
    <p:sldId id="310" r:id="rId18"/>
    <p:sldId id="314" r:id="rId19"/>
    <p:sldId id="313" r:id="rId20"/>
    <p:sldId id="311" r:id="rId21"/>
    <p:sldId id="312" r:id="rId22"/>
    <p:sldId id="316" r:id="rId23"/>
    <p:sldId id="317" r:id="rId24"/>
    <p:sldId id="318" r:id="rId25"/>
    <p:sldId id="267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DA2"/>
    <a:srgbClr val="597479"/>
    <a:srgbClr val="013D4B"/>
    <a:srgbClr val="1F7F9A"/>
    <a:srgbClr val="18809B"/>
    <a:srgbClr val="F0F0F0"/>
    <a:srgbClr val="F9F9F9"/>
    <a:srgbClr val="11ABD8"/>
    <a:srgbClr val="E5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C63A8-8839-45BD-A4C5-ABCBBF774ED7}" v="47" dt="2024-04-19T23:16:4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673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esson, Alexander (DES)" userId="87f07309-0adb-41e2-a8c3-ffd47465eb33" providerId="ADAL" clId="{B4AC63A8-8839-45BD-A4C5-ABCBBF774ED7}"/>
    <pc:docChg chg="undo redo custSel addSld delSld modSld sldOrd">
      <pc:chgData name="Kenesson, Alexander (DES)" userId="87f07309-0adb-41e2-a8c3-ffd47465eb33" providerId="ADAL" clId="{B4AC63A8-8839-45BD-A4C5-ABCBBF774ED7}" dt="2024-04-19T23:17:28.958" v="5531" actId="33524"/>
      <pc:docMkLst>
        <pc:docMk/>
      </pc:docMkLst>
      <pc:sldChg chg="modSp mod ord">
        <pc:chgData name="Kenesson, Alexander (DES)" userId="87f07309-0adb-41e2-a8c3-ffd47465eb33" providerId="ADAL" clId="{B4AC63A8-8839-45BD-A4C5-ABCBBF774ED7}" dt="2024-04-19T22:11:56.993" v="638" actId="20577"/>
        <pc:sldMkLst>
          <pc:docMk/>
          <pc:sldMk cId="0" sldId="258"/>
        </pc:sldMkLst>
        <pc:spChg chg="mod">
          <ac:chgData name="Kenesson, Alexander (DES)" userId="87f07309-0adb-41e2-a8c3-ffd47465eb33" providerId="ADAL" clId="{B4AC63A8-8839-45BD-A4C5-ABCBBF774ED7}" dt="2024-04-19T22:10:20.442" v="438" actId="20577"/>
          <ac:spMkLst>
            <pc:docMk/>
            <pc:sldMk cId="0" sldId="258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11:56.993" v="638" actId="20577"/>
          <ac:spMkLst>
            <pc:docMk/>
            <pc:sldMk cId="0" sldId="258"/>
            <ac:spMk id="3" creationId="{EB436D52-8D8F-899E-E5F6-96E20E867D9C}"/>
          </ac:spMkLst>
        </pc:spChg>
      </pc:sldChg>
      <pc:sldChg chg="del">
        <pc:chgData name="Kenesson, Alexander (DES)" userId="87f07309-0adb-41e2-a8c3-ffd47465eb33" providerId="ADAL" clId="{B4AC63A8-8839-45BD-A4C5-ABCBBF774ED7}" dt="2024-04-19T23:09:01.506" v="4730" actId="47"/>
        <pc:sldMkLst>
          <pc:docMk/>
          <pc:sldMk cId="0" sldId="259"/>
        </pc:sldMkLst>
      </pc:sldChg>
      <pc:sldChg chg="del">
        <pc:chgData name="Kenesson, Alexander (DES)" userId="87f07309-0adb-41e2-a8c3-ffd47465eb33" providerId="ADAL" clId="{B4AC63A8-8839-45BD-A4C5-ABCBBF774ED7}" dt="2024-04-19T23:08:58.543" v="4728" actId="47"/>
        <pc:sldMkLst>
          <pc:docMk/>
          <pc:sldMk cId="0" sldId="261"/>
        </pc:sldMkLst>
      </pc:sldChg>
      <pc:sldChg chg="del">
        <pc:chgData name="Kenesson, Alexander (DES)" userId="87f07309-0adb-41e2-a8c3-ffd47465eb33" providerId="ADAL" clId="{B4AC63A8-8839-45BD-A4C5-ABCBBF774ED7}" dt="2024-04-19T23:09:22.816" v="4735" actId="47"/>
        <pc:sldMkLst>
          <pc:docMk/>
          <pc:sldMk cId="0" sldId="263"/>
        </pc:sldMkLst>
      </pc:sldChg>
      <pc:sldChg chg="del">
        <pc:chgData name="Kenesson, Alexander (DES)" userId="87f07309-0adb-41e2-a8c3-ffd47465eb33" providerId="ADAL" clId="{B4AC63A8-8839-45BD-A4C5-ABCBBF774ED7}" dt="2024-04-19T23:09:23.756" v="4736" actId="47"/>
        <pc:sldMkLst>
          <pc:docMk/>
          <pc:sldMk cId="0" sldId="264"/>
        </pc:sldMkLst>
      </pc:sldChg>
      <pc:sldChg chg="del">
        <pc:chgData name="Kenesson, Alexander (DES)" userId="87f07309-0adb-41e2-a8c3-ffd47465eb33" providerId="ADAL" clId="{B4AC63A8-8839-45BD-A4C5-ABCBBF774ED7}" dt="2024-04-19T23:08:59.679" v="4729" actId="47"/>
        <pc:sldMkLst>
          <pc:docMk/>
          <pc:sldMk cId="0" sldId="266"/>
        </pc:sldMkLst>
      </pc:sldChg>
      <pc:sldChg chg="modSp mod">
        <pc:chgData name="Kenesson, Alexander (DES)" userId="87f07309-0adb-41e2-a8c3-ffd47465eb33" providerId="ADAL" clId="{B4AC63A8-8839-45BD-A4C5-ABCBBF774ED7}" dt="2024-04-19T23:09:50.883" v="4801" actId="20577"/>
        <pc:sldMkLst>
          <pc:docMk/>
          <pc:sldMk cId="0" sldId="267"/>
        </pc:sldMkLst>
        <pc:spChg chg="mod">
          <ac:chgData name="Kenesson, Alexander (DES)" userId="87f07309-0adb-41e2-a8c3-ffd47465eb33" providerId="ADAL" clId="{B4AC63A8-8839-45BD-A4C5-ABCBBF774ED7}" dt="2024-04-19T23:09:34.100" v="4767" actId="20577"/>
          <ac:spMkLst>
            <pc:docMk/>
            <pc:sldMk cId="0" sldId="267"/>
            <ac:spMk id="35843" creationId="{9787DBEA-E7EE-F2EB-B3AB-119AC3AFF3B3}"/>
          </ac:spMkLst>
        </pc:spChg>
        <pc:spChg chg="mod">
          <ac:chgData name="Kenesson, Alexander (DES)" userId="87f07309-0adb-41e2-a8c3-ffd47465eb33" providerId="ADAL" clId="{B4AC63A8-8839-45BD-A4C5-ABCBBF774ED7}" dt="2024-04-19T23:09:43.018" v="4781" actId="20577"/>
          <ac:spMkLst>
            <pc:docMk/>
            <pc:sldMk cId="0" sldId="267"/>
            <ac:spMk id="35844" creationId="{587E06B4-73FF-0547-786D-1A2634BA770C}"/>
          </ac:spMkLst>
        </pc:spChg>
        <pc:spChg chg="mod">
          <ac:chgData name="Kenesson, Alexander (DES)" userId="87f07309-0adb-41e2-a8c3-ffd47465eb33" providerId="ADAL" clId="{B4AC63A8-8839-45BD-A4C5-ABCBBF774ED7}" dt="2024-04-19T23:09:50.883" v="4801" actId="20577"/>
          <ac:spMkLst>
            <pc:docMk/>
            <pc:sldMk cId="0" sldId="267"/>
            <ac:spMk id="35845" creationId="{5760788C-C745-1B95-99AC-782728F398F3}"/>
          </ac:spMkLst>
        </pc:spChg>
      </pc:sldChg>
      <pc:sldChg chg="del">
        <pc:chgData name="Kenesson, Alexander (DES)" userId="87f07309-0adb-41e2-a8c3-ffd47465eb33" providerId="ADAL" clId="{B4AC63A8-8839-45BD-A4C5-ABCBBF774ED7}" dt="2024-04-19T23:09:26.669" v="4738" actId="47"/>
        <pc:sldMkLst>
          <pc:docMk/>
          <pc:sldMk cId="0" sldId="271"/>
        </pc:sldMkLst>
      </pc:sldChg>
      <pc:sldChg chg="del">
        <pc:chgData name="Kenesson, Alexander (DES)" userId="87f07309-0adb-41e2-a8c3-ffd47465eb33" providerId="ADAL" clId="{B4AC63A8-8839-45BD-A4C5-ABCBBF774ED7}" dt="2024-04-19T23:09:18.831" v="4732" actId="47"/>
        <pc:sldMkLst>
          <pc:docMk/>
          <pc:sldMk cId="0" sldId="272"/>
        </pc:sldMkLst>
      </pc:sldChg>
      <pc:sldChg chg="del">
        <pc:chgData name="Kenesson, Alexander (DES)" userId="87f07309-0adb-41e2-a8c3-ffd47465eb33" providerId="ADAL" clId="{B4AC63A8-8839-45BD-A4C5-ABCBBF774ED7}" dt="2024-04-19T23:09:19.995" v="4733" actId="47"/>
        <pc:sldMkLst>
          <pc:docMk/>
          <pc:sldMk cId="0" sldId="273"/>
        </pc:sldMkLst>
      </pc:sldChg>
      <pc:sldChg chg="del">
        <pc:chgData name="Kenesson, Alexander (DES)" userId="87f07309-0adb-41e2-a8c3-ffd47465eb33" providerId="ADAL" clId="{B4AC63A8-8839-45BD-A4C5-ABCBBF774ED7}" dt="2024-04-19T23:09:21.643" v="4734" actId="47"/>
        <pc:sldMkLst>
          <pc:docMk/>
          <pc:sldMk cId="0" sldId="274"/>
        </pc:sldMkLst>
      </pc:sldChg>
      <pc:sldChg chg="del">
        <pc:chgData name="Kenesson, Alexander (DES)" userId="87f07309-0adb-41e2-a8c3-ffd47465eb33" providerId="ADAL" clId="{B4AC63A8-8839-45BD-A4C5-ABCBBF774ED7}" dt="2024-04-19T23:09:25.460" v="4737" actId="47"/>
        <pc:sldMkLst>
          <pc:docMk/>
          <pc:sldMk cId="0" sldId="281"/>
        </pc:sldMkLst>
      </pc:sldChg>
      <pc:sldChg chg="modSp add mod">
        <pc:chgData name="Kenesson, Alexander (DES)" userId="87f07309-0adb-41e2-a8c3-ffd47465eb33" providerId="ADAL" clId="{B4AC63A8-8839-45BD-A4C5-ABCBBF774ED7}" dt="2024-04-19T22:16:06.230" v="947" actId="27636"/>
        <pc:sldMkLst>
          <pc:docMk/>
          <pc:sldMk cId="1703813044" sldId="285"/>
        </pc:sldMkLst>
        <pc:spChg chg="mod">
          <ac:chgData name="Kenesson, Alexander (DES)" userId="87f07309-0adb-41e2-a8c3-ffd47465eb33" providerId="ADAL" clId="{B4AC63A8-8839-45BD-A4C5-ABCBBF774ED7}" dt="2024-04-19T22:16:06.230" v="947" actId="27636"/>
          <ac:spMkLst>
            <pc:docMk/>
            <pc:sldMk cId="1703813044" sldId="285"/>
            <ac:spMk id="3" creationId="{00000000-0000-0000-0000-000000000000}"/>
          </ac:spMkLst>
        </pc:spChg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286"/>
        </pc:sldMkLst>
      </pc:sldChg>
      <pc:sldChg chg="modSp mod">
        <pc:chgData name="Kenesson, Alexander (DES)" userId="87f07309-0adb-41e2-a8c3-ffd47465eb33" providerId="ADAL" clId="{B4AC63A8-8839-45BD-A4C5-ABCBBF774ED7}" dt="2024-04-19T22:10:00.719" v="426" actId="20577"/>
        <pc:sldMkLst>
          <pc:docMk/>
          <pc:sldMk cId="0" sldId="288"/>
        </pc:sldMkLst>
        <pc:spChg chg="mod">
          <ac:chgData name="Kenesson, Alexander (DES)" userId="87f07309-0adb-41e2-a8c3-ffd47465eb33" providerId="ADAL" clId="{B4AC63A8-8839-45BD-A4C5-ABCBBF774ED7}" dt="2024-04-19T22:09:49.748" v="393" actId="20577"/>
          <ac:spMkLst>
            <pc:docMk/>
            <pc:sldMk cId="0" sldId="288"/>
            <ac:spMk id="2" creationId="{CB10D4BC-95CB-B530-B349-B50125D32A8D}"/>
          </ac:spMkLst>
        </pc:spChg>
        <pc:spChg chg="mod">
          <ac:chgData name="Kenesson, Alexander (DES)" userId="87f07309-0adb-41e2-a8c3-ffd47465eb33" providerId="ADAL" clId="{B4AC63A8-8839-45BD-A4C5-ABCBBF774ED7}" dt="2024-04-19T22:09:56.185" v="416" actId="20577"/>
          <ac:spMkLst>
            <pc:docMk/>
            <pc:sldMk cId="0" sldId="288"/>
            <ac:spMk id="3" creationId="{F70C3622-3E55-F731-2B29-12AC7277E1B1}"/>
          </ac:spMkLst>
        </pc:spChg>
        <pc:spChg chg="mod">
          <ac:chgData name="Kenesson, Alexander (DES)" userId="87f07309-0adb-41e2-a8c3-ffd47465eb33" providerId="ADAL" clId="{B4AC63A8-8839-45BD-A4C5-ABCBBF774ED7}" dt="2024-04-19T22:09:39.912" v="346" actId="404"/>
          <ac:spMkLst>
            <pc:docMk/>
            <pc:sldMk cId="0" sldId="288"/>
            <ac:spMk id="5" creationId="{967DD903-E398-6E31-FC95-45164746700E}"/>
          </ac:spMkLst>
        </pc:spChg>
        <pc:spChg chg="mod">
          <ac:chgData name="Kenesson, Alexander (DES)" userId="87f07309-0adb-41e2-a8c3-ffd47465eb33" providerId="ADAL" clId="{B4AC63A8-8839-45BD-A4C5-ABCBBF774ED7}" dt="2024-04-19T22:10:00.719" v="426" actId="20577"/>
          <ac:spMkLst>
            <pc:docMk/>
            <pc:sldMk cId="0" sldId="288"/>
            <ac:spMk id="19461" creationId="{B2A0542D-D590-D9D9-83D6-CE7A9527372E}"/>
          </ac:spMkLst>
        </pc:spChg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291"/>
        </pc:sldMkLst>
      </pc:sldChg>
      <pc:sldChg chg="modSp del mod">
        <pc:chgData name="Kenesson, Alexander (DES)" userId="87f07309-0adb-41e2-a8c3-ffd47465eb33" providerId="ADAL" clId="{B4AC63A8-8839-45BD-A4C5-ABCBBF774ED7}" dt="2024-04-19T22:10:08.484" v="427" actId="47"/>
        <pc:sldMkLst>
          <pc:docMk/>
          <pc:sldMk cId="0" sldId="292"/>
        </pc:sldMkLst>
        <pc:spChg chg="mod">
          <ac:chgData name="Kenesson, Alexander (DES)" userId="87f07309-0adb-41e2-a8c3-ffd47465eb33" providerId="ADAL" clId="{B4AC63A8-8839-45BD-A4C5-ABCBBF774ED7}" dt="2024-04-19T22:03:53.364" v="49" actId="1076"/>
          <ac:spMkLst>
            <pc:docMk/>
            <pc:sldMk cId="0" sldId="292"/>
            <ac:spMk id="2" creationId="{7F581FC0-ABE4-3881-2F29-2953DEE2D2EE}"/>
          </ac:spMkLst>
        </pc:spChg>
        <pc:spChg chg="mod">
          <ac:chgData name="Kenesson, Alexander (DES)" userId="87f07309-0adb-41e2-a8c3-ffd47465eb33" providerId="ADAL" clId="{B4AC63A8-8839-45BD-A4C5-ABCBBF774ED7}" dt="2024-04-19T22:04:01.673" v="93" actId="20577"/>
          <ac:spMkLst>
            <pc:docMk/>
            <pc:sldMk cId="0" sldId="292"/>
            <ac:spMk id="3" creationId="{DC3862AB-7EF6-A7EF-6D7E-23101B42613A}"/>
          </ac:spMkLst>
        </pc:spChg>
        <pc:spChg chg="mod">
          <ac:chgData name="Kenesson, Alexander (DES)" userId="87f07309-0adb-41e2-a8c3-ffd47465eb33" providerId="ADAL" clId="{B4AC63A8-8839-45BD-A4C5-ABCBBF774ED7}" dt="2024-04-19T22:04:09.696" v="118" actId="20577"/>
          <ac:spMkLst>
            <pc:docMk/>
            <pc:sldMk cId="0" sldId="292"/>
            <ac:spMk id="4" creationId="{643C6EF5-317E-38C3-2066-A3DC448DF2ED}"/>
          </ac:spMkLst>
        </pc:spChg>
        <pc:spChg chg="mod">
          <ac:chgData name="Kenesson, Alexander (DES)" userId="87f07309-0adb-41e2-a8c3-ffd47465eb33" providerId="ADAL" clId="{B4AC63A8-8839-45BD-A4C5-ABCBBF774ED7}" dt="2024-04-19T22:04:17.436" v="130" actId="20577"/>
          <ac:spMkLst>
            <pc:docMk/>
            <pc:sldMk cId="0" sldId="292"/>
            <ac:spMk id="25605" creationId="{C66EDD85-05DC-B6E0-0058-6BBCF2FAF1E9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05:18.187" v="237" actId="20577"/>
        <pc:sldMkLst>
          <pc:docMk/>
          <pc:sldMk cId="834016993" sldId="293"/>
        </pc:sldMkLst>
        <pc:spChg chg="mod">
          <ac:chgData name="Kenesson, Alexander (DES)" userId="87f07309-0adb-41e2-a8c3-ffd47465eb33" providerId="ADAL" clId="{B4AC63A8-8839-45BD-A4C5-ABCBBF774ED7}" dt="2024-04-19T22:05:18.187" v="237" actId="20577"/>
          <ac:spMkLst>
            <pc:docMk/>
            <pc:sldMk cId="834016993" sldId="293"/>
            <ac:spMk id="3" creationId="{00000000-0000-0000-0000-000000000000}"/>
          </ac:spMkLst>
        </pc:spChg>
      </pc:sldChg>
      <pc:sldChg chg="del">
        <pc:chgData name="Kenesson, Alexander (DES)" userId="87f07309-0adb-41e2-a8c3-ffd47465eb33" providerId="ADAL" clId="{B4AC63A8-8839-45BD-A4C5-ABCBBF774ED7}" dt="2024-04-19T22:09:25.604" v="338" actId="47"/>
        <pc:sldMkLst>
          <pc:docMk/>
          <pc:sldMk cId="0" sldId="294"/>
        </pc:sldMkLst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296"/>
        </pc:sldMkLst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297"/>
        </pc:sldMkLst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298"/>
        </pc:sldMkLst>
      </pc:sldChg>
      <pc:sldChg chg="del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0" sldId="300"/>
        </pc:sldMkLst>
      </pc:sldChg>
      <pc:sldChg chg="modSp add mod">
        <pc:chgData name="Kenesson, Alexander (DES)" userId="87f07309-0adb-41e2-a8c3-ffd47465eb33" providerId="ADAL" clId="{B4AC63A8-8839-45BD-A4C5-ABCBBF774ED7}" dt="2024-04-19T22:04:49.407" v="169" actId="20577"/>
        <pc:sldMkLst>
          <pc:docMk/>
          <pc:sldMk cId="3701422665" sldId="301"/>
        </pc:sldMkLst>
        <pc:spChg chg="mod">
          <ac:chgData name="Kenesson, Alexander (DES)" userId="87f07309-0adb-41e2-a8c3-ffd47465eb33" providerId="ADAL" clId="{B4AC63A8-8839-45BD-A4C5-ABCBBF774ED7}" dt="2024-04-19T22:04:49.407" v="169" actId="20577"/>
          <ac:spMkLst>
            <pc:docMk/>
            <pc:sldMk cId="3701422665" sldId="301"/>
            <ac:spMk id="3" creationId="{00000000-0000-0000-0000-000000000000}"/>
          </ac:spMkLst>
        </pc:spChg>
      </pc:sldChg>
      <pc:sldChg chg="add">
        <pc:chgData name="Kenesson, Alexander (DES)" userId="87f07309-0adb-41e2-a8c3-ffd47465eb33" providerId="ADAL" clId="{B4AC63A8-8839-45BD-A4C5-ABCBBF774ED7}" dt="2024-04-19T22:03:24.453" v="0"/>
        <pc:sldMkLst>
          <pc:docMk/>
          <pc:sldMk cId="1093576543" sldId="302"/>
        </pc:sldMkLst>
      </pc:sldChg>
      <pc:sldChg chg="modSp add del mod ord">
        <pc:chgData name="Kenesson, Alexander (DES)" userId="87f07309-0adb-41e2-a8c3-ffd47465eb33" providerId="ADAL" clId="{B4AC63A8-8839-45BD-A4C5-ABCBBF774ED7}" dt="2024-04-19T22:09:22.837" v="337" actId="47"/>
        <pc:sldMkLst>
          <pc:docMk/>
          <pc:sldMk cId="2740079899" sldId="303"/>
        </pc:sldMkLst>
        <pc:spChg chg="mod">
          <ac:chgData name="Kenesson, Alexander (DES)" userId="87f07309-0adb-41e2-a8c3-ffd47465eb33" providerId="ADAL" clId="{B4AC63A8-8839-45BD-A4C5-ABCBBF774ED7}" dt="2024-04-19T22:06:05.988" v="262" actId="20577"/>
          <ac:spMkLst>
            <pc:docMk/>
            <pc:sldMk cId="2740079899" sldId="303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07:53.409" v="336" actId="27636"/>
          <ac:spMkLst>
            <pc:docMk/>
            <pc:sldMk cId="2740079899" sldId="303"/>
            <ac:spMk id="3" creationId="{EB436D52-8D8F-899E-E5F6-96E20E867D9C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31:24.940" v="2314" actId="27636"/>
        <pc:sldMkLst>
          <pc:docMk/>
          <pc:sldMk cId="219370529" sldId="304"/>
        </pc:sldMkLst>
        <pc:spChg chg="mod">
          <ac:chgData name="Kenesson, Alexander (DES)" userId="87f07309-0adb-41e2-a8c3-ffd47465eb33" providerId="ADAL" clId="{B4AC63A8-8839-45BD-A4C5-ABCBBF774ED7}" dt="2024-04-19T22:26:35.205" v="1837" actId="313"/>
          <ac:spMkLst>
            <pc:docMk/>
            <pc:sldMk cId="219370529" sldId="304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31:24.940" v="2314" actId="27636"/>
          <ac:spMkLst>
            <pc:docMk/>
            <pc:sldMk cId="219370529" sldId="304"/>
            <ac:spMk id="3" creationId="{EB436D52-8D8F-899E-E5F6-96E20E867D9C}"/>
          </ac:spMkLst>
        </pc:spChg>
      </pc:sldChg>
      <pc:sldChg chg="add del">
        <pc:chgData name="Kenesson, Alexander (DES)" userId="87f07309-0adb-41e2-a8c3-ffd47465eb33" providerId="ADAL" clId="{B4AC63A8-8839-45BD-A4C5-ABCBBF774ED7}" dt="2024-04-19T23:09:09.724" v="4731" actId="47"/>
        <pc:sldMkLst>
          <pc:docMk/>
          <pc:sldMk cId="4042256386" sldId="305"/>
        </pc:sldMkLst>
      </pc:sldChg>
      <pc:sldChg chg="modSp add mod">
        <pc:chgData name="Kenesson, Alexander (DES)" userId="87f07309-0adb-41e2-a8c3-ffd47465eb33" providerId="ADAL" clId="{B4AC63A8-8839-45BD-A4C5-ABCBBF774ED7}" dt="2024-04-19T22:26:06.207" v="1810" actId="27636"/>
        <pc:sldMkLst>
          <pc:docMk/>
          <pc:sldMk cId="1306819885" sldId="306"/>
        </pc:sldMkLst>
        <pc:spChg chg="mod">
          <ac:chgData name="Kenesson, Alexander (DES)" userId="87f07309-0adb-41e2-a8c3-ffd47465eb33" providerId="ADAL" clId="{B4AC63A8-8839-45BD-A4C5-ABCBBF774ED7}" dt="2024-04-19T22:26:06.207" v="1810" actId="27636"/>
          <ac:spMkLst>
            <pc:docMk/>
            <pc:sldMk cId="1306819885" sldId="306"/>
            <ac:spMk id="3" creationId="{00000000-0000-0000-0000-000000000000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25:53.799" v="1808" actId="948"/>
        <pc:sldMkLst>
          <pc:docMk/>
          <pc:sldMk cId="4117783097" sldId="307"/>
        </pc:sldMkLst>
        <pc:spChg chg="mod">
          <ac:chgData name="Kenesson, Alexander (DES)" userId="87f07309-0adb-41e2-a8c3-ffd47465eb33" providerId="ADAL" clId="{B4AC63A8-8839-45BD-A4C5-ABCBBF774ED7}" dt="2024-04-19T22:25:53.799" v="1808" actId="948"/>
          <ac:spMkLst>
            <pc:docMk/>
            <pc:sldMk cId="4117783097" sldId="307"/>
            <ac:spMk id="3" creationId="{00000000-0000-0000-0000-000000000000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3:06:18.860" v="4549" actId="20577"/>
        <pc:sldMkLst>
          <pc:docMk/>
          <pc:sldMk cId="2479635465" sldId="308"/>
        </pc:sldMkLst>
        <pc:spChg chg="mod">
          <ac:chgData name="Kenesson, Alexander (DES)" userId="87f07309-0adb-41e2-a8c3-ffd47465eb33" providerId="ADAL" clId="{B4AC63A8-8839-45BD-A4C5-ABCBBF774ED7}" dt="2024-04-19T22:32:36.223" v="2407" actId="20577"/>
          <ac:spMkLst>
            <pc:docMk/>
            <pc:sldMk cId="2479635465" sldId="308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3:06:18.860" v="4549" actId="20577"/>
          <ac:spMkLst>
            <pc:docMk/>
            <pc:sldMk cId="2479635465" sldId="308"/>
            <ac:spMk id="3" creationId="{EB436D52-8D8F-899E-E5F6-96E20E867D9C}"/>
          </ac:spMkLst>
        </pc:spChg>
      </pc:sldChg>
      <pc:sldChg chg="modSp add mod ord">
        <pc:chgData name="Kenesson, Alexander (DES)" userId="87f07309-0adb-41e2-a8c3-ffd47465eb33" providerId="ADAL" clId="{B4AC63A8-8839-45BD-A4C5-ABCBBF774ED7}" dt="2024-04-19T22:32:08.875" v="2335" actId="20577"/>
        <pc:sldMkLst>
          <pc:docMk/>
          <pc:sldMk cId="3838470668" sldId="309"/>
        </pc:sldMkLst>
        <pc:spChg chg="mod">
          <ac:chgData name="Kenesson, Alexander (DES)" userId="87f07309-0adb-41e2-a8c3-ffd47465eb33" providerId="ADAL" clId="{B4AC63A8-8839-45BD-A4C5-ABCBBF774ED7}" dt="2024-04-19T22:32:08.875" v="2335" actId="20577"/>
          <ac:spMkLst>
            <pc:docMk/>
            <pc:sldMk cId="3838470668" sldId="309"/>
            <ac:spMk id="2" creationId="{00000000-0000-0000-0000-000000000000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37:47.204" v="3049" actId="20577"/>
        <pc:sldMkLst>
          <pc:docMk/>
          <pc:sldMk cId="3286482461" sldId="310"/>
        </pc:sldMkLst>
        <pc:spChg chg="mod">
          <ac:chgData name="Kenesson, Alexander (DES)" userId="87f07309-0adb-41e2-a8c3-ffd47465eb33" providerId="ADAL" clId="{B4AC63A8-8839-45BD-A4C5-ABCBBF774ED7}" dt="2024-04-19T22:34:04.180" v="2591" actId="20577"/>
          <ac:spMkLst>
            <pc:docMk/>
            <pc:sldMk cId="3286482461" sldId="310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37:47.204" v="3049" actId="20577"/>
          <ac:spMkLst>
            <pc:docMk/>
            <pc:sldMk cId="3286482461" sldId="310"/>
            <ac:spMk id="3" creationId="{EB436D52-8D8F-899E-E5F6-96E20E867D9C}"/>
          </ac:spMkLst>
        </pc:spChg>
      </pc:sldChg>
      <pc:sldChg chg="add del">
        <pc:chgData name="Kenesson, Alexander (DES)" userId="87f07309-0adb-41e2-a8c3-ffd47465eb33" providerId="ADAL" clId="{B4AC63A8-8839-45BD-A4C5-ABCBBF774ED7}" dt="2024-04-19T22:32:30.118" v="2387"/>
        <pc:sldMkLst>
          <pc:docMk/>
          <pc:sldMk cId="693142838" sldId="311"/>
        </pc:sldMkLst>
      </pc:sldChg>
      <pc:sldChg chg="modSp add mod">
        <pc:chgData name="Kenesson, Alexander (DES)" userId="87f07309-0adb-41e2-a8c3-ffd47465eb33" providerId="ADAL" clId="{B4AC63A8-8839-45BD-A4C5-ABCBBF774ED7}" dt="2024-04-19T23:17:21.085" v="5530" actId="313"/>
        <pc:sldMkLst>
          <pc:docMk/>
          <pc:sldMk cId="3891387505" sldId="311"/>
        </pc:sldMkLst>
        <pc:spChg chg="mod">
          <ac:chgData name="Kenesson, Alexander (DES)" userId="87f07309-0adb-41e2-a8c3-ffd47465eb33" providerId="ADAL" clId="{B4AC63A8-8839-45BD-A4C5-ABCBBF774ED7}" dt="2024-04-19T22:40:51.919" v="3458" actId="20577"/>
          <ac:spMkLst>
            <pc:docMk/>
            <pc:sldMk cId="3891387505" sldId="311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3:17:21.085" v="5530" actId="313"/>
          <ac:spMkLst>
            <pc:docMk/>
            <pc:sldMk cId="3891387505" sldId="311"/>
            <ac:spMk id="3" creationId="{EB436D52-8D8F-899E-E5F6-96E20E867D9C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57:19.200" v="4122" actId="20577"/>
        <pc:sldMkLst>
          <pc:docMk/>
          <pc:sldMk cId="3334662438" sldId="312"/>
        </pc:sldMkLst>
        <pc:spChg chg="mod">
          <ac:chgData name="Kenesson, Alexander (DES)" userId="87f07309-0adb-41e2-a8c3-ffd47465eb33" providerId="ADAL" clId="{B4AC63A8-8839-45BD-A4C5-ABCBBF774ED7}" dt="2024-04-19T22:42:37.822" v="3597" actId="20577"/>
          <ac:spMkLst>
            <pc:docMk/>
            <pc:sldMk cId="3334662438" sldId="312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57:19.200" v="4122" actId="20577"/>
          <ac:spMkLst>
            <pc:docMk/>
            <pc:sldMk cId="3334662438" sldId="312"/>
            <ac:spMk id="3" creationId="{EB436D52-8D8F-899E-E5F6-96E20E867D9C}"/>
          </ac:spMkLst>
        </pc:spChg>
      </pc:sldChg>
      <pc:sldChg chg="modSp add mod ord">
        <pc:chgData name="Kenesson, Alexander (DES)" userId="87f07309-0adb-41e2-a8c3-ffd47465eb33" providerId="ADAL" clId="{B4AC63A8-8839-45BD-A4C5-ABCBBF774ED7}" dt="2024-04-19T23:08:09.306" v="4727"/>
        <pc:sldMkLst>
          <pc:docMk/>
          <pc:sldMk cId="3669699299" sldId="313"/>
        </pc:sldMkLst>
        <pc:spChg chg="mod">
          <ac:chgData name="Kenesson, Alexander (DES)" userId="87f07309-0adb-41e2-a8c3-ffd47465eb33" providerId="ADAL" clId="{B4AC63A8-8839-45BD-A4C5-ABCBBF774ED7}" dt="2024-04-19T22:57:54.739" v="4155" actId="20577"/>
          <ac:spMkLst>
            <pc:docMk/>
            <pc:sldMk cId="3669699299" sldId="313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3:08:09.306" v="4727"/>
          <ac:spMkLst>
            <pc:docMk/>
            <pc:sldMk cId="3669699299" sldId="313"/>
            <ac:spMk id="3" creationId="{EB436D52-8D8F-899E-E5F6-96E20E867D9C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2:40:35.315" v="3429" actId="20577"/>
        <pc:sldMkLst>
          <pc:docMk/>
          <pc:sldMk cId="3380497398" sldId="314"/>
        </pc:sldMkLst>
        <pc:spChg chg="mod">
          <ac:chgData name="Kenesson, Alexander (DES)" userId="87f07309-0adb-41e2-a8c3-ffd47465eb33" providerId="ADAL" clId="{B4AC63A8-8839-45BD-A4C5-ABCBBF774ED7}" dt="2024-04-19T22:38:02.245" v="3070" actId="20577"/>
          <ac:spMkLst>
            <pc:docMk/>
            <pc:sldMk cId="3380497398" sldId="314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2:40:35.315" v="3429" actId="20577"/>
          <ac:spMkLst>
            <pc:docMk/>
            <pc:sldMk cId="3380497398" sldId="314"/>
            <ac:spMk id="3" creationId="{EB436D52-8D8F-899E-E5F6-96E20E867D9C}"/>
          </ac:spMkLst>
        </pc:spChg>
      </pc:sldChg>
      <pc:sldChg chg="modSp add del mod">
        <pc:chgData name="Kenesson, Alexander (DES)" userId="87f07309-0adb-41e2-a8c3-ffd47465eb33" providerId="ADAL" clId="{B4AC63A8-8839-45BD-A4C5-ABCBBF774ED7}" dt="2024-04-19T23:05:56.844" v="4516" actId="47"/>
        <pc:sldMkLst>
          <pc:docMk/>
          <pc:sldMk cId="3051560428" sldId="315"/>
        </pc:sldMkLst>
        <pc:spChg chg="mod">
          <ac:chgData name="Kenesson, Alexander (DES)" userId="87f07309-0adb-41e2-a8c3-ffd47465eb33" providerId="ADAL" clId="{B4AC63A8-8839-45BD-A4C5-ABCBBF774ED7}" dt="2024-04-19T23:05:42.209" v="4515" actId="20577"/>
          <ac:spMkLst>
            <pc:docMk/>
            <pc:sldMk cId="3051560428" sldId="315"/>
            <ac:spMk id="2" creationId="{86020E7D-C3DC-EFE0-64A7-C2A20FD91839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3:17:28.958" v="5531" actId="33524"/>
        <pc:sldMkLst>
          <pc:docMk/>
          <pc:sldMk cId="4065398135" sldId="316"/>
        </pc:sldMkLst>
        <pc:spChg chg="mod">
          <ac:chgData name="Kenesson, Alexander (DES)" userId="87f07309-0adb-41e2-a8c3-ffd47465eb33" providerId="ADAL" clId="{B4AC63A8-8839-45BD-A4C5-ABCBBF774ED7}" dt="2024-04-19T23:17:11.443" v="5529" actId="313"/>
          <ac:spMkLst>
            <pc:docMk/>
            <pc:sldMk cId="4065398135" sldId="316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3:17:28.958" v="5531" actId="33524"/>
          <ac:spMkLst>
            <pc:docMk/>
            <pc:sldMk cId="4065398135" sldId="316"/>
            <ac:spMk id="3" creationId="{EB436D52-8D8F-899E-E5F6-96E20E867D9C}"/>
          </ac:spMkLst>
        </pc:spChg>
      </pc:sldChg>
      <pc:sldChg chg="modSp add mod ord">
        <pc:chgData name="Kenesson, Alexander (DES)" userId="87f07309-0adb-41e2-a8c3-ffd47465eb33" providerId="ADAL" clId="{B4AC63A8-8839-45BD-A4C5-ABCBBF774ED7}" dt="2024-04-19T23:10:20.875" v="4819" actId="20577"/>
        <pc:sldMkLst>
          <pc:docMk/>
          <pc:sldMk cId="4259150297" sldId="317"/>
        </pc:sldMkLst>
        <pc:spChg chg="mod">
          <ac:chgData name="Kenesson, Alexander (DES)" userId="87f07309-0adb-41e2-a8c3-ffd47465eb33" providerId="ADAL" clId="{B4AC63A8-8839-45BD-A4C5-ABCBBF774ED7}" dt="2024-04-19T23:10:20.875" v="4819" actId="20577"/>
          <ac:spMkLst>
            <pc:docMk/>
            <pc:sldMk cId="4259150297" sldId="317"/>
            <ac:spMk id="2" creationId="{00000000-0000-0000-0000-000000000000}"/>
          </ac:spMkLst>
        </pc:spChg>
      </pc:sldChg>
      <pc:sldChg chg="modSp add mod ord">
        <pc:chgData name="Kenesson, Alexander (DES)" userId="87f07309-0adb-41e2-a8c3-ffd47465eb33" providerId="ADAL" clId="{B4AC63A8-8839-45BD-A4C5-ABCBBF774ED7}" dt="2024-04-19T23:16:54.919" v="5528" actId="20577"/>
        <pc:sldMkLst>
          <pc:docMk/>
          <pc:sldMk cId="2239440758" sldId="318"/>
        </pc:sldMkLst>
        <pc:spChg chg="mod">
          <ac:chgData name="Kenesson, Alexander (DES)" userId="87f07309-0adb-41e2-a8c3-ffd47465eb33" providerId="ADAL" clId="{B4AC63A8-8839-45BD-A4C5-ABCBBF774ED7}" dt="2024-04-19T23:10:29.413" v="4842" actId="20577"/>
          <ac:spMkLst>
            <pc:docMk/>
            <pc:sldMk cId="2239440758" sldId="318"/>
            <ac:spMk id="2" creationId="{86020E7D-C3DC-EFE0-64A7-C2A20FD91839}"/>
          </ac:spMkLst>
        </pc:spChg>
        <pc:spChg chg="mod">
          <ac:chgData name="Kenesson, Alexander (DES)" userId="87f07309-0adb-41e2-a8c3-ffd47465eb33" providerId="ADAL" clId="{B4AC63A8-8839-45BD-A4C5-ABCBBF774ED7}" dt="2024-04-19T23:16:54.919" v="5528" actId="20577"/>
          <ac:spMkLst>
            <pc:docMk/>
            <pc:sldMk cId="2239440758" sldId="318"/>
            <ac:spMk id="3" creationId="{EB436D52-8D8F-899E-E5F6-96E20E867D9C}"/>
          </ac:spMkLst>
        </pc:spChg>
      </pc:sldChg>
      <pc:sldChg chg="modSp add mod">
        <pc:chgData name="Kenesson, Alexander (DES)" userId="87f07309-0adb-41e2-a8c3-ffd47465eb33" providerId="ADAL" clId="{B4AC63A8-8839-45BD-A4C5-ABCBBF774ED7}" dt="2024-04-19T23:16:11.553" v="5472" actId="20577"/>
        <pc:sldMkLst>
          <pc:docMk/>
          <pc:sldMk cId="2118113158" sldId="319"/>
        </pc:sldMkLst>
        <pc:spChg chg="mod">
          <ac:chgData name="Kenesson, Alexander (DES)" userId="87f07309-0adb-41e2-a8c3-ffd47465eb33" providerId="ADAL" clId="{B4AC63A8-8839-45BD-A4C5-ABCBBF774ED7}" dt="2024-04-19T23:16:11.553" v="5472" actId="20577"/>
          <ac:spMkLst>
            <pc:docMk/>
            <pc:sldMk cId="2118113158" sldId="31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EB73-8CD9-B88B-13E8-2FA6F42DB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75AFA-A501-AFA7-6B2C-B24563B366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0534A4-0072-42B3-AFE0-449A7BCDFC38}" type="datetimeFigureOut">
              <a:rPr lang="en-US"/>
              <a:pPr>
                <a:defRPr/>
              </a:pPr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1A53D-6721-F21B-31E0-54A5C63CA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E48FE-AD0C-1E52-6698-0852DB335D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6E7C62-4F4B-4B04-A87F-B62B56ABD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5125FB-5B84-B438-92A0-4F63F5E92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B3A71-B503-BE87-02B0-C2ECC137B7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0599D-796E-4B5D-B1FC-5CB4CE74BC50}" type="datetimeFigureOut">
              <a:rPr lang="en-US"/>
              <a:pPr>
                <a:defRPr/>
              </a:pPr>
              <a:t>4/19/2024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2B2493-9DBD-B4C8-966D-E403A0F14C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A42497-D9C2-51EB-F286-10CC7FE19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7EA4-140D-329F-FB68-BB1598151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C7AC8-F0D4-8F68-37BE-F9F486A72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605D19-C2F4-4D5F-BB75-4E7AD45AD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2BA07B1-95F8-F9CE-E58D-EC6067DA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79375"/>
            <a:ext cx="11634787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860605" y="1936857"/>
            <a:ext cx="9261483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015409" y="3388116"/>
            <a:ext cx="7091283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772647" y="3976105"/>
            <a:ext cx="5349799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8484042" y="4978028"/>
            <a:ext cx="2637516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bg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6BBAAF-D953-040B-E52E-BB7DE903C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851379"/>
            <a:ext cx="3439029" cy="7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4583" y="1971675"/>
            <a:ext cx="9744075" cy="40528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41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Decorative blue box as background" title="Decorative blue box as background">
            <a:extLst>
              <a:ext uri="{FF2B5EF4-FFF2-40B4-BE49-F238E27FC236}">
                <a16:creationId xmlns:a16="http://schemas.microsoft.com/office/drawing/2014/main" id="{367B7830-84CD-E10B-8891-727E50374BA5}"/>
              </a:ext>
            </a:extLst>
          </p:cNvPr>
          <p:cNvSpPr/>
          <p:nvPr/>
        </p:nvSpPr>
        <p:spPr>
          <a:xfrm>
            <a:off x="0" y="3313113"/>
            <a:ext cx="12192000" cy="3544887"/>
          </a:xfrm>
          <a:prstGeom prst="rect">
            <a:avLst/>
          </a:prstGeom>
          <a:solidFill>
            <a:srgbClr val="01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1223962" y="1347607"/>
            <a:ext cx="9744075" cy="6062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5400" b="1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0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1043756" y="3183867"/>
            <a:ext cx="3180374" cy="2831167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7944030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493893" y="3183867"/>
            <a:ext cx="3180374" cy="283116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1043756" y="1927711"/>
            <a:ext cx="3180374" cy="1000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/>
          </p:nvPr>
        </p:nvSpPr>
        <p:spPr>
          <a:xfrm>
            <a:off x="7944030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/>
          </p:nvPr>
        </p:nvSpPr>
        <p:spPr>
          <a:xfrm>
            <a:off x="4493893" y="1927711"/>
            <a:ext cx="3180374" cy="1000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52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1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247A8E-BC81-C657-1806-EBFA9D152C89}"/>
              </a:ext>
            </a:extLst>
          </p:cNvPr>
          <p:cNvCxnSpPr/>
          <p:nvPr/>
        </p:nvCxnSpPr>
        <p:spPr>
          <a:xfrm>
            <a:off x="1022350" y="3359150"/>
            <a:ext cx="10201275" cy="0"/>
          </a:xfrm>
          <a:prstGeom prst="line">
            <a:avLst/>
          </a:prstGeom>
          <a:ln w="34925" cap="rnd">
            <a:solidFill>
              <a:schemeClr val="accent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1228724" y="831086"/>
            <a:ext cx="9744075" cy="733533"/>
          </a:xfrm>
        </p:spPr>
        <p:txBody>
          <a:bodyPr/>
          <a:lstStyle>
            <a:lvl1pPr algn="ctr">
              <a:defRPr sz="4400" cap="all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4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96223" y="956020"/>
            <a:ext cx="4526472" cy="1080821"/>
          </a:xfrm>
        </p:spPr>
        <p:txBody>
          <a:bodyPr/>
          <a:lstStyle>
            <a:lvl1pPr>
              <a:defRPr sz="3400" baseline="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5274" y="2544763"/>
            <a:ext cx="4526472" cy="204754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5272" y="4744710"/>
            <a:ext cx="4526474" cy="1322715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2000" b="1" i="1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 b="1" i="1">
                <a:solidFill>
                  <a:srgbClr val="1B355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9175" y="0"/>
            <a:ext cx="4816475" cy="6867525"/>
          </a:xfrm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439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/>
          <p:cNvSpPr>
            <a:spLocks noGrp="1"/>
          </p:cNvSpPr>
          <p:nvPr>
            <p:ph type="title"/>
          </p:nvPr>
        </p:nvSpPr>
        <p:spPr>
          <a:xfrm>
            <a:off x="893612" y="1360341"/>
            <a:ext cx="3356915" cy="1015663"/>
          </a:xfrm>
        </p:spPr>
        <p:txBody>
          <a:bodyPr>
            <a:noAutofit/>
          </a:bodyPr>
          <a:lstStyle>
            <a:lvl1pPr>
              <a:defRPr sz="3400">
                <a:solidFill>
                  <a:srgbClr val="1F7F9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76401" y="2889580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63757" y="4512176"/>
            <a:ext cx="2695574" cy="1381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772025" y="1014413"/>
            <a:ext cx="3124200" cy="504507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8049621" y="1014413"/>
            <a:ext cx="3123203" cy="2462213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8049621" y="3605861"/>
            <a:ext cx="3123203" cy="245331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E0E42EE-5148-E8E8-8411-AF631C34D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3" y="2889250"/>
            <a:ext cx="493097" cy="49377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EA3A37E-0796-AC59-1B33-F174BE77CD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4458567"/>
            <a:ext cx="493097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5963" y="1828800"/>
            <a:ext cx="8007350" cy="281463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36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EC89F1B5-C786-B4C1-D76A-76409372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037013"/>
            <a:ext cx="13223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71B533F8-FCA6-030A-CF21-45B865BC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046538"/>
            <a:ext cx="13255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AD319CF5-5110-4DF4-2BB9-AB4E6237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4046538"/>
            <a:ext cx="13223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Decorative blue box as background" title="Decorative blue box as background">
            <a:extLst>
              <a:ext uri="{FF2B5EF4-FFF2-40B4-BE49-F238E27FC236}">
                <a16:creationId xmlns:a16="http://schemas.microsoft.com/office/drawing/2014/main" id="{486A5101-6296-8074-237B-52B7EE9D6981}"/>
              </a:ext>
            </a:extLst>
          </p:cNvPr>
          <p:cNvSpPr/>
          <p:nvPr/>
        </p:nvSpPr>
        <p:spPr>
          <a:xfrm>
            <a:off x="-9525" y="-1588"/>
            <a:ext cx="12201525" cy="3544888"/>
          </a:xfrm>
          <a:prstGeom prst="rect">
            <a:avLst/>
          </a:prstGeom>
          <a:solidFill>
            <a:srgbClr val="01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7412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32300" y="5666576"/>
            <a:ext cx="2891448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49895" y="5666576"/>
            <a:ext cx="305608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2pPr>
            <a:lvl3pPr marL="9144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3pPr>
            <a:lvl4pPr marL="13716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4pPr>
            <a:lvl5pPr marL="1828800" indent="0">
              <a:buNone/>
              <a:defRPr sz="1800">
                <a:solidFill>
                  <a:srgbClr val="1B355E"/>
                </a:solidFill>
                <a:latin typeface="Ubuntu" panose="020B08040306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1148453" y="1447620"/>
            <a:ext cx="9744075" cy="606225"/>
          </a:xfrm>
        </p:spPr>
        <p:txBody>
          <a:bodyPr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4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27991BF-87BD-CEE1-EE89-84A20E9F1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51984"/>
          <a:stretch>
            <a:fillRect/>
          </a:stretch>
        </p:blipFill>
        <p:spPr bwMode="auto">
          <a:xfrm>
            <a:off x="2054225" y="0"/>
            <a:ext cx="10137775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01774" y="2147972"/>
            <a:ext cx="5356225" cy="1839198"/>
          </a:xfrm>
        </p:spPr>
        <p:txBody>
          <a:bodyPr>
            <a:normAutofit/>
          </a:bodyPr>
          <a:lstStyle>
            <a:lvl1pPr marL="0" indent="0">
              <a:buNone/>
              <a:defRPr sz="5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1101775" y="4167345"/>
            <a:ext cx="8664058" cy="761367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109220" y="4735890"/>
            <a:ext cx="8664058" cy="79851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109196" y="5579009"/>
            <a:ext cx="3661588" cy="869950"/>
          </a:xfrm>
        </p:spPr>
        <p:txBody>
          <a:bodyPr/>
          <a:lstStyle>
            <a:lvl1pPr marL="0" indent="0">
              <a:buNone/>
              <a:defRPr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3671283-B0BC-B40D-4BDB-D25AA666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84370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4E6BE7-E794-8058-68E3-7A4F088D4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r="1772" b="2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367519" y="4462253"/>
            <a:ext cx="9244332" cy="512079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359568" y="4982699"/>
            <a:ext cx="9260234" cy="585787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662487" y="5751664"/>
            <a:ext cx="2867025" cy="585787"/>
          </a:xfr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1374229" y="2689658"/>
            <a:ext cx="9261475" cy="1795462"/>
          </a:xfrm>
        </p:spPr>
        <p:txBody>
          <a:bodyPr/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BD39B3-1DE6-7766-6997-F4F3D1A6ED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41" y="775643"/>
            <a:ext cx="1792515" cy="17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B8975931-3EDD-D9C3-CE7C-2B464211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88838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12BD66E8-8E27-66B6-BDAA-06514F7EC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942975"/>
            <a:ext cx="3263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09195" y="1936857"/>
            <a:ext cx="10012893" cy="1217612"/>
          </a:xfrm>
        </p:spPr>
        <p:txBody>
          <a:bodyPr>
            <a:norm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09195" y="3388116"/>
            <a:ext cx="9997497" cy="66040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9196" y="3976105"/>
            <a:ext cx="5872050" cy="660401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108307" y="4978028"/>
            <a:ext cx="3749940" cy="610680"/>
          </a:xfrm>
        </p:spPr>
        <p:txBody>
          <a:bodyPr/>
          <a:lstStyle>
            <a:lvl1pPr marL="0" indent="0" algn="l">
              <a:buNone/>
              <a:defRPr i="1" cap="all" baseline="0">
                <a:solidFill>
                  <a:schemeClr val="tx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371135F-7291-338A-BC1B-51673D4FE7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84370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">
            <a:extLst>
              <a:ext uri="{FF2B5EF4-FFF2-40B4-BE49-F238E27FC236}">
                <a16:creationId xmlns:a16="http://schemas.microsoft.com/office/drawing/2014/main" id="{741EF09B-E121-A971-F284-7B053861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"/>
          <a:stretch>
            <a:fillRect/>
          </a:stretch>
        </p:blipFill>
        <p:spPr bwMode="auto">
          <a:xfrm>
            <a:off x="-31750" y="-47625"/>
            <a:ext cx="1222375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109195" y="2660427"/>
            <a:ext cx="10012893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09195" y="4079883"/>
            <a:ext cx="9997497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109195" y="4699675"/>
            <a:ext cx="10013251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911548" y="5606180"/>
            <a:ext cx="3209650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bg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F9BF4B-CFFD-96C9-9F85-815180621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7" y="851379"/>
            <a:ext cx="3439029" cy="7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4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E05C6F37-2088-C059-D98C-D7FEBD461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31750"/>
            <a:ext cx="1229995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371353" y="2660427"/>
            <a:ext cx="7750735" cy="1217612"/>
          </a:xfrm>
        </p:spPr>
        <p:txBody>
          <a:bodyPr>
            <a:norm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00723" y="4079883"/>
            <a:ext cx="7305969" cy="660400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007457" y="4699675"/>
            <a:ext cx="7114989" cy="66040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tx1"/>
                </a:solidFill>
              </a:defRPr>
            </a:lvl1pPr>
            <a:lvl2pPr marL="457200" indent="0" algn="r">
              <a:buNone/>
              <a:defRPr b="1">
                <a:solidFill>
                  <a:schemeClr val="bg1"/>
                </a:solidFill>
              </a:defRPr>
            </a:lvl2pPr>
            <a:lvl3pPr marL="914400" indent="0" algn="r">
              <a:buNone/>
              <a:defRPr b="1">
                <a:solidFill>
                  <a:schemeClr val="bg1"/>
                </a:solidFill>
              </a:defRPr>
            </a:lvl3pPr>
            <a:lvl4pPr marL="1371600" indent="0" algn="r">
              <a:buNone/>
              <a:defRPr b="1">
                <a:solidFill>
                  <a:schemeClr val="bg1"/>
                </a:solidFill>
              </a:defRPr>
            </a:lvl4pPr>
            <a:lvl5pPr marL="1828800" indent="0"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657105" y="5606180"/>
            <a:ext cx="3464093" cy="610680"/>
          </a:xfrm>
        </p:spPr>
        <p:txBody>
          <a:bodyPr/>
          <a:lstStyle>
            <a:lvl1pPr marL="0" indent="0" algn="r">
              <a:buNone/>
              <a:defRPr i="1" cap="all" baseline="0">
                <a:solidFill>
                  <a:schemeClr val="tx1"/>
                </a:solidFill>
              </a:defRPr>
            </a:lvl1pPr>
            <a:lvl2pPr marL="457200" indent="0" algn="r">
              <a:buNone/>
              <a:defRPr i="1" cap="all" baseline="0">
                <a:solidFill>
                  <a:schemeClr val="bg1"/>
                </a:solidFill>
              </a:defRPr>
            </a:lvl2pPr>
            <a:lvl3pPr marL="914400" indent="0" algn="r">
              <a:buNone/>
              <a:defRPr i="1" cap="all" baseline="0">
                <a:solidFill>
                  <a:schemeClr val="bg1"/>
                </a:solidFill>
              </a:defRPr>
            </a:lvl3pPr>
            <a:lvl4pPr marL="1371600" indent="0" algn="r">
              <a:buNone/>
              <a:defRPr i="1" cap="all" baseline="0">
                <a:solidFill>
                  <a:schemeClr val="bg1"/>
                </a:solidFill>
              </a:defRPr>
            </a:lvl4pPr>
            <a:lvl5pPr marL="1828800" indent="0" algn="r">
              <a:buNone/>
              <a:defRPr i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D46EEF2-F74C-B9E9-25FE-BF27DEBFB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35" y="873682"/>
            <a:ext cx="3460886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351463" cy="68580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945188" y="2494770"/>
            <a:ext cx="4946650" cy="1581150"/>
          </a:xfrm>
        </p:spPr>
        <p:txBody>
          <a:bodyPr>
            <a:normAutofit/>
          </a:bodyPr>
          <a:lstStyle>
            <a:lvl1pPr marL="0" indent="0">
              <a:buNone/>
              <a:defRPr sz="45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967673" y="4221240"/>
            <a:ext cx="4870450" cy="553883"/>
          </a:xfrm>
        </p:spPr>
        <p:txBody>
          <a:bodyPr/>
          <a:lstStyle>
            <a:lvl1pPr marL="0" indent="0">
              <a:spcBef>
                <a:spcPts val="1500"/>
              </a:spcBef>
              <a:buNone/>
              <a:defRPr b="0"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5967673" y="4775123"/>
            <a:ext cx="4884737" cy="479425"/>
          </a:xfrm>
        </p:spPr>
        <p:txBody>
          <a:bodyPr/>
          <a:lstStyle>
            <a:lvl1pPr marL="0" indent="0">
              <a:buNone/>
              <a:defRPr i="1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967673" y="5329575"/>
            <a:ext cx="4906962" cy="698500"/>
          </a:xfrm>
        </p:spPr>
        <p:txBody>
          <a:bodyPr/>
          <a:lstStyle>
            <a:lvl1pPr marL="0" indent="0">
              <a:buNone/>
              <a:defRPr i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62EDF28-CB6F-664A-56DC-E7B3D80C0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17" y="761257"/>
            <a:ext cx="3460885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F89DA95-1B35-C0CA-DC63-C3C813F11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 picture containing text, display, electronics, screenshot&#10;&#10;Description automatically generated">
            <a:extLst>
              <a:ext uri="{FF2B5EF4-FFF2-40B4-BE49-F238E27FC236}">
                <a16:creationId xmlns:a16="http://schemas.microsoft.com/office/drawing/2014/main" id="{C5B9DEED-ADC1-C466-EFD6-4F9B08AEB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263650"/>
            <a:ext cx="6103937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29425" y="2562226"/>
            <a:ext cx="4946457" cy="15811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500" b="1">
                <a:solidFill>
                  <a:schemeClr val="tx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829425" y="4287743"/>
            <a:ext cx="4946457" cy="4512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cap="all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19900" y="5334000"/>
            <a:ext cx="3743325" cy="523875"/>
          </a:xfrm>
        </p:spPr>
        <p:txBody>
          <a:bodyPr/>
          <a:lstStyle>
            <a:lvl1pPr marL="0" indent="0">
              <a:buNone/>
              <a:defRPr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0750" y="4790002"/>
            <a:ext cx="4946457" cy="4512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cap="all" spc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5909CA3-711F-81DF-D273-C2ECC329F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42" y="319052"/>
            <a:ext cx="3007584" cy="6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3E46A25-D3D6-5AE3-FF6B-A374823A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207EAD-B279-B30B-07BE-17F57973A4AF}"/>
              </a:ext>
            </a:extLst>
          </p:cNvPr>
          <p:cNvCxnSpPr>
            <a:cxnSpLocks/>
          </p:cNvCxnSpPr>
          <p:nvPr/>
        </p:nvCxnSpPr>
        <p:spPr>
          <a:xfrm>
            <a:off x="5080000" y="5219700"/>
            <a:ext cx="4676775" cy="0"/>
          </a:xfrm>
          <a:prstGeom prst="line">
            <a:avLst/>
          </a:prstGeom>
          <a:ln w="76200" cap="rnd">
            <a:solidFill>
              <a:srgbClr val="18809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4900" y="4410076"/>
            <a:ext cx="6334125" cy="704850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43475" y="5372101"/>
            <a:ext cx="6296025" cy="39312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46650" y="5772151"/>
            <a:ext cx="6296025" cy="313402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943475" y="6094413"/>
            <a:ext cx="2905125" cy="393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F9780F2-2835-6B2F-9FBC-F2E322B76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84" y="4600331"/>
            <a:ext cx="1649997" cy="15932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1D39F9-1F98-49AB-B4F0-9DFB2669C909}"/>
              </a:ext>
            </a:extLst>
          </p:cNvPr>
          <p:cNvCxnSpPr/>
          <p:nvPr userDrawn="1"/>
        </p:nvCxnSpPr>
        <p:spPr>
          <a:xfrm>
            <a:off x="5080000" y="5219700"/>
            <a:ext cx="4676775" cy="0"/>
          </a:xfrm>
          <a:prstGeom prst="line">
            <a:avLst/>
          </a:prstGeom>
          <a:ln w="825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79261-1895-7571-82C2-EE50CA3E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1654DE-60ED-AFFB-5FA3-5A2AA022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83" r:id="rId10"/>
    <p:sldLayoutId id="2147483697" r:id="rId11"/>
    <p:sldLayoutId id="2147483684" r:id="rId12"/>
    <p:sldLayoutId id="2147483685" r:id="rId13"/>
    <p:sldLayoutId id="2147483698" r:id="rId14"/>
    <p:sldLayoutId id="2147483686" r:id="rId15"/>
    <p:sldLayoutId id="2147483699" r:id="rId16"/>
    <p:sldLayoutId id="2147483687" r:id="rId17"/>
    <p:sldLayoutId id="2147483700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 cap="all">
          <a:solidFill>
            <a:schemeClr val="accent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" panose="020B0502040204020203" pitchFamily="34" charset="0"/>
          <a:cs typeface="Segoe UI" panose="020B0502040204020203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leg.wa.gov/RCW/default.aspx?cite=39.26.125" TargetMode="External"/><Relationship Id="rId2" Type="http://schemas.openxmlformats.org/officeDocument/2006/relationships/hyperlink" Target="https://app.leg.wa.gov/RCW/default.aspx?cite=28B.10.029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pp.leg.wa.gov/RCW/default.aspx?cite=39.26.01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wa.gov/sites/default/files/ContractsTraining/SupplierDiversity/Handbook/index.html" TargetMode="External"/><Relationship Id="rId2" Type="http://schemas.openxmlformats.org/officeDocument/2006/relationships/hyperlink" Target="https://des.wa.gov/sites/default/files/public/documents/About/Procurement_reform/training/Procurement_Professionals/Supplier%20Diversity%20Policy%20-%20POL-DES-090-06.pdf?=71959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es.wa.gov/sites/default/files/policy-documents/POL-DES-140-00-Sole-Source-draft.pdf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es.wa.gov/policies-legal/antidiscrimination-clauses-public-contracting-rcw-4960530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or.wa.gov/sites/default/files/exe_order/22-01%20-%20Equity%20in%20Public%20Contracting.pdf" TargetMode="External"/><Relationship Id="rId2" Type="http://schemas.openxmlformats.org/officeDocument/2006/relationships/hyperlink" Target="https://omwbe.wa.gov/state-supplier-diversity-reporting/access-equity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omwbe.wa.gov/sites/default/files/public/documents/AccessEquity_Sample-Contract-Language.docx" TargetMode="External"/><Relationship Id="rId4" Type="http://schemas.openxmlformats.org/officeDocument/2006/relationships/hyperlink" Target="https://omwbe.wa.gov/state-supplier-diversity-reporting/tools-equity-public-spendin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es.wa.gov/sites/default/files/policy-documents/POL-DES-280-00-draft.pdf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wa.gov/purchase/washington-state-procurement-manual" TargetMode="External"/><Relationship Id="rId2" Type="http://schemas.openxmlformats.org/officeDocument/2006/relationships/hyperlink" Target="https://des.wa.gov/purchase/how-use-statewide-contracts/contract-liaison-services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public.govdelivery.com/accounts/WADES/subscriber/new?topic_id=WADES_10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wa.gov/sites/default/files/policy-documents/POL-DES-125-03DirectBuy.pdf" TargetMode="External"/><Relationship Id="rId2" Type="http://schemas.openxmlformats.org/officeDocument/2006/relationships/hyperlink" Target="https://apps.des.wa.gov/DESContracts/Home/MCUAListing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es.wa.gov/DESContracts/" TargetMode="External"/><Relationship Id="rId2" Type="http://schemas.openxmlformats.org/officeDocument/2006/relationships/hyperlink" Target="https://app.leg.wa.gov/RCW/default.aspx?cite=39.26.125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es.wa.gov/DESContracts/Home/PlannedProcurement" TargetMode="External"/><Relationship Id="rId2" Type="http://schemas.openxmlformats.org/officeDocument/2006/relationships/hyperlink" Target="https://des.wa.gov/purchase/how-use-statewide-contracts/customer-satisfaction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DD903-E398-6E31-FC95-451647467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4775" y="2689225"/>
            <a:ext cx="9261475" cy="1795463"/>
          </a:xfrm>
        </p:spPr>
        <p:txBody>
          <a:bodyPr rot="0" spcFirstLastPara="0" vertOverflow="overflow" horzOverflow="overflow" wrap="square" numCol="1" spc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400" b="1" cap="none" dirty="0">
                <a:solidFill>
                  <a:schemeClr val="bg1"/>
                </a:solidFill>
                <a:ea typeface="+mn-ea"/>
              </a:rPr>
              <a:t>DES – Statewide Contracts and Policy Updates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0D4BC-95CB-B530-B349-B50125D32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6838" y="4462463"/>
            <a:ext cx="9245600" cy="511175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Alexander Kenesson, Procurement Supervisor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C3622-3E55-F731-2B29-12AC7277E1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8900" y="4983163"/>
            <a:ext cx="9261475" cy="5857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Contracts &amp; Procurement</a:t>
            </a:r>
          </a:p>
        </p:txBody>
      </p:sp>
      <p:sp>
        <p:nvSpPr>
          <p:cNvPr id="19461" name="Text Placeholder 3">
            <a:extLst>
              <a:ext uri="{FF2B5EF4-FFF2-40B4-BE49-F238E27FC236}">
                <a16:creationId xmlns:a16="http://schemas.microsoft.com/office/drawing/2014/main" id="{B2A0542D-D590-D9D9-83D6-CE7A9527372E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>
          <a:xfrm>
            <a:off x="4662488" y="5751513"/>
            <a:ext cx="2867025" cy="585787"/>
          </a:xfrm>
        </p:spPr>
        <p:txBody>
          <a:bodyPr/>
          <a:lstStyle/>
          <a:p>
            <a:r>
              <a:rPr lang="en-US" altLang="en-US" dirty="0"/>
              <a:t>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Other “Easy Buttons”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Cooperatives – Higher Ed (only) can independently use other cooperatives [contracts solicited by other agencies]</a:t>
            </a:r>
          </a:p>
          <a:p>
            <a:pPr marL="1143000" lvl="1">
              <a:defRPr/>
            </a:pPr>
            <a:r>
              <a:rPr lang="en-US" dirty="0"/>
              <a:t>See </a:t>
            </a:r>
            <a:r>
              <a:rPr lang="en-US" dirty="0">
                <a:hlinkClick r:id="rId2"/>
              </a:rPr>
              <a:t>RCW 28B.10.29(1d)</a:t>
            </a:r>
            <a:endParaRPr lang="en-US" dirty="0"/>
          </a:p>
          <a:p>
            <a:pPr marL="1143000" lvl="1">
              <a:defRPr/>
            </a:pPr>
            <a:r>
              <a:rPr lang="en-US" dirty="0"/>
              <a:t>Ask your procurement professional!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Inter-agency Contracts – (Contracts awarded to any other governmental agency)</a:t>
            </a:r>
          </a:p>
          <a:p>
            <a:pPr marL="1143000" lvl="1">
              <a:defRPr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RCW 39.26.125(10)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Client Services Contracts – (Services provided directly to your “clients” [students])</a:t>
            </a:r>
          </a:p>
          <a:p>
            <a:pPr marL="1143000" lvl="1">
              <a:defRPr/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RCW 39.26.010(4)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New/Policy Updates</a:t>
            </a:r>
          </a:p>
        </p:txBody>
      </p:sp>
    </p:spTree>
    <p:extLst>
      <p:ext uri="{BB962C8B-B14F-4D97-AF65-F5344CB8AC3E}">
        <p14:creationId xmlns:p14="http://schemas.microsoft.com/office/powerpoint/2010/main" val="383847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New/Updated Procurement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Supplier Diversity Policy/Handbook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Sole Source Policy Updates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Anti Discrimination Clauses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Access Equity (OMWBE)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PCB Policy Updates</a:t>
            </a:r>
          </a:p>
        </p:txBody>
      </p:sp>
    </p:spTree>
    <p:extLst>
      <p:ext uri="{BB962C8B-B14F-4D97-AF65-F5344CB8AC3E}">
        <p14:creationId xmlns:p14="http://schemas.microsoft.com/office/powerpoint/2010/main" val="247963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Supplier Diversity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See: </a:t>
            </a:r>
            <a:r>
              <a:rPr lang="en-US" dirty="0">
                <a:hlinkClick r:id="rId2"/>
              </a:rPr>
              <a:t>Supplier Diversity Policy POL-DES-090-060</a:t>
            </a:r>
            <a:endParaRPr lang="en-US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Handbook: </a:t>
            </a:r>
            <a:r>
              <a:rPr lang="en-US" dirty="0">
                <a:hlinkClick r:id="rId3"/>
              </a:rPr>
              <a:t>https://des.wa.gov/sites/default/files/ContractsTraining/SupplierDiversity/Handbook/index.html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There are a TON of new requirements, but… What is Higher Ed Doing?!?</a:t>
            </a:r>
          </a:p>
          <a:p>
            <a:pPr marL="1143000" lvl="1">
              <a:defRPr/>
            </a:pPr>
            <a:r>
              <a:rPr lang="en-US" dirty="0"/>
              <a:t>Last I heard Higher Ed will be exercising their own authority, and drafting their own SDP/SDH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Many of the existing resources will assume linkage with DES’s SDP/SDH</a:t>
            </a:r>
          </a:p>
          <a:p>
            <a:pPr marL="1143000" lvl="1">
              <a:defRPr/>
            </a:pPr>
            <a:r>
              <a:rPr lang="en-US" dirty="0"/>
              <a:t>Example, WEBS (where bids are posted) is now asking for/ensuring compliance with specific elements in this policy</a:t>
            </a:r>
          </a:p>
        </p:txBody>
      </p:sp>
    </p:spTree>
    <p:extLst>
      <p:ext uri="{BB962C8B-B14F-4D97-AF65-F5344CB8AC3E}">
        <p14:creationId xmlns:p14="http://schemas.microsoft.com/office/powerpoint/2010/main" val="328648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Supplier Diversity Policy – Quick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Its OKAY to unbundle!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“Sheltered Market” (Contracts under $150k MUST be awarded to small businesses)</a:t>
            </a:r>
          </a:p>
          <a:p>
            <a:pPr marL="1143000" lvl="1">
              <a:defRPr/>
            </a:pPr>
            <a:r>
              <a:rPr lang="en-US" dirty="0"/>
              <a:t>For contracts above, 10-20% preference points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Documented, targeted outreach to Smalls/Vets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Lengthening bid posting times (DES is up to 45 days)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Posting evaluation materials to the agency’s webpage</a:t>
            </a:r>
          </a:p>
        </p:txBody>
      </p:sp>
    </p:spTree>
    <p:extLst>
      <p:ext uri="{BB962C8B-B14F-4D97-AF65-F5344CB8AC3E}">
        <p14:creationId xmlns:p14="http://schemas.microsoft.com/office/powerpoint/2010/main" val="338049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Sole Source Policy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Discuss Current State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Draft Policy: </a:t>
            </a:r>
            <a:r>
              <a:rPr lang="en-US" dirty="0">
                <a:hlinkClick r:id="rId2"/>
              </a:rPr>
              <a:t>https://des.wa.gov/sites/default/files/policy-documents/POL-DES-140-00-Sole-Source-draft.pdf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Updates:</a:t>
            </a:r>
          </a:p>
          <a:p>
            <a:pPr marL="1143000" lvl="1">
              <a:defRPr/>
            </a:pPr>
            <a:r>
              <a:rPr lang="en-US" dirty="0"/>
              <a:t>Waiting/review period was 10 business days, now its 15</a:t>
            </a:r>
          </a:p>
          <a:p>
            <a:pPr marL="1143000" lvl="1">
              <a:defRPr/>
            </a:pPr>
            <a:r>
              <a:rPr lang="en-US" dirty="0"/>
              <a:t>Agencies must post their Sole Source EXEMPTIONS in the approval system now too</a:t>
            </a:r>
          </a:p>
          <a:p>
            <a:pPr marL="1143000" lvl="1">
              <a:defRPr/>
            </a:pPr>
            <a:r>
              <a:rPr lang="en-US" dirty="0"/>
              <a:t>If an agency receives a capability statement while posted to WEBS, they must post that in the approval system</a:t>
            </a:r>
          </a:p>
        </p:txBody>
      </p:sp>
    </p:spTree>
    <p:extLst>
      <p:ext uri="{BB962C8B-B14F-4D97-AF65-F5344CB8AC3E}">
        <p14:creationId xmlns:p14="http://schemas.microsoft.com/office/powerpoint/2010/main" val="366969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Anti Discrimination Clauses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See: </a:t>
            </a:r>
            <a:r>
              <a:rPr lang="en-US" dirty="0">
                <a:hlinkClick r:id="rId2"/>
              </a:rPr>
              <a:t>https://des.wa.gov/policies-legal/antidiscrimination-clauses-public-contracting-rcw-4960530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 law adds </a:t>
            </a:r>
            <a:r>
              <a:rPr lang="en-US" b="1" i="1" u="sng" dirty="0"/>
              <a:t>required</a:t>
            </a:r>
            <a:r>
              <a:rPr lang="en-US" dirty="0"/>
              <a:t> language to contract effective January 1, 2024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Template language available</a:t>
            </a:r>
          </a:p>
        </p:txBody>
      </p:sp>
    </p:spTree>
    <p:extLst>
      <p:ext uri="{BB962C8B-B14F-4D97-AF65-F5344CB8AC3E}">
        <p14:creationId xmlns:p14="http://schemas.microsoft.com/office/powerpoint/2010/main" val="389138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Access Equity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 fontScale="70000" lnSpcReduction="20000"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Access Equity: </a:t>
            </a:r>
            <a:r>
              <a:rPr lang="en-US" dirty="0">
                <a:hlinkClick r:id="rId2"/>
              </a:rPr>
              <a:t>https://omwbe.wa.gov/state-supplier-diversity-reporting/access-equity</a:t>
            </a:r>
            <a:r>
              <a:rPr lang="en-US" dirty="0"/>
              <a:t>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we have to use it?</a:t>
            </a:r>
          </a:p>
          <a:p>
            <a:pPr marL="1143000" lvl="1">
              <a:defRPr/>
            </a:pPr>
            <a:r>
              <a:rPr lang="en-US" dirty="0"/>
              <a:t>Questionable! See </a:t>
            </a:r>
            <a:r>
              <a:rPr lang="en-US" dirty="0">
                <a:hlinkClick r:id="rId3"/>
              </a:rPr>
              <a:t>Executive Order 22-01</a:t>
            </a:r>
            <a:endParaRPr lang="en-US" dirty="0"/>
          </a:p>
          <a:p>
            <a:pPr marL="1143000" lvl="1">
              <a:defRPr/>
            </a:pPr>
            <a:r>
              <a:rPr lang="en-US" dirty="0"/>
              <a:t>[E]</a:t>
            </a:r>
            <a:r>
              <a:rPr lang="en-US" dirty="0" err="1"/>
              <a:t>xecutive</a:t>
            </a:r>
            <a:r>
              <a:rPr lang="en-US" dirty="0"/>
              <a:t> and small cabinet agencies shall take steps, including but not limited to these listed below… Review, incorporate, and adopt, as appropriate, the </a:t>
            </a:r>
            <a:r>
              <a:rPr lang="en-US" dirty="0">
                <a:hlinkClick r:id="rId4"/>
              </a:rPr>
              <a:t>Washington State Tools for Equity in Public Spending</a:t>
            </a:r>
            <a:r>
              <a:rPr lang="en-US" dirty="0"/>
              <a:t>. </a:t>
            </a:r>
          </a:p>
          <a:p>
            <a:pPr marL="1143000" lvl="1">
              <a:defRPr/>
            </a:pPr>
            <a:r>
              <a:rPr lang="en-US" dirty="0"/>
              <a:t>Regardless, you should know what “we” are doing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Template Language here: </a:t>
            </a:r>
            <a:r>
              <a:rPr lang="en-US" dirty="0">
                <a:hlinkClick r:id="rId5"/>
              </a:rPr>
              <a:t>https://omwbe.wa.gov/sites/default/files/public/documents/AccessEquity_Sample-Contract-Language.docx</a:t>
            </a:r>
            <a:r>
              <a:rPr lang="en-US" dirty="0"/>
              <a:t>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 summary, contractors (if using subcontractors) have to report their subcontractor spend in Access Equity</a:t>
            </a:r>
          </a:p>
          <a:p>
            <a:pPr marL="1143000" lvl="1">
              <a:defRPr/>
            </a:pPr>
            <a:r>
              <a:rPr lang="en-US" dirty="0"/>
              <a:t>And Agencies need to ensure they are doing it!</a:t>
            </a:r>
          </a:p>
          <a:p>
            <a:pPr marL="1143000" lvl="1">
              <a:defRPr/>
            </a:pPr>
            <a:r>
              <a:rPr lang="en-US" dirty="0"/>
              <a:t>Agencies also have to track their outreach beyond WEBS for each Competitive Solicitation</a:t>
            </a:r>
          </a:p>
          <a:p>
            <a:pPr marL="3429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62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PCB Policy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Discuss Current State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Draft Policy: </a:t>
            </a:r>
            <a:r>
              <a:rPr lang="en-US" dirty="0">
                <a:hlinkClick r:id="rId2"/>
              </a:rPr>
              <a:t>https://des.wa.gov/sites/default/files/policy-documents/POL-DES-280-00-draft.pdf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Updates</a:t>
            </a:r>
          </a:p>
          <a:p>
            <a:pPr marL="1143000" lvl="1">
              <a:defRPr/>
            </a:pPr>
            <a:r>
              <a:rPr lang="en-US" dirty="0"/>
              <a:t>Now, for paints/inks, we can use a third-party database (</a:t>
            </a:r>
            <a:r>
              <a:rPr lang="en-US" dirty="0" err="1"/>
              <a:t>ChemForward</a:t>
            </a:r>
            <a:r>
              <a:rPr lang="en-US" dirty="0"/>
              <a:t>) rather than requiring expensive tests to award points</a:t>
            </a:r>
          </a:p>
        </p:txBody>
      </p:sp>
    </p:spTree>
    <p:extLst>
      <p:ext uri="{BB962C8B-B14F-4D97-AF65-F5344CB8AC3E}">
        <p14:creationId xmlns:p14="http://schemas.microsoft.com/office/powerpoint/2010/main" val="406539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425915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Introduction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Your Questions? What do YOU want to know?!?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Statewide Contracts - What are They? How to Use Them, and Why?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New Procurement Policy Updates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20E7D-C3DC-EFE0-64A7-C2A20FD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831850"/>
            <a:ext cx="9744075" cy="733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Other Helpful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36D52-8D8F-899E-E5F6-96E20E867D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5238" y="1971675"/>
            <a:ext cx="9744075" cy="4052888"/>
          </a:xfrm>
        </p:spPr>
        <p:txBody>
          <a:bodyPr rtlCol="0">
            <a:normAutofit fontScale="85000" lnSpcReduction="2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Contracts Liaisons</a:t>
            </a:r>
          </a:p>
          <a:p>
            <a:pPr marL="1143000" lvl="1">
              <a:defRPr/>
            </a:pPr>
            <a:r>
              <a:rPr lang="en-US" dirty="0"/>
              <a:t>Yes! We can help you! We have </a:t>
            </a:r>
            <a:r>
              <a:rPr lang="en-US" b="1" i="1" u="sng" dirty="0"/>
              <a:t>FREE</a:t>
            </a:r>
            <a:r>
              <a:rPr lang="en-US" dirty="0"/>
              <a:t> Procurement Consultants!</a:t>
            </a:r>
          </a:p>
          <a:p>
            <a:pPr marL="1143000" lvl="1">
              <a:defRPr/>
            </a:pPr>
            <a:r>
              <a:rPr lang="en-US" dirty="0">
                <a:hlinkClick r:id="rId2"/>
              </a:rPr>
              <a:t>https://des.wa.gov/purchase/how-use-statewide-contracts/contract-liaison-services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Procurement Manual</a:t>
            </a:r>
          </a:p>
          <a:p>
            <a:pPr marL="1143000" lvl="1">
              <a:defRPr/>
            </a:pPr>
            <a:r>
              <a:rPr lang="en-US" dirty="0"/>
              <a:t>Note – This is geared to general state agencies, but there is a TON of useful stuff here!</a:t>
            </a:r>
          </a:p>
          <a:p>
            <a:pPr marL="1143000" lvl="1">
              <a:defRPr/>
            </a:pPr>
            <a:r>
              <a:rPr lang="en-US" dirty="0">
                <a:hlinkClick r:id="rId3"/>
              </a:rPr>
              <a:t>https://des.wa.gov/purchase/washington-state-procurement-manual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Contracts Connection</a:t>
            </a:r>
          </a:p>
          <a:p>
            <a:pPr marL="1143000" lvl="1">
              <a:defRPr/>
            </a:pPr>
            <a:r>
              <a:rPr lang="en-US" dirty="0"/>
              <a:t>Our bi-weekly newsletter</a:t>
            </a:r>
          </a:p>
          <a:p>
            <a:pPr marL="1143000" lvl="1">
              <a:defRPr/>
            </a:pPr>
            <a:r>
              <a:rPr lang="en-US" dirty="0">
                <a:hlinkClick r:id="rId4"/>
              </a:rPr>
              <a:t>https://public.govdelivery.com/accounts/WADES/subscriber/new?topic_id=WADES_109</a:t>
            </a:r>
            <a:r>
              <a:rPr lang="en-US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4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CC3872-4786-2F83-0986-8B9BEA90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1447800"/>
            <a:ext cx="9744075" cy="606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thank you</a:t>
            </a:r>
          </a:p>
        </p:txBody>
      </p:sp>
      <p:sp>
        <p:nvSpPr>
          <p:cNvPr id="35843" name="Text Placeholder 1">
            <a:extLst>
              <a:ext uri="{FF2B5EF4-FFF2-40B4-BE49-F238E27FC236}">
                <a16:creationId xmlns:a16="http://schemas.microsoft.com/office/drawing/2014/main" id="{9787DBEA-E7EE-F2EB-B3AB-119AC3AFF3B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166813" y="5665788"/>
            <a:ext cx="3055937" cy="762000"/>
          </a:xfrm>
        </p:spPr>
        <p:txBody>
          <a:bodyPr/>
          <a:lstStyle/>
          <a:p>
            <a:r>
              <a:rPr lang="en-US" altLang="en-US" dirty="0"/>
              <a:t>Alexander Kenesson@des.wa.gov</a:t>
            </a:r>
          </a:p>
        </p:txBody>
      </p:sp>
      <p:sp>
        <p:nvSpPr>
          <p:cNvPr id="35844" name="Text Placeholder 2">
            <a:extLst>
              <a:ext uri="{FF2B5EF4-FFF2-40B4-BE49-F238E27FC236}">
                <a16:creationId xmlns:a16="http://schemas.microsoft.com/office/drawing/2014/main" id="{587E06B4-73FF-0547-786D-1A2634BA770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4632325" y="5665788"/>
            <a:ext cx="2890838" cy="762000"/>
          </a:xfrm>
        </p:spPr>
        <p:txBody>
          <a:bodyPr/>
          <a:lstStyle/>
          <a:p>
            <a:r>
              <a:rPr lang="en-US" altLang="en-US" dirty="0"/>
              <a:t>(360) 407-8105</a:t>
            </a:r>
          </a:p>
        </p:txBody>
      </p:sp>
      <p:sp>
        <p:nvSpPr>
          <p:cNvPr id="35845" name="Text Placeholder 3">
            <a:extLst>
              <a:ext uri="{FF2B5EF4-FFF2-40B4-BE49-F238E27FC236}">
                <a16:creationId xmlns:a16="http://schemas.microsoft.com/office/drawing/2014/main" id="{5760788C-C745-1B95-99AC-782728F398F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7950200" y="5665788"/>
            <a:ext cx="3055938" cy="762000"/>
          </a:xfrm>
        </p:spPr>
        <p:txBody>
          <a:bodyPr/>
          <a:lstStyle/>
          <a:p>
            <a:r>
              <a:rPr lang="en-US" altLang="en-US" dirty="0"/>
              <a:t>www.des.wa.gov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Who the Heck am 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Name: Alex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Favorite Pizza Topping: Pineapple, yes pineapple!</a:t>
            </a:r>
          </a:p>
          <a:p>
            <a:pPr marL="1143000" lvl="1"/>
            <a:r>
              <a:rPr lang="en-US" dirty="0"/>
              <a:t>Proof once and for all that DES truly is evil!!!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Role: Procurement Supervisor (Manage Small Agency/Contracts Liaison Team)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 History: </a:t>
            </a:r>
          </a:p>
          <a:p>
            <a:pPr marL="1143000" lvl="1"/>
            <a:r>
              <a:rPr lang="en-US" dirty="0"/>
              <a:t>DES: 4.5 Years</a:t>
            </a:r>
          </a:p>
          <a:p>
            <a:pPr marL="1143000" lvl="1"/>
            <a:r>
              <a:rPr lang="en-US" dirty="0"/>
              <a:t>Bates Technical College: 5 Years</a:t>
            </a:r>
          </a:p>
          <a:p>
            <a:pPr marL="1143000" lvl="1"/>
            <a:r>
              <a:rPr lang="en-US" dirty="0"/>
              <a:t>Federal Government: 1 Year</a:t>
            </a:r>
          </a:p>
          <a:p>
            <a:pPr marL="11430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2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First Your Questions!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holds barred! Any question is good!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seriously, bring me your pitchforks and torches!!!!</a:t>
            </a:r>
          </a:p>
          <a:p>
            <a:pPr marL="1143000" lvl="1"/>
            <a:r>
              <a:rPr lang="en-US" dirty="0"/>
              <a:t>Note (my wheelhouse and official authority is “just” Small/State Agency Procurement assistance/consulting, but Ill try to answer anything)</a:t>
            </a:r>
          </a:p>
        </p:txBody>
      </p:sp>
    </p:spTree>
    <p:extLst>
      <p:ext uri="{BB962C8B-B14F-4D97-AF65-F5344CB8AC3E}">
        <p14:creationId xmlns:p14="http://schemas.microsoft.com/office/powerpoint/2010/main" val="83401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are Statewide (Master) Contracts?</a:t>
            </a:r>
          </a:p>
        </p:txBody>
      </p:sp>
    </p:spTree>
    <p:extLst>
      <p:ext uri="{BB962C8B-B14F-4D97-AF65-F5344CB8AC3E}">
        <p14:creationId xmlns:p14="http://schemas.microsoft.com/office/powerpoint/2010/main" val="1093576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About Statewide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they?</a:t>
            </a:r>
          </a:p>
          <a:p>
            <a:pPr marL="1143000" lvl="1"/>
            <a:r>
              <a:rPr lang="en-US" dirty="0"/>
              <a:t>Contracts DES (or other DES authorized entity) has centrally competitively solicited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do we do them?</a:t>
            </a:r>
          </a:p>
          <a:p>
            <a:pPr marL="1143000" lvl="1"/>
            <a:r>
              <a:rPr lang="en-US" dirty="0"/>
              <a:t>Leverages buying power (if not in cost, maybe in terms/conditions)</a:t>
            </a:r>
          </a:p>
          <a:p>
            <a:pPr marL="1143000" lvl="1"/>
            <a:r>
              <a:rPr lang="en-US" dirty="0"/>
              <a:t>Implement/Enforce procurement priorities [green/diversity]</a:t>
            </a:r>
          </a:p>
          <a:p>
            <a:pPr marL="1143000" lvl="1"/>
            <a:r>
              <a:rPr lang="en-US" dirty="0"/>
              <a:t>Save you all time/energy</a:t>
            </a:r>
          </a:p>
        </p:txBody>
      </p:sp>
    </p:spTree>
    <p:extLst>
      <p:ext uri="{BB962C8B-B14F-4D97-AF65-F5344CB8AC3E}">
        <p14:creationId xmlns:p14="http://schemas.microsoft.com/office/powerpoint/2010/main" val="170381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About Statewide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higher ed use them?</a:t>
            </a:r>
          </a:p>
          <a:p>
            <a:pPr marL="1143000" lvl="1"/>
            <a:r>
              <a:rPr lang="en-US" dirty="0"/>
              <a:t>Yes! </a:t>
            </a:r>
            <a:r>
              <a:rPr lang="en-US" dirty="0" err="1"/>
              <a:t>Youd</a:t>
            </a:r>
            <a:r>
              <a:rPr lang="en-US" dirty="0"/>
              <a:t> need a signed “CUA” (Usage agreement) [almost everyone here already has one]</a:t>
            </a:r>
          </a:p>
          <a:p>
            <a:pPr marL="1143000" lvl="1"/>
            <a:r>
              <a:rPr lang="en-US" dirty="0">
                <a:hlinkClick r:id="rId2"/>
              </a:rPr>
              <a:t>https://apps.des.wa.gov/DESContracts/Home/MCUAListing</a:t>
            </a:r>
            <a:endParaRPr lang="en-US" dirty="0"/>
          </a:p>
          <a:p>
            <a:pPr marL="342900" lvl="1"/>
            <a:r>
              <a:rPr lang="en-US" dirty="0"/>
              <a:t>Do I have to use them?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200" dirty="0"/>
              <a:t>No!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200" dirty="0"/>
              <a:t>All State Agencies </a:t>
            </a:r>
            <a:r>
              <a:rPr lang="en-US" sz="2200" b="1" i="1" u="sng" dirty="0"/>
              <a:t>except higher education</a:t>
            </a:r>
            <a:r>
              <a:rPr lang="en-US" sz="2200" dirty="0"/>
              <a:t> must use Statewide Contracts unless they can justify that it doesn’t meet their needs</a:t>
            </a:r>
          </a:p>
          <a:p>
            <a:pPr marL="1143000" lvl="3">
              <a:spcBef>
                <a:spcPts val="1200"/>
              </a:spcBef>
            </a:pPr>
            <a:r>
              <a:rPr lang="en-US" sz="2200" dirty="0"/>
              <a:t>See </a:t>
            </a:r>
            <a:r>
              <a:rPr lang="en-US" sz="2200" dirty="0">
                <a:hlinkClick r:id="rId3"/>
              </a:rPr>
              <a:t>DES Direct Buy Policy, #3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0681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About Statewide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should </a:t>
            </a:r>
            <a:r>
              <a:rPr lang="en-US" b="1" i="1" u="sng" dirty="0"/>
              <a:t>we</a:t>
            </a:r>
            <a:r>
              <a:rPr lang="en-US" dirty="0"/>
              <a:t> use them?</a:t>
            </a:r>
          </a:p>
          <a:p>
            <a:pPr marL="1143000" lvl="1"/>
            <a:r>
              <a:rPr lang="en-US" sz="2300" dirty="0"/>
              <a:t>Well, everything about the “why we do them section”, but also</a:t>
            </a:r>
          </a:p>
          <a:p>
            <a:pPr marL="1143000" lvl="1"/>
            <a:r>
              <a:rPr lang="en-US" sz="2300" dirty="0"/>
              <a:t>Using a Statewide Contract fulfills your competitive bidding requirements (See </a:t>
            </a:r>
            <a:r>
              <a:rPr lang="en-US" sz="2300" dirty="0">
                <a:hlinkClick r:id="rId2"/>
              </a:rPr>
              <a:t>RCW 39.26.125(5)</a:t>
            </a:r>
            <a:r>
              <a:rPr lang="en-US" sz="2300" dirty="0"/>
              <a:t>)</a:t>
            </a:r>
          </a:p>
          <a:p>
            <a:pPr marL="342900" lvl="1"/>
            <a:r>
              <a:rPr lang="en-US" dirty="0"/>
              <a:t>How do I use them?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300" dirty="0"/>
              <a:t>Check the website here to search for a contract: </a:t>
            </a:r>
            <a:r>
              <a:rPr lang="en-US" sz="2300" dirty="0">
                <a:hlinkClick r:id="rId3"/>
              </a:rPr>
              <a:t>https://apps.des.wa.gov/DESContracts/</a:t>
            </a:r>
            <a:r>
              <a:rPr lang="en-US" sz="2300" dirty="0"/>
              <a:t> 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300" dirty="0"/>
              <a:t>Be sure to read the “How to Use This Contract” section; not all vendors are awarded all segments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300" dirty="0"/>
              <a:t>You can download pricing sheets, contact information, and signed statewide contracts</a:t>
            </a:r>
          </a:p>
          <a:p>
            <a:pPr marL="1141413" lvl="2" indent="-339725">
              <a:spcBef>
                <a:spcPts val="1200"/>
              </a:spcBef>
            </a:pPr>
            <a:r>
              <a:rPr lang="en-US" sz="2300" dirty="0"/>
              <a:t>Otherwise, you can “just” cut a PO within your own college’s procurement practices.</a:t>
            </a:r>
          </a:p>
        </p:txBody>
      </p:sp>
    </p:spTree>
    <p:extLst>
      <p:ext uri="{BB962C8B-B14F-4D97-AF65-F5344CB8AC3E}">
        <p14:creationId xmlns:p14="http://schemas.microsoft.com/office/powerpoint/2010/main" val="411778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About Statewide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request a new Statewide Contract?</a:t>
            </a:r>
          </a:p>
          <a:p>
            <a:pPr marL="1143000"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https://des.wa.gov/purchase/how-use-statewide-contracts/customer-satisfaction</a:t>
            </a:r>
            <a:r>
              <a:rPr lang="en-US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provide feedback on a current Statewide Contract?</a:t>
            </a:r>
          </a:p>
          <a:p>
            <a:pPr marL="1143000" lvl="1"/>
            <a:r>
              <a:rPr lang="en-US" dirty="0"/>
              <a:t>Contact the Contract Specialist on that page, or</a:t>
            </a:r>
          </a:p>
          <a:p>
            <a:pPr marL="1143000" lvl="1"/>
            <a:r>
              <a:rPr lang="en-US" dirty="0"/>
              <a:t>Fill out the Feedback Form (Under the Resources Dropdown of that contract’s page)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new Statewide Contracts are coming out?</a:t>
            </a:r>
          </a:p>
          <a:p>
            <a:pPr marL="1143000" lvl="1"/>
            <a:r>
              <a:rPr lang="en-US" dirty="0"/>
              <a:t>See: </a:t>
            </a:r>
            <a:r>
              <a:rPr lang="en-US" dirty="0">
                <a:hlinkClick r:id="rId3"/>
              </a:rPr>
              <a:t>https://apps.des.wa.gov/DESContracts/Home/PlannedProcurement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1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DES colors">
      <a:dk1>
        <a:srgbClr val="000000"/>
      </a:dk1>
      <a:lt1>
        <a:srgbClr val="FFFFFF"/>
      </a:lt1>
      <a:dk2>
        <a:srgbClr val="000000"/>
      </a:dk2>
      <a:lt2>
        <a:srgbClr val="1F7F9A"/>
      </a:lt2>
      <a:accent1>
        <a:srgbClr val="003B4A"/>
      </a:accent1>
      <a:accent2>
        <a:srgbClr val="39B4E7"/>
      </a:accent2>
      <a:accent3>
        <a:srgbClr val="00BFB2"/>
      </a:accent3>
      <a:accent4>
        <a:srgbClr val="FCBC00"/>
      </a:accent4>
      <a:accent5>
        <a:srgbClr val="FB5226"/>
      </a:accent5>
      <a:accent6>
        <a:srgbClr val="E5E4E4"/>
      </a:accent6>
      <a:hlink>
        <a:srgbClr val="003B4A"/>
      </a:hlink>
      <a:folHlink>
        <a:srgbClr val="000000"/>
      </a:folHlink>
    </a:clrScheme>
    <a:fontScheme name="DES PowerPoi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PPT template 2023" id="{E2A98BED-481C-40DF-9031-03B775364C48}" vid="{FFFECB33-0DEC-4808-9C16-D99B75EED2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000AA3E62B748998FB1DC3EC12C2C" ma:contentTypeVersion="26" ma:contentTypeDescription="Create a new document." ma:contentTypeScope="" ma:versionID="1f5e9e2c6353b142bd1caf241f13ecec">
  <xsd:schema xmlns:xsd="http://www.w3.org/2001/XMLSchema" xmlns:xs="http://www.w3.org/2001/XMLSchema" xmlns:p="http://schemas.microsoft.com/office/2006/metadata/properties" xmlns:ns1="http://schemas.microsoft.com/sharepoint/v3" xmlns:ns2="144d2b4e-dbb3-420c-8e5a-b02f38acd95e" xmlns:ns3="fdb9e8f5-e773-48b6-ac01-e4d5d934d6b8" targetNamespace="http://schemas.microsoft.com/office/2006/metadata/properties" ma:root="true" ma:fieldsID="c8159785f0e312c55c129ee9b369d556" ns1:_="" ns2:_="" ns3:_="">
    <xsd:import namespace="http://schemas.microsoft.com/sharepoint/v3"/>
    <xsd:import namespace="144d2b4e-dbb3-420c-8e5a-b02f38acd95e"/>
    <xsd:import namespace="fdb9e8f5-e773-48b6-ac01-e4d5d934d6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d2b4e-dbb3-420c-8e5a-b02f38acd95e" elementFormDefault="qualified">
    <xsd:import namespace="http://schemas.microsoft.com/office/2006/documentManagement/types"/>
    <xsd:import namespace="http://schemas.microsoft.com/office/infopath/2007/PartnerControls"/>
    <xsd:element name="Category" ma:index="4" ma:displayName="Category" ma:format="Dropdown" ma:internalName="Category" ma:readOnly="false">
      <xsd:simpleType>
        <xsd:restriction base="dms:Choice">
          <xsd:enumeration value="Delegation"/>
          <xsd:enumeration value="Event Fliers"/>
          <xsd:enumeration value="Fact Sheets"/>
          <xsd:enumeration value="Form"/>
          <xsd:enumeration value="Policy"/>
          <xsd:enumeration value="Presentations"/>
          <xsd:enumeration value="Procedure"/>
          <xsd:enumeration value="Publication"/>
          <xsd:enumeration value="Template"/>
          <xsd:enumeration value="Get Help"/>
          <xsd:enumeration value="Other"/>
          <xsd:enumeration value="News"/>
          <xsd:enumeration value="Newsletters"/>
          <xsd:enumeration value="Tenant Bulletins"/>
          <xsd:enumeration value="CFD"/>
          <xsd:enumeration value="Draft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9e8f5-e773-48b6-ac01-e4d5d934d6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60dee4-f804-460f-b5db-54dd729e3095}" ma:internalName="TaxCatchAll" ma:showField="CatchAllData" ma:web="fdb9e8f5-e773-48b6-ac01-e4d5d934d6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TaxCatchAll xmlns="fdb9e8f5-e773-48b6-ac01-e4d5d934d6b8" xsi:nil="true"/>
    <lcf76f155ced4ddcb4097134ff3c332f xmlns="144d2b4e-dbb3-420c-8e5a-b02f38acd95e">
      <Terms xmlns="http://schemas.microsoft.com/office/infopath/2007/PartnerControls"/>
    </lcf76f155ced4ddcb4097134ff3c332f>
    <PublishingExpirationDate xmlns="http://schemas.microsoft.com/sharepoint/v3" xsi:nil="true"/>
    <Category xmlns="144d2b4e-dbb3-420c-8e5a-b02f38acd95e">Template</Category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F562BB27-1B15-42DF-9C67-710602A50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8641D-2061-4CF4-ADC6-7524C1048D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4d2b4e-dbb3-420c-8e5a-b02f38acd95e"/>
    <ds:schemaRef ds:uri="fdb9e8f5-e773-48b6-ac01-e4d5d934d6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9DE65-0255-4B6E-81D5-9512D85CAE8C}">
  <ds:schemaRefs>
    <ds:schemaRef ds:uri="http://schemas.microsoft.com/office/2006/metadata/properties"/>
    <ds:schemaRef ds:uri="http://schemas.microsoft.com/office/infopath/2007/PartnerControls"/>
    <ds:schemaRef ds:uri="a3bc4ead-81a3-429b-b226-64c90ab4827f"/>
    <ds:schemaRef ds:uri="19481a70-35b0-4b8b-a7ee-b612235177f8"/>
    <ds:schemaRef ds:uri="http://schemas.microsoft.com/sharepoint/v3"/>
    <ds:schemaRef ds:uri="fdb9e8f5-e773-48b6-ac01-e4d5d934d6b8"/>
    <ds:schemaRef ds:uri="144d2b4e-dbb3-420c-8e5a-b02f38acd95e"/>
  </ds:schemaRefs>
</ds:datastoreItem>
</file>

<file path=customXml/itemProps4.xml><?xml version="1.0" encoding="utf-8"?>
<ds:datastoreItem xmlns:ds="http://schemas.openxmlformats.org/officeDocument/2006/customXml" ds:itemID="{838D3E45-3722-4B3E-8636-F8F8E1912980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 (5)</Template>
  <TotalTime>76</TotalTime>
  <Words>1199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Ubuntu</vt:lpstr>
      <vt:lpstr>Office Theme</vt:lpstr>
      <vt:lpstr>DES – Statewide Contracts and Policy Updates</vt:lpstr>
      <vt:lpstr>Agenda</vt:lpstr>
      <vt:lpstr>Who the Heck am I?</vt:lpstr>
      <vt:lpstr>First Your Questions!</vt:lpstr>
      <vt:lpstr>What are Statewide (Master) Contracts?</vt:lpstr>
      <vt:lpstr>About Statewide Contracts</vt:lpstr>
      <vt:lpstr>About Statewide Contracts</vt:lpstr>
      <vt:lpstr>About Statewide Contracts</vt:lpstr>
      <vt:lpstr>About Statewide Contracts</vt:lpstr>
      <vt:lpstr>Other “Easy Buttons”</vt:lpstr>
      <vt:lpstr>New/Policy Updates</vt:lpstr>
      <vt:lpstr>New/Updated Procurement Policies</vt:lpstr>
      <vt:lpstr>Supplier Diversity Policy</vt:lpstr>
      <vt:lpstr>Supplier Diversity Policy – Quick Highlights</vt:lpstr>
      <vt:lpstr>Sole Source Policy Updates</vt:lpstr>
      <vt:lpstr>Anti Discrimination Clauses</vt:lpstr>
      <vt:lpstr>Access Equity</vt:lpstr>
      <vt:lpstr>PCB Policy Updates</vt:lpstr>
      <vt:lpstr>Other Resources</vt:lpstr>
      <vt:lpstr>Other Helpful Resources</vt:lpstr>
      <vt:lpstr>thank you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Kenesson, Alexander (DES)</dc:creator>
  <cp:lastModifiedBy>Kenesson, Alexander (DES)</cp:lastModifiedBy>
  <cp:revision>1</cp:revision>
  <dcterms:created xsi:type="dcterms:W3CDTF">2024-04-19T22:00:52Z</dcterms:created>
  <dcterms:modified xsi:type="dcterms:W3CDTF">2024-04-19T23:17:33Z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800</vt:r8>
  </property>
  <property fmtid="{D5CDD505-2E9C-101B-9397-08002B2CF9AE}" pid="3" name="Category">
    <vt:lpwstr>Template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0x010100DC9000AA3E62B748998FB1DC3EC12C2C</vt:lpwstr>
  </property>
  <property fmtid="{D5CDD505-2E9C-101B-9397-08002B2CF9AE}" pid="7" name="TemplateUrl">
    <vt:lpwstr/>
  </property>
  <property fmtid="{D5CDD505-2E9C-101B-9397-08002B2CF9AE}" pid="8" name="MSIP_Label_1520fa42-cf58-4c22-8b93-58cf1d3bd1cb_Enabled">
    <vt:lpwstr>true</vt:lpwstr>
  </property>
  <property fmtid="{D5CDD505-2E9C-101B-9397-08002B2CF9AE}" pid="9" name="MSIP_Label_1520fa42-cf58-4c22-8b93-58cf1d3bd1cb_SetDate">
    <vt:lpwstr>2022-01-11T17:46:51Z</vt:lpwstr>
  </property>
  <property fmtid="{D5CDD505-2E9C-101B-9397-08002B2CF9AE}" pid="10" name="MSIP_Label_1520fa42-cf58-4c22-8b93-58cf1d3bd1cb_Method">
    <vt:lpwstr>Standard</vt:lpwstr>
  </property>
  <property fmtid="{D5CDD505-2E9C-101B-9397-08002B2CF9AE}" pid="11" name="MSIP_Label_1520fa42-cf58-4c22-8b93-58cf1d3bd1cb_Name">
    <vt:lpwstr>Public Information</vt:lpwstr>
  </property>
  <property fmtid="{D5CDD505-2E9C-101B-9397-08002B2CF9AE}" pid="12" name="MSIP_Label_1520fa42-cf58-4c22-8b93-58cf1d3bd1cb_SiteId">
    <vt:lpwstr>11d0e217-264e-400a-8ba0-57dcc127d72d</vt:lpwstr>
  </property>
  <property fmtid="{D5CDD505-2E9C-101B-9397-08002B2CF9AE}" pid="13" name="MSIP_Label_1520fa42-cf58-4c22-8b93-58cf1d3bd1cb_ActionId">
    <vt:lpwstr>93b5d339-b29d-4453-a0cc-a1531c7210bd</vt:lpwstr>
  </property>
  <property fmtid="{D5CDD505-2E9C-101B-9397-08002B2CF9AE}" pid="14" name="MSIP_Label_1520fa42-cf58-4c22-8b93-58cf1d3bd1cb_ContentBits">
    <vt:lpwstr>0</vt:lpwstr>
  </property>
  <property fmtid="{D5CDD505-2E9C-101B-9397-08002B2CF9AE}" pid="15" name="MediaServiceImageTags">
    <vt:lpwstr/>
  </property>
  <property fmtid="{D5CDD505-2E9C-101B-9397-08002B2CF9AE}" pid="16" name="TaxCatchAll">
    <vt:lpwstr/>
  </property>
  <property fmtid="{D5CDD505-2E9C-101B-9397-08002B2CF9AE}" pid="17" name="lcf76f155ced4ddcb4097134ff3c332f">
    <vt:lpwstr/>
  </property>
</Properties>
</file>