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4" r:id="rId1"/>
    <p:sldMasterId id="2147483658" r:id="rId2"/>
  </p:sldMasterIdLst>
  <p:notesMasterIdLst>
    <p:notesMasterId r:id="rId19"/>
  </p:notesMasterIdLst>
  <p:handoutMasterIdLst>
    <p:handoutMasterId r:id="rId20"/>
  </p:handoutMasterIdLst>
  <p:sldIdLst>
    <p:sldId id="259" r:id="rId3"/>
    <p:sldId id="274" r:id="rId4"/>
    <p:sldId id="273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5" r:id="rId15"/>
    <p:sldId id="271" r:id="rId16"/>
    <p:sldId id="272" r:id="rId17"/>
    <p:sldId id="26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D50F"/>
    <a:srgbClr val="154B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59" autoAdjust="0"/>
    <p:restoredTop sz="94601" autoAdjust="0"/>
  </p:normalViewPr>
  <p:slideViewPr>
    <p:cSldViewPr snapToGrid="0" snapToObjects="1">
      <p:cViewPr varScale="1">
        <p:scale>
          <a:sx n="112" d="100"/>
          <a:sy n="112" d="100"/>
        </p:scale>
        <p:origin x="678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0" d="100"/>
          <a:sy n="150" d="100"/>
        </p:scale>
        <p:origin x="1968" y="1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10288A-E7D3-C947-8444-E63A75E911CC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1307AC-C4D7-A24F-AB55-A3A3BDEE3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8652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535D11-3673-E546-8FB7-B6A2A62C5239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78AA8C-A4C2-FE44-B57C-4682BA829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204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BD87968B-C9C3-129B-A0B7-B8D50710C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91935"/>
            <a:ext cx="12192001" cy="9257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34C2BBF-29E4-AB01-58CC-59D9603989D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98585" y="1770964"/>
            <a:ext cx="11490814" cy="44184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3pPr marL="914400" indent="0">
              <a:buNone/>
              <a:defRPr sz="24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None/>
              <a:defRPr sz="24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None/>
              <a:defRPr sz="24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Text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2707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BA7668D1-B55E-2FE0-7AB7-480947328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91935"/>
            <a:ext cx="12192001" cy="9257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4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24C3CA6-A24B-6487-BD46-6A36FE6E95A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98585" y="1770964"/>
            <a:ext cx="11490814" cy="44184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3pPr marL="914400" indent="0">
              <a:buNone/>
              <a:defRPr sz="24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None/>
              <a:defRPr sz="24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None/>
              <a:defRPr sz="24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Text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1151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0167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46D50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4852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000" b="0" i="0" kern="1200">
          <a:solidFill>
            <a:srgbClr val="46D50F"/>
          </a:solidFill>
          <a:latin typeface="Gotham Book"/>
          <a:ea typeface="+mj-ea"/>
          <a:cs typeface="Gotham Book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3200" b="0" i="0" kern="1200">
          <a:solidFill>
            <a:srgbClr val="154B7A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rgbClr val="154B7A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154B7A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rgbClr val="154B7A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rgbClr val="154B7A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1FE1B7E-69ED-A490-A2A1-060124DC6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91935"/>
            <a:ext cx="12192001" cy="4261368"/>
          </a:xfrm>
        </p:spPr>
        <p:txBody>
          <a:bodyPr/>
          <a:lstStyle/>
          <a:p>
            <a:r>
              <a:rPr lang="en-US" dirty="0"/>
              <a:t>HIGHLINE COLLEGE </a:t>
            </a:r>
            <a:br>
              <a:rPr lang="en-US" dirty="0"/>
            </a:br>
            <a:r>
              <a:rPr lang="en-US" dirty="0"/>
              <a:t>TABLEAU DASHBOARD</a:t>
            </a:r>
          </a:p>
        </p:txBody>
      </p:sp>
    </p:spTree>
    <p:extLst>
      <p:ext uri="{BB962C8B-B14F-4D97-AF65-F5344CB8AC3E}">
        <p14:creationId xmlns:p14="http://schemas.microsoft.com/office/powerpoint/2010/main" val="1458829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B215C-B427-241F-035A-DAD873595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PAYROLL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036F9CC-5141-278E-F88F-ECE98EA40A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8463" y="2413154"/>
            <a:ext cx="11490325" cy="3135005"/>
          </a:xfrm>
        </p:spPr>
      </p:pic>
    </p:spTree>
    <p:extLst>
      <p:ext uri="{BB962C8B-B14F-4D97-AF65-F5344CB8AC3E}">
        <p14:creationId xmlns:p14="http://schemas.microsoft.com/office/powerpoint/2010/main" val="1091184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B5393-BCAF-1E25-A073-274512112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REQUISITION STATUS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1DF7060-CF39-C288-61A3-2690A10FDB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8463" y="1774708"/>
            <a:ext cx="11490325" cy="3995471"/>
          </a:xfrm>
        </p:spPr>
      </p:pic>
    </p:spTree>
    <p:extLst>
      <p:ext uri="{BB962C8B-B14F-4D97-AF65-F5344CB8AC3E}">
        <p14:creationId xmlns:p14="http://schemas.microsoft.com/office/powerpoint/2010/main" val="3637232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E755A-5873-A421-660A-8015F734C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REQUISITION STATUS</a:t>
            </a:r>
          </a:p>
        </p:txBody>
      </p:sp>
      <p:pic>
        <p:nvPicPr>
          <p:cNvPr id="21" name="Content Placeholder 20">
            <a:extLst>
              <a:ext uri="{FF2B5EF4-FFF2-40B4-BE49-F238E27FC236}">
                <a16:creationId xmlns:a16="http://schemas.microsoft.com/office/drawing/2014/main" id="{DD8956CF-0970-B137-52FD-43EA8D796A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8463" y="1797269"/>
            <a:ext cx="11490325" cy="3941379"/>
          </a:xfrm>
        </p:spPr>
      </p:pic>
    </p:spTree>
    <p:extLst>
      <p:ext uri="{BB962C8B-B14F-4D97-AF65-F5344CB8AC3E}">
        <p14:creationId xmlns:p14="http://schemas.microsoft.com/office/powerpoint/2010/main" val="3371688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4FA13-4072-EE0C-2211-9D4974D4C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ACCOUNT LOOKUP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9E85D0C-9229-01B5-20E8-3F8CA25D75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4198" y="1771651"/>
            <a:ext cx="7518854" cy="4048036"/>
          </a:xfrm>
        </p:spPr>
      </p:pic>
    </p:spTree>
    <p:extLst>
      <p:ext uri="{BB962C8B-B14F-4D97-AF65-F5344CB8AC3E}">
        <p14:creationId xmlns:p14="http://schemas.microsoft.com/office/powerpoint/2010/main" val="20185651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84AFA-6F93-1BC5-C0E4-FAE65B74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GRANTS DASHBOARD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0374735-54A7-47CB-D3FF-B38047E4E5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8463" y="1592318"/>
            <a:ext cx="11490325" cy="4043854"/>
          </a:xfrm>
        </p:spPr>
      </p:pic>
    </p:spTree>
    <p:extLst>
      <p:ext uri="{BB962C8B-B14F-4D97-AF65-F5344CB8AC3E}">
        <p14:creationId xmlns:p14="http://schemas.microsoft.com/office/powerpoint/2010/main" val="16238231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06311-7C77-11B0-A5C5-9AB0F9DCF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GRANTS OVERVIEW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B3919F7-BE35-19D9-A37F-453E531A6B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3556" y="1417640"/>
            <a:ext cx="9944100" cy="2279374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DB2B5CD-2312-8159-B16C-FAB4A80D4D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556" y="3618186"/>
            <a:ext cx="9648825" cy="6306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9CCC655-1098-3E33-A503-511F6AAE06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556" y="4303988"/>
            <a:ext cx="9058275" cy="152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3701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255" y="1509548"/>
            <a:ext cx="3518338" cy="10555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374" y="1502061"/>
            <a:ext cx="3549868" cy="10629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62" y="3884709"/>
            <a:ext cx="3518338" cy="10575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568" y="3868376"/>
            <a:ext cx="3572674" cy="107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3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7B514-F79A-0F03-FD8D-9C6802493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CONVERSION TRACKER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48C8F9C-9AD1-C9A3-F948-689ACF6003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92204" y="1771650"/>
            <a:ext cx="5702843" cy="3998529"/>
          </a:xfrm>
        </p:spPr>
      </p:pic>
    </p:spTree>
    <p:extLst>
      <p:ext uri="{BB962C8B-B14F-4D97-AF65-F5344CB8AC3E}">
        <p14:creationId xmlns:p14="http://schemas.microsoft.com/office/powerpoint/2010/main" val="3655658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CCF6E-DDEA-DB9A-E3A4-CAA327108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OLD DASHBOARD (GOOGLE SHEETS)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A8C689F-0A05-A2A9-5571-033671ECA0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2970" y="1771650"/>
            <a:ext cx="8641311" cy="3809343"/>
          </a:xfrm>
        </p:spPr>
      </p:pic>
    </p:spTree>
    <p:extLst>
      <p:ext uri="{BB962C8B-B14F-4D97-AF65-F5344CB8AC3E}">
        <p14:creationId xmlns:p14="http://schemas.microsoft.com/office/powerpoint/2010/main" val="3979792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4BA73-F63B-4392-ADF4-EDA135B3F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PAGE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D7DA7E9-9A81-EBC4-0A0C-13C4166DD7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837" y="1587214"/>
            <a:ext cx="11490325" cy="4214496"/>
          </a:xfrm>
        </p:spPr>
      </p:pic>
    </p:spTree>
    <p:extLst>
      <p:ext uri="{BB962C8B-B14F-4D97-AF65-F5344CB8AC3E}">
        <p14:creationId xmlns:p14="http://schemas.microsoft.com/office/powerpoint/2010/main" val="2392360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87799-E41A-3C4A-32EC-3F41FB1FF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OVERVIEW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5B162BA-2135-D556-F520-799B5E038D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8463" y="1813652"/>
            <a:ext cx="11490325" cy="4334009"/>
          </a:xfrm>
        </p:spPr>
      </p:pic>
    </p:spTree>
    <p:extLst>
      <p:ext uri="{BB962C8B-B14F-4D97-AF65-F5344CB8AC3E}">
        <p14:creationId xmlns:p14="http://schemas.microsoft.com/office/powerpoint/2010/main" val="3549556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3D246-CB9B-6A69-541A-A5340401A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OVERVIEW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5F571FD-DD5D-D354-B71F-FE79EEDF84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837" y="1417640"/>
            <a:ext cx="11490325" cy="231902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0B638F-6399-EE0E-AC0E-96C5B18D0B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837" y="3736660"/>
            <a:ext cx="11315646" cy="171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821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84C6B-3620-82B6-6C21-1403A4622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PAYROLL DISTRIBUTION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31EAE62-27FA-3AAC-FD30-E3FD149D1B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837" y="1511548"/>
            <a:ext cx="11490325" cy="4260301"/>
          </a:xfrm>
        </p:spPr>
      </p:pic>
    </p:spTree>
    <p:extLst>
      <p:ext uri="{BB962C8B-B14F-4D97-AF65-F5344CB8AC3E}">
        <p14:creationId xmlns:p14="http://schemas.microsoft.com/office/powerpoint/2010/main" val="2888606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28531-6422-4B5E-07AB-55F1A4515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PAYROLL DISTRIBUTION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D42BC54-B322-2D6F-D9D7-E7E7B61785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8463" y="1970690"/>
            <a:ext cx="11490325" cy="3359993"/>
          </a:xfrm>
        </p:spPr>
      </p:pic>
    </p:spTree>
    <p:extLst>
      <p:ext uri="{BB962C8B-B14F-4D97-AF65-F5344CB8AC3E}">
        <p14:creationId xmlns:p14="http://schemas.microsoft.com/office/powerpoint/2010/main" val="1041326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529CF-68E5-813A-F1E0-6F26DEF88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PAYROLL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9DD71CD-5CED-8C8E-4B62-86CB19A4DA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9239" y="1771650"/>
            <a:ext cx="11468772" cy="4418013"/>
          </a:xfrm>
        </p:spPr>
      </p:pic>
    </p:spTree>
    <p:extLst>
      <p:ext uri="{BB962C8B-B14F-4D97-AF65-F5344CB8AC3E}">
        <p14:creationId xmlns:p14="http://schemas.microsoft.com/office/powerpoint/2010/main" val="733403535"/>
      </p:ext>
    </p:extLst>
  </p:cSld>
  <p:clrMapOvr>
    <a:masterClrMapping/>
  </p:clrMapOvr>
</p:sld>
</file>

<file path=ppt/theme/theme1.xml><?xml version="1.0" encoding="utf-8"?>
<a:theme xmlns:a="http://schemas.openxmlformats.org/drawingml/2006/main" name="HC_B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C_Template_Design2_2021" id="{2B030CCF-F880-C140-A736-B77C84F7E1B5}" vid="{0CDAE149-43E2-0E47-AAA1-082BC1192720}"/>
    </a:ext>
  </a:extLst>
</a:theme>
</file>

<file path=ppt/theme/theme2.xml><?xml version="1.0" encoding="utf-8"?>
<a:theme xmlns:a="http://schemas.openxmlformats.org/drawingml/2006/main" name="HC_A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C_Template_Design2_2021" id="{2B030CCF-F880-C140-A736-B77C84F7E1B5}" vid="{B51DAB7C-66A1-D544-995D-849DAA5366D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HC_Template_Design2_2021</Template>
  <TotalTime>275</TotalTime>
  <Words>35</Words>
  <Application>Microsoft Office PowerPoint</Application>
  <PresentationFormat>Widescreen</PresentationFormat>
  <Paragraphs>15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Gotham Book</vt:lpstr>
      <vt:lpstr>HC_B</vt:lpstr>
      <vt:lpstr>HC_A2</vt:lpstr>
      <vt:lpstr>HIGHLINE COLLEGE  TABLEAU DASHBOARD</vt:lpstr>
      <vt:lpstr>CONVERSION TRACKER</vt:lpstr>
      <vt:lpstr>OLD DASHBOARD (GOOGLE SHEETS)</vt:lpstr>
      <vt:lpstr>MAIN PAGE</vt:lpstr>
      <vt:lpstr>BUDGET OVERVIEW</vt:lpstr>
      <vt:lpstr>BUDGET OVERVIEW</vt:lpstr>
      <vt:lpstr>PAYROLL DISTRIBUTION</vt:lpstr>
      <vt:lpstr>PAYROLL DISTRIBUTION</vt:lpstr>
      <vt:lpstr>PAYROLL</vt:lpstr>
      <vt:lpstr>PAYROLL</vt:lpstr>
      <vt:lpstr>REQUISITION STATUS</vt:lpstr>
      <vt:lpstr>REQUISITION STATUS</vt:lpstr>
      <vt:lpstr>ACCOUNT LOOKUP</vt:lpstr>
      <vt:lpstr>GRANTS DASHBOARD</vt:lpstr>
      <vt:lpstr>GRANTS OVERVIEW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Lopez-Torres, Marco</dc:creator>
  <cp:lastModifiedBy>Lopez-Torres, Marco</cp:lastModifiedBy>
  <cp:revision>11</cp:revision>
  <dcterms:created xsi:type="dcterms:W3CDTF">2024-10-21T16:13:19Z</dcterms:created>
  <dcterms:modified xsi:type="dcterms:W3CDTF">2024-10-22T21:13:00Z</dcterms:modified>
</cp:coreProperties>
</file>