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11"/>
  </p:notesMasterIdLst>
  <p:sldIdLst>
    <p:sldId id="256" r:id="rId5"/>
    <p:sldId id="257" r:id="rId6"/>
    <p:sldId id="258" r:id="rId7"/>
    <p:sldId id="262" r:id="rId8"/>
    <p:sldId id="264" r:id="rId9"/>
    <p:sldId id="263" r:id="rId10"/>
  </p:sldIdLst>
  <p:sldSz cx="12192000" cy="6858000"/>
  <p:notesSz cx="6858000" cy="9144000"/>
  <p:embeddedFontLst>
    <p:embeddedFont>
      <p:font typeface="Quattrocento Sans" panose="020B0502050000020003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65723-9AA3-443D-82E8-1AAD4C23845E}" v="1" dt="2025-01-13T17:23:41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5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Hetterle" userId="6eb54ebf-49e3-427f-be3f-f18d0fa08dd3" providerId="ADAL" clId="{32C3369E-A9DB-49E3-93D0-8B37B3B9E0CA}"/>
    <pc:docChg chg="undo custSel modSld">
      <pc:chgData name="Jason Hetterle" userId="6eb54ebf-49e3-427f-be3f-f18d0fa08dd3" providerId="ADAL" clId="{32C3369E-A9DB-49E3-93D0-8B37B3B9E0CA}" dt="2024-09-27T03:27:55.352" v="96" actId="12"/>
      <pc:docMkLst>
        <pc:docMk/>
      </pc:docMkLst>
      <pc:sldChg chg="modSp mod">
        <pc:chgData name="Jason Hetterle" userId="6eb54ebf-49e3-427f-be3f-f18d0fa08dd3" providerId="ADAL" clId="{32C3369E-A9DB-49E3-93D0-8B37B3B9E0CA}" dt="2024-09-27T03:27:55.352" v="96" actId="12"/>
        <pc:sldMkLst>
          <pc:docMk/>
          <pc:sldMk cId="0" sldId="259"/>
        </pc:sldMkLst>
      </pc:sldChg>
      <pc:sldChg chg="modSp mod">
        <pc:chgData name="Jason Hetterle" userId="6eb54ebf-49e3-427f-be3f-f18d0fa08dd3" providerId="ADAL" clId="{32C3369E-A9DB-49E3-93D0-8B37B3B9E0CA}" dt="2024-09-27T03:25:52.076" v="21" actId="20577"/>
        <pc:sldMkLst>
          <pc:docMk/>
          <pc:sldMk cId="0" sldId="260"/>
        </pc:sldMkLst>
      </pc:sldChg>
      <pc:sldChg chg="modSp mod">
        <pc:chgData name="Jason Hetterle" userId="6eb54ebf-49e3-427f-be3f-f18d0fa08dd3" providerId="ADAL" clId="{32C3369E-A9DB-49E3-93D0-8B37B3B9E0CA}" dt="2024-09-27T03:26:16.146" v="26" actId="20577"/>
        <pc:sldMkLst>
          <pc:docMk/>
          <pc:sldMk cId="0" sldId="261"/>
        </pc:sldMkLst>
      </pc:sldChg>
      <pc:sldChg chg="modSp mod">
        <pc:chgData name="Jason Hetterle" userId="6eb54ebf-49e3-427f-be3f-f18d0fa08dd3" providerId="ADAL" clId="{32C3369E-A9DB-49E3-93D0-8B37B3B9E0CA}" dt="2024-09-27T03:27:03.342" v="94" actId="20577"/>
        <pc:sldMkLst>
          <pc:docMk/>
          <pc:sldMk cId="0" sldId="262"/>
        </pc:sldMkLst>
      </pc:sldChg>
    </pc:docChg>
  </pc:docChgLst>
  <pc:docChgLst>
    <pc:chgData name="Jason Hetterle" userId="6eb54ebf-49e3-427f-be3f-f18d0fa08dd3" providerId="ADAL" clId="{23865723-9AA3-443D-82E8-1AAD4C23845E}"/>
    <pc:docChg chg="custSel delSld modSld">
      <pc:chgData name="Jason Hetterle" userId="6eb54ebf-49e3-427f-be3f-f18d0fa08dd3" providerId="ADAL" clId="{23865723-9AA3-443D-82E8-1AAD4C23845E}" dt="2025-01-13T17:43:20.154" v="436" actId="2696"/>
      <pc:docMkLst>
        <pc:docMk/>
      </pc:docMkLst>
      <pc:sldChg chg="modSp mod">
        <pc:chgData name="Jason Hetterle" userId="6eb54ebf-49e3-427f-be3f-f18d0fa08dd3" providerId="ADAL" clId="{23865723-9AA3-443D-82E8-1AAD4C23845E}" dt="2025-01-13T16:17:56.732" v="29" actId="20577"/>
        <pc:sldMkLst>
          <pc:docMk/>
          <pc:sldMk cId="0" sldId="256"/>
        </pc:sldMkLst>
        <pc:spChg chg="mod">
          <ac:chgData name="Jason Hetterle" userId="6eb54ebf-49e3-427f-be3f-f18d0fa08dd3" providerId="ADAL" clId="{23865723-9AA3-443D-82E8-1AAD4C23845E}" dt="2025-01-13T16:17:56.732" v="29" actId="20577"/>
          <ac:spMkLst>
            <pc:docMk/>
            <pc:sldMk cId="0" sldId="256"/>
            <ac:spMk id="101" creationId="{00000000-0000-0000-0000-000000000000}"/>
          </ac:spMkLst>
        </pc:spChg>
      </pc:sldChg>
      <pc:sldChg chg="modSp mod">
        <pc:chgData name="Jason Hetterle" userId="6eb54ebf-49e3-427f-be3f-f18d0fa08dd3" providerId="ADAL" clId="{23865723-9AA3-443D-82E8-1AAD4C23845E}" dt="2025-01-13T16:19:04.945" v="81" actId="20577"/>
        <pc:sldMkLst>
          <pc:docMk/>
          <pc:sldMk cId="0" sldId="257"/>
        </pc:sldMkLst>
        <pc:spChg chg="mod">
          <ac:chgData name="Jason Hetterle" userId="6eb54ebf-49e3-427f-be3f-f18d0fa08dd3" providerId="ADAL" clId="{23865723-9AA3-443D-82E8-1AAD4C23845E}" dt="2025-01-13T16:19:04.945" v="81" actId="20577"/>
          <ac:spMkLst>
            <pc:docMk/>
            <pc:sldMk cId="0" sldId="257"/>
            <ac:spMk id="108" creationId="{00000000-0000-0000-0000-000000000000}"/>
          </ac:spMkLst>
        </pc:spChg>
      </pc:sldChg>
      <pc:sldChg chg="modSp del mod">
        <pc:chgData name="Jason Hetterle" userId="6eb54ebf-49e3-427f-be3f-f18d0fa08dd3" providerId="ADAL" clId="{23865723-9AA3-443D-82E8-1AAD4C23845E}" dt="2025-01-13T17:21:14.022" v="411" actId="2696"/>
        <pc:sldMkLst>
          <pc:docMk/>
          <pc:sldMk cId="0" sldId="260"/>
        </pc:sldMkLst>
      </pc:sldChg>
      <pc:sldChg chg="del">
        <pc:chgData name="Jason Hetterle" userId="6eb54ebf-49e3-427f-be3f-f18d0fa08dd3" providerId="ADAL" clId="{23865723-9AA3-443D-82E8-1AAD4C23845E}" dt="2025-01-13T17:21:14.022" v="411" actId="2696"/>
        <pc:sldMkLst>
          <pc:docMk/>
          <pc:sldMk cId="0" sldId="261"/>
        </pc:sldMkLst>
      </pc:sldChg>
      <pc:sldChg chg="modSp mod">
        <pc:chgData name="Jason Hetterle" userId="6eb54ebf-49e3-427f-be3f-f18d0fa08dd3" providerId="ADAL" clId="{23865723-9AA3-443D-82E8-1AAD4C23845E}" dt="2025-01-13T17:23:49.821" v="435" actId="12"/>
        <pc:sldMkLst>
          <pc:docMk/>
          <pc:sldMk cId="0" sldId="262"/>
        </pc:sldMkLst>
        <pc:spChg chg="mod">
          <ac:chgData name="Jason Hetterle" userId="6eb54ebf-49e3-427f-be3f-f18d0fa08dd3" providerId="ADAL" clId="{23865723-9AA3-443D-82E8-1AAD4C23845E}" dt="2025-01-13T17:23:49.821" v="435" actId="12"/>
          <ac:spMkLst>
            <pc:docMk/>
            <pc:sldMk cId="0" sldId="262"/>
            <ac:spMk id="201" creationId="{00000000-0000-0000-0000-000000000000}"/>
          </ac:spMkLst>
        </pc:spChg>
      </pc:sldChg>
      <pc:sldChg chg="modSp mod">
        <pc:chgData name="Jason Hetterle" userId="6eb54ebf-49e3-427f-be3f-f18d0fa08dd3" providerId="ADAL" clId="{23865723-9AA3-443D-82E8-1AAD4C23845E}" dt="2025-01-13T17:20:43.133" v="410" actId="108"/>
        <pc:sldMkLst>
          <pc:docMk/>
          <pc:sldMk cId="929119750" sldId="264"/>
        </pc:sldMkLst>
        <pc:spChg chg="mod">
          <ac:chgData name="Jason Hetterle" userId="6eb54ebf-49e3-427f-be3f-f18d0fa08dd3" providerId="ADAL" clId="{23865723-9AA3-443D-82E8-1AAD4C23845E}" dt="2025-01-13T17:20:43.133" v="410" actId="108"/>
          <ac:spMkLst>
            <pc:docMk/>
            <pc:sldMk cId="929119750" sldId="264"/>
            <ac:spMk id="201" creationId="{99393E37-A04A-8C49-DB41-27571F5879EE}"/>
          </ac:spMkLst>
        </pc:spChg>
      </pc:sldChg>
      <pc:sldChg chg="del">
        <pc:chgData name="Jason Hetterle" userId="6eb54ebf-49e3-427f-be3f-f18d0fa08dd3" providerId="ADAL" clId="{23865723-9AA3-443D-82E8-1AAD4C23845E}" dt="2025-01-13T17:43:20.154" v="436" actId="2696"/>
        <pc:sldMkLst>
          <pc:docMk/>
          <pc:sldMk cId="3695052314" sldId="265"/>
        </pc:sldMkLst>
      </pc:sldChg>
      <pc:sldMasterChg chg="delSldLayout">
        <pc:chgData name="Jason Hetterle" userId="6eb54ebf-49e3-427f-be3f-f18d0fa08dd3" providerId="ADAL" clId="{23865723-9AA3-443D-82E8-1AAD4C23845E}" dt="2025-01-13T17:21:14.022" v="411" actId="2696"/>
        <pc:sldMasterMkLst>
          <pc:docMk/>
          <pc:sldMasterMk cId="0" sldId="2147483659"/>
        </pc:sldMasterMkLst>
        <pc:sldLayoutChg chg="del">
          <pc:chgData name="Jason Hetterle" userId="6eb54ebf-49e3-427f-be3f-f18d0fa08dd3" providerId="ADAL" clId="{23865723-9AA3-443D-82E8-1AAD4C23845E}" dt="2025-01-13T17:21:14.022" v="411" actId="2696"/>
          <pc:sldLayoutMkLst>
            <pc:docMk/>
            <pc:sldMasterMk cId="0" sldId="2147483659"/>
            <pc:sldLayoutMk cId="0" sldId="2147483651"/>
          </pc:sldLayoutMkLst>
        </pc:sldLayoutChg>
      </pc:sldMasterChg>
    </pc:docChg>
  </pc:docChgLst>
  <pc:docChgLst>
    <pc:chgData name="Jason Hetterle" userId="6eb54ebf-49e3-427f-be3f-f18d0fa08dd3" providerId="ADAL" clId="{B052126B-C8CC-4C37-8C0F-6D2F1A3496C0}"/>
    <pc:docChg chg="undo custSel modSld">
      <pc:chgData name="Jason Hetterle" userId="6eb54ebf-49e3-427f-be3f-f18d0fa08dd3" providerId="ADAL" clId="{B052126B-C8CC-4C37-8C0F-6D2F1A3496C0}" dt="2024-12-05T05:05:07.794" v="532" actId="20577"/>
      <pc:docMkLst>
        <pc:docMk/>
      </pc:docMkLst>
      <pc:sldChg chg="modSp mod">
        <pc:chgData name="Jason Hetterle" userId="6eb54ebf-49e3-427f-be3f-f18d0fa08dd3" providerId="ADAL" clId="{B052126B-C8CC-4C37-8C0F-6D2F1A3496C0}" dt="2024-12-05T04:50:23.506" v="9" actId="20577"/>
        <pc:sldMkLst>
          <pc:docMk/>
          <pc:sldMk cId="0" sldId="256"/>
        </pc:sldMkLst>
        <pc:spChg chg="mod">
          <ac:chgData name="Jason Hetterle" userId="6eb54ebf-49e3-427f-be3f-f18d0fa08dd3" providerId="ADAL" clId="{B052126B-C8CC-4C37-8C0F-6D2F1A3496C0}" dt="2024-12-05T04:50:23.506" v="9" actId="20577"/>
          <ac:spMkLst>
            <pc:docMk/>
            <pc:sldMk cId="0" sldId="256"/>
            <ac:spMk id="101" creationId="{00000000-0000-0000-0000-000000000000}"/>
          </ac:spMkLst>
        </pc:spChg>
      </pc:sldChg>
      <pc:sldChg chg="modSp mod">
        <pc:chgData name="Jason Hetterle" userId="6eb54ebf-49e3-427f-be3f-f18d0fa08dd3" providerId="ADAL" clId="{B052126B-C8CC-4C37-8C0F-6D2F1A3496C0}" dt="2024-12-05T04:54:19.359" v="244" actId="20577"/>
        <pc:sldMkLst>
          <pc:docMk/>
          <pc:sldMk cId="0" sldId="262"/>
        </pc:sldMkLst>
        <pc:spChg chg="mod">
          <ac:chgData name="Jason Hetterle" userId="6eb54ebf-49e3-427f-be3f-f18d0fa08dd3" providerId="ADAL" clId="{B052126B-C8CC-4C37-8C0F-6D2F1A3496C0}" dt="2024-12-05T04:54:19.359" v="244" actId="20577"/>
          <ac:spMkLst>
            <pc:docMk/>
            <pc:sldMk cId="0" sldId="262"/>
            <ac:spMk id="201" creationId="{00000000-0000-0000-0000-000000000000}"/>
          </ac:spMkLst>
        </pc:spChg>
      </pc:sldChg>
      <pc:sldChg chg="modSp mod">
        <pc:chgData name="Jason Hetterle" userId="6eb54ebf-49e3-427f-be3f-f18d0fa08dd3" providerId="ADAL" clId="{B052126B-C8CC-4C37-8C0F-6D2F1A3496C0}" dt="2024-12-05T05:05:07.794" v="532" actId="20577"/>
        <pc:sldMkLst>
          <pc:docMk/>
          <pc:sldMk cId="929119750" sldId="264"/>
        </pc:sldMkLst>
        <pc:spChg chg="mod">
          <ac:chgData name="Jason Hetterle" userId="6eb54ebf-49e3-427f-be3f-f18d0fa08dd3" providerId="ADAL" clId="{B052126B-C8CC-4C37-8C0F-6D2F1A3496C0}" dt="2024-12-05T05:05:07.794" v="532" actId="20577"/>
          <ac:spMkLst>
            <pc:docMk/>
            <pc:sldMk cId="929119750" sldId="264"/>
            <ac:spMk id="201" creationId="{99393E37-A04A-8C49-DB41-27571F5879EE}"/>
          </ac:spMkLst>
        </pc:spChg>
      </pc:sldChg>
    </pc:docChg>
  </pc:docChgLst>
  <pc:docChgLst>
    <pc:chgData name="Jason Hetterle" userId="6eb54ebf-49e3-427f-be3f-f18d0fa08dd3" providerId="ADAL" clId="{066AC7DB-49B7-4F78-8E3D-56F36495D0FB}"/>
    <pc:docChg chg="undo custSel addSld delSld modSld">
      <pc:chgData name="Jason Hetterle" userId="6eb54ebf-49e3-427f-be3f-f18d0fa08dd3" providerId="ADAL" clId="{066AC7DB-49B7-4F78-8E3D-56F36495D0FB}" dt="2024-11-08T01:00:30.805" v="285" actId="20577"/>
      <pc:docMkLst>
        <pc:docMk/>
      </pc:docMkLst>
      <pc:sldChg chg="del">
        <pc:chgData name="Jason Hetterle" userId="6eb54ebf-49e3-427f-be3f-f18d0fa08dd3" providerId="ADAL" clId="{066AC7DB-49B7-4F78-8E3D-56F36495D0FB}" dt="2024-11-07T23:40:46.035" v="0" actId="2696"/>
        <pc:sldMkLst>
          <pc:docMk/>
          <pc:sldMk cId="0" sldId="259"/>
        </pc:sldMkLst>
      </pc:sldChg>
      <pc:sldChg chg="modSp add mod">
        <pc:chgData name="Jason Hetterle" userId="6eb54ebf-49e3-427f-be3f-f18d0fa08dd3" providerId="ADAL" clId="{066AC7DB-49B7-4F78-8E3D-56F36495D0FB}" dt="2024-11-08T01:00:30.805" v="285" actId="20577"/>
        <pc:sldMkLst>
          <pc:docMk/>
          <pc:sldMk cId="929119750" sldId="264"/>
        </pc:sldMkLst>
        <pc:spChg chg="mod">
          <ac:chgData name="Jason Hetterle" userId="6eb54ebf-49e3-427f-be3f-f18d0fa08dd3" providerId="ADAL" clId="{066AC7DB-49B7-4F78-8E3D-56F36495D0FB}" dt="2024-11-07T23:52:19.823" v="210" actId="20577"/>
          <ac:spMkLst>
            <pc:docMk/>
            <pc:sldMk cId="929119750" sldId="264"/>
            <ac:spMk id="199" creationId="{84BA194F-B468-215C-2E0B-1CC3EEBEC677}"/>
          </ac:spMkLst>
        </pc:spChg>
        <pc:spChg chg="mod">
          <ac:chgData name="Jason Hetterle" userId="6eb54ebf-49e3-427f-be3f-f18d0fa08dd3" providerId="ADAL" clId="{066AC7DB-49B7-4F78-8E3D-56F36495D0FB}" dt="2024-11-08T01:00:30.805" v="285" actId="20577"/>
          <ac:spMkLst>
            <pc:docMk/>
            <pc:sldMk cId="929119750" sldId="264"/>
            <ac:spMk id="201" creationId="{99393E37-A04A-8C49-DB41-27571F5879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>
          <a:extLst>
            <a:ext uri="{FF2B5EF4-FFF2-40B4-BE49-F238E27FC236}">
              <a16:creationId xmlns:a16="http://schemas.microsoft.com/office/drawing/2014/main" id="{2B2E0909-7634-9159-9FAF-788A5DA2B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>
            <a:extLst>
              <a:ext uri="{FF2B5EF4-FFF2-40B4-BE49-F238E27FC236}">
                <a16:creationId xmlns:a16="http://schemas.microsoft.com/office/drawing/2014/main" id="{45B95590-FEA7-3725-710D-A1D504384C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:notes">
            <a:extLst>
              <a:ext uri="{FF2B5EF4-FFF2-40B4-BE49-F238E27FC236}">
                <a16:creationId xmlns:a16="http://schemas.microsoft.com/office/drawing/2014/main" id="{A31DC5E3-1C5E-74BE-29A1-572BE3369F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3688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2" name="Google Shape;92;p12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1" name="Google Shape;51;p6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4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75" name="Google Shape;75;p10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9" name="Google Shape;79;p1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 rot="5400000">
            <a:off x="3872485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sz="2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dashboards/WP234w43r8xQ54HF9xrrqvvWgjHjC5pvcmq99Cp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r="52444" b="-1"/>
          <a:stretch/>
        </p:blipFill>
        <p:spPr>
          <a:xfrm>
            <a:off x="20" y="975"/>
            <a:ext cx="1219197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/>
          <p:nvPr/>
        </p:nvSpPr>
        <p:spPr>
          <a:xfrm>
            <a:off x="3896775" y="2451225"/>
            <a:ext cx="7744800" cy="4114800"/>
          </a:xfrm>
          <a:prstGeom prst="rect">
            <a:avLst/>
          </a:prstGeom>
          <a:solidFill>
            <a:srgbClr val="000001">
              <a:alpha val="74901"/>
            </a:srgbClr>
          </a:solidFill>
          <a:ln>
            <a:noFill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13"/>
          <p:cNvSpPr txBox="1">
            <a:spLocks noGrp="1"/>
          </p:cNvSpPr>
          <p:nvPr>
            <p:ph type="ctrTitle"/>
          </p:nvPr>
        </p:nvSpPr>
        <p:spPr>
          <a:xfrm>
            <a:off x="4139675" y="2578500"/>
            <a:ext cx="7501800" cy="1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Twentieth Century"/>
              <a:buNone/>
            </a:pPr>
            <a:r>
              <a:rPr lang="en-US" dirty="0">
                <a:solidFill>
                  <a:srgbClr val="FFFFFF"/>
                </a:solidFill>
              </a:rPr>
              <a:t>PROCESS ALIGNMENT WORKGROUP (PAW)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597"/>
              <a:buFont typeface="Arial"/>
              <a:buNone/>
            </a:pPr>
            <a:r>
              <a:rPr lang="en-US" sz="2233" b="1" dirty="0">
                <a:solidFill>
                  <a:srgbClr val="CBE2F5"/>
                </a:solidFill>
              </a:rPr>
              <a:t>College-Driven • Agency-Supported • Leadership-Endorsed</a:t>
            </a:r>
            <a:endParaRPr sz="5333" dirty="0">
              <a:solidFill>
                <a:srgbClr val="CBE2F5"/>
              </a:solidFill>
            </a:endParaRPr>
          </a:p>
        </p:txBody>
      </p:sp>
      <p:sp>
        <p:nvSpPr>
          <p:cNvPr id="101" name="Google Shape;101;p13"/>
          <p:cNvSpPr txBox="1">
            <a:spLocks noGrp="1"/>
          </p:cNvSpPr>
          <p:nvPr>
            <p:ph type="subTitle" idx="1"/>
          </p:nvPr>
        </p:nvSpPr>
        <p:spPr>
          <a:xfrm>
            <a:off x="4139675" y="4487425"/>
            <a:ext cx="7330500" cy="20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442"/>
              <a:buNone/>
            </a:pPr>
            <a:r>
              <a:rPr lang="en-US" sz="2324" b="1" dirty="0">
                <a:solidFill>
                  <a:srgbClr val="FFFFFF"/>
                </a:solidFill>
              </a:rPr>
              <a:t>Presentation to BAR, Jan. 16, 2025</a:t>
            </a:r>
            <a:endParaRPr sz="2324" b="1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dirty="0"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 dirty="0">
                <a:solidFill>
                  <a:srgbClr val="FFFFFF"/>
                </a:solidFill>
              </a:rPr>
              <a:t>Jason Hetterle, PAW College Team Lead, Wenatchee Valley College Director of Technology &amp; Enterprise Solutions.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rgbClr val="FFFFFF"/>
                </a:solidFill>
              </a:rPr>
              <a:t>ctcLink College Collaboration Group Co-Chairs &amp; PAW Members:</a:t>
            </a:r>
            <a:endParaRPr dirty="0"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 dirty="0">
                <a:solidFill>
                  <a:srgbClr val="FFFFFF"/>
                </a:solidFill>
              </a:rPr>
              <a:t>Pat Daniels, DCIO &amp; ctcLink Director, Highline College</a:t>
            </a:r>
            <a:endParaRPr dirty="0">
              <a:solidFill>
                <a:srgbClr val="FFFFFF"/>
              </a:solidFill>
            </a:endParaRPr>
          </a:p>
          <a:p>
            <a:pPr marL="457200" lvl="0" indent="-33432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-US" dirty="0">
                <a:solidFill>
                  <a:srgbClr val="FFFFFF"/>
                </a:solidFill>
              </a:rPr>
              <a:t>Beth Farley, ctcLink Director, Edmonds College</a:t>
            </a:r>
            <a:endParaRPr dirty="0">
              <a:solidFill>
                <a:srgbClr val="FFFFFF"/>
              </a:solidFill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4139674" y="4355405"/>
            <a:ext cx="7584900" cy="18900"/>
          </a:xfrm>
          <a:prstGeom prst="straightConnector1">
            <a:avLst/>
          </a:prstGeom>
          <a:noFill/>
          <a:ln w="22225" cap="flat" cmpd="sng">
            <a:solidFill>
              <a:srgbClr val="4AC4E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xfrm>
            <a:off x="1024125" y="585225"/>
            <a:ext cx="110115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Twentieth Century"/>
              <a:buNone/>
            </a:pPr>
            <a:r>
              <a:rPr lang="en-US"/>
              <a:t>PROCESS ALIGNMENT WORKGROUP (PAW)</a:t>
            </a:r>
            <a:br>
              <a:rPr lang="en-US"/>
            </a:br>
            <a:r>
              <a:rPr lang="en-US" sz="3600">
                <a:solidFill>
                  <a:schemeClr val="accent2"/>
                </a:solidFill>
              </a:rPr>
              <a:t>MILESTONES &amp; GOVERNANCE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1"/>
          </p:nvPr>
        </p:nvSpPr>
        <p:spPr>
          <a:xfrm>
            <a:off x="1005078" y="2046727"/>
            <a:ext cx="5446522" cy="434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dirty="0"/>
              <a:t>Milestones</a:t>
            </a:r>
            <a:br>
              <a:rPr lang="en-US" sz="3200" dirty="0"/>
            </a:b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cCCG Formed – Aug. 1, 2022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PAW Formed – Oct. 26, 2022</a:t>
            </a:r>
            <a:endParaRPr dirty="0"/>
          </a:p>
          <a:p>
            <a:pPr marL="803275" lvl="3" indent="-1365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College Team with SBCTC members</a:t>
            </a:r>
            <a:endParaRPr dirty="0"/>
          </a:p>
          <a:p>
            <a:pPr marL="803275" lvl="3" indent="-1365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Data Gathering and Listening Sessions 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WACTC Resolution – Oct. 6, 2023</a:t>
            </a:r>
            <a:endParaRPr dirty="0"/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 Combined PAW and Pilot Launch – Sept. 4, 2024</a:t>
            </a:r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Activate College Engagement for Pilot – Oct. 9, 2024</a:t>
            </a:r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Selection of Lia </a:t>
            </a:r>
            <a:r>
              <a:rPr lang="en-US" sz="2400" dirty="0" err="1"/>
              <a:t>Homeister</a:t>
            </a:r>
            <a:r>
              <a:rPr lang="en-US" sz="2400" dirty="0"/>
              <a:t> – RTC to lead pilot</a:t>
            </a:r>
          </a:p>
          <a:p>
            <a:pPr marL="448056" lvl="2" indent="-152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dirty="0"/>
              <a:t>Travel &amp; Exp. Pilot Kickoff – Jan 14, 2025</a:t>
            </a:r>
            <a:endParaRPr dirty="0"/>
          </a:p>
        </p:txBody>
      </p:sp>
      <p:sp>
        <p:nvSpPr>
          <p:cNvPr id="109" name="Google Shape;109;p14"/>
          <p:cNvSpPr txBox="1"/>
          <p:nvPr/>
        </p:nvSpPr>
        <p:spPr>
          <a:xfrm>
            <a:off x="6451600" y="2046725"/>
            <a:ext cx="4735200" cy="42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Char char=" "/>
            </a:pPr>
            <a:r>
              <a:rPr lang="en-US"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Governance</a:t>
            </a:r>
            <a:br>
              <a:rPr lang="en-US"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576263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WACTC Technology Committee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722567" marR="0" lvl="3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Strategic Technology Advisory Commission (STAC)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987743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ctcLink College Collaboration Group (cCCG)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/>
          </a:p>
          <a:p>
            <a:pPr marL="1170623" marR="0" lvl="5" indent="-20002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Process Alignment Workgroup (PAW)</a:t>
            </a:r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1024125" y="585224"/>
            <a:ext cx="9720000" cy="1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dirty="0"/>
              <a:t>OUR GOALS*</a:t>
            </a:r>
            <a:endParaRPr dirty="0"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1"/>
          </p:nvPr>
        </p:nvSpPr>
        <p:spPr>
          <a:xfrm>
            <a:off x="1024125" y="1845725"/>
            <a:ext cx="10143900" cy="42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469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Streamlin</a:t>
            </a:r>
            <a:r>
              <a:rPr lang="en-US" sz="2600" b="1" dirty="0"/>
              <a:t>e</a:t>
            </a:r>
            <a:r>
              <a:rPr lang="en-US" sz="2600" b="1" i="0" dirty="0"/>
              <a:t> Processes to Boost Efficiency  </a:t>
            </a:r>
            <a:endParaRPr sz="2400" b="1" dirty="0"/>
          </a:p>
          <a:p>
            <a:pPr marL="444501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Align processes across colleges to enhance efficiency and reduce costs.</a:t>
            </a:r>
            <a:endParaRPr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Unif</a:t>
            </a:r>
            <a:r>
              <a:rPr lang="en-US" sz="2600" b="1" dirty="0"/>
              <a:t>ied</a:t>
            </a:r>
            <a:r>
              <a:rPr lang="en-US" sz="2600" b="1" i="0" dirty="0"/>
              <a:t> Policy Interpretation </a:t>
            </a:r>
            <a:endParaRPr sz="2400" b="1" dirty="0"/>
          </a:p>
          <a:p>
            <a:pPr marL="444501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Establish clear guidelines to ensure consistent application of policies.</a:t>
            </a:r>
            <a:endParaRPr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Standardize Best </a:t>
            </a:r>
            <a:r>
              <a:rPr lang="en-US" sz="2600" b="1" dirty="0"/>
              <a:t>Practices </a:t>
            </a:r>
            <a:endParaRPr lang="en-US" sz="2400" b="1" dirty="0"/>
          </a:p>
          <a:p>
            <a:pPr marL="44450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Implement a unified approach to best practices for improved efficiency and optimization.</a:t>
            </a:r>
            <a:endParaRPr lang="en-US" sz="1600" dirty="0"/>
          </a:p>
          <a:p>
            <a:pPr marL="457200" lvl="0" indent="-469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b="1" i="0" dirty="0"/>
              <a:t>Review System Customizations  </a:t>
            </a:r>
            <a:endParaRPr sz="2400" b="1" dirty="0"/>
          </a:p>
          <a:p>
            <a:pPr marL="44450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en-US" sz="2200" i="0" dirty="0"/>
              <a:t>Evaluate and minimize customizations to foster greater system agility and operational versatility.</a:t>
            </a:r>
            <a:endParaRPr sz="1600" dirty="0"/>
          </a:p>
        </p:txBody>
      </p:sp>
      <p:sp>
        <p:nvSpPr>
          <p:cNvPr id="117" name="Google Shape;117;p1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03A609-6FB8-7B13-805B-5688B54831FB}"/>
              </a:ext>
            </a:extLst>
          </p:cNvPr>
          <p:cNvSpPr txBox="1"/>
          <p:nvPr/>
        </p:nvSpPr>
        <p:spPr>
          <a:xfrm>
            <a:off x="7440573" y="6113525"/>
            <a:ext cx="3727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Derived from the ctcLink Improvement 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 txBox="1">
            <a:spLocks noGrp="1"/>
          </p:cNvSpPr>
          <p:nvPr>
            <p:ph type="title"/>
          </p:nvPr>
        </p:nvSpPr>
        <p:spPr>
          <a:xfrm>
            <a:off x="1024125" y="585224"/>
            <a:ext cx="9720000" cy="12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r>
              <a:rPr lang="en-US" sz="5550">
                <a:solidFill>
                  <a:schemeClr val="dk1"/>
                </a:solidFill>
              </a:rPr>
              <a:t>WORK COMPLETED TO DATE</a:t>
            </a:r>
            <a:endParaRPr sz="5550"/>
          </a:p>
        </p:txBody>
      </p:sp>
      <p:sp>
        <p:nvSpPr>
          <p:cNvPr id="200" name="Google Shape;200;p19"/>
          <p:cNvSpPr txBox="1"/>
          <p:nvPr/>
        </p:nvSpPr>
        <p:spPr>
          <a:xfrm>
            <a:off x="1024128" y="1852905"/>
            <a:ext cx="10143744" cy="115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943800" y="1581687"/>
            <a:ext cx="10304400" cy="473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r>
              <a:rPr lang="en-US" sz="24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Progress Dashboard</a:t>
            </a:r>
          </a:p>
          <a:p>
            <a:pPr marL="471487" marR="0" lvl="0" indent="-355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Twentieth Century"/>
              <a:buChar char="•"/>
            </a:pPr>
            <a:endParaRPr lang="en-US"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115887"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</a:pPr>
            <a:r>
              <a:rPr lang="en-US" sz="24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3"/>
              </a:rPr>
              <a:t>https://app.smartsheet.com/dashboards/WP234w43r8xQ54HF9xrrqvvWgjHjC5pvcmq99Cp1</a:t>
            </a:r>
            <a:r>
              <a:rPr lang="en-US" sz="24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471487" marR="0" lvl="0" indent="-190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2" name="Google Shape;202;p1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>
          <a:extLst>
            <a:ext uri="{FF2B5EF4-FFF2-40B4-BE49-F238E27FC236}">
              <a16:creationId xmlns:a16="http://schemas.microsoft.com/office/drawing/2014/main" id="{DAFEE774-E6D6-86A9-6434-D130B5D57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>
            <a:extLst>
              <a:ext uri="{FF2B5EF4-FFF2-40B4-BE49-F238E27FC236}">
                <a16:creationId xmlns:a16="http://schemas.microsoft.com/office/drawing/2014/main" id="{84BA194F-B468-215C-2E0B-1CC3EEBEC6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4125" y="585224"/>
            <a:ext cx="9720000" cy="12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r>
              <a:rPr lang="en-US" sz="5550" dirty="0">
                <a:solidFill>
                  <a:schemeClr val="dk1"/>
                </a:solidFill>
              </a:rPr>
              <a:t>Next Steps</a:t>
            </a:r>
            <a:endParaRPr sz="5550" dirty="0"/>
          </a:p>
        </p:txBody>
      </p:sp>
      <p:sp>
        <p:nvSpPr>
          <p:cNvPr id="200" name="Google Shape;200;p19">
            <a:extLst>
              <a:ext uri="{FF2B5EF4-FFF2-40B4-BE49-F238E27FC236}">
                <a16:creationId xmlns:a16="http://schemas.microsoft.com/office/drawing/2014/main" id="{6199C655-835E-8088-424D-9C20705B7303}"/>
              </a:ext>
            </a:extLst>
          </p:cNvPr>
          <p:cNvSpPr txBox="1"/>
          <p:nvPr/>
        </p:nvSpPr>
        <p:spPr>
          <a:xfrm>
            <a:off x="1024128" y="1852905"/>
            <a:ext cx="10143744" cy="115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</a:pP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1" name="Google Shape;201;p19">
            <a:extLst>
              <a:ext uri="{FF2B5EF4-FFF2-40B4-BE49-F238E27FC236}">
                <a16:creationId xmlns:a16="http://schemas.microsoft.com/office/drawing/2014/main" id="{99393E37-A04A-8C49-DB41-27571F5879EE}"/>
              </a:ext>
            </a:extLst>
          </p:cNvPr>
          <p:cNvSpPr txBox="1"/>
          <p:nvPr/>
        </p:nvSpPr>
        <p:spPr>
          <a:xfrm>
            <a:off x="943800" y="1581687"/>
            <a:ext cx="10304400" cy="473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76263" lvl="6" indent="-4572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sym typeface="Quattrocento Sans"/>
              </a:rPr>
              <a:t>Task Force Orientation</a:t>
            </a:r>
          </a:p>
          <a:p>
            <a:pPr marL="573087" marR="0" lvl="0" indent="-457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Review</a:t>
            </a:r>
          </a:p>
          <a:p>
            <a:pPr marL="914400" lvl="1" indent="-403225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Utilization Review, Data/Query Review, Security Review, Configuration Review, Current Process Review, Bright Idea Review, Customization Review, Training and Reference Center Review, and Policy Review.</a:t>
            </a:r>
          </a:p>
          <a:p>
            <a:pPr marL="573087" marR="0" lvl="0" indent="-457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Communications and Tools</a:t>
            </a:r>
          </a:p>
          <a:p>
            <a:pPr marL="914400" lvl="3" indent="-4572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Reference Center Page, Progress and Utilization Dashboards, Email Updates, cCCG </a:t>
            </a:r>
            <a:r>
              <a:rPr lang="en-US" sz="2200" dirty="0">
                <a:solidFill>
                  <a:schemeClr val="dk1"/>
                </a:solidFill>
                <a:latin typeface="Twentieth Century"/>
                <a:sym typeface="Twentieth Century"/>
              </a:rPr>
              <a:t>Updates, </a:t>
            </a:r>
            <a:r>
              <a:rPr lang="en-US" sz="2200" dirty="0">
                <a:solidFill>
                  <a:schemeClr val="dk1"/>
                </a:solidFill>
                <a:latin typeface="Twentieth Century"/>
                <a:sym typeface="Quattrocento Sans"/>
              </a:rPr>
              <a:t>Bright Idea Suggestion Box.</a:t>
            </a:r>
            <a:endParaRPr sz="2200" dirty="0">
              <a:solidFill>
                <a:schemeClr val="dk1"/>
              </a:solidFill>
              <a:latin typeface="Twentieth Century"/>
              <a:sym typeface="Quattrocento Sans"/>
            </a:endParaRPr>
          </a:p>
          <a:p>
            <a:pPr marL="471487" marR="0" lvl="0" indent="-190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2" name="Google Shape;202;p19">
            <a:extLst>
              <a:ext uri="{FF2B5EF4-FFF2-40B4-BE49-F238E27FC236}">
                <a16:creationId xmlns:a16="http://schemas.microsoft.com/office/drawing/2014/main" id="{CF1A5B58-9C3A-2197-0CA0-D069E73DE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911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0"/>
          <p:cNvSpPr/>
          <p:nvPr/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pic>
        <p:nvPicPr>
          <p:cNvPr id="208" name="Google Shape;208;p20"/>
          <p:cNvPicPr preferRelativeResize="0"/>
          <p:nvPr/>
        </p:nvPicPr>
        <p:blipFill rotWithShape="1">
          <a:blip r:embed="rId3">
            <a:alphaModFix/>
          </a:blip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0"/>
          <p:cNvSpPr/>
          <p:nvPr/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4901"/>
            </a:srgbClr>
          </a:solidFill>
          <a:ln>
            <a:noFill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10" name="Google Shape;210;p20"/>
          <p:cNvSpPr txBox="1"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Twentieth Century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  <a:endParaRPr/>
          </a:p>
        </p:txBody>
      </p:sp>
      <p:cxnSp>
        <p:nvCxnSpPr>
          <p:cNvPr id="211" name="Google Shape;211;p20"/>
          <p:cNvCxnSpPr/>
          <p:nvPr/>
        </p:nvCxnSpPr>
        <p:spPr>
          <a:xfrm>
            <a:off x="4309349" y="4666480"/>
            <a:ext cx="6832499" cy="0"/>
          </a:xfrm>
          <a:prstGeom prst="straightConnector1">
            <a:avLst/>
          </a:prstGeom>
          <a:noFill/>
          <a:ln w="22225" cap="flat" cmpd="sng">
            <a:solidFill>
              <a:srgbClr val="4AC4E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12700" dir="5400000" algn="ctr" rotWithShape="0">
              <a:srgbClr val="000000">
                <a:alpha val="49803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A91E19DF7904292EC091A86DC9761" ma:contentTypeVersion="8" ma:contentTypeDescription="Create a new document." ma:contentTypeScope="" ma:versionID="aa6ccb4ad8d9b1511c1488b5f82d6882">
  <xsd:schema xmlns:xsd="http://www.w3.org/2001/XMLSchema" xmlns:xs="http://www.w3.org/2001/XMLSchema" xmlns:p="http://schemas.microsoft.com/office/2006/metadata/properties" xmlns:ns2="3d97bd58-e52b-4d9c-8e98-a9b109a3acd7" targetNamespace="http://schemas.microsoft.com/office/2006/metadata/properties" ma:root="true" ma:fieldsID="7d50b82b7efffc08b9beb91b0714aee7" ns2:_="">
    <xsd:import namespace="3d97bd58-e52b-4d9c-8e98-a9b109a3ac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7bd58-e52b-4d9c-8e98-a9b109a3ac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90AC91-16DF-4902-8D7A-43C32212B04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67D76E-E6FF-4D4C-A786-374CC6EAC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8768AF-9ED7-4EFC-AD75-DF1FDB8E4A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7bd58-e52b-4d9c-8e98-a9b109a3ac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343</Words>
  <Application>Microsoft Office PowerPoint</Application>
  <PresentationFormat>Widescreen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Quattrocento Sans</vt:lpstr>
      <vt:lpstr>Twentieth Century</vt:lpstr>
      <vt:lpstr>Arial</vt:lpstr>
      <vt:lpstr>Calibri</vt:lpstr>
      <vt:lpstr>Courier New</vt:lpstr>
      <vt:lpstr>Integral</vt:lpstr>
      <vt:lpstr>PROCESS ALIGNMENT WORKGROUP (PAW) College-Driven • Agency-Supported • Leadership-Endorsed</vt:lpstr>
      <vt:lpstr>PROCESS ALIGNMENT WORKGROUP (PAW) MILESTONES &amp; GOVERNANCE</vt:lpstr>
      <vt:lpstr>OUR GOALS*</vt:lpstr>
      <vt:lpstr>WORK COMPLETED TO DATE</vt:lpstr>
      <vt:lpstr>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PAWS WACTC-Tech Presentation 2024-10-03</dc:title>
  <dc:subject>PAWS WACTC-Tech Presentation 2024-10-03</dc:subject>
  <dc:creator>Jason Hetterle</dc:creator>
  <cp:lastModifiedBy>Jason Hetterle</cp:lastModifiedBy>
  <cp:revision>6</cp:revision>
  <dcterms:modified xsi:type="dcterms:W3CDTF">2025-01-13T17:43:30Z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0x010100ECCA91E19DF7904292EC091A86DC9761</vt:lpwstr>
  </property>
</Properties>
</file>