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4"/>
    <p:sldMasterId id="2147483663" r:id="rId5"/>
  </p:sldMasterIdLst>
  <p:notesMasterIdLst>
    <p:notesMasterId r:id="rId10"/>
  </p:notesMasterIdLst>
  <p:sldIdLst>
    <p:sldId id="260" r:id="rId6"/>
    <p:sldId id="679" r:id="rId7"/>
    <p:sldId id="694" r:id="rId8"/>
    <p:sldId id="69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urce Sans Pr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0106C-DA86-B600-2A8E-7DC8B6D68F6E}" v="53" dt="2023-04-27T19:04:41.201"/>
    <p1510:client id="{8EBBCD21-7A50-AD33-E1C1-3F801C7BA8D0}" v="119" dt="2022-10-13T16:30:47.237"/>
    <p1510:client id="{C63F2518-D8A6-461E-B582-5094273AF342}" v="55" dt="2022-10-13T15:53:53.047"/>
    <p1510:client id="{FBD85E90-4B36-4D69-99E3-AD90D87CA7FF}" v="5" dt="2022-10-12T19:15:13.575"/>
  </p1510:revLst>
</p1510:revInfo>
</file>

<file path=ppt/tableStyles.xml><?xml version="1.0" encoding="utf-8"?>
<a:tblStyleLst xmlns:a="http://schemas.openxmlformats.org/drawingml/2006/main" def="{59AD78F6-B19B-451B-8C05-D2494AFDB782}">
  <a:tblStyle styleId="{59AD78F6-B19B-451B-8C05-D2494AFDB78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325A912-C5FF-45EA-8D66-06046784429C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97" autoAdjust="0"/>
  </p:normalViewPr>
  <p:slideViewPr>
    <p:cSldViewPr snapToGrid="0">
      <p:cViewPr varScale="1">
        <p:scale>
          <a:sx n="90" d="100"/>
          <a:sy n="90" d="100"/>
        </p:scale>
        <p:origin x="22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49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30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598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512" name="Google Shape;51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Cover Triangle Pattern"/>
          <p:cNvPicPr preferRelativeResize="0"/>
          <p:nvPr/>
        </p:nvPicPr>
        <p:blipFill rotWithShape="1">
          <a:blip r:embed="rId2">
            <a:alphaModFix/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2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3" name="Google Shape;103;p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Cover Triangle Pattern"/>
          <p:cNvPicPr preferRelativeResize="0"/>
          <p:nvPr/>
        </p:nvPicPr>
        <p:blipFill rotWithShape="1">
          <a:blip r:embed="rId2">
            <a:alphaModFix/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26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0" name="Google Shape;20;p3" descr="CC. Creative Commons license, attribution al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6399147"/>
            <a:ext cx="835224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1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Note: All material licensed under Creative Commons Attribution 4.0 International License.</a:t>
            </a:r>
            <a:endParaRPr/>
          </a:p>
        </p:txBody>
      </p:sp>
      <p:sp>
        <p:nvSpPr>
          <p:cNvPr id="22" name="Google Shape;22;p3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3578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09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" name="Google Shape;37;p5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015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406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Google Shape;59;p7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565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8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5377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0359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Google Shape;84;p10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9" name="Google Shape;29;p4" descr="CC. Creative Commons license, attribution al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6399147"/>
            <a:ext cx="835224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en-US" sz="750" b="0" i="1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Note: All material licensed under Creative Commons Attribution 4.0 International License.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2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4" name="Google Shape;94;p11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1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8572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2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3" name="Google Shape;103;p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56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" name="Google Shape;37;p5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Google Shape;59;p7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8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Google Shape;84;p10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2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4" name="Google Shape;94;p11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1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6675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Wdurden@sbctc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</a:pPr>
            <a:r>
              <a:rPr lang="en-US" sz="4400" b="1" i="0" u="none" strike="noStrike" cap="none" dirty="0"/>
              <a:t>SBCTC Update</a:t>
            </a:r>
            <a:r>
              <a:rPr lang="en-US" sz="4000" b="1" i="0" u="none" strike="noStrike" cap="none" dirty="0"/>
              <a:t/>
            </a:r>
            <a:br>
              <a:rPr lang="en-US" sz="4000" b="1" i="0" u="none" strike="noStrike" cap="none" dirty="0"/>
            </a:br>
            <a:r>
              <a:rPr lang="en-US" sz="4800" b="1" i="0" u="none" strike="noStrike" cap="none" dirty="0"/>
              <a:t/>
            </a:r>
            <a:br>
              <a:rPr lang="en-US" sz="4800" b="1" i="0" u="none" strike="noStrike" cap="none" dirty="0"/>
            </a:b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FAE4E-AC37-5069-245F-F52F081B3A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Spring 2023</a:t>
            </a:r>
            <a:r>
              <a:rPr lang="en-US" dirty="0" smtClean="0"/>
              <a:t> </a:t>
            </a:r>
            <a:r>
              <a:rPr lang="en-US" dirty="0"/>
              <a:t>Council for Basic Skills</a:t>
            </a:r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2"/>
          </p:nvPr>
        </p:nvSpPr>
        <p:spPr>
          <a:xfrm>
            <a:off x="369888" y="5769402"/>
            <a:ext cx="6030912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</a:pPr>
            <a:r>
              <a:rPr lang="en-US" dirty="0" smtClean="0"/>
              <a:t>Basic </a:t>
            </a:r>
            <a:r>
              <a:rPr lang="en-US" dirty="0"/>
              <a:t>Education for </a:t>
            </a:r>
            <a:r>
              <a:rPr lang="en-US" dirty="0" smtClean="0"/>
              <a:t>Adults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</a:pPr>
            <a:r>
              <a:rPr lang="en-US" dirty="0"/>
              <a:t>State Board for Community and Technical Colleges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89B5-53CF-4D29-8035-1812E6B8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67" y="1053211"/>
            <a:ext cx="7886700" cy="611619"/>
          </a:xfrm>
        </p:spPr>
        <p:txBody>
          <a:bodyPr/>
          <a:lstStyle/>
          <a:p>
            <a:r>
              <a:rPr lang="en-US" dirty="0"/>
              <a:t>The BEdA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F65FA-35F1-46BB-AC61-7682AAB2C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14572"/>
            <a:ext cx="7886700" cy="44855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Policy (Scott &amp; Troy) </a:t>
            </a:r>
          </a:p>
          <a:p>
            <a:pPr>
              <a:lnSpc>
                <a:spcPct val="150000"/>
              </a:lnSpc>
            </a:pPr>
            <a:r>
              <a:rPr lang="en-US" dirty="0"/>
              <a:t>Programs &amp; Pathways (Jodi &amp; Nicole)</a:t>
            </a:r>
          </a:p>
          <a:p>
            <a:pPr>
              <a:lnSpc>
                <a:spcPct val="150000"/>
              </a:lnSpc>
            </a:pPr>
            <a:r>
              <a:rPr lang="en-US" dirty="0"/>
              <a:t>Professional Development (</a:t>
            </a:r>
            <a:r>
              <a:rPr lang="en-US" dirty="0" err="1"/>
              <a:t>MarcusAntonio</a:t>
            </a:r>
            <a:r>
              <a:rPr lang="en-US" dirty="0"/>
              <a:t> and Kate)</a:t>
            </a:r>
          </a:p>
          <a:p>
            <a:pPr>
              <a:lnSpc>
                <a:spcPct val="150000"/>
              </a:lnSpc>
            </a:pPr>
            <a:r>
              <a:rPr lang="en-US" dirty="0"/>
              <a:t>Corrections (Hanan)</a:t>
            </a:r>
          </a:p>
          <a:p>
            <a:pPr>
              <a:lnSpc>
                <a:spcPct val="150000"/>
              </a:lnSpc>
            </a:pPr>
            <a:r>
              <a:rPr lang="en-US" dirty="0"/>
              <a:t>Administrative (Christy &amp; Will)</a:t>
            </a:r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6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89B5-53CF-4D29-8035-1812E6B8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67" y="1053211"/>
            <a:ext cx="7886700" cy="611619"/>
          </a:xfrm>
        </p:spPr>
        <p:txBody>
          <a:bodyPr/>
          <a:lstStyle/>
          <a:p>
            <a:r>
              <a:rPr lang="en-US" dirty="0" smtClean="0"/>
              <a:t>BEdA Updates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F65FA-35F1-46BB-AC61-7682AAB2C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14572"/>
            <a:ext cx="7886700" cy="44855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Troy Goracke: HS+, Grants &amp; Reporting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Scott Toscano: Program Review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Katelynn Orellana: Introduction and PD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Nicole Hopkins: I-BEST and Guided Pathways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Jodi Ruback: Digital Equity &amp; Funding Survey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Will Durden: Hill News, BEdA Data System</a:t>
            </a:r>
            <a:endParaRPr lang="en-US" sz="2400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4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3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</a:pPr>
            <a:r>
              <a:rPr lang="en-US" dirty="0"/>
              <a:t>Questions &amp; Comments</a:t>
            </a:r>
            <a:endParaRPr dirty="0"/>
          </a:p>
        </p:txBody>
      </p:sp>
      <p:sp>
        <p:nvSpPr>
          <p:cNvPr id="515" name="Google Shape;515;p53"/>
          <p:cNvSpPr txBox="1">
            <a:spLocks noGrp="1"/>
          </p:cNvSpPr>
          <p:nvPr>
            <p:ph type="body" idx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 lang="en-US" dirty="0"/>
          </a:p>
          <a:p>
            <a:pPr marL="508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Will Durden (He/Him)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Director, Basic Education for Adults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State Board for Community and Technical Colleges</a:t>
            </a:r>
          </a:p>
          <a:p>
            <a:pPr marL="50800" indent="0">
              <a:buNone/>
            </a:pPr>
            <a:r>
              <a:rPr lang="en-US" dirty="0">
                <a:hlinkClick r:id="rId3"/>
              </a:rPr>
              <a:t>Wdurden@sbctc.edu</a:t>
            </a:r>
            <a:r>
              <a:rPr lang="en-US" dirty="0"/>
              <a:t> </a:t>
            </a:r>
          </a:p>
        </p:txBody>
      </p:sp>
      <p:sp>
        <p:nvSpPr>
          <p:cNvPr id="516" name="Google Shape;516;p53"/>
          <p:cNvSpPr txBox="1">
            <a:spLocks noGrp="1"/>
          </p:cNvSpPr>
          <p:nvPr>
            <p:ph type="sldNum" idx="12"/>
          </p:nvPr>
        </p:nvSpPr>
        <p:spPr>
          <a:xfrm>
            <a:off x="8675688" y="6483350"/>
            <a:ext cx="468312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44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848cc0d-c913-4a56-904c-54d233f85e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EE20B104EC074C9E7692AE59263FCE" ma:contentTypeVersion="15" ma:contentTypeDescription="Create a new document." ma:contentTypeScope="" ma:versionID="3eb8935ccbb19a43f80e5a8d8bcf29e4">
  <xsd:schema xmlns:xsd="http://www.w3.org/2001/XMLSchema" xmlns:xs="http://www.w3.org/2001/XMLSchema" xmlns:p="http://schemas.microsoft.com/office/2006/metadata/properties" xmlns:ns3="e0171891-01e2-4d88-bc94-1f0cd01ca087" xmlns:ns4="6848cc0d-c913-4a56-904c-54d233f85e31" targetNamespace="http://schemas.microsoft.com/office/2006/metadata/properties" ma:root="true" ma:fieldsID="b352a2197d1479affa797ed69252b5b1" ns3:_="" ns4:_="">
    <xsd:import namespace="e0171891-01e2-4d88-bc94-1f0cd01ca087"/>
    <xsd:import namespace="6848cc0d-c913-4a56-904c-54d233f85e3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4:MediaServiceOCR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71891-01e2-4d88-bc94-1f0cd01ca0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8cc0d-c913-4a56-904c-54d233f85e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DC493F-3093-4EC9-A813-44A2839B78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3F2BCC-1466-4474-9DC0-AA1F7952C897}">
  <ds:schemaRefs>
    <ds:schemaRef ds:uri="http://purl.org/dc/elements/1.1/"/>
    <ds:schemaRef ds:uri="http://purl.org/dc/terms/"/>
    <ds:schemaRef ds:uri="http://schemas.microsoft.com/office/2006/metadata/properties"/>
    <ds:schemaRef ds:uri="6848cc0d-c913-4a56-904c-54d233f85e31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e0171891-01e2-4d88-bc94-1f0cd01ca0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59A890-FA71-49B2-A67F-58914D0FC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71891-01e2-4d88-bc94-1f0cd01ca087"/>
    <ds:schemaRef ds:uri="6848cc0d-c913-4a56-904c-54d233f85e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6646</TotalTime>
  <Words>127</Words>
  <Application>Microsoft Office PowerPoint</Application>
  <PresentationFormat>On-screen Show (4:3)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Source Sans Pro</vt:lpstr>
      <vt:lpstr>Arial</vt:lpstr>
      <vt:lpstr>Office Theme</vt:lpstr>
      <vt:lpstr>1_Office Theme</vt:lpstr>
      <vt:lpstr>SBCTC Update  </vt:lpstr>
      <vt:lpstr>The BEdA Team</vt:lpstr>
      <vt:lpstr>BEdA Updates</vt:lpstr>
      <vt:lpstr>Questions &amp;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Accommodations</dc:title>
  <dc:creator>Jodi Ruback</dc:creator>
  <cp:lastModifiedBy>William Durden</cp:lastModifiedBy>
  <cp:revision>90</cp:revision>
  <dcterms:modified xsi:type="dcterms:W3CDTF">2023-05-11T15:17:30Z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0x010100ECEE20B104EC074C9E7692AE59263FCE</vt:lpwstr>
  </property>
</Properties>
</file>