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1" r:id="rId2"/>
  </p:sldMasterIdLst>
  <p:notesMasterIdLst>
    <p:notesMasterId r:id="rId22"/>
  </p:notesMasterIdLst>
  <p:sldIdLst>
    <p:sldId id="361" r:id="rId3"/>
    <p:sldId id="396" r:id="rId4"/>
    <p:sldId id="261" r:id="rId5"/>
    <p:sldId id="393" r:id="rId6"/>
    <p:sldId id="394" r:id="rId7"/>
    <p:sldId id="392" r:id="rId8"/>
    <p:sldId id="365" r:id="rId9"/>
    <p:sldId id="281" r:id="rId10"/>
    <p:sldId id="373" r:id="rId11"/>
    <p:sldId id="397" r:id="rId12"/>
    <p:sldId id="382" r:id="rId13"/>
    <p:sldId id="275" r:id="rId14"/>
    <p:sldId id="375" r:id="rId15"/>
    <p:sldId id="276" r:id="rId16"/>
    <p:sldId id="366" r:id="rId17"/>
    <p:sldId id="367" r:id="rId18"/>
    <p:sldId id="368" r:id="rId19"/>
    <p:sldId id="378" r:id="rId20"/>
    <p:sldId id="274" r:id="rId21"/>
  </p:sldIdLst>
  <p:sldSz cx="9144000" cy="6858000" type="screen4x3"/>
  <p:notesSz cx="6858000" cy="9144000"/>
  <p:embeddedFontLst>
    <p:embeddedFont>
      <p:font typeface="Economica" panose="020B0604020202020204" charset="0"/>
      <p:regular r:id="rId23"/>
      <p:bold r:id="rId24"/>
      <p:italic r:id="rId25"/>
      <p:boldItalic r:id="rId26"/>
    </p:embeddedFont>
    <p:embeddedFont>
      <p:font typeface="Franklin Gothic Book" panose="020B0503020102020204" pitchFamily="34" charset="0"/>
      <p:regular r:id="rId27"/>
      <p:italic r:id="rId28"/>
    </p:embeddedFont>
    <p:embeddedFont>
      <p:font typeface="Franklin Gothic Medium" panose="020B0603020102020204" pitchFamily="34" charset="0"/>
      <p:regular r:id="rId29"/>
      <p:italic r:id="rId30"/>
    </p:embeddedFont>
    <p:embeddedFont>
      <p:font typeface="Open Sans" panose="020B0606030504020204" pitchFamily="34" charset="0"/>
      <p:regular r:id="rId31"/>
      <p:bold r:id="rId32"/>
      <p:italic r:id="rId33"/>
      <p:boldItalic r:id="rId34"/>
    </p:embeddedFont>
    <p:embeddedFont>
      <p:font typeface="Source Sans Pro" panose="020B0503030403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84848" autoAdjust="0"/>
  </p:normalViewPr>
  <p:slideViewPr>
    <p:cSldViewPr snapToGrid="0">
      <p:cViewPr varScale="1">
        <p:scale>
          <a:sx n="57" d="100"/>
          <a:sy n="57" d="100"/>
        </p:scale>
        <p:origin x="1608" y="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368634-ED2A-4F42-8865-F8FADD78F61C}"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407C9061-2B8E-42B0-9C64-860AC62F8C25}">
      <dgm:prSet phldrT="[Text]"/>
      <dgm:spPr>
        <a:xfrm>
          <a:off x="0" y="789979"/>
          <a:ext cx="2605304" cy="1563182"/>
        </a:xfrm>
        <a:prstGeom prst="rect">
          <a:avLst/>
        </a:prstGeom>
        <a:gradFill rotWithShape="0">
          <a:gsLst>
            <a:gs pos="0">
              <a:srgbClr val="3D6489">
                <a:hueOff val="0"/>
                <a:satOff val="0"/>
                <a:lumOff val="0"/>
                <a:alphaOff val="0"/>
                <a:satMod val="103000"/>
                <a:lumMod val="102000"/>
                <a:tint val="94000"/>
              </a:srgbClr>
            </a:gs>
            <a:gs pos="50000">
              <a:srgbClr val="3D6489">
                <a:hueOff val="0"/>
                <a:satOff val="0"/>
                <a:lumOff val="0"/>
                <a:alphaOff val="0"/>
                <a:satMod val="110000"/>
                <a:lumMod val="100000"/>
                <a:shade val="100000"/>
              </a:srgbClr>
            </a:gs>
            <a:gs pos="100000">
              <a:srgbClr val="3D6489">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US" dirty="0">
              <a:solidFill>
                <a:sysClr val="window" lastClr="FFFFFF"/>
              </a:solidFill>
              <a:latin typeface="Franklin Gothic Book"/>
              <a:ea typeface="+mn-ea"/>
              <a:cs typeface="+mn-cs"/>
            </a:rPr>
            <a:t>Monica Wilson</a:t>
          </a:r>
        </a:p>
      </dgm:t>
    </dgm:pt>
    <dgm:pt modelId="{B5547B6C-45E7-4803-99B8-A0D3F4BDECE5}" type="parTrans" cxnId="{D6150A5D-33CD-4098-9519-CE6E29BEC796}">
      <dgm:prSet/>
      <dgm:spPr/>
      <dgm:t>
        <a:bodyPr/>
        <a:lstStyle/>
        <a:p>
          <a:endParaRPr lang="en-US"/>
        </a:p>
      </dgm:t>
    </dgm:pt>
    <dgm:pt modelId="{B494FF3E-9370-4E1C-B0D1-D47BDF89CAB3}" type="sibTrans" cxnId="{D6150A5D-33CD-4098-9519-CE6E29BEC796}">
      <dgm:prSet/>
      <dgm:spPr/>
      <dgm:t>
        <a:bodyPr/>
        <a:lstStyle/>
        <a:p>
          <a:endParaRPr lang="en-US"/>
        </a:p>
      </dgm:t>
    </dgm:pt>
    <dgm:pt modelId="{5AC75943-3C5A-493F-A71B-93378292DE88}">
      <dgm:prSet phldrT="[Text]"/>
      <dgm:spPr>
        <a:xfrm>
          <a:off x="0" y="789979"/>
          <a:ext cx="2605304" cy="1563182"/>
        </a:xfrm>
        <a:prstGeom prst="rect">
          <a:avLst/>
        </a:prstGeom>
        <a:gradFill rotWithShape="0">
          <a:gsLst>
            <a:gs pos="0">
              <a:srgbClr val="3D6489">
                <a:hueOff val="0"/>
                <a:satOff val="0"/>
                <a:lumOff val="0"/>
                <a:alphaOff val="0"/>
                <a:satMod val="103000"/>
                <a:lumMod val="102000"/>
                <a:tint val="94000"/>
              </a:srgbClr>
            </a:gs>
            <a:gs pos="50000">
              <a:srgbClr val="3D6489">
                <a:hueOff val="0"/>
                <a:satOff val="0"/>
                <a:lumOff val="0"/>
                <a:alphaOff val="0"/>
                <a:satMod val="110000"/>
                <a:lumMod val="100000"/>
                <a:shade val="100000"/>
              </a:srgbClr>
            </a:gs>
            <a:gs pos="100000">
              <a:srgbClr val="3D6489">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Director</a:t>
          </a:r>
        </a:p>
      </dgm:t>
    </dgm:pt>
    <dgm:pt modelId="{19A479BF-77A8-4C4E-AFB8-8EEB56DA3C32}" type="parTrans" cxnId="{6EFD9ED7-C484-4456-BED8-FF0F9C0782D7}">
      <dgm:prSet/>
      <dgm:spPr/>
      <dgm:t>
        <a:bodyPr/>
        <a:lstStyle/>
        <a:p>
          <a:endParaRPr lang="en-US"/>
        </a:p>
      </dgm:t>
    </dgm:pt>
    <dgm:pt modelId="{AF7C6DE6-E73E-4335-9982-DDB8361DE11B}" type="sibTrans" cxnId="{6EFD9ED7-C484-4456-BED8-FF0F9C0782D7}">
      <dgm:prSet/>
      <dgm:spPr/>
      <dgm:t>
        <a:bodyPr/>
        <a:lstStyle/>
        <a:p>
          <a:endParaRPr lang="en-US"/>
        </a:p>
      </dgm:t>
    </dgm:pt>
    <dgm:pt modelId="{BBED1A1B-70FF-4284-89C5-E1979299C806}">
      <dgm:prSet phldrT="[Text]"/>
      <dgm:spPr>
        <a:xfrm>
          <a:off x="2865835" y="789979"/>
          <a:ext cx="2605304" cy="1563182"/>
        </a:xfrm>
        <a:prstGeom prst="rect">
          <a:avLst/>
        </a:prstGeo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US" dirty="0">
              <a:solidFill>
                <a:sysClr val="window" lastClr="FFFFFF"/>
              </a:solidFill>
              <a:latin typeface="Franklin Gothic Book"/>
              <a:ea typeface="+mn-ea"/>
              <a:cs typeface="+mn-cs"/>
            </a:rPr>
            <a:t>Brook Bane</a:t>
          </a:r>
        </a:p>
      </dgm:t>
    </dgm:pt>
    <dgm:pt modelId="{CA8C5545-3B35-475B-8A47-5DF3EDEF4985}" type="parTrans" cxnId="{98478FB7-C63F-48A5-9EAA-91E15B872B1A}">
      <dgm:prSet/>
      <dgm:spPr/>
      <dgm:t>
        <a:bodyPr/>
        <a:lstStyle/>
        <a:p>
          <a:endParaRPr lang="en-US"/>
        </a:p>
      </dgm:t>
    </dgm:pt>
    <dgm:pt modelId="{8BBA4A5C-D6B9-4F81-85CD-74656501944E}" type="sibTrans" cxnId="{98478FB7-C63F-48A5-9EAA-91E15B872B1A}">
      <dgm:prSet/>
      <dgm:spPr/>
      <dgm:t>
        <a:bodyPr/>
        <a:lstStyle/>
        <a:p>
          <a:endParaRPr lang="en-US"/>
        </a:p>
      </dgm:t>
    </dgm:pt>
    <dgm:pt modelId="{46D78D58-DD9E-407B-911A-E89000CC846C}">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Policy Associate</a:t>
          </a:r>
        </a:p>
      </dgm:t>
    </dgm:pt>
    <dgm:pt modelId="{7E342278-82E2-4713-A898-42437A2C4AFA}" type="parTrans" cxnId="{C10129EF-EA7B-4BE1-9D13-71D8B78ABAE2}">
      <dgm:prSet/>
      <dgm:spPr/>
      <dgm:t>
        <a:bodyPr/>
        <a:lstStyle/>
        <a:p>
          <a:endParaRPr lang="en-US"/>
        </a:p>
      </dgm:t>
    </dgm:pt>
    <dgm:pt modelId="{34214B37-C93E-4E88-8FB5-1EA81DB15055}" type="sibTrans" cxnId="{C10129EF-EA7B-4BE1-9D13-71D8B78ABAE2}">
      <dgm:prSet/>
      <dgm:spPr/>
      <dgm:t>
        <a:bodyPr/>
        <a:lstStyle/>
        <a:p>
          <a:endParaRPr lang="en-US"/>
        </a:p>
      </dgm:t>
    </dgm:pt>
    <dgm:pt modelId="{DF568ED4-65B9-451E-840E-4FE26D10728C}">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Pathway Navigation</a:t>
          </a:r>
        </a:p>
      </dgm:t>
    </dgm:pt>
    <dgm:pt modelId="{5CA05917-4B9D-4F45-930A-407D1F8B5FBC}" type="parTrans" cxnId="{3C9D1143-C957-47DF-9FF9-7A8A53149381}">
      <dgm:prSet/>
      <dgm:spPr/>
      <dgm:t>
        <a:bodyPr/>
        <a:lstStyle/>
        <a:p>
          <a:endParaRPr lang="en-US"/>
        </a:p>
      </dgm:t>
    </dgm:pt>
    <dgm:pt modelId="{440AC98D-7342-4BB7-AD12-12C37AABA04C}" type="sibTrans" cxnId="{3C9D1143-C957-47DF-9FF9-7A8A53149381}">
      <dgm:prSet/>
      <dgm:spPr/>
      <dgm:t>
        <a:bodyPr/>
        <a:lstStyle/>
        <a:p>
          <a:endParaRPr lang="en-US"/>
        </a:p>
      </dgm:t>
    </dgm:pt>
    <dgm:pt modelId="{A898A454-F346-44E2-A909-20C473776E6C}">
      <dgm:prSet phldrT="[Text]"/>
      <dgm:spPr>
        <a:xfrm>
          <a:off x="5731670" y="789979"/>
          <a:ext cx="2605304" cy="1563182"/>
        </a:xfrm>
        <a:prstGeom prst="rect">
          <a:avLst/>
        </a:prstGeom>
        <a:gradFill rotWithShape="0">
          <a:gsLst>
            <a:gs pos="0">
              <a:srgbClr val="3D6489">
                <a:hueOff val="29050"/>
                <a:satOff val="9781"/>
                <a:lumOff val="2196"/>
                <a:alphaOff val="0"/>
                <a:satMod val="103000"/>
                <a:lumMod val="102000"/>
                <a:tint val="94000"/>
              </a:srgbClr>
            </a:gs>
            <a:gs pos="50000">
              <a:srgbClr val="3D6489">
                <a:hueOff val="29050"/>
                <a:satOff val="9781"/>
                <a:lumOff val="2196"/>
                <a:alphaOff val="0"/>
                <a:satMod val="110000"/>
                <a:lumMod val="100000"/>
                <a:shade val="100000"/>
              </a:srgbClr>
            </a:gs>
            <a:gs pos="100000">
              <a:srgbClr val="3D6489">
                <a:hueOff val="29050"/>
                <a:satOff val="9781"/>
                <a:lumOff val="2196"/>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US" dirty="0">
              <a:solidFill>
                <a:sysClr val="window" lastClr="FFFFFF"/>
              </a:solidFill>
              <a:latin typeface="Franklin Gothic Book"/>
              <a:ea typeface="+mn-ea"/>
              <a:cs typeface="+mn-cs"/>
            </a:rPr>
            <a:t>Guava Jordan</a:t>
          </a:r>
        </a:p>
      </dgm:t>
    </dgm:pt>
    <dgm:pt modelId="{6EE963CA-C18A-498E-AA5A-B45123965F8F}" type="parTrans" cxnId="{9CE95D42-A2B8-481E-9B9D-E34868F054BB}">
      <dgm:prSet/>
      <dgm:spPr/>
      <dgm:t>
        <a:bodyPr/>
        <a:lstStyle/>
        <a:p>
          <a:endParaRPr lang="en-US"/>
        </a:p>
      </dgm:t>
    </dgm:pt>
    <dgm:pt modelId="{C857FA2E-3F59-4664-A27A-40752DA6C434}" type="sibTrans" cxnId="{9CE95D42-A2B8-481E-9B9D-E34868F054BB}">
      <dgm:prSet/>
      <dgm:spPr/>
      <dgm:t>
        <a:bodyPr/>
        <a:lstStyle/>
        <a:p>
          <a:endParaRPr lang="en-US"/>
        </a:p>
      </dgm:t>
    </dgm:pt>
    <dgm:pt modelId="{99B922BE-8031-4860-BBCA-3F0F96671F0A}">
      <dgm:prSet phldrT="[Text]"/>
      <dgm:spPr>
        <a:xfrm>
          <a:off x="5731670" y="789979"/>
          <a:ext cx="2605304" cy="1563182"/>
        </a:xfrm>
        <a:prstGeom prst="rect">
          <a:avLst/>
        </a:prstGeom>
        <a:gradFill rotWithShape="0">
          <a:gsLst>
            <a:gs pos="0">
              <a:srgbClr val="3D6489">
                <a:hueOff val="29050"/>
                <a:satOff val="9781"/>
                <a:lumOff val="2196"/>
                <a:alphaOff val="0"/>
                <a:satMod val="103000"/>
                <a:lumMod val="102000"/>
                <a:tint val="94000"/>
              </a:srgbClr>
            </a:gs>
            <a:gs pos="50000">
              <a:srgbClr val="3D6489">
                <a:hueOff val="29050"/>
                <a:satOff val="9781"/>
                <a:lumOff val="2196"/>
                <a:alphaOff val="0"/>
                <a:satMod val="110000"/>
                <a:lumMod val="100000"/>
                <a:shade val="100000"/>
              </a:srgbClr>
            </a:gs>
            <a:gs pos="100000">
              <a:srgbClr val="3D6489">
                <a:hueOff val="29050"/>
                <a:satOff val="9781"/>
                <a:lumOff val="2196"/>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Policy Associate</a:t>
          </a:r>
        </a:p>
      </dgm:t>
    </dgm:pt>
    <dgm:pt modelId="{57CF9FD3-1677-477A-848F-9CAF152D2DC7}" type="parTrans" cxnId="{F18A7256-4C94-4296-A38A-3DBEF1D61AB4}">
      <dgm:prSet/>
      <dgm:spPr/>
      <dgm:t>
        <a:bodyPr/>
        <a:lstStyle/>
        <a:p>
          <a:endParaRPr lang="en-US"/>
        </a:p>
      </dgm:t>
    </dgm:pt>
    <dgm:pt modelId="{105746BD-D06B-4EC0-B80D-0829F7259CB7}" type="sibTrans" cxnId="{F18A7256-4C94-4296-A38A-3DBEF1D61AB4}">
      <dgm:prSet/>
      <dgm:spPr/>
      <dgm:t>
        <a:bodyPr/>
        <a:lstStyle/>
        <a:p>
          <a:endParaRPr lang="en-US"/>
        </a:p>
      </dgm:t>
    </dgm:pt>
    <dgm:pt modelId="{751AB4AE-C155-49CC-8F43-6593AFB9FF66}">
      <dgm:prSet phldrT="[Text]"/>
      <dgm:spPr>
        <a:xfrm>
          <a:off x="5731670" y="789979"/>
          <a:ext cx="2605304" cy="1563182"/>
        </a:xfrm>
        <a:prstGeom prst="rect">
          <a:avLst/>
        </a:prstGeom>
        <a:gradFill rotWithShape="0">
          <a:gsLst>
            <a:gs pos="0">
              <a:srgbClr val="3D6489">
                <a:hueOff val="29050"/>
                <a:satOff val="9781"/>
                <a:lumOff val="2196"/>
                <a:alphaOff val="0"/>
                <a:satMod val="103000"/>
                <a:lumMod val="102000"/>
                <a:tint val="94000"/>
              </a:srgbClr>
            </a:gs>
            <a:gs pos="50000">
              <a:srgbClr val="3D6489">
                <a:hueOff val="29050"/>
                <a:satOff val="9781"/>
                <a:lumOff val="2196"/>
                <a:alphaOff val="0"/>
                <a:satMod val="110000"/>
                <a:lumMod val="100000"/>
                <a:shade val="100000"/>
              </a:srgbClr>
            </a:gs>
            <a:gs pos="100000">
              <a:srgbClr val="3D6489">
                <a:hueOff val="29050"/>
                <a:satOff val="9781"/>
                <a:lumOff val="2196"/>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Faculty Development</a:t>
          </a:r>
        </a:p>
      </dgm:t>
    </dgm:pt>
    <dgm:pt modelId="{5F64C13C-5FD5-4FCA-83B9-0DC509955EF6}" type="parTrans" cxnId="{5568C186-DBA2-4265-A6BA-C81BCC445E28}">
      <dgm:prSet/>
      <dgm:spPr/>
      <dgm:t>
        <a:bodyPr/>
        <a:lstStyle/>
        <a:p>
          <a:endParaRPr lang="en-US"/>
        </a:p>
      </dgm:t>
    </dgm:pt>
    <dgm:pt modelId="{3E9C31B8-A90D-4C37-9DF6-95223D331A4E}" type="sibTrans" cxnId="{5568C186-DBA2-4265-A6BA-C81BCC445E28}">
      <dgm:prSet/>
      <dgm:spPr/>
      <dgm:t>
        <a:bodyPr/>
        <a:lstStyle/>
        <a:p>
          <a:endParaRPr lang="en-US"/>
        </a:p>
      </dgm:t>
    </dgm:pt>
    <dgm:pt modelId="{D3B52632-DA1D-4C73-BF58-89D6B7CB4D01}">
      <dgm:prSet phldrT="[Text]"/>
      <dgm:spPr>
        <a:xfrm>
          <a:off x="5731670" y="789979"/>
          <a:ext cx="2605304" cy="1563182"/>
        </a:xfrm>
        <a:prstGeom prst="rect">
          <a:avLst/>
        </a:prstGeom>
        <a:gradFill rotWithShape="0">
          <a:gsLst>
            <a:gs pos="0">
              <a:srgbClr val="3D6489">
                <a:hueOff val="29050"/>
                <a:satOff val="9781"/>
                <a:lumOff val="2196"/>
                <a:alphaOff val="0"/>
                <a:satMod val="103000"/>
                <a:lumMod val="102000"/>
                <a:tint val="94000"/>
              </a:srgbClr>
            </a:gs>
            <a:gs pos="50000">
              <a:srgbClr val="3D6489">
                <a:hueOff val="29050"/>
                <a:satOff val="9781"/>
                <a:lumOff val="2196"/>
                <a:alphaOff val="0"/>
                <a:satMod val="110000"/>
                <a:lumMod val="100000"/>
                <a:shade val="100000"/>
              </a:srgbClr>
            </a:gs>
            <a:gs pos="100000">
              <a:srgbClr val="3D6489">
                <a:hueOff val="29050"/>
                <a:satOff val="9781"/>
                <a:lumOff val="2196"/>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Ensured Learning</a:t>
          </a:r>
        </a:p>
      </dgm:t>
    </dgm:pt>
    <dgm:pt modelId="{D6BC5245-34AA-4B75-BF86-CDF76CDD06B4}" type="parTrans" cxnId="{7EDD4D56-D021-4F59-9DC4-E4FB085A0A31}">
      <dgm:prSet/>
      <dgm:spPr/>
      <dgm:t>
        <a:bodyPr/>
        <a:lstStyle/>
        <a:p>
          <a:endParaRPr lang="en-US"/>
        </a:p>
      </dgm:t>
    </dgm:pt>
    <dgm:pt modelId="{CCCEEC7C-7693-4131-B96E-BFE45FC7062A}" type="sibTrans" cxnId="{7EDD4D56-D021-4F59-9DC4-E4FB085A0A31}">
      <dgm:prSet/>
      <dgm:spPr/>
      <dgm:t>
        <a:bodyPr/>
        <a:lstStyle/>
        <a:p>
          <a:endParaRPr lang="en-US"/>
        </a:p>
      </dgm:t>
    </dgm:pt>
    <dgm:pt modelId="{3A5D37F9-FC00-48D8-A3EB-1A480BBA571A}">
      <dgm:prSet phldrT="[Text]"/>
      <dgm:spPr>
        <a:xfrm>
          <a:off x="0" y="2613693"/>
          <a:ext cx="2605304" cy="1563182"/>
        </a:xfrm>
        <a:prstGeom prst="rect">
          <a:avLst/>
        </a:prstGeom>
        <a:gradFill rotWithShape="0">
          <a:gsLst>
            <a:gs pos="0">
              <a:srgbClr val="3D6489">
                <a:hueOff val="43576"/>
                <a:satOff val="14671"/>
                <a:lumOff val="3293"/>
                <a:alphaOff val="0"/>
                <a:satMod val="103000"/>
                <a:lumMod val="102000"/>
                <a:tint val="94000"/>
              </a:srgbClr>
            </a:gs>
            <a:gs pos="50000">
              <a:srgbClr val="3D6489">
                <a:hueOff val="43576"/>
                <a:satOff val="14671"/>
                <a:lumOff val="3293"/>
                <a:alphaOff val="0"/>
                <a:satMod val="110000"/>
                <a:lumMod val="100000"/>
                <a:shade val="100000"/>
              </a:srgbClr>
            </a:gs>
            <a:gs pos="100000">
              <a:srgbClr val="3D6489">
                <a:hueOff val="43576"/>
                <a:satOff val="14671"/>
                <a:lumOff val="3293"/>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US" dirty="0">
              <a:solidFill>
                <a:sysClr val="window" lastClr="FFFFFF"/>
              </a:solidFill>
              <a:latin typeface="Franklin Gothic Book"/>
              <a:ea typeface="+mn-ea"/>
              <a:cs typeface="+mn-cs"/>
            </a:rPr>
            <a:t>Dawn Draus</a:t>
          </a:r>
        </a:p>
      </dgm:t>
    </dgm:pt>
    <dgm:pt modelId="{4418F2C3-7A0C-4403-88E9-298DC6AF8B97}" type="parTrans" cxnId="{91777A48-E16D-4340-A999-794ACA5BF670}">
      <dgm:prSet/>
      <dgm:spPr/>
      <dgm:t>
        <a:bodyPr/>
        <a:lstStyle/>
        <a:p>
          <a:endParaRPr lang="en-US"/>
        </a:p>
      </dgm:t>
    </dgm:pt>
    <dgm:pt modelId="{FEB07835-F93E-4248-B341-57C219C78902}" type="sibTrans" cxnId="{91777A48-E16D-4340-A999-794ACA5BF670}">
      <dgm:prSet/>
      <dgm:spPr/>
      <dgm:t>
        <a:bodyPr/>
        <a:lstStyle/>
        <a:p>
          <a:endParaRPr lang="en-US"/>
        </a:p>
      </dgm:t>
    </dgm:pt>
    <dgm:pt modelId="{985FC27A-B823-450D-9068-31AD51A9270A}">
      <dgm:prSet phldrT="[Text]"/>
      <dgm:spPr>
        <a:xfrm>
          <a:off x="0" y="2613693"/>
          <a:ext cx="2605304" cy="1563182"/>
        </a:xfrm>
        <a:prstGeom prst="rect">
          <a:avLst/>
        </a:prstGeom>
        <a:gradFill rotWithShape="0">
          <a:gsLst>
            <a:gs pos="0">
              <a:srgbClr val="3D6489">
                <a:hueOff val="43576"/>
                <a:satOff val="14671"/>
                <a:lumOff val="3293"/>
                <a:alphaOff val="0"/>
                <a:satMod val="103000"/>
                <a:lumMod val="102000"/>
                <a:tint val="94000"/>
              </a:srgbClr>
            </a:gs>
            <a:gs pos="50000">
              <a:srgbClr val="3D6489">
                <a:hueOff val="43576"/>
                <a:satOff val="14671"/>
                <a:lumOff val="3293"/>
                <a:alphaOff val="0"/>
                <a:satMod val="110000"/>
                <a:lumMod val="100000"/>
                <a:shade val="100000"/>
              </a:srgbClr>
            </a:gs>
            <a:gs pos="100000">
              <a:srgbClr val="3D6489">
                <a:hueOff val="43576"/>
                <a:satOff val="14671"/>
                <a:lumOff val="3293"/>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Policy Associate</a:t>
          </a:r>
        </a:p>
      </dgm:t>
    </dgm:pt>
    <dgm:pt modelId="{BD8011FD-A311-4E92-9BBF-A12D3B4ECBF2}" type="parTrans" cxnId="{544BCD9E-E744-4374-925D-3B609A0C723A}">
      <dgm:prSet/>
      <dgm:spPr/>
      <dgm:t>
        <a:bodyPr/>
        <a:lstStyle/>
        <a:p>
          <a:endParaRPr lang="en-US"/>
        </a:p>
      </dgm:t>
    </dgm:pt>
    <dgm:pt modelId="{CC1A757C-B369-45A3-9E0D-E1B2412BE802}" type="sibTrans" cxnId="{544BCD9E-E744-4374-925D-3B609A0C723A}">
      <dgm:prSet/>
      <dgm:spPr/>
      <dgm:t>
        <a:bodyPr/>
        <a:lstStyle/>
        <a:p>
          <a:endParaRPr lang="en-US"/>
        </a:p>
      </dgm:t>
    </dgm:pt>
    <dgm:pt modelId="{97701B79-DC40-4FC9-80CC-00FD5675CF9D}">
      <dgm:prSet phldrT="[Text]"/>
      <dgm:spPr>
        <a:xfrm>
          <a:off x="0" y="2613693"/>
          <a:ext cx="2605304" cy="1563182"/>
        </a:xfrm>
        <a:prstGeom prst="rect">
          <a:avLst/>
        </a:prstGeom>
        <a:gradFill rotWithShape="0">
          <a:gsLst>
            <a:gs pos="0">
              <a:srgbClr val="3D6489">
                <a:hueOff val="43576"/>
                <a:satOff val="14671"/>
                <a:lumOff val="3293"/>
                <a:alphaOff val="0"/>
                <a:satMod val="103000"/>
                <a:lumMod val="102000"/>
                <a:tint val="94000"/>
              </a:srgbClr>
            </a:gs>
            <a:gs pos="50000">
              <a:srgbClr val="3D6489">
                <a:hueOff val="43576"/>
                <a:satOff val="14671"/>
                <a:lumOff val="3293"/>
                <a:alphaOff val="0"/>
                <a:satMod val="110000"/>
                <a:lumMod val="100000"/>
                <a:shade val="100000"/>
              </a:srgbClr>
            </a:gs>
            <a:gs pos="100000">
              <a:srgbClr val="3D6489">
                <a:hueOff val="43576"/>
                <a:satOff val="14671"/>
                <a:lumOff val="3293"/>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Math Pathways</a:t>
          </a:r>
        </a:p>
      </dgm:t>
    </dgm:pt>
    <dgm:pt modelId="{7282AF6B-2FB0-47D3-B263-4221F1678602}" type="parTrans" cxnId="{C4DB4FEC-1F55-49B9-AECB-4697D36574CB}">
      <dgm:prSet/>
      <dgm:spPr/>
      <dgm:t>
        <a:bodyPr/>
        <a:lstStyle/>
        <a:p>
          <a:endParaRPr lang="en-US"/>
        </a:p>
      </dgm:t>
    </dgm:pt>
    <dgm:pt modelId="{AC1BCB7E-F60B-4235-9827-024039324D55}" type="sibTrans" cxnId="{C4DB4FEC-1F55-49B9-AECB-4697D36574CB}">
      <dgm:prSet/>
      <dgm:spPr/>
      <dgm:t>
        <a:bodyPr/>
        <a:lstStyle/>
        <a:p>
          <a:endParaRPr lang="en-US"/>
        </a:p>
      </dgm:t>
    </dgm:pt>
    <dgm:pt modelId="{F92B2614-32FF-4A88-AAD5-32F4CF9D599E}">
      <dgm:prSet phldrT="[Text]"/>
      <dgm:spPr>
        <a:xfrm>
          <a:off x="0" y="2613693"/>
          <a:ext cx="2605304" cy="1563182"/>
        </a:xfrm>
        <a:prstGeom prst="rect">
          <a:avLst/>
        </a:prstGeom>
        <a:gradFill rotWithShape="0">
          <a:gsLst>
            <a:gs pos="0">
              <a:srgbClr val="3D6489">
                <a:hueOff val="43576"/>
                <a:satOff val="14671"/>
                <a:lumOff val="3293"/>
                <a:alphaOff val="0"/>
                <a:satMod val="103000"/>
                <a:lumMod val="102000"/>
                <a:tint val="94000"/>
              </a:srgbClr>
            </a:gs>
            <a:gs pos="50000">
              <a:srgbClr val="3D6489">
                <a:hueOff val="43576"/>
                <a:satOff val="14671"/>
                <a:lumOff val="3293"/>
                <a:alphaOff val="0"/>
                <a:satMod val="110000"/>
                <a:lumMod val="100000"/>
                <a:shade val="100000"/>
              </a:srgbClr>
            </a:gs>
            <a:gs pos="100000">
              <a:srgbClr val="3D6489">
                <a:hueOff val="43576"/>
                <a:satOff val="14671"/>
                <a:lumOff val="3293"/>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Placement</a:t>
          </a:r>
        </a:p>
      </dgm:t>
    </dgm:pt>
    <dgm:pt modelId="{FE59D9AE-DF30-4FBC-9AAB-8F6515DEB21B}" type="parTrans" cxnId="{25D5E1EB-F382-4F77-8A08-2A32A7AFC5B6}">
      <dgm:prSet/>
      <dgm:spPr/>
      <dgm:t>
        <a:bodyPr/>
        <a:lstStyle/>
        <a:p>
          <a:endParaRPr lang="en-US"/>
        </a:p>
      </dgm:t>
    </dgm:pt>
    <dgm:pt modelId="{284174B6-8F00-4F08-9A7D-8107CB3CEC1D}" type="sibTrans" cxnId="{25D5E1EB-F382-4F77-8A08-2A32A7AFC5B6}">
      <dgm:prSet/>
      <dgm:spPr/>
      <dgm:t>
        <a:bodyPr/>
        <a:lstStyle/>
        <a:p>
          <a:endParaRPr lang="en-US"/>
        </a:p>
      </dgm:t>
    </dgm:pt>
    <dgm:pt modelId="{A05B6225-AF99-49DA-B002-21887DFFE2DD}">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Student Services Liaison</a:t>
          </a:r>
        </a:p>
      </dgm:t>
    </dgm:pt>
    <dgm:pt modelId="{06E53D6E-659B-469C-BDEA-ABFE2A04AB8E}" type="parTrans" cxnId="{0CA38EDE-A770-4F00-A60F-AB04B4663F06}">
      <dgm:prSet/>
      <dgm:spPr/>
      <dgm:t>
        <a:bodyPr/>
        <a:lstStyle/>
        <a:p>
          <a:endParaRPr lang="en-US"/>
        </a:p>
      </dgm:t>
    </dgm:pt>
    <dgm:pt modelId="{AF01DAFA-64D6-4955-8DC1-EDA215449F82}" type="sibTrans" cxnId="{0CA38EDE-A770-4F00-A60F-AB04B4663F06}">
      <dgm:prSet/>
      <dgm:spPr/>
      <dgm:t>
        <a:bodyPr/>
        <a:lstStyle/>
        <a:p>
          <a:endParaRPr lang="en-US"/>
        </a:p>
      </dgm:t>
    </dgm:pt>
    <dgm:pt modelId="{958DDA3D-D648-4C81-85DA-3A22027D87BE}">
      <dgm:prSet phldrT="[Text]"/>
      <dgm:spPr>
        <a:xfrm>
          <a:off x="0" y="789979"/>
          <a:ext cx="2605304" cy="1563182"/>
        </a:xfrm>
        <a:prstGeom prst="rect">
          <a:avLst/>
        </a:prstGeom>
        <a:gradFill rotWithShape="0">
          <a:gsLst>
            <a:gs pos="0">
              <a:srgbClr val="3D6489">
                <a:hueOff val="0"/>
                <a:satOff val="0"/>
                <a:lumOff val="0"/>
                <a:alphaOff val="0"/>
                <a:satMod val="103000"/>
                <a:lumMod val="102000"/>
                <a:tint val="94000"/>
              </a:srgbClr>
            </a:gs>
            <a:gs pos="50000">
              <a:srgbClr val="3D6489">
                <a:hueOff val="0"/>
                <a:satOff val="0"/>
                <a:lumOff val="0"/>
                <a:alphaOff val="0"/>
                <a:satMod val="110000"/>
                <a:lumMod val="100000"/>
                <a:shade val="100000"/>
              </a:srgbClr>
            </a:gs>
            <a:gs pos="100000">
              <a:srgbClr val="3D6489">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System Engagement</a:t>
          </a:r>
        </a:p>
      </dgm:t>
    </dgm:pt>
    <dgm:pt modelId="{0476682B-4A8A-417E-890A-281238A6F67C}" type="parTrans" cxnId="{128421CC-2146-44BD-B729-0068167AC794}">
      <dgm:prSet/>
      <dgm:spPr/>
      <dgm:t>
        <a:bodyPr/>
        <a:lstStyle/>
        <a:p>
          <a:endParaRPr lang="en-US"/>
        </a:p>
      </dgm:t>
    </dgm:pt>
    <dgm:pt modelId="{D893F50F-81F9-4702-9F59-4B7789702666}" type="sibTrans" cxnId="{128421CC-2146-44BD-B729-0068167AC794}">
      <dgm:prSet/>
      <dgm:spPr/>
      <dgm:t>
        <a:bodyPr/>
        <a:lstStyle/>
        <a:p>
          <a:endParaRPr lang="en-US"/>
        </a:p>
      </dgm:t>
    </dgm:pt>
    <dgm:pt modelId="{FC7EECDB-39F4-48A1-8C76-C59948D20ABF}">
      <dgm:prSet phldrT="[Text]"/>
      <dgm:spPr>
        <a:xfrm>
          <a:off x="0" y="789979"/>
          <a:ext cx="2605304" cy="1563182"/>
        </a:xfrm>
        <a:prstGeom prst="rect">
          <a:avLst/>
        </a:prstGeom>
        <a:gradFill rotWithShape="0">
          <a:gsLst>
            <a:gs pos="0">
              <a:srgbClr val="3D6489">
                <a:hueOff val="0"/>
                <a:satOff val="0"/>
                <a:lumOff val="0"/>
                <a:alphaOff val="0"/>
                <a:satMod val="103000"/>
                <a:lumMod val="102000"/>
                <a:tint val="94000"/>
              </a:srgbClr>
            </a:gs>
            <a:gs pos="50000">
              <a:srgbClr val="3D6489">
                <a:hueOff val="0"/>
                <a:satOff val="0"/>
                <a:lumOff val="0"/>
                <a:alphaOff val="0"/>
                <a:satMod val="110000"/>
                <a:lumMod val="100000"/>
                <a:shade val="100000"/>
              </a:srgbClr>
            </a:gs>
            <a:gs pos="100000">
              <a:srgbClr val="3D6489">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Strategic Initiatives</a:t>
          </a:r>
        </a:p>
      </dgm:t>
    </dgm:pt>
    <dgm:pt modelId="{75F86669-8917-4983-9AB7-0691EAE4D500}" type="parTrans" cxnId="{881125FC-C217-412C-8355-595AF196CB28}">
      <dgm:prSet/>
      <dgm:spPr/>
      <dgm:t>
        <a:bodyPr/>
        <a:lstStyle/>
        <a:p>
          <a:endParaRPr lang="en-US"/>
        </a:p>
      </dgm:t>
    </dgm:pt>
    <dgm:pt modelId="{DB7E697B-ADA0-4E78-8F0B-65EABA392421}" type="sibTrans" cxnId="{881125FC-C217-412C-8355-595AF196CB28}">
      <dgm:prSet/>
      <dgm:spPr/>
      <dgm:t>
        <a:bodyPr/>
        <a:lstStyle/>
        <a:p>
          <a:endParaRPr lang="en-US"/>
        </a:p>
      </dgm:t>
    </dgm:pt>
    <dgm:pt modelId="{22615CF3-389F-4579-B4DC-E2AB3B5E23DE}">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Program Specialist</a:t>
          </a:r>
        </a:p>
      </dgm:t>
    </dgm:pt>
    <dgm:pt modelId="{276E1FB9-356F-4A35-861C-383960DE6A42}" type="parTrans" cxnId="{88650E46-0EC0-4E23-A66B-EAB22AD5826E}">
      <dgm:prSet/>
      <dgm:spPr/>
      <dgm:t>
        <a:bodyPr/>
        <a:lstStyle/>
        <a:p>
          <a:endParaRPr lang="en-US"/>
        </a:p>
      </dgm:t>
    </dgm:pt>
    <dgm:pt modelId="{D681ED71-D010-459E-886A-27DF8838EDEE}" type="sibTrans" cxnId="{88650E46-0EC0-4E23-A66B-EAB22AD5826E}">
      <dgm:prSet/>
      <dgm:spPr/>
      <dgm:t>
        <a:bodyPr/>
        <a:lstStyle/>
        <a:p>
          <a:endParaRPr lang="en-US"/>
        </a:p>
      </dgm:t>
    </dgm:pt>
    <dgm:pt modelId="{FDAB319B-EC5B-41C2-85AD-B223AEC3AC24}">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Professional Development</a:t>
          </a:r>
        </a:p>
      </dgm:t>
    </dgm:pt>
    <dgm:pt modelId="{6D2477F4-1A2C-4756-8014-425BF50487EF}" type="parTrans" cxnId="{FE53632E-2811-4E2F-9861-EF50A5D68617}">
      <dgm:prSet/>
      <dgm:spPr/>
      <dgm:t>
        <a:bodyPr/>
        <a:lstStyle/>
        <a:p>
          <a:endParaRPr lang="en-US"/>
        </a:p>
      </dgm:t>
    </dgm:pt>
    <dgm:pt modelId="{78B58497-64CB-424F-9B8A-AF4713922C55}" type="sibTrans" cxnId="{FE53632E-2811-4E2F-9861-EF50A5D68617}">
      <dgm:prSet/>
      <dgm:spPr/>
      <dgm:t>
        <a:bodyPr/>
        <a:lstStyle/>
        <a:p>
          <a:endParaRPr lang="en-US"/>
        </a:p>
      </dgm:t>
    </dgm:pt>
    <dgm:pt modelId="{22B5C6AB-FCA9-4F26-8E1B-E6CB63069906}">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Coaching</a:t>
          </a:r>
        </a:p>
      </dgm:t>
    </dgm:pt>
    <dgm:pt modelId="{0695E29D-F87D-4CD8-AA29-0760BBD20E22}" type="parTrans" cxnId="{28E45A6D-0B21-49F8-ADF5-913F58BB8EBD}">
      <dgm:prSet/>
      <dgm:spPr/>
      <dgm:t>
        <a:bodyPr/>
        <a:lstStyle/>
        <a:p>
          <a:endParaRPr lang="en-US"/>
        </a:p>
      </dgm:t>
    </dgm:pt>
    <dgm:pt modelId="{895034D2-F8DD-4832-8248-7F892D134D51}" type="sibTrans" cxnId="{28E45A6D-0B21-49F8-ADF5-913F58BB8EBD}">
      <dgm:prSet/>
      <dgm:spPr/>
      <dgm:t>
        <a:bodyPr/>
        <a:lstStyle/>
        <a:p>
          <a:endParaRPr lang="en-US"/>
        </a:p>
      </dgm:t>
    </dgm:pt>
    <dgm:pt modelId="{A07B8865-F698-4BBE-9C7F-10F8A9FBE035}">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US" i="1" dirty="0">
              <a:solidFill>
                <a:sysClr val="window" lastClr="FFFFFF"/>
              </a:solidFill>
              <a:latin typeface="Franklin Gothic Book"/>
              <a:ea typeface="+mn-ea"/>
              <a:cs typeface="+mn-cs"/>
            </a:rPr>
            <a:t>Vacant</a:t>
          </a:r>
          <a:endParaRPr lang="en-US" dirty="0">
            <a:solidFill>
              <a:sysClr val="window" lastClr="FFFFFF"/>
            </a:solidFill>
            <a:latin typeface="Franklin Gothic Book"/>
            <a:ea typeface="+mn-ea"/>
            <a:cs typeface="+mn-cs"/>
          </a:endParaRPr>
        </a:p>
      </dgm:t>
    </dgm:pt>
    <dgm:pt modelId="{D141B267-EB5D-4B70-8637-B5C7BD607FD0}" type="parTrans" cxnId="{4B889387-1868-4F2D-B37B-5F92F0409F11}">
      <dgm:prSet/>
      <dgm:spPr/>
      <dgm:t>
        <a:bodyPr/>
        <a:lstStyle/>
        <a:p>
          <a:endParaRPr lang="en-US"/>
        </a:p>
      </dgm:t>
    </dgm:pt>
    <dgm:pt modelId="{18BAFE0F-414F-4C75-AABA-486A178FD9C6}" type="sibTrans" cxnId="{4B889387-1868-4F2D-B37B-5F92F0409F11}">
      <dgm:prSet/>
      <dgm:spPr/>
      <dgm:t>
        <a:bodyPr/>
        <a:lstStyle/>
        <a:p>
          <a:endParaRPr lang="en-US"/>
        </a:p>
      </dgm:t>
    </dgm:pt>
    <dgm:pt modelId="{EF07E959-F97B-4DA2-AF0C-CD370C857F7B}">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Administrative Assistant</a:t>
          </a:r>
        </a:p>
      </dgm:t>
    </dgm:pt>
    <dgm:pt modelId="{A97A805D-4DE0-446B-A692-CB1544A37D9D}" type="parTrans" cxnId="{96B01991-3CE1-457C-956B-3B9F3CE10E6A}">
      <dgm:prSet/>
      <dgm:spPr/>
      <dgm:t>
        <a:bodyPr/>
        <a:lstStyle/>
        <a:p>
          <a:endParaRPr lang="en-US"/>
        </a:p>
      </dgm:t>
    </dgm:pt>
    <dgm:pt modelId="{B08898D6-898D-484B-911E-4FB576AFA816}" type="sibTrans" cxnId="{96B01991-3CE1-457C-956B-3B9F3CE10E6A}">
      <dgm:prSet/>
      <dgm:spPr/>
      <dgm:t>
        <a:bodyPr/>
        <a:lstStyle/>
        <a:p>
          <a:endParaRPr lang="en-US"/>
        </a:p>
      </dgm:t>
    </dgm:pt>
    <dgm:pt modelId="{E3EA234D-1FB4-4B2C-86F8-58BE5B817237}">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Professional Development</a:t>
          </a:r>
        </a:p>
      </dgm:t>
    </dgm:pt>
    <dgm:pt modelId="{2DCB927B-2263-4053-9912-03732DABA448}" type="parTrans" cxnId="{1E43098C-C14E-4809-A887-822F1A7C0F0C}">
      <dgm:prSet/>
      <dgm:spPr/>
      <dgm:t>
        <a:bodyPr/>
        <a:lstStyle/>
        <a:p>
          <a:endParaRPr lang="en-US"/>
        </a:p>
      </dgm:t>
    </dgm:pt>
    <dgm:pt modelId="{26AE2021-9B34-45CD-8FC1-E4C1C6B62C9C}" type="sibTrans" cxnId="{1E43098C-C14E-4809-A887-822F1A7C0F0C}">
      <dgm:prSet/>
      <dgm:spPr/>
      <dgm:t>
        <a:bodyPr/>
        <a:lstStyle/>
        <a:p>
          <a:endParaRPr lang="en-US"/>
        </a:p>
      </dgm:t>
    </dgm:pt>
    <dgm:pt modelId="{E4F4C062-C7EB-4598-BEB9-FD436B69D730}">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Char char="•"/>
          </a:pPr>
          <a:r>
            <a:rPr lang="en-US" dirty="0">
              <a:solidFill>
                <a:sysClr val="window" lastClr="FFFFFF"/>
              </a:solidFill>
              <a:latin typeface="Franklin Gothic Book"/>
              <a:ea typeface="+mn-ea"/>
              <a:cs typeface="+mn-cs"/>
            </a:rPr>
            <a:t>IDEAL Fellowship</a:t>
          </a:r>
        </a:p>
      </dgm:t>
    </dgm:pt>
    <dgm:pt modelId="{684D3D48-F037-40A9-93CD-736E0117E45E}" type="parTrans" cxnId="{1928F470-D3BC-4B43-8C9D-7653222A7402}">
      <dgm:prSet/>
      <dgm:spPr/>
      <dgm:t>
        <a:bodyPr/>
        <a:lstStyle/>
        <a:p>
          <a:endParaRPr lang="en-US"/>
        </a:p>
      </dgm:t>
    </dgm:pt>
    <dgm:pt modelId="{817603FB-CE23-46E7-9DF3-9501E471405C}" type="sibTrans" cxnId="{1928F470-D3BC-4B43-8C9D-7653222A7402}">
      <dgm:prSet/>
      <dgm:spPr/>
      <dgm:t>
        <a:bodyPr/>
        <a:lstStyle/>
        <a:p>
          <a:endParaRPr lang="en-US"/>
        </a:p>
      </dgm:t>
    </dgm:pt>
    <dgm:pt modelId="{475C49CA-6ABE-48C1-B343-01A1EC406E24}">
      <dgm:prSet phldrT="[Text]"/>
      <dgm:spPr>
        <a:xfrm>
          <a:off x="2865835" y="789979"/>
          <a:ext cx="2605304" cy="1563182"/>
        </a:xfr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US">
              <a:solidFill>
                <a:sysClr val="window" lastClr="FFFFFF"/>
              </a:solidFill>
              <a:latin typeface="Franklin Gothic Book"/>
              <a:ea typeface="+mn-ea"/>
              <a:cs typeface="+mn-cs"/>
            </a:rPr>
            <a:t>Amunoo </a:t>
          </a:r>
          <a:r>
            <a:rPr lang="en-US" dirty="0">
              <a:solidFill>
                <a:sysClr val="window" lastClr="FFFFFF"/>
              </a:solidFill>
              <a:latin typeface="Franklin Gothic Book"/>
              <a:ea typeface="+mn-ea"/>
              <a:cs typeface="+mn-cs"/>
            </a:rPr>
            <a:t>Tembo</a:t>
          </a:r>
        </a:p>
      </dgm:t>
    </dgm:pt>
    <dgm:pt modelId="{0880A3AF-60D4-4821-BE7F-A484CB3A729B}" type="parTrans" cxnId="{20849DAF-CE73-49E4-94B4-D472367BFEF5}">
      <dgm:prSet/>
      <dgm:spPr/>
      <dgm:t>
        <a:bodyPr/>
        <a:lstStyle/>
        <a:p>
          <a:endParaRPr lang="en-US"/>
        </a:p>
      </dgm:t>
    </dgm:pt>
    <dgm:pt modelId="{593064E6-EF8B-461C-A49E-5DF16657CD87}" type="sibTrans" cxnId="{20849DAF-CE73-49E4-94B4-D472367BFEF5}">
      <dgm:prSet/>
      <dgm:spPr/>
      <dgm:t>
        <a:bodyPr/>
        <a:lstStyle/>
        <a:p>
          <a:endParaRPr lang="en-US"/>
        </a:p>
      </dgm:t>
    </dgm:pt>
    <dgm:pt modelId="{51E6D74E-5D32-4CA7-887F-5967E12EA710}" type="pres">
      <dgm:prSet presAssocID="{46368634-ED2A-4F42-8865-F8FADD78F61C}" presName="diagram" presStyleCnt="0">
        <dgm:presLayoutVars>
          <dgm:dir/>
          <dgm:resizeHandles val="exact"/>
        </dgm:presLayoutVars>
      </dgm:prSet>
      <dgm:spPr/>
    </dgm:pt>
    <dgm:pt modelId="{33FBEFA8-CBB7-475A-8CB7-835669F70AF0}" type="pres">
      <dgm:prSet presAssocID="{407C9061-2B8E-42B0-9C64-860AC62F8C25}" presName="node" presStyleLbl="node1" presStyleIdx="0" presStyleCnt="6">
        <dgm:presLayoutVars>
          <dgm:bulletEnabled val="1"/>
        </dgm:presLayoutVars>
      </dgm:prSet>
      <dgm:spPr/>
    </dgm:pt>
    <dgm:pt modelId="{96DA5E97-5B5A-47F8-9328-9AA398C0A258}" type="pres">
      <dgm:prSet presAssocID="{B494FF3E-9370-4E1C-B0D1-D47BDF89CAB3}" presName="sibTrans" presStyleCnt="0"/>
      <dgm:spPr/>
    </dgm:pt>
    <dgm:pt modelId="{0854C2FE-D3F6-4E1F-AD26-160599170C36}" type="pres">
      <dgm:prSet presAssocID="{BBED1A1B-70FF-4284-89C5-E1979299C806}" presName="node" presStyleLbl="node1" presStyleIdx="1" presStyleCnt="6">
        <dgm:presLayoutVars>
          <dgm:bulletEnabled val="1"/>
        </dgm:presLayoutVars>
      </dgm:prSet>
      <dgm:spPr>
        <a:prstGeom prst="rect">
          <a:avLst/>
        </a:prstGeom>
      </dgm:spPr>
    </dgm:pt>
    <dgm:pt modelId="{2972A029-9C8D-4FBD-9AC2-9EF1B3C99DD5}" type="pres">
      <dgm:prSet presAssocID="{8BBA4A5C-D6B9-4F81-85CD-74656501944E}" presName="sibTrans" presStyleCnt="0"/>
      <dgm:spPr/>
    </dgm:pt>
    <dgm:pt modelId="{6806B3E9-CB9E-49B5-9DDC-BFA484C4A46D}" type="pres">
      <dgm:prSet presAssocID="{A07B8865-F698-4BBE-9C7F-10F8A9FBE035}" presName="node" presStyleLbl="node1" presStyleIdx="2" presStyleCnt="6">
        <dgm:presLayoutVars>
          <dgm:bulletEnabled val="1"/>
        </dgm:presLayoutVars>
      </dgm:prSet>
      <dgm:spPr>
        <a:prstGeom prst="rect">
          <a:avLst/>
        </a:prstGeom>
      </dgm:spPr>
    </dgm:pt>
    <dgm:pt modelId="{FAD5AF27-32DE-473C-8087-AA912B2C41E5}" type="pres">
      <dgm:prSet presAssocID="{18BAFE0F-414F-4C75-AABA-486A178FD9C6}" presName="sibTrans" presStyleCnt="0"/>
      <dgm:spPr/>
    </dgm:pt>
    <dgm:pt modelId="{2E7EC344-A6FE-4336-B304-68148925AB22}" type="pres">
      <dgm:prSet presAssocID="{475C49CA-6ABE-48C1-B343-01A1EC406E24}" presName="node" presStyleLbl="node1" presStyleIdx="3" presStyleCnt="6">
        <dgm:presLayoutVars>
          <dgm:bulletEnabled val="1"/>
        </dgm:presLayoutVars>
      </dgm:prSet>
      <dgm:spPr/>
    </dgm:pt>
    <dgm:pt modelId="{8A358B99-C13C-43E6-AD12-B0A7B56D5375}" type="pres">
      <dgm:prSet presAssocID="{593064E6-EF8B-461C-A49E-5DF16657CD87}" presName="sibTrans" presStyleCnt="0"/>
      <dgm:spPr/>
    </dgm:pt>
    <dgm:pt modelId="{DA8F4520-0422-46C4-ABC5-9D2AD83893CC}" type="pres">
      <dgm:prSet presAssocID="{A898A454-F346-44E2-A909-20C473776E6C}" presName="node" presStyleLbl="node1" presStyleIdx="4" presStyleCnt="6">
        <dgm:presLayoutVars>
          <dgm:bulletEnabled val="1"/>
        </dgm:presLayoutVars>
      </dgm:prSet>
      <dgm:spPr/>
    </dgm:pt>
    <dgm:pt modelId="{FF096772-744B-4F2F-A78E-4F5F2AA4D8E3}" type="pres">
      <dgm:prSet presAssocID="{C857FA2E-3F59-4664-A27A-40752DA6C434}" presName="sibTrans" presStyleCnt="0"/>
      <dgm:spPr/>
    </dgm:pt>
    <dgm:pt modelId="{2966884D-B9C4-4EB9-B5B9-98F45A472697}" type="pres">
      <dgm:prSet presAssocID="{3A5D37F9-FC00-48D8-A3EB-1A480BBA571A}" presName="node" presStyleLbl="node1" presStyleIdx="5" presStyleCnt="6">
        <dgm:presLayoutVars>
          <dgm:bulletEnabled val="1"/>
        </dgm:presLayoutVars>
      </dgm:prSet>
      <dgm:spPr/>
    </dgm:pt>
  </dgm:ptLst>
  <dgm:cxnLst>
    <dgm:cxn modelId="{B5F1CD04-553E-4E33-993D-738A0A938A86}" type="presOf" srcId="{F92B2614-32FF-4A88-AAD5-32F4CF9D599E}" destId="{2966884D-B9C4-4EB9-B5B9-98F45A472697}" srcOrd="0" destOrd="3" presId="urn:microsoft.com/office/officeart/2005/8/layout/default"/>
    <dgm:cxn modelId="{CC4A1812-E62B-4F76-AA93-EDF37615CB71}" type="presOf" srcId="{FDAB319B-EC5B-41C2-85AD-B223AEC3AC24}" destId="{0854C2FE-D3F6-4E1F-AD26-160599170C36}" srcOrd="0" destOrd="2" presId="urn:microsoft.com/office/officeart/2005/8/layout/default"/>
    <dgm:cxn modelId="{BED52A21-E0F2-41FA-9F6F-9AA7A2553CB9}" type="presOf" srcId="{EF07E959-F97B-4DA2-AF0C-CD370C857F7B}" destId="{6806B3E9-CB9E-49B5-9DDC-BFA484C4A46D}" srcOrd="0" destOrd="1" presId="urn:microsoft.com/office/officeart/2005/8/layout/default"/>
    <dgm:cxn modelId="{FE53632E-2811-4E2F-9861-EF50A5D68617}" srcId="{BBED1A1B-70FF-4284-89C5-E1979299C806}" destId="{FDAB319B-EC5B-41C2-85AD-B223AEC3AC24}" srcOrd="1" destOrd="0" parTransId="{6D2477F4-1A2C-4756-8014-425BF50487EF}" sibTransId="{78B58497-64CB-424F-9B8A-AF4713922C55}"/>
    <dgm:cxn modelId="{F399FC37-E109-4AEE-9421-8EABBA1B3EB7}" type="presOf" srcId="{475C49CA-6ABE-48C1-B343-01A1EC406E24}" destId="{2E7EC344-A6FE-4336-B304-68148925AB22}" srcOrd="0" destOrd="0" presId="urn:microsoft.com/office/officeart/2005/8/layout/default"/>
    <dgm:cxn modelId="{D6150A5D-33CD-4098-9519-CE6E29BEC796}" srcId="{46368634-ED2A-4F42-8865-F8FADD78F61C}" destId="{407C9061-2B8E-42B0-9C64-860AC62F8C25}" srcOrd="0" destOrd="0" parTransId="{B5547B6C-45E7-4803-99B8-A0D3F4BDECE5}" sibTransId="{B494FF3E-9370-4E1C-B0D1-D47BDF89CAB3}"/>
    <dgm:cxn modelId="{39DB4F5E-0708-45B8-A539-8A3650529329}" type="presOf" srcId="{BBED1A1B-70FF-4284-89C5-E1979299C806}" destId="{0854C2FE-D3F6-4E1F-AD26-160599170C36}" srcOrd="0" destOrd="0" presId="urn:microsoft.com/office/officeart/2005/8/layout/default"/>
    <dgm:cxn modelId="{C095D661-83BE-4038-8C44-B648DAA4DE2D}" type="presOf" srcId="{3A5D37F9-FC00-48D8-A3EB-1A480BBA571A}" destId="{2966884D-B9C4-4EB9-B5B9-98F45A472697}" srcOrd="0" destOrd="0" presId="urn:microsoft.com/office/officeart/2005/8/layout/default"/>
    <dgm:cxn modelId="{F1FB3C42-8EB5-46D1-88A3-BCA4A7754311}" type="presOf" srcId="{751AB4AE-C155-49CC-8F43-6593AFB9FF66}" destId="{DA8F4520-0422-46C4-ABC5-9D2AD83893CC}" srcOrd="0" destOrd="2" presId="urn:microsoft.com/office/officeart/2005/8/layout/default"/>
    <dgm:cxn modelId="{9CE95D42-A2B8-481E-9B9D-E34868F054BB}" srcId="{46368634-ED2A-4F42-8865-F8FADD78F61C}" destId="{A898A454-F346-44E2-A909-20C473776E6C}" srcOrd="4" destOrd="0" parTransId="{6EE963CA-C18A-498E-AA5A-B45123965F8F}" sibTransId="{C857FA2E-3F59-4664-A27A-40752DA6C434}"/>
    <dgm:cxn modelId="{3C9D1143-C957-47DF-9FF9-7A8A53149381}" srcId="{475C49CA-6ABE-48C1-B343-01A1EC406E24}" destId="{DF568ED4-65B9-451E-840E-4FE26D10728C}" srcOrd="1" destOrd="0" parTransId="{5CA05917-4B9D-4F45-930A-407D1F8B5FBC}" sibTransId="{440AC98D-7342-4BB7-AD12-12C37AABA04C}"/>
    <dgm:cxn modelId="{9D8C4D45-AE37-4893-9AC0-2B369946F6E7}" type="presOf" srcId="{DF568ED4-65B9-451E-840E-4FE26D10728C}" destId="{2E7EC344-A6FE-4336-B304-68148925AB22}" srcOrd="0" destOrd="2" presId="urn:microsoft.com/office/officeart/2005/8/layout/default"/>
    <dgm:cxn modelId="{88650E46-0EC0-4E23-A66B-EAB22AD5826E}" srcId="{BBED1A1B-70FF-4284-89C5-E1979299C806}" destId="{22615CF3-389F-4579-B4DC-E2AB3B5E23DE}" srcOrd="0" destOrd="0" parTransId="{276E1FB9-356F-4A35-861C-383960DE6A42}" sibTransId="{D681ED71-D010-459E-886A-27DF8838EDEE}"/>
    <dgm:cxn modelId="{91777A48-E16D-4340-A999-794ACA5BF670}" srcId="{46368634-ED2A-4F42-8865-F8FADD78F61C}" destId="{3A5D37F9-FC00-48D8-A3EB-1A480BBA571A}" srcOrd="5" destOrd="0" parTransId="{4418F2C3-7A0C-4403-88E9-298DC6AF8B97}" sibTransId="{FEB07835-F93E-4248-B341-57C219C78902}"/>
    <dgm:cxn modelId="{52FE866C-AD37-42CF-ADFF-26FD94F3A0EC}" type="presOf" srcId="{22615CF3-389F-4579-B4DC-E2AB3B5E23DE}" destId="{0854C2FE-D3F6-4E1F-AD26-160599170C36}" srcOrd="0" destOrd="1" presId="urn:microsoft.com/office/officeart/2005/8/layout/default"/>
    <dgm:cxn modelId="{28E45A6D-0B21-49F8-ADF5-913F58BB8EBD}" srcId="{BBED1A1B-70FF-4284-89C5-E1979299C806}" destId="{22B5C6AB-FCA9-4F26-8E1B-E6CB63069906}" srcOrd="2" destOrd="0" parTransId="{0695E29D-F87D-4CD8-AA29-0760BBD20E22}" sibTransId="{895034D2-F8DD-4832-8248-7F892D134D51}"/>
    <dgm:cxn modelId="{1928F470-D3BC-4B43-8C9D-7653222A7402}" srcId="{A07B8865-F698-4BBE-9C7F-10F8A9FBE035}" destId="{E4F4C062-C7EB-4598-BEB9-FD436B69D730}" srcOrd="2" destOrd="0" parTransId="{684D3D48-F037-40A9-93CD-736E0117E45E}" sibTransId="{817603FB-CE23-46E7-9DF3-9501E471405C}"/>
    <dgm:cxn modelId="{EF973471-5E1C-4DDF-ABC1-42258EC5709C}" type="presOf" srcId="{A05B6225-AF99-49DA-B002-21887DFFE2DD}" destId="{2E7EC344-A6FE-4336-B304-68148925AB22}" srcOrd="0" destOrd="3" presId="urn:microsoft.com/office/officeart/2005/8/layout/default"/>
    <dgm:cxn modelId="{5E645151-A733-44B8-801F-3B2A7E874504}" type="presOf" srcId="{E4F4C062-C7EB-4598-BEB9-FD436B69D730}" destId="{6806B3E9-CB9E-49B5-9DDC-BFA484C4A46D}" srcOrd="0" destOrd="3" presId="urn:microsoft.com/office/officeart/2005/8/layout/default"/>
    <dgm:cxn modelId="{7EDD4D56-D021-4F59-9DC4-E4FB085A0A31}" srcId="{A898A454-F346-44E2-A909-20C473776E6C}" destId="{D3B52632-DA1D-4C73-BF58-89D6B7CB4D01}" srcOrd="2" destOrd="0" parTransId="{D6BC5245-34AA-4B75-BF86-CDF76CDD06B4}" sibTransId="{CCCEEC7C-7693-4131-B96E-BFE45FC7062A}"/>
    <dgm:cxn modelId="{F18A7256-4C94-4296-A38A-3DBEF1D61AB4}" srcId="{A898A454-F346-44E2-A909-20C473776E6C}" destId="{99B922BE-8031-4860-BBCA-3F0F96671F0A}" srcOrd="0" destOrd="0" parTransId="{57CF9FD3-1677-477A-848F-9CAF152D2DC7}" sibTransId="{105746BD-D06B-4EC0-B80D-0829F7259CB7}"/>
    <dgm:cxn modelId="{888F8D59-FC31-40D2-A052-463DF4190775}" type="presOf" srcId="{46368634-ED2A-4F42-8865-F8FADD78F61C}" destId="{51E6D74E-5D32-4CA7-887F-5967E12EA710}" srcOrd="0" destOrd="0" presId="urn:microsoft.com/office/officeart/2005/8/layout/default"/>
    <dgm:cxn modelId="{0D71AD59-C777-47C0-9B59-60A0F2D95272}" type="presOf" srcId="{97701B79-DC40-4FC9-80CC-00FD5675CF9D}" destId="{2966884D-B9C4-4EB9-B5B9-98F45A472697}" srcOrd="0" destOrd="2" presId="urn:microsoft.com/office/officeart/2005/8/layout/default"/>
    <dgm:cxn modelId="{5568C186-DBA2-4265-A6BA-C81BCC445E28}" srcId="{A898A454-F346-44E2-A909-20C473776E6C}" destId="{751AB4AE-C155-49CC-8F43-6593AFB9FF66}" srcOrd="1" destOrd="0" parTransId="{5F64C13C-5FD5-4FCA-83B9-0DC509955EF6}" sibTransId="{3E9C31B8-A90D-4C37-9DF6-95223D331A4E}"/>
    <dgm:cxn modelId="{4B889387-1868-4F2D-B37B-5F92F0409F11}" srcId="{46368634-ED2A-4F42-8865-F8FADD78F61C}" destId="{A07B8865-F698-4BBE-9C7F-10F8A9FBE035}" srcOrd="2" destOrd="0" parTransId="{D141B267-EB5D-4B70-8637-B5C7BD607FD0}" sibTransId="{18BAFE0F-414F-4C75-AABA-486A178FD9C6}"/>
    <dgm:cxn modelId="{1E43098C-C14E-4809-A887-822F1A7C0F0C}" srcId="{A07B8865-F698-4BBE-9C7F-10F8A9FBE035}" destId="{E3EA234D-1FB4-4B2C-86F8-58BE5B817237}" srcOrd="1" destOrd="0" parTransId="{2DCB927B-2263-4053-9912-03732DABA448}" sibTransId="{26AE2021-9B34-45CD-8FC1-E4C1C6B62C9C}"/>
    <dgm:cxn modelId="{96B01991-3CE1-457C-956B-3B9F3CE10E6A}" srcId="{A07B8865-F698-4BBE-9C7F-10F8A9FBE035}" destId="{EF07E959-F97B-4DA2-AF0C-CD370C857F7B}" srcOrd="0" destOrd="0" parTransId="{A97A805D-4DE0-446B-A692-CB1544A37D9D}" sibTransId="{B08898D6-898D-484B-911E-4FB576AFA816}"/>
    <dgm:cxn modelId="{104F8C9C-B58E-4A3E-B339-6E40A51F3CF0}" type="presOf" srcId="{99B922BE-8031-4860-BBCA-3F0F96671F0A}" destId="{DA8F4520-0422-46C4-ABC5-9D2AD83893CC}" srcOrd="0" destOrd="1" presId="urn:microsoft.com/office/officeart/2005/8/layout/default"/>
    <dgm:cxn modelId="{544BCD9E-E744-4374-925D-3B609A0C723A}" srcId="{3A5D37F9-FC00-48D8-A3EB-1A480BBA571A}" destId="{985FC27A-B823-450D-9068-31AD51A9270A}" srcOrd="0" destOrd="0" parTransId="{BD8011FD-A311-4E92-9BBF-A12D3B4ECBF2}" sibTransId="{CC1A757C-B369-45A3-9E0D-E1B2412BE802}"/>
    <dgm:cxn modelId="{D79E26A7-27AA-4C95-87A5-8992931E14E5}" type="presOf" srcId="{985FC27A-B823-450D-9068-31AD51A9270A}" destId="{2966884D-B9C4-4EB9-B5B9-98F45A472697}" srcOrd="0" destOrd="1" presId="urn:microsoft.com/office/officeart/2005/8/layout/default"/>
    <dgm:cxn modelId="{8B5FC5A9-B86E-4EBB-8A36-2123A9BF2BBC}" type="presOf" srcId="{407C9061-2B8E-42B0-9C64-860AC62F8C25}" destId="{33FBEFA8-CBB7-475A-8CB7-835669F70AF0}" srcOrd="0" destOrd="0" presId="urn:microsoft.com/office/officeart/2005/8/layout/default"/>
    <dgm:cxn modelId="{20849DAF-CE73-49E4-94B4-D472367BFEF5}" srcId="{46368634-ED2A-4F42-8865-F8FADD78F61C}" destId="{475C49CA-6ABE-48C1-B343-01A1EC406E24}" srcOrd="3" destOrd="0" parTransId="{0880A3AF-60D4-4821-BE7F-A484CB3A729B}" sibTransId="{593064E6-EF8B-461C-A49E-5DF16657CD87}"/>
    <dgm:cxn modelId="{AA0A05B2-1C48-4F58-9FC7-8C9782B72247}" type="presOf" srcId="{958DDA3D-D648-4C81-85DA-3A22027D87BE}" destId="{33FBEFA8-CBB7-475A-8CB7-835669F70AF0}" srcOrd="0" destOrd="2" presId="urn:microsoft.com/office/officeart/2005/8/layout/default"/>
    <dgm:cxn modelId="{14868AB4-A510-465E-8086-4D3D3B1E5C52}" type="presOf" srcId="{A898A454-F346-44E2-A909-20C473776E6C}" destId="{DA8F4520-0422-46C4-ABC5-9D2AD83893CC}" srcOrd="0" destOrd="0" presId="urn:microsoft.com/office/officeart/2005/8/layout/default"/>
    <dgm:cxn modelId="{98478FB7-C63F-48A5-9EAA-91E15B872B1A}" srcId="{46368634-ED2A-4F42-8865-F8FADD78F61C}" destId="{BBED1A1B-70FF-4284-89C5-E1979299C806}" srcOrd="1" destOrd="0" parTransId="{CA8C5545-3B35-475B-8A47-5DF3EDEF4985}" sibTransId="{8BBA4A5C-D6B9-4F81-85CD-74656501944E}"/>
    <dgm:cxn modelId="{7B5205CA-1CDF-4AA0-9089-00F08C8F8B7A}" type="presOf" srcId="{5AC75943-3C5A-493F-A71B-93378292DE88}" destId="{33FBEFA8-CBB7-475A-8CB7-835669F70AF0}" srcOrd="0" destOrd="1" presId="urn:microsoft.com/office/officeart/2005/8/layout/default"/>
    <dgm:cxn modelId="{9770A8CB-C771-4C81-B417-BB1249BBFA2A}" type="presOf" srcId="{46D78D58-DD9E-407B-911A-E89000CC846C}" destId="{2E7EC344-A6FE-4336-B304-68148925AB22}" srcOrd="0" destOrd="1" presId="urn:microsoft.com/office/officeart/2005/8/layout/default"/>
    <dgm:cxn modelId="{128421CC-2146-44BD-B729-0068167AC794}" srcId="{407C9061-2B8E-42B0-9C64-860AC62F8C25}" destId="{958DDA3D-D648-4C81-85DA-3A22027D87BE}" srcOrd="1" destOrd="0" parTransId="{0476682B-4A8A-417E-890A-281238A6F67C}" sibTransId="{D893F50F-81F9-4702-9F59-4B7789702666}"/>
    <dgm:cxn modelId="{6F8282D7-6150-40E4-9A59-BCA2C08B9B57}" type="presOf" srcId="{FC7EECDB-39F4-48A1-8C76-C59948D20ABF}" destId="{33FBEFA8-CBB7-475A-8CB7-835669F70AF0}" srcOrd="0" destOrd="3" presId="urn:microsoft.com/office/officeart/2005/8/layout/default"/>
    <dgm:cxn modelId="{6EFD9ED7-C484-4456-BED8-FF0F9C0782D7}" srcId="{407C9061-2B8E-42B0-9C64-860AC62F8C25}" destId="{5AC75943-3C5A-493F-A71B-93378292DE88}" srcOrd="0" destOrd="0" parTransId="{19A479BF-77A8-4C4E-AFB8-8EEB56DA3C32}" sibTransId="{AF7C6DE6-E73E-4335-9982-DDB8361DE11B}"/>
    <dgm:cxn modelId="{0CA38EDE-A770-4F00-A60F-AB04B4663F06}" srcId="{475C49CA-6ABE-48C1-B343-01A1EC406E24}" destId="{A05B6225-AF99-49DA-B002-21887DFFE2DD}" srcOrd="2" destOrd="0" parTransId="{06E53D6E-659B-469C-BDEA-ABFE2A04AB8E}" sibTransId="{AF01DAFA-64D6-4955-8DC1-EDA215449F82}"/>
    <dgm:cxn modelId="{96EE1DE5-FAA4-4416-AB85-BEEFF6758443}" type="presOf" srcId="{D3B52632-DA1D-4C73-BF58-89D6B7CB4D01}" destId="{DA8F4520-0422-46C4-ABC5-9D2AD83893CC}" srcOrd="0" destOrd="3" presId="urn:microsoft.com/office/officeart/2005/8/layout/default"/>
    <dgm:cxn modelId="{F541D3E5-00A6-4AD1-9E81-40566C76F77B}" type="presOf" srcId="{E3EA234D-1FB4-4B2C-86F8-58BE5B817237}" destId="{6806B3E9-CB9E-49B5-9DDC-BFA484C4A46D}" srcOrd="0" destOrd="2" presId="urn:microsoft.com/office/officeart/2005/8/layout/default"/>
    <dgm:cxn modelId="{25D5E1EB-F382-4F77-8A08-2A32A7AFC5B6}" srcId="{3A5D37F9-FC00-48D8-A3EB-1A480BBA571A}" destId="{F92B2614-32FF-4A88-AAD5-32F4CF9D599E}" srcOrd="2" destOrd="0" parTransId="{FE59D9AE-DF30-4FBC-9AAB-8F6515DEB21B}" sibTransId="{284174B6-8F00-4F08-9A7D-8107CB3CEC1D}"/>
    <dgm:cxn modelId="{C4DB4FEC-1F55-49B9-AECB-4697D36574CB}" srcId="{3A5D37F9-FC00-48D8-A3EB-1A480BBA571A}" destId="{97701B79-DC40-4FC9-80CC-00FD5675CF9D}" srcOrd="1" destOrd="0" parTransId="{7282AF6B-2FB0-47D3-B263-4221F1678602}" sibTransId="{AC1BCB7E-F60B-4235-9827-024039324D55}"/>
    <dgm:cxn modelId="{C10129EF-EA7B-4BE1-9D13-71D8B78ABAE2}" srcId="{475C49CA-6ABE-48C1-B343-01A1EC406E24}" destId="{46D78D58-DD9E-407B-911A-E89000CC846C}" srcOrd="0" destOrd="0" parTransId="{7E342278-82E2-4713-A898-42437A2C4AFA}" sibTransId="{34214B37-C93E-4E88-8FB5-1EA81DB15055}"/>
    <dgm:cxn modelId="{57665AF3-20A4-423C-9350-B1C5017A6D39}" type="presOf" srcId="{22B5C6AB-FCA9-4F26-8E1B-E6CB63069906}" destId="{0854C2FE-D3F6-4E1F-AD26-160599170C36}" srcOrd="0" destOrd="3" presId="urn:microsoft.com/office/officeart/2005/8/layout/default"/>
    <dgm:cxn modelId="{439EB3FB-8563-47D3-A069-B81EE93A8F85}" type="presOf" srcId="{A07B8865-F698-4BBE-9C7F-10F8A9FBE035}" destId="{6806B3E9-CB9E-49B5-9DDC-BFA484C4A46D}" srcOrd="0" destOrd="0" presId="urn:microsoft.com/office/officeart/2005/8/layout/default"/>
    <dgm:cxn modelId="{881125FC-C217-412C-8355-595AF196CB28}" srcId="{407C9061-2B8E-42B0-9C64-860AC62F8C25}" destId="{FC7EECDB-39F4-48A1-8C76-C59948D20ABF}" srcOrd="2" destOrd="0" parTransId="{75F86669-8917-4983-9AB7-0691EAE4D500}" sibTransId="{DB7E697B-ADA0-4E78-8F0B-65EABA392421}"/>
    <dgm:cxn modelId="{73A78399-1CC2-4CCB-984D-CD1196E62D73}" type="presParOf" srcId="{51E6D74E-5D32-4CA7-887F-5967E12EA710}" destId="{33FBEFA8-CBB7-475A-8CB7-835669F70AF0}" srcOrd="0" destOrd="0" presId="urn:microsoft.com/office/officeart/2005/8/layout/default"/>
    <dgm:cxn modelId="{4FC5F34F-7460-4179-B5F1-5342DF199B22}" type="presParOf" srcId="{51E6D74E-5D32-4CA7-887F-5967E12EA710}" destId="{96DA5E97-5B5A-47F8-9328-9AA398C0A258}" srcOrd="1" destOrd="0" presId="urn:microsoft.com/office/officeart/2005/8/layout/default"/>
    <dgm:cxn modelId="{9E3F8492-2FC5-4D26-A2DC-E40E80F1C340}" type="presParOf" srcId="{51E6D74E-5D32-4CA7-887F-5967E12EA710}" destId="{0854C2FE-D3F6-4E1F-AD26-160599170C36}" srcOrd="2" destOrd="0" presId="urn:microsoft.com/office/officeart/2005/8/layout/default"/>
    <dgm:cxn modelId="{A5820155-BFBE-42FF-B07B-951F639E3F97}" type="presParOf" srcId="{51E6D74E-5D32-4CA7-887F-5967E12EA710}" destId="{2972A029-9C8D-4FBD-9AC2-9EF1B3C99DD5}" srcOrd="3" destOrd="0" presId="urn:microsoft.com/office/officeart/2005/8/layout/default"/>
    <dgm:cxn modelId="{391FFD4A-78FC-46FA-B237-ACF56D346B81}" type="presParOf" srcId="{51E6D74E-5D32-4CA7-887F-5967E12EA710}" destId="{6806B3E9-CB9E-49B5-9DDC-BFA484C4A46D}" srcOrd="4" destOrd="0" presId="urn:microsoft.com/office/officeart/2005/8/layout/default"/>
    <dgm:cxn modelId="{0771D7AF-B0B8-4A19-88CC-64B1486AE989}" type="presParOf" srcId="{51E6D74E-5D32-4CA7-887F-5967E12EA710}" destId="{FAD5AF27-32DE-473C-8087-AA912B2C41E5}" srcOrd="5" destOrd="0" presId="urn:microsoft.com/office/officeart/2005/8/layout/default"/>
    <dgm:cxn modelId="{7D56C621-D252-4543-AE83-FE131B557E4B}" type="presParOf" srcId="{51E6D74E-5D32-4CA7-887F-5967E12EA710}" destId="{2E7EC344-A6FE-4336-B304-68148925AB22}" srcOrd="6" destOrd="0" presId="urn:microsoft.com/office/officeart/2005/8/layout/default"/>
    <dgm:cxn modelId="{F3FC7BB8-D201-40C7-8D45-DD772B2CF72F}" type="presParOf" srcId="{51E6D74E-5D32-4CA7-887F-5967E12EA710}" destId="{8A358B99-C13C-43E6-AD12-B0A7B56D5375}" srcOrd="7" destOrd="0" presId="urn:microsoft.com/office/officeart/2005/8/layout/default"/>
    <dgm:cxn modelId="{6862127D-E3C0-4A0E-A672-5CB8349F7FAC}" type="presParOf" srcId="{51E6D74E-5D32-4CA7-887F-5967E12EA710}" destId="{DA8F4520-0422-46C4-ABC5-9D2AD83893CC}" srcOrd="8" destOrd="0" presId="urn:microsoft.com/office/officeart/2005/8/layout/default"/>
    <dgm:cxn modelId="{B60C7FDC-BE34-453F-AB85-AEA01A8957B3}" type="presParOf" srcId="{51E6D74E-5D32-4CA7-887F-5967E12EA710}" destId="{FF096772-744B-4F2F-A78E-4F5F2AA4D8E3}" srcOrd="9" destOrd="0" presId="urn:microsoft.com/office/officeart/2005/8/layout/default"/>
    <dgm:cxn modelId="{97A14FF2-F748-4C0B-BACC-9A6411CF1C96}" type="presParOf" srcId="{51E6D74E-5D32-4CA7-887F-5967E12EA710}" destId="{2966884D-B9C4-4EB9-B5B9-98F45A47269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2F0687-B62B-4505-AEF3-23C205D507F0}"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E5951892-7B22-4858-B330-D0AE70BA5256}">
      <dgm:prSet phldrT="[Text]"/>
      <dgm:spPr/>
      <dgm:t>
        <a:bodyPr/>
        <a:lstStyle/>
        <a:p>
          <a:pPr>
            <a:defRPr b="1"/>
          </a:pPr>
          <a:r>
            <a:rPr lang="en-US" i="1"/>
            <a:t>Culturally responsive commitment to racial and social equity by dismantling systemic policies and practices that perpetuate inequities.</a:t>
          </a:r>
          <a:endParaRPr lang="en-US"/>
        </a:p>
      </dgm:t>
    </dgm:pt>
    <dgm:pt modelId="{CBF22AD1-DFF3-44EB-8EB0-DF038F4A77D7}" type="parTrans" cxnId="{5A1592DB-11E5-41B4-9FE6-154FA9DC6427}">
      <dgm:prSet/>
      <dgm:spPr/>
      <dgm:t>
        <a:bodyPr/>
        <a:lstStyle/>
        <a:p>
          <a:endParaRPr lang="en-US"/>
        </a:p>
      </dgm:t>
    </dgm:pt>
    <dgm:pt modelId="{05F2B4B3-4A7C-4B9C-BFC3-F011A3E1B808}" type="sibTrans" cxnId="{5A1592DB-11E5-41B4-9FE6-154FA9DC6427}">
      <dgm:prSet/>
      <dgm:spPr/>
      <dgm:t>
        <a:bodyPr/>
        <a:lstStyle/>
        <a:p>
          <a:endParaRPr lang="en-US"/>
        </a:p>
      </dgm:t>
    </dgm:pt>
    <dgm:pt modelId="{C5F7A2A9-02F5-4194-A123-0E7FC6C18BF8}">
      <dgm:prSet phldrT="[Text]"/>
      <dgm:spPr/>
      <dgm:t>
        <a:bodyPr/>
        <a:lstStyle/>
        <a:p>
          <a:pPr>
            <a:defRPr b="1"/>
          </a:pPr>
          <a:r>
            <a:rPr lang="en-US" i="1"/>
            <a:t>Intentional collaborative learning through partnerships, </a:t>
          </a:r>
          <a:br>
            <a:rPr lang="en-US" i="1"/>
          </a:br>
          <a:r>
            <a:rPr lang="en-US" i="1"/>
            <a:t>professional and resource development </a:t>
          </a:r>
          <a:endParaRPr lang="en-US"/>
        </a:p>
      </dgm:t>
    </dgm:pt>
    <dgm:pt modelId="{DDE5ED55-2581-42CC-9D61-FEA061D5DC46}" type="parTrans" cxnId="{D42D1028-EE2E-4806-A806-2A5D112BE853}">
      <dgm:prSet/>
      <dgm:spPr/>
      <dgm:t>
        <a:bodyPr/>
        <a:lstStyle/>
        <a:p>
          <a:endParaRPr lang="en-US"/>
        </a:p>
      </dgm:t>
    </dgm:pt>
    <dgm:pt modelId="{151189AE-10B6-4CF8-BAC0-5F86ECCD3806}" type="sibTrans" cxnId="{D42D1028-EE2E-4806-A806-2A5D112BE853}">
      <dgm:prSet/>
      <dgm:spPr/>
      <dgm:t>
        <a:bodyPr/>
        <a:lstStyle/>
        <a:p>
          <a:endParaRPr lang="en-US"/>
        </a:p>
      </dgm:t>
    </dgm:pt>
    <dgm:pt modelId="{DF8CB3CC-8BCC-47E2-BC72-F6470766EE38}">
      <dgm:prSet phldrT="[Text]"/>
      <dgm:spPr/>
      <dgm:t>
        <a:bodyPr/>
        <a:lstStyle/>
        <a:p>
          <a:pPr>
            <a:defRPr b="1"/>
          </a:pPr>
          <a:r>
            <a:rPr lang="en-US" i="1"/>
            <a:t>Focus on learning and outcomes aligned with community </a:t>
          </a:r>
          <a:br>
            <a:rPr lang="en-US" i="1"/>
          </a:br>
          <a:r>
            <a:rPr lang="en-US" i="1"/>
            <a:t>values and industry needs.</a:t>
          </a:r>
          <a:endParaRPr lang="en-US"/>
        </a:p>
      </dgm:t>
    </dgm:pt>
    <dgm:pt modelId="{52DF45FF-491A-4EC1-9E09-32C0CFB3D18B}" type="parTrans" cxnId="{21F5D88C-6B5B-4152-AC99-8E08409366B2}">
      <dgm:prSet/>
      <dgm:spPr/>
      <dgm:t>
        <a:bodyPr/>
        <a:lstStyle/>
        <a:p>
          <a:endParaRPr lang="en-US"/>
        </a:p>
      </dgm:t>
    </dgm:pt>
    <dgm:pt modelId="{BFC88A8A-A2C4-40AF-9DD2-63170723B032}" type="sibTrans" cxnId="{21F5D88C-6B5B-4152-AC99-8E08409366B2}">
      <dgm:prSet/>
      <dgm:spPr/>
      <dgm:t>
        <a:bodyPr/>
        <a:lstStyle/>
        <a:p>
          <a:endParaRPr lang="en-US"/>
        </a:p>
      </dgm:t>
    </dgm:pt>
    <dgm:pt modelId="{7BCEAFAA-24F8-42FC-A0F2-582093B829F9}">
      <dgm:prSet phldrT="[Text]"/>
      <dgm:spPr/>
      <dgm:t>
        <a:bodyPr/>
        <a:lstStyle/>
        <a:p>
          <a:pPr>
            <a:defRPr b="1"/>
          </a:pPr>
          <a:r>
            <a:rPr lang="en-US" i="1" dirty="0"/>
            <a:t>The voices of students, faculty, staff and community members are essential to fully engage in adaptive problem focused inquiry processes leading to meaningful action and sustained systemic change.</a:t>
          </a:r>
          <a:endParaRPr lang="en-US" dirty="0"/>
        </a:p>
      </dgm:t>
    </dgm:pt>
    <dgm:pt modelId="{253A1673-8DCD-4F18-8881-4871BC9393D3}" type="parTrans" cxnId="{69B1D425-FB41-43E9-908C-F7B13E16442D}">
      <dgm:prSet/>
      <dgm:spPr/>
      <dgm:t>
        <a:bodyPr/>
        <a:lstStyle/>
        <a:p>
          <a:endParaRPr lang="en-US"/>
        </a:p>
      </dgm:t>
    </dgm:pt>
    <dgm:pt modelId="{A17917EA-BF8E-4A66-B15D-9337A7667BC6}" type="sibTrans" cxnId="{69B1D425-FB41-43E9-908C-F7B13E16442D}">
      <dgm:prSet/>
      <dgm:spPr/>
      <dgm:t>
        <a:bodyPr/>
        <a:lstStyle/>
        <a:p>
          <a:endParaRPr lang="en-US"/>
        </a:p>
      </dgm:t>
    </dgm:pt>
    <dgm:pt modelId="{11DEC5CB-9E3E-4E9D-8C94-4C60416358E7}">
      <dgm:prSet phldrT="[Text]"/>
      <dgm:spPr/>
      <dgm:t>
        <a:bodyPr/>
        <a:lstStyle/>
        <a:p>
          <a:pPr>
            <a:defRPr b="1"/>
          </a:pPr>
          <a:r>
            <a:rPr lang="en-US" i="1" dirty="0"/>
            <a:t>Urgent, radical, equity-minded, transformative organizational change.</a:t>
          </a:r>
          <a:endParaRPr lang="en-US" dirty="0"/>
        </a:p>
      </dgm:t>
    </dgm:pt>
    <dgm:pt modelId="{D877ED2D-BC9D-46EA-9465-8EFA3C4D207D}" type="sibTrans" cxnId="{09CD8579-E8B6-4801-81C8-DEF28898D160}">
      <dgm:prSet/>
      <dgm:spPr/>
      <dgm:t>
        <a:bodyPr/>
        <a:lstStyle/>
        <a:p>
          <a:endParaRPr lang="en-US"/>
        </a:p>
      </dgm:t>
    </dgm:pt>
    <dgm:pt modelId="{3D22B8FA-89BE-4ED1-A817-54238524D31C}" type="parTrans" cxnId="{09CD8579-E8B6-4801-81C8-DEF28898D160}">
      <dgm:prSet/>
      <dgm:spPr/>
      <dgm:t>
        <a:bodyPr/>
        <a:lstStyle/>
        <a:p>
          <a:endParaRPr lang="en-US"/>
        </a:p>
      </dgm:t>
    </dgm:pt>
    <dgm:pt modelId="{FE95B4C0-B381-4812-87DC-A4E59014C1D6}" type="pres">
      <dgm:prSet presAssocID="{432F0687-B62B-4505-AEF3-23C205D507F0}" presName="diagram" presStyleCnt="0">
        <dgm:presLayoutVars>
          <dgm:dir/>
          <dgm:resizeHandles val="exact"/>
        </dgm:presLayoutVars>
      </dgm:prSet>
      <dgm:spPr/>
    </dgm:pt>
    <dgm:pt modelId="{07962E2E-E819-4397-AF26-32D518EB79AB}" type="pres">
      <dgm:prSet presAssocID="{11DEC5CB-9E3E-4E9D-8C94-4C60416358E7}" presName="node" presStyleLbl="node1" presStyleIdx="0" presStyleCnt="5">
        <dgm:presLayoutVars>
          <dgm:bulletEnabled val="1"/>
        </dgm:presLayoutVars>
      </dgm:prSet>
      <dgm:spPr/>
    </dgm:pt>
    <dgm:pt modelId="{7C38D7AC-73A3-420F-A0CE-937A2986B0F5}" type="pres">
      <dgm:prSet presAssocID="{D877ED2D-BC9D-46EA-9465-8EFA3C4D207D}" presName="sibTrans" presStyleCnt="0"/>
      <dgm:spPr/>
    </dgm:pt>
    <dgm:pt modelId="{87037C35-F6C8-4B35-90B9-AA520A809183}" type="pres">
      <dgm:prSet presAssocID="{E5951892-7B22-4858-B330-D0AE70BA5256}" presName="node" presStyleLbl="node1" presStyleIdx="1" presStyleCnt="5">
        <dgm:presLayoutVars>
          <dgm:bulletEnabled val="1"/>
        </dgm:presLayoutVars>
      </dgm:prSet>
      <dgm:spPr/>
    </dgm:pt>
    <dgm:pt modelId="{DFA01831-6F5A-4F0A-BC02-1ED256AFFC2F}" type="pres">
      <dgm:prSet presAssocID="{05F2B4B3-4A7C-4B9C-BFC3-F011A3E1B808}" presName="sibTrans" presStyleCnt="0"/>
      <dgm:spPr/>
    </dgm:pt>
    <dgm:pt modelId="{7BD405FB-FBB0-4A0F-95E7-62D0A70B51C1}" type="pres">
      <dgm:prSet presAssocID="{7BCEAFAA-24F8-42FC-A0F2-582093B829F9}" presName="node" presStyleLbl="node1" presStyleIdx="2" presStyleCnt="5">
        <dgm:presLayoutVars>
          <dgm:bulletEnabled val="1"/>
        </dgm:presLayoutVars>
      </dgm:prSet>
      <dgm:spPr/>
    </dgm:pt>
    <dgm:pt modelId="{CB8F0134-39F3-42A2-81DB-2B7AFE215271}" type="pres">
      <dgm:prSet presAssocID="{A17917EA-BF8E-4A66-B15D-9337A7667BC6}" presName="sibTrans" presStyleCnt="0"/>
      <dgm:spPr/>
    </dgm:pt>
    <dgm:pt modelId="{5DB3D71D-24C1-4487-928D-E2A346FCDB99}" type="pres">
      <dgm:prSet presAssocID="{C5F7A2A9-02F5-4194-A123-0E7FC6C18BF8}" presName="node" presStyleLbl="node1" presStyleIdx="3" presStyleCnt="5">
        <dgm:presLayoutVars>
          <dgm:bulletEnabled val="1"/>
        </dgm:presLayoutVars>
      </dgm:prSet>
      <dgm:spPr/>
    </dgm:pt>
    <dgm:pt modelId="{A6BE7088-3AB9-44FE-A993-2C332A6B4E03}" type="pres">
      <dgm:prSet presAssocID="{151189AE-10B6-4CF8-BAC0-5F86ECCD3806}" presName="sibTrans" presStyleCnt="0"/>
      <dgm:spPr/>
    </dgm:pt>
    <dgm:pt modelId="{4C39F079-4479-4579-A804-4976F318A9CC}" type="pres">
      <dgm:prSet presAssocID="{DF8CB3CC-8BCC-47E2-BC72-F6470766EE38}" presName="node" presStyleLbl="node1" presStyleIdx="4" presStyleCnt="5">
        <dgm:presLayoutVars>
          <dgm:bulletEnabled val="1"/>
        </dgm:presLayoutVars>
      </dgm:prSet>
      <dgm:spPr/>
    </dgm:pt>
  </dgm:ptLst>
  <dgm:cxnLst>
    <dgm:cxn modelId="{35B03C1B-CCB1-42CD-9E85-DC744294DE39}" type="presOf" srcId="{432F0687-B62B-4505-AEF3-23C205D507F0}" destId="{FE95B4C0-B381-4812-87DC-A4E59014C1D6}" srcOrd="0" destOrd="0" presId="urn:microsoft.com/office/officeart/2005/8/layout/default"/>
    <dgm:cxn modelId="{69B1D425-FB41-43E9-908C-F7B13E16442D}" srcId="{432F0687-B62B-4505-AEF3-23C205D507F0}" destId="{7BCEAFAA-24F8-42FC-A0F2-582093B829F9}" srcOrd="2" destOrd="0" parTransId="{253A1673-8DCD-4F18-8881-4871BC9393D3}" sibTransId="{A17917EA-BF8E-4A66-B15D-9337A7667BC6}"/>
    <dgm:cxn modelId="{D42D1028-EE2E-4806-A806-2A5D112BE853}" srcId="{432F0687-B62B-4505-AEF3-23C205D507F0}" destId="{C5F7A2A9-02F5-4194-A123-0E7FC6C18BF8}" srcOrd="3" destOrd="0" parTransId="{DDE5ED55-2581-42CC-9D61-FEA061D5DC46}" sibTransId="{151189AE-10B6-4CF8-BAC0-5F86ECCD3806}"/>
    <dgm:cxn modelId="{BEF18C4B-7BD5-4F60-9811-9D25620AF5AF}" type="presOf" srcId="{DF8CB3CC-8BCC-47E2-BC72-F6470766EE38}" destId="{4C39F079-4479-4579-A804-4976F318A9CC}" srcOrd="0" destOrd="0" presId="urn:microsoft.com/office/officeart/2005/8/layout/default"/>
    <dgm:cxn modelId="{39CFE675-B38C-48C1-8D4E-B6950D966669}" type="presOf" srcId="{E5951892-7B22-4858-B330-D0AE70BA5256}" destId="{87037C35-F6C8-4B35-90B9-AA520A809183}" srcOrd="0" destOrd="0" presId="urn:microsoft.com/office/officeart/2005/8/layout/default"/>
    <dgm:cxn modelId="{09CD8579-E8B6-4801-81C8-DEF28898D160}" srcId="{432F0687-B62B-4505-AEF3-23C205D507F0}" destId="{11DEC5CB-9E3E-4E9D-8C94-4C60416358E7}" srcOrd="0" destOrd="0" parTransId="{3D22B8FA-89BE-4ED1-A817-54238524D31C}" sibTransId="{D877ED2D-BC9D-46EA-9465-8EFA3C4D207D}"/>
    <dgm:cxn modelId="{21F5D88C-6B5B-4152-AC99-8E08409366B2}" srcId="{432F0687-B62B-4505-AEF3-23C205D507F0}" destId="{DF8CB3CC-8BCC-47E2-BC72-F6470766EE38}" srcOrd="4" destOrd="0" parTransId="{52DF45FF-491A-4EC1-9E09-32C0CFB3D18B}" sibTransId="{BFC88A8A-A2C4-40AF-9DD2-63170723B032}"/>
    <dgm:cxn modelId="{08973A9F-4DEB-4AA1-AD34-DF57DE91A8B0}" type="presOf" srcId="{11DEC5CB-9E3E-4E9D-8C94-4C60416358E7}" destId="{07962E2E-E819-4397-AF26-32D518EB79AB}" srcOrd="0" destOrd="0" presId="urn:microsoft.com/office/officeart/2005/8/layout/default"/>
    <dgm:cxn modelId="{8071B8A6-F009-4686-81E2-3AD750C717BC}" type="presOf" srcId="{C5F7A2A9-02F5-4194-A123-0E7FC6C18BF8}" destId="{5DB3D71D-24C1-4487-928D-E2A346FCDB99}" srcOrd="0" destOrd="0" presId="urn:microsoft.com/office/officeart/2005/8/layout/default"/>
    <dgm:cxn modelId="{F9FA69A9-ACB5-4E3D-B254-D9F61C3BFE5B}" type="presOf" srcId="{7BCEAFAA-24F8-42FC-A0F2-582093B829F9}" destId="{7BD405FB-FBB0-4A0F-95E7-62D0A70B51C1}" srcOrd="0" destOrd="0" presId="urn:microsoft.com/office/officeart/2005/8/layout/default"/>
    <dgm:cxn modelId="{5A1592DB-11E5-41B4-9FE6-154FA9DC6427}" srcId="{432F0687-B62B-4505-AEF3-23C205D507F0}" destId="{E5951892-7B22-4858-B330-D0AE70BA5256}" srcOrd="1" destOrd="0" parTransId="{CBF22AD1-DFF3-44EB-8EB0-DF038F4A77D7}" sibTransId="{05F2B4B3-4A7C-4B9C-BFC3-F011A3E1B808}"/>
    <dgm:cxn modelId="{6A682B2E-A108-4D8B-B54C-860D97A11E50}" type="presParOf" srcId="{FE95B4C0-B381-4812-87DC-A4E59014C1D6}" destId="{07962E2E-E819-4397-AF26-32D518EB79AB}" srcOrd="0" destOrd="0" presId="urn:microsoft.com/office/officeart/2005/8/layout/default"/>
    <dgm:cxn modelId="{42FFF35E-6472-4265-BA33-EA0BAFC66455}" type="presParOf" srcId="{FE95B4C0-B381-4812-87DC-A4E59014C1D6}" destId="{7C38D7AC-73A3-420F-A0CE-937A2986B0F5}" srcOrd="1" destOrd="0" presId="urn:microsoft.com/office/officeart/2005/8/layout/default"/>
    <dgm:cxn modelId="{0A405563-2DA9-4038-B008-AE9801CC5CE4}" type="presParOf" srcId="{FE95B4C0-B381-4812-87DC-A4E59014C1D6}" destId="{87037C35-F6C8-4B35-90B9-AA520A809183}" srcOrd="2" destOrd="0" presId="urn:microsoft.com/office/officeart/2005/8/layout/default"/>
    <dgm:cxn modelId="{A104469A-4E7E-4B72-B488-852373027541}" type="presParOf" srcId="{FE95B4C0-B381-4812-87DC-A4E59014C1D6}" destId="{DFA01831-6F5A-4F0A-BC02-1ED256AFFC2F}" srcOrd="3" destOrd="0" presId="urn:microsoft.com/office/officeart/2005/8/layout/default"/>
    <dgm:cxn modelId="{DDF38AB7-68F4-4575-8B97-3F4AB812A0A6}" type="presParOf" srcId="{FE95B4C0-B381-4812-87DC-A4E59014C1D6}" destId="{7BD405FB-FBB0-4A0F-95E7-62D0A70B51C1}" srcOrd="4" destOrd="0" presId="urn:microsoft.com/office/officeart/2005/8/layout/default"/>
    <dgm:cxn modelId="{1C368BEC-6614-43E4-ADD5-80D4FF081761}" type="presParOf" srcId="{FE95B4C0-B381-4812-87DC-A4E59014C1D6}" destId="{CB8F0134-39F3-42A2-81DB-2B7AFE215271}" srcOrd="5" destOrd="0" presId="urn:microsoft.com/office/officeart/2005/8/layout/default"/>
    <dgm:cxn modelId="{C91CCD71-65E6-4939-8087-E2FF5EBE98A2}" type="presParOf" srcId="{FE95B4C0-B381-4812-87DC-A4E59014C1D6}" destId="{5DB3D71D-24C1-4487-928D-E2A346FCDB99}" srcOrd="6" destOrd="0" presId="urn:microsoft.com/office/officeart/2005/8/layout/default"/>
    <dgm:cxn modelId="{3C4A4611-EE5A-4092-A862-7A0A9206EF14}" type="presParOf" srcId="{FE95B4C0-B381-4812-87DC-A4E59014C1D6}" destId="{A6BE7088-3AB9-44FE-A993-2C332A6B4E03}" srcOrd="7" destOrd="0" presId="urn:microsoft.com/office/officeart/2005/8/layout/default"/>
    <dgm:cxn modelId="{EF419546-FF14-47F9-9FF9-F71B8DF0EE21}" type="presParOf" srcId="{FE95B4C0-B381-4812-87DC-A4E59014C1D6}" destId="{4C39F079-4479-4579-A804-4976F318A9C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3B9525-EB42-4DA6-99E3-69441267557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193AD58-412F-431F-8DC5-4C4D29946934}">
      <dgm:prSet phldrT="[Text]" custT="1"/>
      <dgm:spPr/>
      <dgm:t>
        <a:bodyPr/>
        <a:lstStyle/>
        <a:p>
          <a:pPr marL="0" lvl="0" indent="0" algn="ctr" defTabSz="889000">
            <a:lnSpc>
              <a:spcPct val="90000"/>
            </a:lnSpc>
            <a:spcBef>
              <a:spcPct val="0"/>
            </a:spcBef>
            <a:spcAft>
              <a:spcPct val="35000"/>
            </a:spcAft>
            <a:buNone/>
          </a:pPr>
          <a:r>
            <a:rPr lang="en-US" sz="2000" b="1" kern="1200" dirty="0">
              <a:solidFill>
                <a:srgbClr val="FFFFFF"/>
              </a:solidFill>
              <a:latin typeface="Franklin Gothic Book" panose="020B0503020102020204" pitchFamily="34" charset="0"/>
              <a:ea typeface="+mn-ea"/>
              <a:cs typeface="+mn-cs"/>
            </a:rPr>
            <a:t>Pathway Design</a:t>
          </a:r>
        </a:p>
      </dgm:t>
    </dgm:pt>
    <dgm:pt modelId="{39D17A34-9BBB-4AC6-9DDB-969C55885902}" type="parTrans" cxnId="{FD9C53D8-E7C8-4272-8E0C-B1BFD2CE6D7E}">
      <dgm:prSet/>
      <dgm:spPr/>
      <dgm:t>
        <a:bodyPr/>
        <a:lstStyle/>
        <a:p>
          <a:endParaRPr lang="en-US"/>
        </a:p>
      </dgm:t>
    </dgm:pt>
    <dgm:pt modelId="{5B8E534D-101D-4052-8800-F16D6CCD5649}" type="sibTrans" cxnId="{FD9C53D8-E7C8-4272-8E0C-B1BFD2CE6D7E}">
      <dgm:prSet/>
      <dgm:spPr/>
      <dgm:t>
        <a:bodyPr/>
        <a:lstStyle/>
        <a:p>
          <a:endParaRPr lang="en-US"/>
        </a:p>
      </dgm:t>
    </dgm:pt>
    <dgm:pt modelId="{AD19260B-ABCD-491A-8796-D610BD909F47}">
      <dgm:prSet phldrT="[Text]" custT="1"/>
      <dgm:spPr/>
      <dgm:t>
        <a:bodyPr/>
        <a:lstStyle/>
        <a:p>
          <a:pPr>
            <a:buFont typeface="Arial" panose="020B0604020202020204" pitchFamily="34" charset="0"/>
            <a:buChar char="•"/>
          </a:pPr>
          <a:r>
            <a:rPr lang="en-US" sz="1400" b="0" dirty="0">
              <a:latin typeface="Franklin Gothic Book" panose="020B0503020102020204" pitchFamily="34" charset="0"/>
            </a:rPr>
            <a:t>Pathway Development</a:t>
          </a:r>
          <a:endParaRPr lang="en-US" sz="1400" dirty="0">
            <a:latin typeface="Franklin Gothic Book" panose="020B0503020102020204" pitchFamily="34" charset="0"/>
          </a:endParaRPr>
        </a:p>
      </dgm:t>
    </dgm:pt>
    <dgm:pt modelId="{4AACC3F0-1BDC-4718-8A75-461E258B10D6}" type="parTrans" cxnId="{B4F51DAC-84BB-49B3-829A-3725473E0A10}">
      <dgm:prSet/>
      <dgm:spPr/>
      <dgm:t>
        <a:bodyPr/>
        <a:lstStyle/>
        <a:p>
          <a:endParaRPr lang="en-US"/>
        </a:p>
      </dgm:t>
    </dgm:pt>
    <dgm:pt modelId="{82205AF6-AEDB-476F-A949-36DCEA72C364}" type="sibTrans" cxnId="{B4F51DAC-84BB-49B3-829A-3725473E0A10}">
      <dgm:prSet/>
      <dgm:spPr/>
      <dgm:t>
        <a:bodyPr/>
        <a:lstStyle/>
        <a:p>
          <a:endParaRPr lang="en-US"/>
        </a:p>
      </dgm:t>
    </dgm:pt>
    <dgm:pt modelId="{C680850C-085F-49AA-BA32-74FD2733D472}">
      <dgm:prSet phldrT="[Text]" custT="1"/>
      <dgm:spPr/>
      <dgm:t>
        <a:bodyPr/>
        <a:lstStyle/>
        <a:p>
          <a:pPr>
            <a:buFont typeface="Arial" panose="020B0604020202020204" pitchFamily="34" charset="0"/>
            <a:buChar char="•"/>
          </a:pPr>
          <a:r>
            <a:rPr lang="en-US" sz="1400" b="0" dirty="0">
              <a:solidFill>
                <a:schemeClr val="dk1"/>
              </a:solidFill>
              <a:latin typeface="Franklin Gothic Book" panose="020B0503020102020204" pitchFamily="34" charset="0"/>
              <a:ea typeface="+mn-ea"/>
              <a:cs typeface="+mn-cs"/>
            </a:rPr>
            <a:t>Program Maps</a:t>
          </a:r>
          <a:endParaRPr lang="en-US" sz="1400" dirty="0">
            <a:latin typeface="Franklin Gothic Book" panose="020B0503020102020204" pitchFamily="34" charset="0"/>
          </a:endParaRPr>
        </a:p>
      </dgm:t>
    </dgm:pt>
    <dgm:pt modelId="{D6538C27-F970-4A7D-BE66-634F8B502EA2}" type="parTrans" cxnId="{661088A4-D8BC-469E-B237-D5189F4E7363}">
      <dgm:prSet/>
      <dgm:spPr/>
      <dgm:t>
        <a:bodyPr/>
        <a:lstStyle/>
        <a:p>
          <a:endParaRPr lang="en-US"/>
        </a:p>
      </dgm:t>
    </dgm:pt>
    <dgm:pt modelId="{564E2578-2953-47F7-AE62-05434B2E239D}" type="sibTrans" cxnId="{661088A4-D8BC-469E-B237-D5189F4E7363}">
      <dgm:prSet/>
      <dgm:spPr/>
      <dgm:t>
        <a:bodyPr/>
        <a:lstStyle/>
        <a:p>
          <a:endParaRPr lang="en-US"/>
        </a:p>
      </dgm:t>
    </dgm:pt>
    <dgm:pt modelId="{E19ED29B-440F-49AF-806C-3FFB9D09FD6C}">
      <dgm:prSet phldrT="[Text]" custT="1"/>
      <dgm:spPr/>
      <dgm:t>
        <a:bodyPr/>
        <a:lstStyle/>
        <a:p>
          <a:pPr marL="0" lvl="0" indent="0" algn="ctr" defTabSz="889000">
            <a:lnSpc>
              <a:spcPct val="90000"/>
            </a:lnSpc>
            <a:spcBef>
              <a:spcPct val="0"/>
            </a:spcBef>
            <a:spcAft>
              <a:spcPct val="35000"/>
            </a:spcAft>
            <a:buNone/>
          </a:pPr>
          <a:r>
            <a:rPr lang="en-US" sz="2000" b="1" kern="1200" dirty="0">
              <a:solidFill>
                <a:srgbClr val="FFFFFF"/>
              </a:solidFill>
              <a:latin typeface="Franklin Gothic Book" panose="020B0503020102020204" pitchFamily="34" charset="0"/>
              <a:ea typeface="+mn-ea"/>
              <a:cs typeface="+mn-cs"/>
            </a:rPr>
            <a:t>Pathway Entry</a:t>
          </a:r>
        </a:p>
      </dgm:t>
    </dgm:pt>
    <dgm:pt modelId="{6715A994-9977-4336-9DFB-ECA3FF43B675}" type="parTrans" cxnId="{4F1026B4-8ED3-4F6D-A460-4322A82DC60E}">
      <dgm:prSet/>
      <dgm:spPr/>
      <dgm:t>
        <a:bodyPr/>
        <a:lstStyle/>
        <a:p>
          <a:endParaRPr lang="en-US"/>
        </a:p>
      </dgm:t>
    </dgm:pt>
    <dgm:pt modelId="{0C0AFBFA-BD5C-4D90-A0F2-2DD89A329C54}" type="sibTrans" cxnId="{4F1026B4-8ED3-4F6D-A460-4322A82DC60E}">
      <dgm:prSet/>
      <dgm:spPr/>
      <dgm:t>
        <a:bodyPr/>
        <a:lstStyle/>
        <a:p>
          <a:endParaRPr lang="en-US"/>
        </a:p>
      </dgm:t>
    </dgm:pt>
    <dgm:pt modelId="{A271969E-FBC9-4AFF-B37C-A4DF33654472}">
      <dgm:prSet phldrT="[Text]" custT="1"/>
      <dgm:spPr/>
      <dgm:t>
        <a:bodyPr/>
        <a:lstStyle/>
        <a:p>
          <a:r>
            <a:rPr lang="en-US" sz="1400" dirty="0">
              <a:latin typeface="Franklin Gothic Book" panose="020B0503020102020204" pitchFamily="34" charset="0"/>
            </a:rPr>
            <a:t>Intake</a:t>
          </a:r>
        </a:p>
      </dgm:t>
    </dgm:pt>
    <dgm:pt modelId="{B06AA5B3-A988-4F8B-88BE-49B20B976106}" type="parTrans" cxnId="{733CFF89-68B9-4514-8F32-562F638F0E58}">
      <dgm:prSet/>
      <dgm:spPr/>
      <dgm:t>
        <a:bodyPr/>
        <a:lstStyle/>
        <a:p>
          <a:endParaRPr lang="en-US"/>
        </a:p>
      </dgm:t>
    </dgm:pt>
    <dgm:pt modelId="{60AAA8C4-D930-449F-8DE8-7E8FF1133FFA}" type="sibTrans" cxnId="{733CFF89-68B9-4514-8F32-562F638F0E58}">
      <dgm:prSet/>
      <dgm:spPr/>
      <dgm:t>
        <a:bodyPr/>
        <a:lstStyle/>
        <a:p>
          <a:endParaRPr lang="en-US"/>
        </a:p>
      </dgm:t>
    </dgm:pt>
    <dgm:pt modelId="{5754A7F5-7C28-4754-8E53-6527A454F9DC}">
      <dgm:prSet phldrT="[Text]" custT="1"/>
      <dgm:spPr/>
      <dgm:t>
        <a:bodyPr/>
        <a:lstStyle/>
        <a:p>
          <a:r>
            <a:rPr lang="en-US" sz="1400" dirty="0">
              <a:latin typeface="Franklin Gothic Book" panose="020B0503020102020204" pitchFamily="34" charset="0"/>
            </a:rPr>
            <a:t>Entry Advising</a:t>
          </a:r>
        </a:p>
      </dgm:t>
    </dgm:pt>
    <dgm:pt modelId="{883DACB7-19D6-4CB8-8197-A94722BA683F}" type="parTrans" cxnId="{08E9570C-E48D-4C44-833F-6F69D08AED20}">
      <dgm:prSet/>
      <dgm:spPr/>
      <dgm:t>
        <a:bodyPr/>
        <a:lstStyle/>
        <a:p>
          <a:endParaRPr lang="en-US"/>
        </a:p>
      </dgm:t>
    </dgm:pt>
    <dgm:pt modelId="{F62DFCC0-A70B-46FD-9D40-513D0880DCBA}" type="sibTrans" cxnId="{08E9570C-E48D-4C44-833F-6F69D08AED20}">
      <dgm:prSet/>
      <dgm:spPr/>
      <dgm:t>
        <a:bodyPr/>
        <a:lstStyle/>
        <a:p>
          <a:endParaRPr lang="en-US"/>
        </a:p>
      </dgm:t>
    </dgm:pt>
    <dgm:pt modelId="{2BF04553-C4BF-4DCD-853C-341918268876}">
      <dgm:prSet phldrT="[Text]" custT="1"/>
      <dgm:spPr/>
      <dgm:t>
        <a:bodyPr/>
        <a:lstStyle/>
        <a:p>
          <a:pPr marL="0" lvl="0" indent="0" algn="ctr" defTabSz="889000">
            <a:lnSpc>
              <a:spcPct val="90000"/>
            </a:lnSpc>
            <a:spcBef>
              <a:spcPct val="0"/>
            </a:spcBef>
            <a:spcAft>
              <a:spcPct val="35000"/>
            </a:spcAft>
            <a:buNone/>
          </a:pPr>
          <a:r>
            <a:rPr lang="en-US" sz="2000" b="1" kern="1200" dirty="0">
              <a:solidFill>
                <a:srgbClr val="FFFFFF"/>
              </a:solidFill>
              <a:latin typeface="Franklin Gothic Book" panose="020B0503020102020204" pitchFamily="34" charset="0"/>
              <a:ea typeface="+mn-ea"/>
              <a:cs typeface="+mn-cs"/>
            </a:rPr>
            <a:t>Pathway Navigation</a:t>
          </a:r>
        </a:p>
      </dgm:t>
    </dgm:pt>
    <dgm:pt modelId="{6B747923-E9CF-4366-9A7B-972353648ABC}" type="parTrans" cxnId="{B74DA7C5-8CB5-468F-932F-EB6B113CEA1E}">
      <dgm:prSet/>
      <dgm:spPr/>
      <dgm:t>
        <a:bodyPr/>
        <a:lstStyle/>
        <a:p>
          <a:endParaRPr lang="en-US"/>
        </a:p>
      </dgm:t>
    </dgm:pt>
    <dgm:pt modelId="{C75594CB-7F19-4B95-95C8-89FCDBF42FBF}" type="sibTrans" cxnId="{B74DA7C5-8CB5-468F-932F-EB6B113CEA1E}">
      <dgm:prSet/>
      <dgm:spPr/>
      <dgm:t>
        <a:bodyPr/>
        <a:lstStyle/>
        <a:p>
          <a:endParaRPr lang="en-US"/>
        </a:p>
      </dgm:t>
    </dgm:pt>
    <dgm:pt modelId="{DF98AD73-D4C6-4AB9-945D-A528890A3123}">
      <dgm:prSet phldrT="[Text]" custT="1"/>
      <dgm:spPr/>
      <dgm:t>
        <a:bodyPr/>
        <a:lstStyle/>
        <a:p>
          <a:pPr>
            <a:buFont typeface="Arial" panose="020B0604020202020204" pitchFamily="34" charset="0"/>
            <a:buChar char="•"/>
          </a:pPr>
          <a:r>
            <a:rPr lang="en-US" sz="1400" b="0" dirty="0">
              <a:solidFill>
                <a:schemeClr val="dk1"/>
              </a:solidFill>
              <a:latin typeface="Franklin Gothic Book" panose="020B0503020102020204" pitchFamily="34" charset="0"/>
              <a:ea typeface="+mn-ea"/>
              <a:cs typeface="+mn-cs"/>
            </a:rPr>
            <a:t>Progress Monitoring</a:t>
          </a:r>
          <a:endParaRPr lang="en-US" sz="1400" dirty="0">
            <a:latin typeface="Franklin Gothic Book" panose="020B0503020102020204" pitchFamily="34" charset="0"/>
          </a:endParaRPr>
        </a:p>
      </dgm:t>
    </dgm:pt>
    <dgm:pt modelId="{29ED67A7-BD1D-47DD-88F3-AFC16D0CAC12}" type="parTrans" cxnId="{54B0F0B2-91E0-4C70-B221-6464CAC2DC02}">
      <dgm:prSet/>
      <dgm:spPr/>
      <dgm:t>
        <a:bodyPr/>
        <a:lstStyle/>
        <a:p>
          <a:endParaRPr lang="en-US"/>
        </a:p>
      </dgm:t>
    </dgm:pt>
    <dgm:pt modelId="{01EB52FD-26BB-4908-9039-47590F0180ED}" type="sibTrans" cxnId="{54B0F0B2-91E0-4C70-B221-6464CAC2DC02}">
      <dgm:prSet/>
      <dgm:spPr/>
      <dgm:t>
        <a:bodyPr/>
        <a:lstStyle/>
        <a:p>
          <a:endParaRPr lang="en-US"/>
        </a:p>
      </dgm:t>
    </dgm:pt>
    <dgm:pt modelId="{C428CABF-4210-46B0-A982-E1A37D364E17}">
      <dgm:prSet phldrT="[Text]"/>
      <dgm:spPr/>
      <dgm:t>
        <a:bodyPr/>
        <a:lstStyle/>
        <a:p>
          <a:r>
            <a:rPr lang="en-US" b="1" dirty="0">
              <a:latin typeface="Franklin Gothic Book" panose="020B0503020102020204" pitchFamily="34" charset="0"/>
            </a:rPr>
            <a:t>Teaching &amp; Learning</a:t>
          </a:r>
        </a:p>
      </dgm:t>
    </dgm:pt>
    <dgm:pt modelId="{A517D776-1CC3-49A1-9C23-77BAEE731765}" type="parTrans" cxnId="{010519FD-1C24-4171-816C-5002F449B70F}">
      <dgm:prSet/>
      <dgm:spPr/>
      <dgm:t>
        <a:bodyPr/>
        <a:lstStyle/>
        <a:p>
          <a:endParaRPr lang="en-US"/>
        </a:p>
      </dgm:t>
    </dgm:pt>
    <dgm:pt modelId="{0946B0F8-3EE4-4BE9-A2F0-AB3FF5544AF3}" type="sibTrans" cxnId="{010519FD-1C24-4171-816C-5002F449B70F}">
      <dgm:prSet/>
      <dgm:spPr/>
      <dgm:t>
        <a:bodyPr/>
        <a:lstStyle/>
        <a:p>
          <a:endParaRPr lang="en-US"/>
        </a:p>
      </dgm:t>
    </dgm:pt>
    <dgm:pt modelId="{2B653971-0F18-4D8E-9A4A-3E85E0B86A59}">
      <dgm:prSet phldrT="[Text]"/>
      <dgm:spPr/>
      <dgm:t>
        <a:bodyPr/>
        <a:lstStyle/>
        <a:p>
          <a:r>
            <a:rPr lang="en-US" b="0" i="0" u="none" dirty="0">
              <a:latin typeface="Franklin Gothic Book" panose="020B0503020102020204" pitchFamily="34" charset="0"/>
            </a:rPr>
            <a:t>Engagement</a:t>
          </a:r>
          <a:endParaRPr lang="en-US" dirty="0">
            <a:latin typeface="Franklin Gothic Book" panose="020B0503020102020204" pitchFamily="34" charset="0"/>
          </a:endParaRPr>
        </a:p>
      </dgm:t>
    </dgm:pt>
    <dgm:pt modelId="{8DA9CB61-A1D1-425B-8C8F-9244758BDB72}" type="parTrans" cxnId="{46FCF9F3-169B-4F8B-934D-64456B2D95CF}">
      <dgm:prSet/>
      <dgm:spPr/>
      <dgm:t>
        <a:bodyPr/>
        <a:lstStyle/>
        <a:p>
          <a:endParaRPr lang="en-US"/>
        </a:p>
      </dgm:t>
    </dgm:pt>
    <dgm:pt modelId="{88EB9EFF-482D-4FAE-A392-161284CFD17A}" type="sibTrans" cxnId="{46FCF9F3-169B-4F8B-934D-64456B2D95CF}">
      <dgm:prSet/>
      <dgm:spPr/>
      <dgm:t>
        <a:bodyPr/>
        <a:lstStyle/>
        <a:p>
          <a:endParaRPr lang="en-US"/>
        </a:p>
      </dgm:t>
    </dgm:pt>
    <dgm:pt modelId="{9550E377-3443-41BF-AD17-2208B4A3EE6B}">
      <dgm:prSet custT="1"/>
      <dgm:spPr/>
      <dgm:t>
        <a:bodyPr/>
        <a:lstStyle/>
        <a:p>
          <a:r>
            <a:rPr lang="en-US" sz="1400" b="0" dirty="0">
              <a:solidFill>
                <a:schemeClr val="dk1"/>
              </a:solidFill>
              <a:latin typeface="Franklin Gothic Book" panose="020B0503020102020204" pitchFamily="34" charset="0"/>
              <a:ea typeface="+mn-ea"/>
              <a:cs typeface="+mn-cs"/>
            </a:rPr>
            <a:t>Scheduling</a:t>
          </a:r>
        </a:p>
      </dgm:t>
    </dgm:pt>
    <dgm:pt modelId="{84502C2D-695D-4D47-9268-E8A565392946}" type="parTrans" cxnId="{F9029B55-6CC6-47AC-B7BF-BF49A7EEE301}">
      <dgm:prSet/>
      <dgm:spPr/>
      <dgm:t>
        <a:bodyPr/>
        <a:lstStyle/>
        <a:p>
          <a:endParaRPr lang="en-US"/>
        </a:p>
      </dgm:t>
    </dgm:pt>
    <dgm:pt modelId="{DA904C50-3F43-4F1D-9CF1-87105B94FE32}" type="sibTrans" cxnId="{F9029B55-6CC6-47AC-B7BF-BF49A7EEE301}">
      <dgm:prSet/>
      <dgm:spPr/>
      <dgm:t>
        <a:bodyPr/>
        <a:lstStyle/>
        <a:p>
          <a:endParaRPr lang="en-US"/>
        </a:p>
      </dgm:t>
    </dgm:pt>
    <dgm:pt modelId="{E2B9CEE7-0F54-426D-95B7-1D38F23841F7}">
      <dgm:prSet custT="1"/>
      <dgm:spPr/>
      <dgm:t>
        <a:bodyPr/>
        <a:lstStyle/>
        <a:p>
          <a:r>
            <a:rPr lang="en-US" sz="1400" b="0" dirty="0">
              <a:solidFill>
                <a:schemeClr val="dk1"/>
              </a:solidFill>
              <a:latin typeface="Franklin Gothic Book" panose="020B0503020102020204" pitchFamily="34" charset="0"/>
              <a:ea typeface="+mn-ea"/>
              <a:cs typeface="+mn-cs"/>
            </a:rPr>
            <a:t>Completion Support</a:t>
          </a:r>
        </a:p>
      </dgm:t>
    </dgm:pt>
    <dgm:pt modelId="{F3B0DDDF-F6F1-486E-BFA2-594AC8C418CA}" type="parTrans" cxnId="{C26643AC-4381-4016-A29E-8E98DEA48F94}">
      <dgm:prSet/>
      <dgm:spPr/>
      <dgm:t>
        <a:bodyPr/>
        <a:lstStyle/>
        <a:p>
          <a:endParaRPr lang="en-US"/>
        </a:p>
      </dgm:t>
    </dgm:pt>
    <dgm:pt modelId="{64AACC26-AAE4-4993-A9F0-BA9FBF9C84A0}" type="sibTrans" cxnId="{C26643AC-4381-4016-A29E-8E98DEA48F94}">
      <dgm:prSet/>
      <dgm:spPr/>
      <dgm:t>
        <a:bodyPr/>
        <a:lstStyle/>
        <a:p>
          <a:endParaRPr lang="en-US"/>
        </a:p>
      </dgm:t>
    </dgm:pt>
    <dgm:pt modelId="{81F6B19A-8453-43FA-8F43-B8CB2C50CDA6}">
      <dgm:prSet custT="1"/>
      <dgm:spPr/>
      <dgm:t>
        <a:bodyPr/>
        <a:lstStyle/>
        <a:p>
          <a:r>
            <a:rPr lang="en-US" sz="1400" b="0" dirty="0">
              <a:solidFill>
                <a:schemeClr val="dk1"/>
              </a:solidFill>
              <a:latin typeface="Franklin Gothic Book" panose="020B0503020102020204" pitchFamily="34" charset="0"/>
              <a:ea typeface="+mn-ea"/>
              <a:cs typeface="+mn-cs"/>
            </a:rPr>
            <a:t>Degree Math and English in One Year</a:t>
          </a:r>
        </a:p>
      </dgm:t>
    </dgm:pt>
    <dgm:pt modelId="{88342689-5E63-4DBA-8944-8D2F5D623CDC}" type="parTrans" cxnId="{EE0FBC0F-3F12-4B61-A7A3-FDC050A963DB}">
      <dgm:prSet/>
      <dgm:spPr/>
      <dgm:t>
        <a:bodyPr/>
        <a:lstStyle/>
        <a:p>
          <a:endParaRPr lang="en-US"/>
        </a:p>
      </dgm:t>
    </dgm:pt>
    <dgm:pt modelId="{4819FC99-4461-4C85-BAF8-E7C2A717D022}" type="sibTrans" cxnId="{EE0FBC0F-3F12-4B61-A7A3-FDC050A963DB}">
      <dgm:prSet/>
      <dgm:spPr/>
      <dgm:t>
        <a:bodyPr/>
        <a:lstStyle/>
        <a:p>
          <a:endParaRPr lang="en-US"/>
        </a:p>
      </dgm:t>
    </dgm:pt>
    <dgm:pt modelId="{2418B056-5058-4E63-92B3-A20F45C6DED2}">
      <dgm:prSet phldrT="[Text]"/>
      <dgm:spPr/>
      <dgm:t>
        <a:bodyPr/>
        <a:lstStyle/>
        <a:p>
          <a:r>
            <a:rPr lang="en-US" b="0" i="0" u="none" dirty="0">
              <a:latin typeface="Franklin Gothic Book" panose="020B0503020102020204" pitchFamily="34" charset="0"/>
            </a:rPr>
            <a:t>Effectiveness</a:t>
          </a:r>
          <a:endParaRPr lang="en-US" dirty="0">
            <a:latin typeface="Franklin Gothic Book" panose="020B0503020102020204" pitchFamily="34" charset="0"/>
          </a:endParaRPr>
        </a:p>
      </dgm:t>
    </dgm:pt>
    <dgm:pt modelId="{EC5FC0E6-508B-427B-B393-81C541D50778}" type="parTrans" cxnId="{826BBD20-219E-4CF2-ABFA-746C198E53DC}">
      <dgm:prSet/>
      <dgm:spPr/>
      <dgm:t>
        <a:bodyPr/>
        <a:lstStyle/>
        <a:p>
          <a:endParaRPr lang="en-US"/>
        </a:p>
      </dgm:t>
    </dgm:pt>
    <dgm:pt modelId="{65782747-5D8C-4864-98C9-A9AC4D2BAB82}" type="sibTrans" cxnId="{826BBD20-219E-4CF2-ABFA-746C198E53DC}">
      <dgm:prSet/>
      <dgm:spPr/>
      <dgm:t>
        <a:bodyPr/>
        <a:lstStyle/>
        <a:p>
          <a:endParaRPr lang="en-US"/>
        </a:p>
      </dgm:t>
    </dgm:pt>
    <dgm:pt modelId="{72B475F4-52C1-4C38-827B-24A3542D2008}">
      <dgm:prSet phldrT="[Text]"/>
      <dgm:spPr/>
      <dgm:t>
        <a:bodyPr/>
        <a:lstStyle/>
        <a:p>
          <a:r>
            <a:rPr lang="en-US" b="0" i="0" u="none" dirty="0">
              <a:latin typeface="Franklin Gothic Book" panose="020B0503020102020204" pitchFamily="34" charset="0"/>
            </a:rPr>
            <a:t>Improvement</a:t>
          </a:r>
          <a:endParaRPr lang="en-US" dirty="0">
            <a:latin typeface="Franklin Gothic Book" panose="020B0503020102020204" pitchFamily="34" charset="0"/>
          </a:endParaRPr>
        </a:p>
      </dgm:t>
    </dgm:pt>
    <dgm:pt modelId="{E84EE072-1867-4D61-A6F7-B48E396FABD3}" type="parTrans" cxnId="{9A1F763E-DDBB-41FC-99F7-61D00E705E3C}">
      <dgm:prSet/>
      <dgm:spPr/>
      <dgm:t>
        <a:bodyPr/>
        <a:lstStyle/>
        <a:p>
          <a:endParaRPr lang="en-US"/>
        </a:p>
      </dgm:t>
    </dgm:pt>
    <dgm:pt modelId="{DFABDA35-4D14-4859-8261-4D17F51DC02B}" type="sibTrans" cxnId="{9A1F763E-DDBB-41FC-99F7-61D00E705E3C}">
      <dgm:prSet/>
      <dgm:spPr/>
      <dgm:t>
        <a:bodyPr/>
        <a:lstStyle/>
        <a:p>
          <a:endParaRPr lang="en-US"/>
        </a:p>
      </dgm:t>
    </dgm:pt>
    <dgm:pt modelId="{8CE850EF-A53F-4E5C-ACF9-29423C694295}">
      <dgm:prSet/>
      <dgm:spPr/>
      <dgm:t>
        <a:bodyPr/>
        <a:lstStyle/>
        <a:p>
          <a:r>
            <a:rPr lang="en-US" b="0" i="0" u="none" dirty="0">
              <a:latin typeface="Franklin Gothic Book" panose="020B0503020102020204" pitchFamily="34" charset="0"/>
            </a:rPr>
            <a:t>Inclusion</a:t>
          </a:r>
          <a:endParaRPr lang="en-US" b="0" dirty="0">
            <a:latin typeface="Franklin Gothic Book" panose="020B0503020102020204" pitchFamily="34" charset="0"/>
          </a:endParaRPr>
        </a:p>
      </dgm:t>
    </dgm:pt>
    <dgm:pt modelId="{DBAE1EA1-6B50-4806-821D-271314695E7E}" type="parTrans" cxnId="{5CD470B8-D84F-4968-8CB5-82A1209C6EB0}">
      <dgm:prSet/>
      <dgm:spPr/>
      <dgm:t>
        <a:bodyPr/>
        <a:lstStyle/>
        <a:p>
          <a:endParaRPr lang="en-US"/>
        </a:p>
      </dgm:t>
    </dgm:pt>
    <dgm:pt modelId="{DECB88F0-BD8E-42F9-BB3C-82F8A56E28C6}" type="sibTrans" cxnId="{5CD470B8-D84F-4968-8CB5-82A1209C6EB0}">
      <dgm:prSet/>
      <dgm:spPr/>
      <dgm:t>
        <a:bodyPr/>
        <a:lstStyle/>
        <a:p>
          <a:endParaRPr lang="en-US"/>
        </a:p>
      </dgm:t>
    </dgm:pt>
    <dgm:pt modelId="{F9C46A09-210A-4A14-8B79-0C9E5E733D1E}">
      <dgm:prSet/>
      <dgm:spPr/>
      <dgm:t>
        <a:bodyPr/>
        <a:lstStyle/>
        <a:p>
          <a:r>
            <a:rPr lang="en-US" b="0" i="0" u="none" dirty="0">
              <a:latin typeface="Franklin Gothic Book" panose="020B0503020102020204" pitchFamily="34" charset="0"/>
            </a:rPr>
            <a:t>Alignment</a:t>
          </a:r>
          <a:endParaRPr lang="en-US" dirty="0">
            <a:latin typeface="Franklin Gothic Book" panose="020B0503020102020204" pitchFamily="34" charset="0"/>
          </a:endParaRPr>
        </a:p>
      </dgm:t>
    </dgm:pt>
    <dgm:pt modelId="{FF467E25-76A9-4BF4-8E67-1679697EF747}" type="parTrans" cxnId="{4845DE20-4815-498E-91EF-47AA62040D61}">
      <dgm:prSet/>
      <dgm:spPr/>
      <dgm:t>
        <a:bodyPr/>
        <a:lstStyle/>
        <a:p>
          <a:endParaRPr lang="en-US"/>
        </a:p>
      </dgm:t>
    </dgm:pt>
    <dgm:pt modelId="{FD7192DF-2DD3-42BA-831E-E5DB48096F95}" type="sibTrans" cxnId="{4845DE20-4815-498E-91EF-47AA62040D61}">
      <dgm:prSet/>
      <dgm:spPr/>
      <dgm:t>
        <a:bodyPr/>
        <a:lstStyle/>
        <a:p>
          <a:endParaRPr lang="en-US"/>
        </a:p>
      </dgm:t>
    </dgm:pt>
    <dgm:pt modelId="{50C5D259-1E8D-4CDD-A642-B5F2322B5394}">
      <dgm:prSet phldrT="[Text]" custT="1"/>
      <dgm:spPr/>
      <dgm:t>
        <a:bodyPr/>
        <a:lstStyle/>
        <a:p>
          <a:r>
            <a:rPr lang="en-US" sz="1400" dirty="0">
              <a:latin typeface="Franklin Gothic Book" panose="020B0503020102020204" pitchFamily="34" charset="0"/>
            </a:rPr>
            <a:t>Educational Planning</a:t>
          </a:r>
        </a:p>
      </dgm:t>
    </dgm:pt>
    <dgm:pt modelId="{338037D1-02FD-4A97-814F-CFE6B684A046}" type="parTrans" cxnId="{65CE12D5-64D3-4D1B-A8CC-9C00E5A1CB92}">
      <dgm:prSet/>
      <dgm:spPr/>
      <dgm:t>
        <a:bodyPr/>
        <a:lstStyle/>
        <a:p>
          <a:endParaRPr lang="en-US"/>
        </a:p>
      </dgm:t>
    </dgm:pt>
    <dgm:pt modelId="{EDDE8B55-B5B1-48C3-A083-4879E0DD60C3}" type="sibTrans" cxnId="{65CE12D5-64D3-4D1B-A8CC-9C00E5A1CB92}">
      <dgm:prSet/>
      <dgm:spPr/>
      <dgm:t>
        <a:bodyPr/>
        <a:lstStyle/>
        <a:p>
          <a:endParaRPr lang="en-US"/>
        </a:p>
      </dgm:t>
    </dgm:pt>
    <dgm:pt modelId="{72FA99DC-EA49-4F39-A203-A2C83028D796}">
      <dgm:prSet phldrT="[Text]" custT="1"/>
      <dgm:spPr/>
      <dgm:t>
        <a:bodyPr/>
        <a:lstStyle/>
        <a:p>
          <a:r>
            <a:rPr lang="en-US" sz="1400" dirty="0">
              <a:latin typeface="Franklin Gothic Book" panose="020B0503020102020204" pitchFamily="34" charset="0"/>
            </a:rPr>
            <a:t>Financial Planning</a:t>
          </a:r>
        </a:p>
      </dgm:t>
    </dgm:pt>
    <dgm:pt modelId="{C0C2FBEC-4BCE-45A5-9BE7-55E134AD4938}" type="parTrans" cxnId="{118A4E6A-65F4-4C43-A228-2B3A52CA49F0}">
      <dgm:prSet/>
      <dgm:spPr/>
      <dgm:t>
        <a:bodyPr/>
        <a:lstStyle/>
        <a:p>
          <a:endParaRPr lang="en-US"/>
        </a:p>
      </dgm:t>
    </dgm:pt>
    <dgm:pt modelId="{77473491-DB36-4C4D-A7F9-A3AF8086848B}" type="sibTrans" cxnId="{118A4E6A-65F4-4C43-A228-2B3A52CA49F0}">
      <dgm:prSet/>
      <dgm:spPr/>
      <dgm:t>
        <a:bodyPr/>
        <a:lstStyle/>
        <a:p>
          <a:endParaRPr lang="en-US"/>
        </a:p>
      </dgm:t>
    </dgm:pt>
    <dgm:pt modelId="{9E682A79-8539-4179-A1C0-CF9931427F9D}">
      <dgm:prSet phldrT="[Text]" custT="1"/>
      <dgm:spPr/>
      <dgm:t>
        <a:bodyPr/>
        <a:lstStyle/>
        <a:p>
          <a:pPr>
            <a:buFont typeface="Arial" panose="020B0604020202020204" pitchFamily="34" charset="0"/>
            <a:buChar char="•"/>
          </a:pPr>
          <a:r>
            <a:rPr lang="en-US" sz="1400" b="0" dirty="0">
              <a:solidFill>
                <a:schemeClr val="dk1"/>
              </a:solidFill>
              <a:latin typeface="Franklin Gothic Book" panose="020B0503020102020204" pitchFamily="34" charset="0"/>
              <a:ea typeface="+mn-ea"/>
              <a:cs typeface="+mn-cs"/>
            </a:rPr>
            <a:t>Math Pathways</a:t>
          </a:r>
          <a:endParaRPr lang="en-US" sz="1400" dirty="0">
            <a:latin typeface="Franklin Gothic Book" panose="020B0503020102020204" pitchFamily="34" charset="0"/>
          </a:endParaRPr>
        </a:p>
      </dgm:t>
    </dgm:pt>
    <dgm:pt modelId="{31389584-1D7F-4CF8-AF29-6E14ECF1E045}" type="parTrans" cxnId="{767C59D1-4C6D-43FC-A531-0DAF7F9F4137}">
      <dgm:prSet/>
      <dgm:spPr/>
      <dgm:t>
        <a:bodyPr/>
        <a:lstStyle/>
        <a:p>
          <a:endParaRPr lang="en-US"/>
        </a:p>
      </dgm:t>
    </dgm:pt>
    <dgm:pt modelId="{72D24421-FA7E-411E-9BEB-E2DCCEA09280}" type="sibTrans" cxnId="{767C59D1-4C6D-43FC-A531-0DAF7F9F4137}">
      <dgm:prSet/>
      <dgm:spPr/>
      <dgm:t>
        <a:bodyPr/>
        <a:lstStyle/>
        <a:p>
          <a:endParaRPr lang="en-US"/>
        </a:p>
      </dgm:t>
    </dgm:pt>
    <dgm:pt modelId="{F622A4F8-D61A-4B93-978E-01077A628B63}" type="pres">
      <dgm:prSet presAssocID="{283B9525-EB42-4DA6-99E3-69441267557D}" presName="Name0" presStyleCnt="0">
        <dgm:presLayoutVars>
          <dgm:dir/>
          <dgm:animLvl val="lvl"/>
          <dgm:resizeHandles val="exact"/>
        </dgm:presLayoutVars>
      </dgm:prSet>
      <dgm:spPr/>
    </dgm:pt>
    <dgm:pt modelId="{F1809A8D-34B8-4C8C-88BF-078FC7EA5EEE}" type="pres">
      <dgm:prSet presAssocID="{283B9525-EB42-4DA6-99E3-69441267557D}" presName="tSp" presStyleCnt="0"/>
      <dgm:spPr/>
    </dgm:pt>
    <dgm:pt modelId="{ED12D902-F677-4207-B67D-F80F64E94B89}" type="pres">
      <dgm:prSet presAssocID="{283B9525-EB42-4DA6-99E3-69441267557D}" presName="bSp" presStyleCnt="0"/>
      <dgm:spPr/>
    </dgm:pt>
    <dgm:pt modelId="{9E4C1940-9FED-4FC5-950A-4BF4E8C645CE}" type="pres">
      <dgm:prSet presAssocID="{283B9525-EB42-4DA6-99E3-69441267557D}" presName="process" presStyleCnt="0"/>
      <dgm:spPr/>
    </dgm:pt>
    <dgm:pt modelId="{501CFD55-366B-4B47-B0AF-22A2AB975C2C}" type="pres">
      <dgm:prSet presAssocID="{4193AD58-412F-431F-8DC5-4C4D29946934}" presName="composite1" presStyleCnt="0"/>
      <dgm:spPr/>
    </dgm:pt>
    <dgm:pt modelId="{0ABA056E-2D48-4241-A208-B49B0C90D88E}" type="pres">
      <dgm:prSet presAssocID="{4193AD58-412F-431F-8DC5-4C4D29946934}" presName="dummyNode1" presStyleLbl="node1" presStyleIdx="0" presStyleCnt="4"/>
      <dgm:spPr/>
    </dgm:pt>
    <dgm:pt modelId="{425C8037-D655-41A2-B0A2-244BCFA4C483}" type="pres">
      <dgm:prSet presAssocID="{4193AD58-412F-431F-8DC5-4C4D29946934}" presName="childNode1" presStyleLbl="bgAcc1" presStyleIdx="0" presStyleCnt="4">
        <dgm:presLayoutVars>
          <dgm:bulletEnabled val="1"/>
        </dgm:presLayoutVars>
      </dgm:prSet>
      <dgm:spPr/>
    </dgm:pt>
    <dgm:pt modelId="{9368D475-C46A-4208-A8A7-3FFDA44B70EB}" type="pres">
      <dgm:prSet presAssocID="{4193AD58-412F-431F-8DC5-4C4D29946934}" presName="childNode1tx" presStyleLbl="bgAcc1" presStyleIdx="0" presStyleCnt="4">
        <dgm:presLayoutVars>
          <dgm:bulletEnabled val="1"/>
        </dgm:presLayoutVars>
      </dgm:prSet>
      <dgm:spPr/>
    </dgm:pt>
    <dgm:pt modelId="{752D315C-447F-422D-814B-90FE3AFA051E}" type="pres">
      <dgm:prSet presAssocID="{4193AD58-412F-431F-8DC5-4C4D29946934}" presName="parentNode1" presStyleLbl="node1" presStyleIdx="0" presStyleCnt="4">
        <dgm:presLayoutVars>
          <dgm:chMax val="1"/>
          <dgm:bulletEnabled val="1"/>
        </dgm:presLayoutVars>
      </dgm:prSet>
      <dgm:spPr/>
    </dgm:pt>
    <dgm:pt modelId="{810C5C2C-8901-4EAD-8EBC-1C6448034C4C}" type="pres">
      <dgm:prSet presAssocID="{4193AD58-412F-431F-8DC5-4C4D29946934}" presName="connSite1" presStyleCnt="0"/>
      <dgm:spPr/>
    </dgm:pt>
    <dgm:pt modelId="{9413A2E6-3EB3-4674-8531-00483F1E34E3}" type="pres">
      <dgm:prSet presAssocID="{5B8E534D-101D-4052-8800-F16D6CCD5649}" presName="Name9" presStyleLbl="sibTrans2D1" presStyleIdx="0" presStyleCnt="3"/>
      <dgm:spPr/>
    </dgm:pt>
    <dgm:pt modelId="{9DA55DCD-7217-42B7-8818-3603C0108525}" type="pres">
      <dgm:prSet presAssocID="{E19ED29B-440F-49AF-806C-3FFB9D09FD6C}" presName="composite2" presStyleCnt="0"/>
      <dgm:spPr/>
    </dgm:pt>
    <dgm:pt modelId="{C450E12A-FD20-4994-B749-A446013398C6}" type="pres">
      <dgm:prSet presAssocID="{E19ED29B-440F-49AF-806C-3FFB9D09FD6C}" presName="dummyNode2" presStyleLbl="node1" presStyleIdx="0" presStyleCnt="4"/>
      <dgm:spPr/>
    </dgm:pt>
    <dgm:pt modelId="{DC7F9A53-2707-4B02-9C00-07FE7B08B09F}" type="pres">
      <dgm:prSet presAssocID="{E19ED29B-440F-49AF-806C-3FFB9D09FD6C}" presName="childNode2" presStyleLbl="bgAcc1" presStyleIdx="1" presStyleCnt="4">
        <dgm:presLayoutVars>
          <dgm:bulletEnabled val="1"/>
        </dgm:presLayoutVars>
      </dgm:prSet>
      <dgm:spPr/>
    </dgm:pt>
    <dgm:pt modelId="{4F05A459-3049-4DBD-9BF8-07F25297BCDD}" type="pres">
      <dgm:prSet presAssocID="{E19ED29B-440F-49AF-806C-3FFB9D09FD6C}" presName="childNode2tx" presStyleLbl="bgAcc1" presStyleIdx="1" presStyleCnt="4">
        <dgm:presLayoutVars>
          <dgm:bulletEnabled val="1"/>
        </dgm:presLayoutVars>
      </dgm:prSet>
      <dgm:spPr/>
    </dgm:pt>
    <dgm:pt modelId="{CFBF6641-8F02-4E8D-8FC2-53F629725D65}" type="pres">
      <dgm:prSet presAssocID="{E19ED29B-440F-49AF-806C-3FFB9D09FD6C}" presName="parentNode2" presStyleLbl="node1" presStyleIdx="1" presStyleCnt="4">
        <dgm:presLayoutVars>
          <dgm:chMax val="0"/>
          <dgm:bulletEnabled val="1"/>
        </dgm:presLayoutVars>
      </dgm:prSet>
      <dgm:spPr/>
    </dgm:pt>
    <dgm:pt modelId="{D4FCD9DA-A8E8-4339-BDEB-89CBCE889DB5}" type="pres">
      <dgm:prSet presAssocID="{E19ED29B-440F-49AF-806C-3FFB9D09FD6C}" presName="connSite2" presStyleCnt="0"/>
      <dgm:spPr/>
    </dgm:pt>
    <dgm:pt modelId="{C513E4FA-0301-48DA-A747-B2F97F27B678}" type="pres">
      <dgm:prSet presAssocID="{0C0AFBFA-BD5C-4D90-A0F2-2DD89A329C54}" presName="Name18" presStyleLbl="sibTrans2D1" presStyleIdx="1" presStyleCnt="3"/>
      <dgm:spPr/>
    </dgm:pt>
    <dgm:pt modelId="{4AFA8896-5A5A-4BF5-92DC-656FB81B3ECE}" type="pres">
      <dgm:prSet presAssocID="{2BF04553-C4BF-4DCD-853C-341918268876}" presName="composite1" presStyleCnt="0"/>
      <dgm:spPr/>
    </dgm:pt>
    <dgm:pt modelId="{661F8426-3A0B-44AC-A13D-D7F6D6486677}" type="pres">
      <dgm:prSet presAssocID="{2BF04553-C4BF-4DCD-853C-341918268876}" presName="dummyNode1" presStyleLbl="node1" presStyleIdx="1" presStyleCnt="4"/>
      <dgm:spPr/>
    </dgm:pt>
    <dgm:pt modelId="{65EC922D-DA05-4092-8319-D41FB2529016}" type="pres">
      <dgm:prSet presAssocID="{2BF04553-C4BF-4DCD-853C-341918268876}" presName="childNode1" presStyleLbl="bgAcc1" presStyleIdx="2" presStyleCnt="4">
        <dgm:presLayoutVars>
          <dgm:bulletEnabled val="1"/>
        </dgm:presLayoutVars>
      </dgm:prSet>
      <dgm:spPr/>
    </dgm:pt>
    <dgm:pt modelId="{C95950EE-128B-4C79-9CDF-6FFDD607E220}" type="pres">
      <dgm:prSet presAssocID="{2BF04553-C4BF-4DCD-853C-341918268876}" presName="childNode1tx" presStyleLbl="bgAcc1" presStyleIdx="2" presStyleCnt="4">
        <dgm:presLayoutVars>
          <dgm:bulletEnabled val="1"/>
        </dgm:presLayoutVars>
      </dgm:prSet>
      <dgm:spPr/>
    </dgm:pt>
    <dgm:pt modelId="{42346EE3-F70D-4B20-9BEB-D3216707CF3F}" type="pres">
      <dgm:prSet presAssocID="{2BF04553-C4BF-4DCD-853C-341918268876}" presName="parentNode1" presStyleLbl="node1" presStyleIdx="2" presStyleCnt="4">
        <dgm:presLayoutVars>
          <dgm:chMax val="1"/>
          <dgm:bulletEnabled val="1"/>
        </dgm:presLayoutVars>
      </dgm:prSet>
      <dgm:spPr>
        <a:xfrm>
          <a:off x="4792222" y="3379442"/>
          <a:ext cx="1584195" cy="629982"/>
        </a:xfrm>
        <a:prstGeom prst="roundRect">
          <a:avLst>
            <a:gd name="adj" fmla="val 10000"/>
          </a:avLst>
        </a:prstGeom>
      </dgm:spPr>
    </dgm:pt>
    <dgm:pt modelId="{236EC184-74B8-4DC3-BF8A-0A7FB60DB38B}" type="pres">
      <dgm:prSet presAssocID="{2BF04553-C4BF-4DCD-853C-341918268876}" presName="connSite1" presStyleCnt="0"/>
      <dgm:spPr/>
    </dgm:pt>
    <dgm:pt modelId="{6D8B1F73-BC17-4FB6-A142-5D1E9A9DAC34}" type="pres">
      <dgm:prSet presAssocID="{C75594CB-7F19-4B95-95C8-89FCDBF42FBF}" presName="Name9" presStyleLbl="sibTrans2D1" presStyleIdx="2" presStyleCnt="3"/>
      <dgm:spPr/>
    </dgm:pt>
    <dgm:pt modelId="{8AB0B0C4-D235-422D-81FD-48B6111D4233}" type="pres">
      <dgm:prSet presAssocID="{C428CABF-4210-46B0-A982-E1A37D364E17}" presName="composite2" presStyleCnt="0"/>
      <dgm:spPr/>
    </dgm:pt>
    <dgm:pt modelId="{241DD6BA-545A-45B2-9054-DACB6D5371EE}" type="pres">
      <dgm:prSet presAssocID="{C428CABF-4210-46B0-A982-E1A37D364E17}" presName="dummyNode2" presStyleLbl="node1" presStyleIdx="2" presStyleCnt="4"/>
      <dgm:spPr/>
    </dgm:pt>
    <dgm:pt modelId="{C49FB03C-EDC8-4051-9919-FB33C8EEA761}" type="pres">
      <dgm:prSet presAssocID="{C428CABF-4210-46B0-A982-E1A37D364E17}" presName="childNode2" presStyleLbl="bgAcc1" presStyleIdx="3" presStyleCnt="4">
        <dgm:presLayoutVars>
          <dgm:bulletEnabled val="1"/>
        </dgm:presLayoutVars>
      </dgm:prSet>
      <dgm:spPr/>
    </dgm:pt>
    <dgm:pt modelId="{B7E27788-1EE1-4C9D-AF27-59AC7AB8E0DB}" type="pres">
      <dgm:prSet presAssocID="{C428CABF-4210-46B0-A982-E1A37D364E17}" presName="childNode2tx" presStyleLbl="bgAcc1" presStyleIdx="3" presStyleCnt="4">
        <dgm:presLayoutVars>
          <dgm:bulletEnabled val="1"/>
        </dgm:presLayoutVars>
      </dgm:prSet>
      <dgm:spPr/>
    </dgm:pt>
    <dgm:pt modelId="{7266E2FE-682E-46B3-A3DE-F26BBAB150AE}" type="pres">
      <dgm:prSet presAssocID="{C428CABF-4210-46B0-A982-E1A37D364E17}" presName="parentNode2" presStyleLbl="node1" presStyleIdx="3" presStyleCnt="4">
        <dgm:presLayoutVars>
          <dgm:chMax val="0"/>
          <dgm:bulletEnabled val="1"/>
        </dgm:presLayoutVars>
      </dgm:prSet>
      <dgm:spPr/>
    </dgm:pt>
    <dgm:pt modelId="{47E261C0-1DBF-4EE3-AE41-D59E890BE49E}" type="pres">
      <dgm:prSet presAssocID="{C428CABF-4210-46B0-A982-E1A37D364E17}" presName="connSite2" presStyleCnt="0"/>
      <dgm:spPr/>
    </dgm:pt>
  </dgm:ptLst>
  <dgm:cxnLst>
    <dgm:cxn modelId="{08E9570C-E48D-4C44-833F-6F69D08AED20}" srcId="{E19ED29B-440F-49AF-806C-3FFB9D09FD6C}" destId="{5754A7F5-7C28-4754-8E53-6527A454F9DC}" srcOrd="1" destOrd="0" parTransId="{883DACB7-19D6-4CB8-8197-A94722BA683F}" sibTransId="{F62DFCC0-A70B-46FD-9D40-513D0880DCBA}"/>
    <dgm:cxn modelId="{EE0FBC0F-3F12-4B61-A7A3-FDC050A963DB}" srcId="{2BF04553-C4BF-4DCD-853C-341918268876}" destId="{81F6B19A-8453-43FA-8F43-B8CB2C50CDA6}" srcOrd="2" destOrd="0" parTransId="{88342689-5E63-4DBA-8944-8D2F5D623CDC}" sibTransId="{4819FC99-4461-4C85-BAF8-E7C2A717D022}"/>
    <dgm:cxn modelId="{57B2ED16-C13D-4800-8020-95613B2ADEEA}" type="presOf" srcId="{72B475F4-52C1-4C38-827B-24A3542D2008}" destId="{B7E27788-1EE1-4C9D-AF27-59AC7AB8E0DB}" srcOrd="1" destOrd="2" presId="urn:microsoft.com/office/officeart/2005/8/layout/hProcess4"/>
    <dgm:cxn modelId="{389FF21E-19D3-496A-9F95-2C8D7ABF0E8E}" type="presOf" srcId="{50C5D259-1E8D-4CDD-A642-B5F2322B5394}" destId="{DC7F9A53-2707-4B02-9C00-07FE7B08B09F}" srcOrd="0" destOrd="2" presId="urn:microsoft.com/office/officeart/2005/8/layout/hProcess4"/>
    <dgm:cxn modelId="{826BBD20-219E-4CF2-ABFA-746C198E53DC}" srcId="{C428CABF-4210-46B0-A982-E1A37D364E17}" destId="{2418B056-5058-4E63-92B3-A20F45C6DED2}" srcOrd="1" destOrd="0" parTransId="{EC5FC0E6-508B-427B-B393-81C541D50778}" sibTransId="{65782747-5D8C-4864-98C9-A9AC4D2BAB82}"/>
    <dgm:cxn modelId="{4845DE20-4815-498E-91EF-47AA62040D61}" srcId="{C428CABF-4210-46B0-A982-E1A37D364E17}" destId="{F9C46A09-210A-4A14-8B79-0C9E5E733D1E}" srcOrd="4" destOrd="0" parTransId="{FF467E25-76A9-4BF4-8E67-1679697EF747}" sibTransId="{FD7192DF-2DD3-42BA-831E-E5DB48096F95}"/>
    <dgm:cxn modelId="{DE04B127-5475-4C52-BF04-B5D93CB83B13}" type="presOf" srcId="{E2B9CEE7-0F54-426D-95B7-1D38F23841F7}" destId="{65EC922D-DA05-4092-8319-D41FB2529016}" srcOrd="0" destOrd="1" presId="urn:microsoft.com/office/officeart/2005/8/layout/hProcess4"/>
    <dgm:cxn modelId="{C810F72E-56A2-4662-8C75-CA701F3262BC}" type="presOf" srcId="{0C0AFBFA-BD5C-4D90-A0F2-2DD89A329C54}" destId="{C513E4FA-0301-48DA-A747-B2F97F27B678}" srcOrd="0" destOrd="0" presId="urn:microsoft.com/office/officeart/2005/8/layout/hProcess4"/>
    <dgm:cxn modelId="{9780F730-891B-4397-884C-6C17575777AA}" type="presOf" srcId="{DF98AD73-D4C6-4AB9-945D-A528890A3123}" destId="{C95950EE-128B-4C79-9CDF-6FFDD607E220}" srcOrd="1" destOrd="0" presId="urn:microsoft.com/office/officeart/2005/8/layout/hProcess4"/>
    <dgm:cxn modelId="{3CED3D35-387B-4826-8930-27A35C1E7ABE}" type="presOf" srcId="{8CE850EF-A53F-4E5C-ACF9-29423C694295}" destId="{C49FB03C-EDC8-4051-9919-FB33C8EEA761}" srcOrd="0" destOrd="3" presId="urn:microsoft.com/office/officeart/2005/8/layout/hProcess4"/>
    <dgm:cxn modelId="{9A1F763E-DDBB-41FC-99F7-61D00E705E3C}" srcId="{C428CABF-4210-46B0-A982-E1A37D364E17}" destId="{72B475F4-52C1-4C38-827B-24A3542D2008}" srcOrd="2" destOrd="0" parTransId="{E84EE072-1867-4D61-A6F7-B48E396FABD3}" sibTransId="{DFABDA35-4D14-4859-8261-4D17F51DC02B}"/>
    <dgm:cxn modelId="{DA156342-7EBD-4D7A-A399-D46639F27E22}" type="presOf" srcId="{72FA99DC-EA49-4F39-A203-A2C83028D796}" destId="{DC7F9A53-2707-4B02-9C00-07FE7B08B09F}" srcOrd="0" destOrd="3" presId="urn:microsoft.com/office/officeart/2005/8/layout/hProcess4"/>
    <dgm:cxn modelId="{9EE3AB63-D60D-4562-B338-96EB17D99054}" type="presOf" srcId="{AD19260B-ABCD-491A-8796-D610BD909F47}" destId="{425C8037-D655-41A2-B0A2-244BCFA4C483}" srcOrd="0" destOrd="0" presId="urn:microsoft.com/office/officeart/2005/8/layout/hProcess4"/>
    <dgm:cxn modelId="{F34CC163-C8C9-4E69-834A-9D4B80AFB88D}" type="presOf" srcId="{2B653971-0F18-4D8E-9A4A-3E85E0B86A59}" destId="{C49FB03C-EDC8-4051-9919-FB33C8EEA761}" srcOrd="0" destOrd="0" presId="urn:microsoft.com/office/officeart/2005/8/layout/hProcess4"/>
    <dgm:cxn modelId="{59257C44-1432-4419-8C7D-167C3B5CCC4C}" type="presOf" srcId="{9550E377-3443-41BF-AD17-2208B4A3EE6B}" destId="{425C8037-D655-41A2-B0A2-244BCFA4C483}" srcOrd="0" destOrd="3" presId="urn:microsoft.com/office/officeart/2005/8/layout/hProcess4"/>
    <dgm:cxn modelId="{CF878464-C937-452F-B255-B99A8A8F6E43}" type="presOf" srcId="{C680850C-085F-49AA-BA32-74FD2733D472}" destId="{9368D475-C46A-4208-A8A7-3FFDA44B70EB}" srcOrd="1" destOrd="1" presId="urn:microsoft.com/office/officeart/2005/8/layout/hProcess4"/>
    <dgm:cxn modelId="{3BB1F966-315E-47BF-89FB-5471D536894C}" type="presOf" srcId="{C75594CB-7F19-4B95-95C8-89FCDBF42FBF}" destId="{6D8B1F73-BC17-4FB6-A142-5D1E9A9DAC34}" srcOrd="0" destOrd="0" presId="urn:microsoft.com/office/officeart/2005/8/layout/hProcess4"/>
    <dgm:cxn modelId="{534F0E68-6B2B-4AA0-AF79-467CA7D0953C}" type="presOf" srcId="{F9C46A09-210A-4A14-8B79-0C9E5E733D1E}" destId="{C49FB03C-EDC8-4051-9919-FB33C8EEA761}" srcOrd="0" destOrd="4" presId="urn:microsoft.com/office/officeart/2005/8/layout/hProcess4"/>
    <dgm:cxn modelId="{34857A68-2D0A-46C6-9E55-48307AD601EC}" type="presOf" srcId="{9550E377-3443-41BF-AD17-2208B4A3EE6B}" destId="{9368D475-C46A-4208-A8A7-3FFDA44B70EB}" srcOrd="1" destOrd="3" presId="urn:microsoft.com/office/officeart/2005/8/layout/hProcess4"/>
    <dgm:cxn modelId="{118A4E6A-65F4-4C43-A228-2B3A52CA49F0}" srcId="{E19ED29B-440F-49AF-806C-3FFB9D09FD6C}" destId="{72FA99DC-EA49-4F39-A203-A2C83028D796}" srcOrd="3" destOrd="0" parTransId="{C0C2FBEC-4BCE-45A5-9BE7-55E134AD4938}" sibTransId="{77473491-DB36-4C4D-A7F9-A3AF8086848B}"/>
    <dgm:cxn modelId="{69A45E4C-F2F4-445B-87F1-CA077A7A3CBA}" type="presOf" srcId="{C680850C-085F-49AA-BA32-74FD2733D472}" destId="{425C8037-D655-41A2-B0A2-244BCFA4C483}" srcOrd="0" destOrd="1" presId="urn:microsoft.com/office/officeart/2005/8/layout/hProcess4"/>
    <dgm:cxn modelId="{E0B3EB50-354B-4AAA-B6D7-857BD763068D}" type="presOf" srcId="{9E682A79-8539-4179-A1C0-CF9931427F9D}" destId="{425C8037-D655-41A2-B0A2-244BCFA4C483}" srcOrd="0" destOrd="2" presId="urn:microsoft.com/office/officeart/2005/8/layout/hProcess4"/>
    <dgm:cxn modelId="{8EFDE171-5796-4DB3-9401-11C48E734E34}" type="presOf" srcId="{2BF04553-C4BF-4DCD-853C-341918268876}" destId="{42346EE3-F70D-4B20-9BEB-D3216707CF3F}" srcOrd="0" destOrd="0" presId="urn:microsoft.com/office/officeart/2005/8/layout/hProcess4"/>
    <dgm:cxn modelId="{F9029B55-6CC6-47AC-B7BF-BF49A7EEE301}" srcId="{4193AD58-412F-431F-8DC5-4C4D29946934}" destId="{9550E377-3443-41BF-AD17-2208B4A3EE6B}" srcOrd="3" destOrd="0" parTransId="{84502C2D-695D-4D47-9268-E8A565392946}" sibTransId="{DA904C50-3F43-4F1D-9CF1-87105B94FE32}"/>
    <dgm:cxn modelId="{BC80B156-E571-47CF-89CF-CC8BC487A946}" type="presOf" srcId="{AD19260B-ABCD-491A-8796-D610BD909F47}" destId="{9368D475-C46A-4208-A8A7-3FFDA44B70EB}" srcOrd="1" destOrd="0" presId="urn:microsoft.com/office/officeart/2005/8/layout/hProcess4"/>
    <dgm:cxn modelId="{68D4D356-EDB6-4C5F-A014-573F6267DABB}" type="presOf" srcId="{4193AD58-412F-431F-8DC5-4C4D29946934}" destId="{752D315C-447F-422D-814B-90FE3AFA051E}" srcOrd="0" destOrd="0" presId="urn:microsoft.com/office/officeart/2005/8/layout/hProcess4"/>
    <dgm:cxn modelId="{7B7A2C59-BBB3-4C7A-A042-394E50DA67FF}" type="presOf" srcId="{50C5D259-1E8D-4CDD-A642-B5F2322B5394}" destId="{4F05A459-3049-4DBD-9BF8-07F25297BCDD}" srcOrd="1" destOrd="2" presId="urn:microsoft.com/office/officeart/2005/8/layout/hProcess4"/>
    <dgm:cxn modelId="{6EF45079-18D5-4716-A080-891A8824BB8F}" type="presOf" srcId="{2418B056-5058-4E63-92B3-A20F45C6DED2}" destId="{B7E27788-1EE1-4C9D-AF27-59AC7AB8E0DB}" srcOrd="1" destOrd="1" presId="urn:microsoft.com/office/officeart/2005/8/layout/hProcess4"/>
    <dgm:cxn modelId="{0FE0347A-2D0A-4CB1-875D-836BB356C592}" type="presOf" srcId="{283B9525-EB42-4DA6-99E3-69441267557D}" destId="{F622A4F8-D61A-4B93-978E-01077A628B63}" srcOrd="0" destOrd="0" presId="urn:microsoft.com/office/officeart/2005/8/layout/hProcess4"/>
    <dgm:cxn modelId="{5F55515A-AAF8-4CD7-A221-2B6920422697}" type="presOf" srcId="{F9C46A09-210A-4A14-8B79-0C9E5E733D1E}" destId="{B7E27788-1EE1-4C9D-AF27-59AC7AB8E0DB}" srcOrd="1" destOrd="4" presId="urn:microsoft.com/office/officeart/2005/8/layout/hProcess4"/>
    <dgm:cxn modelId="{733CFF89-68B9-4514-8F32-562F638F0E58}" srcId="{E19ED29B-440F-49AF-806C-3FFB9D09FD6C}" destId="{A271969E-FBC9-4AFF-B37C-A4DF33654472}" srcOrd="0" destOrd="0" parTransId="{B06AA5B3-A988-4F8B-88BE-49B20B976106}" sibTransId="{60AAA8C4-D930-449F-8DE8-7E8FF1133FFA}"/>
    <dgm:cxn modelId="{5B90EE9D-2237-41C7-812F-A92C8C26630A}" type="presOf" srcId="{2418B056-5058-4E63-92B3-A20F45C6DED2}" destId="{C49FB03C-EDC8-4051-9919-FB33C8EEA761}" srcOrd="0" destOrd="1" presId="urn:microsoft.com/office/officeart/2005/8/layout/hProcess4"/>
    <dgm:cxn modelId="{0C39B69F-8A5E-4908-A33D-28976EA14B66}" type="presOf" srcId="{81F6B19A-8453-43FA-8F43-B8CB2C50CDA6}" destId="{65EC922D-DA05-4092-8319-D41FB2529016}" srcOrd="0" destOrd="2" presId="urn:microsoft.com/office/officeart/2005/8/layout/hProcess4"/>
    <dgm:cxn modelId="{661088A4-D8BC-469E-B237-D5189F4E7363}" srcId="{4193AD58-412F-431F-8DC5-4C4D29946934}" destId="{C680850C-085F-49AA-BA32-74FD2733D472}" srcOrd="1" destOrd="0" parTransId="{D6538C27-F970-4A7D-BE66-634F8B502EA2}" sibTransId="{564E2578-2953-47F7-AE62-05434B2E239D}"/>
    <dgm:cxn modelId="{B4F51DAC-84BB-49B3-829A-3725473E0A10}" srcId="{4193AD58-412F-431F-8DC5-4C4D29946934}" destId="{AD19260B-ABCD-491A-8796-D610BD909F47}" srcOrd="0" destOrd="0" parTransId="{4AACC3F0-1BDC-4718-8A75-461E258B10D6}" sibTransId="{82205AF6-AEDB-476F-A949-36DCEA72C364}"/>
    <dgm:cxn modelId="{C26643AC-4381-4016-A29E-8E98DEA48F94}" srcId="{2BF04553-C4BF-4DCD-853C-341918268876}" destId="{E2B9CEE7-0F54-426D-95B7-1D38F23841F7}" srcOrd="1" destOrd="0" parTransId="{F3B0DDDF-F6F1-486E-BFA2-594AC8C418CA}" sibTransId="{64AACC26-AAE4-4993-A9F0-BA9FBF9C84A0}"/>
    <dgm:cxn modelId="{FA4C9FAF-7C0F-4B9B-AB21-2AFEC9F0D102}" type="presOf" srcId="{DF98AD73-D4C6-4AB9-945D-A528890A3123}" destId="{65EC922D-DA05-4092-8319-D41FB2529016}" srcOrd="0" destOrd="0" presId="urn:microsoft.com/office/officeart/2005/8/layout/hProcess4"/>
    <dgm:cxn modelId="{68ADC6B0-F7AB-4C28-9739-12A9CF8DCC75}" type="presOf" srcId="{5754A7F5-7C28-4754-8E53-6527A454F9DC}" destId="{4F05A459-3049-4DBD-9BF8-07F25297BCDD}" srcOrd="1" destOrd="1" presId="urn:microsoft.com/office/officeart/2005/8/layout/hProcess4"/>
    <dgm:cxn modelId="{54B0F0B2-91E0-4C70-B221-6464CAC2DC02}" srcId="{2BF04553-C4BF-4DCD-853C-341918268876}" destId="{DF98AD73-D4C6-4AB9-945D-A528890A3123}" srcOrd="0" destOrd="0" parTransId="{29ED67A7-BD1D-47DD-88F3-AFC16D0CAC12}" sibTransId="{01EB52FD-26BB-4908-9039-47590F0180ED}"/>
    <dgm:cxn modelId="{4F1026B4-8ED3-4F6D-A460-4322A82DC60E}" srcId="{283B9525-EB42-4DA6-99E3-69441267557D}" destId="{E19ED29B-440F-49AF-806C-3FFB9D09FD6C}" srcOrd="1" destOrd="0" parTransId="{6715A994-9977-4336-9DFB-ECA3FF43B675}" sibTransId="{0C0AFBFA-BD5C-4D90-A0F2-2DD89A329C54}"/>
    <dgm:cxn modelId="{CC0B0EB7-F1DC-4D14-87D1-29A1379E47C2}" type="presOf" srcId="{5B8E534D-101D-4052-8800-F16D6CCD5649}" destId="{9413A2E6-3EB3-4674-8531-00483F1E34E3}" srcOrd="0" destOrd="0" presId="urn:microsoft.com/office/officeart/2005/8/layout/hProcess4"/>
    <dgm:cxn modelId="{5CD470B8-D84F-4968-8CB5-82A1209C6EB0}" srcId="{C428CABF-4210-46B0-A982-E1A37D364E17}" destId="{8CE850EF-A53F-4E5C-ACF9-29423C694295}" srcOrd="3" destOrd="0" parTransId="{DBAE1EA1-6B50-4806-821D-271314695E7E}" sibTransId="{DECB88F0-BD8E-42F9-BB3C-82F8A56E28C6}"/>
    <dgm:cxn modelId="{A031D0BE-0703-4E28-AAE7-F733182920C3}" type="presOf" srcId="{72B475F4-52C1-4C38-827B-24A3542D2008}" destId="{C49FB03C-EDC8-4051-9919-FB33C8EEA761}" srcOrd="0" destOrd="2" presId="urn:microsoft.com/office/officeart/2005/8/layout/hProcess4"/>
    <dgm:cxn modelId="{09D8AFC2-92C5-4743-BF13-C8F1914728DC}" type="presOf" srcId="{5754A7F5-7C28-4754-8E53-6527A454F9DC}" destId="{DC7F9A53-2707-4B02-9C00-07FE7B08B09F}" srcOrd="0" destOrd="1" presId="urn:microsoft.com/office/officeart/2005/8/layout/hProcess4"/>
    <dgm:cxn modelId="{313A88C5-8CAE-487D-B768-31D4FA35E58A}" type="presOf" srcId="{E2B9CEE7-0F54-426D-95B7-1D38F23841F7}" destId="{C95950EE-128B-4C79-9CDF-6FFDD607E220}" srcOrd="1" destOrd="1" presId="urn:microsoft.com/office/officeart/2005/8/layout/hProcess4"/>
    <dgm:cxn modelId="{B74DA7C5-8CB5-468F-932F-EB6B113CEA1E}" srcId="{283B9525-EB42-4DA6-99E3-69441267557D}" destId="{2BF04553-C4BF-4DCD-853C-341918268876}" srcOrd="2" destOrd="0" parTransId="{6B747923-E9CF-4366-9A7B-972353648ABC}" sibTransId="{C75594CB-7F19-4B95-95C8-89FCDBF42FBF}"/>
    <dgm:cxn modelId="{9A27CCCB-8576-4F4D-BC63-135F6FFB3FC6}" type="presOf" srcId="{8CE850EF-A53F-4E5C-ACF9-29423C694295}" destId="{B7E27788-1EE1-4C9D-AF27-59AC7AB8E0DB}" srcOrd="1" destOrd="3" presId="urn:microsoft.com/office/officeart/2005/8/layout/hProcess4"/>
    <dgm:cxn modelId="{1C5F1DCD-0671-4563-B1B7-7061AF96E31C}" type="presOf" srcId="{A271969E-FBC9-4AFF-B37C-A4DF33654472}" destId="{4F05A459-3049-4DBD-9BF8-07F25297BCDD}" srcOrd="1" destOrd="0" presId="urn:microsoft.com/office/officeart/2005/8/layout/hProcess4"/>
    <dgm:cxn modelId="{767C59D1-4C6D-43FC-A531-0DAF7F9F4137}" srcId="{4193AD58-412F-431F-8DC5-4C4D29946934}" destId="{9E682A79-8539-4179-A1C0-CF9931427F9D}" srcOrd="2" destOrd="0" parTransId="{31389584-1D7F-4CF8-AF29-6E14ECF1E045}" sibTransId="{72D24421-FA7E-411E-9BEB-E2DCCEA09280}"/>
    <dgm:cxn modelId="{65CE12D5-64D3-4D1B-A8CC-9C00E5A1CB92}" srcId="{E19ED29B-440F-49AF-806C-3FFB9D09FD6C}" destId="{50C5D259-1E8D-4CDD-A642-B5F2322B5394}" srcOrd="2" destOrd="0" parTransId="{338037D1-02FD-4A97-814F-CFE6B684A046}" sibTransId="{EDDE8B55-B5B1-48C3-A083-4879E0DD60C3}"/>
    <dgm:cxn modelId="{FD9C53D8-E7C8-4272-8E0C-B1BFD2CE6D7E}" srcId="{283B9525-EB42-4DA6-99E3-69441267557D}" destId="{4193AD58-412F-431F-8DC5-4C4D29946934}" srcOrd="0" destOrd="0" parTransId="{39D17A34-9BBB-4AC6-9DDB-969C55885902}" sibTransId="{5B8E534D-101D-4052-8800-F16D6CCD5649}"/>
    <dgm:cxn modelId="{2A0C28DD-1ECA-4D77-A81E-45562DC548B1}" type="presOf" srcId="{72FA99DC-EA49-4F39-A203-A2C83028D796}" destId="{4F05A459-3049-4DBD-9BF8-07F25297BCDD}" srcOrd="1" destOrd="3" presId="urn:microsoft.com/office/officeart/2005/8/layout/hProcess4"/>
    <dgm:cxn modelId="{1A0A62E7-51B3-4C0B-8622-D222D30FDFB7}" type="presOf" srcId="{2B653971-0F18-4D8E-9A4A-3E85E0B86A59}" destId="{B7E27788-1EE1-4C9D-AF27-59AC7AB8E0DB}" srcOrd="1" destOrd="0" presId="urn:microsoft.com/office/officeart/2005/8/layout/hProcess4"/>
    <dgm:cxn modelId="{6A7774E7-009D-45A5-9A37-C7D0935DD7FE}" type="presOf" srcId="{9E682A79-8539-4179-A1C0-CF9931427F9D}" destId="{9368D475-C46A-4208-A8A7-3FFDA44B70EB}" srcOrd="1" destOrd="2" presId="urn:microsoft.com/office/officeart/2005/8/layout/hProcess4"/>
    <dgm:cxn modelId="{9EF406EC-2F1D-4ED6-A8E2-DC4D27C7FE5F}" type="presOf" srcId="{A271969E-FBC9-4AFF-B37C-A4DF33654472}" destId="{DC7F9A53-2707-4B02-9C00-07FE7B08B09F}" srcOrd="0" destOrd="0" presId="urn:microsoft.com/office/officeart/2005/8/layout/hProcess4"/>
    <dgm:cxn modelId="{46FCF9F3-169B-4F8B-934D-64456B2D95CF}" srcId="{C428CABF-4210-46B0-A982-E1A37D364E17}" destId="{2B653971-0F18-4D8E-9A4A-3E85E0B86A59}" srcOrd="0" destOrd="0" parTransId="{8DA9CB61-A1D1-425B-8C8F-9244758BDB72}" sibTransId="{88EB9EFF-482D-4FAE-A392-161284CFD17A}"/>
    <dgm:cxn modelId="{33C801FC-16A0-4082-B484-B020B8E5851E}" type="presOf" srcId="{81F6B19A-8453-43FA-8F43-B8CB2C50CDA6}" destId="{C95950EE-128B-4C79-9CDF-6FFDD607E220}" srcOrd="1" destOrd="2" presId="urn:microsoft.com/office/officeart/2005/8/layout/hProcess4"/>
    <dgm:cxn modelId="{C29589FC-C814-493C-BFB6-13A66F03A3E9}" type="presOf" srcId="{C428CABF-4210-46B0-A982-E1A37D364E17}" destId="{7266E2FE-682E-46B3-A3DE-F26BBAB150AE}" srcOrd="0" destOrd="0" presId="urn:microsoft.com/office/officeart/2005/8/layout/hProcess4"/>
    <dgm:cxn modelId="{010519FD-1C24-4171-816C-5002F449B70F}" srcId="{283B9525-EB42-4DA6-99E3-69441267557D}" destId="{C428CABF-4210-46B0-A982-E1A37D364E17}" srcOrd="3" destOrd="0" parTransId="{A517D776-1CC3-49A1-9C23-77BAEE731765}" sibTransId="{0946B0F8-3EE4-4BE9-A2F0-AB3FF5544AF3}"/>
    <dgm:cxn modelId="{C1B827FE-0451-4F74-813E-488EAE7ECA6D}" type="presOf" srcId="{E19ED29B-440F-49AF-806C-3FFB9D09FD6C}" destId="{CFBF6641-8F02-4E8D-8FC2-53F629725D65}" srcOrd="0" destOrd="0" presId="urn:microsoft.com/office/officeart/2005/8/layout/hProcess4"/>
    <dgm:cxn modelId="{C9897871-CBF5-4268-A2B5-65AA72BFDEF4}" type="presParOf" srcId="{F622A4F8-D61A-4B93-978E-01077A628B63}" destId="{F1809A8D-34B8-4C8C-88BF-078FC7EA5EEE}" srcOrd="0" destOrd="0" presId="urn:microsoft.com/office/officeart/2005/8/layout/hProcess4"/>
    <dgm:cxn modelId="{226C3874-7843-4F5B-BB47-963BCE91F93C}" type="presParOf" srcId="{F622A4F8-D61A-4B93-978E-01077A628B63}" destId="{ED12D902-F677-4207-B67D-F80F64E94B89}" srcOrd="1" destOrd="0" presId="urn:microsoft.com/office/officeart/2005/8/layout/hProcess4"/>
    <dgm:cxn modelId="{99097CD6-F1D9-4D02-B860-CC2D489D9E75}" type="presParOf" srcId="{F622A4F8-D61A-4B93-978E-01077A628B63}" destId="{9E4C1940-9FED-4FC5-950A-4BF4E8C645CE}" srcOrd="2" destOrd="0" presId="urn:microsoft.com/office/officeart/2005/8/layout/hProcess4"/>
    <dgm:cxn modelId="{CBB8319D-D36B-4DDF-B79A-055EB40DED45}" type="presParOf" srcId="{9E4C1940-9FED-4FC5-950A-4BF4E8C645CE}" destId="{501CFD55-366B-4B47-B0AF-22A2AB975C2C}" srcOrd="0" destOrd="0" presId="urn:microsoft.com/office/officeart/2005/8/layout/hProcess4"/>
    <dgm:cxn modelId="{C502EE71-317F-4C7F-AF46-F24227D246EF}" type="presParOf" srcId="{501CFD55-366B-4B47-B0AF-22A2AB975C2C}" destId="{0ABA056E-2D48-4241-A208-B49B0C90D88E}" srcOrd="0" destOrd="0" presId="urn:microsoft.com/office/officeart/2005/8/layout/hProcess4"/>
    <dgm:cxn modelId="{80403867-672D-492A-AEA9-60EF11D0614A}" type="presParOf" srcId="{501CFD55-366B-4B47-B0AF-22A2AB975C2C}" destId="{425C8037-D655-41A2-B0A2-244BCFA4C483}" srcOrd="1" destOrd="0" presId="urn:microsoft.com/office/officeart/2005/8/layout/hProcess4"/>
    <dgm:cxn modelId="{E578A713-9C37-4011-B082-7C5D7ECDD32E}" type="presParOf" srcId="{501CFD55-366B-4B47-B0AF-22A2AB975C2C}" destId="{9368D475-C46A-4208-A8A7-3FFDA44B70EB}" srcOrd="2" destOrd="0" presId="urn:microsoft.com/office/officeart/2005/8/layout/hProcess4"/>
    <dgm:cxn modelId="{C9D653F6-D2F3-4177-8357-C9AA4607AEEF}" type="presParOf" srcId="{501CFD55-366B-4B47-B0AF-22A2AB975C2C}" destId="{752D315C-447F-422D-814B-90FE3AFA051E}" srcOrd="3" destOrd="0" presId="urn:microsoft.com/office/officeart/2005/8/layout/hProcess4"/>
    <dgm:cxn modelId="{DC039EB5-70F8-4FAD-9561-54219ED76204}" type="presParOf" srcId="{501CFD55-366B-4B47-B0AF-22A2AB975C2C}" destId="{810C5C2C-8901-4EAD-8EBC-1C6448034C4C}" srcOrd="4" destOrd="0" presId="urn:microsoft.com/office/officeart/2005/8/layout/hProcess4"/>
    <dgm:cxn modelId="{20BF0E5F-01AB-436B-9E4C-079A97409D32}" type="presParOf" srcId="{9E4C1940-9FED-4FC5-950A-4BF4E8C645CE}" destId="{9413A2E6-3EB3-4674-8531-00483F1E34E3}" srcOrd="1" destOrd="0" presId="urn:microsoft.com/office/officeart/2005/8/layout/hProcess4"/>
    <dgm:cxn modelId="{6FEDE30A-D268-480A-8D15-F739B6657289}" type="presParOf" srcId="{9E4C1940-9FED-4FC5-950A-4BF4E8C645CE}" destId="{9DA55DCD-7217-42B7-8818-3603C0108525}" srcOrd="2" destOrd="0" presId="urn:microsoft.com/office/officeart/2005/8/layout/hProcess4"/>
    <dgm:cxn modelId="{8353CC17-557A-4816-B692-B627C83E3CA0}" type="presParOf" srcId="{9DA55DCD-7217-42B7-8818-3603C0108525}" destId="{C450E12A-FD20-4994-B749-A446013398C6}" srcOrd="0" destOrd="0" presId="urn:microsoft.com/office/officeart/2005/8/layout/hProcess4"/>
    <dgm:cxn modelId="{18CFB65C-7B59-4B31-A5C6-7F2925BB1032}" type="presParOf" srcId="{9DA55DCD-7217-42B7-8818-3603C0108525}" destId="{DC7F9A53-2707-4B02-9C00-07FE7B08B09F}" srcOrd="1" destOrd="0" presId="urn:microsoft.com/office/officeart/2005/8/layout/hProcess4"/>
    <dgm:cxn modelId="{26CD5DB0-9637-4D96-BD64-30F7687BB1C3}" type="presParOf" srcId="{9DA55DCD-7217-42B7-8818-3603C0108525}" destId="{4F05A459-3049-4DBD-9BF8-07F25297BCDD}" srcOrd="2" destOrd="0" presId="urn:microsoft.com/office/officeart/2005/8/layout/hProcess4"/>
    <dgm:cxn modelId="{2CF4E42C-DD4F-4009-9AA0-FBA473B5373F}" type="presParOf" srcId="{9DA55DCD-7217-42B7-8818-3603C0108525}" destId="{CFBF6641-8F02-4E8D-8FC2-53F629725D65}" srcOrd="3" destOrd="0" presId="urn:microsoft.com/office/officeart/2005/8/layout/hProcess4"/>
    <dgm:cxn modelId="{037F6E47-3227-4830-8077-DC7411339836}" type="presParOf" srcId="{9DA55DCD-7217-42B7-8818-3603C0108525}" destId="{D4FCD9DA-A8E8-4339-BDEB-89CBCE889DB5}" srcOrd="4" destOrd="0" presId="urn:microsoft.com/office/officeart/2005/8/layout/hProcess4"/>
    <dgm:cxn modelId="{E04E49A6-D8FB-416A-9A77-A6DF2693B8DB}" type="presParOf" srcId="{9E4C1940-9FED-4FC5-950A-4BF4E8C645CE}" destId="{C513E4FA-0301-48DA-A747-B2F97F27B678}" srcOrd="3" destOrd="0" presId="urn:microsoft.com/office/officeart/2005/8/layout/hProcess4"/>
    <dgm:cxn modelId="{EEBFDD23-4825-4141-BB76-2470E7CE6CD5}" type="presParOf" srcId="{9E4C1940-9FED-4FC5-950A-4BF4E8C645CE}" destId="{4AFA8896-5A5A-4BF5-92DC-656FB81B3ECE}" srcOrd="4" destOrd="0" presId="urn:microsoft.com/office/officeart/2005/8/layout/hProcess4"/>
    <dgm:cxn modelId="{7B43444F-5D98-43BA-9749-B49AAE13649E}" type="presParOf" srcId="{4AFA8896-5A5A-4BF5-92DC-656FB81B3ECE}" destId="{661F8426-3A0B-44AC-A13D-D7F6D6486677}" srcOrd="0" destOrd="0" presId="urn:microsoft.com/office/officeart/2005/8/layout/hProcess4"/>
    <dgm:cxn modelId="{B684E95B-51E5-47EA-9B98-FDAAE0508368}" type="presParOf" srcId="{4AFA8896-5A5A-4BF5-92DC-656FB81B3ECE}" destId="{65EC922D-DA05-4092-8319-D41FB2529016}" srcOrd="1" destOrd="0" presId="urn:microsoft.com/office/officeart/2005/8/layout/hProcess4"/>
    <dgm:cxn modelId="{922A7FDF-4E22-4FC1-93F2-1C1B52885B36}" type="presParOf" srcId="{4AFA8896-5A5A-4BF5-92DC-656FB81B3ECE}" destId="{C95950EE-128B-4C79-9CDF-6FFDD607E220}" srcOrd="2" destOrd="0" presId="urn:microsoft.com/office/officeart/2005/8/layout/hProcess4"/>
    <dgm:cxn modelId="{10383C6E-2695-4C25-905E-464E912D6BA3}" type="presParOf" srcId="{4AFA8896-5A5A-4BF5-92DC-656FB81B3ECE}" destId="{42346EE3-F70D-4B20-9BEB-D3216707CF3F}" srcOrd="3" destOrd="0" presId="urn:microsoft.com/office/officeart/2005/8/layout/hProcess4"/>
    <dgm:cxn modelId="{3409741A-1FBC-43C1-BF72-CB43D3005278}" type="presParOf" srcId="{4AFA8896-5A5A-4BF5-92DC-656FB81B3ECE}" destId="{236EC184-74B8-4DC3-BF8A-0A7FB60DB38B}" srcOrd="4" destOrd="0" presId="urn:microsoft.com/office/officeart/2005/8/layout/hProcess4"/>
    <dgm:cxn modelId="{82D01C10-7335-47DA-958E-3B19D2E41130}" type="presParOf" srcId="{9E4C1940-9FED-4FC5-950A-4BF4E8C645CE}" destId="{6D8B1F73-BC17-4FB6-A142-5D1E9A9DAC34}" srcOrd="5" destOrd="0" presId="urn:microsoft.com/office/officeart/2005/8/layout/hProcess4"/>
    <dgm:cxn modelId="{4695395B-3116-4AA4-8E16-17214B67A15E}" type="presParOf" srcId="{9E4C1940-9FED-4FC5-950A-4BF4E8C645CE}" destId="{8AB0B0C4-D235-422D-81FD-48B6111D4233}" srcOrd="6" destOrd="0" presId="urn:microsoft.com/office/officeart/2005/8/layout/hProcess4"/>
    <dgm:cxn modelId="{BC31F85C-57E4-45D6-A2FC-7E62E569F240}" type="presParOf" srcId="{8AB0B0C4-D235-422D-81FD-48B6111D4233}" destId="{241DD6BA-545A-45B2-9054-DACB6D5371EE}" srcOrd="0" destOrd="0" presId="urn:microsoft.com/office/officeart/2005/8/layout/hProcess4"/>
    <dgm:cxn modelId="{8EBC1094-D92C-4101-8E9A-BBDE1504A25D}" type="presParOf" srcId="{8AB0B0C4-D235-422D-81FD-48B6111D4233}" destId="{C49FB03C-EDC8-4051-9919-FB33C8EEA761}" srcOrd="1" destOrd="0" presId="urn:microsoft.com/office/officeart/2005/8/layout/hProcess4"/>
    <dgm:cxn modelId="{87FAAF34-037C-4679-B8A3-402BC6991AD3}" type="presParOf" srcId="{8AB0B0C4-D235-422D-81FD-48B6111D4233}" destId="{B7E27788-1EE1-4C9D-AF27-59AC7AB8E0DB}" srcOrd="2" destOrd="0" presId="urn:microsoft.com/office/officeart/2005/8/layout/hProcess4"/>
    <dgm:cxn modelId="{B2738115-0D08-4C02-80B6-DBB2812939C1}" type="presParOf" srcId="{8AB0B0C4-D235-422D-81FD-48B6111D4233}" destId="{7266E2FE-682E-46B3-A3DE-F26BBAB150AE}" srcOrd="3" destOrd="0" presId="urn:microsoft.com/office/officeart/2005/8/layout/hProcess4"/>
    <dgm:cxn modelId="{1E9BF6D7-7E51-482A-ADA0-CFA2A735D976}" type="presParOf" srcId="{8AB0B0C4-D235-422D-81FD-48B6111D4233}" destId="{47E261C0-1DBF-4EE3-AE41-D59E890BE49E}" srcOrd="4" destOrd="0" presId="urn:microsoft.com/office/officeart/2005/8/layout/h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1357D1-66B6-4F5C-A217-83F9CD8D1F28}" type="doc">
      <dgm:prSet loTypeId="urn:microsoft.com/office/officeart/2018/2/layout/IconVerticalSolidList" loCatId="icon" qsTypeId="urn:microsoft.com/office/officeart/2005/8/quickstyle/simple1" qsCatId="simple" csTypeId="urn:microsoft.com/office/officeart/2005/8/colors/accent0_3" csCatId="mainScheme" phldr="1"/>
      <dgm:spPr/>
    </dgm:pt>
    <dgm:pt modelId="{AA54FBEE-3365-47C8-B8EF-1FCB61D56F87}">
      <dgm:prSet phldrT="[Text]"/>
      <dgm:spPr/>
      <dgm:t>
        <a:bodyPr/>
        <a:lstStyle/>
        <a:p>
          <a:pPr>
            <a:lnSpc>
              <a:spcPct val="100000"/>
            </a:lnSpc>
          </a:pPr>
          <a:r>
            <a:rPr lang="en-US" dirty="0"/>
            <a:t>Large Scale Change</a:t>
          </a:r>
        </a:p>
      </dgm:t>
    </dgm:pt>
    <dgm:pt modelId="{2720592A-AA00-4B56-8FD2-3266A80DC584}" type="parTrans" cxnId="{79646E38-0D09-4922-9C28-016B6DE02093}">
      <dgm:prSet/>
      <dgm:spPr/>
      <dgm:t>
        <a:bodyPr/>
        <a:lstStyle/>
        <a:p>
          <a:endParaRPr lang="en-US"/>
        </a:p>
      </dgm:t>
    </dgm:pt>
    <dgm:pt modelId="{72B80DF5-D0B4-49F3-A187-38A8B8B437C5}" type="sibTrans" cxnId="{79646E38-0D09-4922-9C28-016B6DE02093}">
      <dgm:prSet/>
      <dgm:spPr/>
      <dgm:t>
        <a:bodyPr/>
        <a:lstStyle/>
        <a:p>
          <a:endParaRPr lang="en-US"/>
        </a:p>
      </dgm:t>
    </dgm:pt>
    <dgm:pt modelId="{C64C26C7-C8BA-4C63-A4B0-52336B3CC778}">
      <dgm:prSet phldrT="[Text]"/>
      <dgm:spPr/>
      <dgm:t>
        <a:bodyPr/>
        <a:lstStyle/>
        <a:p>
          <a:pPr>
            <a:lnSpc>
              <a:spcPct val="100000"/>
            </a:lnSpc>
          </a:pPr>
          <a:r>
            <a:rPr lang="en-US" dirty="0"/>
            <a:t>Pathway Entry </a:t>
          </a:r>
          <a:br>
            <a:rPr lang="en-US" dirty="0"/>
          </a:br>
          <a:r>
            <a:rPr lang="en-US" dirty="0"/>
            <a:t>&amp; Navigation</a:t>
          </a:r>
        </a:p>
      </dgm:t>
    </dgm:pt>
    <dgm:pt modelId="{F93AF43C-3040-4F59-AC57-E5E8D4DC0DC3}" type="parTrans" cxnId="{A4B0AAAD-C616-416D-B47E-A0980AF451DD}">
      <dgm:prSet/>
      <dgm:spPr/>
      <dgm:t>
        <a:bodyPr/>
        <a:lstStyle/>
        <a:p>
          <a:endParaRPr lang="en-US"/>
        </a:p>
      </dgm:t>
    </dgm:pt>
    <dgm:pt modelId="{5AF5E75C-7472-47F7-A050-A5DDD559D61E}" type="sibTrans" cxnId="{A4B0AAAD-C616-416D-B47E-A0980AF451DD}">
      <dgm:prSet/>
      <dgm:spPr/>
      <dgm:t>
        <a:bodyPr/>
        <a:lstStyle/>
        <a:p>
          <a:endParaRPr lang="en-US"/>
        </a:p>
      </dgm:t>
    </dgm:pt>
    <dgm:pt modelId="{5D753358-27BA-4844-BF3E-CAEC941E49AC}">
      <dgm:prSet phldrT="[Text]"/>
      <dgm:spPr/>
      <dgm:t>
        <a:bodyPr/>
        <a:lstStyle/>
        <a:p>
          <a:pPr>
            <a:lnSpc>
              <a:spcPct val="100000"/>
            </a:lnSpc>
          </a:pPr>
          <a:r>
            <a:rPr lang="en-US" dirty="0"/>
            <a:t>Data Analytics</a:t>
          </a:r>
        </a:p>
      </dgm:t>
    </dgm:pt>
    <dgm:pt modelId="{5BC2A56F-2A61-4BCC-B39D-93F3A5BC2840}" type="parTrans" cxnId="{D95F6243-B521-4C8F-A66A-DEB6DFB79E45}">
      <dgm:prSet/>
      <dgm:spPr/>
      <dgm:t>
        <a:bodyPr/>
        <a:lstStyle/>
        <a:p>
          <a:endParaRPr lang="en-US"/>
        </a:p>
      </dgm:t>
    </dgm:pt>
    <dgm:pt modelId="{5B3C7CAF-3894-43B0-B98F-6072D8A0D879}" type="sibTrans" cxnId="{D95F6243-B521-4C8F-A66A-DEB6DFB79E45}">
      <dgm:prSet/>
      <dgm:spPr/>
      <dgm:t>
        <a:bodyPr/>
        <a:lstStyle/>
        <a:p>
          <a:endParaRPr lang="en-US"/>
        </a:p>
      </dgm:t>
    </dgm:pt>
    <dgm:pt modelId="{0E52C69A-1B66-4956-9B71-3661B26D8E5F}">
      <dgm:prSet phldrT="[Text]"/>
      <dgm:spPr/>
      <dgm:t>
        <a:bodyPr/>
        <a:lstStyle/>
        <a:p>
          <a:pPr>
            <a:lnSpc>
              <a:spcPct val="100000"/>
            </a:lnSpc>
          </a:pPr>
          <a:r>
            <a:rPr lang="en-US" dirty="0"/>
            <a:t>Pathway and Program Design</a:t>
          </a:r>
        </a:p>
      </dgm:t>
    </dgm:pt>
    <dgm:pt modelId="{B506C1CB-0126-42FA-87BE-2140E0518E46}" type="parTrans" cxnId="{7AAB8BF0-DEB5-4D67-81C1-7C4AC498DE9E}">
      <dgm:prSet/>
      <dgm:spPr/>
      <dgm:t>
        <a:bodyPr/>
        <a:lstStyle/>
        <a:p>
          <a:endParaRPr lang="en-US"/>
        </a:p>
      </dgm:t>
    </dgm:pt>
    <dgm:pt modelId="{C7E9AD99-5158-44CD-9DF7-B098BECDB41C}" type="sibTrans" cxnId="{7AAB8BF0-DEB5-4D67-81C1-7C4AC498DE9E}">
      <dgm:prSet/>
      <dgm:spPr/>
      <dgm:t>
        <a:bodyPr/>
        <a:lstStyle/>
        <a:p>
          <a:endParaRPr lang="en-US"/>
        </a:p>
      </dgm:t>
    </dgm:pt>
    <dgm:pt modelId="{CF7D24F4-F259-41DC-97E2-9C5E825CD220}">
      <dgm:prSet phldrT="[Text]"/>
      <dgm:spPr/>
      <dgm:t>
        <a:bodyPr/>
        <a:lstStyle/>
        <a:p>
          <a:pPr>
            <a:lnSpc>
              <a:spcPct val="100000"/>
            </a:lnSpc>
          </a:pPr>
          <a:r>
            <a:rPr lang="en-US" b="0" i="0" dirty="0"/>
            <a:t>Equity informed project and change management infrastructure</a:t>
          </a:r>
          <a:endParaRPr lang="en-US" dirty="0"/>
        </a:p>
      </dgm:t>
    </dgm:pt>
    <dgm:pt modelId="{178C1691-526F-43C4-BD1D-13B5C69FEA7F}" type="parTrans" cxnId="{E4CE3AF6-1CFD-49DF-AC7D-5B9C04869B14}">
      <dgm:prSet/>
      <dgm:spPr/>
      <dgm:t>
        <a:bodyPr/>
        <a:lstStyle/>
        <a:p>
          <a:endParaRPr lang="en-US"/>
        </a:p>
      </dgm:t>
    </dgm:pt>
    <dgm:pt modelId="{02BC730C-0E7E-4FE8-A2D3-D71F082EB565}" type="sibTrans" cxnId="{E4CE3AF6-1CFD-49DF-AC7D-5B9C04869B14}">
      <dgm:prSet/>
      <dgm:spPr/>
      <dgm:t>
        <a:bodyPr/>
        <a:lstStyle/>
        <a:p>
          <a:endParaRPr lang="en-US"/>
        </a:p>
      </dgm:t>
    </dgm:pt>
    <dgm:pt modelId="{18174DC8-0B60-45EE-991E-0702FC05DF5A}">
      <dgm:prSet phldrT="[Text]"/>
      <dgm:spPr/>
      <dgm:t>
        <a:bodyPr/>
        <a:lstStyle/>
        <a:p>
          <a:pPr>
            <a:lnSpc>
              <a:spcPct val="100000"/>
            </a:lnSpc>
          </a:pPr>
          <a:r>
            <a:rPr lang="en-US"/>
            <a:t>Comprehensive mapping of student educational pathways with student end goals in mind</a:t>
          </a:r>
        </a:p>
      </dgm:t>
    </dgm:pt>
    <dgm:pt modelId="{5C1D6271-96DA-4BA1-8D58-F0F88D5F3E99}" type="parTrans" cxnId="{DACD19EC-0372-40BC-8A8B-203F5FBF99C4}">
      <dgm:prSet/>
      <dgm:spPr/>
      <dgm:t>
        <a:bodyPr/>
        <a:lstStyle/>
        <a:p>
          <a:endParaRPr lang="en-US"/>
        </a:p>
      </dgm:t>
    </dgm:pt>
    <dgm:pt modelId="{77B6ADC5-06C9-46FF-BA80-76FAC22276B4}" type="sibTrans" cxnId="{DACD19EC-0372-40BC-8A8B-203F5FBF99C4}">
      <dgm:prSet/>
      <dgm:spPr/>
      <dgm:t>
        <a:bodyPr/>
        <a:lstStyle/>
        <a:p>
          <a:endParaRPr lang="en-US"/>
        </a:p>
      </dgm:t>
    </dgm:pt>
    <dgm:pt modelId="{FBD2EE9A-CFA1-4F19-BBCE-7D32D4646D1F}">
      <dgm:prSet phldrT="[Text]"/>
      <dgm:spPr/>
      <dgm:t>
        <a:bodyPr/>
        <a:lstStyle/>
        <a:p>
          <a:pPr>
            <a:lnSpc>
              <a:spcPct val="100000"/>
            </a:lnSpc>
          </a:pPr>
          <a:r>
            <a:rPr lang="en-US"/>
            <a:t>Students make informed program choices and develop completion plans</a:t>
          </a:r>
        </a:p>
      </dgm:t>
    </dgm:pt>
    <dgm:pt modelId="{5026D8EE-FFD0-4F30-848E-76FBE0AD0E59}" type="parTrans" cxnId="{7CAE2BDB-7D3F-469E-BAB1-ED02971E9FCF}">
      <dgm:prSet/>
      <dgm:spPr/>
      <dgm:t>
        <a:bodyPr/>
        <a:lstStyle/>
        <a:p>
          <a:endParaRPr lang="en-US"/>
        </a:p>
      </dgm:t>
    </dgm:pt>
    <dgm:pt modelId="{B5E3D069-3FB5-498B-A672-E756A9A9B856}" type="sibTrans" cxnId="{7CAE2BDB-7D3F-469E-BAB1-ED02971E9FCF}">
      <dgm:prSet/>
      <dgm:spPr/>
      <dgm:t>
        <a:bodyPr/>
        <a:lstStyle/>
        <a:p>
          <a:endParaRPr lang="en-US"/>
        </a:p>
      </dgm:t>
    </dgm:pt>
    <dgm:pt modelId="{A00E4CB0-D47F-4ECA-AD0D-4155616A7EA5}">
      <dgm:prSet phldrT="[Text]"/>
      <dgm:spPr/>
      <dgm:t>
        <a:bodyPr/>
        <a:lstStyle/>
        <a:p>
          <a:pPr>
            <a:lnSpc>
              <a:spcPct val="100000"/>
            </a:lnSpc>
          </a:pPr>
          <a:r>
            <a:rPr lang="en-US"/>
            <a:t>Data analysis of student learning as well as program and service outcomes</a:t>
          </a:r>
        </a:p>
      </dgm:t>
    </dgm:pt>
    <dgm:pt modelId="{EF1D3A49-49FE-4F65-AC63-688A2E053B1A}" type="parTrans" cxnId="{2779B19A-7FEB-47BB-B785-38727C80C3BF}">
      <dgm:prSet/>
      <dgm:spPr/>
      <dgm:t>
        <a:bodyPr/>
        <a:lstStyle/>
        <a:p>
          <a:endParaRPr lang="en-US"/>
        </a:p>
      </dgm:t>
    </dgm:pt>
    <dgm:pt modelId="{763B7315-940C-4477-BACB-E529D2B107D1}" type="sibTrans" cxnId="{2779B19A-7FEB-47BB-B785-38727C80C3BF}">
      <dgm:prSet/>
      <dgm:spPr/>
      <dgm:t>
        <a:bodyPr/>
        <a:lstStyle/>
        <a:p>
          <a:endParaRPr lang="en-US"/>
        </a:p>
      </dgm:t>
    </dgm:pt>
    <dgm:pt modelId="{42260EE5-71FF-4034-A1E7-2192245D0831}">
      <dgm:prSet phldrT="[Text]"/>
      <dgm:spPr/>
      <dgm:t>
        <a:bodyPr/>
        <a:lstStyle/>
        <a:p>
          <a:pPr>
            <a:lnSpc>
              <a:spcPct val="100000"/>
            </a:lnSpc>
          </a:pPr>
          <a:r>
            <a:rPr lang="en-US" dirty="0"/>
            <a:t>Success Support </a:t>
          </a:r>
          <a:br>
            <a:rPr lang="en-US" dirty="0"/>
          </a:br>
          <a:r>
            <a:rPr lang="en-US" dirty="0"/>
            <a:t>Infrastructure</a:t>
          </a:r>
        </a:p>
      </dgm:t>
    </dgm:pt>
    <dgm:pt modelId="{E9936C1F-1D98-4C66-8729-AB89E18DF035}" type="parTrans" cxnId="{FAE8BDFF-BF7D-4F9B-9624-16D5E055DBA2}">
      <dgm:prSet/>
      <dgm:spPr/>
      <dgm:t>
        <a:bodyPr/>
        <a:lstStyle/>
        <a:p>
          <a:endParaRPr lang="en-US"/>
        </a:p>
      </dgm:t>
    </dgm:pt>
    <dgm:pt modelId="{59E04D31-45B8-40E3-BD93-FC81A2EADA2C}" type="sibTrans" cxnId="{FAE8BDFF-BF7D-4F9B-9624-16D5E055DBA2}">
      <dgm:prSet/>
      <dgm:spPr/>
      <dgm:t>
        <a:bodyPr/>
        <a:lstStyle/>
        <a:p>
          <a:endParaRPr lang="en-US"/>
        </a:p>
      </dgm:t>
    </dgm:pt>
    <dgm:pt modelId="{D46E2C82-29DF-4BBD-9796-6299DAB1B1CC}">
      <dgm:prSet phldrT="[Text]"/>
      <dgm:spPr/>
      <dgm:t>
        <a:bodyPr/>
        <a:lstStyle/>
        <a:p>
          <a:pPr>
            <a:lnSpc>
              <a:spcPct val="100000"/>
            </a:lnSpc>
          </a:pPr>
          <a:r>
            <a:rPr lang="en-US" dirty="0"/>
            <a:t>High impact practices in teaching and learning</a:t>
          </a:r>
        </a:p>
      </dgm:t>
    </dgm:pt>
    <dgm:pt modelId="{CC5C69EE-F036-472F-8F5B-9EE39B592159}" type="parTrans" cxnId="{6A77EE99-6DF7-4B5B-8B7B-653F0B8DEA6E}">
      <dgm:prSet/>
      <dgm:spPr/>
      <dgm:t>
        <a:bodyPr/>
        <a:lstStyle/>
        <a:p>
          <a:endParaRPr lang="en-US"/>
        </a:p>
      </dgm:t>
    </dgm:pt>
    <dgm:pt modelId="{6C83050C-DAD5-4772-B3CD-D007C0C57CA0}" type="sibTrans" cxnId="{6A77EE99-6DF7-4B5B-8B7B-653F0B8DEA6E}">
      <dgm:prSet/>
      <dgm:spPr/>
      <dgm:t>
        <a:bodyPr/>
        <a:lstStyle/>
        <a:p>
          <a:endParaRPr lang="en-US"/>
        </a:p>
      </dgm:t>
    </dgm:pt>
    <dgm:pt modelId="{D980FEB6-2CEE-45F5-8429-902DA5D776FA}" type="pres">
      <dgm:prSet presAssocID="{8F1357D1-66B6-4F5C-A217-83F9CD8D1F28}" presName="root" presStyleCnt="0">
        <dgm:presLayoutVars>
          <dgm:dir/>
          <dgm:resizeHandles val="exact"/>
        </dgm:presLayoutVars>
      </dgm:prSet>
      <dgm:spPr/>
    </dgm:pt>
    <dgm:pt modelId="{08BB3584-8262-47E6-801E-4872AC2A0250}" type="pres">
      <dgm:prSet presAssocID="{AA54FBEE-3365-47C8-B8EF-1FCB61D56F87}" presName="compNode" presStyleCnt="0"/>
      <dgm:spPr/>
    </dgm:pt>
    <dgm:pt modelId="{B491F0F1-4276-40E0-8CF8-B3657B72DC24}" type="pres">
      <dgm:prSet presAssocID="{AA54FBEE-3365-47C8-B8EF-1FCB61D56F87}" presName="bgRect" presStyleLbl="bgShp" presStyleIdx="0" presStyleCnt="5"/>
      <dgm:spPr/>
    </dgm:pt>
    <dgm:pt modelId="{1DB0CB55-ECCB-4918-9773-8C11E5A210A2}" type="pres">
      <dgm:prSet presAssocID="{AA54FBEE-3365-47C8-B8EF-1FCB61D56F8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CD2F0695-E296-4CA8-B9FE-7DFD613763E8}" type="pres">
      <dgm:prSet presAssocID="{AA54FBEE-3365-47C8-B8EF-1FCB61D56F87}" presName="spaceRect" presStyleCnt="0"/>
      <dgm:spPr/>
    </dgm:pt>
    <dgm:pt modelId="{5FFB1E9B-A5A3-46F2-915E-CB693C33CC90}" type="pres">
      <dgm:prSet presAssocID="{AA54FBEE-3365-47C8-B8EF-1FCB61D56F87}" presName="parTx" presStyleLbl="revTx" presStyleIdx="0" presStyleCnt="10">
        <dgm:presLayoutVars>
          <dgm:chMax val="0"/>
          <dgm:chPref val="0"/>
        </dgm:presLayoutVars>
      </dgm:prSet>
      <dgm:spPr/>
    </dgm:pt>
    <dgm:pt modelId="{FB9ACA5B-8300-435B-96F6-B5C8E4BB1C4C}" type="pres">
      <dgm:prSet presAssocID="{AA54FBEE-3365-47C8-B8EF-1FCB61D56F87}" presName="desTx" presStyleLbl="revTx" presStyleIdx="1" presStyleCnt="10">
        <dgm:presLayoutVars/>
      </dgm:prSet>
      <dgm:spPr/>
    </dgm:pt>
    <dgm:pt modelId="{D6CE8337-6375-4502-B087-2B722DC691C2}" type="pres">
      <dgm:prSet presAssocID="{72B80DF5-D0B4-49F3-A187-38A8B8B437C5}" presName="sibTrans" presStyleCnt="0"/>
      <dgm:spPr/>
    </dgm:pt>
    <dgm:pt modelId="{840CE69B-1E49-4CED-B75A-D9307FED2F08}" type="pres">
      <dgm:prSet presAssocID="{0E52C69A-1B66-4956-9B71-3661B26D8E5F}" presName="compNode" presStyleCnt="0"/>
      <dgm:spPr/>
    </dgm:pt>
    <dgm:pt modelId="{6B2B0933-226A-476E-82C2-1C057A321A18}" type="pres">
      <dgm:prSet presAssocID="{0E52C69A-1B66-4956-9B71-3661B26D8E5F}" presName="bgRect" presStyleLbl="bgShp" presStyleIdx="1" presStyleCnt="5"/>
      <dgm:spPr/>
    </dgm:pt>
    <dgm:pt modelId="{1AC36A1A-921E-481B-BA6F-BBFED6BE66F0}" type="pres">
      <dgm:prSet presAssocID="{0E52C69A-1B66-4956-9B71-3661B26D8E5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4A251C07-F432-482B-9A6A-E4B35A688B3C}" type="pres">
      <dgm:prSet presAssocID="{0E52C69A-1B66-4956-9B71-3661B26D8E5F}" presName="spaceRect" presStyleCnt="0"/>
      <dgm:spPr/>
    </dgm:pt>
    <dgm:pt modelId="{A57CA98C-E2E0-45A3-9C79-762BFE42F8E0}" type="pres">
      <dgm:prSet presAssocID="{0E52C69A-1B66-4956-9B71-3661B26D8E5F}" presName="parTx" presStyleLbl="revTx" presStyleIdx="2" presStyleCnt="10">
        <dgm:presLayoutVars>
          <dgm:chMax val="0"/>
          <dgm:chPref val="0"/>
        </dgm:presLayoutVars>
      </dgm:prSet>
      <dgm:spPr/>
    </dgm:pt>
    <dgm:pt modelId="{DF216814-14A2-480E-B460-6C3FF674F176}" type="pres">
      <dgm:prSet presAssocID="{0E52C69A-1B66-4956-9B71-3661B26D8E5F}" presName="desTx" presStyleLbl="revTx" presStyleIdx="3" presStyleCnt="10">
        <dgm:presLayoutVars/>
      </dgm:prSet>
      <dgm:spPr/>
    </dgm:pt>
    <dgm:pt modelId="{99E10BAE-CBA6-41DA-928F-7B7C374DCB48}" type="pres">
      <dgm:prSet presAssocID="{C7E9AD99-5158-44CD-9DF7-B098BECDB41C}" presName="sibTrans" presStyleCnt="0"/>
      <dgm:spPr/>
    </dgm:pt>
    <dgm:pt modelId="{BB62C947-8303-45CC-86E5-76B066BEDDC4}" type="pres">
      <dgm:prSet presAssocID="{C64C26C7-C8BA-4C63-A4B0-52336B3CC778}" presName="compNode" presStyleCnt="0"/>
      <dgm:spPr/>
    </dgm:pt>
    <dgm:pt modelId="{227D31A3-C210-4C11-8B4F-D8F32A0DB0BA}" type="pres">
      <dgm:prSet presAssocID="{C64C26C7-C8BA-4C63-A4B0-52336B3CC778}" presName="bgRect" presStyleLbl="bgShp" presStyleIdx="2" presStyleCnt="5"/>
      <dgm:spPr/>
    </dgm:pt>
    <dgm:pt modelId="{FC84F94F-724F-421F-955E-EC76ACBCBFDB}" type="pres">
      <dgm:prSet presAssocID="{C64C26C7-C8BA-4C63-A4B0-52336B3CC7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6CFADD14-9DDA-4311-8DF0-55C80D4F3843}" type="pres">
      <dgm:prSet presAssocID="{C64C26C7-C8BA-4C63-A4B0-52336B3CC778}" presName="spaceRect" presStyleCnt="0"/>
      <dgm:spPr/>
    </dgm:pt>
    <dgm:pt modelId="{8E70C803-3F27-4E26-9450-E0DD7B49BFD7}" type="pres">
      <dgm:prSet presAssocID="{C64C26C7-C8BA-4C63-A4B0-52336B3CC778}" presName="parTx" presStyleLbl="revTx" presStyleIdx="4" presStyleCnt="10">
        <dgm:presLayoutVars>
          <dgm:chMax val="0"/>
          <dgm:chPref val="0"/>
        </dgm:presLayoutVars>
      </dgm:prSet>
      <dgm:spPr/>
    </dgm:pt>
    <dgm:pt modelId="{86BDD72D-5993-4505-918B-E71F30024585}" type="pres">
      <dgm:prSet presAssocID="{C64C26C7-C8BA-4C63-A4B0-52336B3CC778}" presName="desTx" presStyleLbl="revTx" presStyleIdx="5" presStyleCnt="10">
        <dgm:presLayoutVars/>
      </dgm:prSet>
      <dgm:spPr/>
    </dgm:pt>
    <dgm:pt modelId="{D9AF1023-DC94-4F4E-80BD-50602E411E94}" type="pres">
      <dgm:prSet presAssocID="{5AF5E75C-7472-47F7-A050-A5DDD559D61E}" presName="sibTrans" presStyleCnt="0"/>
      <dgm:spPr/>
    </dgm:pt>
    <dgm:pt modelId="{C5B8708B-A8BA-45DB-9CBF-92EB5174C80E}" type="pres">
      <dgm:prSet presAssocID="{5D753358-27BA-4844-BF3E-CAEC941E49AC}" presName="compNode" presStyleCnt="0"/>
      <dgm:spPr/>
    </dgm:pt>
    <dgm:pt modelId="{821BBB4B-64E7-403D-BFED-C3AA49D2EB9C}" type="pres">
      <dgm:prSet presAssocID="{5D753358-27BA-4844-BF3E-CAEC941E49AC}" presName="bgRect" presStyleLbl="bgShp" presStyleIdx="3" presStyleCnt="5"/>
      <dgm:spPr/>
    </dgm:pt>
    <dgm:pt modelId="{894F0A31-BF6B-45A2-B1B0-6F61AEA6E454}" type="pres">
      <dgm:prSet presAssocID="{5D753358-27BA-4844-BF3E-CAEC941E49A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ADC0288D-255B-4E4E-9BE7-9E6C22A30669}" type="pres">
      <dgm:prSet presAssocID="{5D753358-27BA-4844-BF3E-CAEC941E49AC}" presName="spaceRect" presStyleCnt="0"/>
      <dgm:spPr/>
    </dgm:pt>
    <dgm:pt modelId="{E891ECE1-2D69-4F93-BC4D-6BF99256A58D}" type="pres">
      <dgm:prSet presAssocID="{5D753358-27BA-4844-BF3E-CAEC941E49AC}" presName="parTx" presStyleLbl="revTx" presStyleIdx="6" presStyleCnt="10">
        <dgm:presLayoutVars>
          <dgm:chMax val="0"/>
          <dgm:chPref val="0"/>
        </dgm:presLayoutVars>
      </dgm:prSet>
      <dgm:spPr/>
    </dgm:pt>
    <dgm:pt modelId="{B7C6DC16-B4F5-4010-ACED-880CD8B260BC}" type="pres">
      <dgm:prSet presAssocID="{5D753358-27BA-4844-BF3E-CAEC941E49AC}" presName="desTx" presStyleLbl="revTx" presStyleIdx="7" presStyleCnt="10">
        <dgm:presLayoutVars/>
      </dgm:prSet>
      <dgm:spPr/>
    </dgm:pt>
    <dgm:pt modelId="{D9B37408-9F7D-4AF1-A8FF-47012A74ADAF}" type="pres">
      <dgm:prSet presAssocID="{5B3C7CAF-3894-43B0-B98F-6072D8A0D879}" presName="sibTrans" presStyleCnt="0"/>
      <dgm:spPr/>
    </dgm:pt>
    <dgm:pt modelId="{A0D3F9AA-912D-4AF7-A9D6-A24A16D6610A}" type="pres">
      <dgm:prSet presAssocID="{42260EE5-71FF-4034-A1E7-2192245D0831}" presName="compNode" presStyleCnt="0"/>
      <dgm:spPr/>
    </dgm:pt>
    <dgm:pt modelId="{A2914174-C069-4031-A524-4D6AC4D25954}" type="pres">
      <dgm:prSet presAssocID="{42260EE5-71FF-4034-A1E7-2192245D0831}" presName="bgRect" presStyleLbl="bgShp" presStyleIdx="4" presStyleCnt="5"/>
      <dgm:spPr/>
    </dgm:pt>
    <dgm:pt modelId="{01BA79AD-2C37-4A90-8AC3-D53FB55DF485}" type="pres">
      <dgm:prSet presAssocID="{42260EE5-71FF-4034-A1E7-2192245D083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eacher"/>
        </a:ext>
      </dgm:extLst>
    </dgm:pt>
    <dgm:pt modelId="{00882AE7-4ADF-43E6-A034-B99C7C1F234A}" type="pres">
      <dgm:prSet presAssocID="{42260EE5-71FF-4034-A1E7-2192245D0831}" presName="spaceRect" presStyleCnt="0"/>
      <dgm:spPr/>
    </dgm:pt>
    <dgm:pt modelId="{036912E6-86B8-4E91-91EC-0F090C9E0EAF}" type="pres">
      <dgm:prSet presAssocID="{42260EE5-71FF-4034-A1E7-2192245D0831}" presName="parTx" presStyleLbl="revTx" presStyleIdx="8" presStyleCnt="10">
        <dgm:presLayoutVars>
          <dgm:chMax val="0"/>
          <dgm:chPref val="0"/>
        </dgm:presLayoutVars>
      </dgm:prSet>
      <dgm:spPr/>
    </dgm:pt>
    <dgm:pt modelId="{1359EFEC-B37A-45AA-8C3F-233587B0717C}" type="pres">
      <dgm:prSet presAssocID="{42260EE5-71FF-4034-A1E7-2192245D0831}" presName="desTx" presStyleLbl="revTx" presStyleIdx="9" presStyleCnt="10">
        <dgm:presLayoutVars/>
      </dgm:prSet>
      <dgm:spPr/>
    </dgm:pt>
  </dgm:ptLst>
  <dgm:cxnLst>
    <dgm:cxn modelId="{79646E38-0D09-4922-9C28-016B6DE02093}" srcId="{8F1357D1-66B6-4F5C-A217-83F9CD8D1F28}" destId="{AA54FBEE-3365-47C8-B8EF-1FCB61D56F87}" srcOrd="0" destOrd="0" parTransId="{2720592A-AA00-4B56-8FD2-3266A80DC584}" sibTransId="{72B80DF5-D0B4-49F3-A187-38A8B8B437C5}"/>
    <dgm:cxn modelId="{D95F6243-B521-4C8F-A66A-DEB6DFB79E45}" srcId="{8F1357D1-66B6-4F5C-A217-83F9CD8D1F28}" destId="{5D753358-27BA-4844-BF3E-CAEC941E49AC}" srcOrd="3" destOrd="0" parTransId="{5BC2A56F-2A61-4BCC-B39D-93F3A5BC2840}" sibTransId="{5B3C7CAF-3894-43B0-B98F-6072D8A0D879}"/>
    <dgm:cxn modelId="{320FB059-4607-4970-9C8C-CFC27F076A4F}" type="presOf" srcId="{A00E4CB0-D47F-4ECA-AD0D-4155616A7EA5}" destId="{B7C6DC16-B4F5-4010-ACED-880CD8B260BC}" srcOrd="0" destOrd="0" presId="urn:microsoft.com/office/officeart/2018/2/layout/IconVerticalSolidList"/>
    <dgm:cxn modelId="{29178681-0DB1-4305-A190-8E0F5D6826A5}" type="presOf" srcId="{CF7D24F4-F259-41DC-97E2-9C5E825CD220}" destId="{FB9ACA5B-8300-435B-96F6-B5C8E4BB1C4C}" srcOrd="0" destOrd="0" presId="urn:microsoft.com/office/officeart/2018/2/layout/IconVerticalSolidList"/>
    <dgm:cxn modelId="{7F541991-73F0-4EDB-AB28-DA605BC5F0C8}" type="presOf" srcId="{C64C26C7-C8BA-4C63-A4B0-52336B3CC778}" destId="{8E70C803-3F27-4E26-9450-E0DD7B49BFD7}" srcOrd="0" destOrd="0" presId="urn:microsoft.com/office/officeart/2018/2/layout/IconVerticalSolidList"/>
    <dgm:cxn modelId="{9AE30496-3C75-479C-9246-8613B7F11305}" type="presOf" srcId="{FBD2EE9A-CFA1-4F19-BBCE-7D32D4646D1F}" destId="{86BDD72D-5993-4505-918B-E71F30024585}" srcOrd="0" destOrd="0" presId="urn:microsoft.com/office/officeart/2018/2/layout/IconVerticalSolidList"/>
    <dgm:cxn modelId="{F4C89E97-D997-43AE-9F77-97255926BB4F}" type="presOf" srcId="{0E52C69A-1B66-4956-9B71-3661B26D8E5F}" destId="{A57CA98C-E2E0-45A3-9C79-762BFE42F8E0}" srcOrd="0" destOrd="0" presId="urn:microsoft.com/office/officeart/2018/2/layout/IconVerticalSolidList"/>
    <dgm:cxn modelId="{6A77EE99-6DF7-4B5B-8B7B-653F0B8DEA6E}" srcId="{42260EE5-71FF-4034-A1E7-2192245D0831}" destId="{D46E2C82-29DF-4BBD-9796-6299DAB1B1CC}" srcOrd="0" destOrd="0" parTransId="{CC5C69EE-F036-472F-8F5B-9EE39B592159}" sibTransId="{6C83050C-DAD5-4772-B3CD-D007C0C57CA0}"/>
    <dgm:cxn modelId="{2779B19A-7FEB-47BB-B785-38727C80C3BF}" srcId="{5D753358-27BA-4844-BF3E-CAEC941E49AC}" destId="{A00E4CB0-D47F-4ECA-AD0D-4155616A7EA5}" srcOrd="0" destOrd="0" parTransId="{EF1D3A49-49FE-4F65-AC63-688A2E053B1A}" sibTransId="{763B7315-940C-4477-BACB-E529D2B107D1}"/>
    <dgm:cxn modelId="{A4B0AAAD-C616-416D-B47E-A0980AF451DD}" srcId="{8F1357D1-66B6-4F5C-A217-83F9CD8D1F28}" destId="{C64C26C7-C8BA-4C63-A4B0-52336B3CC778}" srcOrd="2" destOrd="0" parTransId="{F93AF43C-3040-4F59-AC57-E5E8D4DC0DC3}" sibTransId="{5AF5E75C-7472-47F7-A050-A5DDD559D61E}"/>
    <dgm:cxn modelId="{387D37B3-5A31-44C2-A0C9-4E099018A4A9}" type="presOf" srcId="{42260EE5-71FF-4034-A1E7-2192245D0831}" destId="{036912E6-86B8-4E91-91EC-0F090C9E0EAF}" srcOrd="0" destOrd="0" presId="urn:microsoft.com/office/officeart/2018/2/layout/IconVerticalSolidList"/>
    <dgm:cxn modelId="{4A6B48D1-3BA1-4B83-BC70-DCAB84535CB2}" type="presOf" srcId="{8F1357D1-66B6-4F5C-A217-83F9CD8D1F28}" destId="{D980FEB6-2CEE-45F5-8429-902DA5D776FA}" srcOrd="0" destOrd="0" presId="urn:microsoft.com/office/officeart/2018/2/layout/IconVerticalSolidList"/>
    <dgm:cxn modelId="{DDBEA8D7-B701-496E-8DAA-D0176D957C50}" type="presOf" srcId="{AA54FBEE-3365-47C8-B8EF-1FCB61D56F87}" destId="{5FFB1E9B-A5A3-46F2-915E-CB693C33CC90}" srcOrd="0" destOrd="0" presId="urn:microsoft.com/office/officeart/2018/2/layout/IconVerticalSolidList"/>
    <dgm:cxn modelId="{2A6698D9-481F-4AA1-A3B1-AF69EBB9D070}" type="presOf" srcId="{5D753358-27BA-4844-BF3E-CAEC941E49AC}" destId="{E891ECE1-2D69-4F93-BC4D-6BF99256A58D}" srcOrd="0" destOrd="0" presId="urn:microsoft.com/office/officeart/2018/2/layout/IconVerticalSolidList"/>
    <dgm:cxn modelId="{7CAE2BDB-7D3F-469E-BAB1-ED02971E9FCF}" srcId="{C64C26C7-C8BA-4C63-A4B0-52336B3CC778}" destId="{FBD2EE9A-CFA1-4F19-BBCE-7D32D4646D1F}" srcOrd="0" destOrd="0" parTransId="{5026D8EE-FFD0-4F30-848E-76FBE0AD0E59}" sibTransId="{B5E3D069-3FB5-498B-A672-E756A9A9B856}"/>
    <dgm:cxn modelId="{259086E7-436E-41C8-9998-8D11091F2F32}" type="presOf" srcId="{18174DC8-0B60-45EE-991E-0702FC05DF5A}" destId="{DF216814-14A2-480E-B460-6C3FF674F176}" srcOrd="0" destOrd="0" presId="urn:microsoft.com/office/officeart/2018/2/layout/IconVerticalSolidList"/>
    <dgm:cxn modelId="{DACD19EC-0372-40BC-8A8B-203F5FBF99C4}" srcId="{0E52C69A-1B66-4956-9B71-3661B26D8E5F}" destId="{18174DC8-0B60-45EE-991E-0702FC05DF5A}" srcOrd="0" destOrd="0" parTransId="{5C1D6271-96DA-4BA1-8D58-F0F88D5F3E99}" sibTransId="{77B6ADC5-06C9-46FF-BA80-76FAC22276B4}"/>
    <dgm:cxn modelId="{7AAB8BF0-DEB5-4D67-81C1-7C4AC498DE9E}" srcId="{8F1357D1-66B6-4F5C-A217-83F9CD8D1F28}" destId="{0E52C69A-1B66-4956-9B71-3661B26D8E5F}" srcOrd="1" destOrd="0" parTransId="{B506C1CB-0126-42FA-87BE-2140E0518E46}" sibTransId="{C7E9AD99-5158-44CD-9DF7-B098BECDB41C}"/>
    <dgm:cxn modelId="{47A515F6-12FA-4646-AC83-3BAF665C3B36}" type="presOf" srcId="{D46E2C82-29DF-4BBD-9796-6299DAB1B1CC}" destId="{1359EFEC-B37A-45AA-8C3F-233587B0717C}" srcOrd="0" destOrd="0" presId="urn:microsoft.com/office/officeart/2018/2/layout/IconVerticalSolidList"/>
    <dgm:cxn modelId="{E4CE3AF6-1CFD-49DF-AC7D-5B9C04869B14}" srcId="{AA54FBEE-3365-47C8-B8EF-1FCB61D56F87}" destId="{CF7D24F4-F259-41DC-97E2-9C5E825CD220}" srcOrd="0" destOrd="0" parTransId="{178C1691-526F-43C4-BD1D-13B5C69FEA7F}" sibTransId="{02BC730C-0E7E-4FE8-A2D3-D71F082EB565}"/>
    <dgm:cxn modelId="{FAE8BDFF-BF7D-4F9B-9624-16D5E055DBA2}" srcId="{8F1357D1-66B6-4F5C-A217-83F9CD8D1F28}" destId="{42260EE5-71FF-4034-A1E7-2192245D0831}" srcOrd="4" destOrd="0" parTransId="{E9936C1F-1D98-4C66-8729-AB89E18DF035}" sibTransId="{59E04D31-45B8-40E3-BD93-FC81A2EADA2C}"/>
    <dgm:cxn modelId="{517C4DC3-B53A-42E6-ACA5-C17ED5AC300C}" type="presParOf" srcId="{D980FEB6-2CEE-45F5-8429-902DA5D776FA}" destId="{08BB3584-8262-47E6-801E-4872AC2A0250}" srcOrd="0" destOrd="0" presId="urn:microsoft.com/office/officeart/2018/2/layout/IconVerticalSolidList"/>
    <dgm:cxn modelId="{0AB0841F-1338-4EB2-82FE-33756524CDEF}" type="presParOf" srcId="{08BB3584-8262-47E6-801E-4872AC2A0250}" destId="{B491F0F1-4276-40E0-8CF8-B3657B72DC24}" srcOrd="0" destOrd="0" presId="urn:microsoft.com/office/officeart/2018/2/layout/IconVerticalSolidList"/>
    <dgm:cxn modelId="{EE3F4F4B-F094-428C-BCC0-EEC172CB3E16}" type="presParOf" srcId="{08BB3584-8262-47E6-801E-4872AC2A0250}" destId="{1DB0CB55-ECCB-4918-9773-8C11E5A210A2}" srcOrd="1" destOrd="0" presId="urn:microsoft.com/office/officeart/2018/2/layout/IconVerticalSolidList"/>
    <dgm:cxn modelId="{DD8D6443-1DCB-407F-B495-16C2940B0477}" type="presParOf" srcId="{08BB3584-8262-47E6-801E-4872AC2A0250}" destId="{CD2F0695-E296-4CA8-B9FE-7DFD613763E8}" srcOrd="2" destOrd="0" presId="urn:microsoft.com/office/officeart/2018/2/layout/IconVerticalSolidList"/>
    <dgm:cxn modelId="{CA4C4079-19AD-426C-B235-F94A4C26294F}" type="presParOf" srcId="{08BB3584-8262-47E6-801E-4872AC2A0250}" destId="{5FFB1E9B-A5A3-46F2-915E-CB693C33CC90}" srcOrd="3" destOrd="0" presId="urn:microsoft.com/office/officeart/2018/2/layout/IconVerticalSolidList"/>
    <dgm:cxn modelId="{8C952406-1CD7-494E-883A-C218B430BF90}" type="presParOf" srcId="{08BB3584-8262-47E6-801E-4872AC2A0250}" destId="{FB9ACA5B-8300-435B-96F6-B5C8E4BB1C4C}" srcOrd="4" destOrd="0" presId="urn:microsoft.com/office/officeart/2018/2/layout/IconVerticalSolidList"/>
    <dgm:cxn modelId="{D4E2DD57-7EED-4C6F-B328-50C85587541C}" type="presParOf" srcId="{D980FEB6-2CEE-45F5-8429-902DA5D776FA}" destId="{D6CE8337-6375-4502-B087-2B722DC691C2}" srcOrd="1" destOrd="0" presId="urn:microsoft.com/office/officeart/2018/2/layout/IconVerticalSolidList"/>
    <dgm:cxn modelId="{86CF02D1-81EB-4BF8-A159-1EF975993610}" type="presParOf" srcId="{D980FEB6-2CEE-45F5-8429-902DA5D776FA}" destId="{840CE69B-1E49-4CED-B75A-D9307FED2F08}" srcOrd="2" destOrd="0" presId="urn:microsoft.com/office/officeart/2018/2/layout/IconVerticalSolidList"/>
    <dgm:cxn modelId="{D36E33D3-17E0-4968-9E2D-1DB35F1728A0}" type="presParOf" srcId="{840CE69B-1E49-4CED-B75A-D9307FED2F08}" destId="{6B2B0933-226A-476E-82C2-1C057A321A18}" srcOrd="0" destOrd="0" presId="urn:microsoft.com/office/officeart/2018/2/layout/IconVerticalSolidList"/>
    <dgm:cxn modelId="{34DB9EF0-96A4-435A-A1E3-272C415FB214}" type="presParOf" srcId="{840CE69B-1E49-4CED-B75A-D9307FED2F08}" destId="{1AC36A1A-921E-481B-BA6F-BBFED6BE66F0}" srcOrd="1" destOrd="0" presId="urn:microsoft.com/office/officeart/2018/2/layout/IconVerticalSolidList"/>
    <dgm:cxn modelId="{2ACAE565-360B-4AB6-ADE8-C9467FCB7EBE}" type="presParOf" srcId="{840CE69B-1E49-4CED-B75A-D9307FED2F08}" destId="{4A251C07-F432-482B-9A6A-E4B35A688B3C}" srcOrd="2" destOrd="0" presId="urn:microsoft.com/office/officeart/2018/2/layout/IconVerticalSolidList"/>
    <dgm:cxn modelId="{714B8FAE-D35C-414A-BD1E-DDD8107712C4}" type="presParOf" srcId="{840CE69B-1E49-4CED-B75A-D9307FED2F08}" destId="{A57CA98C-E2E0-45A3-9C79-762BFE42F8E0}" srcOrd="3" destOrd="0" presId="urn:microsoft.com/office/officeart/2018/2/layout/IconVerticalSolidList"/>
    <dgm:cxn modelId="{79119265-076C-4761-B51D-0631C80C3569}" type="presParOf" srcId="{840CE69B-1E49-4CED-B75A-D9307FED2F08}" destId="{DF216814-14A2-480E-B460-6C3FF674F176}" srcOrd="4" destOrd="0" presId="urn:microsoft.com/office/officeart/2018/2/layout/IconVerticalSolidList"/>
    <dgm:cxn modelId="{A2BDF2C1-7342-4ED8-BC5A-1855DD795971}" type="presParOf" srcId="{D980FEB6-2CEE-45F5-8429-902DA5D776FA}" destId="{99E10BAE-CBA6-41DA-928F-7B7C374DCB48}" srcOrd="3" destOrd="0" presId="urn:microsoft.com/office/officeart/2018/2/layout/IconVerticalSolidList"/>
    <dgm:cxn modelId="{86AD4C15-A25D-4FBA-8E59-217FF76E1B42}" type="presParOf" srcId="{D980FEB6-2CEE-45F5-8429-902DA5D776FA}" destId="{BB62C947-8303-45CC-86E5-76B066BEDDC4}" srcOrd="4" destOrd="0" presId="urn:microsoft.com/office/officeart/2018/2/layout/IconVerticalSolidList"/>
    <dgm:cxn modelId="{E69F20B5-82E2-4FC9-9B20-BA64D7D3A89C}" type="presParOf" srcId="{BB62C947-8303-45CC-86E5-76B066BEDDC4}" destId="{227D31A3-C210-4C11-8B4F-D8F32A0DB0BA}" srcOrd="0" destOrd="0" presId="urn:microsoft.com/office/officeart/2018/2/layout/IconVerticalSolidList"/>
    <dgm:cxn modelId="{EBA1E6E9-83F8-420C-8244-96D902DAFFA3}" type="presParOf" srcId="{BB62C947-8303-45CC-86E5-76B066BEDDC4}" destId="{FC84F94F-724F-421F-955E-EC76ACBCBFDB}" srcOrd="1" destOrd="0" presId="urn:microsoft.com/office/officeart/2018/2/layout/IconVerticalSolidList"/>
    <dgm:cxn modelId="{04A08F39-CB01-438F-9A51-B8FA7D628EC9}" type="presParOf" srcId="{BB62C947-8303-45CC-86E5-76B066BEDDC4}" destId="{6CFADD14-9DDA-4311-8DF0-55C80D4F3843}" srcOrd="2" destOrd="0" presId="urn:microsoft.com/office/officeart/2018/2/layout/IconVerticalSolidList"/>
    <dgm:cxn modelId="{8246EB48-EF66-4681-9557-16A8A1BB6E3D}" type="presParOf" srcId="{BB62C947-8303-45CC-86E5-76B066BEDDC4}" destId="{8E70C803-3F27-4E26-9450-E0DD7B49BFD7}" srcOrd="3" destOrd="0" presId="urn:microsoft.com/office/officeart/2018/2/layout/IconVerticalSolidList"/>
    <dgm:cxn modelId="{6D939EBB-6DF6-48C4-8428-5AFB109DFF0A}" type="presParOf" srcId="{BB62C947-8303-45CC-86E5-76B066BEDDC4}" destId="{86BDD72D-5993-4505-918B-E71F30024585}" srcOrd="4" destOrd="0" presId="urn:microsoft.com/office/officeart/2018/2/layout/IconVerticalSolidList"/>
    <dgm:cxn modelId="{4D40C8C4-D0E6-476C-9315-EB41553CE637}" type="presParOf" srcId="{D980FEB6-2CEE-45F5-8429-902DA5D776FA}" destId="{D9AF1023-DC94-4F4E-80BD-50602E411E94}" srcOrd="5" destOrd="0" presId="urn:microsoft.com/office/officeart/2018/2/layout/IconVerticalSolidList"/>
    <dgm:cxn modelId="{574C2353-3B0C-484B-900D-3F85725A060D}" type="presParOf" srcId="{D980FEB6-2CEE-45F5-8429-902DA5D776FA}" destId="{C5B8708B-A8BA-45DB-9CBF-92EB5174C80E}" srcOrd="6" destOrd="0" presId="urn:microsoft.com/office/officeart/2018/2/layout/IconVerticalSolidList"/>
    <dgm:cxn modelId="{F3CA4EF0-AAAB-4457-A5E9-77194A1AC9BD}" type="presParOf" srcId="{C5B8708B-A8BA-45DB-9CBF-92EB5174C80E}" destId="{821BBB4B-64E7-403D-BFED-C3AA49D2EB9C}" srcOrd="0" destOrd="0" presId="urn:microsoft.com/office/officeart/2018/2/layout/IconVerticalSolidList"/>
    <dgm:cxn modelId="{CB6517CD-FAEE-47D3-8499-8C21F1F2ACFF}" type="presParOf" srcId="{C5B8708B-A8BA-45DB-9CBF-92EB5174C80E}" destId="{894F0A31-BF6B-45A2-B1B0-6F61AEA6E454}" srcOrd="1" destOrd="0" presId="urn:microsoft.com/office/officeart/2018/2/layout/IconVerticalSolidList"/>
    <dgm:cxn modelId="{95D447E4-6542-48AA-9D9D-A9222DA1B7FD}" type="presParOf" srcId="{C5B8708B-A8BA-45DB-9CBF-92EB5174C80E}" destId="{ADC0288D-255B-4E4E-9BE7-9E6C22A30669}" srcOrd="2" destOrd="0" presId="urn:microsoft.com/office/officeart/2018/2/layout/IconVerticalSolidList"/>
    <dgm:cxn modelId="{84427ED6-82CC-4EC7-AA6F-219874274BC7}" type="presParOf" srcId="{C5B8708B-A8BA-45DB-9CBF-92EB5174C80E}" destId="{E891ECE1-2D69-4F93-BC4D-6BF99256A58D}" srcOrd="3" destOrd="0" presId="urn:microsoft.com/office/officeart/2018/2/layout/IconVerticalSolidList"/>
    <dgm:cxn modelId="{3CB18CE6-9F6F-4DFB-9EB7-C11177025990}" type="presParOf" srcId="{C5B8708B-A8BA-45DB-9CBF-92EB5174C80E}" destId="{B7C6DC16-B4F5-4010-ACED-880CD8B260BC}" srcOrd="4" destOrd="0" presId="urn:microsoft.com/office/officeart/2018/2/layout/IconVerticalSolidList"/>
    <dgm:cxn modelId="{94CA7C2D-1E11-481A-AE34-7233069E3E02}" type="presParOf" srcId="{D980FEB6-2CEE-45F5-8429-902DA5D776FA}" destId="{D9B37408-9F7D-4AF1-A8FF-47012A74ADAF}" srcOrd="7" destOrd="0" presId="urn:microsoft.com/office/officeart/2018/2/layout/IconVerticalSolidList"/>
    <dgm:cxn modelId="{F0843484-AA22-4B6F-8EC9-E75758E7BF40}" type="presParOf" srcId="{D980FEB6-2CEE-45F5-8429-902DA5D776FA}" destId="{A0D3F9AA-912D-4AF7-A9D6-A24A16D6610A}" srcOrd="8" destOrd="0" presId="urn:microsoft.com/office/officeart/2018/2/layout/IconVerticalSolidList"/>
    <dgm:cxn modelId="{2533BAF5-247C-46A4-8D09-EC6105BF2A58}" type="presParOf" srcId="{A0D3F9AA-912D-4AF7-A9D6-A24A16D6610A}" destId="{A2914174-C069-4031-A524-4D6AC4D25954}" srcOrd="0" destOrd="0" presId="urn:microsoft.com/office/officeart/2018/2/layout/IconVerticalSolidList"/>
    <dgm:cxn modelId="{487C65B0-4A22-431D-BE77-9E338F4424F1}" type="presParOf" srcId="{A0D3F9AA-912D-4AF7-A9D6-A24A16D6610A}" destId="{01BA79AD-2C37-4A90-8AC3-D53FB55DF485}" srcOrd="1" destOrd="0" presId="urn:microsoft.com/office/officeart/2018/2/layout/IconVerticalSolidList"/>
    <dgm:cxn modelId="{61293004-3BF0-45BF-A80F-A38EC23B4A9E}" type="presParOf" srcId="{A0D3F9AA-912D-4AF7-A9D6-A24A16D6610A}" destId="{00882AE7-4ADF-43E6-A034-B99C7C1F234A}" srcOrd="2" destOrd="0" presId="urn:microsoft.com/office/officeart/2018/2/layout/IconVerticalSolidList"/>
    <dgm:cxn modelId="{E77820E2-F07B-401F-B4AD-BA946082919B}" type="presParOf" srcId="{A0D3F9AA-912D-4AF7-A9D6-A24A16D6610A}" destId="{036912E6-86B8-4E91-91EC-0F090C9E0EAF}" srcOrd="3" destOrd="0" presId="urn:microsoft.com/office/officeart/2018/2/layout/IconVerticalSolidList"/>
    <dgm:cxn modelId="{9A3CEDC4-3987-495F-93FC-9A802B5EAEE0}" type="presParOf" srcId="{A0D3F9AA-912D-4AF7-A9D6-A24A16D6610A}" destId="{1359EFEC-B37A-45AA-8C3F-233587B0717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07E633-4519-455C-A572-FDF0971E1EE6}"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34C1D262-72F2-4F73-81F7-B4100E9A98C9}">
      <dgm:prSet/>
      <dgm:spPr/>
      <dgm:t>
        <a:bodyPr/>
        <a:lstStyle/>
        <a:p>
          <a:pPr>
            <a:lnSpc>
              <a:spcPct val="100000"/>
            </a:lnSpc>
          </a:pPr>
          <a:r>
            <a:rPr lang="en-US" dirty="0"/>
            <a:t>Peer and Professional </a:t>
          </a:r>
          <a:br>
            <a:rPr lang="en-US" dirty="0"/>
          </a:br>
          <a:r>
            <a:rPr lang="en-US" dirty="0"/>
            <a:t>Development</a:t>
          </a:r>
        </a:p>
      </dgm:t>
    </dgm:pt>
    <dgm:pt modelId="{63516B00-0CF1-455E-B0A1-560E84433F25}" type="parTrans" cxnId="{AB8DA225-5458-488B-9119-81A2046C5B73}">
      <dgm:prSet/>
      <dgm:spPr/>
      <dgm:t>
        <a:bodyPr/>
        <a:lstStyle/>
        <a:p>
          <a:endParaRPr lang="en-US"/>
        </a:p>
      </dgm:t>
    </dgm:pt>
    <dgm:pt modelId="{389568A9-1749-45CE-AC3C-E48DA2AE5B7A}" type="sibTrans" cxnId="{AB8DA225-5458-488B-9119-81A2046C5B73}">
      <dgm:prSet/>
      <dgm:spPr/>
      <dgm:t>
        <a:bodyPr/>
        <a:lstStyle/>
        <a:p>
          <a:endParaRPr lang="en-US"/>
        </a:p>
      </dgm:t>
    </dgm:pt>
    <dgm:pt modelId="{1326DE8F-1099-4DCB-B5B0-4632EE3C29D5}">
      <dgm:prSet custT="1"/>
      <dgm:spPr/>
      <dgm:t>
        <a:bodyPr/>
        <a:lstStyle/>
        <a:p>
          <a:pPr>
            <a:lnSpc>
              <a:spcPct val="100000"/>
            </a:lnSpc>
          </a:pPr>
          <a:r>
            <a:rPr lang="en-US" sz="1600" dirty="0"/>
            <a:t>Resource Development and Dissemination</a:t>
          </a:r>
        </a:p>
      </dgm:t>
    </dgm:pt>
    <dgm:pt modelId="{ABFF8D6D-4AE8-4721-BA1C-629D551E0EF9}" type="parTrans" cxnId="{44393C95-0685-457A-AE9F-6F09CD8C5C84}">
      <dgm:prSet/>
      <dgm:spPr/>
      <dgm:t>
        <a:bodyPr/>
        <a:lstStyle/>
        <a:p>
          <a:endParaRPr lang="en-US"/>
        </a:p>
      </dgm:t>
    </dgm:pt>
    <dgm:pt modelId="{31536389-9822-48A7-9E23-1E6A521DBBA0}" type="sibTrans" cxnId="{44393C95-0685-457A-AE9F-6F09CD8C5C84}">
      <dgm:prSet/>
      <dgm:spPr/>
      <dgm:t>
        <a:bodyPr/>
        <a:lstStyle/>
        <a:p>
          <a:endParaRPr lang="en-US"/>
        </a:p>
      </dgm:t>
    </dgm:pt>
    <dgm:pt modelId="{5E86C518-E0F8-477C-8CF7-CECA3F3C1BB4}">
      <dgm:prSet custT="1"/>
      <dgm:spPr/>
      <dgm:t>
        <a:bodyPr/>
        <a:lstStyle/>
        <a:p>
          <a:pPr>
            <a:lnSpc>
              <a:spcPct val="100000"/>
            </a:lnSpc>
          </a:pPr>
          <a:r>
            <a:rPr lang="en-US" sz="1600" dirty="0"/>
            <a:t>Many Modalities</a:t>
          </a:r>
        </a:p>
        <a:p>
          <a:pPr>
            <a:lnSpc>
              <a:spcPct val="100000"/>
            </a:lnSpc>
          </a:pPr>
          <a:r>
            <a:rPr lang="en-US" sz="1600" dirty="0"/>
            <a:t>Pillar and Practice Focused</a:t>
          </a:r>
        </a:p>
      </dgm:t>
    </dgm:pt>
    <dgm:pt modelId="{C73AFB32-A007-44A5-8220-8E69A8571DC6}" type="parTrans" cxnId="{DB4F52C1-B1BF-45CE-925D-29D2D0046B69}">
      <dgm:prSet/>
      <dgm:spPr/>
      <dgm:t>
        <a:bodyPr/>
        <a:lstStyle/>
        <a:p>
          <a:endParaRPr lang="en-US"/>
        </a:p>
      </dgm:t>
    </dgm:pt>
    <dgm:pt modelId="{FAF0EB80-CE8F-4C1E-B06A-EE580F7F6A39}" type="sibTrans" cxnId="{DB4F52C1-B1BF-45CE-925D-29D2D0046B69}">
      <dgm:prSet/>
      <dgm:spPr/>
      <dgm:t>
        <a:bodyPr/>
        <a:lstStyle/>
        <a:p>
          <a:endParaRPr lang="en-US"/>
        </a:p>
      </dgm:t>
    </dgm:pt>
    <dgm:pt modelId="{E13ABA8C-9539-45DF-90D8-BD67B55DCD11}">
      <dgm:prSet/>
      <dgm:spPr/>
      <dgm:t>
        <a:bodyPr/>
        <a:lstStyle/>
        <a:p>
          <a:pPr>
            <a:lnSpc>
              <a:spcPct val="100000"/>
            </a:lnSpc>
          </a:pPr>
          <a:r>
            <a:rPr lang="en-US" dirty="0"/>
            <a:t>Technology Integration</a:t>
          </a:r>
        </a:p>
      </dgm:t>
    </dgm:pt>
    <dgm:pt modelId="{BCD8A844-49C8-4D03-B946-5BED3ED96A3A}" type="parTrans" cxnId="{4A51A74D-016F-491A-81E3-B420C0281EBD}">
      <dgm:prSet/>
      <dgm:spPr/>
      <dgm:t>
        <a:bodyPr/>
        <a:lstStyle/>
        <a:p>
          <a:endParaRPr lang="en-US"/>
        </a:p>
      </dgm:t>
    </dgm:pt>
    <dgm:pt modelId="{DE4BDC6F-5241-4A0D-8359-184E8DB1AA7B}" type="sibTrans" cxnId="{4A51A74D-016F-491A-81E3-B420C0281EBD}">
      <dgm:prSet/>
      <dgm:spPr/>
      <dgm:t>
        <a:bodyPr/>
        <a:lstStyle/>
        <a:p>
          <a:endParaRPr lang="en-US"/>
        </a:p>
      </dgm:t>
    </dgm:pt>
    <dgm:pt modelId="{6758F230-8A38-4E10-ADA1-E140303B0E90}">
      <dgm:prSet/>
      <dgm:spPr/>
      <dgm:t>
        <a:bodyPr/>
        <a:lstStyle/>
        <a:p>
          <a:pPr>
            <a:lnSpc>
              <a:spcPct val="100000"/>
            </a:lnSpc>
          </a:pPr>
          <a:r>
            <a:rPr lang="en-US" dirty="0"/>
            <a:t>Updated Work Plan</a:t>
          </a:r>
        </a:p>
      </dgm:t>
    </dgm:pt>
    <dgm:pt modelId="{1446A763-9625-456E-BE0F-27A6DC584C5B}" type="parTrans" cxnId="{DB241C69-416D-4DEC-A5CE-A9DFFC422890}">
      <dgm:prSet/>
      <dgm:spPr/>
      <dgm:t>
        <a:bodyPr/>
        <a:lstStyle/>
        <a:p>
          <a:endParaRPr lang="en-US"/>
        </a:p>
      </dgm:t>
    </dgm:pt>
    <dgm:pt modelId="{565473A5-0111-463D-B1ED-89FEB96D540C}" type="sibTrans" cxnId="{DB241C69-416D-4DEC-A5CE-A9DFFC422890}">
      <dgm:prSet/>
      <dgm:spPr/>
      <dgm:t>
        <a:bodyPr/>
        <a:lstStyle/>
        <a:p>
          <a:endParaRPr lang="en-US"/>
        </a:p>
      </dgm:t>
    </dgm:pt>
    <dgm:pt modelId="{09DF98BF-DFEC-40AB-89C5-36A2D9A20090}">
      <dgm:prSet/>
      <dgm:spPr/>
      <dgm:t>
        <a:bodyPr/>
        <a:lstStyle/>
        <a:p>
          <a:pPr>
            <a:lnSpc>
              <a:spcPct val="100000"/>
            </a:lnSpc>
          </a:pPr>
          <a:r>
            <a:rPr lang="en-US" dirty="0"/>
            <a:t>Transparent priorities</a:t>
          </a:r>
        </a:p>
      </dgm:t>
    </dgm:pt>
    <dgm:pt modelId="{9C511455-B206-4EB0-B228-853BA9229658}" type="parTrans" cxnId="{278EC120-9DBA-4684-A4F9-095901AE92BD}">
      <dgm:prSet/>
      <dgm:spPr/>
      <dgm:t>
        <a:bodyPr/>
        <a:lstStyle/>
        <a:p>
          <a:endParaRPr lang="en-US"/>
        </a:p>
      </dgm:t>
    </dgm:pt>
    <dgm:pt modelId="{88E57470-B113-4ACE-8D29-887889EDCAA2}" type="sibTrans" cxnId="{278EC120-9DBA-4684-A4F9-095901AE92BD}">
      <dgm:prSet/>
      <dgm:spPr/>
      <dgm:t>
        <a:bodyPr/>
        <a:lstStyle/>
        <a:p>
          <a:endParaRPr lang="en-US"/>
        </a:p>
      </dgm:t>
    </dgm:pt>
    <dgm:pt modelId="{BD5E8D4F-88BA-4292-99B4-4EF793779651}">
      <dgm:prSet/>
      <dgm:spPr/>
      <dgm:t>
        <a:bodyPr/>
        <a:lstStyle/>
        <a:p>
          <a:pPr>
            <a:lnSpc>
              <a:spcPct val="100000"/>
            </a:lnSpc>
          </a:pPr>
          <a:r>
            <a:rPr lang="en-US" dirty="0"/>
            <a:t>Strategic Alignment</a:t>
          </a:r>
        </a:p>
      </dgm:t>
    </dgm:pt>
    <dgm:pt modelId="{D48B9B6C-AECE-47C4-BBC3-537FE1EA9433}" type="parTrans" cxnId="{912A0E09-BA02-4EB5-9685-B8D3C433B10B}">
      <dgm:prSet/>
      <dgm:spPr/>
      <dgm:t>
        <a:bodyPr/>
        <a:lstStyle/>
        <a:p>
          <a:endParaRPr lang="en-US"/>
        </a:p>
      </dgm:t>
    </dgm:pt>
    <dgm:pt modelId="{777F21D6-B7EA-424B-8585-B25963053C6C}" type="sibTrans" cxnId="{912A0E09-BA02-4EB5-9685-B8D3C433B10B}">
      <dgm:prSet/>
      <dgm:spPr/>
      <dgm:t>
        <a:bodyPr/>
        <a:lstStyle/>
        <a:p>
          <a:endParaRPr lang="en-US"/>
        </a:p>
      </dgm:t>
    </dgm:pt>
    <dgm:pt modelId="{7C7DF4C9-3229-43F7-82AE-53CA9E5A5E54}">
      <dgm:prSet/>
      <dgm:spPr/>
      <dgm:t>
        <a:bodyPr/>
        <a:lstStyle/>
        <a:p>
          <a:pPr>
            <a:lnSpc>
              <a:spcPct val="100000"/>
            </a:lnSpc>
          </a:pPr>
          <a:r>
            <a:rPr lang="en-US" dirty="0"/>
            <a:t>Updated Cohorts</a:t>
          </a:r>
        </a:p>
      </dgm:t>
    </dgm:pt>
    <dgm:pt modelId="{D84ABBCE-B554-40EC-9ECC-78D60DCE4FF3}" type="parTrans" cxnId="{9950E488-FF55-4C59-B0E9-836E7C250CC2}">
      <dgm:prSet/>
      <dgm:spPr/>
      <dgm:t>
        <a:bodyPr/>
        <a:lstStyle/>
        <a:p>
          <a:endParaRPr lang="en-US"/>
        </a:p>
      </dgm:t>
    </dgm:pt>
    <dgm:pt modelId="{D2CCD0DD-1C37-4FB9-885C-F0BAAE215CA1}" type="sibTrans" cxnId="{9950E488-FF55-4C59-B0E9-836E7C250CC2}">
      <dgm:prSet/>
      <dgm:spPr/>
      <dgm:t>
        <a:bodyPr/>
        <a:lstStyle/>
        <a:p>
          <a:endParaRPr lang="en-US"/>
        </a:p>
      </dgm:t>
    </dgm:pt>
    <dgm:pt modelId="{E0E0AB11-1158-4E15-8A90-470EC3E7F072}">
      <dgm:prSet custT="1"/>
      <dgm:spPr/>
      <dgm:t>
        <a:bodyPr/>
        <a:lstStyle/>
        <a:p>
          <a:pPr>
            <a:lnSpc>
              <a:spcPct val="100000"/>
            </a:lnSpc>
          </a:pPr>
          <a:r>
            <a:rPr lang="en-US" sz="1600" dirty="0"/>
            <a:t>Common Student Success Software</a:t>
          </a:r>
        </a:p>
      </dgm:t>
    </dgm:pt>
    <dgm:pt modelId="{CE50B01E-A695-4355-B462-ACE809E98DC9}" type="parTrans" cxnId="{DDD8E8AC-6904-4A68-8E76-FE554C38F8F0}">
      <dgm:prSet/>
      <dgm:spPr/>
      <dgm:t>
        <a:bodyPr/>
        <a:lstStyle/>
        <a:p>
          <a:endParaRPr lang="en-US"/>
        </a:p>
      </dgm:t>
    </dgm:pt>
    <dgm:pt modelId="{2C293B9D-7797-44CA-9239-B717968070CC}" type="sibTrans" cxnId="{DDD8E8AC-6904-4A68-8E76-FE554C38F8F0}">
      <dgm:prSet/>
      <dgm:spPr/>
      <dgm:t>
        <a:bodyPr/>
        <a:lstStyle/>
        <a:p>
          <a:endParaRPr lang="en-US"/>
        </a:p>
      </dgm:t>
    </dgm:pt>
    <dgm:pt modelId="{9DA4AF23-4296-4B67-AEF6-EC4EBFD5F79A}">
      <dgm:prSet custT="1"/>
      <dgm:spPr/>
      <dgm:t>
        <a:bodyPr/>
        <a:lstStyle/>
        <a:p>
          <a:pPr>
            <a:lnSpc>
              <a:spcPct val="100000"/>
            </a:lnSpc>
          </a:pPr>
          <a:r>
            <a:rPr lang="en-US" sz="1600" dirty="0"/>
            <a:t>Contextualized ctcLink training</a:t>
          </a:r>
        </a:p>
      </dgm:t>
    </dgm:pt>
    <dgm:pt modelId="{5D971CE1-CAAC-4579-ACA8-8002C582A249}" type="parTrans" cxnId="{70E233C0-6D62-4D55-A966-AA1797710F9D}">
      <dgm:prSet/>
      <dgm:spPr/>
      <dgm:t>
        <a:bodyPr/>
        <a:lstStyle/>
        <a:p>
          <a:endParaRPr lang="en-US"/>
        </a:p>
      </dgm:t>
    </dgm:pt>
    <dgm:pt modelId="{2F16A58E-1D73-4AB1-87FA-55A901BD37D9}" type="sibTrans" cxnId="{70E233C0-6D62-4D55-A966-AA1797710F9D}">
      <dgm:prSet/>
      <dgm:spPr/>
      <dgm:t>
        <a:bodyPr/>
        <a:lstStyle/>
        <a:p>
          <a:endParaRPr lang="en-US"/>
        </a:p>
      </dgm:t>
    </dgm:pt>
    <dgm:pt modelId="{BC3D3843-D0D7-44BD-87CB-590B2831304E}">
      <dgm:prSet custT="1"/>
      <dgm:spPr/>
      <dgm:t>
        <a:bodyPr/>
        <a:lstStyle/>
        <a:p>
          <a:pPr>
            <a:lnSpc>
              <a:spcPct val="100000"/>
            </a:lnSpc>
          </a:pPr>
          <a:r>
            <a:rPr lang="en-US" sz="1600" dirty="0"/>
            <a:t>Quick Reference Guide Development</a:t>
          </a:r>
        </a:p>
      </dgm:t>
    </dgm:pt>
    <dgm:pt modelId="{EC8CCB39-034B-4150-B82B-B259641F9936}" type="parTrans" cxnId="{AE7C3E25-B73D-4BE5-B02D-4DD210EFC486}">
      <dgm:prSet/>
      <dgm:spPr/>
      <dgm:t>
        <a:bodyPr/>
        <a:lstStyle/>
        <a:p>
          <a:endParaRPr lang="en-US"/>
        </a:p>
      </dgm:t>
    </dgm:pt>
    <dgm:pt modelId="{A4FD5BA1-203E-463E-8D41-0F19E4AA3659}" type="sibTrans" cxnId="{AE7C3E25-B73D-4BE5-B02D-4DD210EFC486}">
      <dgm:prSet/>
      <dgm:spPr/>
      <dgm:t>
        <a:bodyPr/>
        <a:lstStyle/>
        <a:p>
          <a:endParaRPr lang="en-US"/>
        </a:p>
      </dgm:t>
    </dgm:pt>
    <dgm:pt modelId="{9629565E-33DC-4935-BE45-8E4437EC59E2}" type="pres">
      <dgm:prSet presAssocID="{F207E633-4519-455C-A572-FDF0971E1EE6}" presName="root" presStyleCnt="0">
        <dgm:presLayoutVars>
          <dgm:dir/>
          <dgm:resizeHandles val="exact"/>
        </dgm:presLayoutVars>
      </dgm:prSet>
      <dgm:spPr/>
    </dgm:pt>
    <dgm:pt modelId="{B7F5F731-FC56-45E1-8FF4-A611020BEDCD}" type="pres">
      <dgm:prSet presAssocID="{34C1D262-72F2-4F73-81F7-B4100E9A98C9}" presName="compNode" presStyleCnt="0"/>
      <dgm:spPr/>
    </dgm:pt>
    <dgm:pt modelId="{327B1865-0ED5-4442-985A-58E5C8B3B696}" type="pres">
      <dgm:prSet presAssocID="{34C1D262-72F2-4F73-81F7-B4100E9A98C9}" presName="bgRect" presStyleLbl="bgShp" presStyleIdx="0" presStyleCnt="3" custScaleY="103071" custLinFactNeighborX="-844" custLinFactNeighborY="3593"/>
      <dgm:spPr/>
    </dgm:pt>
    <dgm:pt modelId="{F167619C-40DD-40A0-BEFD-C75C9DBA96B0}" type="pres">
      <dgm:prSet presAssocID="{34C1D262-72F2-4F73-81F7-B4100E9A98C9}" presName="iconRect" presStyleLbl="node1" presStyleIdx="0" presStyleCnt="3" custLinFactNeighborX="-42204" custLinFactNeighborY="234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1126A051-C819-482D-A4E8-BBBAD2A72A8B}" type="pres">
      <dgm:prSet presAssocID="{34C1D262-72F2-4F73-81F7-B4100E9A98C9}" presName="spaceRect" presStyleCnt="0"/>
      <dgm:spPr/>
    </dgm:pt>
    <dgm:pt modelId="{17D3E4BE-4D24-4548-A137-4BB102132B0D}" type="pres">
      <dgm:prSet presAssocID="{34C1D262-72F2-4F73-81F7-B4100E9A98C9}" presName="parTx" presStyleLbl="revTx" presStyleIdx="0" presStyleCnt="6" custScaleX="129989">
        <dgm:presLayoutVars>
          <dgm:chMax val="0"/>
          <dgm:chPref val="0"/>
        </dgm:presLayoutVars>
      </dgm:prSet>
      <dgm:spPr/>
    </dgm:pt>
    <dgm:pt modelId="{AE06DF58-A1F3-49FD-8FEF-92E32ADD056E}" type="pres">
      <dgm:prSet presAssocID="{34C1D262-72F2-4F73-81F7-B4100E9A98C9}" presName="desTx" presStyleLbl="revTx" presStyleIdx="1" presStyleCnt="6">
        <dgm:presLayoutVars/>
      </dgm:prSet>
      <dgm:spPr/>
    </dgm:pt>
    <dgm:pt modelId="{923E718F-BC3E-48EB-93C4-FE0DF3F45C32}" type="pres">
      <dgm:prSet presAssocID="{389568A9-1749-45CE-AC3C-E48DA2AE5B7A}" presName="sibTrans" presStyleCnt="0"/>
      <dgm:spPr/>
    </dgm:pt>
    <dgm:pt modelId="{8ABC0B11-9F58-4114-8C4F-CFE4663A34AA}" type="pres">
      <dgm:prSet presAssocID="{E13ABA8C-9539-45DF-90D8-BD67B55DCD11}" presName="compNode" presStyleCnt="0"/>
      <dgm:spPr/>
    </dgm:pt>
    <dgm:pt modelId="{C07E44AA-8F53-422F-92F1-DD39A223A71A}" type="pres">
      <dgm:prSet presAssocID="{E13ABA8C-9539-45DF-90D8-BD67B55DCD11}" presName="bgRect" presStyleLbl="bgShp" presStyleIdx="1" presStyleCnt="3" custScaleY="104366"/>
      <dgm:spPr/>
    </dgm:pt>
    <dgm:pt modelId="{147B2744-E997-402A-BEB9-A27A24687899}" type="pres">
      <dgm:prSet presAssocID="{E13ABA8C-9539-45DF-90D8-BD67B55DCD11}" presName="iconRect" presStyleLbl="node1" presStyleIdx="1" presStyleCnt="3" custLinFactNeighborX="-3870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B with solid fill"/>
        </a:ext>
      </dgm:extLst>
    </dgm:pt>
    <dgm:pt modelId="{41CE7D09-F885-42C5-8C8A-585A296829EE}" type="pres">
      <dgm:prSet presAssocID="{E13ABA8C-9539-45DF-90D8-BD67B55DCD11}" presName="spaceRect" presStyleCnt="0"/>
      <dgm:spPr/>
    </dgm:pt>
    <dgm:pt modelId="{2A33AE86-3DEF-40C3-A610-DB065614E7A1}" type="pres">
      <dgm:prSet presAssocID="{E13ABA8C-9539-45DF-90D8-BD67B55DCD11}" presName="parTx" presStyleLbl="revTx" presStyleIdx="2" presStyleCnt="6" custScaleX="127646">
        <dgm:presLayoutVars>
          <dgm:chMax val="0"/>
          <dgm:chPref val="0"/>
        </dgm:presLayoutVars>
      </dgm:prSet>
      <dgm:spPr/>
    </dgm:pt>
    <dgm:pt modelId="{2A99C345-30CF-4603-9281-FAD4B09BADDF}" type="pres">
      <dgm:prSet presAssocID="{E13ABA8C-9539-45DF-90D8-BD67B55DCD11}" presName="desTx" presStyleLbl="revTx" presStyleIdx="3" presStyleCnt="6">
        <dgm:presLayoutVars/>
      </dgm:prSet>
      <dgm:spPr/>
    </dgm:pt>
    <dgm:pt modelId="{E0C1CDB5-BE64-426D-A11C-863859E4D67F}" type="pres">
      <dgm:prSet presAssocID="{DE4BDC6F-5241-4A0D-8359-184E8DB1AA7B}" presName="sibTrans" presStyleCnt="0"/>
      <dgm:spPr/>
    </dgm:pt>
    <dgm:pt modelId="{8972E9F3-4B57-4535-9CA3-84648CFE9855}" type="pres">
      <dgm:prSet presAssocID="{6758F230-8A38-4E10-ADA1-E140303B0E90}" presName="compNode" presStyleCnt="0"/>
      <dgm:spPr/>
    </dgm:pt>
    <dgm:pt modelId="{FE810E5E-160D-416E-A82B-544C9008F7D2}" type="pres">
      <dgm:prSet presAssocID="{6758F230-8A38-4E10-ADA1-E140303B0E90}" presName="bgRect" presStyleLbl="bgShp" presStyleIdx="2" presStyleCnt="3" custScaleY="106041"/>
      <dgm:spPr/>
    </dgm:pt>
    <dgm:pt modelId="{BCB97068-926D-41A2-989C-8453A4FF7E9B}" type="pres">
      <dgm:prSet presAssocID="{6758F230-8A38-4E10-ADA1-E140303B0E90}" presName="iconRect" presStyleLbl="node1" presStyleIdx="2" presStyleCnt="3" custLinFactNeighborX="-35077" custLinFactNeighborY="-234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list with solid fill"/>
        </a:ext>
      </dgm:extLst>
    </dgm:pt>
    <dgm:pt modelId="{90537891-0834-4DED-811C-68A28CE8890E}" type="pres">
      <dgm:prSet presAssocID="{6758F230-8A38-4E10-ADA1-E140303B0E90}" presName="spaceRect" presStyleCnt="0"/>
      <dgm:spPr/>
    </dgm:pt>
    <dgm:pt modelId="{5A4AD164-0C63-4752-B242-15C75C4298FF}" type="pres">
      <dgm:prSet presAssocID="{6758F230-8A38-4E10-ADA1-E140303B0E90}" presName="parTx" presStyleLbl="revTx" presStyleIdx="4" presStyleCnt="6" custLinFactNeighborX="-10776" custLinFactNeighborY="2108">
        <dgm:presLayoutVars>
          <dgm:chMax val="0"/>
          <dgm:chPref val="0"/>
        </dgm:presLayoutVars>
      </dgm:prSet>
      <dgm:spPr/>
    </dgm:pt>
    <dgm:pt modelId="{6D333ADB-337B-4477-A92F-1389FB39076B}" type="pres">
      <dgm:prSet presAssocID="{6758F230-8A38-4E10-ADA1-E140303B0E90}" presName="desTx" presStyleLbl="revTx" presStyleIdx="5" presStyleCnt="6">
        <dgm:presLayoutVars/>
      </dgm:prSet>
      <dgm:spPr/>
    </dgm:pt>
  </dgm:ptLst>
  <dgm:cxnLst>
    <dgm:cxn modelId="{912A0E09-BA02-4EB5-9685-B8D3C433B10B}" srcId="{6758F230-8A38-4E10-ADA1-E140303B0E90}" destId="{BD5E8D4F-88BA-4292-99B4-4EF793779651}" srcOrd="1" destOrd="0" parTransId="{D48B9B6C-AECE-47C4-BBC3-537FE1EA9433}" sibTransId="{777F21D6-B7EA-424B-8585-B25963053C6C}"/>
    <dgm:cxn modelId="{1AC2300D-8E5D-4B04-8FD7-7C6181D31CE6}" type="presOf" srcId="{E13ABA8C-9539-45DF-90D8-BD67B55DCD11}" destId="{2A33AE86-3DEF-40C3-A610-DB065614E7A1}" srcOrd="0" destOrd="0" presId="urn:microsoft.com/office/officeart/2018/2/layout/IconVerticalSolidList"/>
    <dgm:cxn modelId="{278EC120-9DBA-4684-A4F9-095901AE92BD}" srcId="{6758F230-8A38-4E10-ADA1-E140303B0E90}" destId="{09DF98BF-DFEC-40AB-89C5-36A2D9A20090}" srcOrd="0" destOrd="0" parTransId="{9C511455-B206-4EB0-B228-853BA9229658}" sibTransId="{88E57470-B113-4ACE-8D29-887889EDCAA2}"/>
    <dgm:cxn modelId="{25220D23-932D-4B49-B30D-CA484B963997}" type="presOf" srcId="{E0E0AB11-1158-4E15-8A90-470EC3E7F072}" destId="{2A99C345-30CF-4603-9281-FAD4B09BADDF}" srcOrd="0" destOrd="0" presId="urn:microsoft.com/office/officeart/2018/2/layout/IconVerticalSolidList"/>
    <dgm:cxn modelId="{AE7C3E25-B73D-4BE5-B02D-4DD210EFC486}" srcId="{E13ABA8C-9539-45DF-90D8-BD67B55DCD11}" destId="{BC3D3843-D0D7-44BD-87CB-590B2831304E}" srcOrd="2" destOrd="0" parTransId="{EC8CCB39-034B-4150-B82B-B259641F9936}" sibTransId="{A4FD5BA1-203E-463E-8D41-0F19E4AA3659}"/>
    <dgm:cxn modelId="{AB8DA225-5458-488B-9119-81A2046C5B73}" srcId="{F207E633-4519-455C-A572-FDF0971E1EE6}" destId="{34C1D262-72F2-4F73-81F7-B4100E9A98C9}" srcOrd="0" destOrd="0" parTransId="{63516B00-0CF1-455E-B0A1-560E84433F25}" sibTransId="{389568A9-1749-45CE-AC3C-E48DA2AE5B7A}"/>
    <dgm:cxn modelId="{9B77D430-3205-43A4-986D-1B9FBAEF0465}" type="presOf" srcId="{6758F230-8A38-4E10-ADA1-E140303B0E90}" destId="{5A4AD164-0C63-4752-B242-15C75C4298FF}" srcOrd="0" destOrd="0" presId="urn:microsoft.com/office/officeart/2018/2/layout/IconVerticalSolidList"/>
    <dgm:cxn modelId="{1577093A-1CBB-4AD7-9755-CAE571E4B157}" type="presOf" srcId="{1326DE8F-1099-4DCB-B5B0-4632EE3C29D5}" destId="{AE06DF58-A1F3-49FD-8FEF-92E32ADD056E}" srcOrd="0" destOrd="0" presId="urn:microsoft.com/office/officeart/2018/2/layout/IconVerticalSolidList"/>
    <dgm:cxn modelId="{58AF4B5D-5A53-4B9B-AFEA-6D208B09D149}" type="presOf" srcId="{F207E633-4519-455C-A572-FDF0971E1EE6}" destId="{9629565E-33DC-4935-BE45-8E4437EC59E2}" srcOrd="0" destOrd="0" presId="urn:microsoft.com/office/officeart/2018/2/layout/IconVerticalSolidList"/>
    <dgm:cxn modelId="{4B6E0042-D2B5-409F-A7E3-FCA81D5E56AF}" type="presOf" srcId="{BC3D3843-D0D7-44BD-87CB-590B2831304E}" destId="{2A99C345-30CF-4603-9281-FAD4B09BADDF}" srcOrd="0" destOrd="2" presId="urn:microsoft.com/office/officeart/2018/2/layout/IconVerticalSolidList"/>
    <dgm:cxn modelId="{DB241C69-416D-4DEC-A5CE-A9DFFC422890}" srcId="{F207E633-4519-455C-A572-FDF0971E1EE6}" destId="{6758F230-8A38-4E10-ADA1-E140303B0E90}" srcOrd="2" destOrd="0" parTransId="{1446A763-9625-456E-BE0F-27A6DC584C5B}" sibTransId="{565473A5-0111-463D-B1ED-89FEB96D540C}"/>
    <dgm:cxn modelId="{4A51A74D-016F-491A-81E3-B420C0281EBD}" srcId="{F207E633-4519-455C-A572-FDF0971E1EE6}" destId="{E13ABA8C-9539-45DF-90D8-BD67B55DCD11}" srcOrd="1" destOrd="0" parTransId="{BCD8A844-49C8-4D03-B946-5BED3ED96A3A}" sibTransId="{DE4BDC6F-5241-4A0D-8359-184E8DB1AA7B}"/>
    <dgm:cxn modelId="{12D8BB87-6A00-49EA-BE5A-4F61324B9CCE}" type="presOf" srcId="{7C7DF4C9-3229-43F7-82AE-53CA9E5A5E54}" destId="{6D333ADB-337B-4477-A92F-1389FB39076B}" srcOrd="0" destOrd="2" presId="urn:microsoft.com/office/officeart/2018/2/layout/IconVerticalSolidList"/>
    <dgm:cxn modelId="{9950E488-FF55-4C59-B0E9-836E7C250CC2}" srcId="{6758F230-8A38-4E10-ADA1-E140303B0E90}" destId="{7C7DF4C9-3229-43F7-82AE-53CA9E5A5E54}" srcOrd="2" destOrd="0" parTransId="{D84ABBCE-B554-40EC-9ECC-78D60DCE4FF3}" sibTransId="{D2CCD0DD-1C37-4FB9-885C-F0BAAE215CA1}"/>
    <dgm:cxn modelId="{132BBE90-7E63-450D-9468-FBCD71CFF13B}" type="presOf" srcId="{BD5E8D4F-88BA-4292-99B4-4EF793779651}" destId="{6D333ADB-337B-4477-A92F-1389FB39076B}" srcOrd="0" destOrd="1" presId="urn:microsoft.com/office/officeart/2018/2/layout/IconVerticalSolidList"/>
    <dgm:cxn modelId="{44393C95-0685-457A-AE9F-6F09CD8C5C84}" srcId="{34C1D262-72F2-4F73-81F7-B4100E9A98C9}" destId="{1326DE8F-1099-4DCB-B5B0-4632EE3C29D5}" srcOrd="0" destOrd="0" parTransId="{ABFF8D6D-4AE8-4721-BA1C-629D551E0EF9}" sibTransId="{31536389-9822-48A7-9E23-1E6A521DBBA0}"/>
    <dgm:cxn modelId="{DDD8E8AC-6904-4A68-8E76-FE554C38F8F0}" srcId="{E13ABA8C-9539-45DF-90D8-BD67B55DCD11}" destId="{E0E0AB11-1158-4E15-8A90-470EC3E7F072}" srcOrd="0" destOrd="0" parTransId="{CE50B01E-A695-4355-B462-ACE809E98DC9}" sibTransId="{2C293B9D-7797-44CA-9239-B717968070CC}"/>
    <dgm:cxn modelId="{70E233C0-6D62-4D55-A966-AA1797710F9D}" srcId="{E13ABA8C-9539-45DF-90D8-BD67B55DCD11}" destId="{9DA4AF23-4296-4B67-AEF6-EC4EBFD5F79A}" srcOrd="1" destOrd="0" parTransId="{5D971CE1-CAAC-4579-ACA8-8002C582A249}" sibTransId="{2F16A58E-1D73-4AB1-87FA-55A901BD37D9}"/>
    <dgm:cxn modelId="{DB4F52C1-B1BF-45CE-925D-29D2D0046B69}" srcId="{34C1D262-72F2-4F73-81F7-B4100E9A98C9}" destId="{5E86C518-E0F8-477C-8CF7-CECA3F3C1BB4}" srcOrd="1" destOrd="0" parTransId="{C73AFB32-A007-44A5-8220-8E69A8571DC6}" sibTransId="{FAF0EB80-CE8F-4C1E-B06A-EE580F7F6A39}"/>
    <dgm:cxn modelId="{1343B0C8-2451-45B8-AC92-9354C658A91B}" type="presOf" srcId="{09DF98BF-DFEC-40AB-89C5-36A2D9A20090}" destId="{6D333ADB-337B-4477-A92F-1389FB39076B}" srcOrd="0" destOrd="0" presId="urn:microsoft.com/office/officeart/2018/2/layout/IconVerticalSolidList"/>
    <dgm:cxn modelId="{3F6B95DD-3FFC-49C9-8F0D-D26A8F39F38F}" type="presOf" srcId="{34C1D262-72F2-4F73-81F7-B4100E9A98C9}" destId="{17D3E4BE-4D24-4548-A137-4BB102132B0D}" srcOrd="0" destOrd="0" presId="urn:microsoft.com/office/officeart/2018/2/layout/IconVerticalSolidList"/>
    <dgm:cxn modelId="{14447DEC-898C-4944-A6BB-41D6619293ED}" type="presOf" srcId="{9DA4AF23-4296-4B67-AEF6-EC4EBFD5F79A}" destId="{2A99C345-30CF-4603-9281-FAD4B09BADDF}" srcOrd="0" destOrd="1" presId="urn:microsoft.com/office/officeart/2018/2/layout/IconVerticalSolidList"/>
    <dgm:cxn modelId="{D9EA56F7-57CB-417A-A519-58D5C8210483}" type="presOf" srcId="{5E86C518-E0F8-477C-8CF7-CECA3F3C1BB4}" destId="{AE06DF58-A1F3-49FD-8FEF-92E32ADD056E}" srcOrd="0" destOrd="1" presId="urn:microsoft.com/office/officeart/2018/2/layout/IconVerticalSolidList"/>
    <dgm:cxn modelId="{79364542-4B19-4174-A09E-054B8266F454}" type="presParOf" srcId="{9629565E-33DC-4935-BE45-8E4437EC59E2}" destId="{B7F5F731-FC56-45E1-8FF4-A611020BEDCD}" srcOrd="0" destOrd="0" presId="urn:microsoft.com/office/officeart/2018/2/layout/IconVerticalSolidList"/>
    <dgm:cxn modelId="{42267125-FF34-4B94-A083-8087B3C00282}" type="presParOf" srcId="{B7F5F731-FC56-45E1-8FF4-A611020BEDCD}" destId="{327B1865-0ED5-4442-985A-58E5C8B3B696}" srcOrd="0" destOrd="0" presId="urn:microsoft.com/office/officeart/2018/2/layout/IconVerticalSolidList"/>
    <dgm:cxn modelId="{9C4EC732-4EEB-4FB8-8509-515F624229F8}" type="presParOf" srcId="{B7F5F731-FC56-45E1-8FF4-A611020BEDCD}" destId="{F167619C-40DD-40A0-BEFD-C75C9DBA96B0}" srcOrd="1" destOrd="0" presId="urn:microsoft.com/office/officeart/2018/2/layout/IconVerticalSolidList"/>
    <dgm:cxn modelId="{7AC9AC78-93C0-495A-A4F2-561BB0D848F1}" type="presParOf" srcId="{B7F5F731-FC56-45E1-8FF4-A611020BEDCD}" destId="{1126A051-C819-482D-A4E8-BBBAD2A72A8B}" srcOrd="2" destOrd="0" presId="urn:microsoft.com/office/officeart/2018/2/layout/IconVerticalSolidList"/>
    <dgm:cxn modelId="{6F1D8B0B-FA45-425C-A8EC-4063B21781A8}" type="presParOf" srcId="{B7F5F731-FC56-45E1-8FF4-A611020BEDCD}" destId="{17D3E4BE-4D24-4548-A137-4BB102132B0D}" srcOrd="3" destOrd="0" presId="urn:microsoft.com/office/officeart/2018/2/layout/IconVerticalSolidList"/>
    <dgm:cxn modelId="{D1EB4E4D-6624-4A02-9537-CD3777E1AEC2}" type="presParOf" srcId="{B7F5F731-FC56-45E1-8FF4-A611020BEDCD}" destId="{AE06DF58-A1F3-49FD-8FEF-92E32ADD056E}" srcOrd="4" destOrd="0" presId="urn:microsoft.com/office/officeart/2018/2/layout/IconVerticalSolidList"/>
    <dgm:cxn modelId="{1A95F622-00EC-4DEA-B579-E74EB6A7C250}" type="presParOf" srcId="{9629565E-33DC-4935-BE45-8E4437EC59E2}" destId="{923E718F-BC3E-48EB-93C4-FE0DF3F45C32}" srcOrd="1" destOrd="0" presId="urn:microsoft.com/office/officeart/2018/2/layout/IconVerticalSolidList"/>
    <dgm:cxn modelId="{1F269786-FBDB-43F3-B051-5A3429E930D1}" type="presParOf" srcId="{9629565E-33DC-4935-BE45-8E4437EC59E2}" destId="{8ABC0B11-9F58-4114-8C4F-CFE4663A34AA}" srcOrd="2" destOrd="0" presId="urn:microsoft.com/office/officeart/2018/2/layout/IconVerticalSolidList"/>
    <dgm:cxn modelId="{A306676C-9877-4311-ADD5-F40E5E0CC256}" type="presParOf" srcId="{8ABC0B11-9F58-4114-8C4F-CFE4663A34AA}" destId="{C07E44AA-8F53-422F-92F1-DD39A223A71A}" srcOrd="0" destOrd="0" presId="urn:microsoft.com/office/officeart/2018/2/layout/IconVerticalSolidList"/>
    <dgm:cxn modelId="{BAE32EB8-F484-436B-A731-F7B45B658E76}" type="presParOf" srcId="{8ABC0B11-9F58-4114-8C4F-CFE4663A34AA}" destId="{147B2744-E997-402A-BEB9-A27A24687899}" srcOrd="1" destOrd="0" presId="urn:microsoft.com/office/officeart/2018/2/layout/IconVerticalSolidList"/>
    <dgm:cxn modelId="{5EEB99B3-E678-409A-AAA4-91FC6251AB94}" type="presParOf" srcId="{8ABC0B11-9F58-4114-8C4F-CFE4663A34AA}" destId="{41CE7D09-F885-42C5-8C8A-585A296829EE}" srcOrd="2" destOrd="0" presId="urn:microsoft.com/office/officeart/2018/2/layout/IconVerticalSolidList"/>
    <dgm:cxn modelId="{9FDDE32E-7FA3-40B3-8E1A-12F6F936F321}" type="presParOf" srcId="{8ABC0B11-9F58-4114-8C4F-CFE4663A34AA}" destId="{2A33AE86-3DEF-40C3-A610-DB065614E7A1}" srcOrd="3" destOrd="0" presId="urn:microsoft.com/office/officeart/2018/2/layout/IconVerticalSolidList"/>
    <dgm:cxn modelId="{64E8B85D-C018-4B2F-9308-75DCD47CFE27}" type="presParOf" srcId="{8ABC0B11-9F58-4114-8C4F-CFE4663A34AA}" destId="{2A99C345-30CF-4603-9281-FAD4B09BADDF}" srcOrd="4" destOrd="0" presId="urn:microsoft.com/office/officeart/2018/2/layout/IconVerticalSolidList"/>
    <dgm:cxn modelId="{9A47FBFC-2FFE-4F6A-BB1A-E95B0C2CFA4D}" type="presParOf" srcId="{9629565E-33DC-4935-BE45-8E4437EC59E2}" destId="{E0C1CDB5-BE64-426D-A11C-863859E4D67F}" srcOrd="3" destOrd="0" presId="urn:microsoft.com/office/officeart/2018/2/layout/IconVerticalSolidList"/>
    <dgm:cxn modelId="{03EF2EBE-510B-4E67-89EA-F554F858743B}" type="presParOf" srcId="{9629565E-33DC-4935-BE45-8E4437EC59E2}" destId="{8972E9F3-4B57-4535-9CA3-84648CFE9855}" srcOrd="4" destOrd="0" presId="urn:microsoft.com/office/officeart/2018/2/layout/IconVerticalSolidList"/>
    <dgm:cxn modelId="{14BFE27E-BC50-408E-87E6-906C519FDA52}" type="presParOf" srcId="{8972E9F3-4B57-4535-9CA3-84648CFE9855}" destId="{FE810E5E-160D-416E-A82B-544C9008F7D2}" srcOrd="0" destOrd="0" presId="urn:microsoft.com/office/officeart/2018/2/layout/IconVerticalSolidList"/>
    <dgm:cxn modelId="{454D2F75-B44E-4E08-A7FC-DAB4B239891A}" type="presParOf" srcId="{8972E9F3-4B57-4535-9CA3-84648CFE9855}" destId="{BCB97068-926D-41A2-989C-8453A4FF7E9B}" srcOrd="1" destOrd="0" presId="urn:microsoft.com/office/officeart/2018/2/layout/IconVerticalSolidList"/>
    <dgm:cxn modelId="{532D65C2-6043-46E8-B49F-76CACC59BF9B}" type="presParOf" srcId="{8972E9F3-4B57-4535-9CA3-84648CFE9855}" destId="{90537891-0834-4DED-811C-68A28CE8890E}" srcOrd="2" destOrd="0" presId="urn:microsoft.com/office/officeart/2018/2/layout/IconVerticalSolidList"/>
    <dgm:cxn modelId="{1387D6FB-8F59-457C-B729-74BCA8966CED}" type="presParOf" srcId="{8972E9F3-4B57-4535-9CA3-84648CFE9855}" destId="{5A4AD164-0C63-4752-B242-15C75C4298FF}" srcOrd="3" destOrd="0" presId="urn:microsoft.com/office/officeart/2018/2/layout/IconVerticalSolidList"/>
    <dgm:cxn modelId="{A2FA54AB-F77E-43F1-BE63-D41DF377FB10}" type="presParOf" srcId="{8972E9F3-4B57-4535-9CA3-84648CFE9855}" destId="{6D333ADB-337B-4477-A92F-1389FB39076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BEFA8-CBB7-475A-8CB7-835669F70AF0}">
      <dsp:nvSpPr>
        <dsp:cNvPr id="0" name=""/>
        <dsp:cNvSpPr/>
      </dsp:nvSpPr>
      <dsp:spPr>
        <a:xfrm>
          <a:off x="0" y="789979"/>
          <a:ext cx="2605304" cy="1563182"/>
        </a:xfrm>
        <a:prstGeom prst="rect">
          <a:avLst/>
        </a:prstGeom>
        <a:gradFill rotWithShape="0">
          <a:gsLst>
            <a:gs pos="0">
              <a:srgbClr val="3D6489">
                <a:hueOff val="0"/>
                <a:satOff val="0"/>
                <a:lumOff val="0"/>
                <a:alphaOff val="0"/>
                <a:satMod val="103000"/>
                <a:lumMod val="102000"/>
                <a:tint val="94000"/>
              </a:srgbClr>
            </a:gs>
            <a:gs pos="50000">
              <a:srgbClr val="3D6489">
                <a:hueOff val="0"/>
                <a:satOff val="0"/>
                <a:lumOff val="0"/>
                <a:alphaOff val="0"/>
                <a:satMod val="110000"/>
                <a:lumMod val="100000"/>
                <a:shade val="100000"/>
              </a:srgbClr>
            </a:gs>
            <a:gs pos="100000">
              <a:srgbClr val="3D6489">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ysClr val="window" lastClr="FFFFFF"/>
              </a:solidFill>
              <a:latin typeface="Franklin Gothic Book"/>
              <a:ea typeface="+mn-ea"/>
              <a:cs typeface="+mn-cs"/>
            </a:rPr>
            <a:t>Monica Wilson</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Director</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System Engagement</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Strategic Initiatives</a:t>
          </a:r>
        </a:p>
      </dsp:txBody>
      <dsp:txXfrm>
        <a:off x="0" y="789979"/>
        <a:ext cx="2605304" cy="1563182"/>
      </dsp:txXfrm>
    </dsp:sp>
    <dsp:sp modelId="{0854C2FE-D3F6-4E1F-AD26-160599170C36}">
      <dsp:nvSpPr>
        <dsp:cNvPr id="0" name=""/>
        <dsp:cNvSpPr/>
      </dsp:nvSpPr>
      <dsp:spPr>
        <a:xfrm>
          <a:off x="2865835" y="789979"/>
          <a:ext cx="2605304" cy="1563182"/>
        </a:xfrm>
        <a:prstGeom prst="rect">
          <a:avLst/>
        </a:prstGeo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ysClr val="window" lastClr="FFFFFF"/>
              </a:solidFill>
              <a:latin typeface="Franklin Gothic Book"/>
              <a:ea typeface="+mn-ea"/>
              <a:cs typeface="+mn-cs"/>
            </a:rPr>
            <a:t>Brook Bane</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Program Specialist</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Professional Development</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Coaching</a:t>
          </a:r>
        </a:p>
      </dsp:txBody>
      <dsp:txXfrm>
        <a:off x="2865835" y="789979"/>
        <a:ext cx="2605304" cy="1563182"/>
      </dsp:txXfrm>
    </dsp:sp>
    <dsp:sp modelId="{6806B3E9-CB9E-49B5-9DDC-BFA484C4A46D}">
      <dsp:nvSpPr>
        <dsp:cNvPr id="0" name=""/>
        <dsp:cNvSpPr/>
      </dsp:nvSpPr>
      <dsp:spPr>
        <a:xfrm>
          <a:off x="5731670" y="789979"/>
          <a:ext cx="2605304" cy="1563182"/>
        </a:xfrm>
        <a:prstGeom prst="rect">
          <a:avLst/>
        </a:prstGeo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i="1" kern="1200" dirty="0">
              <a:solidFill>
                <a:sysClr val="window" lastClr="FFFFFF"/>
              </a:solidFill>
              <a:latin typeface="Franklin Gothic Book"/>
              <a:ea typeface="+mn-ea"/>
              <a:cs typeface="+mn-cs"/>
            </a:rPr>
            <a:t>Vacant</a:t>
          </a:r>
          <a:endParaRPr lang="en-US" sz="2200" kern="1200" dirty="0">
            <a:solidFill>
              <a:sysClr val="window" lastClr="FFFFFF"/>
            </a:solidFill>
            <a:latin typeface="Franklin Gothic Book"/>
            <a:ea typeface="+mn-ea"/>
            <a:cs typeface="+mn-cs"/>
          </a:endParaRP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Administrative Assistant</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Professional Development</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IDEAL Fellowship</a:t>
          </a:r>
        </a:p>
      </dsp:txBody>
      <dsp:txXfrm>
        <a:off x="5731670" y="789979"/>
        <a:ext cx="2605304" cy="1563182"/>
      </dsp:txXfrm>
    </dsp:sp>
    <dsp:sp modelId="{2E7EC344-A6FE-4336-B304-68148925AB22}">
      <dsp:nvSpPr>
        <dsp:cNvPr id="0" name=""/>
        <dsp:cNvSpPr/>
      </dsp:nvSpPr>
      <dsp:spPr>
        <a:xfrm>
          <a:off x="0" y="2613693"/>
          <a:ext cx="2605304" cy="1563182"/>
        </a:xfrm>
        <a:prstGeom prst="rect">
          <a:avLst/>
        </a:prstGeom>
        <a:gradFill rotWithShape="0">
          <a:gsLst>
            <a:gs pos="0">
              <a:srgbClr val="3D6489">
                <a:hueOff val="14525"/>
                <a:satOff val="4890"/>
                <a:lumOff val="1098"/>
                <a:alphaOff val="0"/>
                <a:satMod val="103000"/>
                <a:lumMod val="102000"/>
                <a:tint val="94000"/>
              </a:srgbClr>
            </a:gs>
            <a:gs pos="50000">
              <a:srgbClr val="3D6489">
                <a:hueOff val="14525"/>
                <a:satOff val="4890"/>
                <a:lumOff val="1098"/>
                <a:alphaOff val="0"/>
                <a:satMod val="110000"/>
                <a:lumMod val="100000"/>
                <a:shade val="100000"/>
              </a:srgbClr>
            </a:gs>
            <a:gs pos="100000">
              <a:srgbClr val="3D6489">
                <a:hueOff val="14525"/>
                <a:satOff val="4890"/>
                <a:lumOff val="109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solidFill>
                <a:sysClr val="window" lastClr="FFFFFF"/>
              </a:solidFill>
              <a:latin typeface="Franklin Gothic Book"/>
              <a:ea typeface="+mn-ea"/>
              <a:cs typeface="+mn-cs"/>
            </a:rPr>
            <a:t>Amunoo </a:t>
          </a:r>
          <a:r>
            <a:rPr lang="en-US" sz="2200" kern="1200" dirty="0">
              <a:solidFill>
                <a:sysClr val="window" lastClr="FFFFFF"/>
              </a:solidFill>
              <a:latin typeface="Franklin Gothic Book"/>
              <a:ea typeface="+mn-ea"/>
              <a:cs typeface="+mn-cs"/>
            </a:rPr>
            <a:t>Tembo</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Policy Associate</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Pathway Navigation</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Student Services Liaison</a:t>
          </a:r>
        </a:p>
      </dsp:txBody>
      <dsp:txXfrm>
        <a:off x="0" y="2613693"/>
        <a:ext cx="2605304" cy="1563182"/>
      </dsp:txXfrm>
    </dsp:sp>
    <dsp:sp modelId="{DA8F4520-0422-46C4-ABC5-9D2AD83893CC}">
      <dsp:nvSpPr>
        <dsp:cNvPr id="0" name=""/>
        <dsp:cNvSpPr/>
      </dsp:nvSpPr>
      <dsp:spPr>
        <a:xfrm>
          <a:off x="2865835" y="2613693"/>
          <a:ext cx="2605304" cy="1563182"/>
        </a:xfrm>
        <a:prstGeom prst="rect">
          <a:avLst/>
        </a:prstGeom>
        <a:gradFill rotWithShape="0">
          <a:gsLst>
            <a:gs pos="0">
              <a:srgbClr val="3D6489">
                <a:hueOff val="29050"/>
                <a:satOff val="9781"/>
                <a:lumOff val="2196"/>
                <a:alphaOff val="0"/>
                <a:satMod val="103000"/>
                <a:lumMod val="102000"/>
                <a:tint val="94000"/>
              </a:srgbClr>
            </a:gs>
            <a:gs pos="50000">
              <a:srgbClr val="3D6489">
                <a:hueOff val="29050"/>
                <a:satOff val="9781"/>
                <a:lumOff val="2196"/>
                <a:alphaOff val="0"/>
                <a:satMod val="110000"/>
                <a:lumMod val="100000"/>
                <a:shade val="100000"/>
              </a:srgbClr>
            </a:gs>
            <a:gs pos="100000">
              <a:srgbClr val="3D6489">
                <a:hueOff val="29050"/>
                <a:satOff val="9781"/>
                <a:lumOff val="2196"/>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ysClr val="window" lastClr="FFFFFF"/>
              </a:solidFill>
              <a:latin typeface="Franklin Gothic Book"/>
              <a:ea typeface="+mn-ea"/>
              <a:cs typeface="+mn-cs"/>
            </a:rPr>
            <a:t>Guava Jordan</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Policy Associate</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Faculty Development</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Ensured Learning</a:t>
          </a:r>
        </a:p>
      </dsp:txBody>
      <dsp:txXfrm>
        <a:off x="2865835" y="2613693"/>
        <a:ext cx="2605304" cy="1563182"/>
      </dsp:txXfrm>
    </dsp:sp>
    <dsp:sp modelId="{2966884D-B9C4-4EB9-B5B9-98F45A472697}">
      <dsp:nvSpPr>
        <dsp:cNvPr id="0" name=""/>
        <dsp:cNvSpPr/>
      </dsp:nvSpPr>
      <dsp:spPr>
        <a:xfrm>
          <a:off x="5731670" y="2613693"/>
          <a:ext cx="2605304" cy="1563182"/>
        </a:xfrm>
        <a:prstGeom prst="rect">
          <a:avLst/>
        </a:prstGeom>
        <a:gradFill rotWithShape="0">
          <a:gsLst>
            <a:gs pos="0">
              <a:srgbClr val="3D6489">
                <a:hueOff val="43576"/>
                <a:satOff val="14671"/>
                <a:lumOff val="3293"/>
                <a:alphaOff val="0"/>
                <a:satMod val="103000"/>
                <a:lumMod val="102000"/>
                <a:tint val="94000"/>
              </a:srgbClr>
            </a:gs>
            <a:gs pos="50000">
              <a:srgbClr val="3D6489">
                <a:hueOff val="43576"/>
                <a:satOff val="14671"/>
                <a:lumOff val="3293"/>
                <a:alphaOff val="0"/>
                <a:satMod val="110000"/>
                <a:lumMod val="100000"/>
                <a:shade val="100000"/>
              </a:srgbClr>
            </a:gs>
            <a:gs pos="100000">
              <a:srgbClr val="3D6489">
                <a:hueOff val="43576"/>
                <a:satOff val="14671"/>
                <a:lumOff val="3293"/>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ysClr val="window" lastClr="FFFFFF"/>
              </a:solidFill>
              <a:latin typeface="Franklin Gothic Book"/>
              <a:ea typeface="+mn-ea"/>
              <a:cs typeface="+mn-cs"/>
            </a:rPr>
            <a:t>Dawn Draus</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Policy Associate</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Math Pathways</a:t>
          </a:r>
        </a:p>
        <a:p>
          <a:pPr marL="171450" lvl="1" indent="-171450" algn="l" defTabSz="755650">
            <a:lnSpc>
              <a:spcPct val="90000"/>
            </a:lnSpc>
            <a:spcBef>
              <a:spcPct val="0"/>
            </a:spcBef>
            <a:spcAft>
              <a:spcPct val="15000"/>
            </a:spcAft>
            <a:buChar char="•"/>
          </a:pPr>
          <a:r>
            <a:rPr lang="en-US" sz="1700" kern="1200" dirty="0">
              <a:solidFill>
                <a:sysClr val="window" lastClr="FFFFFF"/>
              </a:solidFill>
              <a:latin typeface="Franklin Gothic Book"/>
              <a:ea typeface="+mn-ea"/>
              <a:cs typeface="+mn-cs"/>
            </a:rPr>
            <a:t>Placement</a:t>
          </a:r>
        </a:p>
      </dsp:txBody>
      <dsp:txXfrm>
        <a:off x="5731670" y="2613693"/>
        <a:ext cx="2605304" cy="1563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62E2E-E819-4397-AF26-32D518EB79AB}">
      <dsp:nvSpPr>
        <dsp:cNvPr id="0" name=""/>
        <dsp:cNvSpPr/>
      </dsp:nvSpPr>
      <dsp:spPr>
        <a:xfrm>
          <a:off x="0" y="19899"/>
          <a:ext cx="2859420" cy="171565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i="1" kern="1200" dirty="0"/>
            <a:t>Urgent, radical, equity-minded, transformative organizational change.</a:t>
          </a:r>
          <a:endParaRPr lang="en-US" sz="1600" kern="1200" dirty="0"/>
        </a:p>
      </dsp:txBody>
      <dsp:txXfrm>
        <a:off x="0" y="19899"/>
        <a:ext cx="2859420" cy="1715652"/>
      </dsp:txXfrm>
    </dsp:sp>
    <dsp:sp modelId="{87037C35-F6C8-4B35-90B9-AA520A809183}">
      <dsp:nvSpPr>
        <dsp:cNvPr id="0" name=""/>
        <dsp:cNvSpPr/>
      </dsp:nvSpPr>
      <dsp:spPr>
        <a:xfrm>
          <a:off x="3145362" y="19899"/>
          <a:ext cx="2859420" cy="171565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i="1" kern="1200"/>
            <a:t>Culturally responsive commitment to racial and social equity by dismantling systemic policies and practices that perpetuate inequities.</a:t>
          </a:r>
          <a:endParaRPr lang="en-US" sz="1600" kern="1200"/>
        </a:p>
      </dsp:txBody>
      <dsp:txXfrm>
        <a:off x="3145362" y="19899"/>
        <a:ext cx="2859420" cy="1715652"/>
      </dsp:txXfrm>
    </dsp:sp>
    <dsp:sp modelId="{7BD405FB-FBB0-4A0F-95E7-62D0A70B51C1}">
      <dsp:nvSpPr>
        <dsp:cNvPr id="0" name=""/>
        <dsp:cNvSpPr/>
      </dsp:nvSpPr>
      <dsp:spPr>
        <a:xfrm>
          <a:off x="6290724" y="19899"/>
          <a:ext cx="2859420" cy="171565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i="1" kern="1200" dirty="0"/>
            <a:t>The voices of students, faculty, staff and community members are essential to fully engage in adaptive problem focused inquiry processes leading to meaningful action and sustained systemic change.</a:t>
          </a:r>
          <a:endParaRPr lang="en-US" sz="1600" kern="1200" dirty="0"/>
        </a:p>
      </dsp:txBody>
      <dsp:txXfrm>
        <a:off x="6290724" y="19899"/>
        <a:ext cx="2859420" cy="1715652"/>
      </dsp:txXfrm>
    </dsp:sp>
    <dsp:sp modelId="{5DB3D71D-24C1-4487-928D-E2A346FCDB99}">
      <dsp:nvSpPr>
        <dsp:cNvPr id="0" name=""/>
        <dsp:cNvSpPr/>
      </dsp:nvSpPr>
      <dsp:spPr>
        <a:xfrm>
          <a:off x="1572680" y="2021494"/>
          <a:ext cx="2859420" cy="171565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i="1" kern="1200"/>
            <a:t>Intentional collaborative learning through partnerships, </a:t>
          </a:r>
          <a:br>
            <a:rPr lang="en-US" sz="1600" i="1" kern="1200"/>
          </a:br>
          <a:r>
            <a:rPr lang="en-US" sz="1600" i="1" kern="1200"/>
            <a:t>professional and resource development </a:t>
          </a:r>
          <a:endParaRPr lang="en-US" sz="1600" kern="1200"/>
        </a:p>
      </dsp:txBody>
      <dsp:txXfrm>
        <a:off x="1572680" y="2021494"/>
        <a:ext cx="2859420" cy="1715652"/>
      </dsp:txXfrm>
    </dsp:sp>
    <dsp:sp modelId="{4C39F079-4479-4579-A804-4976F318A9CC}">
      <dsp:nvSpPr>
        <dsp:cNvPr id="0" name=""/>
        <dsp:cNvSpPr/>
      </dsp:nvSpPr>
      <dsp:spPr>
        <a:xfrm>
          <a:off x="4718043" y="2021493"/>
          <a:ext cx="2859420" cy="171565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US" sz="1600" i="1" kern="1200"/>
            <a:t>Focus on learning and outcomes aligned with community </a:t>
          </a:r>
          <a:br>
            <a:rPr lang="en-US" sz="1600" i="1" kern="1200"/>
          </a:br>
          <a:r>
            <a:rPr lang="en-US" sz="1600" i="1" kern="1200"/>
            <a:t>values and industry needs.</a:t>
          </a:r>
          <a:endParaRPr lang="en-US" sz="1600" kern="1200"/>
        </a:p>
      </dsp:txBody>
      <dsp:txXfrm>
        <a:off x="4718043" y="2021493"/>
        <a:ext cx="2859420" cy="17156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C8037-D655-41A2-B0A2-244BCFA4C483}">
      <dsp:nvSpPr>
        <dsp:cNvPr id="0" name=""/>
        <dsp:cNvSpPr/>
      </dsp:nvSpPr>
      <dsp:spPr>
        <a:xfrm>
          <a:off x="1070" y="2224475"/>
          <a:ext cx="1782219" cy="14699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latin typeface="Franklin Gothic Book" panose="020B0503020102020204" pitchFamily="34" charset="0"/>
            </a:rPr>
            <a:t>Pathway Development</a:t>
          </a:r>
          <a:endParaRPr lang="en-US" sz="1400" kern="1200" dirty="0">
            <a:latin typeface="Franklin Gothic Book" panose="020B05030201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dk1"/>
              </a:solidFill>
              <a:latin typeface="Franklin Gothic Book" panose="020B0503020102020204" pitchFamily="34" charset="0"/>
              <a:ea typeface="+mn-ea"/>
              <a:cs typeface="+mn-cs"/>
            </a:rPr>
            <a:t>Program Maps</a:t>
          </a:r>
          <a:endParaRPr lang="en-US" sz="1400" kern="1200" dirty="0">
            <a:latin typeface="Franklin Gothic Book" panose="020B05030201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dk1"/>
              </a:solidFill>
              <a:latin typeface="Franklin Gothic Book" panose="020B0503020102020204" pitchFamily="34" charset="0"/>
              <a:ea typeface="+mn-ea"/>
              <a:cs typeface="+mn-cs"/>
            </a:rPr>
            <a:t>Math Pathways</a:t>
          </a:r>
          <a:endParaRPr lang="en-US" sz="1400" kern="1200" dirty="0">
            <a:latin typeface="Franklin Gothic Book" panose="020B0503020102020204" pitchFamily="34" charset="0"/>
          </a:endParaRPr>
        </a:p>
        <a:p>
          <a:pPr marL="114300" lvl="1" indent="-114300" algn="l" defTabSz="622300">
            <a:lnSpc>
              <a:spcPct val="90000"/>
            </a:lnSpc>
            <a:spcBef>
              <a:spcPct val="0"/>
            </a:spcBef>
            <a:spcAft>
              <a:spcPct val="15000"/>
            </a:spcAft>
            <a:buChar char="•"/>
          </a:pPr>
          <a:r>
            <a:rPr lang="en-US" sz="1400" b="0" kern="1200" dirty="0">
              <a:solidFill>
                <a:schemeClr val="dk1"/>
              </a:solidFill>
              <a:latin typeface="Franklin Gothic Book" panose="020B0503020102020204" pitchFamily="34" charset="0"/>
              <a:ea typeface="+mn-ea"/>
              <a:cs typeface="+mn-cs"/>
            </a:rPr>
            <a:t>Scheduling</a:t>
          </a:r>
        </a:p>
      </dsp:txBody>
      <dsp:txXfrm>
        <a:off x="34898" y="2258303"/>
        <a:ext cx="1714563" cy="1087311"/>
      </dsp:txXfrm>
    </dsp:sp>
    <dsp:sp modelId="{9413A2E6-3EB3-4674-8531-00483F1E34E3}">
      <dsp:nvSpPr>
        <dsp:cNvPr id="0" name=""/>
        <dsp:cNvSpPr/>
      </dsp:nvSpPr>
      <dsp:spPr>
        <a:xfrm>
          <a:off x="1026202" y="2659229"/>
          <a:ext cx="1840396" cy="1840396"/>
        </a:xfrm>
        <a:prstGeom prst="leftCircularArrow">
          <a:avLst>
            <a:gd name="adj1" fmla="val 2480"/>
            <a:gd name="adj2" fmla="val 300369"/>
            <a:gd name="adj3" fmla="val 2075879"/>
            <a:gd name="adj4" fmla="val 9024489"/>
            <a:gd name="adj5" fmla="val 289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2D315C-447F-422D-814B-90FE3AFA051E}">
      <dsp:nvSpPr>
        <dsp:cNvPr id="0" name=""/>
        <dsp:cNvSpPr/>
      </dsp:nvSpPr>
      <dsp:spPr>
        <a:xfrm>
          <a:off x="397119" y="3379442"/>
          <a:ext cx="1584195" cy="6299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Franklin Gothic Book" panose="020B0503020102020204" pitchFamily="34" charset="0"/>
              <a:ea typeface="+mn-ea"/>
              <a:cs typeface="+mn-cs"/>
            </a:rPr>
            <a:t>Pathway Design</a:t>
          </a:r>
        </a:p>
      </dsp:txBody>
      <dsp:txXfrm>
        <a:off x="415571" y="3397894"/>
        <a:ext cx="1547291" cy="593078"/>
      </dsp:txXfrm>
    </dsp:sp>
    <dsp:sp modelId="{DC7F9A53-2707-4B02-9C00-07FE7B08B09F}">
      <dsp:nvSpPr>
        <dsp:cNvPr id="0" name=""/>
        <dsp:cNvSpPr/>
      </dsp:nvSpPr>
      <dsp:spPr>
        <a:xfrm>
          <a:off x="2198622" y="2224475"/>
          <a:ext cx="1782219" cy="14699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Franklin Gothic Book" panose="020B0503020102020204" pitchFamily="34" charset="0"/>
            </a:rPr>
            <a:t>Intake</a:t>
          </a:r>
        </a:p>
        <a:p>
          <a:pPr marL="114300" lvl="1" indent="-114300" algn="l" defTabSz="622300">
            <a:lnSpc>
              <a:spcPct val="90000"/>
            </a:lnSpc>
            <a:spcBef>
              <a:spcPct val="0"/>
            </a:spcBef>
            <a:spcAft>
              <a:spcPct val="15000"/>
            </a:spcAft>
            <a:buChar char="•"/>
          </a:pPr>
          <a:r>
            <a:rPr lang="en-US" sz="1400" kern="1200" dirty="0">
              <a:latin typeface="Franklin Gothic Book" panose="020B0503020102020204" pitchFamily="34" charset="0"/>
            </a:rPr>
            <a:t>Entry Advising</a:t>
          </a:r>
        </a:p>
        <a:p>
          <a:pPr marL="114300" lvl="1" indent="-114300" algn="l" defTabSz="622300">
            <a:lnSpc>
              <a:spcPct val="90000"/>
            </a:lnSpc>
            <a:spcBef>
              <a:spcPct val="0"/>
            </a:spcBef>
            <a:spcAft>
              <a:spcPct val="15000"/>
            </a:spcAft>
            <a:buChar char="•"/>
          </a:pPr>
          <a:r>
            <a:rPr lang="en-US" sz="1400" kern="1200" dirty="0">
              <a:latin typeface="Franklin Gothic Book" panose="020B0503020102020204" pitchFamily="34" charset="0"/>
            </a:rPr>
            <a:t>Educational Planning</a:t>
          </a:r>
        </a:p>
        <a:p>
          <a:pPr marL="114300" lvl="1" indent="-114300" algn="l" defTabSz="622300">
            <a:lnSpc>
              <a:spcPct val="90000"/>
            </a:lnSpc>
            <a:spcBef>
              <a:spcPct val="0"/>
            </a:spcBef>
            <a:spcAft>
              <a:spcPct val="15000"/>
            </a:spcAft>
            <a:buChar char="•"/>
          </a:pPr>
          <a:r>
            <a:rPr lang="en-US" sz="1400" kern="1200" dirty="0">
              <a:latin typeface="Franklin Gothic Book" panose="020B0503020102020204" pitchFamily="34" charset="0"/>
            </a:rPr>
            <a:t>Financial Planning</a:t>
          </a:r>
        </a:p>
      </dsp:txBody>
      <dsp:txXfrm>
        <a:off x="2232450" y="2573294"/>
        <a:ext cx="1714563" cy="1087311"/>
      </dsp:txXfrm>
    </dsp:sp>
    <dsp:sp modelId="{C513E4FA-0301-48DA-A747-B2F97F27B678}">
      <dsp:nvSpPr>
        <dsp:cNvPr id="0" name=""/>
        <dsp:cNvSpPr/>
      </dsp:nvSpPr>
      <dsp:spPr>
        <a:xfrm>
          <a:off x="3208902" y="1361647"/>
          <a:ext cx="2068124" cy="2068124"/>
        </a:xfrm>
        <a:prstGeom prst="circularArrow">
          <a:avLst>
            <a:gd name="adj1" fmla="val 2207"/>
            <a:gd name="adj2" fmla="val 265615"/>
            <a:gd name="adj3" fmla="val 19558874"/>
            <a:gd name="adj4" fmla="val 12575511"/>
            <a:gd name="adj5" fmla="val 257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BF6641-8F02-4E8D-8FC2-53F629725D65}">
      <dsp:nvSpPr>
        <dsp:cNvPr id="0" name=""/>
        <dsp:cNvSpPr/>
      </dsp:nvSpPr>
      <dsp:spPr>
        <a:xfrm>
          <a:off x="2594671" y="1909483"/>
          <a:ext cx="1584195" cy="6299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Franklin Gothic Book" panose="020B0503020102020204" pitchFamily="34" charset="0"/>
              <a:ea typeface="+mn-ea"/>
              <a:cs typeface="+mn-cs"/>
            </a:rPr>
            <a:t>Pathway Entry</a:t>
          </a:r>
        </a:p>
      </dsp:txBody>
      <dsp:txXfrm>
        <a:off x="2613123" y="1927935"/>
        <a:ext cx="1547291" cy="593078"/>
      </dsp:txXfrm>
    </dsp:sp>
    <dsp:sp modelId="{65EC922D-DA05-4092-8319-D41FB2529016}">
      <dsp:nvSpPr>
        <dsp:cNvPr id="0" name=""/>
        <dsp:cNvSpPr/>
      </dsp:nvSpPr>
      <dsp:spPr>
        <a:xfrm>
          <a:off x="4396173" y="2224475"/>
          <a:ext cx="1782219" cy="14699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solidFill>
                <a:schemeClr val="dk1"/>
              </a:solidFill>
              <a:latin typeface="Franklin Gothic Book" panose="020B0503020102020204" pitchFamily="34" charset="0"/>
              <a:ea typeface="+mn-ea"/>
              <a:cs typeface="+mn-cs"/>
            </a:rPr>
            <a:t>Progress Monitoring</a:t>
          </a:r>
          <a:endParaRPr lang="en-US" sz="1400" kern="1200" dirty="0">
            <a:latin typeface="Franklin Gothic Book" panose="020B0503020102020204" pitchFamily="34" charset="0"/>
          </a:endParaRPr>
        </a:p>
        <a:p>
          <a:pPr marL="114300" lvl="1" indent="-114300" algn="l" defTabSz="622300">
            <a:lnSpc>
              <a:spcPct val="90000"/>
            </a:lnSpc>
            <a:spcBef>
              <a:spcPct val="0"/>
            </a:spcBef>
            <a:spcAft>
              <a:spcPct val="15000"/>
            </a:spcAft>
            <a:buChar char="•"/>
          </a:pPr>
          <a:r>
            <a:rPr lang="en-US" sz="1400" b="0" kern="1200" dirty="0">
              <a:solidFill>
                <a:schemeClr val="dk1"/>
              </a:solidFill>
              <a:latin typeface="Franklin Gothic Book" panose="020B0503020102020204" pitchFamily="34" charset="0"/>
              <a:ea typeface="+mn-ea"/>
              <a:cs typeface="+mn-cs"/>
            </a:rPr>
            <a:t>Completion Support</a:t>
          </a:r>
        </a:p>
        <a:p>
          <a:pPr marL="114300" lvl="1" indent="-114300" algn="l" defTabSz="622300">
            <a:lnSpc>
              <a:spcPct val="90000"/>
            </a:lnSpc>
            <a:spcBef>
              <a:spcPct val="0"/>
            </a:spcBef>
            <a:spcAft>
              <a:spcPct val="15000"/>
            </a:spcAft>
            <a:buChar char="•"/>
          </a:pPr>
          <a:r>
            <a:rPr lang="en-US" sz="1400" b="0" kern="1200" dirty="0">
              <a:solidFill>
                <a:schemeClr val="dk1"/>
              </a:solidFill>
              <a:latin typeface="Franklin Gothic Book" panose="020B0503020102020204" pitchFamily="34" charset="0"/>
              <a:ea typeface="+mn-ea"/>
              <a:cs typeface="+mn-cs"/>
            </a:rPr>
            <a:t>Degree Math and English in One Year</a:t>
          </a:r>
        </a:p>
      </dsp:txBody>
      <dsp:txXfrm>
        <a:off x="4430001" y="2258303"/>
        <a:ext cx="1714563" cy="1087311"/>
      </dsp:txXfrm>
    </dsp:sp>
    <dsp:sp modelId="{6D8B1F73-BC17-4FB6-A142-5D1E9A9DAC34}">
      <dsp:nvSpPr>
        <dsp:cNvPr id="0" name=""/>
        <dsp:cNvSpPr/>
      </dsp:nvSpPr>
      <dsp:spPr>
        <a:xfrm>
          <a:off x="5421305" y="2659229"/>
          <a:ext cx="1840396" cy="1840396"/>
        </a:xfrm>
        <a:prstGeom prst="leftCircularArrow">
          <a:avLst>
            <a:gd name="adj1" fmla="val 2480"/>
            <a:gd name="adj2" fmla="val 300369"/>
            <a:gd name="adj3" fmla="val 2075879"/>
            <a:gd name="adj4" fmla="val 9024489"/>
            <a:gd name="adj5" fmla="val 289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46EE3-F70D-4B20-9BEB-D3216707CF3F}">
      <dsp:nvSpPr>
        <dsp:cNvPr id="0" name=""/>
        <dsp:cNvSpPr/>
      </dsp:nvSpPr>
      <dsp:spPr>
        <a:xfrm>
          <a:off x="4792222" y="3379442"/>
          <a:ext cx="1584195" cy="6299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Franklin Gothic Book" panose="020B0503020102020204" pitchFamily="34" charset="0"/>
              <a:ea typeface="+mn-ea"/>
              <a:cs typeface="+mn-cs"/>
            </a:rPr>
            <a:t>Pathway Navigation</a:t>
          </a:r>
        </a:p>
      </dsp:txBody>
      <dsp:txXfrm>
        <a:off x="4810674" y="3397894"/>
        <a:ext cx="1547291" cy="593078"/>
      </dsp:txXfrm>
    </dsp:sp>
    <dsp:sp modelId="{C49FB03C-EDC8-4051-9919-FB33C8EEA761}">
      <dsp:nvSpPr>
        <dsp:cNvPr id="0" name=""/>
        <dsp:cNvSpPr/>
      </dsp:nvSpPr>
      <dsp:spPr>
        <a:xfrm>
          <a:off x="6593724" y="2224475"/>
          <a:ext cx="1782219" cy="14699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0" i="0" u="none" kern="1200" dirty="0">
              <a:latin typeface="Franklin Gothic Book" panose="020B0503020102020204" pitchFamily="34" charset="0"/>
            </a:rPr>
            <a:t>Engagement</a:t>
          </a:r>
          <a:endParaRPr lang="en-US" sz="1400" kern="1200" dirty="0">
            <a:latin typeface="Franklin Gothic Book" panose="020B0503020102020204" pitchFamily="34" charset="0"/>
          </a:endParaRPr>
        </a:p>
        <a:p>
          <a:pPr marL="114300" lvl="1" indent="-114300" algn="l" defTabSz="622300">
            <a:lnSpc>
              <a:spcPct val="90000"/>
            </a:lnSpc>
            <a:spcBef>
              <a:spcPct val="0"/>
            </a:spcBef>
            <a:spcAft>
              <a:spcPct val="15000"/>
            </a:spcAft>
            <a:buChar char="•"/>
          </a:pPr>
          <a:r>
            <a:rPr lang="en-US" sz="1400" b="0" i="0" u="none" kern="1200" dirty="0">
              <a:latin typeface="Franklin Gothic Book" panose="020B0503020102020204" pitchFamily="34" charset="0"/>
            </a:rPr>
            <a:t>Effectiveness</a:t>
          </a:r>
          <a:endParaRPr lang="en-US" sz="1400" kern="1200" dirty="0">
            <a:latin typeface="Franklin Gothic Book" panose="020B0503020102020204" pitchFamily="34" charset="0"/>
          </a:endParaRPr>
        </a:p>
        <a:p>
          <a:pPr marL="114300" lvl="1" indent="-114300" algn="l" defTabSz="622300">
            <a:lnSpc>
              <a:spcPct val="90000"/>
            </a:lnSpc>
            <a:spcBef>
              <a:spcPct val="0"/>
            </a:spcBef>
            <a:spcAft>
              <a:spcPct val="15000"/>
            </a:spcAft>
            <a:buChar char="•"/>
          </a:pPr>
          <a:r>
            <a:rPr lang="en-US" sz="1400" b="0" i="0" u="none" kern="1200" dirty="0">
              <a:latin typeface="Franklin Gothic Book" panose="020B0503020102020204" pitchFamily="34" charset="0"/>
            </a:rPr>
            <a:t>Improvement</a:t>
          </a:r>
          <a:endParaRPr lang="en-US" sz="1400" kern="1200" dirty="0">
            <a:latin typeface="Franklin Gothic Book" panose="020B0503020102020204" pitchFamily="34" charset="0"/>
          </a:endParaRPr>
        </a:p>
        <a:p>
          <a:pPr marL="114300" lvl="1" indent="-114300" algn="l" defTabSz="622300">
            <a:lnSpc>
              <a:spcPct val="90000"/>
            </a:lnSpc>
            <a:spcBef>
              <a:spcPct val="0"/>
            </a:spcBef>
            <a:spcAft>
              <a:spcPct val="15000"/>
            </a:spcAft>
            <a:buChar char="•"/>
          </a:pPr>
          <a:r>
            <a:rPr lang="en-US" sz="1400" b="0" i="0" u="none" kern="1200" dirty="0">
              <a:latin typeface="Franklin Gothic Book" panose="020B0503020102020204" pitchFamily="34" charset="0"/>
            </a:rPr>
            <a:t>Inclusion</a:t>
          </a:r>
          <a:endParaRPr lang="en-US" sz="1400" b="0" kern="1200" dirty="0">
            <a:latin typeface="Franklin Gothic Book" panose="020B0503020102020204" pitchFamily="34" charset="0"/>
          </a:endParaRPr>
        </a:p>
        <a:p>
          <a:pPr marL="114300" lvl="1" indent="-114300" algn="l" defTabSz="622300">
            <a:lnSpc>
              <a:spcPct val="90000"/>
            </a:lnSpc>
            <a:spcBef>
              <a:spcPct val="0"/>
            </a:spcBef>
            <a:spcAft>
              <a:spcPct val="15000"/>
            </a:spcAft>
            <a:buChar char="•"/>
          </a:pPr>
          <a:r>
            <a:rPr lang="en-US" sz="1400" b="0" i="0" u="none" kern="1200" dirty="0">
              <a:latin typeface="Franklin Gothic Book" panose="020B0503020102020204" pitchFamily="34" charset="0"/>
            </a:rPr>
            <a:t>Alignment</a:t>
          </a:r>
          <a:endParaRPr lang="en-US" sz="1400" kern="1200" dirty="0">
            <a:latin typeface="Franklin Gothic Book" panose="020B0503020102020204" pitchFamily="34" charset="0"/>
          </a:endParaRPr>
        </a:p>
      </dsp:txBody>
      <dsp:txXfrm>
        <a:off x="6627552" y="2573294"/>
        <a:ext cx="1714563" cy="1087311"/>
      </dsp:txXfrm>
    </dsp:sp>
    <dsp:sp modelId="{7266E2FE-682E-46B3-A3DE-F26BBAB150AE}">
      <dsp:nvSpPr>
        <dsp:cNvPr id="0" name=""/>
        <dsp:cNvSpPr/>
      </dsp:nvSpPr>
      <dsp:spPr>
        <a:xfrm>
          <a:off x="6989773" y="1909483"/>
          <a:ext cx="1584195" cy="6299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Franklin Gothic Book" panose="020B0503020102020204" pitchFamily="34" charset="0"/>
            </a:rPr>
            <a:t>Teaching &amp; Learning</a:t>
          </a:r>
        </a:p>
      </dsp:txBody>
      <dsp:txXfrm>
        <a:off x="7008225" y="1927935"/>
        <a:ext cx="1547291" cy="593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1F0F1-4276-40E0-8CF8-B3657B72DC24}">
      <dsp:nvSpPr>
        <dsp:cNvPr id="0" name=""/>
        <dsp:cNvSpPr/>
      </dsp:nvSpPr>
      <dsp:spPr>
        <a:xfrm>
          <a:off x="0" y="3798"/>
          <a:ext cx="4839398" cy="80914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0CB55-ECCB-4918-9773-8C11E5A210A2}">
      <dsp:nvSpPr>
        <dsp:cNvPr id="0" name=""/>
        <dsp:cNvSpPr/>
      </dsp:nvSpPr>
      <dsp:spPr>
        <a:xfrm>
          <a:off x="244766" y="185856"/>
          <a:ext cx="445030" cy="4450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B1E9B-A5A3-46F2-915E-CB693C33CC90}">
      <dsp:nvSpPr>
        <dsp:cNvPr id="0" name=""/>
        <dsp:cNvSpPr/>
      </dsp:nvSpPr>
      <dsp:spPr>
        <a:xfrm>
          <a:off x="934564" y="3798"/>
          <a:ext cx="2177729"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844550">
            <a:lnSpc>
              <a:spcPct val="100000"/>
            </a:lnSpc>
            <a:spcBef>
              <a:spcPct val="0"/>
            </a:spcBef>
            <a:spcAft>
              <a:spcPct val="35000"/>
            </a:spcAft>
            <a:buNone/>
          </a:pPr>
          <a:r>
            <a:rPr lang="en-US" sz="1900" kern="1200" dirty="0"/>
            <a:t>Large Scale Change</a:t>
          </a:r>
        </a:p>
      </dsp:txBody>
      <dsp:txXfrm>
        <a:off x="934564" y="3798"/>
        <a:ext cx="2177729" cy="809146"/>
      </dsp:txXfrm>
    </dsp:sp>
    <dsp:sp modelId="{FB9ACA5B-8300-435B-96F6-B5C8E4BB1C4C}">
      <dsp:nvSpPr>
        <dsp:cNvPr id="0" name=""/>
        <dsp:cNvSpPr/>
      </dsp:nvSpPr>
      <dsp:spPr>
        <a:xfrm>
          <a:off x="3112293" y="3798"/>
          <a:ext cx="1727104"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488950">
            <a:lnSpc>
              <a:spcPct val="100000"/>
            </a:lnSpc>
            <a:spcBef>
              <a:spcPct val="0"/>
            </a:spcBef>
            <a:spcAft>
              <a:spcPct val="35000"/>
            </a:spcAft>
            <a:buNone/>
          </a:pPr>
          <a:r>
            <a:rPr lang="en-US" sz="1100" b="0" i="0" kern="1200" dirty="0"/>
            <a:t>Equity informed project and change management infrastructure</a:t>
          </a:r>
          <a:endParaRPr lang="en-US" sz="1100" kern="1200" dirty="0"/>
        </a:p>
      </dsp:txBody>
      <dsp:txXfrm>
        <a:off x="3112293" y="3798"/>
        <a:ext cx="1727104" cy="809146"/>
      </dsp:txXfrm>
    </dsp:sp>
    <dsp:sp modelId="{6B2B0933-226A-476E-82C2-1C057A321A18}">
      <dsp:nvSpPr>
        <dsp:cNvPr id="0" name=""/>
        <dsp:cNvSpPr/>
      </dsp:nvSpPr>
      <dsp:spPr>
        <a:xfrm>
          <a:off x="0" y="1015232"/>
          <a:ext cx="4839398" cy="80914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36A1A-921E-481B-BA6F-BBFED6BE66F0}">
      <dsp:nvSpPr>
        <dsp:cNvPr id="0" name=""/>
        <dsp:cNvSpPr/>
      </dsp:nvSpPr>
      <dsp:spPr>
        <a:xfrm>
          <a:off x="244766" y="1197289"/>
          <a:ext cx="445030" cy="4450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CA98C-E2E0-45A3-9C79-762BFE42F8E0}">
      <dsp:nvSpPr>
        <dsp:cNvPr id="0" name=""/>
        <dsp:cNvSpPr/>
      </dsp:nvSpPr>
      <dsp:spPr>
        <a:xfrm>
          <a:off x="934564" y="1015232"/>
          <a:ext cx="2177729"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844550">
            <a:lnSpc>
              <a:spcPct val="100000"/>
            </a:lnSpc>
            <a:spcBef>
              <a:spcPct val="0"/>
            </a:spcBef>
            <a:spcAft>
              <a:spcPct val="35000"/>
            </a:spcAft>
            <a:buNone/>
          </a:pPr>
          <a:r>
            <a:rPr lang="en-US" sz="1900" kern="1200" dirty="0"/>
            <a:t>Pathway and Program Design</a:t>
          </a:r>
        </a:p>
      </dsp:txBody>
      <dsp:txXfrm>
        <a:off x="934564" y="1015232"/>
        <a:ext cx="2177729" cy="809146"/>
      </dsp:txXfrm>
    </dsp:sp>
    <dsp:sp modelId="{DF216814-14A2-480E-B460-6C3FF674F176}">
      <dsp:nvSpPr>
        <dsp:cNvPr id="0" name=""/>
        <dsp:cNvSpPr/>
      </dsp:nvSpPr>
      <dsp:spPr>
        <a:xfrm>
          <a:off x="3112293" y="1015232"/>
          <a:ext cx="1727104"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488950">
            <a:lnSpc>
              <a:spcPct val="100000"/>
            </a:lnSpc>
            <a:spcBef>
              <a:spcPct val="0"/>
            </a:spcBef>
            <a:spcAft>
              <a:spcPct val="35000"/>
            </a:spcAft>
            <a:buNone/>
          </a:pPr>
          <a:r>
            <a:rPr lang="en-US" sz="1100" kern="1200"/>
            <a:t>Comprehensive mapping of student educational pathways with student end goals in mind</a:t>
          </a:r>
        </a:p>
      </dsp:txBody>
      <dsp:txXfrm>
        <a:off x="3112293" y="1015232"/>
        <a:ext cx="1727104" cy="809146"/>
      </dsp:txXfrm>
    </dsp:sp>
    <dsp:sp modelId="{227D31A3-C210-4C11-8B4F-D8F32A0DB0BA}">
      <dsp:nvSpPr>
        <dsp:cNvPr id="0" name=""/>
        <dsp:cNvSpPr/>
      </dsp:nvSpPr>
      <dsp:spPr>
        <a:xfrm>
          <a:off x="0" y="2026665"/>
          <a:ext cx="4839398" cy="80914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84F94F-724F-421F-955E-EC76ACBCBFDB}">
      <dsp:nvSpPr>
        <dsp:cNvPr id="0" name=""/>
        <dsp:cNvSpPr/>
      </dsp:nvSpPr>
      <dsp:spPr>
        <a:xfrm>
          <a:off x="244766" y="2208723"/>
          <a:ext cx="445030" cy="4450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0C803-3F27-4E26-9450-E0DD7B49BFD7}">
      <dsp:nvSpPr>
        <dsp:cNvPr id="0" name=""/>
        <dsp:cNvSpPr/>
      </dsp:nvSpPr>
      <dsp:spPr>
        <a:xfrm>
          <a:off x="934564" y="2026665"/>
          <a:ext cx="2177729"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844550">
            <a:lnSpc>
              <a:spcPct val="100000"/>
            </a:lnSpc>
            <a:spcBef>
              <a:spcPct val="0"/>
            </a:spcBef>
            <a:spcAft>
              <a:spcPct val="35000"/>
            </a:spcAft>
            <a:buNone/>
          </a:pPr>
          <a:r>
            <a:rPr lang="en-US" sz="1900" kern="1200" dirty="0"/>
            <a:t>Pathway Entry </a:t>
          </a:r>
          <a:br>
            <a:rPr lang="en-US" sz="1900" kern="1200" dirty="0"/>
          </a:br>
          <a:r>
            <a:rPr lang="en-US" sz="1900" kern="1200" dirty="0"/>
            <a:t>&amp; Navigation</a:t>
          </a:r>
        </a:p>
      </dsp:txBody>
      <dsp:txXfrm>
        <a:off x="934564" y="2026665"/>
        <a:ext cx="2177729" cy="809146"/>
      </dsp:txXfrm>
    </dsp:sp>
    <dsp:sp modelId="{86BDD72D-5993-4505-918B-E71F30024585}">
      <dsp:nvSpPr>
        <dsp:cNvPr id="0" name=""/>
        <dsp:cNvSpPr/>
      </dsp:nvSpPr>
      <dsp:spPr>
        <a:xfrm>
          <a:off x="3112293" y="2026665"/>
          <a:ext cx="1727104"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488950">
            <a:lnSpc>
              <a:spcPct val="100000"/>
            </a:lnSpc>
            <a:spcBef>
              <a:spcPct val="0"/>
            </a:spcBef>
            <a:spcAft>
              <a:spcPct val="35000"/>
            </a:spcAft>
            <a:buNone/>
          </a:pPr>
          <a:r>
            <a:rPr lang="en-US" sz="1100" kern="1200"/>
            <a:t>Students make informed program choices and develop completion plans</a:t>
          </a:r>
        </a:p>
      </dsp:txBody>
      <dsp:txXfrm>
        <a:off x="3112293" y="2026665"/>
        <a:ext cx="1727104" cy="809146"/>
      </dsp:txXfrm>
    </dsp:sp>
    <dsp:sp modelId="{821BBB4B-64E7-403D-BFED-C3AA49D2EB9C}">
      <dsp:nvSpPr>
        <dsp:cNvPr id="0" name=""/>
        <dsp:cNvSpPr/>
      </dsp:nvSpPr>
      <dsp:spPr>
        <a:xfrm>
          <a:off x="0" y="3038098"/>
          <a:ext cx="4839398" cy="80914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F0A31-BF6B-45A2-B1B0-6F61AEA6E454}">
      <dsp:nvSpPr>
        <dsp:cNvPr id="0" name=""/>
        <dsp:cNvSpPr/>
      </dsp:nvSpPr>
      <dsp:spPr>
        <a:xfrm>
          <a:off x="244766" y="3220156"/>
          <a:ext cx="445030" cy="4450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91ECE1-2D69-4F93-BC4D-6BF99256A58D}">
      <dsp:nvSpPr>
        <dsp:cNvPr id="0" name=""/>
        <dsp:cNvSpPr/>
      </dsp:nvSpPr>
      <dsp:spPr>
        <a:xfrm>
          <a:off x="934564" y="3038098"/>
          <a:ext cx="2177729"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844550">
            <a:lnSpc>
              <a:spcPct val="100000"/>
            </a:lnSpc>
            <a:spcBef>
              <a:spcPct val="0"/>
            </a:spcBef>
            <a:spcAft>
              <a:spcPct val="35000"/>
            </a:spcAft>
            <a:buNone/>
          </a:pPr>
          <a:r>
            <a:rPr lang="en-US" sz="1900" kern="1200" dirty="0"/>
            <a:t>Data Analytics</a:t>
          </a:r>
        </a:p>
      </dsp:txBody>
      <dsp:txXfrm>
        <a:off x="934564" y="3038098"/>
        <a:ext cx="2177729" cy="809146"/>
      </dsp:txXfrm>
    </dsp:sp>
    <dsp:sp modelId="{B7C6DC16-B4F5-4010-ACED-880CD8B260BC}">
      <dsp:nvSpPr>
        <dsp:cNvPr id="0" name=""/>
        <dsp:cNvSpPr/>
      </dsp:nvSpPr>
      <dsp:spPr>
        <a:xfrm>
          <a:off x="3112293" y="3038098"/>
          <a:ext cx="1727104"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488950">
            <a:lnSpc>
              <a:spcPct val="100000"/>
            </a:lnSpc>
            <a:spcBef>
              <a:spcPct val="0"/>
            </a:spcBef>
            <a:spcAft>
              <a:spcPct val="35000"/>
            </a:spcAft>
            <a:buNone/>
          </a:pPr>
          <a:r>
            <a:rPr lang="en-US" sz="1100" kern="1200"/>
            <a:t>Data analysis of student learning as well as program and service outcomes</a:t>
          </a:r>
        </a:p>
      </dsp:txBody>
      <dsp:txXfrm>
        <a:off x="3112293" y="3038098"/>
        <a:ext cx="1727104" cy="809146"/>
      </dsp:txXfrm>
    </dsp:sp>
    <dsp:sp modelId="{A2914174-C069-4031-A524-4D6AC4D25954}">
      <dsp:nvSpPr>
        <dsp:cNvPr id="0" name=""/>
        <dsp:cNvSpPr/>
      </dsp:nvSpPr>
      <dsp:spPr>
        <a:xfrm>
          <a:off x="0" y="4049531"/>
          <a:ext cx="4839398" cy="80914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A79AD-2C37-4A90-8AC3-D53FB55DF485}">
      <dsp:nvSpPr>
        <dsp:cNvPr id="0" name=""/>
        <dsp:cNvSpPr/>
      </dsp:nvSpPr>
      <dsp:spPr>
        <a:xfrm>
          <a:off x="244766" y="4231589"/>
          <a:ext cx="445030" cy="4450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912E6-86B8-4E91-91EC-0F090C9E0EAF}">
      <dsp:nvSpPr>
        <dsp:cNvPr id="0" name=""/>
        <dsp:cNvSpPr/>
      </dsp:nvSpPr>
      <dsp:spPr>
        <a:xfrm>
          <a:off x="934564" y="4049531"/>
          <a:ext cx="2177729"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844550">
            <a:lnSpc>
              <a:spcPct val="100000"/>
            </a:lnSpc>
            <a:spcBef>
              <a:spcPct val="0"/>
            </a:spcBef>
            <a:spcAft>
              <a:spcPct val="35000"/>
            </a:spcAft>
            <a:buNone/>
          </a:pPr>
          <a:r>
            <a:rPr lang="en-US" sz="1900" kern="1200" dirty="0"/>
            <a:t>Success Support </a:t>
          </a:r>
          <a:br>
            <a:rPr lang="en-US" sz="1900" kern="1200" dirty="0"/>
          </a:br>
          <a:r>
            <a:rPr lang="en-US" sz="1900" kern="1200" dirty="0"/>
            <a:t>Infrastructure</a:t>
          </a:r>
        </a:p>
      </dsp:txBody>
      <dsp:txXfrm>
        <a:off x="934564" y="4049531"/>
        <a:ext cx="2177729" cy="809146"/>
      </dsp:txXfrm>
    </dsp:sp>
    <dsp:sp modelId="{1359EFEC-B37A-45AA-8C3F-233587B0717C}">
      <dsp:nvSpPr>
        <dsp:cNvPr id="0" name=""/>
        <dsp:cNvSpPr/>
      </dsp:nvSpPr>
      <dsp:spPr>
        <a:xfrm>
          <a:off x="3112293" y="4049531"/>
          <a:ext cx="1727104" cy="80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35" tIns="85635" rIns="85635" bIns="85635" numCol="1" spcCol="1270" anchor="ctr" anchorCtr="0">
          <a:noAutofit/>
        </a:bodyPr>
        <a:lstStyle/>
        <a:p>
          <a:pPr marL="0" lvl="0" indent="0" algn="l" defTabSz="488950">
            <a:lnSpc>
              <a:spcPct val="100000"/>
            </a:lnSpc>
            <a:spcBef>
              <a:spcPct val="0"/>
            </a:spcBef>
            <a:spcAft>
              <a:spcPct val="35000"/>
            </a:spcAft>
            <a:buNone/>
          </a:pPr>
          <a:r>
            <a:rPr lang="en-US" sz="1100" kern="1200" dirty="0"/>
            <a:t>High impact practices in teaching and learning</a:t>
          </a:r>
        </a:p>
      </dsp:txBody>
      <dsp:txXfrm>
        <a:off x="3112293" y="4049531"/>
        <a:ext cx="1727104" cy="809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B1865-0ED5-4442-985A-58E5C8B3B696}">
      <dsp:nvSpPr>
        <dsp:cNvPr id="0" name=""/>
        <dsp:cNvSpPr/>
      </dsp:nvSpPr>
      <dsp:spPr>
        <a:xfrm>
          <a:off x="0" y="48913"/>
          <a:ext cx="8942388" cy="1331882"/>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67619C-40DD-40A0-BEFD-C75C9DBA96B0}">
      <dsp:nvSpPr>
        <dsp:cNvPr id="0" name=""/>
        <dsp:cNvSpPr/>
      </dsp:nvSpPr>
      <dsp:spPr>
        <a:xfrm>
          <a:off x="90942" y="329737"/>
          <a:ext cx="710709" cy="7107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D3E4BE-4D24-4548-A137-4BB102132B0D}">
      <dsp:nvSpPr>
        <dsp:cNvPr id="0" name=""/>
        <dsp:cNvSpPr/>
      </dsp:nvSpPr>
      <dsp:spPr>
        <a:xfrm>
          <a:off x="889100" y="22326"/>
          <a:ext cx="5230854" cy="129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58" tIns="136758" rIns="136758" bIns="136758" numCol="1" spcCol="1270" anchor="ctr" anchorCtr="0">
          <a:noAutofit/>
        </a:bodyPr>
        <a:lstStyle/>
        <a:p>
          <a:pPr marL="0" lvl="0" indent="0" algn="l" defTabSz="1111250">
            <a:lnSpc>
              <a:spcPct val="100000"/>
            </a:lnSpc>
            <a:spcBef>
              <a:spcPct val="0"/>
            </a:spcBef>
            <a:spcAft>
              <a:spcPct val="35000"/>
            </a:spcAft>
            <a:buNone/>
          </a:pPr>
          <a:r>
            <a:rPr lang="en-US" sz="2500" kern="1200" dirty="0"/>
            <a:t>Peer and Professional </a:t>
          </a:r>
          <a:br>
            <a:rPr lang="en-US" sz="2500" kern="1200" dirty="0"/>
          </a:br>
          <a:r>
            <a:rPr lang="en-US" sz="2500" kern="1200" dirty="0"/>
            <a:t>Development</a:t>
          </a:r>
        </a:p>
      </dsp:txBody>
      <dsp:txXfrm>
        <a:off x="889100" y="22326"/>
        <a:ext cx="5230854" cy="1292199"/>
      </dsp:txXfrm>
    </dsp:sp>
    <dsp:sp modelId="{AE06DF58-A1F3-49FD-8FEF-92E32ADD056E}">
      <dsp:nvSpPr>
        <dsp:cNvPr id="0" name=""/>
        <dsp:cNvSpPr/>
      </dsp:nvSpPr>
      <dsp:spPr>
        <a:xfrm>
          <a:off x="5516565" y="22326"/>
          <a:ext cx="3424363" cy="129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58" tIns="136758" rIns="136758" bIns="136758" numCol="1" spcCol="1270" anchor="ctr" anchorCtr="0">
          <a:noAutofit/>
        </a:bodyPr>
        <a:lstStyle/>
        <a:p>
          <a:pPr marL="0" lvl="0" indent="0" algn="l" defTabSz="711200">
            <a:lnSpc>
              <a:spcPct val="100000"/>
            </a:lnSpc>
            <a:spcBef>
              <a:spcPct val="0"/>
            </a:spcBef>
            <a:spcAft>
              <a:spcPct val="35000"/>
            </a:spcAft>
            <a:buNone/>
          </a:pPr>
          <a:r>
            <a:rPr lang="en-US" sz="1600" kern="1200" dirty="0"/>
            <a:t>Resource Development and Dissemination</a:t>
          </a:r>
        </a:p>
        <a:p>
          <a:pPr marL="0" lvl="0" indent="0" algn="l" defTabSz="711200">
            <a:lnSpc>
              <a:spcPct val="100000"/>
            </a:lnSpc>
            <a:spcBef>
              <a:spcPct val="0"/>
            </a:spcBef>
            <a:spcAft>
              <a:spcPct val="35000"/>
            </a:spcAft>
            <a:buNone/>
          </a:pPr>
          <a:r>
            <a:rPr lang="en-US" sz="1600" kern="1200" dirty="0"/>
            <a:t>Many Modalities</a:t>
          </a:r>
        </a:p>
        <a:p>
          <a:pPr marL="0" lvl="0" indent="0" algn="l" defTabSz="711200">
            <a:lnSpc>
              <a:spcPct val="100000"/>
            </a:lnSpc>
            <a:spcBef>
              <a:spcPct val="0"/>
            </a:spcBef>
            <a:spcAft>
              <a:spcPct val="35000"/>
            </a:spcAft>
            <a:buNone/>
          </a:pPr>
          <a:r>
            <a:rPr lang="en-US" sz="1600" kern="1200" dirty="0"/>
            <a:t>Pillar and Practice Focused</a:t>
          </a:r>
        </a:p>
      </dsp:txBody>
      <dsp:txXfrm>
        <a:off x="5516565" y="22326"/>
        <a:ext cx="3424363" cy="1292199"/>
      </dsp:txXfrm>
    </dsp:sp>
    <dsp:sp modelId="{C07E44AA-8F53-422F-92F1-DD39A223A71A}">
      <dsp:nvSpPr>
        <dsp:cNvPr id="0" name=""/>
        <dsp:cNvSpPr/>
      </dsp:nvSpPr>
      <dsp:spPr>
        <a:xfrm>
          <a:off x="0" y="1657417"/>
          <a:ext cx="8942388" cy="1348616"/>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7B2744-E997-402A-BEB9-A27A24687899}">
      <dsp:nvSpPr>
        <dsp:cNvPr id="0" name=""/>
        <dsp:cNvSpPr/>
      </dsp:nvSpPr>
      <dsp:spPr>
        <a:xfrm>
          <a:off x="115810" y="1976371"/>
          <a:ext cx="710709" cy="7107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33AE86-3DEF-40C3-A610-DB065614E7A1}">
      <dsp:nvSpPr>
        <dsp:cNvPr id="0" name=""/>
        <dsp:cNvSpPr/>
      </dsp:nvSpPr>
      <dsp:spPr>
        <a:xfrm>
          <a:off x="936242" y="1685626"/>
          <a:ext cx="5136570" cy="129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58" tIns="136758" rIns="136758" bIns="136758" numCol="1" spcCol="1270" anchor="ctr" anchorCtr="0">
          <a:noAutofit/>
        </a:bodyPr>
        <a:lstStyle/>
        <a:p>
          <a:pPr marL="0" lvl="0" indent="0" algn="l" defTabSz="1111250">
            <a:lnSpc>
              <a:spcPct val="100000"/>
            </a:lnSpc>
            <a:spcBef>
              <a:spcPct val="0"/>
            </a:spcBef>
            <a:spcAft>
              <a:spcPct val="35000"/>
            </a:spcAft>
            <a:buNone/>
          </a:pPr>
          <a:r>
            <a:rPr lang="en-US" sz="2500" kern="1200" dirty="0"/>
            <a:t>Technology Integration</a:t>
          </a:r>
        </a:p>
      </dsp:txBody>
      <dsp:txXfrm>
        <a:off x="936242" y="1685626"/>
        <a:ext cx="5136570" cy="1292199"/>
      </dsp:txXfrm>
    </dsp:sp>
    <dsp:sp modelId="{2A99C345-30CF-4603-9281-FAD4B09BADDF}">
      <dsp:nvSpPr>
        <dsp:cNvPr id="0" name=""/>
        <dsp:cNvSpPr/>
      </dsp:nvSpPr>
      <dsp:spPr>
        <a:xfrm>
          <a:off x="5516565" y="1685626"/>
          <a:ext cx="3424363" cy="129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58" tIns="136758" rIns="136758" bIns="136758" numCol="1" spcCol="1270" anchor="ctr" anchorCtr="0">
          <a:noAutofit/>
        </a:bodyPr>
        <a:lstStyle/>
        <a:p>
          <a:pPr marL="0" lvl="0" indent="0" algn="l" defTabSz="711200">
            <a:lnSpc>
              <a:spcPct val="100000"/>
            </a:lnSpc>
            <a:spcBef>
              <a:spcPct val="0"/>
            </a:spcBef>
            <a:spcAft>
              <a:spcPct val="35000"/>
            </a:spcAft>
            <a:buNone/>
          </a:pPr>
          <a:r>
            <a:rPr lang="en-US" sz="1600" kern="1200" dirty="0"/>
            <a:t>Common Student Success Software</a:t>
          </a:r>
        </a:p>
        <a:p>
          <a:pPr marL="0" lvl="0" indent="0" algn="l" defTabSz="711200">
            <a:lnSpc>
              <a:spcPct val="100000"/>
            </a:lnSpc>
            <a:spcBef>
              <a:spcPct val="0"/>
            </a:spcBef>
            <a:spcAft>
              <a:spcPct val="35000"/>
            </a:spcAft>
            <a:buNone/>
          </a:pPr>
          <a:r>
            <a:rPr lang="en-US" sz="1600" kern="1200" dirty="0"/>
            <a:t>Contextualized ctcLink training</a:t>
          </a:r>
        </a:p>
        <a:p>
          <a:pPr marL="0" lvl="0" indent="0" algn="l" defTabSz="711200">
            <a:lnSpc>
              <a:spcPct val="100000"/>
            </a:lnSpc>
            <a:spcBef>
              <a:spcPct val="0"/>
            </a:spcBef>
            <a:spcAft>
              <a:spcPct val="35000"/>
            </a:spcAft>
            <a:buNone/>
          </a:pPr>
          <a:r>
            <a:rPr lang="en-US" sz="1600" kern="1200" dirty="0"/>
            <a:t>Quick Reference Guide Development</a:t>
          </a:r>
        </a:p>
      </dsp:txBody>
      <dsp:txXfrm>
        <a:off x="5516565" y="1685626"/>
        <a:ext cx="3424363" cy="1292199"/>
      </dsp:txXfrm>
    </dsp:sp>
    <dsp:sp modelId="{FE810E5E-160D-416E-A82B-544C9008F7D2}">
      <dsp:nvSpPr>
        <dsp:cNvPr id="0" name=""/>
        <dsp:cNvSpPr/>
      </dsp:nvSpPr>
      <dsp:spPr>
        <a:xfrm>
          <a:off x="0" y="3329084"/>
          <a:ext cx="8942388" cy="1370261"/>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B97068-926D-41A2-989C-8453A4FF7E9B}">
      <dsp:nvSpPr>
        <dsp:cNvPr id="0" name=""/>
        <dsp:cNvSpPr/>
      </dsp:nvSpPr>
      <dsp:spPr>
        <a:xfrm>
          <a:off x="141594" y="3642194"/>
          <a:ext cx="710709" cy="7107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AD164-0C63-4752-B242-15C75C4298FF}">
      <dsp:nvSpPr>
        <dsp:cNvPr id="0" name=""/>
        <dsp:cNvSpPr/>
      </dsp:nvSpPr>
      <dsp:spPr>
        <a:xfrm>
          <a:off x="1058856" y="3395355"/>
          <a:ext cx="4024074" cy="129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58" tIns="136758" rIns="136758" bIns="136758" numCol="1" spcCol="1270" anchor="ctr" anchorCtr="0">
          <a:noAutofit/>
        </a:bodyPr>
        <a:lstStyle/>
        <a:p>
          <a:pPr marL="0" lvl="0" indent="0" algn="l" defTabSz="1111250">
            <a:lnSpc>
              <a:spcPct val="100000"/>
            </a:lnSpc>
            <a:spcBef>
              <a:spcPct val="0"/>
            </a:spcBef>
            <a:spcAft>
              <a:spcPct val="35000"/>
            </a:spcAft>
            <a:buNone/>
          </a:pPr>
          <a:r>
            <a:rPr lang="en-US" sz="2500" kern="1200" dirty="0"/>
            <a:t>Updated Work Plan</a:t>
          </a:r>
        </a:p>
      </dsp:txBody>
      <dsp:txXfrm>
        <a:off x="1058856" y="3395355"/>
        <a:ext cx="4024074" cy="1292199"/>
      </dsp:txXfrm>
    </dsp:sp>
    <dsp:sp modelId="{6D333ADB-337B-4477-A92F-1389FB39076B}">
      <dsp:nvSpPr>
        <dsp:cNvPr id="0" name=""/>
        <dsp:cNvSpPr/>
      </dsp:nvSpPr>
      <dsp:spPr>
        <a:xfrm>
          <a:off x="5516565" y="3368115"/>
          <a:ext cx="3424363" cy="1292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58" tIns="136758" rIns="136758" bIns="136758" numCol="1" spcCol="1270" anchor="ctr" anchorCtr="0">
          <a:noAutofit/>
        </a:bodyPr>
        <a:lstStyle/>
        <a:p>
          <a:pPr marL="0" lvl="0" indent="0" algn="l" defTabSz="800100">
            <a:lnSpc>
              <a:spcPct val="100000"/>
            </a:lnSpc>
            <a:spcBef>
              <a:spcPct val="0"/>
            </a:spcBef>
            <a:spcAft>
              <a:spcPct val="35000"/>
            </a:spcAft>
            <a:buNone/>
          </a:pPr>
          <a:r>
            <a:rPr lang="en-US" sz="1800" kern="1200" dirty="0"/>
            <a:t>Transparent priorities</a:t>
          </a:r>
        </a:p>
        <a:p>
          <a:pPr marL="0" lvl="0" indent="0" algn="l" defTabSz="800100">
            <a:lnSpc>
              <a:spcPct val="100000"/>
            </a:lnSpc>
            <a:spcBef>
              <a:spcPct val="0"/>
            </a:spcBef>
            <a:spcAft>
              <a:spcPct val="35000"/>
            </a:spcAft>
            <a:buNone/>
          </a:pPr>
          <a:r>
            <a:rPr lang="en-US" sz="1800" kern="1200" dirty="0"/>
            <a:t>Strategic Alignment</a:t>
          </a:r>
        </a:p>
        <a:p>
          <a:pPr marL="0" lvl="0" indent="0" algn="l" defTabSz="800100">
            <a:lnSpc>
              <a:spcPct val="100000"/>
            </a:lnSpc>
            <a:spcBef>
              <a:spcPct val="0"/>
            </a:spcBef>
            <a:spcAft>
              <a:spcPct val="35000"/>
            </a:spcAft>
            <a:buNone/>
          </a:pPr>
          <a:r>
            <a:rPr lang="en-US" sz="1800" kern="1200" dirty="0"/>
            <a:t>Updated Cohorts</a:t>
          </a:r>
        </a:p>
      </dsp:txBody>
      <dsp:txXfrm>
        <a:off x="5516565" y="3368115"/>
        <a:ext cx="3424363" cy="12921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af6a1dc41_1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0af6a1dc41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At the end of the day, this work is very personal to me. </a:t>
            </a:r>
            <a:endParaRPr b="1" dirty="0"/>
          </a:p>
        </p:txBody>
      </p:sp>
    </p:spTree>
    <p:extLst>
      <p:ext uri="{BB962C8B-B14F-4D97-AF65-F5344CB8AC3E}">
        <p14:creationId xmlns:p14="http://schemas.microsoft.com/office/powerpoint/2010/main" val="16306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868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384A02-D147-49A8-A06D-A5C08FF69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67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384A02-D147-49A8-A06D-A5C08FF69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9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384A02-D147-49A8-A06D-A5C08FF69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25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384A02-D147-49A8-A06D-A5C08FF690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711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Success and Pathway Navigation</a:t>
            </a:r>
          </a:p>
          <a:p>
            <a:r>
              <a:rPr lang="en-US" dirty="0"/>
              <a:t>Faculty development and ensured learning</a:t>
            </a:r>
          </a:p>
          <a:p>
            <a:r>
              <a:rPr lang="en-US" dirty="0"/>
              <a:t>Math pathways and placement</a:t>
            </a:r>
          </a:p>
          <a:p>
            <a:r>
              <a:rPr lang="en-US" dirty="0"/>
              <a:t>Coaching</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611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pic>
        <p:nvPicPr>
          <p:cNvPr id="24" name="Google Shape;24;p4"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25" name="Google Shape;25;p4"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26" name="Google Shape;26;p4"/>
          <p:cNvSpPr txBox="1">
            <a:spLocks noGrp="1"/>
          </p:cNvSpPr>
          <p:nvPr>
            <p:ph type="title"/>
          </p:nvPr>
        </p:nvSpPr>
        <p:spPr>
          <a:xfrm>
            <a:off x="536860" y="1549936"/>
            <a:ext cx="8336975" cy="79707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4"/>
          <p:cNvSpPr txBox="1">
            <a:spLocks noGrp="1"/>
          </p:cNvSpPr>
          <p:nvPr>
            <p:ph type="body" idx="1"/>
          </p:nvPr>
        </p:nvSpPr>
        <p:spPr>
          <a:xfrm>
            <a:off x="536860" y="2415155"/>
            <a:ext cx="8336975" cy="3757046"/>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rgbClr val="003764"/>
              </a:buClr>
              <a:buSzPts val="1800"/>
              <a:buFont typeface="Arial"/>
              <a:buChar char="•"/>
              <a:defRPr sz="1800" b="0" i="0" u="none" strike="noStrike" cap="none">
                <a:solidFill>
                  <a:srgbClr val="003764"/>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8" name="Google Shape;28;p4"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29" name="Google Shape;29;p4"/>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0" name="Google Shape;30;p4"/>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1" name="Google Shape;31;p4"/>
          <p:cNvSpPr txBox="1">
            <a:spLocks noGrp="1"/>
          </p:cNvSpPr>
          <p:nvPr>
            <p:ph type="sldNum" idx="12"/>
          </p:nvPr>
        </p:nvSpPr>
        <p:spPr>
          <a:xfrm>
            <a:off x="8406245" y="6483926"/>
            <a:ext cx="467590" cy="237549"/>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Picture 12"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1" name="Picture 10"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4" name="Title 1"/>
          <p:cNvSpPr>
            <a:spLocks noGrp="1"/>
          </p:cNvSpPr>
          <p:nvPr>
            <p:ph type="title"/>
          </p:nvPr>
        </p:nvSpPr>
        <p:spPr>
          <a:xfrm>
            <a:off x="582468" y="1709744"/>
            <a:ext cx="8270588" cy="2852737"/>
          </a:xfrm>
          <a:prstGeom prst="rect">
            <a:avLst/>
          </a:prstGeom>
        </p:spPr>
        <p:txBody>
          <a:bodyPr anchor="b"/>
          <a:lstStyle>
            <a:lvl1pPr>
              <a:defRPr sz="4800" cap="all" baseline="0">
                <a:solidFill>
                  <a:srgbClr val="003764"/>
                </a:solidFill>
              </a:defRPr>
            </a:lvl1pPr>
          </a:lstStyle>
          <a:p>
            <a:r>
              <a:rPr lang="en-US"/>
              <a:t>Click to edit Master title style</a:t>
            </a:r>
            <a:endParaRPr lang="en-US" dirty="0"/>
          </a:p>
        </p:txBody>
      </p:sp>
      <p:sp>
        <p:nvSpPr>
          <p:cNvPr id="15" name="Text Placeholder 2"/>
          <p:cNvSpPr>
            <a:spLocks noGrp="1"/>
          </p:cNvSpPr>
          <p:nvPr>
            <p:ph type="body" idx="1"/>
          </p:nvPr>
        </p:nvSpPr>
        <p:spPr>
          <a:xfrm>
            <a:off x="582468" y="4589469"/>
            <a:ext cx="8270588" cy="1500187"/>
          </a:xfrm>
          <a:prstGeom prst="rect">
            <a:avLst/>
          </a:prstGeom>
        </p:spPr>
        <p:txBody>
          <a:bodyPr/>
          <a:lstStyle>
            <a:lvl1pPr marL="0" indent="0">
              <a:buNone/>
              <a:defRPr sz="2400">
                <a:solidFill>
                  <a:srgbClr val="003764"/>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12" name="Rectangle 11"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0E68BEF8-F67A-4B64-B2F2-CC4AA048128C}" type="datetime1">
              <a:rPr lang="en-US" smtClean="0"/>
              <a:t>8/5/2024</a:t>
            </a:fld>
            <a:endParaRPr lang="en-US"/>
          </a:p>
        </p:txBody>
      </p:sp>
      <p:sp>
        <p:nvSpPr>
          <p:cNvPr id="16"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7"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121383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2" name="Picture 11"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5" name="Title 1"/>
          <p:cNvSpPr>
            <a:spLocks noGrp="1"/>
          </p:cNvSpPr>
          <p:nvPr>
            <p:ph type="title"/>
          </p:nvPr>
        </p:nvSpPr>
        <p:spPr>
          <a:xfrm>
            <a:off x="422561" y="1462241"/>
            <a:ext cx="8534403" cy="719850"/>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6" name="Content Placeholder 2"/>
          <p:cNvSpPr>
            <a:spLocks noGrp="1"/>
          </p:cNvSpPr>
          <p:nvPr>
            <p:ph sz="half" idx="1"/>
          </p:nvPr>
        </p:nvSpPr>
        <p:spPr>
          <a:xfrm>
            <a:off x="422561" y="2400300"/>
            <a:ext cx="4014357" cy="3969327"/>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half" idx="2"/>
          </p:nvPr>
        </p:nvSpPr>
        <p:spPr>
          <a:xfrm>
            <a:off x="4759271" y="2400304"/>
            <a:ext cx="4197693" cy="3969323"/>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1001848F-E7F6-4E55-B1DE-CC691BBD4F09}" type="datetime1">
              <a:rPr lang="en-US" smtClean="0"/>
              <a:t>8/5/2024</a:t>
            </a:fld>
            <a:endParaRPr lang="en-US"/>
          </a:p>
        </p:txBody>
      </p:sp>
      <p:sp>
        <p:nvSpPr>
          <p:cNvPr id="18"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9"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1315457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3" name="Picture 12"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4063"/>
            <a:ext cx="4067706" cy="1481791"/>
          </a:xfrm>
          <a:prstGeom prst="rect">
            <a:avLst/>
          </a:prstGeom>
        </p:spPr>
      </p:pic>
      <p:sp>
        <p:nvSpPr>
          <p:cNvPr id="16" name="Title 1"/>
          <p:cNvSpPr>
            <a:spLocks noGrp="1"/>
          </p:cNvSpPr>
          <p:nvPr>
            <p:ph type="title"/>
          </p:nvPr>
        </p:nvSpPr>
        <p:spPr>
          <a:xfrm>
            <a:off x="507276" y="1485854"/>
            <a:ext cx="8335388" cy="736311"/>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7" name="Text Placeholder 2"/>
          <p:cNvSpPr>
            <a:spLocks noGrp="1"/>
          </p:cNvSpPr>
          <p:nvPr>
            <p:ph type="body" idx="1"/>
          </p:nvPr>
        </p:nvSpPr>
        <p:spPr>
          <a:xfrm>
            <a:off x="507278" y="2385434"/>
            <a:ext cx="4002378" cy="524893"/>
          </a:xfrm>
          <a:prstGeom prst="rect">
            <a:avLst/>
          </a:prstGeom>
        </p:spPr>
        <p:txBody>
          <a:bodyPr anchor="b"/>
          <a:lstStyle>
            <a:lvl1pPr marL="0" indent="0">
              <a:buNone/>
              <a:defRPr sz="2400" b="1">
                <a:solidFill>
                  <a:srgbClr val="003764"/>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8" name="Content Placeholder 3"/>
          <p:cNvSpPr>
            <a:spLocks noGrp="1"/>
          </p:cNvSpPr>
          <p:nvPr>
            <p:ph sz="half" idx="2"/>
          </p:nvPr>
        </p:nvSpPr>
        <p:spPr>
          <a:xfrm>
            <a:off x="507278" y="3003840"/>
            <a:ext cx="4002378" cy="3313833"/>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p:cNvSpPr>
            <a:spLocks noGrp="1"/>
          </p:cNvSpPr>
          <p:nvPr>
            <p:ph type="body" sz="quarter" idx="3"/>
          </p:nvPr>
        </p:nvSpPr>
        <p:spPr>
          <a:xfrm>
            <a:off x="4790207" y="2385430"/>
            <a:ext cx="4052457" cy="524894"/>
          </a:xfrm>
          <a:prstGeom prst="rect">
            <a:avLst/>
          </a:prstGeom>
        </p:spPr>
        <p:txBody>
          <a:bodyPr anchor="b"/>
          <a:lstStyle>
            <a:lvl1pPr marL="0" indent="0">
              <a:buNone/>
              <a:defRPr sz="2400" b="1">
                <a:solidFill>
                  <a:srgbClr val="003764"/>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20" name="Content Placeholder 5"/>
          <p:cNvSpPr>
            <a:spLocks noGrp="1"/>
          </p:cNvSpPr>
          <p:nvPr>
            <p:ph sz="quarter" idx="4"/>
          </p:nvPr>
        </p:nvSpPr>
        <p:spPr>
          <a:xfrm>
            <a:off x="4790207" y="3003840"/>
            <a:ext cx="4052457" cy="3313833"/>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5E48A247-4D0D-4017-954A-CBEE1B524F16}" type="datetime1">
              <a:rPr lang="en-US" smtClean="0"/>
              <a:t>8/5/2024</a:t>
            </a:fld>
            <a:endParaRPr lang="en-US"/>
          </a:p>
        </p:txBody>
      </p:sp>
      <p:sp>
        <p:nvSpPr>
          <p:cNvPr id="22"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23"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1433981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9" name="Picture 8"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3" name="Title 1"/>
          <p:cNvSpPr>
            <a:spLocks noGrp="1"/>
          </p:cNvSpPr>
          <p:nvPr>
            <p:ph type="title"/>
          </p:nvPr>
        </p:nvSpPr>
        <p:spPr>
          <a:xfrm>
            <a:off x="540327" y="1457982"/>
            <a:ext cx="8302337" cy="786457"/>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1" name="Rectangle 10"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3F43D62C-E4AB-4F6C-BB6E-7C3A3BBC5E2B}" type="datetime1">
              <a:rPr lang="en-US" smtClean="0"/>
              <a:t>8/5/2024</a:t>
            </a:fld>
            <a:endParaRPr lang="en-US"/>
          </a:p>
        </p:txBody>
      </p:sp>
      <p:sp>
        <p:nvSpPr>
          <p:cNvPr id="14"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5"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1628248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0" name="Picture 9"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8" name="Rectangle 7"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92275FF0-9E97-4E0A-B533-109FB6621FD2}" type="datetime1">
              <a:rPr lang="en-US" smtClean="0"/>
              <a:t>8/5/2024</a:t>
            </a:fld>
            <a:endParaRPr lang="en-US"/>
          </a:p>
        </p:txBody>
      </p:sp>
      <p:sp>
        <p:nvSpPr>
          <p:cNvPr id="12"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3"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412617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Picture 11"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1" name="Picture 10"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4" name="Title 1"/>
          <p:cNvSpPr>
            <a:spLocks noGrp="1"/>
          </p:cNvSpPr>
          <p:nvPr>
            <p:ph type="title"/>
          </p:nvPr>
        </p:nvSpPr>
        <p:spPr>
          <a:xfrm>
            <a:off x="486494" y="1385541"/>
            <a:ext cx="3160715" cy="1409614"/>
          </a:xfrm>
          <a:prstGeom prst="rect">
            <a:avLst/>
          </a:prstGeom>
        </p:spPr>
        <p:txBody>
          <a:bodyPr anchor="b"/>
          <a:lstStyle>
            <a:lvl1pPr>
              <a:defRPr sz="3500" cap="all" baseline="0">
                <a:solidFill>
                  <a:srgbClr val="003764"/>
                </a:solidFill>
              </a:defRPr>
            </a:lvl1pPr>
          </a:lstStyle>
          <a:p>
            <a:r>
              <a:rPr lang="en-US"/>
              <a:t>Click to edit Master title style</a:t>
            </a:r>
            <a:endParaRPr lang="en-US" dirty="0"/>
          </a:p>
        </p:txBody>
      </p:sp>
      <p:sp>
        <p:nvSpPr>
          <p:cNvPr id="16" name="Text Placeholder 3"/>
          <p:cNvSpPr>
            <a:spLocks noGrp="1"/>
          </p:cNvSpPr>
          <p:nvPr>
            <p:ph type="body" sz="half" idx="2"/>
          </p:nvPr>
        </p:nvSpPr>
        <p:spPr>
          <a:xfrm>
            <a:off x="486494" y="2888673"/>
            <a:ext cx="3160715" cy="3492378"/>
          </a:xfrm>
          <a:prstGeom prst="rect">
            <a:avLst/>
          </a:prstGeom>
        </p:spPr>
        <p:txBody>
          <a:bodyPr/>
          <a:lstStyle>
            <a:lvl1pPr marL="0" indent="0">
              <a:buNone/>
              <a:defRPr sz="1600">
                <a:solidFill>
                  <a:srgbClr val="003764"/>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15" name="Content Placeholder 2"/>
          <p:cNvSpPr>
            <a:spLocks noGrp="1"/>
          </p:cNvSpPr>
          <p:nvPr>
            <p:ph idx="1"/>
          </p:nvPr>
        </p:nvSpPr>
        <p:spPr>
          <a:xfrm>
            <a:off x="3863540" y="1569027"/>
            <a:ext cx="5041469" cy="4812024"/>
          </a:xfrm>
          <a:prstGeom prst="rect">
            <a:avLst/>
          </a:prstGeom>
        </p:spPr>
        <p:txBody>
          <a:bodyPr/>
          <a:lstStyle>
            <a:lvl1pPr>
              <a:defRPr sz="3200">
                <a:solidFill>
                  <a:srgbClr val="003764"/>
                </a:solidFill>
              </a:defRPr>
            </a:lvl1pPr>
            <a:lvl2pPr>
              <a:defRPr sz="2800">
                <a:solidFill>
                  <a:srgbClr val="003764"/>
                </a:solidFill>
              </a:defRPr>
            </a:lvl2pPr>
            <a:lvl3pPr>
              <a:defRPr sz="2400">
                <a:solidFill>
                  <a:srgbClr val="003764"/>
                </a:solidFill>
              </a:defRPr>
            </a:lvl3pPr>
            <a:lvl4pPr>
              <a:defRPr sz="2000">
                <a:solidFill>
                  <a:srgbClr val="003764"/>
                </a:solidFill>
              </a:defRPr>
            </a:lvl4pPr>
            <a:lvl5pPr>
              <a:defRPr sz="2000">
                <a:solidFill>
                  <a:srgbClr val="003764"/>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A3C062AC-1CC2-40A8-B531-F2154AC26E35}" type="datetime1">
              <a:rPr lang="en-US" smtClean="0"/>
              <a:t>8/5/2024</a:t>
            </a:fld>
            <a:endParaRPr lang="en-US"/>
          </a:p>
        </p:txBody>
      </p:sp>
      <p:sp>
        <p:nvSpPr>
          <p:cNvPr id="18"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9"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384222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2" name="Picture 11"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1" name="Picture 10"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4" name="Title 1"/>
          <p:cNvSpPr>
            <a:spLocks noGrp="1"/>
          </p:cNvSpPr>
          <p:nvPr>
            <p:ph type="title"/>
          </p:nvPr>
        </p:nvSpPr>
        <p:spPr>
          <a:xfrm>
            <a:off x="403370" y="1385541"/>
            <a:ext cx="3358139" cy="1409614"/>
          </a:xfrm>
          <a:prstGeom prst="rect">
            <a:avLst/>
          </a:prstGeom>
        </p:spPr>
        <p:txBody>
          <a:bodyPr anchor="b"/>
          <a:lstStyle>
            <a:lvl1pPr>
              <a:defRPr sz="3500" cap="all" baseline="0">
                <a:solidFill>
                  <a:srgbClr val="003764"/>
                </a:solidFill>
              </a:defRPr>
            </a:lvl1pPr>
          </a:lstStyle>
          <a:p>
            <a:r>
              <a:rPr lang="en-US"/>
              <a:t>Click to edit Master title style</a:t>
            </a:r>
            <a:endParaRPr lang="en-US" dirty="0"/>
          </a:p>
        </p:txBody>
      </p:sp>
      <p:sp>
        <p:nvSpPr>
          <p:cNvPr id="16" name="Text Placeholder 3"/>
          <p:cNvSpPr>
            <a:spLocks noGrp="1"/>
          </p:cNvSpPr>
          <p:nvPr>
            <p:ph type="body" sz="half" idx="2"/>
          </p:nvPr>
        </p:nvSpPr>
        <p:spPr>
          <a:xfrm>
            <a:off x="403370" y="2888673"/>
            <a:ext cx="3358139" cy="3542831"/>
          </a:xfrm>
          <a:prstGeom prst="rect">
            <a:avLst/>
          </a:prstGeom>
        </p:spPr>
        <p:txBody>
          <a:bodyPr/>
          <a:lstStyle>
            <a:lvl1pPr marL="0" indent="0">
              <a:buNone/>
              <a:defRPr sz="1600">
                <a:solidFill>
                  <a:srgbClr val="003764"/>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15" name="Content Placeholder 2"/>
          <p:cNvSpPr>
            <a:spLocks noGrp="1"/>
          </p:cNvSpPr>
          <p:nvPr>
            <p:ph idx="1"/>
          </p:nvPr>
        </p:nvSpPr>
        <p:spPr>
          <a:xfrm>
            <a:off x="4024047" y="1569026"/>
            <a:ext cx="4839398" cy="4862477"/>
          </a:xfrm>
          <a:prstGeom prst="rect">
            <a:avLst/>
          </a:prstGeom>
        </p:spPr>
        <p:txBody>
          <a:bodyPr/>
          <a:lstStyle>
            <a:lvl1pPr>
              <a:defRPr sz="3200">
                <a:solidFill>
                  <a:srgbClr val="003764"/>
                </a:solidFill>
              </a:defRPr>
            </a:lvl1pPr>
            <a:lvl2pPr>
              <a:defRPr sz="2800">
                <a:solidFill>
                  <a:srgbClr val="003764"/>
                </a:solidFill>
              </a:defRPr>
            </a:lvl2pPr>
            <a:lvl3pPr>
              <a:defRPr sz="2400">
                <a:solidFill>
                  <a:srgbClr val="003764"/>
                </a:solidFill>
              </a:defRPr>
            </a:lvl3pPr>
            <a:lvl4pPr>
              <a:defRPr sz="2000">
                <a:solidFill>
                  <a:srgbClr val="003764"/>
                </a:solidFill>
              </a:defRPr>
            </a:lvl4pPr>
            <a:lvl5pPr>
              <a:defRPr sz="2000">
                <a:solidFill>
                  <a:srgbClr val="003764"/>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06EA93EB-E55E-4DBB-B6AA-C54A9BA5E4A4}" type="datetime1">
              <a:rPr lang="en-US" smtClean="0"/>
              <a:t>8/5/2024</a:t>
            </a:fld>
            <a:endParaRPr lang="en-US"/>
          </a:p>
        </p:txBody>
      </p:sp>
      <p:sp>
        <p:nvSpPr>
          <p:cNvPr id="18"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9"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89867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3" name="Picture 12"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2" name="Picture 11"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2" name="Title 1"/>
          <p:cNvSpPr>
            <a:spLocks noGrp="1"/>
          </p:cNvSpPr>
          <p:nvPr>
            <p:ph type="title"/>
          </p:nvPr>
        </p:nvSpPr>
        <p:spPr>
          <a:xfrm>
            <a:off x="623888" y="1709745"/>
            <a:ext cx="7886700" cy="2852737"/>
          </a:xfrm>
          <a:prstGeom prst="rect">
            <a:avLst/>
          </a:prstGeom>
        </p:spPr>
        <p:txBody>
          <a:bodyPr anchor="b"/>
          <a:lstStyle>
            <a:lvl1pPr>
              <a:defRPr sz="3500" cap="all" baseline="0">
                <a:solidFill>
                  <a:srgbClr val="003764"/>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a:prstGeom prst="rect">
            <a:avLst/>
          </a:prstGeom>
        </p:spPr>
        <p:txBody>
          <a:bodyPr/>
          <a:lstStyle>
            <a:lvl1pPr marL="0" indent="0">
              <a:buNone/>
              <a:defRPr sz="1800">
                <a:solidFill>
                  <a:srgbClr val="003764"/>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15" name="Rectangle 14"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D050C99A-C753-4499-A91D-5F42026EA8F2}" type="datetime1">
              <a:rPr lang="en-US" smtClean="0"/>
              <a:t>8/5/2024</a:t>
            </a:fld>
            <a:endParaRPr lang="en-US"/>
          </a:p>
        </p:txBody>
      </p:sp>
      <p:sp>
        <p:nvSpPr>
          <p:cNvPr id="11"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4"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982290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5" name="Rectangle 14"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D050C99A-C753-4499-A91D-5F42026EA8F2}" type="datetime1">
              <a:rPr lang="en-US" smtClean="0"/>
              <a:t>8/5/2024</a:t>
            </a:fld>
            <a:endParaRPr lang="en-US"/>
          </a:p>
        </p:txBody>
      </p:sp>
      <p:sp>
        <p:nvSpPr>
          <p:cNvPr id="11"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4"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
        <p:nvSpPr>
          <p:cNvPr id="6" name="Title 1"/>
          <p:cNvSpPr>
            <a:spLocks noGrp="1"/>
          </p:cNvSpPr>
          <p:nvPr>
            <p:ph type="title"/>
          </p:nvPr>
        </p:nvSpPr>
        <p:spPr>
          <a:xfrm>
            <a:off x="519540" y="294198"/>
            <a:ext cx="8302337" cy="786457"/>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7" name="Content Placeholder 2"/>
          <p:cNvSpPr>
            <a:spLocks noGrp="1"/>
          </p:cNvSpPr>
          <p:nvPr>
            <p:ph idx="1"/>
          </p:nvPr>
        </p:nvSpPr>
        <p:spPr>
          <a:xfrm>
            <a:off x="519540" y="1174172"/>
            <a:ext cx="8336975" cy="4966856"/>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5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inal Slide">
  <p:cSld name="1_Final Slide">
    <p:spTree>
      <p:nvGrpSpPr>
        <p:cNvPr id="1" name="Shape 15"/>
        <p:cNvGrpSpPr/>
        <p:nvPr/>
      </p:nvGrpSpPr>
      <p:grpSpPr>
        <a:xfrm>
          <a:off x="0" y="0"/>
          <a:ext cx="0" cy="0"/>
          <a:chOff x="0" y="0"/>
          <a:chExt cx="0" cy="0"/>
        </a:xfrm>
      </p:grpSpPr>
      <p:pic>
        <p:nvPicPr>
          <p:cNvPr id="16" name="Google Shape;16;p3"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17" name="Google Shape;17;p3"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18" name="Google Shape;18;p3"/>
          <p:cNvSpPr txBox="1">
            <a:spLocks noGrp="1"/>
          </p:cNvSpPr>
          <p:nvPr>
            <p:ph type="title"/>
          </p:nvPr>
        </p:nvSpPr>
        <p:spPr>
          <a:xfrm>
            <a:off x="628650" y="1476958"/>
            <a:ext cx="7886700" cy="611619"/>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628650" y="2265367"/>
            <a:ext cx="7886700" cy="342885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rgbClr val="003764"/>
              </a:buClr>
              <a:buSzPts val="2400"/>
              <a:buFont typeface="Arial"/>
              <a:buNone/>
              <a:defRPr sz="2400" b="0" i="0" u="none" strike="noStrike" cap="none">
                <a:solidFill>
                  <a:srgbClr val="003764"/>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pic>
        <p:nvPicPr>
          <p:cNvPr id="20" name="Google Shape;20;p3" descr="CC. Creative Commons license, attribution alone"/>
          <p:cNvPicPr preferRelativeResize="0"/>
          <p:nvPr/>
        </p:nvPicPr>
        <p:blipFill rotWithShape="1">
          <a:blip r:embed="rId4">
            <a:alphaModFix/>
          </a:blip>
          <a:srcRect/>
          <a:stretch/>
        </p:blipFill>
        <p:spPr>
          <a:xfrm>
            <a:off x="628650" y="6399147"/>
            <a:ext cx="835224" cy="298730"/>
          </a:xfrm>
          <a:prstGeom prst="rect">
            <a:avLst/>
          </a:prstGeom>
          <a:noFill/>
          <a:ln>
            <a:noFill/>
          </a:ln>
        </p:spPr>
      </p:pic>
      <p:sp>
        <p:nvSpPr>
          <p:cNvPr id="21" name="Google Shape;21;p3"/>
          <p:cNvSpPr txBox="1"/>
          <p:nvPr/>
        </p:nvSpPr>
        <p:spPr>
          <a:xfrm>
            <a:off x="1454322" y="6445499"/>
            <a:ext cx="3784962" cy="2077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50" b="0" i="1" u="none" strike="noStrike" cap="none">
                <a:solidFill>
                  <a:srgbClr val="7F7F7F"/>
                </a:solidFill>
                <a:latin typeface="Source Sans Pro"/>
                <a:ea typeface="Source Sans Pro"/>
                <a:cs typeface="Source Sans Pro"/>
                <a:sym typeface="Source Sans Pro"/>
              </a:rPr>
              <a:t>Note: All material licensed under Creative Commons Attribution 4.0 International License.</a:t>
            </a:r>
            <a:endParaRPr/>
          </a:p>
        </p:txBody>
      </p:sp>
      <p:sp>
        <p:nvSpPr>
          <p:cNvPr id="22" name="Google Shape;22;p3"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33826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
        <p:cNvGrpSpPr/>
        <p:nvPr/>
      </p:nvGrpSpPr>
      <p:grpSpPr>
        <a:xfrm>
          <a:off x="0" y="0"/>
          <a:ext cx="0" cy="0"/>
          <a:chOff x="0" y="0"/>
          <a:chExt cx="0" cy="0"/>
        </a:xfrm>
      </p:grpSpPr>
      <p:pic>
        <p:nvPicPr>
          <p:cNvPr id="33" name="Google Shape;33;p5"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34" name="Google Shape;34;p5"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35" name="Google Shape;35;p5"/>
          <p:cNvSpPr txBox="1">
            <a:spLocks noGrp="1"/>
          </p:cNvSpPr>
          <p:nvPr>
            <p:ph type="title"/>
          </p:nvPr>
        </p:nvSpPr>
        <p:spPr>
          <a:xfrm>
            <a:off x="582468" y="1709744"/>
            <a:ext cx="8270588"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3764"/>
              </a:buClr>
              <a:buSzPts val="4800"/>
              <a:buFont typeface="Source Sans Pro"/>
              <a:buNone/>
              <a:defRPr sz="48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5"/>
          <p:cNvSpPr txBox="1">
            <a:spLocks noGrp="1"/>
          </p:cNvSpPr>
          <p:nvPr>
            <p:ph type="body" idx="1"/>
          </p:nvPr>
        </p:nvSpPr>
        <p:spPr>
          <a:xfrm>
            <a:off x="582468" y="4589469"/>
            <a:ext cx="8270588"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3764"/>
              </a:buClr>
              <a:buSzPts val="2400"/>
              <a:buFont typeface="Arial"/>
              <a:buNone/>
              <a:defRPr sz="24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37" name="Google Shape;37;p5"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38" name="Google Shape;38;p5"/>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9" name="Google Shape;39;p5"/>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0" name="Google Shape;40;p5"/>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88"/>
        <p:cNvGrpSpPr/>
        <p:nvPr/>
      </p:nvGrpSpPr>
      <p:grpSpPr>
        <a:xfrm>
          <a:off x="0" y="0"/>
          <a:ext cx="0" cy="0"/>
          <a:chOff x="0" y="0"/>
          <a:chExt cx="0" cy="0"/>
        </a:xfrm>
      </p:grpSpPr>
      <p:pic>
        <p:nvPicPr>
          <p:cNvPr id="89" name="Google Shape;89;p11"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90" name="Google Shape;90;p11"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91" name="Google Shape;91;p11"/>
          <p:cNvSpPr txBox="1">
            <a:spLocks noGrp="1"/>
          </p:cNvSpPr>
          <p:nvPr>
            <p:ph type="title"/>
          </p:nvPr>
        </p:nvSpPr>
        <p:spPr>
          <a:xfrm>
            <a:off x="403370" y="1385541"/>
            <a:ext cx="3358139" cy="1409614"/>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11"/>
          <p:cNvSpPr txBox="1">
            <a:spLocks noGrp="1"/>
          </p:cNvSpPr>
          <p:nvPr>
            <p:ph type="body" idx="1"/>
          </p:nvPr>
        </p:nvSpPr>
        <p:spPr>
          <a:xfrm>
            <a:off x="403370" y="2888673"/>
            <a:ext cx="3358139" cy="3542831"/>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3764"/>
              </a:buClr>
              <a:buSzPts val="1600"/>
              <a:buFont typeface="Arial"/>
              <a:buNone/>
              <a:defRPr sz="16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9pPr>
          </a:lstStyle>
          <a:p>
            <a:endParaRPr/>
          </a:p>
        </p:txBody>
      </p:sp>
      <p:sp>
        <p:nvSpPr>
          <p:cNvPr id="93" name="Google Shape;93;p11"/>
          <p:cNvSpPr txBox="1">
            <a:spLocks noGrp="1"/>
          </p:cNvSpPr>
          <p:nvPr>
            <p:ph type="body" idx="2"/>
          </p:nvPr>
        </p:nvSpPr>
        <p:spPr>
          <a:xfrm>
            <a:off x="4024047" y="1569026"/>
            <a:ext cx="4839398" cy="4862477"/>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rgbClr val="003764"/>
              </a:buClr>
              <a:buSzPts val="3200"/>
              <a:buFont typeface="Arial"/>
              <a:buChar char="•"/>
              <a:defRPr sz="3200" b="0" i="0" u="none" strike="noStrike" cap="none">
                <a:solidFill>
                  <a:srgbClr val="003764"/>
                </a:solidFill>
                <a:latin typeface="Source Sans Pro"/>
                <a:ea typeface="Source Sans Pro"/>
                <a:cs typeface="Source Sans Pro"/>
                <a:sym typeface="Source Sans Pro"/>
              </a:defRPr>
            </a:lvl1pPr>
            <a:lvl2pPr marL="914400" marR="0" lvl="1" indent="-406400" algn="l" rtl="0">
              <a:lnSpc>
                <a:spcPct val="90000"/>
              </a:lnSpc>
              <a:spcBef>
                <a:spcPts val="5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2pPr>
            <a:lvl3pPr marL="1371600" marR="0" lvl="2"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3pPr>
            <a:lvl4pPr marL="1828800" marR="0" lvl="3"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4pPr>
            <a:lvl5pPr marL="2286000" marR="0" lvl="4"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94" name="Google Shape;94;p11"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95" name="Google Shape;95;p11"/>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6" name="Google Shape;96;p11"/>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7" name="Google Shape;97;p11"/>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45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pic>
        <p:nvPicPr>
          <p:cNvPr id="72" name="Google Shape;72;p9"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73" name="Google Shape;73;p9"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74" name="Google Shape;74;p9"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75" name="Google Shape;75;p9"/>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6" name="Google Shape;76;p9"/>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9"/>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8"/>
        <p:cNvGrpSpPr/>
        <p:nvPr/>
      </p:nvGrpSpPr>
      <p:grpSpPr>
        <a:xfrm>
          <a:off x="0" y="0"/>
          <a:ext cx="0" cy="0"/>
          <a:chOff x="0" y="0"/>
          <a:chExt cx="0" cy="0"/>
        </a:xfrm>
      </p:grpSpPr>
      <p:pic>
        <p:nvPicPr>
          <p:cNvPr id="79" name="Google Shape;79;p10"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80" name="Google Shape;80;p10"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81" name="Google Shape;81;p10"/>
          <p:cNvSpPr txBox="1">
            <a:spLocks noGrp="1"/>
          </p:cNvSpPr>
          <p:nvPr>
            <p:ph type="title"/>
          </p:nvPr>
        </p:nvSpPr>
        <p:spPr>
          <a:xfrm>
            <a:off x="486494" y="1385541"/>
            <a:ext cx="3160715" cy="1409614"/>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0"/>
          <p:cNvSpPr txBox="1">
            <a:spLocks noGrp="1"/>
          </p:cNvSpPr>
          <p:nvPr>
            <p:ph type="body" idx="1"/>
          </p:nvPr>
        </p:nvSpPr>
        <p:spPr>
          <a:xfrm>
            <a:off x="486494" y="2888673"/>
            <a:ext cx="3160715" cy="34923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3764"/>
              </a:buClr>
              <a:buSzPts val="1600"/>
              <a:buFont typeface="Arial"/>
              <a:buNone/>
              <a:defRPr sz="16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9pPr>
          </a:lstStyle>
          <a:p>
            <a:endParaRPr/>
          </a:p>
        </p:txBody>
      </p:sp>
      <p:sp>
        <p:nvSpPr>
          <p:cNvPr id="83" name="Google Shape;83;p10"/>
          <p:cNvSpPr txBox="1">
            <a:spLocks noGrp="1"/>
          </p:cNvSpPr>
          <p:nvPr>
            <p:ph type="body" idx="2"/>
          </p:nvPr>
        </p:nvSpPr>
        <p:spPr>
          <a:xfrm>
            <a:off x="3863540" y="1569027"/>
            <a:ext cx="5041469" cy="4812024"/>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rgbClr val="003764"/>
              </a:buClr>
              <a:buSzPts val="3200"/>
              <a:buFont typeface="Arial"/>
              <a:buChar char="•"/>
              <a:defRPr sz="3200" b="0" i="0" u="none" strike="noStrike" cap="none">
                <a:solidFill>
                  <a:srgbClr val="003764"/>
                </a:solidFill>
                <a:latin typeface="Source Sans Pro"/>
                <a:ea typeface="Source Sans Pro"/>
                <a:cs typeface="Source Sans Pro"/>
                <a:sym typeface="Source Sans Pro"/>
              </a:defRPr>
            </a:lvl1pPr>
            <a:lvl2pPr marL="914400" marR="0" lvl="1" indent="-406400" algn="l" rtl="0">
              <a:lnSpc>
                <a:spcPct val="90000"/>
              </a:lnSpc>
              <a:spcBef>
                <a:spcPts val="500"/>
              </a:spcBef>
              <a:spcAft>
                <a:spcPts val="0"/>
              </a:spcAft>
              <a:buClr>
                <a:srgbClr val="003764"/>
              </a:buClr>
              <a:buSzPts val="2800"/>
              <a:buFont typeface="Arial"/>
              <a:buChar char="•"/>
              <a:defRPr sz="2800" b="0" i="0" u="none" strike="noStrike" cap="none">
                <a:solidFill>
                  <a:srgbClr val="003764"/>
                </a:solidFill>
                <a:latin typeface="Source Sans Pro"/>
                <a:ea typeface="Source Sans Pro"/>
                <a:cs typeface="Source Sans Pro"/>
                <a:sym typeface="Source Sans Pro"/>
              </a:defRPr>
            </a:lvl2pPr>
            <a:lvl3pPr marL="1371600" marR="0" lvl="2" indent="-381000" algn="l" rtl="0">
              <a:lnSpc>
                <a:spcPct val="90000"/>
              </a:lnSpc>
              <a:spcBef>
                <a:spcPts val="500"/>
              </a:spcBef>
              <a:spcAft>
                <a:spcPts val="0"/>
              </a:spcAft>
              <a:buClr>
                <a:srgbClr val="003764"/>
              </a:buClr>
              <a:buSzPts val="2400"/>
              <a:buFont typeface="Arial"/>
              <a:buChar char="•"/>
              <a:defRPr sz="2400" b="0" i="0" u="none" strike="noStrike" cap="none">
                <a:solidFill>
                  <a:srgbClr val="003764"/>
                </a:solidFill>
                <a:latin typeface="Source Sans Pro"/>
                <a:ea typeface="Source Sans Pro"/>
                <a:cs typeface="Source Sans Pro"/>
                <a:sym typeface="Source Sans Pro"/>
              </a:defRPr>
            </a:lvl3pPr>
            <a:lvl4pPr marL="1828800" marR="0" lvl="3"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4pPr>
            <a:lvl5pPr marL="2286000" marR="0" lvl="4" indent="-355600" algn="l" rtl="0">
              <a:lnSpc>
                <a:spcPct val="90000"/>
              </a:lnSpc>
              <a:spcBef>
                <a:spcPts val="500"/>
              </a:spcBef>
              <a:spcAft>
                <a:spcPts val="0"/>
              </a:spcAft>
              <a:buClr>
                <a:srgbClr val="003764"/>
              </a:buClr>
              <a:buSzPts val="2000"/>
              <a:buFont typeface="Arial"/>
              <a:buChar char="•"/>
              <a:defRPr sz="2000" b="0" i="0" u="none" strike="noStrike" cap="none">
                <a:solidFill>
                  <a:srgbClr val="003764"/>
                </a:solidFill>
                <a:latin typeface="Source Sans Pro"/>
                <a:ea typeface="Source Sans Pro"/>
                <a:cs typeface="Source Sans Pro"/>
                <a:sym typeface="Source Sans Pro"/>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84" name="Google Shape;84;p10"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85" name="Google Shape;85;p10"/>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6" name="Google Shape;86;p10"/>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7" name="Google Shape;87;p10"/>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8"/>
        <p:cNvGrpSpPr/>
        <p:nvPr/>
      </p:nvGrpSpPr>
      <p:grpSpPr>
        <a:xfrm>
          <a:off x="0" y="0"/>
          <a:ext cx="0" cy="0"/>
          <a:chOff x="0" y="0"/>
          <a:chExt cx="0" cy="0"/>
        </a:xfrm>
      </p:grpSpPr>
      <p:pic>
        <p:nvPicPr>
          <p:cNvPr id="99" name="Google Shape;99;p12" descr="Community and Technical Colleges. Washington State Board."/>
          <p:cNvPicPr preferRelativeResize="0"/>
          <p:nvPr/>
        </p:nvPicPr>
        <p:blipFill rotWithShape="1">
          <a:blip r:embed="rId2">
            <a:alphaModFix/>
          </a:blip>
          <a:srcRect t="12671"/>
          <a:stretch/>
        </p:blipFill>
        <p:spPr>
          <a:xfrm>
            <a:off x="105297" y="154004"/>
            <a:ext cx="3286396" cy="1231537"/>
          </a:xfrm>
          <a:prstGeom prst="rect">
            <a:avLst/>
          </a:prstGeom>
          <a:noFill/>
          <a:ln>
            <a:noFill/>
          </a:ln>
        </p:spPr>
      </p:pic>
      <p:pic>
        <p:nvPicPr>
          <p:cNvPr id="100" name="Google Shape;100;p12" descr="Header triangles pattern"/>
          <p:cNvPicPr preferRelativeResize="0"/>
          <p:nvPr/>
        </p:nvPicPr>
        <p:blipFill rotWithShape="1">
          <a:blip r:embed="rId3">
            <a:alphaModFix/>
          </a:blip>
          <a:srcRect t="42266"/>
          <a:stretch/>
        </p:blipFill>
        <p:spPr>
          <a:xfrm>
            <a:off x="5076294" y="0"/>
            <a:ext cx="4067706" cy="1481791"/>
          </a:xfrm>
          <a:prstGeom prst="rect">
            <a:avLst/>
          </a:prstGeom>
          <a:noFill/>
          <a:ln>
            <a:noFill/>
          </a:ln>
        </p:spPr>
      </p:pic>
      <p:sp>
        <p:nvSpPr>
          <p:cNvPr id="101" name="Google Shape;101;p12"/>
          <p:cNvSpPr txBox="1">
            <a:spLocks noGrp="1"/>
          </p:cNvSpPr>
          <p:nvPr>
            <p:ph type="title"/>
          </p:nvPr>
        </p:nvSpPr>
        <p:spPr>
          <a:xfrm>
            <a:off x="623888" y="1709745"/>
            <a:ext cx="78867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3764"/>
              </a:buClr>
              <a:buSzPts val="3500"/>
              <a:buFont typeface="Source Sans Pro"/>
              <a:buNone/>
              <a:defRPr sz="3500" b="0" i="0" u="none" strike="noStrike" cap="none">
                <a:solidFill>
                  <a:srgbClr val="003764"/>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12"/>
          <p:cNvSpPr txBox="1">
            <a:spLocks noGrp="1"/>
          </p:cNvSpPr>
          <p:nvPr>
            <p:ph type="body" idx="1"/>
          </p:nvPr>
        </p:nvSpPr>
        <p:spPr>
          <a:xfrm>
            <a:off x="623888" y="4589470"/>
            <a:ext cx="78867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3764"/>
              </a:buClr>
              <a:buSzPts val="1800"/>
              <a:buFont typeface="Arial"/>
              <a:buNone/>
              <a:defRPr sz="1800" b="0" i="0" u="none" strike="noStrike" cap="none">
                <a:solidFill>
                  <a:srgbClr val="003764"/>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rgbClr val="888888"/>
              </a:buClr>
              <a:buSzPts val="1500"/>
              <a:buFont typeface="Arial"/>
              <a:buNone/>
              <a:defRPr sz="15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rgbClr val="888888"/>
              </a:buClr>
              <a:buSzPts val="1350"/>
              <a:buFont typeface="Arial"/>
              <a:buNone/>
              <a:defRPr sz="135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500"/>
              </a:spcBef>
              <a:spcAft>
                <a:spcPts val="0"/>
              </a:spcAft>
              <a:buClr>
                <a:srgbClr val="888888"/>
              </a:buClr>
              <a:buSzPts val="1200"/>
              <a:buFont typeface="Arial"/>
              <a:buNone/>
              <a:defRPr sz="1200" b="0" i="0" u="none" strike="noStrike" cap="none">
                <a:solidFill>
                  <a:srgbClr val="888888"/>
                </a:solidFill>
                <a:latin typeface="Source Sans Pro"/>
                <a:ea typeface="Source Sans Pro"/>
                <a:cs typeface="Source Sans Pro"/>
                <a:sym typeface="Source Sans Pro"/>
              </a:defRPr>
            </a:lvl9pPr>
          </a:lstStyle>
          <a:p>
            <a:endParaRPr/>
          </a:p>
        </p:txBody>
      </p:sp>
      <p:sp>
        <p:nvSpPr>
          <p:cNvPr id="103" name="Google Shape;103;p12" descr="Yellow sidebar"/>
          <p:cNvSpPr/>
          <p:nvPr/>
        </p:nvSpPr>
        <p:spPr>
          <a:xfrm>
            <a:off x="0" y="0"/>
            <a:ext cx="100208" cy="6858000"/>
          </a:xfrm>
          <a:prstGeom prst="rect">
            <a:avLst/>
          </a:prstGeom>
          <a:solidFill>
            <a:srgbClr val="F4CE12"/>
          </a:solidFill>
          <a:ln w="12700" cap="flat" cmpd="sng">
            <a:solidFill>
              <a:srgbClr val="F4CE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04" name="Google Shape;104;p12"/>
          <p:cNvSpPr txBox="1">
            <a:spLocks noGrp="1"/>
          </p:cNvSpPr>
          <p:nvPr>
            <p:ph type="dt" idx="10"/>
          </p:nvPr>
        </p:nvSpPr>
        <p:spPr>
          <a:xfrm>
            <a:off x="628650" y="6483926"/>
            <a:ext cx="20574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5" name="Google Shape;105;p12"/>
          <p:cNvSpPr txBox="1">
            <a:spLocks noGrp="1"/>
          </p:cNvSpPr>
          <p:nvPr>
            <p:ph type="ftr" idx="11"/>
          </p:nvPr>
        </p:nvSpPr>
        <p:spPr>
          <a:xfrm>
            <a:off x="3028950" y="6483926"/>
            <a:ext cx="3086100" cy="2375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100">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6" name="Google Shape;106;p12"/>
          <p:cNvSpPr txBox="1">
            <a:spLocks noGrp="1"/>
          </p:cNvSpPr>
          <p:nvPr>
            <p:ph type="sldNum" idx="12"/>
          </p:nvPr>
        </p:nvSpPr>
        <p:spPr>
          <a:xfrm>
            <a:off x="8416636" y="6529852"/>
            <a:ext cx="457199" cy="19162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a:solidFill>
                  <a:schemeClr val="dk1"/>
                </a:solidFill>
                <a:latin typeface="Source Sans Pro"/>
                <a:ea typeface="Source Sans Pro"/>
                <a:cs typeface="Source Sans Pro"/>
                <a:sym typeface="Source Sans Pro"/>
              </a:defRPr>
            </a:lvl1pPr>
            <a:lvl2pPr marL="0" marR="0" lvl="1" indent="0" algn="r" rtl="0">
              <a:spcBef>
                <a:spcPts val="0"/>
              </a:spcBef>
              <a:buNone/>
              <a:defRPr sz="1100">
                <a:solidFill>
                  <a:schemeClr val="dk1"/>
                </a:solidFill>
                <a:latin typeface="Source Sans Pro"/>
                <a:ea typeface="Source Sans Pro"/>
                <a:cs typeface="Source Sans Pro"/>
                <a:sym typeface="Source Sans Pro"/>
              </a:defRPr>
            </a:lvl2pPr>
            <a:lvl3pPr marL="0" marR="0" lvl="2" indent="0" algn="r" rtl="0">
              <a:spcBef>
                <a:spcPts val="0"/>
              </a:spcBef>
              <a:buNone/>
              <a:defRPr sz="1100">
                <a:solidFill>
                  <a:schemeClr val="dk1"/>
                </a:solidFill>
                <a:latin typeface="Source Sans Pro"/>
                <a:ea typeface="Source Sans Pro"/>
                <a:cs typeface="Source Sans Pro"/>
                <a:sym typeface="Source Sans Pro"/>
              </a:defRPr>
            </a:lvl3pPr>
            <a:lvl4pPr marL="0" marR="0" lvl="3" indent="0" algn="r" rtl="0">
              <a:spcBef>
                <a:spcPts val="0"/>
              </a:spcBef>
              <a:buNone/>
              <a:defRPr sz="1100">
                <a:solidFill>
                  <a:schemeClr val="dk1"/>
                </a:solidFill>
                <a:latin typeface="Source Sans Pro"/>
                <a:ea typeface="Source Sans Pro"/>
                <a:cs typeface="Source Sans Pro"/>
                <a:sym typeface="Source Sans Pro"/>
              </a:defRPr>
            </a:lvl4pPr>
            <a:lvl5pPr marL="0" marR="0" lvl="4" indent="0" algn="r" rtl="0">
              <a:spcBef>
                <a:spcPts val="0"/>
              </a:spcBef>
              <a:buNone/>
              <a:defRPr sz="1100">
                <a:solidFill>
                  <a:schemeClr val="dk1"/>
                </a:solidFill>
                <a:latin typeface="Source Sans Pro"/>
                <a:ea typeface="Source Sans Pro"/>
                <a:cs typeface="Source Sans Pro"/>
                <a:sym typeface="Source Sans Pro"/>
              </a:defRPr>
            </a:lvl5pPr>
            <a:lvl6pPr marL="0" marR="0" lvl="5" indent="0" algn="r" rtl="0">
              <a:spcBef>
                <a:spcPts val="0"/>
              </a:spcBef>
              <a:buNone/>
              <a:defRPr sz="1100">
                <a:solidFill>
                  <a:schemeClr val="dk1"/>
                </a:solidFill>
                <a:latin typeface="Source Sans Pro"/>
                <a:ea typeface="Source Sans Pro"/>
                <a:cs typeface="Source Sans Pro"/>
                <a:sym typeface="Source Sans Pro"/>
              </a:defRPr>
            </a:lvl6pPr>
            <a:lvl7pPr marL="0" marR="0" lvl="6" indent="0" algn="r" rtl="0">
              <a:spcBef>
                <a:spcPts val="0"/>
              </a:spcBef>
              <a:buNone/>
              <a:defRPr sz="1100">
                <a:solidFill>
                  <a:schemeClr val="dk1"/>
                </a:solidFill>
                <a:latin typeface="Source Sans Pro"/>
                <a:ea typeface="Source Sans Pro"/>
                <a:cs typeface="Source Sans Pro"/>
                <a:sym typeface="Source Sans Pro"/>
              </a:defRPr>
            </a:lvl7pPr>
            <a:lvl8pPr marL="0" marR="0" lvl="7" indent="0" algn="r" rtl="0">
              <a:spcBef>
                <a:spcPts val="0"/>
              </a:spcBef>
              <a:buNone/>
              <a:defRPr sz="1100">
                <a:solidFill>
                  <a:schemeClr val="dk1"/>
                </a:solidFill>
                <a:latin typeface="Source Sans Pro"/>
                <a:ea typeface="Source Sans Pro"/>
                <a:cs typeface="Source Sans Pro"/>
                <a:sym typeface="Source Sans Pro"/>
              </a:defRPr>
            </a:lvl8pPr>
            <a:lvl9pPr marL="0" marR="0" lvl="8" indent="0" algn="r" rtl="0">
              <a:spcBef>
                <a:spcPts val="0"/>
              </a:spcBef>
              <a:buNone/>
              <a:defRPr sz="1100">
                <a:solidFill>
                  <a:schemeClr val="dk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9"/>
          <p:cNvSpPr/>
          <p:nvPr/>
        </p:nvSpPr>
        <p:spPr>
          <a:xfrm>
            <a:off x="4572000" y="-33"/>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43" name="Google Shape;43;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1239033"/>
            <a:ext cx="4045200" cy="2381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3692001"/>
            <a:ext cx="4045200" cy="2098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71618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2" name="Picture 11"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9" name="Picture 8"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3" name="Title 1"/>
          <p:cNvSpPr>
            <a:spLocks noGrp="1"/>
          </p:cNvSpPr>
          <p:nvPr>
            <p:ph type="title"/>
          </p:nvPr>
        </p:nvSpPr>
        <p:spPr>
          <a:xfrm>
            <a:off x="540327" y="1457982"/>
            <a:ext cx="8302337" cy="786457"/>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1" name="Rectangle 10"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3F43D62C-E4AB-4F6C-BB6E-7C3A3BBC5E2B}" type="datetime1">
              <a:rPr lang="en-US" smtClean="0"/>
              <a:t>8/5/2024</a:t>
            </a:fld>
            <a:endParaRPr lang="en-US"/>
          </a:p>
        </p:txBody>
      </p:sp>
      <p:sp>
        <p:nvSpPr>
          <p:cNvPr id="14"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5" name="Slide Number Placeholder 5"/>
          <p:cNvSpPr>
            <a:spLocks noGrp="1"/>
          </p:cNvSpPr>
          <p:nvPr>
            <p:ph type="sldNum" sz="quarter" idx="12"/>
          </p:nvPr>
        </p:nvSpPr>
        <p:spPr>
          <a:xfrm>
            <a:off x="8416636" y="6529852"/>
            <a:ext cx="457199" cy="191623"/>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638987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Cover Triangle Pattern"/>
          <p:cNvPicPr>
            <a:picLocks noChangeAspect="1"/>
          </p:cNvPicPr>
          <p:nvPr userDrawn="1"/>
        </p:nvPicPr>
        <p:blipFill rotWithShape="1">
          <a:blip r:embed="rId2" cstate="print">
            <a:extLst>
              <a:ext uri="{28A0092B-C50C-407E-A947-70E740481C1C}">
                <a14:useLocalDpi xmlns:a14="http://schemas.microsoft.com/office/drawing/2010/main" val="0"/>
              </a:ext>
            </a:extLst>
          </a:blip>
          <a:srcRect t="12978"/>
          <a:stretch/>
        </p:blipFill>
        <p:spPr>
          <a:xfrm>
            <a:off x="2317813" y="0"/>
            <a:ext cx="6829477" cy="3749964"/>
          </a:xfrm>
          <a:prstGeom prst="rect">
            <a:avLst/>
          </a:prstGeom>
        </p:spPr>
      </p:pic>
      <p:sp>
        <p:nvSpPr>
          <p:cNvPr id="13" name="Title 1"/>
          <p:cNvSpPr>
            <a:spLocks noGrp="1"/>
          </p:cNvSpPr>
          <p:nvPr>
            <p:ph type="title" hasCustomPrompt="1"/>
          </p:nvPr>
        </p:nvSpPr>
        <p:spPr>
          <a:xfrm>
            <a:off x="369888" y="3863685"/>
            <a:ext cx="8336975" cy="999259"/>
          </a:xfrm>
          <a:prstGeom prst="rect">
            <a:avLst/>
          </a:prstGeom>
        </p:spPr>
        <p:txBody>
          <a:bodyPr/>
          <a:lstStyle>
            <a:lvl1pPr>
              <a:defRPr sz="4800" cap="all" baseline="0">
                <a:solidFill>
                  <a:srgbClr val="003764"/>
                </a:solidFill>
              </a:defRPr>
            </a:lvl1pPr>
          </a:lstStyle>
          <a:p>
            <a:r>
              <a:rPr lang="en-US" dirty="0"/>
              <a:t>Title slide</a:t>
            </a:r>
          </a:p>
        </p:txBody>
      </p:sp>
      <p:sp>
        <p:nvSpPr>
          <p:cNvPr id="10" name="Subtitle 2"/>
          <p:cNvSpPr>
            <a:spLocks noGrp="1"/>
          </p:cNvSpPr>
          <p:nvPr>
            <p:ph type="subTitle" idx="1" hasCustomPrompt="1"/>
          </p:nvPr>
        </p:nvSpPr>
        <p:spPr>
          <a:xfrm>
            <a:off x="370608" y="4976665"/>
            <a:ext cx="8388928" cy="679016"/>
          </a:xfrm>
          <a:prstGeom prst="rect">
            <a:avLst/>
          </a:prstGeom>
        </p:spPr>
        <p:txBody>
          <a:bodyPr/>
          <a:lstStyle>
            <a:lvl1pPr marL="0" indent="0" algn="l">
              <a:buNone/>
              <a:defRPr sz="3500" b="0" i="0" baseline="0">
                <a:solidFill>
                  <a:srgbClr val="003764"/>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Subheading</a:t>
            </a:r>
          </a:p>
        </p:txBody>
      </p:sp>
      <p:sp>
        <p:nvSpPr>
          <p:cNvPr id="19" name="Text Placeholder 18"/>
          <p:cNvSpPr>
            <a:spLocks noGrp="1"/>
          </p:cNvSpPr>
          <p:nvPr>
            <p:ph type="body" sz="quarter" idx="10" hasCustomPrompt="1"/>
          </p:nvPr>
        </p:nvSpPr>
        <p:spPr>
          <a:xfrm>
            <a:off x="369888" y="5769402"/>
            <a:ext cx="4614862" cy="758825"/>
          </a:xfrm>
          <a:prstGeom prst="rect">
            <a:avLst/>
          </a:prstGeom>
        </p:spPr>
        <p:txBody>
          <a:bodyPr/>
          <a:lstStyle>
            <a:lvl1pPr marL="0" indent="0">
              <a:buNone/>
              <a:defRPr sz="2000" baseline="0">
                <a:solidFill>
                  <a:srgbClr val="003764"/>
                </a:solidFill>
              </a:defRPr>
            </a:lvl1pPr>
          </a:lstStyle>
          <a:p>
            <a:pPr lvl="0"/>
            <a:r>
              <a:rPr lang="en-US" dirty="0"/>
              <a:t>Presenter(s)</a:t>
            </a:r>
            <a:br>
              <a:rPr lang="en-US" dirty="0"/>
            </a:br>
            <a:r>
              <a:rPr lang="en-US" dirty="0"/>
              <a:t>Month Day, Year</a:t>
            </a:r>
          </a:p>
        </p:txBody>
      </p:sp>
    </p:spTree>
    <p:extLst>
      <p:ext uri="{BB962C8B-B14F-4D97-AF65-F5344CB8AC3E}">
        <p14:creationId xmlns:p14="http://schemas.microsoft.com/office/powerpoint/2010/main" val="400796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descr="Community and Technical Colleges. Washington State Board"/>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71"/>
          <a:stretch/>
        </p:blipFill>
        <p:spPr>
          <a:xfrm>
            <a:off x="105297" y="154004"/>
            <a:ext cx="3286396" cy="1231537"/>
          </a:xfrm>
          <a:prstGeom prst="rect">
            <a:avLst/>
          </a:prstGeom>
        </p:spPr>
      </p:pic>
      <p:pic>
        <p:nvPicPr>
          <p:cNvPr id="12" name="Picture 11" descr="Header triangles pattern"/>
          <p:cNvPicPr>
            <a:picLocks noChangeAspect="1"/>
          </p:cNvPicPr>
          <p:nvPr userDrawn="1"/>
        </p:nvPicPr>
        <p:blipFill rotWithShape="1">
          <a:blip r:embed="rId3" cstate="print">
            <a:extLst>
              <a:ext uri="{28A0092B-C50C-407E-A947-70E740481C1C}">
                <a14:useLocalDpi xmlns:a14="http://schemas.microsoft.com/office/drawing/2010/main" val="0"/>
              </a:ext>
            </a:extLst>
          </a:blip>
          <a:srcRect t="42267"/>
          <a:stretch/>
        </p:blipFill>
        <p:spPr>
          <a:xfrm>
            <a:off x="5076294" y="0"/>
            <a:ext cx="4067706" cy="1481791"/>
          </a:xfrm>
          <a:prstGeom prst="rect">
            <a:avLst/>
          </a:prstGeom>
        </p:spPr>
      </p:pic>
      <p:sp>
        <p:nvSpPr>
          <p:cNvPr id="14" name="Title 1"/>
          <p:cNvSpPr>
            <a:spLocks noGrp="1"/>
          </p:cNvSpPr>
          <p:nvPr>
            <p:ph type="title"/>
          </p:nvPr>
        </p:nvSpPr>
        <p:spPr>
          <a:xfrm>
            <a:off x="536860" y="1549936"/>
            <a:ext cx="8336975" cy="797070"/>
          </a:xfrm>
          <a:prstGeom prst="rect">
            <a:avLst/>
          </a:prstGeom>
        </p:spPr>
        <p:txBody>
          <a:bodyPr/>
          <a:lstStyle>
            <a:lvl1pPr>
              <a:defRPr sz="3500" cap="all" baseline="0">
                <a:solidFill>
                  <a:srgbClr val="003764"/>
                </a:solidFill>
              </a:defRPr>
            </a:lvl1pPr>
          </a:lstStyle>
          <a:p>
            <a:r>
              <a:rPr lang="en-US"/>
              <a:t>Click to edit Master title style</a:t>
            </a:r>
            <a:endParaRPr lang="en-US" dirty="0"/>
          </a:p>
        </p:txBody>
      </p:sp>
      <p:sp>
        <p:nvSpPr>
          <p:cNvPr id="15" name="Content Placeholder 2"/>
          <p:cNvSpPr>
            <a:spLocks noGrp="1"/>
          </p:cNvSpPr>
          <p:nvPr>
            <p:ph idx="1"/>
          </p:nvPr>
        </p:nvSpPr>
        <p:spPr>
          <a:xfrm>
            <a:off x="536860" y="2415155"/>
            <a:ext cx="8336975" cy="3757046"/>
          </a:xfrm>
          <a:prstGeom prst="rect">
            <a:avLst/>
          </a:prstGeom>
        </p:spPr>
        <p:txBody>
          <a:bodyPr/>
          <a:lstStyle>
            <a:lvl1pPr>
              <a:defRPr>
                <a:solidFill>
                  <a:srgbClr val="003764"/>
                </a:solidFill>
              </a:defRPr>
            </a:lvl1pPr>
            <a:lvl2pPr>
              <a:defRPr>
                <a:solidFill>
                  <a:srgbClr val="003764"/>
                </a:solidFill>
              </a:defRPr>
            </a:lvl2pPr>
            <a:lvl3pPr>
              <a:defRPr>
                <a:solidFill>
                  <a:srgbClr val="003764"/>
                </a:solidFill>
              </a:defRPr>
            </a:lvl3pPr>
            <a:lvl4pPr>
              <a:defRPr>
                <a:solidFill>
                  <a:srgbClr val="003764"/>
                </a:solidFill>
              </a:defRPr>
            </a:lvl4pPr>
            <a:lvl5pPr>
              <a:defRPr>
                <a:solidFill>
                  <a:srgbClr val="00376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descr="Yellow sidebar"/>
          <p:cNvSpPr/>
          <p:nvPr userDrawn="1"/>
        </p:nvSpPr>
        <p:spPr>
          <a:xfrm>
            <a:off x="0" y="0"/>
            <a:ext cx="100208" cy="6858000"/>
          </a:xfrm>
          <a:prstGeom prst="rect">
            <a:avLst/>
          </a:prstGeom>
          <a:solidFill>
            <a:srgbClr val="F4CE12"/>
          </a:solidFill>
          <a:ln>
            <a:solidFill>
              <a:srgbClr val="F4CE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483926"/>
            <a:ext cx="2057400" cy="237549"/>
          </a:xfrm>
          <a:prstGeom prst="rect">
            <a:avLst/>
          </a:prstGeom>
        </p:spPr>
        <p:txBody>
          <a:bodyPr/>
          <a:lstStyle>
            <a:lvl1pPr>
              <a:defRPr sz="1100"/>
            </a:lvl1pPr>
          </a:lstStyle>
          <a:p>
            <a:fld id="{F79CB6C7-AD96-437F-A75B-A1987D8D9ACA}" type="datetime1">
              <a:rPr lang="en-US" smtClean="0"/>
              <a:t>8/5/2024</a:t>
            </a:fld>
            <a:endParaRPr lang="en-US"/>
          </a:p>
        </p:txBody>
      </p:sp>
      <p:sp>
        <p:nvSpPr>
          <p:cNvPr id="16" name="Footer Placeholder 4"/>
          <p:cNvSpPr>
            <a:spLocks noGrp="1"/>
          </p:cNvSpPr>
          <p:nvPr>
            <p:ph type="ftr" sz="quarter" idx="11"/>
          </p:nvPr>
        </p:nvSpPr>
        <p:spPr>
          <a:xfrm>
            <a:off x="3028950" y="6483926"/>
            <a:ext cx="3086100" cy="237549"/>
          </a:xfrm>
          <a:prstGeom prst="rect">
            <a:avLst/>
          </a:prstGeom>
        </p:spPr>
        <p:txBody>
          <a:bodyPr/>
          <a:lstStyle>
            <a:lvl1pPr>
              <a:defRPr sz="1100"/>
            </a:lvl1pPr>
          </a:lstStyle>
          <a:p>
            <a:endParaRPr lang="en-US"/>
          </a:p>
        </p:txBody>
      </p:sp>
      <p:sp>
        <p:nvSpPr>
          <p:cNvPr id="17" name="Slide Number Placeholder 5"/>
          <p:cNvSpPr>
            <a:spLocks noGrp="1"/>
          </p:cNvSpPr>
          <p:nvPr>
            <p:ph type="sldNum" sz="quarter" idx="12"/>
          </p:nvPr>
        </p:nvSpPr>
        <p:spPr>
          <a:xfrm>
            <a:off x="8406245" y="6483926"/>
            <a:ext cx="467590" cy="237549"/>
          </a:xfrm>
          <a:prstGeom prst="rect">
            <a:avLst/>
          </a:prstGeom>
        </p:spPr>
        <p:txBody>
          <a:bodyPr/>
          <a:lstStyle>
            <a:lvl1pPr algn="r">
              <a:defRPr sz="1100"/>
            </a:lvl1pPr>
          </a:lstStyle>
          <a:p>
            <a:fld id="{DEE5BC03-7CE3-4FE3-BC0A-0ACCA8AC1F24}" type="slidenum">
              <a:rPr lang="en-US" smtClean="0"/>
              <a:pPr/>
              <a:t>‹#›</a:t>
            </a:fld>
            <a:endParaRPr lang="en-US" dirty="0"/>
          </a:p>
        </p:txBody>
      </p:sp>
    </p:spTree>
    <p:extLst>
      <p:ext uri="{BB962C8B-B14F-4D97-AF65-F5344CB8AC3E}">
        <p14:creationId xmlns:p14="http://schemas.microsoft.com/office/powerpoint/2010/main" val="260463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58" r:id="rId5"/>
    <p:sldLayoutId id="2147483660" r:id="rId6"/>
    <p:sldLayoutId id="21474836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383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7" r:id="rId12"/>
    <p:sldLayoutId id="214748367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mailto:mwilson@sbctc.edu"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6686-FB5E-D0F6-E285-BBBBEB435EAC}"/>
              </a:ext>
            </a:extLst>
          </p:cNvPr>
          <p:cNvSpPr>
            <a:spLocks noGrp="1"/>
          </p:cNvSpPr>
          <p:nvPr>
            <p:ph type="title"/>
          </p:nvPr>
        </p:nvSpPr>
        <p:spPr>
          <a:xfrm>
            <a:off x="0" y="3752214"/>
            <a:ext cx="8976360" cy="1688465"/>
          </a:xfrm>
        </p:spPr>
        <p:txBody>
          <a:bodyPr/>
          <a:lstStyle/>
          <a:p>
            <a:pPr algn="ctr"/>
            <a:r>
              <a:rPr lang="en-US" sz="4400" dirty="0"/>
              <a:t>Advancing Student Success and Equity: </a:t>
            </a:r>
            <a:br>
              <a:rPr lang="en-US" dirty="0"/>
            </a:br>
            <a:endParaRPr lang="en-US" dirty="0"/>
          </a:p>
        </p:txBody>
      </p:sp>
      <p:sp>
        <p:nvSpPr>
          <p:cNvPr id="3" name="Subtitle 2">
            <a:extLst>
              <a:ext uri="{FF2B5EF4-FFF2-40B4-BE49-F238E27FC236}">
                <a16:creationId xmlns:a16="http://schemas.microsoft.com/office/drawing/2014/main" id="{7FBDEB6E-A3E4-9407-991C-7624D58FD762}"/>
              </a:ext>
            </a:extLst>
          </p:cNvPr>
          <p:cNvSpPr>
            <a:spLocks noGrp="1"/>
          </p:cNvSpPr>
          <p:nvPr>
            <p:ph type="subTitle" idx="1"/>
          </p:nvPr>
        </p:nvSpPr>
        <p:spPr>
          <a:xfrm>
            <a:off x="370608" y="4976665"/>
            <a:ext cx="8388928" cy="679016"/>
          </a:xfrm>
        </p:spPr>
        <p:txBody>
          <a:bodyPr/>
          <a:lstStyle/>
          <a:p>
            <a:pPr algn="ctr"/>
            <a:r>
              <a:rPr lang="en-US" dirty="0"/>
              <a:t>Guided Pathways as a Framework</a:t>
            </a:r>
          </a:p>
        </p:txBody>
      </p:sp>
      <p:sp>
        <p:nvSpPr>
          <p:cNvPr id="4" name="Text Placeholder 3">
            <a:extLst>
              <a:ext uri="{FF2B5EF4-FFF2-40B4-BE49-F238E27FC236}">
                <a16:creationId xmlns:a16="http://schemas.microsoft.com/office/drawing/2014/main" id="{3E329F5A-156D-7BFB-98FB-53F55F2EB5D8}"/>
              </a:ext>
            </a:extLst>
          </p:cNvPr>
          <p:cNvSpPr>
            <a:spLocks noGrp="1"/>
          </p:cNvSpPr>
          <p:nvPr>
            <p:ph type="body" sz="quarter" idx="10"/>
          </p:nvPr>
        </p:nvSpPr>
        <p:spPr>
          <a:xfrm>
            <a:off x="369888" y="5769402"/>
            <a:ext cx="7585392" cy="758825"/>
          </a:xfrm>
        </p:spPr>
        <p:txBody>
          <a:bodyPr/>
          <a:lstStyle/>
          <a:p>
            <a:r>
              <a:rPr lang="en-US" dirty="0"/>
              <a:t>Monica Wilson</a:t>
            </a:r>
            <a:br>
              <a:rPr lang="en-US" dirty="0"/>
            </a:br>
            <a:r>
              <a:rPr lang="en-US" dirty="0"/>
              <a:t>Director | Student Success Center &amp; Strategic Initiatives</a:t>
            </a:r>
            <a:br>
              <a:rPr lang="en-US" dirty="0"/>
            </a:br>
            <a:r>
              <a:rPr lang="en-US" dirty="0"/>
              <a:t>May 16, 2024</a:t>
            </a:r>
          </a:p>
        </p:txBody>
      </p:sp>
    </p:spTree>
    <p:extLst>
      <p:ext uri="{BB962C8B-B14F-4D97-AF65-F5344CB8AC3E}">
        <p14:creationId xmlns:p14="http://schemas.microsoft.com/office/powerpoint/2010/main" val="370193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B633-AA15-C301-A40C-196E7C19B1F4}"/>
              </a:ext>
            </a:extLst>
          </p:cNvPr>
          <p:cNvSpPr>
            <a:spLocks noGrp="1"/>
          </p:cNvSpPr>
          <p:nvPr>
            <p:ph type="title"/>
          </p:nvPr>
        </p:nvSpPr>
        <p:spPr>
          <a:xfrm>
            <a:off x="108327" y="1457982"/>
            <a:ext cx="8927345" cy="786457"/>
          </a:xfrm>
        </p:spPr>
        <p:txBody>
          <a:bodyPr/>
          <a:lstStyle/>
          <a:p>
            <a:r>
              <a:rPr lang="en-US" dirty="0"/>
              <a:t>Adoption of Guided Pathways Practices at Scale for Washington Colleges</a:t>
            </a:r>
          </a:p>
        </p:txBody>
      </p:sp>
      <p:sp>
        <p:nvSpPr>
          <p:cNvPr id="3" name="Slide Number Placeholder 2">
            <a:extLst>
              <a:ext uri="{FF2B5EF4-FFF2-40B4-BE49-F238E27FC236}">
                <a16:creationId xmlns:a16="http://schemas.microsoft.com/office/drawing/2014/main" id="{FC0DF0D0-9650-9A4A-F1C5-3EFA95175C9E}"/>
              </a:ext>
            </a:extLst>
          </p:cNvPr>
          <p:cNvSpPr>
            <a:spLocks noGrp="1"/>
          </p:cNvSpPr>
          <p:nvPr>
            <p:ph type="sldNum" sz="quarter" idx="12"/>
          </p:nvPr>
        </p:nvSpPr>
        <p:spPr/>
        <p:txBody>
          <a:bodyPr/>
          <a:lstStyle/>
          <a:p>
            <a:fld id="{DEE5BC03-7CE3-4FE3-BC0A-0ACCA8AC1F24}" type="slidenum">
              <a:rPr lang="en-US" smtClean="0"/>
              <a:pPr/>
              <a:t>10</a:t>
            </a:fld>
            <a:endParaRPr lang="en-US" dirty="0"/>
          </a:p>
        </p:txBody>
      </p:sp>
      <p:pic>
        <p:nvPicPr>
          <p:cNvPr id="4" name="Picture 3">
            <a:extLst>
              <a:ext uri="{FF2B5EF4-FFF2-40B4-BE49-F238E27FC236}">
                <a16:creationId xmlns:a16="http://schemas.microsoft.com/office/drawing/2014/main" id="{1DEAC320-EB19-F925-C19D-C33274A1DEE3}"/>
              </a:ext>
            </a:extLst>
          </p:cNvPr>
          <p:cNvPicPr>
            <a:picLocks noChangeAspect="1"/>
          </p:cNvPicPr>
          <p:nvPr/>
        </p:nvPicPr>
        <p:blipFill rotWithShape="1">
          <a:blip r:embed="rId2"/>
          <a:srcRect t="6388"/>
          <a:stretch/>
        </p:blipFill>
        <p:spPr>
          <a:xfrm>
            <a:off x="108327" y="2831699"/>
            <a:ext cx="8927345" cy="3563726"/>
          </a:xfrm>
          <a:prstGeom prst="rect">
            <a:avLst/>
          </a:prstGeom>
          <a:noFill/>
        </p:spPr>
      </p:pic>
    </p:spTree>
    <p:extLst>
      <p:ext uri="{BB962C8B-B14F-4D97-AF65-F5344CB8AC3E}">
        <p14:creationId xmlns:p14="http://schemas.microsoft.com/office/powerpoint/2010/main" val="4259041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C074-E3A3-E485-6B33-5531208801A6}"/>
              </a:ext>
            </a:extLst>
          </p:cNvPr>
          <p:cNvSpPr>
            <a:spLocks noGrp="1"/>
          </p:cNvSpPr>
          <p:nvPr>
            <p:ph type="title"/>
          </p:nvPr>
        </p:nvSpPr>
        <p:spPr>
          <a:xfrm>
            <a:off x="403370" y="1385541"/>
            <a:ext cx="3358139" cy="1409614"/>
          </a:xfrm>
        </p:spPr>
        <p:txBody>
          <a:bodyPr anchor="b">
            <a:normAutofit/>
          </a:bodyPr>
          <a:lstStyle/>
          <a:p>
            <a:r>
              <a:rPr lang="en-US" dirty="0"/>
              <a:t>Work plan Overview</a:t>
            </a:r>
          </a:p>
        </p:txBody>
      </p:sp>
      <p:sp>
        <p:nvSpPr>
          <p:cNvPr id="9" name="Text Placeholder 2">
            <a:extLst>
              <a:ext uri="{FF2B5EF4-FFF2-40B4-BE49-F238E27FC236}">
                <a16:creationId xmlns:a16="http://schemas.microsoft.com/office/drawing/2014/main" id="{38400CF4-D712-E342-8493-677BFC07A4AC}"/>
              </a:ext>
            </a:extLst>
          </p:cNvPr>
          <p:cNvSpPr>
            <a:spLocks noGrp="1"/>
          </p:cNvSpPr>
          <p:nvPr>
            <p:ph type="body" sz="half" idx="2"/>
          </p:nvPr>
        </p:nvSpPr>
        <p:spPr>
          <a:xfrm>
            <a:off x="403370" y="2888673"/>
            <a:ext cx="3358139" cy="3542831"/>
          </a:xfrm>
        </p:spPr>
        <p:txBody>
          <a:bodyPr>
            <a:normAutofit/>
          </a:bodyPr>
          <a:lstStyle/>
          <a:p>
            <a:pPr marL="285750" indent="-285750">
              <a:buFont typeface="Arial" panose="020B0604020202020204" pitchFamily="34" charset="0"/>
              <a:buChar char="•"/>
            </a:pPr>
            <a:r>
              <a:rPr lang="en-US" dirty="0"/>
              <a:t>Auto populated with data</a:t>
            </a:r>
          </a:p>
          <a:p>
            <a:pPr marL="285750" indent="-285750">
              <a:buFont typeface="Arial" panose="020B0604020202020204" pitchFamily="34" charset="0"/>
              <a:buChar char="•"/>
            </a:pPr>
            <a:r>
              <a:rPr lang="en-US" dirty="0"/>
              <a:t>Aligned with legislative requirements from the Workforce Education and Investment Act</a:t>
            </a:r>
          </a:p>
          <a:p>
            <a:pPr marL="285750" indent="-285750">
              <a:buFont typeface="Arial" panose="020B0604020202020204" pitchFamily="34" charset="0"/>
              <a:buChar char="•"/>
            </a:pPr>
            <a:r>
              <a:rPr lang="en-US" dirty="0"/>
              <a:t>Redesign cohorts </a:t>
            </a:r>
          </a:p>
          <a:p>
            <a:pPr marL="285750" indent="-285750">
              <a:buFont typeface="Arial" panose="020B0604020202020204" pitchFamily="34" charset="0"/>
              <a:buChar char="•"/>
            </a:pPr>
            <a:r>
              <a:rPr lang="en-US" dirty="0"/>
              <a:t>Inform statewide PD, coaching, and technical assistance.</a:t>
            </a:r>
          </a:p>
          <a:p>
            <a:endParaRPr lang="en-US" dirty="0"/>
          </a:p>
          <a:p>
            <a:pPr algn="ctr"/>
            <a:r>
              <a:rPr lang="en-US" sz="1800" b="1" i="1" dirty="0"/>
              <a:t>Released March 4, 2024 </a:t>
            </a:r>
            <a:br>
              <a:rPr lang="en-US" sz="1800" b="1" i="1" dirty="0"/>
            </a:br>
            <a:r>
              <a:rPr lang="en-US" sz="1800" b="1" i="1" dirty="0"/>
              <a:t>Due June 28, 2024</a:t>
            </a:r>
          </a:p>
        </p:txBody>
      </p:sp>
      <p:sp>
        <p:nvSpPr>
          <p:cNvPr id="3" name="Slide Number Placeholder 2">
            <a:extLst>
              <a:ext uri="{FF2B5EF4-FFF2-40B4-BE49-F238E27FC236}">
                <a16:creationId xmlns:a16="http://schemas.microsoft.com/office/drawing/2014/main" id="{28BB31B3-61A5-67C6-5464-B9B17685A55E}"/>
              </a:ext>
            </a:extLst>
          </p:cNvPr>
          <p:cNvSpPr>
            <a:spLocks noGrp="1"/>
          </p:cNvSpPr>
          <p:nvPr>
            <p:ph type="sldNum" sz="quarter" idx="12"/>
          </p:nvPr>
        </p:nvSpPr>
        <p:spPr>
          <a:xfrm>
            <a:off x="8416636" y="6529852"/>
            <a:ext cx="457199" cy="191623"/>
          </a:xfrm>
        </p:spPr>
        <p:txBody>
          <a:bodyPr>
            <a:normAutofit/>
          </a:bodyPr>
          <a:lstStyle/>
          <a:p>
            <a:pPr>
              <a:lnSpc>
                <a:spcPct val="90000"/>
              </a:lnSpc>
              <a:spcAft>
                <a:spcPts val="600"/>
              </a:spcAft>
            </a:pPr>
            <a:fld id="{DEE5BC03-7CE3-4FE3-BC0A-0ACCA8AC1F24}" type="slidenum">
              <a:rPr lang="en-US" sz="700" smtClean="0"/>
              <a:pPr>
                <a:lnSpc>
                  <a:spcPct val="90000"/>
                </a:lnSpc>
                <a:spcAft>
                  <a:spcPts val="600"/>
                </a:spcAft>
              </a:pPr>
              <a:t>11</a:t>
            </a:fld>
            <a:endParaRPr lang="en-US" sz="700"/>
          </a:p>
        </p:txBody>
      </p:sp>
      <p:graphicFrame>
        <p:nvGraphicFramePr>
          <p:cNvPr id="4" name="Diagram 3">
            <a:extLst>
              <a:ext uri="{FF2B5EF4-FFF2-40B4-BE49-F238E27FC236}">
                <a16:creationId xmlns:a16="http://schemas.microsoft.com/office/drawing/2014/main" id="{742ACAB4-E4D8-867A-5D42-304E06AF5CE4}"/>
              </a:ext>
            </a:extLst>
          </p:cNvPr>
          <p:cNvGraphicFramePr/>
          <p:nvPr>
            <p:extLst>
              <p:ext uri="{D42A27DB-BD31-4B8C-83A1-F6EECF244321}">
                <p14:modId xmlns:p14="http://schemas.microsoft.com/office/powerpoint/2010/main" val="3452190273"/>
              </p:ext>
            </p:extLst>
          </p:nvPr>
        </p:nvGraphicFramePr>
        <p:xfrm>
          <a:off x="4034437" y="1203266"/>
          <a:ext cx="4839398" cy="4862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1435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Feedback, comments, questions</a:t>
            </a:r>
          </a:p>
        </p:txBody>
      </p:sp>
      <p:sp>
        <p:nvSpPr>
          <p:cNvPr id="4" name="Slide Number Placeholder 3"/>
          <p:cNvSpPr>
            <a:spLocks noGrp="1"/>
          </p:cNvSpPr>
          <p:nvPr>
            <p:ph type="sldNum" sz="quarter" idx="12"/>
          </p:nvPr>
        </p:nvSpPr>
        <p:spPr/>
        <p:txBody>
          <a:bodyPr/>
          <a:lstStyle/>
          <a:p>
            <a:fld id="{DEE5BC03-7CE3-4FE3-BC0A-0ACCA8AC1F24}" type="slidenum">
              <a:rPr lang="en-US" smtClean="0"/>
              <a:pPr/>
              <a:t>12</a:t>
            </a:fld>
            <a:endParaRPr lang="en-US" dirty="0"/>
          </a:p>
        </p:txBody>
      </p:sp>
      <p:pic>
        <p:nvPicPr>
          <p:cNvPr id="3" name="Picture 2" descr="Wooden blocks with question marks">
            <a:extLst>
              <a:ext uri="{FF2B5EF4-FFF2-40B4-BE49-F238E27FC236}">
                <a16:creationId xmlns:a16="http://schemas.microsoft.com/office/drawing/2014/main" id="{27E23FD0-37EA-425C-B51F-0FEC6B265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7834" y="2390534"/>
            <a:ext cx="5989834" cy="399322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95680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0BFCDB-8DA2-7896-F3E5-EBC41BE410D5}"/>
              </a:ext>
            </a:extLst>
          </p:cNvPr>
          <p:cNvSpPr>
            <a:spLocks noGrp="1"/>
          </p:cNvSpPr>
          <p:nvPr>
            <p:ph type="title"/>
          </p:nvPr>
        </p:nvSpPr>
        <p:spPr>
          <a:xfrm>
            <a:off x="529936" y="3609893"/>
            <a:ext cx="7886700" cy="2852737"/>
          </a:xfrm>
        </p:spPr>
        <p:txBody>
          <a:bodyPr/>
          <a:lstStyle/>
          <a:p>
            <a:r>
              <a:rPr lang="en-US" sz="3600" dirty="0"/>
              <a:t>Scaling Guided Pathways </a:t>
            </a:r>
            <a:br>
              <a:rPr lang="en-US" sz="3600" dirty="0"/>
            </a:br>
            <a:r>
              <a:rPr lang="en-US" sz="3600" dirty="0"/>
              <a:t>in Washington</a:t>
            </a:r>
            <a:br>
              <a:rPr lang="en-US" sz="3600" dirty="0"/>
            </a:br>
            <a:endParaRPr lang="en-US" dirty="0"/>
          </a:p>
        </p:txBody>
      </p:sp>
      <p:sp>
        <p:nvSpPr>
          <p:cNvPr id="2" name="Slide Number Placeholder 1">
            <a:extLst>
              <a:ext uri="{FF2B5EF4-FFF2-40B4-BE49-F238E27FC236}">
                <a16:creationId xmlns:a16="http://schemas.microsoft.com/office/drawing/2014/main" id="{C9A12253-BB4F-12DE-8225-6D202094399D}"/>
              </a:ext>
            </a:extLst>
          </p:cNvPr>
          <p:cNvSpPr>
            <a:spLocks noGrp="1"/>
          </p:cNvSpPr>
          <p:nvPr>
            <p:ph type="sldNum" sz="quarter" idx="12"/>
          </p:nvPr>
        </p:nvSpPr>
        <p:spPr/>
        <p:txBody>
          <a:bodyPr wrap="square" anchor="ctr">
            <a:normAutofit fontScale="70000" lnSpcReduction="20000"/>
          </a:bodyPr>
          <a:lstStyle/>
          <a:p>
            <a:pPr marL="0" lvl="0" indent="0" algn="r">
              <a:spcBef>
                <a:spcPts val="0"/>
              </a:spcBef>
              <a:spcAft>
                <a:spcPts val="600"/>
              </a:spcAft>
              <a:buNone/>
            </a:pPr>
            <a:fld id="{00000000-1234-1234-1234-123412341234}" type="slidenum">
              <a:rPr lang="en-US" smtClean="0"/>
              <a:pPr marL="0" lvl="0" indent="0" algn="r">
                <a:spcBef>
                  <a:spcPts val="0"/>
                </a:spcBef>
                <a:spcAft>
                  <a:spcPts val="600"/>
                </a:spcAft>
                <a:buNone/>
              </a:pPr>
              <a:t>13</a:t>
            </a:fld>
            <a:endParaRPr lang="en-US"/>
          </a:p>
        </p:txBody>
      </p:sp>
      <p:pic>
        <p:nvPicPr>
          <p:cNvPr id="6" name="Graphic 5" descr="Bar graph with upward trend with solid fill">
            <a:extLst>
              <a:ext uri="{FF2B5EF4-FFF2-40B4-BE49-F238E27FC236}">
                <a16:creationId xmlns:a16="http://schemas.microsoft.com/office/drawing/2014/main" id="{E463FE5A-B030-B488-B281-D320AAC924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37852" y="1345239"/>
            <a:ext cx="3611880" cy="3611880"/>
          </a:xfrm>
          <a:prstGeom prst="rect">
            <a:avLst/>
          </a:prstGeom>
        </p:spPr>
      </p:pic>
    </p:spTree>
    <p:extLst>
      <p:ext uri="{BB962C8B-B14F-4D97-AF65-F5344CB8AC3E}">
        <p14:creationId xmlns:p14="http://schemas.microsoft.com/office/powerpoint/2010/main" val="3290182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4774D1-F89C-FD89-FE1D-ABB160C2C5D6}"/>
              </a:ext>
            </a:extLst>
          </p:cNvPr>
          <p:cNvSpPr>
            <a:spLocks noGrp="1"/>
          </p:cNvSpPr>
          <p:nvPr>
            <p:ph type="title"/>
          </p:nvPr>
        </p:nvSpPr>
        <p:spPr/>
        <p:txBody>
          <a:bodyPr/>
          <a:lstStyle/>
          <a:p>
            <a:r>
              <a:rPr lang="en-US" dirty="0"/>
              <a:t>Pathway design and mapping</a:t>
            </a:r>
          </a:p>
        </p:txBody>
      </p:sp>
      <p:sp>
        <p:nvSpPr>
          <p:cNvPr id="14" name="Text Placeholder 13">
            <a:extLst>
              <a:ext uri="{FF2B5EF4-FFF2-40B4-BE49-F238E27FC236}">
                <a16:creationId xmlns:a16="http://schemas.microsoft.com/office/drawing/2014/main" id="{6C5AAA94-DE52-9F03-8DE1-41961E4CE169}"/>
              </a:ext>
            </a:extLst>
          </p:cNvPr>
          <p:cNvSpPr>
            <a:spLocks noGrp="1"/>
          </p:cNvSpPr>
          <p:nvPr>
            <p:ph type="body" idx="1"/>
          </p:nvPr>
        </p:nvSpPr>
        <p:spPr/>
        <p:txBody>
          <a:bodyPr/>
          <a:lstStyle/>
          <a:p>
            <a:r>
              <a:rPr lang="en-US" dirty="0"/>
              <a:t>Accomplishments</a:t>
            </a:r>
          </a:p>
        </p:txBody>
      </p:sp>
      <p:sp>
        <p:nvSpPr>
          <p:cNvPr id="12" name="Content Placeholder 11">
            <a:extLst>
              <a:ext uri="{FF2B5EF4-FFF2-40B4-BE49-F238E27FC236}">
                <a16:creationId xmlns:a16="http://schemas.microsoft.com/office/drawing/2014/main" id="{076973E7-3D2D-FDA1-9510-7606003A70AB}"/>
              </a:ext>
            </a:extLst>
          </p:cNvPr>
          <p:cNvSpPr>
            <a:spLocks noGrp="1"/>
          </p:cNvSpPr>
          <p:nvPr>
            <p:ph sz="half" idx="2"/>
          </p:nvPr>
        </p:nvSpPr>
        <p:spPr/>
        <p:txBody>
          <a:bodyPr/>
          <a:lstStyle/>
          <a:p>
            <a:pPr algn="l"/>
            <a:r>
              <a:rPr lang="en-US" sz="1800" b="0" i="0" u="none" strike="noStrike" baseline="0" dirty="0"/>
              <a:t>90% of WA CTCs have scaled </a:t>
            </a:r>
            <a:r>
              <a:rPr lang="en-US" sz="1800" b="1" i="0" u="none" strike="noStrike" baseline="0" dirty="0"/>
              <a:t>meta-majors </a:t>
            </a:r>
            <a:r>
              <a:rPr lang="en-US" sz="1800" b="0" i="0" u="none" strike="noStrike" baseline="0" dirty="0"/>
              <a:t>wherein programs of study are organized by interest area, but only half track information for individual students by meta-major</a:t>
            </a:r>
          </a:p>
          <a:p>
            <a:pPr algn="l"/>
            <a:r>
              <a:rPr lang="en-US" sz="1800" b="0" i="0" u="none" strike="noStrike" baseline="0" dirty="0"/>
              <a:t> Just over half CTCs have scaled </a:t>
            </a:r>
            <a:r>
              <a:rPr lang="en-US" sz="1800" b="1" i="0" u="none" strike="noStrike" baseline="0" dirty="0"/>
              <a:t>program maps </a:t>
            </a:r>
            <a:r>
              <a:rPr lang="en-US" sz="1800" b="0" i="0" u="none" strike="noStrike" baseline="0" dirty="0"/>
              <a:t>for CTE and/or transfer, with CTE more common than transfer.</a:t>
            </a:r>
          </a:p>
          <a:p>
            <a:pPr algn="l"/>
            <a:r>
              <a:rPr lang="en-US" sz="1800" b="0" i="0" u="none" strike="noStrike" baseline="0" dirty="0"/>
              <a:t>Almost 75% of CTCs report scaling </a:t>
            </a:r>
            <a:r>
              <a:rPr lang="en-US" sz="1800" b="1" i="0" u="none" strike="noStrike" baseline="0" dirty="0"/>
              <a:t>math pathways </a:t>
            </a:r>
            <a:r>
              <a:rPr lang="en-US" sz="1800" b="0" i="0" u="none" strike="noStrike" baseline="0" dirty="0"/>
              <a:t>on some level</a:t>
            </a:r>
            <a:endParaRPr lang="en-US" dirty="0"/>
          </a:p>
        </p:txBody>
      </p:sp>
      <p:sp>
        <p:nvSpPr>
          <p:cNvPr id="15" name="Text Placeholder 14">
            <a:extLst>
              <a:ext uri="{FF2B5EF4-FFF2-40B4-BE49-F238E27FC236}">
                <a16:creationId xmlns:a16="http://schemas.microsoft.com/office/drawing/2014/main" id="{296A4E4A-27A0-69E7-231F-15B1732FBB00}"/>
              </a:ext>
            </a:extLst>
          </p:cNvPr>
          <p:cNvSpPr>
            <a:spLocks noGrp="1"/>
          </p:cNvSpPr>
          <p:nvPr>
            <p:ph type="body" sz="quarter" idx="3"/>
          </p:nvPr>
        </p:nvSpPr>
        <p:spPr/>
        <p:txBody>
          <a:bodyPr/>
          <a:lstStyle/>
          <a:p>
            <a:r>
              <a:rPr lang="en-US" dirty="0"/>
              <a:t>Growth Areas</a:t>
            </a:r>
          </a:p>
        </p:txBody>
      </p:sp>
      <p:sp>
        <p:nvSpPr>
          <p:cNvPr id="16" name="Content Placeholder 15">
            <a:extLst>
              <a:ext uri="{FF2B5EF4-FFF2-40B4-BE49-F238E27FC236}">
                <a16:creationId xmlns:a16="http://schemas.microsoft.com/office/drawing/2014/main" id="{85E7044E-7082-60CE-0D25-D8608A4CAD61}"/>
              </a:ext>
            </a:extLst>
          </p:cNvPr>
          <p:cNvSpPr>
            <a:spLocks noGrp="1"/>
          </p:cNvSpPr>
          <p:nvPr>
            <p:ph sz="quarter" idx="4"/>
          </p:nvPr>
        </p:nvSpPr>
        <p:spPr/>
        <p:txBody>
          <a:bodyPr/>
          <a:lstStyle/>
          <a:p>
            <a:pPr algn="l"/>
            <a:r>
              <a:rPr lang="en-US" sz="1800" b="0" i="0" u="none" strike="noStrike" baseline="0" dirty="0"/>
              <a:t>Limited evidence that </a:t>
            </a:r>
            <a:r>
              <a:rPr lang="en-US" sz="1800" b="1" i="0" u="none" strike="noStrike" baseline="0" dirty="0"/>
              <a:t>student-level data </a:t>
            </a:r>
            <a:r>
              <a:rPr lang="en-US" sz="1800" b="0" i="0" u="none" strike="noStrike" baseline="0" dirty="0"/>
              <a:t>on program and meta-major is collected or systematically leveraged by institutions to support broader reform goals</a:t>
            </a:r>
            <a:endParaRPr lang="en-US" dirty="0"/>
          </a:p>
        </p:txBody>
      </p:sp>
      <p:sp>
        <p:nvSpPr>
          <p:cNvPr id="3" name="Slide Number Placeholder 2">
            <a:extLst>
              <a:ext uri="{FF2B5EF4-FFF2-40B4-BE49-F238E27FC236}">
                <a16:creationId xmlns:a16="http://schemas.microsoft.com/office/drawing/2014/main" id="{3FDCD0E1-B193-17A6-6283-8B5415F15909}"/>
              </a:ext>
            </a:extLst>
          </p:cNvPr>
          <p:cNvSpPr>
            <a:spLocks noGrp="1"/>
          </p:cNvSpPr>
          <p:nvPr>
            <p:ph type="sldNum" sz="quarter" idx="12"/>
          </p:nvPr>
        </p:nvSpPr>
        <p:spPr/>
        <p:txBody>
          <a:bodyPr>
            <a:normAutofit fontScale="70000" lnSpcReduction="20000"/>
          </a:bodyPr>
          <a:lstStyle/>
          <a:p>
            <a:pPr lvl="0"/>
            <a:fld id="{DEE5BC03-7CE3-4FE3-BC0A-0ACCA8AC1F24}" type="slidenum">
              <a:rPr lang="en-US" noProof="0" smtClean="0"/>
              <a:pPr lvl="0"/>
              <a:t>14</a:t>
            </a:fld>
            <a:endParaRPr lang="en-US" noProof="0"/>
          </a:p>
        </p:txBody>
      </p:sp>
      <p:sp>
        <p:nvSpPr>
          <p:cNvPr id="18" name="Content Placeholder 15">
            <a:extLst>
              <a:ext uri="{FF2B5EF4-FFF2-40B4-BE49-F238E27FC236}">
                <a16:creationId xmlns:a16="http://schemas.microsoft.com/office/drawing/2014/main" id="{596D0572-0AC3-E672-DBEC-3E801EDBA732}"/>
              </a:ext>
            </a:extLst>
          </p:cNvPr>
          <p:cNvSpPr txBox="1">
            <a:spLocks/>
          </p:cNvSpPr>
          <p:nvPr/>
        </p:nvSpPr>
        <p:spPr>
          <a:xfrm>
            <a:off x="4790205" y="4775565"/>
            <a:ext cx="4052457" cy="141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7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7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7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US" dirty="0"/>
          </a:p>
        </p:txBody>
      </p:sp>
    </p:spTree>
    <p:extLst>
      <p:ext uri="{BB962C8B-B14F-4D97-AF65-F5344CB8AC3E}">
        <p14:creationId xmlns:p14="http://schemas.microsoft.com/office/powerpoint/2010/main" val="3191232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4774D1-F89C-FD89-FE1D-ABB160C2C5D6}"/>
              </a:ext>
            </a:extLst>
          </p:cNvPr>
          <p:cNvSpPr>
            <a:spLocks noGrp="1"/>
          </p:cNvSpPr>
          <p:nvPr>
            <p:ph type="title"/>
          </p:nvPr>
        </p:nvSpPr>
        <p:spPr/>
        <p:txBody>
          <a:bodyPr/>
          <a:lstStyle/>
          <a:p>
            <a:r>
              <a:rPr lang="en-US" dirty="0"/>
              <a:t>Pathway entry</a:t>
            </a:r>
          </a:p>
        </p:txBody>
      </p:sp>
      <p:sp>
        <p:nvSpPr>
          <p:cNvPr id="14" name="Text Placeholder 13">
            <a:extLst>
              <a:ext uri="{FF2B5EF4-FFF2-40B4-BE49-F238E27FC236}">
                <a16:creationId xmlns:a16="http://schemas.microsoft.com/office/drawing/2014/main" id="{6C5AAA94-DE52-9F03-8DE1-41961E4CE169}"/>
              </a:ext>
            </a:extLst>
          </p:cNvPr>
          <p:cNvSpPr>
            <a:spLocks noGrp="1"/>
          </p:cNvSpPr>
          <p:nvPr>
            <p:ph type="body" idx="1"/>
          </p:nvPr>
        </p:nvSpPr>
        <p:spPr/>
        <p:txBody>
          <a:bodyPr/>
          <a:lstStyle/>
          <a:p>
            <a:r>
              <a:rPr lang="en-US"/>
              <a:t>Accomplishments</a:t>
            </a:r>
            <a:endParaRPr lang="en-US" dirty="0"/>
          </a:p>
        </p:txBody>
      </p:sp>
      <p:sp>
        <p:nvSpPr>
          <p:cNvPr id="12" name="Content Placeholder 11">
            <a:extLst>
              <a:ext uri="{FF2B5EF4-FFF2-40B4-BE49-F238E27FC236}">
                <a16:creationId xmlns:a16="http://schemas.microsoft.com/office/drawing/2014/main" id="{076973E7-3D2D-FDA1-9510-7606003A70AB}"/>
              </a:ext>
            </a:extLst>
          </p:cNvPr>
          <p:cNvSpPr>
            <a:spLocks noGrp="1"/>
          </p:cNvSpPr>
          <p:nvPr>
            <p:ph sz="half" idx="2"/>
          </p:nvPr>
        </p:nvSpPr>
        <p:spPr/>
        <p:txBody>
          <a:bodyPr/>
          <a:lstStyle/>
          <a:p>
            <a:pPr algn="l"/>
            <a:r>
              <a:rPr lang="en-US" sz="1800" b="0" i="0" u="none" strike="noStrike" baseline="0" dirty="0"/>
              <a:t>Over 60% of WA CTCs have scaled the practice of </a:t>
            </a:r>
            <a:r>
              <a:rPr lang="en-US" sz="1800" b="1" i="0" u="none" strike="noStrike" baseline="0" dirty="0"/>
              <a:t>advising </a:t>
            </a:r>
            <a:r>
              <a:rPr lang="en-US" sz="1800" b="0" i="0" u="none" strike="noStrike" baseline="0" dirty="0"/>
              <a:t>students to take at least one program-specific course in their first term</a:t>
            </a:r>
          </a:p>
          <a:p>
            <a:pPr algn="l"/>
            <a:r>
              <a:rPr lang="en-US" sz="1800" b="0" i="0" u="none" strike="noStrike" baseline="0" dirty="0"/>
              <a:t>The majority of colleges have </a:t>
            </a:r>
            <a:r>
              <a:rPr lang="en-US" sz="1800" b="1" i="0" u="none" strike="noStrike" baseline="0" dirty="0"/>
              <a:t>scaled entry advisement </a:t>
            </a:r>
            <a:r>
              <a:rPr lang="en-US" sz="1800" b="0" i="0" u="none" strike="noStrike" baseline="0" dirty="0"/>
              <a:t>with exposure to program-specific courses</a:t>
            </a:r>
            <a:endParaRPr lang="en-US" dirty="0"/>
          </a:p>
        </p:txBody>
      </p:sp>
      <p:sp>
        <p:nvSpPr>
          <p:cNvPr id="15" name="Text Placeholder 14">
            <a:extLst>
              <a:ext uri="{FF2B5EF4-FFF2-40B4-BE49-F238E27FC236}">
                <a16:creationId xmlns:a16="http://schemas.microsoft.com/office/drawing/2014/main" id="{296A4E4A-27A0-69E7-231F-15B1732FBB00}"/>
              </a:ext>
            </a:extLst>
          </p:cNvPr>
          <p:cNvSpPr>
            <a:spLocks noGrp="1"/>
          </p:cNvSpPr>
          <p:nvPr>
            <p:ph type="body" sz="quarter" idx="3"/>
          </p:nvPr>
        </p:nvSpPr>
        <p:spPr/>
        <p:txBody>
          <a:bodyPr/>
          <a:lstStyle/>
          <a:p>
            <a:r>
              <a:rPr lang="en-US"/>
              <a:t>Growth Areas</a:t>
            </a:r>
            <a:endParaRPr lang="en-US" dirty="0"/>
          </a:p>
        </p:txBody>
      </p:sp>
      <p:sp>
        <p:nvSpPr>
          <p:cNvPr id="16" name="Content Placeholder 15">
            <a:extLst>
              <a:ext uri="{FF2B5EF4-FFF2-40B4-BE49-F238E27FC236}">
                <a16:creationId xmlns:a16="http://schemas.microsoft.com/office/drawing/2014/main" id="{85E7044E-7082-60CE-0D25-D8608A4CAD61}"/>
              </a:ext>
            </a:extLst>
          </p:cNvPr>
          <p:cNvSpPr>
            <a:spLocks noGrp="1"/>
          </p:cNvSpPr>
          <p:nvPr>
            <p:ph sz="quarter" idx="4"/>
          </p:nvPr>
        </p:nvSpPr>
        <p:spPr/>
        <p:txBody>
          <a:bodyPr/>
          <a:lstStyle/>
          <a:p>
            <a:pPr algn="l"/>
            <a:r>
              <a:rPr lang="en-US" sz="1800" b="0" i="0" u="none" strike="noStrike" baseline="0" dirty="0"/>
              <a:t>Scaling Career Assessments with entry advisement</a:t>
            </a:r>
          </a:p>
          <a:p>
            <a:pPr algn="l"/>
            <a:r>
              <a:rPr lang="en-US" sz="1800" dirty="0"/>
              <a:t>Educational plans and online plans for student progress monitoring</a:t>
            </a:r>
          </a:p>
          <a:p>
            <a:pPr algn="l"/>
            <a:r>
              <a:rPr lang="en-US" sz="1800" dirty="0"/>
              <a:t>Onboarding activities contextualized with meta-major-related content</a:t>
            </a:r>
            <a:endParaRPr lang="en-US" dirty="0"/>
          </a:p>
        </p:txBody>
      </p:sp>
      <p:sp>
        <p:nvSpPr>
          <p:cNvPr id="3" name="Slide Number Placeholder 2">
            <a:extLst>
              <a:ext uri="{FF2B5EF4-FFF2-40B4-BE49-F238E27FC236}">
                <a16:creationId xmlns:a16="http://schemas.microsoft.com/office/drawing/2014/main" id="{3FDCD0E1-B193-17A6-6283-8B5415F15909}"/>
              </a:ext>
            </a:extLst>
          </p:cNvPr>
          <p:cNvSpPr>
            <a:spLocks noGrp="1"/>
          </p:cNvSpPr>
          <p:nvPr>
            <p:ph type="sldNum" sz="quarter" idx="12"/>
          </p:nvPr>
        </p:nvSpPr>
        <p:spPr/>
        <p:txBody>
          <a:bodyPr>
            <a:normAutofit fontScale="70000" lnSpcReduction="20000"/>
          </a:bodyPr>
          <a:lstStyle/>
          <a:p>
            <a:pPr lvl="0"/>
            <a:fld id="{DEE5BC03-7CE3-4FE3-BC0A-0ACCA8AC1F24}" type="slidenum">
              <a:rPr lang="en-US" noProof="0" smtClean="0"/>
              <a:pPr lvl="0"/>
              <a:t>15</a:t>
            </a:fld>
            <a:endParaRPr lang="en-US" noProof="0"/>
          </a:p>
        </p:txBody>
      </p:sp>
      <p:sp>
        <p:nvSpPr>
          <p:cNvPr id="18" name="Content Placeholder 15">
            <a:extLst>
              <a:ext uri="{FF2B5EF4-FFF2-40B4-BE49-F238E27FC236}">
                <a16:creationId xmlns:a16="http://schemas.microsoft.com/office/drawing/2014/main" id="{596D0572-0AC3-E672-DBEC-3E801EDBA732}"/>
              </a:ext>
            </a:extLst>
          </p:cNvPr>
          <p:cNvSpPr txBox="1">
            <a:spLocks/>
          </p:cNvSpPr>
          <p:nvPr/>
        </p:nvSpPr>
        <p:spPr>
          <a:xfrm>
            <a:off x="4790205" y="5189948"/>
            <a:ext cx="4052457" cy="141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7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7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7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US" dirty="0"/>
          </a:p>
        </p:txBody>
      </p:sp>
    </p:spTree>
    <p:extLst>
      <p:ext uri="{BB962C8B-B14F-4D97-AF65-F5344CB8AC3E}">
        <p14:creationId xmlns:p14="http://schemas.microsoft.com/office/powerpoint/2010/main" val="1186476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4774D1-F89C-FD89-FE1D-ABB160C2C5D6}"/>
              </a:ext>
            </a:extLst>
          </p:cNvPr>
          <p:cNvSpPr>
            <a:spLocks noGrp="1"/>
          </p:cNvSpPr>
          <p:nvPr>
            <p:ph type="title"/>
          </p:nvPr>
        </p:nvSpPr>
        <p:spPr/>
        <p:txBody>
          <a:bodyPr/>
          <a:lstStyle/>
          <a:p>
            <a:r>
              <a:rPr lang="en-US" dirty="0"/>
              <a:t>Pathway Navigation</a:t>
            </a:r>
          </a:p>
        </p:txBody>
      </p:sp>
      <p:sp>
        <p:nvSpPr>
          <p:cNvPr id="14" name="Text Placeholder 13">
            <a:extLst>
              <a:ext uri="{FF2B5EF4-FFF2-40B4-BE49-F238E27FC236}">
                <a16:creationId xmlns:a16="http://schemas.microsoft.com/office/drawing/2014/main" id="{6C5AAA94-DE52-9F03-8DE1-41961E4CE169}"/>
              </a:ext>
            </a:extLst>
          </p:cNvPr>
          <p:cNvSpPr>
            <a:spLocks noGrp="1"/>
          </p:cNvSpPr>
          <p:nvPr>
            <p:ph type="body" idx="1"/>
          </p:nvPr>
        </p:nvSpPr>
        <p:spPr/>
        <p:txBody>
          <a:bodyPr/>
          <a:lstStyle/>
          <a:p>
            <a:r>
              <a:rPr lang="en-US" dirty="0"/>
              <a:t>Accomplishments</a:t>
            </a:r>
          </a:p>
        </p:txBody>
      </p:sp>
      <p:sp>
        <p:nvSpPr>
          <p:cNvPr id="12" name="Content Placeholder 11">
            <a:extLst>
              <a:ext uri="{FF2B5EF4-FFF2-40B4-BE49-F238E27FC236}">
                <a16:creationId xmlns:a16="http://schemas.microsoft.com/office/drawing/2014/main" id="{076973E7-3D2D-FDA1-9510-7606003A70AB}"/>
              </a:ext>
            </a:extLst>
          </p:cNvPr>
          <p:cNvSpPr>
            <a:spLocks noGrp="1"/>
          </p:cNvSpPr>
          <p:nvPr>
            <p:ph sz="half" idx="2"/>
          </p:nvPr>
        </p:nvSpPr>
        <p:spPr/>
        <p:txBody>
          <a:bodyPr/>
          <a:lstStyle/>
          <a:p>
            <a:pPr algn="l"/>
            <a:r>
              <a:rPr lang="en-US" sz="1800" b="0" i="0" u="none" strike="noStrike" baseline="0" dirty="0"/>
              <a:t>About 75% of WA CTCs have scaled case load advising, which assigns an advisor to each student based on interest area or meta-major.</a:t>
            </a:r>
          </a:p>
        </p:txBody>
      </p:sp>
      <p:sp>
        <p:nvSpPr>
          <p:cNvPr id="15" name="Text Placeholder 14">
            <a:extLst>
              <a:ext uri="{FF2B5EF4-FFF2-40B4-BE49-F238E27FC236}">
                <a16:creationId xmlns:a16="http://schemas.microsoft.com/office/drawing/2014/main" id="{296A4E4A-27A0-69E7-231F-15B1732FBB00}"/>
              </a:ext>
            </a:extLst>
          </p:cNvPr>
          <p:cNvSpPr>
            <a:spLocks noGrp="1"/>
          </p:cNvSpPr>
          <p:nvPr>
            <p:ph type="body" sz="quarter" idx="3"/>
          </p:nvPr>
        </p:nvSpPr>
        <p:spPr/>
        <p:txBody>
          <a:bodyPr/>
          <a:lstStyle/>
          <a:p>
            <a:r>
              <a:rPr lang="en-US" dirty="0"/>
              <a:t>Growth Areas</a:t>
            </a:r>
          </a:p>
        </p:txBody>
      </p:sp>
      <p:sp>
        <p:nvSpPr>
          <p:cNvPr id="16" name="Content Placeholder 15">
            <a:extLst>
              <a:ext uri="{FF2B5EF4-FFF2-40B4-BE49-F238E27FC236}">
                <a16:creationId xmlns:a16="http://schemas.microsoft.com/office/drawing/2014/main" id="{85E7044E-7082-60CE-0D25-D8608A4CAD61}"/>
              </a:ext>
            </a:extLst>
          </p:cNvPr>
          <p:cNvSpPr>
            <a:spLocks noGrp="1"/>
          </p:cNvSpPr>
          <p:nvPr>
            <p:ph sz="quarter" idx="4"/>
          </p:nvPr>
        </p:nvSpPr>
        <p:spPr>
          <a:xfrm>
            <a:off x="4790207" y="3003841"/>
            <a:ext cx="4052457" cy="1415760"/>
          </a:xfrm>
        </p:spPr>
        <p:txBody>
          <a:bodyPr/>
          <a:lstStyle/>
          <a:p>
            <a:pPr algn="l"/>
            <a:r>
              <a:rPr lang="en-US" sz="1800" b="0" i="0" u="none" strike="noStrike" baseline="0" dirty="0"/>
              <a:t>Less than 30% of colleges have scaled </a:t>
            </a:r>
            <a:r>
              <a:rPr lang="en-US" sz="1800" b="1" i="0" u="none" strike="noStrike" baseline="0" dirty="0"/>
              <a:t>mandatory ongoing advising</a:t>
            </a:r>
          </a:p>
          <a:p>
            <a:pPr algn="l"/>
            <a:r>
              <a:rPr lang="en-US" sz="1800" b="0" i="0" u="none" strike="noStrike" baseline="0" dirty="0"/>
              <a:t>Less than 10% of colleges have scaled </a:t>
            </a:r>
            <a:r>
              <a:rPr lang="en-US" sz="1800" b="1" i="0" u="none" strike="noStrike" baseline="0" dirty="0"/>
              <a:t>data utilization </a:t>
            </a:r>
            <a:r>
              <a:rPr lang="en-US" sz="1800" b="0" i="0" u="none" strike="noStrike" baseline="0" dirty="0"/>
              <a:t>about students’ meta-majors and program plans to develop course schedules aligned with completion goals</a:t>
            </a:r>
            <a:endParaRPr lang="en-US" dirty="0"/>
          </a:p>
        </p:txBody>
      </p:sp>
      <p:sp>
        <p:nvSpPr>
          <p:cNvPr id="3" name="Slide Number Placeholder 2">
            <a:extLst>
              <a:ext uri="{FF2B5EF4-FFF2-40B4-BE49-F238E27FC236}">
                <a16:creationId xmlns:a16="http://schemas.microsoft.com/office/drawing/2014/main" id="{3FDCD0E1-B193-17A6-6283-8B5415F15909}"/>
              </a:ext>
            </a:extLst>
          </p:cNvPr>
          <p:cNvSpPr>
            <a:spLocks noGrp="1"/>
          </p:cNvSpPr>
          <p:nvPr>
            <p:ph type="sldNum" sz="quarter" idx="12"/>
          </p:nvPr>
        </p:nvSpPr>
        <p:spPr/>
        <p:txBody>
          <a:bodyPr>
            <a:normAutofit fontScale="70000" lnSpcReduction="20000"/>
          </a:bodyPr>
          <a:lstStyle/>
          <a:p>
            <a:pPr lvl="0"/>
            <a:fld id="{DEE5BC03-7CE3-4FE3-BC0A-0ACCA8AC1F24}" type="slidenum">
              <a:rPr lang="en-US" noProof="0" smtClean="0"/>
              <a:pPr lvl="0"/>
              <a:t>16</a:t>
            </a:fld>
            <a:endParaRPr lang="en-US" noProof="0"/>
          </a:p>
        </p:txBody>
      </p:sp>
      <p:sp>
        <p:nvSpPr>
          <p:cNvPr id="18" name="Content Placeholder 15">
            <a:extLst>
              <a:ext uri="{FF2B5EF4-FFF2-40B4-BE49-F238E27FC236}">
                <a16:creationId xmlns:a16="http://schemas.microsoft.com/office/drawing/2014/main" id="{596D0572-0AC3-E672-DBEC-3E801EDBA732}"/>
              </a:ext>
            </a:extLst>
          </p:cNvPr>
          <p:cNvSpPr txBox="1">
            <a:spLocks/>
          </p:cNvSpPr>
          <p:nvPr/>
        </p:nvSpPr>
        <p:spPr>
          <a:xfrm>
            <a:off x="4790205" y="5189948"/>
            <a:ext cx="4052457" cy="141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7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7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7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US" dirty="0"/>
          </a:p>
        </p:txBody>
      </p:sp>
    </p:spTree>
    <p:extLst>
      <p:ext uri="{BB962C8B-B14F-4D97-AF65-F5344CB8AC3E}">
        <p14:creationId xmlns:p14="http://schemas.microsoft.com/office/powerpoint/2010/main" val="3214543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4774D1-F89C-FD89-FE1D-ABB160C2C5D6}"/>
              </a:ext>
            </a:extLst>
          </p:cNvPr>
          <p:cNvSpPr>
            <a:spLocks noGrp="1"/>
          </p:cNvSpPr>
          <p:nvPr>
            <p:ph type="title"/>
          </p:nvPr>
        </p:nvSpPr>
        <p:spPr/>
        <p:txBody>
          <a:bodyPr/>
          <a:lstStyle/>
          <a:p>
            <a:r>
              <a:rPr lang="en-US" dirty="0"/>
              <a:t>Teaching and learning</a:t>
            </a:r>
          </a:p>
        </p:txBody>
      </p:sp>
      <p:sp>
        <p:nvSpPr>
          <p:cNvPr id="14" name="Text Placeholder 13">
            <a:extLst>
              <a:ext uri="{FF2B5EF4-FFF2-40B4-BE49-F238E27FC236}">
                <a16:creationId xmlns:a16="http://schemas.microsoft.com/office/drawing/2014/main" id="{6C5AAA94-DE52-9F03-8DE1-41961E4CE169}"/>
              </a:ext>
            </a:extLst>
          </p:cNvPr>
          <p:cNvSpPr>
            <a:spLocks noGrp="1"/>
          </p:cNvSpPr>
          <p:nvPr>
            <p:ph type="body" idx="1"/>
          </p:nvPr>
        </p:nvSpPr>
        <p:spPr/>
        <p:txBody>
          <a:bodyPr/>
          <a:lstStyle/>
          <a:p>
            <a:r>
              <a:rPr lang="en-US" dirty="0"/>
              <a:t>Accomplishments</a:t>
            </a:r>
          </a:p>
        </p:txBody>
      </p:sp>
      <p:sp>
        <p:nvSpPr>
          <p:cNvPr id="12" name="Content Placeholder 11">
            <a:extLst>
              <a:ext uri="{FF2B5EF4-FFF2-40B4-BE49-F238E27FC236}">
                <a16:creationId xmlns:a16="http://schemas.microsoft.com/office/drawing/2014/main" id="{076973E7-3D2D-FDA1-9510-7606003A70AB}"/>
              </a:ext>
            </a:extLst>
          </p:cNvPr>
          <p:cNvSpPr>
            <a:spLocks noGrp="1"/>
          </p:cNvSpPr>
          <p:nvPr>
            <p:ph sz="half" idx="2"/>
          </p:nvPr>
        </p:nvSpPr>
        <p:spPr/>
        <p:txBody>
          <a:bodyPr/>
          <a:lstStyle/>
          <a:p>
            <a:pPr algn="l"/>
            <a:r>
              <a:rPr lang="en-US" sz="1800" dirty="0">
                <a:latin typeface="Calibri-Bold"/>
              </a:rPr>
              <a:t>65% of colleges offer at least one corequisite math course.</a:t>
            </a:r>
          </a:p>
          <a:p>
            <a:pPr algn="l"/>
            <a:r>
              <a:rPr lang="en-US" sz="1800" dirty="0">
                <a:latin typeface="Calibri-Bold"/>
              </a:rPr>
              <a:t>75% of those offering corequisite courses also provide a prerequisite alternative for students.</a:t>
            </a:r>
          </a:p>
          <a:p>
            <a:pPr algn="l"/>
            <a:r>
              <a:rPr lang="en-US" sz="1800" dirty="0">
                <a:latin typeface="Calibri-Bold"/>
              </a:rPr>
              <a:t>Widespread Developmental Education reform</a:t>
            </a:r>
          </a:p>
          <a:p>
            <a:pPr algn="l"/>
            <a:r>
              <a:rPr lang="en-US" sz="1800" dirty="0">
                <a:latin typeface="Calibri-Bold"/>
              </a:rPr>
              <a:t>Multiple Measures and Directed Self-Placement</a:t>
            </a:r>
          </a:p>
          <a:p>
            <a:pPr algn="l"/>
            <a:r>
              <a:rPr lang="en-US" sz="1800" dirty="0">
                <a:latin typeface="Calibri-Bold"/>
              </a:rPr>
              <a:t>Equity Focus</a:t>
            </a:r>
          </a:p>
        </p:txBody>
      </p:sp>
      <p:sp>
        <p:nvSpPr>
          <p:cNvPr id="15" name="Text Placeholder 14">
            <a:extLst>
              <a:ext uri="{FF2B5EF4-FFF2-40B4-BE49-F238E27FC236}">
                <a16:creationId xmlns:a16="http://schemas.microsoft.com/office/drawing/2014/main" id="{296A4E4A-27A0-69E7-231F-15B1732FBB00}"/>
              </a:ext>
            </a:extLst>
          </p:cNvPr>
          <p:cNvSpPr>
            <a:spLocks noGrp="1"/>
          </p:cNvSpPr>
          <p:nvPr>
            <p:ph type="body" sz="quarter" idx="3"/>
          </p:nvPr>
        </p:nvSpPr>
        <p:spPr/>
        <p:txBody>
          <a:bodyPr/>
          <a:lstStyle/>
          <a:p>
            <a:r>
              <a:rPr lang="en-US" dirty="0"/>
              <a:t>Growth Areas</a:t>
            </a:r>
          </a:p>
        </p:txBody>
      </p:sp>
      <p:sp>
        <p:nvSpPr>
          <p:cNvPr id="16" name="Content Placeholder 15">
            <a:extLst>
              <a:ext uri="{FF2B5EF4-FFF2-40B4-BE49-F238E27FC236}">
                <a16:creationId xmlns:a16="http://schemas.microsoft.com/office/drawing/2014/main" id="{85E7044E-7082-60CE-0D25-D8608A4CAD61}"/>
              </a:ext>
            </a:extLst>
          </p:cNvPr>
          <p:cNvSpPr>
            <a:spLocks noGrp="1"/>
          </p:cNvSpPr>
          <p:nvPr>
            <p:ph sz="quarter" idx="4"/>
          </p:nvPr>
        </p:nvSpPr>
        <p:spPr>
          <a:xfrm>
            <a:off x="4790207" y="3003841"/>
            <a:ext cx="4052457" cy="1415760"/>
          </a:xfrm>
        </p:spPr>
        <p:txBody>
          <a:bodyPr/>
          <a:lstStyle/>
          <a:p>
            <a:pPr algn="l"/>
            <a:r>
              <a:rPr lang="en-US" sz="1800" dirty="0">
                <a:latin typeface="Calibri" panose="020F0502020204030204" pitchFamily="34" charset="0"/>
              </a:rPr>
              <a:t>Strengthening transfer pathways</a:t>
            </a:r>
          </a:p>
          <a:p>
            <a:pPr algn="l"/>
            <a:r>
              <a:rPr lang="en-US" sz="1800" dirty="0">
                <a:latin typeface="Calibri" panose="020F0502020204030204" pitchFamily="34" charset="0"/>
              </a:rPr>
              <a:t>Experiential and career connected learning</a:t>
            </a:r>
            <a:endParaRPr lang="en-US" dirty="0"/>
          </a:p>
        </p:txBody>
      </p:sp>
      <p:sp>
        <p:nvSpPr>
          <p:cNvPr id="3" name="Slide Number Placeholder 2">
            <a:extLst>
              <a:ext uri="{FF2B5EF4-FFF2-40B4-BE49-F238E27FC236}">
                <a16:creationId xmlns:a16="http://schemas.microsoft.com/office/drawing/2014/main" id="{3FDCD0E1-B193-17A6-6283-8B5415F15909}"/>
              </a:ext>
            </a:extLst>
          </p:cNvPr>
          <p:cNvSpPr>
            <a:spLocks noGrp="1"/>
          </p:cNvSpPr>
          <p:nvPr>
            <p:ph type="sldNum" sz="quarter" idx="12"/>
          </p:nvPr>
        </p:nvSpPr>
        <p:spPr/>
        <p:txBody>
          <a:bodyPr>
            <a:normAutofit fontScale="70000" lnSpcReduction="20000"/>
          </a:bodyPr>
          <a:lstStyle/>
          <a:p>
            <a:pPr lvl="0"/>
            <a:fld id="{DEE5BC03-7CE3-4FE3-BC0A-0ACCA8AC1F24}" type="slidenum">
              <a:rPr lang="en-US" noProof="0" smtClean="0"/>
              <a:pPr lvl="0"/>
              <a:t>17</a:t>
            </a:fld>
            <a:endParaRPr lang="en-US" noProof="0"/>
          </a:p>
        </p:txBody>
      </p:sp>
      <p:sp>
        <p:nvSpPr>
          <p:cNvPr id="18" name="Content Placeholder 15">
            <a:extLst>
              <a:ext uri="{FF2B5EF4-FFF2-40B4-BE49-F238E27FC236}">
                <a16:creationId xmlns:a16="http://schemas.microsoft.com/office/drawing/2014/main" id="{596D0572-0AC3-E672-DBEC-3E801EDBA732}"/>
              </a:ext>
            </a:extLst>
          </p:cNvPr>
          <p:cNvSpPr txBox="1">
            <a:spLocks/>
          </p:cNvSpPr>
          <p:nvPr/>
        </p:nvSpPr>
        <p:spPr>
          <a:xfrm>
            <a:off x="4790205" y="5189948"/>
            <a:ext cx="4052457" cy="141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7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7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7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endParaRPr lang="en-US" dirty="0"/>
          </a:p>
        </p:txBody>
      </p:sp>
    </p:spTree>
    <p:extLst>
      <p:ext uri="{BB962C8B-B14F-4D97-AF65-F5344CB8AC3E}">
        <p14:creationId xmlns:p14="http://schemas.microsoft.com/office/powerpoint/2010/main" val="1046354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8E88E-4961-0703-BA65-504CA66FD5C3}"/>
              </a:ext>
            </a:extLst>
          </p:cNvPr>
          <p:cNvSpPr>
            <a:spLocks noGrp="1"/>
          </p:cNvSpPr>
          <p:nvPr>
            <p:ph type="title"/>
          </p:nvPr>
        </p:nvSpPr>
        <p:spPr/>
        <p:txBody>
          <a:bodyPr>
            <a:normAutofit/>
          </a:bodyPr>
          <a:lstStyle/>
          <a:p>
            <a:r>
              <a:rPr lang="en-US" dirty="0"/>
              <a:t>SBCTC &amp; SSC Action and support</a:t>
            </a:r>
          </a:p>
        </p:txBody>
      </p:sp>
      <p:sp>
        <p:nvSpPr>
          <p:cNvPr id="4" name="Slide Number Placeholder 3">
            <a:extLst>
              <a:ext uri="{FF2B5EF4-FFF2-40B4-BE49-F238E27FC236}">
                <a16:creationId xmlns:a16="http://schemas.microsoft.com/office/drawing/2014/main" id="{F7F4B6F2-0078-3A86-2456-B1750E3ED9A0}"/>
              </a:ext>
            </a:extLst>
          </p:cNvPr>
          <p:cNvSpPr>
            <a:spLocks noGrp="1"/>
          </p:cNvSpPr>
          <p:nvPr>
            <p:ph type="sldNum" sz="quarter" idx="12"/>
          </p:nvPr>
        </p:nvSpPr>
        <p:spPr/>
        <p:txBody>
          <a:bodyPr>
            <a:normAutofit/>
          </a:bodyPr>
          <a:lstStyle/>
          <a:p>
            <a:pPr>
              <a:lnSpc>
                <a:spcPct val="90000"/>
              </a:lnSpc>
              <a:spcAft>
                <a:spcPts val="600"/>
              </a:spcAft>
            </a:pPr>
            <a:fld id="{DEE5BC03-7CE3-4FE3-BC0A-0ACCA8AC1F24}" type="slidenum">
              <a:rPr lang="en-US" sz="700" smtClean="0"/>
              <a:pPr>
                <a:lnSpc>
                  <a:spcPct val="90000"/>
                </a:lnSpc>
                <a:spcAft>
                  <a:spcPts val="600"/>
                </a:spcAft>
              </a:pPr>
              <a:t>18</a:t>
            </a:fld>
            <a:endParaRPr lang="en-US" sz="700"/>
          </a:p>
        </p:txBody>
      </p:sp>
      <p:graphicFrame>
        <p:nvGraphicFramePr>
          <p:cNvPr id="6" name="Content Placeholder 2">
            <a:extLst>
              <a:ext uri="{FF2B5EF4-FFF2-40B4-BE49-F238E27FC236}">
                <a16:creationId xmlns:a16="http://schemas.microsoft.com/office/drawing/2014/main" id="{AFD34768-29EF-DD4B-F522-493BFBEA503C}"/>
              </a:ext>
            </a:extLst>
          </p:cNvPr>
          <p:cNvGraphicFramePr>
            <a:graphicFrameLocks noGrp="1"/>
          </p:cNvGraphicFramePr>
          <p:nvPr>
            <p:ph idx="4294967295"/>
            <p:extLst>
              <p:ext uri="{D42A27DB-BD31-4B8C-83A1-F6EECF244321}">
                <p14:modId xmlns:p14="http://schemas.microsoft.com/office/powerpoint/2010/main" val="1464586575"/>
              </p:ext>
            </p:extLst>
          </p:nvPr>
        </p:nvGraphicFramePr>
        <p:xfrm>
          <a:off x="201612" y="2168164"/>
          <a:ext cx="8942388" cy="4701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3510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1476958"/>
            <a:ext cx="9049732" cy="611619"/>
          </a:xfrm>
        </p:spPr>
        <p:txBody>
          <a:bodyPr/>
          <a:lstStyle/>
          <a:p>
            <a:pPr>
              <a:spcBef>
                <a:spcPct val="0"/>
              </a:spcBef>
            </a:pPr>
            <a:r>
              <a:rPr lang="en-US" cap="all" dirty="0">
                <a:latin typeface="+mj-lt"/>
                <a:ea typeface="+mj-ea"/>
                <a:cs typeface="+mj-cs"/>
              </a:rPr>
              <a:t>Questions? Comments? Collaborations?</a:t>
            </a:r>
          </a:p>
        </p:txBody>
      </p:sp>
      <p:sp>
        <p:nvSpPr>
          <p:cNvPr id="6" name="Text Placeholder 5"/>
          <p:cNvSpPr>
            <a:spLocks noGrp="1"/>
          </p:cNvSpPr>
          <p:nvPr>
            <p:ph type="body" idx="1"/>
          </p:nvPr>
        </p:nvSpPr>
        <p:spPr/>
        <p:txBody>
          <a:bodyPr/>
          <a:lstStyle/>
          <a:p>
            <a:pPr marL="50800" indent="0">
              <a:buNone/>
            </a:pPr>
            <a:r>
              <a:rPr lang="en-US" dirty="0"/>
              <a:t>Reach out anytime!</a:t>
            </a:r>
          </a:p>
          <a:p>
            <a:pPr marL="50800" indent="0">
              <a:buNone/>
            </a:pPr>
            <a:endParaRPr lang="en-US" dirty="0"/>
          </a:p>
          <a:p>
            <a:pPr marL="50800" indent="0">
              <a:buNone/>
            </a:pPr>
            <a:r>
              <a:rPr lang="en-US" dirty="0"/>
              <a:t>Monica Wilson</a:t>
            </a:r>
            <a:br>
              <a:rPr lang="en-US" dirty="0"/>
            </a:br>
            <a:r>
              <a:rPr lang="en-US" dirty="0"/>
              <a:t>Student Success Center &amp; Strategic Initiatives</a:t>
            </a:r>
            <a:br>
              <a:rPr lang="en-US" dirty="0"/>
            </a:br>
            <a:r>
              <a:rPr lang="en-US" dirty="0"/>
              <a:t>Director</a:t>
            </a:r>
            <a:br>
              <a:rPr lang="en-US" dirty="0"/>
            </a:br>
            <a:r>
              <a:rPr lang="en-US" dirty="0">
                <a:hlinkClick r:id="rId2"/>
              </a:rPr>
              <a:t>mwilson@sbctc.edu</a:t>
            </a:r>
            <a:br>
              <a:rPr lang="en-US" dirty="0"/>
            </a:br>
            <a:r>
              <a:rPr lang="en-US" dirty="0"/>
              <a:t>503-307-1555</a:t>
            </a:r>
          </a:p>
        </p:txBody>
      </p:sp>
      <p:sp>
        <p:nvSpPr>
          <p:cNvPr id="4" name="Slide Number Placeholder 3"/>
          <p:cNvSpPr>
            <a:spLocks noGrp="1"/>
          </p:cNvSpPr>
          <p:nvPr>
            <p:ph type="sldNum" idx="4294967295"/>
          </p:nvPr>
        </p:nvSpPr>
        <p:spPr>
          <a:xfrm>
            <a:off x="8675688" y="6483350"/>
            <a:ext cx="468312" cy="238125"/>
          </a:xfrm>
          <a:prstGeom prst="rect">
            <a:avLst/>
          </a:prstGeom>
        </p:spPr>
        <p:txBody>
          <a:bodyPr/>
          <a:lstStyle/>
          <a:p>
            <a:pPr marL="0" lvl="0" indent="0">
              <a:spcBef>
                <a:spcPts val="0"/>
              </a:spcBef>
              <a:spcAft>
                <a:spcPts val="0"/>
              </a:spcAft>
              <a:buNone/>
            </a:pPr>
            <a:fld id="{00000000-1234-1234-1234-123412341234}" type="slidenum">
              <a:rPr lang="en-US" smtClean="0"/>
              <a:t>19</a:t>
            </a:fld>
            <a:endParaRPr lang="en-US"/>
          </a:p>
        </p:txBody>
      </p:sp>
      <p:pic>
        <p:nvPicPr>
          <p:cNvPr id="5" name="Picture 4" descr="Two rows of six cartoon question marks in different colors, each with farying shadows and with a different style." title="Decorat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39096">
            <a:off x="5611871" y="4650522"/>
            <a:ext cx="3571142" cy="1906469"/>
          </a:xfrm>
          <a:prstGeom prst="rect">
            <a:avLst/>
          </a:prstGeom>
        </p:spPr>
      </p:pic>
    </p:spTree>
    <p:extLst>
      <p:ext uri="{BB962C8B-B14F-4D97-AF65-F5344CB8AC3E}">
        <p14:creationId xmlns:p14="http://schemas.microsoft.com/office/powerpoint/2010/main" val="796663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Text Placeholder 2"/>
          <p:cNvSpPr>
            <a:spLocks noGrp="1"/>
          </p:cNvSpPr>
          <p:nvPr>
            <p:ph type="body" idx="2"/>
          </p:nvPr>
        </p:nvSpPr>
        <p:spPr>
          <a:xfrm>
            <a:off x="4024047" y="682752"/>
            <a:ext cx="4839398" cy="5748751"/>
          </a:xfrm>
          <a:solidFill>
            <a:srgbClr val="002060"/>
          </a:solidFill>
        </p:spPr>
        <p:txBody>
          <a:bodyPr/>
          <a:lstStyle/>
          <a:p>
            <a:pPr marL="25400" indent="0">
              <a:buNone/>
            </a:pPr>
            <a:endParaRPr lang="en-US" dirty="0"/>
          </a:p>
        </p:txBody>
      </p:sp>
      <p:sp>
        <p:nvSpPr>
          <p:cNvPr id="99" name="Google Shape;99;p18"/>
          <p:cNvSpPr txBox="1">
            <a:spLocks noGrp="1"/>
          </p:cNvSpPr>
          <p:nvPr>
            <p:ph type="title"/>
          </p:nvPr>
        </p:nvSpPr>
        <p:spPr>
          <a:xfrm>
            <a:off x="358025" y="1096523"/>
            <a:ext cx="3358139" cy="1409614"/>
          </a:xfrm>
          <a:prstGeom prst="rect">
            <a:avLst/>
          </a:prstGeom>
        </p:spPr>
        <p:txBody>
          <a:bodyPr spcFirstLastPara="1" wrap="square" lIns="91425" tIns="91425" rIns="91425" bIns="91425" anchor="b" anchorCtr="0">
            <a:normAutofit/>
          </a:bodyPr>
          <a:lstStyle/>
          <a:p>
            <a:pPr algn="l">
              <a:lnSpc>
                <a:spcPct val="90000"/>
              </a:lnSpc>
              <a:buClr>
                <a:srgbClr val="003764"/>
              </a:buClr>
              <a:buSzPts val="3500"/>
            </a:pPr>
            <a:r>
              <a:rPr lang="en" sz="3500" dirty="0">
                <a:solidFill>
                  <a:srgbClr val="003764"/>
                </a:solidFill>
                <a:latin typeface="Source Sans Pro"/>
                <a:ea typeface="Source Sans Pro"/>
                <a:cs typeface="Source Sans Pro"/>
                <a:sym typeface="Source Sans Pro"/>
              </a:rPr>
              <a:t>Monica Introduction</a:t>
            </a:r>
            <a:endParaRPr sz="3500" dirty="0">
              <a:solidFill>
                <a:srgbClr val="003764"/>
              </a:solidFill>
              <a:latin typeface="Source Sans Pro"/>
              <a:ea typeface="Source Sans Pro"/>
              <a:cs typeface="Source Sans Pro"/>
              <a:sym typeface="Source Sans Pro"/>
            </a:endParaRPr>
          </a:p>
        </p:txBody>
      </p:sp>
      <p:sp>
        <p:nvSpPr>
          <p:cNvPr id="100" name="Google Shape;100;p18"/>
          <p:cNvSpPr txBox="1">
            <a:spLocks noGrp="1"/>
          </p:cNvSpPr>
          <p:nvPr>
            <p:ph type="body" idx="1"/>
          </p:nvPr>
        </p:nvSpPr>
        <p:spPr>
          <a:xfrm>
            <a:off x="-132249" y="2523074"/>
            <a:ext cx="4254500" cy="3542831"/>
          </a:xfrm>
          <a:prstGeom prst="rect">
            <a:avLst/>
          </a:prstGeom>
        </p:spPr>
        <p:txBody>
          <a:bodyPr spcFirstLastPara="1" wrap="square" lIns="91425" tIns="91425" rIns="91425" bIns="91425" anchor="t" anchorCtr="0">
            <a:noAutofit/>
          </a:bodyPr>
          <a:lstStyle/>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PNW born and raised</a:t>
            </a:r>
            <a:endParaRPr sz="2000" b="1" i="1" dirty="0">
              <a:solidFill>
                <a:srgbClr val="003764"/>
              </a:solidFill>
              <a:latin typeface="Source Sans Pro"/>
              <a:ea typeface="Source Sans Pro"/>
              <a:cs typeface="Source Sans Pro"/>
              <a:sym typeface="Open Sans"/>
            </a:endParaRPr>
          </a:p>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Mixed and blended families</a:t>
            </a:r>
            <a:endParaRPr sz="2000" b="1" i="1" dirty="0">
              <a:solidFill>
                <a:srgbClr val="003764"/>
              </a:solidFill>
              <a:latin typeface="Source Sans Pro"/>
              <a:ea typeface="Source Sans Pro"/>
              <a:cs typeface="Source Sans Pro"/>
              <a:sym typeface="Open Sans"/>
            </a:endParaRPr>
          </a:p>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#AUNTIEGANG</a:t>
            </a:r>
            <a:endParaRPr sz="2000" b="1" i="1" dirty="0">
              <a:solidFill>
                <a:srgbClr val="003764"/>
              </a:solidFill>
              <a:latin typeface="Source Sans Pro"/>
              <a:ea typeface="Source Sans Pro"/>
              <a:cs typeface="Source Sans Pro"/>
              <a:sym typeface="Open Sans"/>
            </a:endParaRPr>
          </a:p>
          <a:p>
            <a:pPr marL="571500" indent="-342900">
              <a:buFont typeface="Arial" panose="020B0604020202020204" pitchFamily="34" charset="0"/>
              <a:buChar char="•"/>
            </a:pPr>
            <a:r>
              <a:rPr lang="en" sz="2000" b="1" i="1" dirty="0">
                <a:sym typeface="Open Sans"/>
              </a:rPr>
              <a:t>Garden nerd</a:t>
            </a:r>
            <a:endParaRPr lang="en" sz="2000" b="1" i="1" dirty="0">
              <a:solidFill>
                <a:srgbClr val="003764"/>
              </a:solidFill>
              <a:latin typeface="Source Sans Pro"/>
              <a:ea typeface="Source Sans Pro"/>
              <a:cs typeface="Source Sans Pro"/>
              <a:sym typeface="Open Sans"/>
            </a:endParaRPr>
          </a:p>
          <a:p>
            <a:pPr marL="571500" indent="-342900">
              <a:buFont typeface="Arial" panose="020B0604020202020204" pitchFamily="34" charset="0"/>
              <a:buChar char="•"/>
            </a:pPr>
            <a:r>
              <a:rPr lang="en" sz="2000" b="1" i="1" dirty="0">
                <a:sym typeface="Open Sans"/>
              </a:rPr>
              <a:t>First Generation Graduate</a:t>
            </a:r>
          </a:p>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Community College</a:t>
            </a:r>
            <a:r>
              <a:rPr lang="en" sz="2000" b="1" i="1" dirty="0">
                <a:sym typeface="Open Sans"/>
              </a:rPr>
              <a:t> educated</a:t>
            </a:r>
          </a:p>
          <a:p>
            <a:pPr marL="571500" indent="-342900">
              <a:buFont typeface="Arial" panose="020B0604020202020204" pitchFamily="34" charset="0"/>
              <a:buChar char="•"/>
            </a:pPr>
            <a:r>
              <a:rPr lang="en" sz="2000" b="1" i="1" dirty="0">
                <a:sym typeface="Open Sans"/>
              </a:rPr>
              <a:t>Survived DVED Math/English</a:t>
            </a:r>
          </a:p>
          <a:p>
            <a:pPr marL="571500" indent="-342900">
              <a:buFont typeface="Arial" panose="020B0604020202020204" pitchFamily="34" charset="0"/>
              <a:buChar char="•"/>
            </a:pPr>
            <a:r>
              <a:rPr lang="en" sz="2000" b="1" i="1" dirty="0">
                <a:solidFill>
                  <a:srgbClr val="003764"/>
                </a:solidFill>
                <a:latin typeface="Source Sans Pro"/>
                <a:ea typeface="Source Sans Pro"/>
                <a:cs typeface="Source Sans Pro"/>
                <a:sym typeface="Open Sans"/>
              </a:rPr>
              <a:t>Self-Advised</a:t>
            </a:r>
          </a:p>
          <a:p>
            <a:pPr marL="571500" indent="-342900">
              <a:buFont typeface="Arial" panose="020B0604020202020204" pitchFamily="34" charset="0"/>
              <a:buChar char="•"/>
            </a:pPr>
            <a:r>
              <a:rPr lang="en" sz="2000" b="1" i="1" dirty="0">
                <a:sym typeface="Open Sans"/>
              </a:rPr>
              <a:t>10 years to bachelors degree</a:t>
            </a:r>
          </a:p>
          <a:p>
            <a:pPr marL="228600" indent="0"/>
            <a:endParaRPr sz="2000" b="1" i="1" dirty="0">
              <a:solidFill>
                <a:srgbClr val="003764"/>
              </a:solidFill>
              <a:latin typeface="Source Sans Pro"/>
              <a:ea typeface="Source Sans Pro"/>
              <a:cs typeface="Source Sans Pro"/>
              <a:sym typeface="Open Sans"/>
            </a:endParaRPr>
          </a:p>
        </p:txBody>
      </p:sp>
      <p:pic>
        <p:nvPicPr>
          <p:cNvPr id="98" name="Google Shape;98;p18" descr="Decorative" title="Decorative"/>
          <p:cNvPicPr preferRelativeResize="0"/>
          <p:nvPr/>
        </p:nvPicPr>
        <p:blipFill rotWithShape="1">
          <a:blip r:embed="rId3">
            <a:alphaModFix/>
          </a:blip>
          <a:srcRect l="21291" t="12602" r="18967"/>
          <a:stretch/>
        </p:blipFill>
        <p:spPr>
          <a:xfrm rot="537324">
            <a:off x="6902158" y="3288858"/>
            <a:ext cx="2423949" cy="2667050"/>
          </a:xfrm>
          <a:prstGeom prst="rect">
            <a:avLst/>
          </a:prstGeom>
          <a:noFill/>
          <a:ln>
            <a:noFill/>
          </a:ln>
        </p:spPr>
      </p:pic>
      <p:pic>
        <p:nvPicPr>
          <p:cNvPr id="102" name="Google Shape;102;p18" descr="Decorative"/>
          <p:cNvPicPr preferRelativeResize="0"/>
          <p:nvPr/>
        </p:nvPicPr>
        <p:blipFill>
          <a:blip r:embed="rId4">
            <a:alphaModFix/>
          </a:blip>
          <a:stretch>
            <a:fillRect/>
          </a:stretch>
        </p:blipFill>
        <p:spPr>
          <a:xfrm rot="823085">
            <a:off x="3760478" y="4956632"/>
            <a:ext cx="1786181" cy="1786200"/>
          </a:xfrm>
          <a:prstGeom prst="rect">
            <a:avLst/>
          </a:prstGeom>
          <a:noFill/>
          <a:ln>
            <a:noFill/>
          </a:ln>
        </p:spPr>
      </p:pic>
      <p:pic>
        <p:nvPicPr>
          <p:cNvPr id="103" name="Google Shape;103;p18" descr="Decorative"/>
          <p:cNvPicPr preferRelativeResize="0"/>
          <p:nvPr/>
        </p:nvPicPr>
        <p:blipFill>
          <a:blip r:embed="rId5">
            <a:alphaModFix/>
          </a:blip>
          <a:stretch>
            <a:fillRect/>
          </a:stretch>
        </p:blipFill>
        <p:spPr>
          <a:xfrm rot="-652828">
            <a:off x="6634934" y="5034730"/>
            <a:ext cx="2098812" cy="1574099"/>
          </a:xfrm>
          <a:prstGeom prst="rect">
            <a:avLst/>
          </a:prstGeom>
          <a:noFill/>
          <a:ln>
            <a:noFill/>
          </a:ln>
        </p:spPr>
      </p:pic>
      <p:pic>
        <p:nvPicPr>
          <p:cNvPr id="104" name="Google Shape;104;p18" descr="Decorative"/>
          <p:cNvPicPr preferRelativeResize="0"/>
          <p:nvPr/>
        </p:nvPicPr>
        <p:blipFill>
          <a:blip r:embed="rId6">
            <a:alphaModFix/>
          </a:blip>
          <a:stretch>
            <a:fillRect/>
          </a:stretch>
        </p:blipFill>
        <p:spPr>
          <a:xfrm>
            <a:off x="4946102" y="3831024"/>
            <a:ext cx="2098826" cy="1574124"/>
          </a:xfrm>
          <a:prstGeom prst="rect">
            <a:avLst/>
          </a:prstGeom>
          <a:noFill/>
          <a:ln>
            <a:noFill/>
          </a:ln>
          <a:effectLst>
            <a:outerShdw blurRad="57150" dist="19050" dir="5400000" algn="bl" rotWithShape="0">
              <a:srgbClr val="000000">
                <a:alpha val="50000"/>
              </a:srgbClr>
            </a:outerShdw>
          </a:effectLst>
        </p:spPr>
      </p:pic>
      <p:pic>
        <p:nvPicPr>
          <p:cNvPr id="105" name="Google Shape;105;p18" descr="Decorative"/>
          <p:cNvPicPr preferRelativeResize="0"/>
          <p:nvPr/>
        </p:nvPicPr>
        <p:blipFill>
          <a:blip r:embed="rId7">
            <a:alphaModFix/>
          </a:blip>
          <a:stretch>
            <a:fillRect/>
          </a:stretch>
        </p:blipFill>
        <p:spPr>
          <a:xfrm rot="-378283">
            <a:off x="7492204" y="1494622"/>
            <a:ext cx="1587551" cy="2116752"/>
          </a:xfrm>
          <a:prstGeom prst="rect">
            <a:avLst/>
          </a:prstGeom>
          <a:noFill/>
          <a:ln>
            <a:noFill/>
          </a:ln>
        </p:spPr>
      </p:pic>
      <p:pic>
        <p:nvPicPr>
          <p:cNvPr id="4" name="Picture 3" descr="Decorativ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81680">
            <a:off x="4196926" y="642305"/>
            <a:ext cx="2920221" cy="2920221"/>
          </a:xfrm>
          <a:prstGeom prst="rect">
            <a:avLst/>
          </a:prstGeom>
        </p:spPr>
      </p:pic>
      <p:pic>
        <p:nvPicPr>
          <p:cNvPr id="101" name="Google Shape;101;p18" descr="Decorative"/>
          <p:cNvPicPr preferRelativeResize="0"/>
          <p:nvPr/>
        </p:nvPicPr>
        <p:blipFill rotWithShape="1">
          <a:blip r:embed="rId9">
            <a:alphaModFix/>
          </a:blip>
          <a:srcRect t="20552" r="4223"/>
          <a:stretch/>
        </p:blipFill>
        <p:spPr>
          <a:xfrm rot="-248153">
            <a:off x="3506067" y="3000912"/>
            <a:ext cx="2295000" cy="1348402"/>
          </a:xfrm>
          <a:prstGeom prst="rect">
            <a:avLst/>
          </a:prstGeom>
          <a:noFill/>
          <a:ln>
            <a:noFill/>
          </a:ln>
        </p:spPr>
      </p:pic>
    </p:spTree>
    <p:extLst>
      <p:ext uri="{BB962C8B-B14F-4D97-AF65-F5344CB8AC3E}">
        <p14:creationId xmlns:p14="http://schemas.microsoft.com/office/powerpoint/2010/main" val="454146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E2E7-75AF-ED67-6142-EAFC62DB9B45}"/>
              </a:ext>
            </a:extLst>
          </p:cNvPr>
          <p:cNvSpPr>
            <a:spLocks noGrp="1"/>
          </p:cNvSpPr>
          <p:nvPr>
            <p:ph type="title"/>
          </p:nvPr>
        </p:nvSpPr>
        <p:spPr/>
        <p:txBody>
          <a:bodyPr/>
          <a:lstStyle/>
          <a:p>
            <a:r>
              <a:rPr lang="en-US" dirty="0"/>
              <a:t>Student Success Center Team Support</a:t>
            </a:r>
          </a:p>
        </p:txBody>
      </p:sp>
      <p:sp>
        <p:nvSpPr>
          <p:cNvPr id="4" name="Slide Number Placeholder 3">
            <a:extLst>
              <a:ext uri="{FF2B5EF4-FFF2-40B4-BE49-F238E27FC236}">
                <a16:creationId xmlns:a16="http://schemas.microsoft.com/office/drawing/2014/main" id="{C50F8D99-89ED-05AD-1156-3BA520CF982D}"/>
              </a:ext>
            </a:extLst>
          </p:cNvPr>
          <p:cNvSpPr>
            <a:spLocks noGrp="1"/>
          </p:cNvSpPr>
          <p:nvPr>
            <p:ph type="sldNum" idx="12"/>
          </p:nvPr>
        </p:nvSpPr>
        <p:spPr/>
        <p:txBody>
          <a:bodyPr/>
          <a:lstStyle/>
          <a:p>
            <a:pPr lvl="0"/>
            <a:fld id="{00000000-1234-1234-1234-123412341234}" type="slidenum">
              <a:rPr lang="en-US" smtClean="0"/>
              <a:pPr lvl="0"/>
              <a:t>3</a:t>
            </a:fld>
            <a:endParaRPr lang="en-US"/>
          </a:p>
        </p:txBody>
      </p:sp>
      <p:graphicFrame>
        <p:nvGraphicFramePr>
          <p:cNvPr id="10" name="Diagram 9">
            <a:extLst>
              <a:ext uri="{FF2B5EF4-FFF2-40B4-BE49-F238E27FC236}">
                <a16:creationId xmlns:a16="http://schemas.microsoft.com/office/drawing/2014/main" id="{DA580DED-6A42-9A89-D666-7FDC06CA823E}"/>
              </a:ext>
            </a:extLst>
          </p:cNvPr>
          <p:cNvGraphicFramePr/>
          <p:nvPr/>
        </p:nvGraphicFramePr>
        <p:xfrm>
          <a:off x="303065" y="1754619"/>
          <a:ext cx="8336975" cy="4966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158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D9C-D883-713B-7F31-76A53B88ADDA}"/>
              </a:ext>
            </a:extLst>
          </p:cNvPr>
          <p:cNvSpPr>
            <a:spLocks noGrp="1"/>
          </p:cNvSpPr>
          <p:nvPr>
            <p:ph type="title"/>
          </p:nvPr>
        </p:nvSpPr>
        <p:spPr>
          <a:xfrm>
            <a:off x="188536" y="1549936"/>
            <a:ext cx="8685299" cy="797070"/>
          </a:xfrm>
        </p:spPr>
        <p:txBody>
          <a:bodyPr/>
          <a:lstStyle/>
          <a:p>
            <a:r>
              <a:rPr lang="en-US" dirty="0"/>
              <a:t>Our why: advancing equity and Justice</a:t>
            </a:r>
          </a:p>
        </p:txBody>
      </p:sp>
      <p:sp>
        <p:nvSpPr>
          <p:cNvPr id="3" name="Content Placeholder 2">
            <a:extLst>
              <a:ext uri="{FF2B5EF4-FFF2-40B4-BE49-F238E27FC236}">
                <a16:creationId xmlns:a16="http://schemas.microsoft.com/office/drawing/2014/main" id="{5D7DC2FF-68E5-0315-EAFF-F20FB5498022}"/>
              </a:ext>
            </a:extLst>
          </p:cNvPr>
          <p:cNvSpPr>
            <a:spLocks noGrp="1"/>
          </p:cNvSpPr>
          <p:nvPr>
            <p:ph idx="1"/>
          </p:nvPr>
        </p:nvSpPr>
        <p:spPr/>
        <p:txBody>
          <a:bodyPr/>
          <a:lstStyle/>
          <a:p>
            <a:pPr marL="50800" indent="0" algn="ctr">
              <a:buNone/>
            </a:pPr>
            <a:r>
              <a:rPr lang="en-US" b="1" i="1" u="sng" dirty="0"/>
              <a:t> SBCTC Vision</a:t>
            </a:r>
            <a:br>
              <a:rPr lang="en-US" dirty="0"/>
            </a:br>
            <a:r>
              <a:rPr lang="en-US" sz="2000" dirty="0"/>
              <a:t>Leading with racial equity, our colleges maximize student potential and transform live within a culture of belonging that advances racial, social, and economic justice in service to our diverse communities.</a:t>
            </a:r>
          </a:p>
          <a:p>
            <a:pPr marL="50800" indent="0" algn="ctr">
              <a:buNone/>
            </a:pPr>
            <a:r>
              <a:rPr lang="en-US" b="1" i="1" u="sng" dirty="0"/>
              <a:t>Guided Pathways Vision</a:t>
            </a:r>
            <a:br>
              <a:rPr lang="en-US" dirty="0"/>
            </a:br>
            <a:r>
              <a:rPr lang="en-US" sz="2000" dirty="0"/>
              <a:t>A system that advances racial, social, and economic justice by achieving equitable student aspiration, access, economic progress, and educational and career attainment.</a:t>
            </a:r>
          </a:p>
          <a:p>
            <a:pPr marL="50800" indent="0" algn="ctr">
              <a:buNone/>
            </a:pPr>
            <a:r>
              <a:rPr lang="en-US" b="1" i="1" u="sng" dirty="0"/>
              <a:t>Guided Pathways Mission</a:t>
            </a:r>
            <a:br>
              <a:rPr lang="en-US" dirty="0"/>
            </a:br>
            <a:r>
              <a:rPr lang="en-US" sz="2000" dirty="0"/>
              <a:t>Create an equitable system that prepares all learners to engage in a diverse society and workforce, achieve economic mobility through educational attainment and contribute to a socially just society.</a:t>
            </a:r>
          </a:p>
          <a:p>
            <a:pPr marL="0" indent="0">
              <a:buNone/>
            </a:pPr>
            <a:endParaRPr lang="en-US" dirty="0"/>
          </a:p>
        </p:txBody>
      </p:sp>
      <p:sp>
        <p:nvSpPr>
          <p:cNvPr id="4" name="Slide Number Placeholder 3">
            <a:extLst>
              <a:ext uri="{FF2B5EF4-FFF2-40B4-BE49-F238E27FC236}">
                <a16:creationId xmlns:a16="http://schemas.microsoft.com/office/drawing/2014/main" id="{71CAF59A-61D3-D040-B913-F588956BFB47}"/>
              </a:ext>
            </a:extLst>
          </p:cNvPr>
          <p:cNvSpPr>
            <a:spLocks noGrp="1"/>
          </p:cNvSpPr>
          <p:nvPr>
            <p:ph type="sldNum" sz="quarter" idx="12"/>
          </p:nvPr>
        </p:nvSpPr>
        <p:spPr/>
        <p:txBody>
          <a:bodyPr/>
          <a:lstStyle/>
          <a:p>
            <a:fld id="{DEE5BC03-7CE3-4FE3-BC0A-0ACCA8AC1F24}" type="slidenum">
              <a:rPr lang="en-US" smtClean="0"/>
              <a:pPr/>
              <a:t>4</a:t>
            </a:fld>
            <a:endParaRPr lang="en-US" dirty="0"/>
          </a:p>
        </p:txBody>
      </p:sp>
    </p:spTree>
    <p:extLst>
      <p:ext uri="{BB962C8B-B14F-4D97-AF65-F5344CB8AC3E}">
        <p14:creationId xmlns:p14="http://schemas.microsoft.com/office/powerpoint/2010/main" val="2283063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9F3624D-0144-76D0-E45B-A775F339BA9B}"/>
              </a:ext>
            </a:extLst>
          </p:cNvPr>
          <p:cNvSpPr>
            <a:spLocks noGrp="1"/>
          </p:cNvSpPr>
          <p:nvPr>
            <p:ph type="title"/>
          </p:nvPr>
        </p:nvSpPr>
        <p:spPr>
          <a:xfrm>
            <a:off x="536860" y="1549936"/>
            <a:ext cx="8336975" cy="797070"/>
          </a:xfrm>
        </p:spPr>
        <p:txBody>
          <a:bodyPr>
            <a:normAutofit/>
          </a:bodyPr>
          <a:lstStyle/>
          <a:p>
            <a:r>
              <a:rPr lang="en-US" dirty="0"/>
              <a:t>Guiding Principles</a:t>
            </a:r>
          </a:p>
        </p:txBody>
      </p:sp>
      <p:sp>
        <p:nvSpPr>
          <p:cNvPr id="3" name="Slide Number Placeholder 2">
            <a:extLst>
              <a:ext uri="{FF2B5EF4-FFF2-40B4-BE49-F238E27FC236}">
                <a16:creationId xmlns:a16="http://schemas.microsoft.com/office/drawing/2014/main" id="{CD9A43AD-04C0-85EB-3E59-C886DCE5D2B5}"/>
              </a:ext>
            </a:extLst>
          </p:cNvPr>
          <p:cNvSpPr>
            <a:spLocks noGrp="1"/>
          </p:cNvSpPr>
          <p:nvPr>
            <p:ph type="sldNum" sz="quarter" idx="12"/>
          </p:nvPr>
        </p:nvSpPr>
        <p:spPr>
          <a:xfrm>
            <a:off x="8406245" y="6483926"/>
            <a:ext cx="467590" cy="237549"/>
          </a:xfrm>
        </p:spPr>
        <p:txBody>
          <a:bodyPr>
            <a:normAutofit/>
          </a:bodyPr>
          <a:lstStyle/>
          <a:p>
            <a:pPr>
              <a:lnSpc>
                <a:spcPct val="90000"/>
              </a:lnSpc>
              <a:spcAft>
                <a:spcPts val="600"/>
              </a:spcAft>
            </a:pPr>
            <a:fld id="{DEE5BC03-7CE3-4FE3-BC0A-0ACCA8AC1F24}" type="slidenum">
              <a:rPr lang="en-US" sz="1000" smtClean="0"/>
              <a:pPr>
                <a:lnSpc>
                  <a:spcPct val="90000"/>
                </a:lnSpc>
                <a:spcAft>
                  <a:spcPts val="600"/>
                </a:spcAft>
              </a:pPr>
              <a:t>5</a:t>
            </a:fld>
            <a:endParaRPr lang="en-US" sz="1000"/>
          </a:p>
        </p:txBody>
      </p:sp>
      <p:graphicFrame>
        <p:nvGraphicFramePr>
          <p:cNvPr id="4" name="Diagram 3">
            <a:extLst>
              <a:ext uri="{FF2B5EF4-FFF2-40B4-BE49-F238E27FC236}">
                <a16:creationId xmlns:a16="http://schemas.microsoft.com/office/drawing/2014/main" id="{B7D29B55-AE00-600C-7F26-CF384F76B852}"/>
              </a:ext>
            </a:extLst>
          </p:cNvPr>
          <p:cNvGraphicFramePr/>
          <p:nvPr>
            <p:extLst>
              <p:ext uri="{D42A27DB-BD31-4B8C-83A1-F6EECF244321}">
                <p14:modId xmlns:p14="http://schemas.microsoft.com/office/powerpoint/2010/main" val="826041396"/>
              </p:ext>
            </p:extLst>
          </p:nvPr>
        </p:nvGraphicFramePr>
        <p:xfrm>
          <a:off x="-6144" y="2347006"/>
          <a:ext cx="9150144" cy="3757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426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58A5-E959-79E2-24B8-5E85D837C937}"/>
              </a:ext>
            </a:extLst>
          </p:cNvPr>
          <p:cNvSpPr>
            <a:spLocks noGrp="1"/>
          </p:cNvSpPr>
          <p:nvPr>
            <p:ph type="title"/>
          </p:nvPr>
        </p:nvSpPr>
        <p:spPr/>
        <p:txBody>
          <a:bodyPr/>
          <a:lstStyle/>
          <a:p>
            <a:r>
              <a:rPr lang="en-US" dirty="0"/>
              <a:t>What is guided pathways?</a:t>
            </a:r>
          </a:p>
        </p:txBody>
      </p:sp>
      <p:sp>
        <p:nvSpPr>
          <p:cNvPr id="3" name="Content Placeholder 2">
            <a:extLst>
              <a:ext uri="{FF2B5EF4-FFF2-40B4-BE49-F238E27FC236}">
                <a16:creationId xmlns:a16="http://schemas.microsoft.com/office/drawing/2014/main" id="{666AE420-5F78-78B0-70BB-444394EBB5B2}"/>
              </a:ext>
            </a:extLst>
          </p:cNvPr>
          <p:cNvSpPr>
            <a:spLocks noGrp="1"/>
          </p:cNvSpPr>
          <p:nvPr>
            <p:ph idx="1"/>
          </p:nvPr>
        </p:nvSpPr>
        <p:spPr/>
        <p:txBody>
          <a:bodyPr/>
          <a:lstStyle/>
          <a:p>
            <a:pPr marL="0" indent="0">
              <a:buNone/>
            </a:pPr>
            <a:r>
              <a:rPr lang="en-US" dirty="0"/>
              <a:t>Guided Pathways is a research-based framework that simplifies choices for students. Courses are grouped together to form clear paths through college and into careers, whether students enter those careers directly after graduation or transfer to a university for more study in their chosen fields. </a:t>
            </a:r>
          </a:p>
          <a:p>
            <a:pPr marL="0" indent="0" algn="ctr">
              <a:buNone/>
            </a:pPr>
            <a:br>
              <a:rPr lang="en-US" sz="2400" dirty="0"/>
            </a:br>
            <a:r>
              <a:rPr lang="en-US" sz="2400" i="1" dirty="0"/>
              <a:t>Necessary shifts in how the student experience is structured to support equitable student aspiration, access, economic progress, and educational and career attainment.</a:t>
            </a:r>
          </a:p>
        </p:txBody>
      </p:sp>
      <p:sp>
        <p:nvSpPr>
          <p:cNvPr id="4" name="Slide Number Placeholder 3">
            <a:extLst>
              <a:ext uri="{FF2B5EF4-FFF2-40B4-BE49-F238E27FC236}">
                <a16:creationId xmlns:a16="http://schemas.microsoft.com/office/drawing/2014/main" id="{D3FAD895-E334-FE87-6613-884F78DFFF6F}"/>
              </a:ext>
            </a:extLst>
          </p:cNvPr>
          <p:cNvSpPr>
            <a:spLocks noGrp="1"/>
          </p:cNvSpPr>
          <p:nvPr>
            <p:ph type="sldNum" sz="quarter" idx="12"/>
          </p:nvPr>
        </p:nvSpPr>
        <p:spPr/>
        <p:txBody>
          <a:bodyPr/>
          <a:lstStyle/>
          <a:p>
            <a:fld id="{DEE5BC03-7CE3-4FE3-BC0A-0ACCA8AC1F24}" type="slidenum">
              <a:rPr lang="en-US" smtClean="0"/>
              <a:pPr/>
              <a:t>6</a:t>
            </a:fld>
            <a:endParaRPr lang="en-US" dirty="0"/>
          </a:p>
        </p:txBody>
      </p:sp>
    </p:spTree>
    <p:extLst>
      <p:ext uri="{BB962C8B-B14F-4D97-AF65-F5344CB8AC3E}">
        <p14:creationId xmlns:p14="http://schemas.microsoft.com/office/powerpoint/2010/main" val="350956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1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831CD-2448-EAA6-6BC7-307E0A3A0B2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graphicFrame>
        <p:nvGraphicFramePr>
          <p:cNvPr id="3" name="Diagram 2">
            <a:extLst>
              <a:ext uri="{FF2B5EF4-FFF2-40B4-BE49-F238E27FC236}">
                <a16:creationId xmlns:a16="http://schemas.microsoft.com/office/drawing/2014/main" id="{54A64934-5096-BF1C-72EA-13B8FAD35910}"/>
              </a:ext>
            </a:extLst>
          </p:cNvPr>
          <p:cNvGraphicFramePr/>
          <p:nvPr>
            <p:extLst>
              <p:ext uri="{D42A27DB-BD31-4B8C-83A1-F6EECF244321}">
                <p14:modId xmlns:p14="http://schemas.microsoft.com/office/powerpoint/2010/main" val="1388229532"/>
              </p:ext>
            </p:extLst>
          </p:nvPr>
        </p:nvGraphicFramePr>
        <p:xfrm>
          <a:off x="408766" y="1302736"/>
          <a:ext cx="8575040" cy="5918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Brace 3">
            <a:extLst>
              <a:ext uri="{FF2B5EF4-FFF2-40B4-BE49-F238E27FC236}">
                <a16:creationId xmlns:a16="http://schemas.microsoft.com/office/drawing/2014/main" id="{7251A41F-A159-55CF-D3C2-E972D563EF46}"/>
              </a:ext>
            </a:extLst>
          </p:cNvPr>
          <p:cNvSpPr/>
          <p:nvPr/>
        </p:nvSpPr>
        <p:spPr>
          <a:xfrm rot="5400000">
            <a:off x="4340398" y="1654002"/>
            <a:ext cx="497840" cy="765463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a:extLst>
              <a:ext uri="{FF2B5EF4-FFF2-40B4-BE49-F238E27FC236}">
                <a16:creationId xmlns:a16="http://schemas.microsoft.com/office/drawing/2014/main" id="{F4BC4B5A-2113-6D2D-196D-82711999C8A2}"/>
              </a:ext>
            </a:extLst>
          </p:cNvPr>
          <p:cNvGrpSpPr/>
          <p:nvPr/>
        </p:nvGrpSpPr>
        <p:grpSpPr>
          <a:xfrm>
            <a:off x="2524951" y="5815055"/>
            <a:ext cx="4094097" cy="629982"/>
            <a:chOff x="2594671" y="1909483"/>
            <a:chExt cx="1584195" cy="629982"/>
          </a:xfrm>
        </p:grpSpPr>
        <p:sp>
          <p:nvSpPr>
            <p:cNvPr id="8" name="Rectangle: Rounded Corners 7">
              <a:extLst>
                <a:ext uri="{FF2B5EF4-FFF2-40B4-BE49-F238E27FC236}">
                  <a16:creationId xmlns:a16="http://schemas.microsoft.com/office/drawing/2014/main" id="{140518FD-2452-AE5A-9A6B-13C5B6FF5BD2}"/>
                </a:ext>
              </a:extLst>
            </p:cNvPr>
            <p:cNvSpPr/>
            <p:nvPr/>
          </p:nvSpPr>
          <p:spPr>
            <a:xfrm>
              <a:off x="2594671" y="1909483"/>
              <a:ext cx="1584195" cy="62998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37935302-D3AA-B869-25F7-53EE191E4CDC}"/>
                </a:ext>
              </a:extLst>
            </p:cNvPr>
            <p:cNvSpPr txBox="1"/>
            <p:nvPr/>
          </p:nvSpPr>
          <p:spPr>
            <a:xfrm>
              <a:off x="2613123" y="1927935"/>
              <a:ext cx="1547291" cy="593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algn="ctr" defTabSz="889000">
                <a:lnSpc>
                  <a:spcPct val="90000"/>
                </a:lnSpc>
                <a:spcBef>
                  <a:spcPct val="0"/>
                </a:spcBef>
                <a:spcAft>
                  <a:spcPct val="35000"/>
                </a:spcAft>
              </a:pPr>
              <a:r>
                <a:rPr lang="en-US" sz="2000" b="1" kern="1200" dirty="0">
                  <a:solidFill>
                    <a:srgbClr val="FFFFFF"/>
                  </a:solidFill>
                  <a:latin typeface="Franklin Gothic Book" panose="020B0503020102020204" pitchFamily="34" charset="0"/>
                </a:rPr>
                <a:t>Equity Minded Leadership </a:t>
              </a:r>
              <a:br>
                <a:rPr lang="en-US" sz="2000" b="1" kern="1200" dirty="0">
                  <a:solidFill>
                    <a:srgbClr val="FFFFFF"/>
                  </a:solidFill>
                  <a:latin typeface="Franklin Gothic Book" panose="020B0503020102020204" pitchFamily="34" charset="0"/>
                </a:rPr>
              </a:br>
              <a:r>
                <a:rPr lang="en-US" sz="2000" b="1" kern="1200" dirty="0">
                  <a:solidFill>
                    <a:srgbClr val="FFFFFF"/>
                  </a:solidFill>
                  <a:latin typeface="Franklin Gothic Book" panose="020B0503020102020204" pitchFamily="34" charset="0"/>
                </a:rPr>
                <a:t>and Management</a:t>
              </a:r>
            </a:p>
          </p:txBody>
        </p:sp>
      </p:grpSp>
      <p:sp>
        <p:nvSpPr>
          <p:cNvPr id="14" name="Title 1">
            <a:extLst>
              <a:ext uri="{FF2B5EF4-FFF2-40B4-BE49-F238E27FC236}">
                <a16:creationId xmlns:a16="http://schemas.microsoft.com/office/drawing/2014/main" id="{2E14235F-FFF9-E97B-3C5D-07920E119F17}"/>
              </a:ext>
            </a:extLst>
          </p:cNvPr>
          <p:cNvSpPr txBox="1">
            <a:spLocks/>
          </p:cNvSpPr>
          <p:nvPr/>
        </p:nvSpPr>
        <p:spPr>
          <a:xfrm>
            <a:off x="187036" y="2597996"/>
            <a:ext cx="8229600" cy="1143000"/>
          </a:xfrm>
          <a:prstGeom prst="rect">
            <a:avLst/>
          </a:prstGeom>
        </p:spPr>
        <p:txBody>
          <a:bodyPr/>
          <a:lstStyle>
            <a:lvl1pPr algn="l" defTabSz="914400" rtl="0" eaLnBrk="1" latinLnBrk="0" hangingPunct="1">
              <a:lnSpc>
                <a:spcPct val="90000"/>
              </a:lnSpc>
              <a:spcBef>
                <a:spcPct val="0"/>
              </a:spcBef>
              <a:buNone/>
              <a:defRPr sz="3500" kern="1200" cap="all" baseline="0">
                <a:solidFill>
                  <a:srgbClr val="003764"/>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a:rPr>
              <a:t>Guided pathways framework</a:t>
            </a:r>
            <a:endParaRPr kumimoji="0" lang="en-US" sz="3500" b="0" i="0" u="none" strike="noStrike" kern="1200" cap="all" spc="0" normalizeH="0" baseline="0" noProof="0" dirty="0">
              <a:ln>
                <a:noFill/>
              </a:ln>
              <a:solidFill>
                <a:srgbClr val="003764"/>
              </a:solidFill>
              <a:effectLst/>
              <a:uLnTx/>
              <a:uFillTx/>
              <a:latin typeface="Franklin Gothic Medium"/>
              <a:ea typeface="+mj-ea"/>
              <a:cs typeface="+mj-cs"/>
            </a:endParaRPr>
          </a:p>
        </p:txBody>
      </p:sp>
    </p:spTree>
    <p:extLst>
      <p:ext uri="{BB962C8B-B14F-4D97-AF65-F5344CB8AC3E}">
        <p14:creationId xmlns:p14="http://schemas.microsoft.com/office/powerpoint/2010/main" val="357751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Workforce Education Investment Act</a:t>
            </a:r>
          </a:p>
        </p:txBody>
      </p:sp>
      <p:sp>
        <p:nvSpPr>
          <p:cNvPr id="5" name="Subtitle 4"/>
          <p:cNvSpPr>
            <a:spLocks noGrp="1"/>
          </p:cNvSpPr>
          <p:nvPr>
            <p:ph idx="1"/>
          </p:nvPr>
        </p:nvSpPr>
        <p:spPr>
          <a:xfrm>
            <a:off x="536860" y="2415154"/>
            <a:ext cx="8336975" cy="4362717"/>
          </a:xfrm>
        </p:spPr>
        <p:txBody>
          <a:bodyPr>
            <a:normAutofit/>
          </a:bodyPr>
          <a:lstStyle/>
          <a:p>
            <a:pPr marL="50800" indent="0">
              <a:buNone/>
            </a:pPr>
            <a:r>
              <a:rPr lang="en-US" sz="1800" dirty="0"/>
              <a:t>At a minimum, Guided Pathways Implementation mut include:</a:t>
            </a:r>
          </a:p>
          <a:p>
            <a:pPr marL="565150" indent="-514350">
              <a:buFont typeface="+mj-lt"/>
              <a:buAutoNum type="alphaLcParenR"/>
            </a:pPr>
            <a:r>
              <a:rPr lang="en-US" sz="1800" dirty="0"/>
              <a:t>Comprehensive mapping of student educational pathways with student end goals in mind</a:t>
            </a:r>
          </a:p>
          <a:p>
            <a:pPr marL="565150" indent="-514350">
              <a:buFont typeface="+mj-lt"/>
              <a:buAutoNum type="alphaLcParenR"/>
            </a:pPr>
            <a:r>
              <a:rPr lang="en-US" sz="1800" dirty="0"/>
              <a:t>Dedicated advising and career counseling that helps students make informed program choices and develop completion plans</a:t>
            </a:r>
          </a:p>
          <a:p>
            <a:pPr marL="565150" indent="-514350">
              <a:buFont typeface="+mj-lt"/>
              <a:buAutoNum type="alphaLcParenR"/>
            </a:pPr>
            <a:r>
              <a:rPr lang="en-US" sz="1800" dirty="0"/>
              <a:t>Data analysis of student learning as well as program and service outcomes. </a:t>
            </a:r>
          </a:p>
          <a:p>
            <a:pPr marL="565150" indent="-514350">
              <a:buFont typeface="+mj-lt"/>
              <a:buAutoNum type="alphaLcParenR"/>
            </a:pPr>
            <a:r>
              <a:rPr lang="en-US" sz="1800" dirty="0"/>
              <a:t>A student success support infrastructure effective in closing equity gaps among historically underserved student populations and improve completion rates:</a:t>
            </a:r>
          </a:p>
          <a:p>
            <a:pPr marL="1047750" lvl="1" indent="-514350">
              <a:buFont typeface="+mj-lt"/>
              <a:buAutoNum type="romanLcPeriod"/>
            </a:pPr>
            <a:r>
              <a:rPr lang="en-US" sz="1800" dirty="0"/>
              <a:t>Equity competent academic advising services; </a:t>
            </a:r>
          </a:p>
          <a:p>
            <a:pPr marL="1047750" lvl="1" indent="-514350">
              <a:buFont typeface="+mj-lt"/>
              <a:buAutoNum type="romanLcPeriod"/>
            </a:pPr>
            <a:r>
              <a:rPr lang="en-US" sz="1800" dirty="0"/>
              <a:t>Equity competent career development programming; </a:t>
            </a:r>
          </a:p>
          <a:p>
            <a:pPr marL="1047750" lvl="1" indent="-514350">
              <a:buFont typeface="+mj-lt"/>
              <a:buAutoNum type="romanLcPeriod"/>
            </a:pPr>
            <a:r>
              <a:rPr lang="en-US" sz="1800" dirty="0"/>
              <a:t>Clear information regarding financial aid and financial literacy; and </a:t>
            </a:r>
          </a:p>
          <a:p>
            <a:pPr marL="1047750" lvl="1" indent="-514350">
              <a:buFont typeface="+mj-lt"/>
              <a:buAutoNum type="romanLcPeriod"/>
            </a:pPr>
            <a:r>
              <a:rPr lang="en-US" sz="1800" dirty="0"/>
              <a:t>Inclusive curriculum and teaching practices. </a:t>
            </a:r>
          </a:p>
          <a:p>
            <a:pPr lvl="1"/>
            <a:endParaRPr lang="en-US" sz="1800" dirty="0"/>
          </a:p>
          <a:p>
            <a:pPr marL="457200" lvl="1" indent="0">
              <a:buNone/>
            </a:pPr>
            <a:endParaRPr lang="en-US" sz="1800" dirty="0"/>
          </a:p>
          <a:p>
            <a:pPr lvl="1"/>
            <a:endParaRPr lang="en-US" sz="1800" dirty="0"/>
          </a:p>
          <a:p>
            <a:endParaRPr lang="en-US" sz="1800" dirty="0"/>
          </a:p>
        </p:txBody>
      </p:sp>
      <p:sp>
        <p:nvSpPr>
          <p:cNvPr id="4" name="Slide Number Placeholder 3" hidden="1"/>
          <p:cNvSpPr>
            <a:spLocks noGrp="1"/>
          </p:cNvSpPr>
          <p:nvPr>
            <p:ph type="sldNum" sz="quarter" idx="12"/>
          </p:nvPr>
        </p:nvSpPr>
        <p:spPr>
          <a:prstGeom prst="rect">
            <a:avLst/>
          </a:prstGeom>
        </p:spPr>
        <p:txBody>
          <a:bodyPr/>
          <a:lstStyle/>
          <a:p>
            <a:pPr>
              <a:spcAft>
                <a:spcPts val="600"/>
              </a:spcAft>
            </a:pPr>
            <a:fld id="{DEE5BC03-7CE3-4FE3-BC0A-0ACCA8AC1F24}" type="slidenum">
              <a:rPr lang="en-US" smtClean="0"/>
              <a:pPr>
                <a:spcAft>
                  <a:spcPts val="600"/>
                </a:spcAft>
              </a:pPr>
              <a:t>8</a:t>
            </a:fld>
            <a:endParaRPr lang="en-US"/>
          </a:p>
        </p:txBody>
      </p:sp>
    </p:spTree>
    <p:extLst>
      <p:ext uri="{BB962C8B-B14F-4D97-AF65-F5344CB8AC3E}">
        <p14:creationId xmlns:p14="http://schemas.microsoft.com/office/powerpoint/2010/main" val="391557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D9C-D883-713B-7F31-76A53B88ADDA}"/>
              </a:ext>
            </a:extLst>
          </p:cNvPr>
          <p:cNvSpPr>
            <a:spLocks noGrp="1"/>
          </p:cNvSpPr>
          <p:nvPr>
            <p:ph type="title"/>
          </p:nvPr>
        </p:nvSpPr>
        <p:spPr/>
        <p:txBody>
          <a:bodyPr/>
          <a:lstStyle/>
          <a:p>
            <a:r>
              <a:rPr lang="en-US" dirty="0"/>
              <a:t>Pair and share</a:t>
            </a:r>
          </a:p>
        </p:txBody>
      </p:sp>
      <p:sp>
        <p:nvSpPr>
          <p:cNvPr id="3" name="Content Placeholder 2">
            <a:extLst>
              <a:ext uri="{FF2B5EF4-FFF2-40B4-BE49-F238E27FC236}">
                <a16:creationId xmlns:a16="http://schemas.microsoft.com/office/drawing/2014/main" id="{5D7DC2FF-68E5-0315-EAFF-F20FB5498022}"/>
              </a:ext>
            </a:extLst>
          </p:cNvPr>
          <p:cNvSpPr>
            <a:spLocks noGrp="1"/>
          </p:cNvSpPr>
          <p:nvPr>
            <p:ph idx="1"/>
          </p:nvPr>
        </p:nvSpPr>
        <p:spPr/>
        <p:txBody>
          <a:bodyPr/>
          <a:lstStyle/>
          <a:p>
            <a:r>
              <a:rPr lang="en-US" dirty="0"/>
              <a:t>Where has your college focused most intensely in your Guided Pathways work?</a:t>
            </a:r>
          </a:p>
          <a:p>
            <a:r>
              <a:rPr lang="en-US" dirty="0"/>
              <a:t>What are your biggest wins?</a:t>
            </a:r>
          </a:p>
          <a:p>
            <a:r>
              <a:rPr lang="en-US" dirty="0"/>
              <a:t>What are your biggest struggles?</a:t>
            </a:r>
          </a:p>
          <a:p>
            <a:r>
              <a:rPr lang="en-US" dirty="0"/>
              <a:t>What are your greatest opportunities?</a:t>
            </a:r>
          </a:p>
          <a:p>
            <a:pPr marL="0" indent="0">
              <a:buNone/>
            </a:pPr>
            <a:endParaRPr lang="en-US" dirty="0"/>
          </a:p>
        </p:txBody>
      </p:sp>
      <p:sp>
        <p:nvSpPr>
          <p:cNvPr id="4" name="Slide Number Placeholder 3">
            <a:extLst>
              <a:ext uri="{FF2B5EF4-FFF2-40B4-BE49-F238E27FC236}">
                <a16:creationId xmlns:a16="http://schemas.microsoft.com/office/drawing/2014/main" id="{71CAF59A-61D3-D040-B913-F588956BFB47}"/>
              </a:ext>
            </a:extLst>
          </p:cNvPr>
          <p:cNvSpPr>
            <a:spLocks noGrp="1"/>
          </p:cNvSpPr>
          <p:nvPr>
            <p:ph type="sldNum" sz="quarter" idx="12"/>
          </p:nvPr>
        </p:nvSpPr>
        <p:spPr/>
        <p:txBody>
          <a:bodyPr/>
          <a:lstStyle/>
          <a:p>
            <a:fld id="{DEE5BC03-7CE3-4FE3-BC0A-0ACCA8AC1F24}" type="slidenum">
              <a:rPr lang="en-US" smtClean="0"/>
              <a:pPr/>
              <a:t>9</a:t>
            </a:fld>
            <a:endParaRPr lang="en-US" dirty="0"/>
          </a:p>
        </p:txBody>
      </p:sp>
    </p:spTree>
    <p:extLst>
      <p:ext uri="{BB962C8B-B14F-4D97-AF65-F5344CB8AC3E}">
        <p14:creationId xmlns:p14="http://schemas.microsoft.com/office/powerpoint/2010/main" val="862747927"/>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BCTC">
      <a:dk1>
        <a:srgbClr val="003764"/>
      </a:dk1>
      <a:lt1>
        <a:sysClr val="window" lastClr="FFFFFF"/>
      </a:lt1>
      <a:dk2>
        <a:srgbClr val="0071CE"/>
      </a:dk2>
      <a:lt2>
        <a:srgbClr val="C3C6C8"/>
      </a:lt2>
      <a:accent1>
        <a:srgbClr val="F4CD00"/>
      </a:accent1>
      <a:accent2>
        <a:srgbClr val="65CBC9"/>
      </a:accent2>
      <a:accent3>
        <a:srgbClr val="FFB547"/>
      </a:accent3>
      <a:accent4>
        <a:srgbClr val="00C18B"/>
      </a:accent4>
      <a:accent5>
        <a:srgbClr val="3D6489"/>
      </a:accent5>
      <a:accent6>
        <a:srgbClr val="2A70B8"/>
      </a:accent6>
      <a:hlink>
        <a:srgbClr val="0563C1"/>
      </a:hlink>
      <a:folHlink>
        <a:srgbClr val="954F72"/>
      </a:folHlink>
    </a:clrScheme>
    <a:fontScheme name="SBCTC">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ECA933C-E61D-4F0A-B8CC-7399F5DE585F}" vid="{FB695196-C725-406F-B47F-C1D50E497C3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18742</TotalTime>
  <Words>1097</Words>
  <Application>Microsoft Office PowerPoint</Application>
  <PresentationFormat>On-screen Show (4:3)</PresentationFormat>
  <Paragraphs>186</Paragraphs>
  <Slides>19</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Source Sans Pro</vt:lpstr>
      <vt:lpstr>Economica</vt:lpstr>
      <vt:lpstr>Open Sans</vt:lpstr>
      <vt:lpstr>Franklin Gothic Book</vt:lpstr>
      <vt:lpstr>Franklin Gothic Medium</vt:lpstr>
      <vt:lpstr>Arial</vt:lpstr>
      <vt:lpstr>Calibri</vt:lpstr>
      <vt:lpstr>Calibri-Bold</vt:lpstr>
      <vt:lpstr>Office Theme</vt:lpstr>
      <vt:lpstr>1_Office Theme</vt:lpstr>
      <vt:lpstr>Advancing Student Success and Equity:  </vt:lpstr>
      <vt:lpstr>Monica Introduction</vt:lpstr>
      <vt:lpstr>Student Success Center Team Support</vt:lpstr>
      <vt:lpstr>Our why: advancing equity and Justice</vt:lpstr>
      <vt:lpstr>Guiding Principles</vt:lpstr>
      <vt:lpstr>What is guided pathways?</vt:lpstr>
      <vt:lpstr>PowerPoint Presentation</vt:lpstr>
      <vt:lpstr>Workforce Education Investment Act</vt:lpstr>
      <vt:lpstr>Pair and share</vt:lpstr>
      <vt:lpstr>Adoption of Guided Pathways Practices at Scale for Washington Colleges</vt:lpstr>
      <vt:lpstr>Work plan Overview</vt:lpstr>
      <vt:lpstr>Feedback, comments, questions</vt:lpstr>
      <vt:lpstr>Scaling Guided Pathways  in Washington </vt:lpstr>
      <vt:lpstr>Pathway design and mapping</vt:lpstr>
      <vt:lpstr>Pathway entry</vt:lpstr>
      <vt:lpstr>Pathway Navigation</vt:lpstr>
      <vt:lpstr>Teaching and learning</vt:lpstr>
      <vt:lpstr>SBCTC &amp; SSC Action and support</vt:lpstr>
      <vt:lpstr>Questions? Comments? Collaborations?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Wilson</dc:creator>
  <cp:lastModifiedBy>Katrina Whittle</cp:lastModifiedBy>
  <cp:revision>55</cp:revision>
  <dcterms:modified xsi:type="dcterms:W3CDTF">2024-08-05T21:30:45Z</dcterms:modified>
</cp:coreProperties>
</file>