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handoutMasterIdLst>
    <p:handoutMasterId r:id="rId12"/>
  </p:handoutMasterIdLst>
  <p:sldIdLst>
    <p:sldId id="267" r:id="rId2"/>
    <p:sldId id="428" r:id="rId3"/>
    <p:sldId id="290" r:id="rId4"/>
    <p:sldId id="296" r:id="rId5"/>
    <p:sldId id="295" r:id="rId6"/>
    <p:sldId id="292" r:id="rId7"/>
    <p:sldId id="298" r:id="rId8"/>
    <p:sldId id="427" r:id="rId9"/>
    <p:sldId id="430" r:id="rId10"/>
    <p:sldId id="431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FCBF5F7-4DDA-415C-926D-D45BBEE7646F}" v="5" dt="2024-10-25T15:19:57.30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77" autoAdjust="0"/>
    <p:restoredTop sz="94884" autoAdjust="0"/>
  </p:normalViewPr>
  <p:slideViewPr>
    <p:cSldViewPr snapToGrid="0">
      <p:cViewPr>
        <p:scale>
          <a:sx n="69" d="100"/>
          <a:sy n="69" d="100"/>
        </p:scale>
        <p:origin x="1288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9" d="100"/>
          <a:sy n="69" d="100"/>
        </p:scale>
        <p:origin x="326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iam Durden" userId="65d39bb5-d701-4f77-a228-3de75284658d" providerId="ADAL" clId="{7FCBF5F7-4DDA-415C-926D-D45BBEE7646F}"/>
    <pc:docChg chg="custSel addSld delSld modSld sldOrd">
      <pc:chgData name="William Durden" userId="65d39bb5-d701-4f77-a228-3de75284658d" providerId="ADAL" clId="{7FCBF5F7-4DDA-415C-926D-D45BBEE7646F}" dt="2024-10-25T15:21:36.716" v="1496" actId="20577"/>
      <pc:docMkLst>
        <pc:docMk/>
      </pc:docMkLst>
      <pc:sldChg chg="modSp mod">
        <pc:chgData name="William Durden" userId="65d39bb5-d701-4f77-a228-3de75284658d" providerId="ADAL" clId="{7FCBF5F7-4DDA-415C-926D-D45BBEE7646F}" dt="2024-10-25T15:21:36.716" v="1496" actId="20577"/>
        <pc:sldMkLst>
          <pc:docMk/>
          <pc:sldMk cId="1009886668" sldId="267"/>
        </pc:sldMkLst>
        <pc:spChg chg="mod">
          <ac:chgData name="William Durden" userId="65d39bb5-d701-4f77-a228-3de75284658d" providerId="ADAL" clId="{7FCBF5F7-4DDA-415C-926D-D45BBEE7646F}" dt="2024-10-25T15:06:19.513" v="639" actId="404"/>
          <ac:spMkLst>
            <pc:docMk/>
            <pc:sldMk cId="1009886668" sldId="267"/>
            <ac:spMk id="2" creationId="{00000000-0000-0000-0000-000000000000}"/>
          </ac:spMkLst>
        </pc:spChg>
        <pc:spChg chg="mod">
          <ac:chgData name="William Durden" userId="65d39bb5-d701-4f77-a228-3de75284658d" providerId="ADAL" clId="{7FCBF5F7-4DDA-415C-926D-D45BBEE7646F}" dt="2024-10-25T15:21:36.716" v="1496" actId="20577"/>
          <ac:spMkLst>
            <pc:docMk/>
            <pc:sldMk cId="1009886668" sldId="267"/>
            <ac:spMk id="4" creationId="{00000000-0000-0000-0000-000000000000}"/>
          </ac:spMkLst>
        </pc:spChg>
      </pc:sldChg>
      <pc:sldChg chg="ord">
        <pc:chgData name="William Durden" userId="65d39bb5-d701-4f77-a228-3de75284658d" providerId="ADAL" clId="{7FCBF5F7-4DDA-415C-926D-D45BBEE7646F}" dt="2024-10-25T15:19:13.441" v="1449"/>
        <pc:sldMkLst>
          <pc:docMk/>
          <pc:sldMk cId="2576669853" sldId="290"/>
        </pc:sldMkLst>
      </pc:sldChg>
      <pc:sldChg chg="del">
        <pc:chgData name="William Durden" userId="65d39bb5-d701-4f77-a228-3de75284658d" providerId="ADAL" clId="{7FCBF5F7-4DDA-415C-926D-D45BBEE7646F}" dt="2024-10-25T15:19:51.867" v="1457" actId="47"/>
        <pc:sldMkLst>
          <pc:docMk/>
          <pc:sldMk cId="1632999417" sldId="291"/>
        </pc:sldMkLst>
      </pc:sldChg>
      <pc:sldChg chg="modSp mod ord">
        <pc:chgData name="William Durden" userId="65d39bb5-d701-4f77-a228-3de75284658d" providerId="ADAL" clId="{7FCBF5F7-4DDA-415C-926D-D45BBEE7646F}" dt="2024-10-25T15:21:23.762" v="1491" actId="1076"/>
        <pc:sldMkLst>
          <pc:docMk/>
          <pc:sldMk cId="1238514312" sldId="292"/>
        </pc:sldMkLst>
        <pc:spChg chg="mod">
          <ac:chgData name="William Durden" userId="65d39bb5-d701-4f77-a228-3de75284658d" providerId="ADAL" clId="{7FCBF5F7-4DDA-415C-926D-D45BBEE7646F}" dt="2024-10-25T15:21:23.762" v="1491" actId="1076"/>
          <ac:spMkLst>
            <pc:docMk/>
            <pc:sldMk cId="1238514312" sldId="292"/>
            <ac:spMk id="6" creationId="{00000000-0000-0000-0000-000000000000}"/>
          </ac:spMkLst>
        </pc:spChg>
      </pc:sldChg>
      <pc:sldChg chg="ord">
        <pc:chgData name="William Durden" userId="65d39bb5-d701-4f77-a228-3de75284658d" providerId="ADAL" clId="{7FCBF5F7-4DDA-415C-926D-D45BBEE7646F}" dt="2024-10-25T15:19:13.441" v="1449"/>
        <pc:sldMkLst>
          <pc:docMk/>
          <pc:sldMk cId="3697149011" sldId="295"/>
        </pc:sldMkLst>
      </pc:sldChg>
      <pc:sldChg chg="ord">
        <pc:chgData name="William Durden" userId="65d39bb5-d701-4f77-a228-3de75284658d" providerId="ADAL" clId="{7FCBF5F7-4DDA-415C-926D-D45BBEE7646F}" dt="2024-10-25T15:19:13.441" v="1449"/>
        <pc:sldMkLst>
          <pc:docMk/>
          <pc:sldMk cId="4239750020" sldId="296"/>
        </pc:sldMkLst>
      </pc:sldChg>
      <pc:sldChg chg="modSp new del mod ord">
        <pc:chgData name="William Durden" userId="65d39bb5-d701-4f77-a228-3de75284658d" providerId="ADAL" clId="{7FCBF5F7-4DDA-415C-926D-D45BBEE7646F}" dt="2024-10-25T15:19:29.477" v="1452" actId="47"/>
        <pc:sldMkLst>
          <pc:docMk/>
          <pc:sldMk cId="3467933991" sldId="297"/>
        </pc:sldMkLst>
        <pc:spChg chg="mod">
          <ac:chgData name="William Durden" userId="65d39bb5-d701-4f77-a228-3de75284658d" providerId="ADAL" clId="{7FCBF5F7-4DDA-415C-926D-D45BBEE7646F}" dt="2024-10-25T14:14:32.716" v="165" actId="20577"/>
          <ac:spMkLst>
            <pc:docMk/>
            <pc:sldMk cId="3467933991" sldId="297"/>
            <ac:spMk id="2" creationId="{506C5E3C-FB35-13A1-38E8-2EE3D96A243A}"/>
          </ac:spMkLst>
        </pc:spChg>
        <pc:spChg chg="mod">
          <ac:chgData name="William Durden" userId="65d39bb5-d701-4f77-a228-3de75284658d" providerId="ADAL" clId="{7FCBF5F7-4DDA-415C-926D-D45BBEE7646F}" dt="2024-10-25T15:11:21.368" v="678" actId="20577"/>
          <ac:spMkLst>
            <pc:docMk/>
            <pc:sldMk cId="3467933991" sldId="297"/>
            <ac:spMk id="3" creationId="{AD6FEDD5-06BD-E282-D069-9FA6555F5584}"/>
          </ac:spMkLst>
        </pc:spChg>
      </pc:sldChg>
      <pc:sldChg chg="modSp add mod ord">
        <pc:chgData name="William Durden" userId="65d39bb5-d701-4f77-a228-3de75284658d" providerId="ADAL" clId="{7FCBF5F7-4DDA-415C-926D-D45BBEE7646F}" dt="2024-10-25T15:19:20.775" v="1450" actId="20578"/>
        <pc:sldMkLst>
          <pc:docMk/>
          <pc:sldMk cId="394347359" sldId="298"/>
        </pc:sldMkLst>
        <pc:spChg chg="mod">
          <ac:chgData name="William Durden" userId="65d39bb5-d701-4f77-a228-3de75284658d" providerId="ADAL" clId="{7FCBF5F7-4DDA-415C-926D-D45BBEE7646F}" dt="2024-10-25T15:17:45.739" v="1194" actId="20577"/>
          <ac:spMkLst>
            <pc:docMk/>
            <pc:sldMk cId="394347359" sldId="298"/>
            <ac:spMk id="2" creationId="{506C5E3C-FB35-13A1-38E8-2EE3D96A243A}"/>
          </ac:spMkLst>
        </pc:spChg>
        <pc:spChg chg="mod">
          <ac:chgData name="William Durden" userId="65d39bb5-d701-4f77-a228-3de75284658d" providerId="ADAL" clId="{7FCBF5F7-4DDA-415C-926D-D45BBEE7646F}" dt="2024-10-25T15:19:20.775" v="1450" actId="20578"/>
          <ac:spMkLst>
            <pc:docMk/>
            <pc:sldMk cId="394347359" sldId="298"/>
            <ac:spMk id="3" creationId="{AD6FEDD5-06BD-E282-D069-9FA6555F5584}"/>
          </ac:spMkLst>
        </pc:spChg>
      </pc:sldChg>
      <pc:sldChg chg="modSp add ord">
        <pc:chgData name="William Durden" userId="65d39bb5-d701-4f77-a228-3de75284658d" providerId="ADAL" clId="{7FCBF5F7-4DDA-415C-926D-D45BBEE7646F}" dt="2024-10-25T15:19:32.552" v="1454"/>
        <pc:sldMkLst>
          <pc:docMk/>
          <pc:sldMk cId="3920035587" sldId="427"/>
        </pc:sldMkLst>
        <pc:spChg chg="mod">
          <ac:chgData name="William Durden" userId="65d39bb5-d701-4f77-a228-3de75284658d" providerId="ADAL" clId="{7FCBF5F7-4DDA-415C-926D-D45BBEE7646F}" dt="2024-10-25T14:18:02.784" v="607"/>
          <ac:spMkLst>
            <pc:docMk/>
            <pc:sldMk cId="3920035587" sldId="427"/>
            <ac:spMk id="4" creationId="{A2B7E080-49A3-5CC4-7FCC-5FA4B40E84BC}"/>
          </ac:spMkLst>
        </pc:spChg>
      </pc:sldChg>
      <pc:sldChg chg="modSp add mod">
        <pc:chgData name="William Durden" userId="65d39bb5-d701-4f77-a228-3de75284658d" providerId="ADAL" clId="{7FCBF5F7-4DDA-415C-926D-D45BBEE7646F}" dt="2024-10-25T15:17:39.208" v="1170" actId="20577"/>
        <pc:sldMkLst>
          <pc:docMk/>
          <pc:sldMk cId="1095840836" sldId="428"/>
        </pc:sldMkLst>
        <pc:spChg chg="mod">
          <ac:chgData name="William Durden" userId="65d39bb5-d701-4f77-a228-3de75284658d" providerId="ADAL" clId="{7FCBF5F7-4DDA-415C-926D-D45BBEE7646F}" dt="2024-10-25T15:17:39.208" v="1170" actId="20577"/>
          <ac:spMkLst>
            <pc:docMk/>
            <pc:sldMk cId="1095840836" sldId="428"/>
            <ac:spMk id="2" creationId="{506C5E3C-FB35-13A1-38E8-2EE3D96A243A}"/>
          </ac:spMkLst>
        </pc:spChg>
        <pc:spChg chg="mod">
          <ac:chgData name="William Durden" userId="65d39bb5-d701-4f77-a228-3de75284658d" providerId="ADAL" clId="{7FCBF5F7-4DDA-415C-926D-D45BBEE7646F}" dt="2024-10-25T15:16:00.267" v="934" actId="21"/>
          <ac:spMkLst>
            <pc:docMk/>
            <pc:sldMk cId="1095840836" sldId="428"/>
            <ac:spMk id="3" creationId="{AD6FEDD5-06BD-E282-D069-9FA6555F5584}"/>
          </ac:spMkLst>
        </pc:spChg>
      </pc:sldChg>
      <pc:sldChg chg="add del ord">
        <pc:chgData name="William Durden" userId="65d39bb5-d701-4f77-a228-3de75284658d" providerId="ADAL" clId="{7FCBF5F7-4DDA-415C-926D-D45BBEE7646F}" dt="2024-10-25T15:19:26.787" v="1451" actId="47"/>
        <pc:sldMkLst>
          <pc:docMk/>
          <pc:sldMk cId="853014270" sldId="429"/>
        </pc:sldMkLst>
      </pc:sldChg>
      <pc:sldChg chg="modSp new mod">
        <pc:chgData name="William Durden" userId="65d39bb5-d701-4f77-a228-3de75284658d" providerId="ADAL" clId="{7FCBF5F7-4DDA-415C-926D-D45BBEE7646F}" dt="2024-10-25T15:18:56.200" v="1447" actId="20577"/>
        <pc:sldMkLst>
          <pc:docMk/>
          <pc:sldMk cId="1715450013" sldId="430"/>
        </pc:sldMkLst>
        <pc:spChg chg="mod">
          <ac:chgData name="William Durden" userId="65d39bb5-d701-4f77-a228-3de75284658d" providerId="ADAL" clId="{7FCBF5F7-4DDA-415C-926D-D45BBEE7646F}" dt="2024-10-25T15:17:54.350" v="1220" actId="20577"/>
          <ac:spMkLst>
            <pc:docMk/>
            <pc:sldMk cId="1715450013" sldId="430"/>
            <ac:spMk id="2" creationId="{15BB6442-678E-95FF-4D85-748D36561F18}"/>
          </ac:spMkLst>
        </pc:spChg>
        <pc:spChg chg="mod">
          <ac:chgData name="William Durden" userId="65d39bb5-d701-4f77-a228-3de75284658d" providerId="ADAL" clId="{7FCBF5F7-4DDA-415C-926D-D45BBEE7646F}" dt="2024-10-25T15:18:56.200" v="1447" actId="20577"/>
          <ac:spMkLst>
            <pc:docMk/>
            <pc:sldMk cId="1715450013" sldId="430"/>
            <ac:spMk id="3" creationId="{B39EB1F9-5435-226F-B94D-7F99453AD10A}"/>
          </ac:spMkLst>
        </pc:spChg>
      </pc:sldChg>
      <pc:sldChg chg="add del">
        <pc:chgData name="William Durden" userId="65d39bb5-d701-4f77-a228-3de75284658d" providerId="ADAL" clId="{7FCBF5F7-4DDA-415C-926D-D45BBEE7646F}" dt="2024-10-25T15:19:48.872" v="1456" actId="47"/>
        <pc:sldMkLst>
          <pc:docMk/>
          <pc:sldMk cId="2202981453" sldId="431"/>
        </pc:sldMkLst>
      </pc:sldChg>
      <pc:sldChg chg="modSp add mod">
        <pc:chgData name="William Durden" userId="65d39bb5-d701-4f77-a228-3de75284658d" providerId="ADAL" clId="{7FCBF5F7-4DDA-415C-926D-D45BBEE7646F}" dt="2024-10-25T15:21:01.073" v="1489" actId="1076"/>
        <pc:sldMkLst>
          <pc:docMk/>
          <pc:sldMk cId="2742602295" sldId="431"/>
        </pc:sldMkLst>
        <pc:spChg chg="mod">
          <ac:chgData name="William Durden" userId="65d39bb5-d701-4f77-a228-3de75284658d" providerId="ADAL" clId="{7FCBF5F7-4DDA-415C-926D-D45BBEE7646F}" dt="2024-10-25T15:21:01.073" v="1489" actId="1076"/>
          <ac:spMkLst>
            <pc:docMk/>
            <pc:sldMk cId="2742602295" sldId="431"/>
            <ac:spMk id="6" creationId="{00000000-0000-0000-0000-000000000000}"/>
          </ac:spMkLst>
        </pc:spChg>
      </pc:sldChg>
      <pc:sldMasterChg chg="delSldLayout">
        <pc:chgData name="William Durden" userId="65d39bb5-d701-4f77-a228-3de75284658d" providerId="ADAL" clId="{7FCBF5F7-4DDA-415C-926D-D45BBEE7646F}" dt="2024-10-25T15:19:51.867" v="1457" actId="47"/>
        <pc:sldMasterMkLst>
          <pc:docMk/>
          <pc:sldMasterMk cId="4232336755" sldId="2147483659"/>
        </pc:sldMasterMkLst>
        <pc:sldLayoutChg chg="del">
          <pc:chgData name="William Durden" userId="65d39bb5-d701-4f77-a228-3de75284658d" providerId="ADAL" clId="{7FCBF5F7-4DDA-415C-926D-D45BBEE7646F}" dt="2024-10-25T15:19:51.867" v="1457" actId="47"/>
          <pc:sldLayoutMkLst>
            <pc:docMk/>
            <pc:sldMasterMk cId="4232336755" sldId="2147483659"/>
            <pc:sldLayoutMk cId="3591404889" sldId="2147483669"/>
          </pc:sldLayoutMkLst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B08528-983F-4FAB-B203-1B756715F968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CC805AEC-0CBB-40DF-93B6-0A0F9D1D391D}">
      <dgm:prSet phldrT="[Text]"/>
      <dgm:spPr/>
      <dgm:t>
        <a:bodyPr/>
        <a:lstStyle/>
        <a:p>
          <a:r>
            <a:rPr lang="en-US" b="1"/>
            <a:t>Student</a:t>
          </a:r>
          <a:endParaRPr lang="en-US" b="1" dirty="0"/>
        </a:p>
      </dgm:t>
    </dgm:pt>
    <dgm:pt modelId="{471BB7E0-1752-4A62-AC41-C19E6A8304E3}" type="parTrans" cxnId="{26B1C84F-148F-4611-BBB7-69286F32F90A}">
      <dgm:prSet/>
      <dgm:spPr/>
      <dgm:t>
        <a:bodyPr/>
        <a:lstStyle/>
        <a:p>
          <a:endParaRPr lang="en-US"/>
        </a:p>
      </dgm:t>
    </dgm:pt>
    <dgm:pt modelId="{2045F9DA-F74E-438D-AC40-34EA7C0F449B}" type="sibTrans" cxnId="{26B1C84F-148F-4611-BBB7-69286F32F90A}">
      <dgm:prSet/>
      <dgm:spPr/>
      <dgm:t>
        <a:bodyPr/>
        <a:lstStyle/>
        <a:p>
          <a:endParaRPr lang="en-US"/>
        </a:p>
      </dgm:t>
    </dgm:pt>
    <dgm:pt modelId="{6085D623-3CBA-4BF9-B6DE-EE76D008BAC0}">
      <dgm:prSet/>
      <dgm:spPr/>
      <dgm:t>
        <a:bodyPr/>
        <a:lstStyle/>
        <a:p>
          <a:r>
            <a:rPr lang="en-US" b="1"/>
            <a:t>Student Services</a:t>
          </a:r>
          <a:endParaRPr lang="en-US" b="1" dirty="0"/>
        </a:p>
      </dgm:t>
    </dgm:pt>
    <dgm:pt modelId="{8376EB72-A0EA-4CCF-BDB8-59506F437821}" type="parTrans" cxnId="{62F3EFD8-2CAE-4269-8FAB-1527EA87848E}">
      <dgm:prSet/>
      <dgm:spPr/>
      <dgm:t>
        <a:bodyPr/>
        <a:lstStyle/>
        <a:p>
          <a:endParaRPr lang="en-US"/>
        </a:p>
      </dgm:t>
    </dgm:pt>
    <dgm:pt modelId="{EE613C2C-34CA-40C6-8088-7412C8E8C83F}" type="sibTrans" cxnId="{62F3EFD8-2CAE-4269-8FAB-1527EA87848E}">
      <dgm:prSet/>
      <dgm:spPr/>
      <dgm:t>
        <a:bodyPr/>
        <a:lstStyle/>
        <a:p>
          <a:endParaRPr lang="en-US"/>
        </a:p>
      </dgm:t>
    </dgm:pt>
    <dgm:pt modelId="{FDC42C85-842B-435F-8098-DFA0C0F28D3C}">
      <dgm:prSet/>
      <dgm:spPr/>
      <dgm:t>
        <a:bodyPr/>
        <a:lstStyle/>
        <a:p>
          <a:r>
            <a:rPr lang="en-US" b="1"/>
            <a:t>Academic Advising</a:t>
          </a:r>
          <a:endParaRPr lang="en-US" b="1" dirty="0"/>
        </a:p>
      </dgm:t>
    </dgm:pt>
    <dgm:pt modelId="{2E2C2F80-EF7C-4E49-A6A2-001F2A3D0C78}" type="parTrans" cxnId="{77A28091-81D4-4895-A583-2D32091E866E}">
      <dgm:prSet/>
      <dgm:spPr/>
      <dgm:t>
        <a:bodyPr/>
        <a:lstStyle/>
        <a:p>
          <a:endParaRPr lang="en-US"/>
        </a:p>
      </dgm:t>
    </dgm:pt>
    <dgm:pt modelId="{B6F7616A-C0D5-449B-B0F7-6D4CB8812FD0}" type="sibTrans" cxnId="{77A28091-81D4-4895-A583-2D32091E866E}">
      <dgm:prSet/>
      <dgm:spPr/>
      <dgm:t>
        <a:bodyPr/>
        <a:lstStyle/>
        <a:p>
          <a:endParaRPr lang="en-US"/>
        </a:p>
      </dgm:t>
    </dgm:pt>
    <dgm:pt modelId="{BD28C3B9-B97F-45AC-BD14-5DCCAE30C0B3}">
      <dgm:prSet/>
      <dgm:spPr/>
      <dgm:t>
        <a:bodyPr/>
        <a:lstStyle/>
        <a:p>
          <a:r>
            <a:rPr lang="en-US" b="1"/>
            <a:t>Accessibility</a:t>
          </a:r>
          <a:endParaRPr lang="en-US" b="1" dirty="0"/>
        </a:p>
      </dgm:t>
    </dgm:pt>
    <dgm:pt modelId="{84879303-1406-4635-9DBC-4927186CBD1D}" type="parTrans" cxnId="{9558917B-5F3B-4A8F-988A-2A17484111CF}">
      <dgm:prSet/>
      <dgm:spPr/>
      <dgm:t>
        <a:bodyPr/>
        <a:lstStyle/>
        <a:p>
          <a:endParaRPr lang="en-US"/>
        </a:p>
      </dgm:t>
    </dgm:pt>
    <dgm:pt modelId="{B89793CF-C13B-4438-9E6D-45A66ED0E29F}" type="sibTrans" cxnId="{9558917B-5F3B-4A8F-988A-2A17484111CF}">
      <dgm:prSet/>
      <dgm:spPr/>
      <dgm:t>
        <a:bodyPr/>
        <a:lstStyle/>
        <a:p>
          <a:endParaRPr lang="en-US"/>
        </a:p>
      </dgm:t>
    </dgm:pt>
    <dgm:pt modelId="{F9788A97-7DD6-4978-A39E-7A7179A10ED4}">
      <dgm:prSet/>
      <dgm:spPr/>
      <dgm:t>
        <a:bodyPr/>
        <a:lstStyle/>
        <a:p>
          <a:r>
            <a:rPr lang="en-US" b="1"/>
            <a:t>Registrar</a:t>
          </a:r>
          <a:endParaRPr lang="en-US" b="1" dirty="0"/>
        </a:p>
      </dgm:t>
    </dgm:pt>
    <dgm:pt modelId="{61A288E3-EE46-491D-8301-4D819A800A19}" type="parTrans" cxnId="{ACCDBAE3-96D4-4000-A1DF-130F3DFF3186}">
      <dgm:prSet/>
      <dgm:spPr/>
      <dgm:t>
        <a:bodyPr/>
        <a:lstStyle/>
        <a:p>
          <a:endParaRPr lang="en-US"/>
        </a:p>
      </dgm:t>
    </dgm:pt>
    <dgm:pt modelId="{BCF58BB1-718A-4F90-857B-5F3C9291CC66}" type="sibTrans" cxnId="{ACCDBAE3-96D4-4000-A1DF-130F3DFF3186}">
      <dgm:prSet/>
      <dgm:spPr/>
      <dgm:t>
        <a:bodyPr/>
        <a:lstStyle/>
        <a:p>
          <a:endParaRPr lang="en-US"/>
        </a:p>
      </dgm:t>
    </dgm:pt>
    <dgm:pt modelId="{B45B2506-BD28-4816-BCB0-68D079785D54}">
      <dgm:prSet/>
      <dgm:spPr/>
      <dgm:t>
        <a:bodyPr/>
        <a:lstStyle/>
        <a:p>
          <a:r>
            <a:rPr lang="en-US" b="1"/>
            <a:t>Institutional Research</a:t>
          </a:r>
          <a:endParaRPr lang="en-US" b="1" dirty="0"/>
        </a:p>
      </dgm:t>
    </dgm:pt>
    <dgm:pt modelId="{5BF7E47C-3C07-45B8-A28F-A5D8490A862B}" type="parTrans" cxnId="{9178538C-68A0-4B5E-A4F7-C219CAEEDE3E}">
      <dgm:prSet/>
      <dgm:spPr/>
      <dgm:t>
        <a:bodyPr/>
        <a:lstStyle/>
        <a:p>
          <a:endParaRPr lang="en-US"/>
        </a:p>
      </dgm:t>
    </dgm:pt>
    <dgm:pt modelId="{A567EE9D-45F4-4F28-B524-E87ED7567EF4}" type="sibTrans" cxnId="{9178538C-68A0-4B5E-A4F7-C219CAEEDE3E}">
      <dgm:prSet/>
      <dgm:spPr/>
      <dgm:t>
        <a:bodyPr/>
        <a:lstStyle/>
        <a:p>
          <a:endParaRPr lang="en-US"/>
        </a:p>
      </dgm:t>
    </dgm:pt>
    <dgm:pt modelId="{B8F51261-B679-47C6-B780-A6476987125E}">
      <dgm:prSet/>
      <dgm:spPr/>
      <dgm:t>
        <a:bodyPr/>
        <a:lstStyle/>
        <a:p>
          <a:r>
            <a:rPr lang="en-US" b="1" dirty="0"/>
            <a:t>President</a:t>
          </a:r>
        </a:p>
      </dgm:t>
    </dgm:pt>
    <dgm:pt modelId="{6991BA3B-0C30-4475-8563-62B5BAF2A7B7}" type="parTrans" cxnId="{CDC9CE2A-4423-4349-A016-A4A2CCB449DA}">
      <dgm:prSet/>
      <dgm:spPr/>
      <dgm:t>
        <a:bodyPr/>
        <a:lstStyle/>
        <a:p>
          <a:endParaRPr lang="en-US"/>
        </a:p>
      </dgm:t>
    </dgm:pt>
    <dgm:pt modelId="{39FD4480-DBAA-41F3-8228-A9DD1DBEA646}" type="sibTrans" cxnId="{CDC9CE2A-4423-4349-A016-A4A2CCB449DA}">
      <dgm:prSet/>
      <dgm:spPr/>
      <dgm:t>
        <a:bodyPr/>
        <a:lstStyle/>
        <a:p>
          <a:endParaRPr lang="en-US"/>
        </a:p>
      </dgm:t>
    </dgm:pt>
    <dgm:pt modelId="{897E145F-EDA0-4D46-98C5-72C83A361941}">
      <dgm:prSet/>
      <dgm:spPr/>
      <dgm:t>
        <a:bodyPr/>
        <a:lstStyle/>
        <a:p>
          <a:r>
            <a:rPr lang="en-US" b="1"/>
            <a:t>Business Advisory Committee (BAC)</a:t>
          </a:r>
          <a:endParaRPr lang="en-US" b="1" dirty="0"/>
        </a:p>
      </dgm:t>
    </dgm:pt>
    <dgm:pt modelId="{8B28AF40-1E2C-43FD-B0D3-7FCB467849B1}" type="parTrans" cxnId="{358C8BB6-4665-47A4-B569-33725B8B450F}">
      <dgm:prSet/>
      <dgm:spPr/>
      <dgm:t>
        <a:bodyPr/>
        <a:lstStyle/>
        <a:p>
          <a:endParaRPr lang="en-US"/>
        </a:p>
      </dgm:t>
    </dgm:pt>
    <dgm:pt modelId="{5EAE6F6F-E07F-4BE9-8778-DE490963414D}" type="sibTrans" cxnId="{358C8BB6-4665-47A4-B569-33725B8B450F}">
      <dgm:prSet/>
      <dgm:spPr/>
      <dgm:t>
        <a:bodyPr/>
        <a:lstStyle/>
        <a:p>
          <a:endParaRPr lang="en-US"/>
        </a:p>
      </dgm:t>
    </dgm:pt>
    <dgm:pt modelId="{34AAED26-C937-43EB-88D3-A9EEC959C634}">
      <dgm:prSet/>
      <dgm:spPr/>
      <dgm:t>
        <a:bodyPr/>
        <a:lstStyle/>
        <a:p>
          <a:r>
            <a:rPr lang="en-US" b="1"/>
            <a:t>Information Technology (IT)/Security</a:t>
          </a:r>
          <a:endParaRPr lang="en-US" b="1" dirty="0"/>
        </a:p>
      </dgm:t>
    </dgm:pt>
    <dgm:pt modelId="{68C9DE32-3117-4810-B08A-A57C14200AD8}" type="parTrans" cxnId="{3F538AA0-CCF2-466A-97AF-E83C6B1AB68F}">
      <dgm:prSet/>
      <dgm:spPr/>
      <dgm:t>
        <a:bodyPr/>
        <a:lstStyle/>
        <a:p>
          <a:endParaRPr lang="en-US"/>
        </a:p>
      </dgm:t>
    </dgm:pt>
    <dgm:pt modelId="{1B555EF1-06CA-4D42-BF17-021BCEA34D32}" type="sibTrans" cxnId="{3F538AA0-CCF2-466A-97AF-E83C6B1AB68F}">
      <dgm:prSet/>
      <dgm:spPr/>
      <dgm:t>
        <a:bodyPr/>
        <a:lstStyle/>
        <a:p>
          <a:endParaRPr lang="en-US"/>
        </a:p>
      </dgm:t>
    </dgm:pt>
    <dgm:pt modelId="{80BB58CF-4F83-49BD-99C2-9C2E337EFA13}">
      <dgm:prSet/>
      <dgm:spPr/>
      <dgm:t>
        <a:bodyPr/>
        <a:lstStyle/>
        <a:p>
          <a:r>
            <a:rPr lang="en-US" b="1"/>
            <a:t>Academic Affairs</a:t>
          </a:r>
          <a:endParaRPr lang="en-US" b="1" dirty="0"/>
        </a:p>
      </dgm:t>
    </dgm:pt>
    <dgm:pt modelId="{22509FD9-5CD5-43F1-9820-9D7758EA4295}" type="parTrans" cxnId="{71B912F5-0D3E-4D6A-859F-9B8E5BEF541C}">
      <dgm:prSet/>
      <dgm:spPr/>
      <dgm:t>
        <a:bodyPr/>
        <a:lstStyle/>
        <a:p>
          <a:endParaRPr lang="en-US"/>
        </a:p>
      </dgm:t>
    </dgm:pt>
    <dgm:pt modelId="{A627C827-D5A8-4B09-998C-CE742B88D8DF}" type="sibTrans" cxnId="{71B912F5-0D3E-4D6A-859F-9B8E5BEF541C}">
      <dgm:prSet/>
      <dgm:spPr/>
      <dgm:t>
        <a:bodyPr/>
        <a:lstStyle/>
        <a:p>
          <a:endParaRPr lang="en-US"/>
        </a:p>
      </dgm:t>
    </dgm:pt>
    <dgm:pt modelId="{3151F6F4-3EB2-4C62-88DA-7FA0CAA215EC}">
      <dgm:prSet/>
      <dgm:spPr/>
      <dgm:t>
        <a:bodyPr/>
        <a:lstStyle/>
        <a:p>
          <a:r>
            <a:rPr lang="en-US" b="1"/>
            <a:t>Equity (DEOC)</a:t>
          </a:r>
          <a:endParaRPr lang="en-US" b="1" dirty="0"/>
        </a:p>
      </dgm:t>
    </dgm:pt>
    <dgm:pt modelId="{15EA45B6-BC7F-4AF1-BCD4-08DD3B15631A}" type="parTrans" cxnId="{6592E2DF-FA25-4803-84AD-72CF742A0821}">
      <dgm:prSet/>
      <dgm:spPr/>
      <dgm:t>
        <a:bodyPr/>
        <a:lstStyle/>
        <a:p>
          <a:endParaRPr lang="en-US"/>
        </a:p>
      </dgm:t>
    </dgm:pt>
    <dgm:pt modelId="{DBD13CE8-85E6-4D0C-94E1-2B15CBB8DE0F}" type="sibTrans" cxnId="{6592E2DF-FA25-4803-84AD-72CF742A0821}">
      <dgm:prSet/>
      <dgm:spPr/>
      <dgm:t>
        <a:bodyPr/>
        <a:lstStyle/>
        <a:p>
          <a:endParaRPr lang="en-US"/>
        </a:p>
      </dgm:t>
    </dgm:pt>
    <dgm:pt modelId="{FDEDEC89-BC9E-4026-9491-AD7E7DCED873}">
      <dgm:prSet/>
      <dgm:spPr/>
      <dgm:t>
        <a:bodyPr/>
        <a:lstStyle/>
        <a:p>
          <a:r>
            <a:rPr lang="en-US" b="1"/>
            <a:t>Basic Education</a:t>
          </a:r>
          <a:endParaRPr lang="en-US" b="1" dirty="0"/>
        </a:p>
      </dgm:t>
    </dgm:pt>
    <dgm:pt modelId="{BFF519E9-6101-4EF1-936C-EE7D7C700C5C}" type="parTrans" cxnId="{3CF35C44-AD82-413F-9D49-E18D98A7D8ED}">
      <dgm:prSet/>
      <dgm:spPr/>
      <dgm:t>
        <a:bodyPr/>
        <a:lstStyle/>
        <a:p>
          <a:endParaRPr lang="en-US"/>
        </a:p>
      </dgm:t>
    </dgm:pt>
    <dgm:pt modelId="{0B1CAEF9-495A-48B6-A1A4-C5E841D53E61}" type="sibTrans" cxnId="{3CF35C44-AD82-413F-9D49-E18D98A7D8ED}">
      <dgm:prSet/>
      <dgm:spPr/>
      <dgm:t>
        <a:bodyPr/>
        <a:lstStyle/>
        <a:p>
          <a:endParaRPr lang="en-US"/>
        </a:p>
      </dgm:t>
    </dgm:pt>
    <dgm:pt modelId="{0886B721-40C6-4BF7-821F-FAABF8F2ECB2}">
      <dgm:prSet/>
      <dgm:spPr/>
      <dgm:t>
        <a:bodyPr/>
        <a:lstStyle/>
        <a:p>
          <a:r>
            <a:rPr lang="en-US" b="1"/>
            <a:t>State Board Representative</a:t>
          </a:r>
          <a:endParaRPr lang="en-US" b="1" dirty="0"/>
        </a:p>
      </dgm:t>
    </dgm:pt>
    <dgm:pt modelId="{F10D2A97-FB1E-46D6-8285-CF0373655815}" type="parTrans" cxnId="{17E4D772-39D5-4D57-8C6D-E799D17FC5E4}">
      <dgm:prSet/>
      <dgm:spPr/>
      <dgm:t>
        <a:bodyPr/>
        <a:lstStyle/>
        <a:p>
          <a:endParaRPr lang="en-US"/>
        </a:p>
      </dgm:t>
    </dgm:pt>
    <dgm:pt modelId="{31321308-E3C3-4858-A908-1B33DA1BC71C}" type="sibTrans" cxnId="{17E4D772-39D5-4D57-8C6D-E799D17FC5E4}">
      <dgm:prSet/>
      <dgm:spPr/>
      <dgm:t>
        <a:bodyPr/>
        <a:lstStyle/>
        <a:p>
          <a:endParaRPr lang="en-US"/>
        </a:p>
      </dgm:t>
    </dgm:pt>
    <dgm:pt modelId="{33533D14-042D-4A01-8F19-2A9CD18134CA}">
      <dgm:prSet/>
      <dgm:spPr/>
      <dgm:t>
        <a:bodyPr/>
        <a:lstStyle/>
        <a:p>
          <a:r>
            <a:rPr lang="en-US" b="1"/>
            <a:t>Faculty</a:t>
          </a:r>
          <a:endParaRPr lang="en-US" b="1" dirty="0"/>
        </a:p>
      </dgm:t>
    </dgm:pt>
    <dgm:pt modelId="{7707FBF1-0A56-491E-A501-0BF9B0F63135}" type="parTrans" cxnId="{DF6DE6B8-F04E-48F9-B7A1-EE311AA52B99}">
      <dgm:prSet/>
      <dgm:spPr/>
      <dgm:t>
        <a:bodyPr/>
        <a:lstStyle/>
        <a:p>
          <a:endParaRPr lang="en-US"/>
        </a:p>
      </dgm:t>
    </dgm:pt>
    <dgm:pt modelId="{313164EA-A61B-44C9-9B1B-D020A861728F}" type="sibTrans" cxnId="{DF6DE6B8-F04E-48F9-B7A1-EE311AA52B99}">
      <dgm:prSet/>
      <dgm:spPr/>
      <dgm:t>
        <a:bodyPr/>
        <a:lstStyle/>
        <a:p>
          <a:endParaRPr lang="en-US"/>
        </a:p>
      </dgm:t>
    </dgm:pt>
    <dgm:pt modelId="{894BC44E-DFE1-49BE-B7E0-6F5FCF196390}" type="pres">
      <dgm:prSet presAssocID="{F5B08528-983F-4FAB-B203-1B756715F968}" presName="diagram" presStyleCnt="0">
        <dgm:presLayoutVars>
          <dgm:dir/>
          <dgm:resizeHandles val="exact"/>
        </dgm:presLayoutVars>
      </dgm:prSet>
      <dgm:spPr/>
    </dgm:pt>
    <dgm:pt modelId="{9335306D-3346-44C4-BE3F-04E405C71994}" type="pres">
      <dgm:prSet presAssocID="{CC805AEC-0CBB-40DF-93B6-0A0F9D1D391D}" presName="node" presStyleLbl="node1" presStyleIdx="0" presStyleCnt="14">
        <dgm:presLayoutVars>
          <dgm:bulletEnabled val="1"/>
        </dgm:presLayoutVars>
      </dgm:prSet>
      <dgm:spPr/>
    </dgm:pt>
    <dgm:pt modelId="{C3E35F07-E283-4D01-8867-016CB86627E6}" type="pres">
      <dgm:prSet presAssocID="{2045F9DA-F74E-438D-AC40-34EA7C0F449B}" presName="sibTrans" presStyleCnt="0"/>
      <dgm:spPr/>
    </dgm:pt>
    <dgm:pt modelId="{1B65AA56-5C52-4896-8387-18B64799A527}" type="pres">
      <dgm:prSet presAssocID="{6085D623-3CBA-4BF9-B6DE-EE76D008BAC0}" presName="node" presStyleLbl="node1" presStyleIdx="1" presStyleCnt="14">
        <dgm:presLayoutVars>
          <dgm:bulletEnabled val="1"/>
        </dgm:presLayoutVars>
      </dgm:prSet>
      <dgm:spPr/>
    </dgm:pt>
    <dgm:pt modelId="{3757F82E-B9C3-4036-A14B-8C7B6F1BF2E1}" type="pres">
      <dgm:prSet presAssocID="{EE613C2C-34CA-40C6-8088-7412C8E8C83F}" presName="sibTrans" presStyleCnt="0"/>
      <dgm:spPr/>
    </dgm:pt>
    <dgm:pt modelId="{6B9DD9D9-D2D2-4396-BD98-1534FFB8F51E}" type="pres">
      <dgm:prSet presAssocID="{FDC42C85-842B-435F-8098-DFA0C0F28D3C}" presName="node" presStyleLbl="node1" presStyleIdx="2" presStyleCnt="14">
        <dgm:presLayoutVars>
          <dgm:bulletEnabled val="1"/>
        </dgm:presLayoutVars>
      </dgm:prSet>
      <dgm:spPr/>
    </dgm:pt>
    <dgm:pt modelId="{3EFC8749-588A-4FB8-9ED7-35702CEE3FA1}" type="pres">
      <dgm:prSet presAssocID="{B6F7616A-C0D5-449B-B0F7-6D4CB8812FD0}" presName="sibTrans" presStyleCnt="0"/>
      <dgm:spPr/>
    </dgm:pt>
    <dgm:pt modelId="{7671AA70-C93C-464C-AC76-7D0C0F4FA35F}" type="pres">
      <dgm:prSet presAssocID="{BD28C3B9-B97F-45AC-BD14-5DCCAE30C0B3}" presName="node" presStyleLbl="node1" presStyleIdx="3" presStyleCnt="14">
        <dgm:presLayoutVars>
          <dgm:bulletEnabled val="1"/>
        </dgm:presLayoutVars>
      </dgm:prSet>
      <dgm:spPr/>
    </dgm:pt>
    <dgm:pt modelId="{80A26888-44CA-4575-893F-4D659533048D}" type="pres">
      <dgm:prSet presAssocID="{B89793CF-C13B-4438-9E6D-45A66ED0E29F}" presName="sibTrans" presStyleCnt="0"/>
      <dgm:spPr/>
    </dgm:pt>
    <dgm:pt modelId="{16F5E295-83A0-41B7-A700-93D47C33741A}" type="pres">
      <dgm:prSet presAssocID="{F9788A97-7DD6-4978-A39E-7A7179A10ED4}" presName="node" presStyleLbl="node1" presStyleIdx="4" presStyleCnt="14">
        <dgm:presLayoutVars>
          <dgm:bulletEnabled val="1"/>
        </dgm:presLayoutVars>
      </dgm:prSet>
      <dgm:spPr/>
    </dgm:pt>
    <dgm:pt modelId="{E4E26084-7A1D-4B8B-8966-19D9F080D593}" type="pres">
      <dgm:prSet presAssocID="{BCF58BB1-718A-4F90-857B-5F3C9291CC66}" presName="sibTrans" presStyleCnt="0"/>
      <dgm:spPr/>
    </dgm:pt>
    <dgm:pt modelId="{3374554E-9411-4C4D-9270-DDA2FB5988F8}" type="pres">
      <dgm:prSet presAssocID="{B45B2506-BD28-4816-BCB0-68D079785D54}" presName="node" presStyleLbl="node1" presStyleIdx="5" presStyleCnt="14">
        <dgm:presLayoutVars>
          <dgm:bulletEnabled val="1"/>
        </dgm:presLayoutVars>
      </dgm:prSet>
      <dgm:spPr/>
    </dgm:pt>
    <dgm:pt modelId="{FDE66C52-54E3-415D-932A-8FC716CC0F8D}" type="pres">
      <dgm:prSet presAssocID="{A567EE9D-45F4-4F28-B524-E87ED7567EF4}" presName="sibTrans" presStyleCnt="0"/>
      <dgm:spPr/>
    </dgm:pt>
    <dgm:pt modelId="{64BF754D-C682-4A06-8570-4046BD399E81}" type="pres">
      <dgm:prSet presAssocID="{B8F51261-B679-47C6-B780-A6476987125E}" presName="node" presStyleLbl="node1" presStyleIdx="6" presStyleCnt="14">
        <dgm:presLayoutVars>
          <dgm:bulletEnabled val="1"/>
        </dgm:presLayoutVars>
      </dgm:prSet>
      <dgm:spPr/>
    </dgm:pt>
    <dgm:pt modelId="{A20C85AA-F711-43C4-8EE5-38325B3EF917}" type="pres">
      <dgm:prSet presAssocID="{39FD4480-DBAA-41F3-8228-A9DD1DBEA646}" presName="sibTrans" presStyleCnt="0"/>
      <dgm:spPr/>
    </dgm:pt>
    <dgm:pt modelId="{089A91CB-DD65-4808-99B4-E23EBC03A4D1}" type="pres">
      <dgm:prSet presAssocID="{897E145F-EDA0-4D46-98C5-72C83A361941}" presName="node" presStyleLbl="node1" presStyleIdx="7" presStyleCnt="14">
        <dgm:presLayoutVars>
          <dgm:bulletEnabled val="1"/>
        </dgm:presLayoutVars>
      </dgm:prSet>
      <dgm:spPr/>
    </dgm:pt>
    <dgm:pt modelId="{295FFB38-2B39-4BBC-9F69-E981761C27DB}" type="pres">
      <dgm:prSet presAssocID="{5EAE6F6F-E07F-4BE9-8778-DE490963414D}" presName="sibTrans" presStyleCnt="0"/>
      <dgm:spPr/>
    </dgm:pt>
    <dgm:pt modelId="{DB23AD6E-E300-4EAB-899F-4C4E5FBD20FB}" type="pres">
      <dgm:prSet presAssocID="{34AAED26-C937-43EB-88D3-A9EEC959C634}" presName="node" presStyleLbl="node1" presStyleIdx="8" presStyleCnt="14">
        <dgm:presLayoutVars>
          <dgm:bulletEnabled val="1"/>
        </dgm:presLayoutVars>
      </dgm:prSet>
      <dgm:spPr/>
    </dgm:pt>
    <dgm:pt modelId="{DCC9AC72-7973-4CF5-BDD5-729968E2E7F5}" type="pres">
      <dgm:prSet presAssocID="{1B555EF1-06CA-4D42-BF17-021BCEA34D32}" presName="sibTrans" presStyleCnt="0"/>
      <dgm:spPr/>
    </dgm:pt>
    <dgm:pt modelId="{90B95C33-0E08-4820-A8FA-A10182816C0E}" type="pres">
      <dgm:prSet presAssocID="{80BB58CF-4F83-49BD-99C2-9C2E337EFA13}" presName="node" presStyleLbl="node1" presStyleIdx="9" presStyleCnt="14">
        <dgm:presLayoutVars>
          <dgm:bulletEnabled val="1"/>
        </dgm:presLayoutVars>
      </dgm:prSet>
      <dgm:spPr/>
    </dgm:pt>
    <dgm:pt modelId="{00433984-A832-456B-940C-6EA120C540B7}" type="pres">
      <dgm:prSet presAssocID="{A627C827-D5A8-4B09-998C-CE742B88D8DF}" presName="sibTrans" presStyleCnt="0"/>
      <dgm:spPr/>
    </dgm:pt>
    <dgm:pt modelId="{8CCFD9F1-63A0-4692-8A91-35F087237AA4}" type="pres">
      <dgm:prSet presAssocID="{3151F6F4-3EB2-4C62-88DA-7FA0CAA215EC}" presName="node" presStyleLbl="node1" presStyleIdx="10" presStyleCnt="14">
        <dgm:presLayoutVars>
          <dgm:bulletEnabled val="1"/>
        </dgm:presLayoutVars>
      </dgm:prSet>
      <dgm:spPr/>
    </dgm:pt>
    <dgm:pt modelId="{0C212DF9-664B-49D6-B078-5778A23B4246}" type="pres">
      <dgm:prSet presAssocID="{DBD13CE8-85E6-4D0C-94E1-2B15CBB8DE0F}" presName="sibTrans" presStyleCnt="0"/>
      <dgm:spPr/>
    </dgm:pt>
    <dgm:pt modelId="{5F89CC9A-2A8F-4571-9FF3-F7726ED09947}" type="pres">
      <dgm:prSet presAssocID="{FDEDEC89-BC9E-4026-9491-AD7E7DCED873}" presName="node" presStyleLbl="node1" presStyleIdx="11" presStyleCnt="14">
        <dgm:presLayoutVars>
          <dgm:bulletEnabled val="1"/>
        </dgm:presLayoutVars>
      </dgm:prSet>
      <dgm:spPr/>
    </dgm:pt>
    <dgm:pt modelId="{9E1E2418-E861-4E2D-A594-C39657F4EAE6}" type="pres">
      <dgm:prSet presAssocID="{0B1CAEF9-495A-48B6-A1A4-C5E841D53E61}" presName="sibTrans" presStyleCnt="0"/>
      <dgm:spPr/>
    </dgm:pt>
    <dgm:pt modelId="{ADF695F5-316D-4CE3-9ED5-EB2CC621C9A2}" type="pres">
      <dgm:prSet presAssocID="{0886B721-40C6-4BF7-821F-FAABF8F2ECB2}" presName="node" presStyleLbl="node1" presStyleIdx="12" presStyleCnt="14">
        <dgm:presLayoutVars>
          <dgm:bulletEnabled val="1"/>
        </dgm:presLayoutVars>
      </dgm:prSet>
      <dgm:spPr/>
    </dgm:pt>
    <dgm:pt modelId="{AFCD29C5-B9CC-46CF-9C5C-0B7D26EA7B8C}" type="pres">
      <dgm:prSet presAssocID="{31321308-E3C3-4858-A908-1B33DA1BC71C}" presName="sibTrans" presStyleCnt="0"/>
      <dgm:spPr/>
    </dgm:pt>
    <dgm:pt modelId="{055CB6DC-EBB0-4368-A10E-99252F55A866}" type="pres">
      <dgm:prSet presAssocID="{33533D14-042D-4A01-8F19-2A9CD18134CA}" presName="node" presStyleLbl="node1" presStyleIdx="13" presStyleCnt="14">
        <dgm:presLayoutVars>
          <dgm:bulletEnabled val="1"/>
        </dgm:presLayoutVars>
      </dgm:prSet>
      <dgm:spPr/>
    </dgm:pt>
  </dgm:ptLst>
  <dgm:cxnLst>
    <dgm:cxn modelId="{B18D5209-6F67-4C19-919A-D5A4DB81E211}" type="presOf" srcId="{3151F6F4-3EB2-4C62-88DA-7FA0CAA215EC}" destId="{8CCFD9F1-63A0-4692-8A91-35F087237AA4}" srcOrd="0" destOrd="0" presId="urn:microsoft.com/office/officeart/2005/8/layout/default"/>
    <dgm:cxn modelId="{8AFA2F27-84DC-48B5-B2FC-E3DE559831F0}" type="presOf" srcId="{FDEDEC89-BC9E-4026-9491-AD7E7DCED873}" destId="{5F89CC9A-2A8F-4571-9FF3-F7726ED09947}" srcOrd="0" destOrd="0" presId="urn:microsoft.com/office/officeart/2005/8/layout/default"/>
    <dgm:cxn modelId="{CDC9CE2A-4423-4349-A016-A4A2CCB449DA}" srcId="{F5B08528-983F-4FAB-B203-1B756715F968}" destId="{B8F51261-B679-47C6-B780-A6476987125E}" srcOrd="6" destOrd="0" parTransId="{6991BA3B-0C30-4475-8563-62B5BAF2A7B7}" sibTransId="{39FD4480-DBAA-41F3-8228-A9DD1DBEA646}"/>
    <dgm:cxn modelId="{8EB7EF2B-C196-4966-97BE-3368B2559856}" type="presOf" srcId="{897E145F-EDA0-4D46-98C5-72C83A361941}" destId="{089A91CB-DD65-4808-99B4-E23EBC03A4D1}" srcOrd="0" destOrd="0" presId="urn:microsoft.com/office/officeart/2005/8/layout/default"/>
    <dgm:cxn modelId="{2171EA2F-319E-49C4-BC6D-2A6CED478DAA}" type="presOf" srcId="{BD28C3B9-B97F-45AC-BD14-5DCCAE30C0B3}" destId="{7671AA70-C93C-464C-AC76-7D0C0F4FA35F}" srcOrd="0" destOrd="0" presId="urn:microsoft.com/office/officeart/2005/8/layout/default"/>
    <dgm:cxn modelId="{3CF35C44-AD82-413F-9D49-E18D98A7D8ED}" srcId="{F5B08528-983F-4FAB-B203-1B756715F968}" destId="{FDEDEC89-BC9E-4026-9491-AD7E7DCED873}" srcOrd="11" destOrd="0" parTransId="{BFF519E9-6101-4EF1-936C-EE7D7C700C5C}" sibTransId="{0B1CAEF9-495A-48B6-A1A4-C5E841D53E61}"/>
    <dgm:cxn modelId="{3FA3A84C-7E80-4B45-AB7C-606583E0F011}" type="presOf" srcId="{33533D14-042D-4A01-8F19-2A9CD18134CA}" destId="{055CB6DC-EBB0-4368-A10E-99252F55A866}" srcOrd="0" destOrd="0" presId="urn:microsoft.com/office/officeart/2005/8/layout/default"/>
    <dgm:cxn modelId="{26B1C84F-148F-4611-BBB7-69286F32F90A}" srcId="{F5B08528-983F-4FAB-B203-1B756715F968}" destId="{CC805AEC-0CBB-40DF-93B6-0A0F9D1D391D}" srcOrd="0" destOrd="0" parTransId="{471BB7E0-1752-4A62-AC41-C19E6A8304E3}" sibTransId="{2045F9DA-F74E-438D-AC40-34EA7C0F449B}"/>
    <dgm:cxn modelId="{17E4D772-39D5-4D57-8C6D-E799D17FC5E4}" srcId="{F5B08528-983F-4FAB-B203-1B756715F968}" destId="{0886B721-40C6-4BF7-821F-FAABF8F2ECB2}" srcOrd="12" destOrd="0" parTransId="{F10D2A97-FB1E-46D6-8285-CF0373655815}" sibTransId="{31321308-E3C3-4858-A908-1B33DA1BC71C}"/>
    <dgm:cxn modelId="{9558917B-5F3B-4A8F-988A-2A17484111CF}" srcId="{F5B08528-983F-4FAB-B203-1B756715F968}" destId="{BD28C3B9-B97F-45AC-BD14-5DCCAE30C0B3}" srcOrd="3" destOrd="0" parTransId="{84879303-1406-4635-9DBC-4927186CBD1D}" sibTransId="{B89793CF-C13B-4438-9E6D-45A66ED0E29F}"/>
    <dgm:cxn modelId="{340BA47C-D582-42D5-B865-B4F627F60F6F}" type="presOf" srcId="{0886B721-40C6-4BF7-821F-FAABF8F2ECB2}" destId="{ADF695F5-316D-4CE3-9ED5-EB2CC621C9A2}" srcOrd="0" destOrd="0" presId="urn:microsoft.com/office/officeart/2005/8/layout/default"/>
    <dgm:cxn modelId="{04CC6780-5EC1-4FC4-AC40-0B21D76A0886}" type="presOf" srcId="{6085D623-3CBA-4BF9-B6DE-EE76D008BAC0}" destId="{1B65AA56-5C52-4896-8387-18B64799A527}" srcOrd="0" destOrd="0" presId="urn:microsoft.com/office/officeart/2005/8/layout/default"/>
    <dgm:cxn modelId="{4CC66E84-DBD5-4F0A-AA3F-26E14BB46A6F}" type="presOf" srcId="{FDC42C85-842B-435F-8098-DFA0C0F28D3C}" destId="{6B9DD9D9-D2D2-4396-BD98-1534FFB8F51E}" srcOrd="0" destOrd="0" presId="urn:microsoft.com/office/officeart/2005/8/layout/default"/>
    <dgm:cxn modelId="{9178538C-68A0-4B5E-A4F7-C219CAEEDE3E}" srcId="{F5B08528-983F-4FAB-B203-1B756715F968}" destId="{B45B2506-BD28-4816-BCB0-68D079785D54}" srcOrd="5" destOrd="0" parTransId="{5BF7E47C-3C07-45B8-A28F-A5D8490A862B}" sibTransId="{A567EE9D-45F4-4F28-B524-E87ED7567EF4}"/>
    <dgm:cxn modelId="{77A28091-81D4-4895-A583-2D32091E866E}" srcId="{F5B08528-983F-4FAB-B203-1B756715F968}" destId="{FDC42C85-842B-435F-8098-DFA0C0F28D3C}" srcOrd="2" destOrd="0" parTransId="{2E2C2F80-EF7C-4E49-A6A2-001F2A3D0C78}" sibTransId="{B6F7616A-C0D5-449B-B0F7-6D4CB8812FD0}"/>
    <dgm:cxn modelId="{3F538AA0-CCF2-466A-97AF-E83C6B1AB68F}" srcId="{F5B08528-983F-4FAB-B203-1B756715F968}" destId="{34AAED26-C937-43EB-88D3-A9EEC959C634}" srcOrd="8" destOrd="0" parTransId="{68C9DE32-3117-4810-B08A-A57C14200AD8}" sibTransId="{1B555EF1-06CA-4D42-BF17-021BCEA34D32}"/>
    <dgm:cxn modelId="{429344A9-AE8C-41EC-9B2B-C20FA8C8C151}" type="presOf" srcId="{F9788A97-7DD6-4978-A39E-7A7179A10ED4}" destId="{16F5E295-83A0-41B7-A700-93D47C33741A}" srcOrd="0" destOrd="0" presId="urn:microsoft.com/office/officeart/2005/8/layout/default"/>
    <dgm:cxn modelId="{74E803B1-70FE-45B4-A583-1234C779FF3C}" type="presOf" srcId="{B8F51261-B679-47C6-B780-A6476987125E}" destId="{64BF754D-C682-4A06-8570-4046BD399E81}" srcOrd="0" destOrd="0" presId="urn:microsoft.com/office/officeart/2005/8/layout/default"/>
    <dgm:cxn modelId="{358C8BB6-4665-47A4-B569-33725B8B450F}" srcId="{F5B08528-983F-4FAB-B203-1B756715F968}" destId="{897E145F-EDA0-4D46-98C5-72C83A361941}" srcOrd="7" destOrd="0" parTransId="{8B28AF40-1E2C-43FD-B0D3-7FCB467849B1}" sibTransId="{5EAE6F6F-E07F-4BE9-8778-DE490963414D}"/>
    <dgm:cxn modelId="{DF6DE6B8-F04E-48F9-B7A1-EE311AA52B99}" srcId="{F5B08528-983F-4FAB-B203-1B756715F968}" destId="{33533D14-042D-4A01-8F19-2A9CD18134CA}" srcOrd="13" destOrd="0" parTransId="{7707FBF1-0A56-491E-A501-0BF9B0F63135}" sibTransId="{313164EA-A61B-44C9-9B1B-D020A861728F}"/>
    <dgm:cxn modelId="{D3B3FFB8-40BD-47D9-8C27-57EDAD14AAAD}" type="presOf" srcId="{80BB58CF-4F83-49BD-99C2-9C2E337EFA13}" destId="{90B95C33-0E08-4820-A8FA-A10182816C0E}" srcOrd="0" destOrd="0" presId="urn:microsoft.com/office/officeart/2005/8/layout/default"/>
    <dgm:cxn modelId="{56A6B1C9-9CB9-4E2F-944C-2CAC41D769B8}" type="presOf" srcId="{F5B08528-983F-4FAB-B203-1B756715F968}" destId="{894BC44E-DFE1-49BE-B7E0-6F5FCF196390}" srcOrd="0" destOrd="0" presId="urn:microsoft.com/office/officeart/2005/8/layout/default"/>
    <dgm:cxn modelId="{14BC01CF-B705-47B2-BFAB-57AB58B17C8C}" type="presOf" srcId="{CC805AEC-0CBB-40DF-93B6-0A0F9D1D391D}" destId="{9335306D-3346-44C4-BE3F-04E405C71994}" srcOrd="0" destOrd="0" presId="urn:microsoft.com/office/officeart/2005/8/layout/default"/>
    <dgm:cxn modelId="{62F3EFD8-2CAE-4269-8FAB-1527EA87848E}" srcId="{F5B08528-983F-4FAB-B203-1B756715F968}" destId="{6085D623-3CBA-4BF9-B6DE-EE76D008BAC0}" srcOrd="1" destOrd="0" parTransId="{8376EB72-A0EA-4CCF-BDB8-59506F437821}" sibTransId="{EE613C2C-34CA-40C6-8088-7412C8E8C83F}"/>
    <dgm:cxn modelId="{6592E2DF-FA25-4803-84AD-72CF742A0821}" srcId="{F5B08528-983F-4FAB-B203-1B756715F968}" destId="{3151F6F4-3EB2-4C62-88DA-7FA0CAA215EC}" srcOrd="10" destOrd="0" parTransId="{15EA45B6-BC7F-4AF1-BCD4-08DD3B15631A}" sibTransId="{DBD13CE8-85E6-4D0C-94E1-2B15CBB8DE0F}"/>
    <dgm:cxn modelId="{ACCDBAE3-96D4-4000-A1DF-130F3DFF3186}" srcId="{F5B08528-983F-4FAB-B203-1B756715F968}" destId="{F9788A97-7DD6-4978-A39E-7A7179A10ED4}" srcOrd="4" destOrd="0" parTransId="{61A288E3-EE46-491D-8301-4D819A800A19}" sibTransId="{BCF58BB1-718A-4F90-857B-5F3C9291CC66}"/>
    <dgm:cxn modelId="{81FAEFEB-3503-4BD5-90B0-C4C05506B7D2}" type="presOf" srcId="{B45B2506-BD28-4816-BCB0-68D079785D54}" destId="{3374554E-9411-4C4D-9270-DDA2FB5988F8}" srcOrd="0" destOrd="0" presId="urn:microsoft.com/office/officeart/2005/8/layout/default"/>
    <dgm:cxn modelId="{71B912F5-0D3E-4D6A-859F-9B8E5BEF541C}" srcId="{F5B08528-983F-4FAB-B203-1B756715F968}" destId="{80BB58CF-4F83-49BD-99C2-9C2E337EFA13}" srcOrd="9" destOrd="0" parTransId="{22509FD9-5CD5-43F1-9820-9D7758EA4295}" sibTransId="{A627C827-D5A8-4B09-998C-CE742B88D8DF}"/>
    <dgm:cxn modelId="{B0EBE9F8-CC34-464B-9478-812EEAB526CB}" type="presOf" srcId="{34AAED26-C937-43EB-88D3-A9EEC959C634}" destId="{DB23AD6E-E300-4EAB-899F-4C4E5FBD20FB}" srcOrd="0" destOrd="0" presId="urn:microsoft.com/office/officeart/2005/8/layout/default"/>
    <dgm:cxn modelId="{A4750682-98A8-48B6-916A-08816F429A5D}" type="presParOf" srcId="{894BC44E-DFE1-49BE-B7E0-6F5FCF196390}" destId="{9335306D-3346-44C4-BE3F-04E405C71994}" srcOrd="0" destOrd="0" presId="urn:microsoft.com/office/officeart/2005/8/layout/default"/>
    <dgm:cxn modelId="{8A4D24B4-9C3A-4687-BBAF-6062788E8D02}" type="presParOf" srcId="{894BC44E-DFE1-49BE-B7E0-6F5FCF196390}" destId="{C3E35F07-E283-4D01-8867-016CB86627E6}" srcOrd="1" destOrd="0" presId="urn:microsoft.com/office/officeart/2005/8/layout/default"/>
    <dgm:cxn modelId="{CEDE6159-3A42-4A6D-B269-8A7F8810A8FF}" type="presParOf" srcId="{894BC44E-DFE1-49BE-B7E0-6F5FCF196390}" destId="{1B65AA56-5C52-4896-8387-18B64799A527}" srcOrd="2" destOrd="0" presId="urn:microsoft.com/office/officeart/2005/8/layout/default"/>
    <dgm:cxn modelId="{40932DA5-0D95-46DF-BF0E-35C7BB8565DE}" type="presParOf" srcId="{894BC44E-DFE1-49BE-B7E0-6F5FCF196390}" destId="{3757F82E-B9C3-4036-A14B-8C7B6F1BF2E1}" srcOrd="3" destOrd="0" presId="urn:microsoft.com/office/officeart/2005/8/layout/default"/>
    <dgm:cxn modelId="{7B854DE7-01F6-45F8-AC5F-98B9A139B3CE}" type="presParOf" srcId="{894BC44E-DFE1-49BE-B7E0-6F5FCF196390}" destId="{6B9DD9D9-D2D2-4396-BD98-1534FFB8F51E}" srcOrd="4" destOrd="0" presId="urn:microsoft.com/office/officeart/2005/8/layout/default"/>
    <dgm:cxn modelId="{8C6C32BA-045A-4634-ADD0-5D831A1EEC68}" type="presParOf" srcId="{894BC44E-DFE1-49BE-B7E0-6F5FCF196390}" destId="{3EFC8749-588A-4FB8-9ED7-35702CEE3FA1}" srcOrd="5" destOrd="0" presId="urn:microsoft.com/office/officeart/2005/8/layout/default"/>
    <dgm:cxn modelId="{49C9BE4C-5C3C-4EBA-B861-6B3FC7BEED8C}" type="presParOf" srcId="{894BC44E-DFE1-49BE-B7E0-6F5FCF196390}" destId="{7671AA70-C93C-464C-AC76-7D0C0F4FA35F}" srcOrd="6" destOrd="0" presId="urn:microsoft.com/office/officeart/2005/8/layout/default"/>
    <dgm:cxn modelId="{1AC8071B-EA15-4DA2-B940-22F1ED27C48C}" type="presParOf" srcId="{894BC44E-DFE1-49BE-B7E0-6F5FCF196390}" destId="{80A26888-44CA-4575-893F-4D659533048D}" srcOrd="7" destOrd="0" presId="urn:microsoft.com/office/officeart/2005/8/layout/default"/>
    <dgm:cxn modelId="{B22BC5EB-BE3E-483D-9A25-35725A208024}" type="presParOf" srcId="{894BC44E-DFE1-49BE-B7E0-6F5FCF196390}" destId="{16F5E295-83A0-41B7-A700-93D47C33741A}" srcOrd="8" destOrd="0" presId="urn:microsoft.com/office/officeart/2005/8/layout/default"/>
    <dgm:cxn modelId="{92E161C1-C6D6-4249-AC07-6AF0D044CAD4}" type="presParOf" srcId="{894BC44E-DFE1-49BE-B7E0-6F5FCF196390}" destId="{E4E26084-7A1D-4B8B-8966-19D9F080D593}" srcOrd="9" destOrd="0" presId="urn:microsoft.com/office/officeart/2005/8/layout/default"/>
    <dgm:cxn modelId="{8D2C776F-3B81-42CF-93A9-D1A89DEA7901}" type="presParOf" srcId="{894BC44E-DFE1-49BE-B7E0-6F5FCF196390}" destId="{3374554E-9411-4C4D-9270-DDA2FB5988F8}" srcOrd="10" destOrd="0" presId="urn:microsoft.com/office/officeart/2005/8/layout/default"/>
    <dgm:cxn modelId="{F4955577-5C08-4138-8F7C-D8DD40059676}" type="presParOf" srcId="{894BC44E-DFE1-49BE-B7E0-6F5FCF196390}" destId="{FDE66C52-54E3-415D-932A-8FC716CC0F8D}" srcOrd="11" destOrd="0" presId="urn:microsoft.com/office/officeart/2005/8/layout/default"/>
    <dgm:cxn modelId="{6FFB57C6-793E-4FB3-AE7F-E476442F8C9B}" type="presParOf" srcId="{894BC44E-DFE1-49BE-B7E0-6F5FCF196390}" destId="{64BF754D-C682-4A06-8570-4046BD399E81}" srcOrd="12" destOrd="0" presId="urn:microsoft.com/office/officeart/2005/8/layout/default"/>
    <dgm:cxn modelId="{58879176-8BAB-4887-90F1-6ABC6790F72D}" type="presParOf" srcId="{894BC44E-DFE1-49BE-B7E0-6F5FCF196390}" destId="{A20C85AA-F711-43C4-8EE5-38325B3EF917}" srcOrd="13" destOrd="0" presId="urn:microsoft.com/office/officeart/2005/8/layout/default"/>
    <dgm:cxn modelId="{41938CE7-1921-4963-A30D-1E7E0F111EAA}" type="presParOf" srcId="{894BC44E-DFE1-49BE-B7E0-6F5FCF196390}" destId="{089A91CB-DD65-4808-99B4-E23EBC03A4D1}" srcOrd="14" destOrd="0" presId="urn:microsoft.com/office/officeart/2005/8/layout/default"/>
    <dgm:cxn modelId="{8C8DB8D7-D349-4F3C-8DCE-2FB40797C76C}" type="presParOf" srcId="{894BC44E-DFE1-49BE-B7E0-6F5FCF196390}" destId="{295FFB38-2B39-4BBC-9F69-E981761C27DB}" srcOrd="15" destOrd="0" presId="urn:microsoft.com/office/officeart/2005/8/layout/default"/>
    <dgm:cxn modelId="{B760C332-7B6C-43A9-B960-83B7AD289FA5}" type="presParOf" srcId="{894BC44E-DFE1-49BE-B7E0-6F5FCF196390}" destId="{DB23AD6E-E300-4EAB-899F-4C4E5FBD20FB}" srcOrd="16" destOrd="0" presId="urn:microsoft.com/office/officeart/2005/8/layout/default"/>
    <dgm:cxn modelId="{5DDD1DD2-0CE5-4100-8553-F74AAFDEB636}" type="presParOf" srcId="{894BC44E-DFE1-49BE-B7E0-6F5FCF196390}" destId="{DCC9AC72-7973-4CF5-BDD5-729968E2E7F5}" srcOrd="17" destOrd="0" presId="urn:microsoft.com/office/officeart/2005/8/layout/default"/>
    <dgm:cxn modelId="{4907BCA5-6CE5-4DD6-871E-A0DC2F8E0F82}" type="presParOf" srcId="{894BC44E-DFE1-49BE-B7E0-6F5FCF196390}" destId="{90B95C33-0E08-4820-A8FA-A10182816C0E}" srcOrd="18" destOrd="0" presId="urn:microsoft.com/office/officeart/2005/8/layout/default"/>
    <dgm:cxn modelId="{0A7EE95B-DC76-4138-B975-79C41519DAD3}" type="presParOf" srcId="{894BC44E-DFE1-49BE-B7E0-6F5FCF196390}" destId="{00433984-A832-456B-940C-6EA120C540B7}" srcOrd="19" destOrd="0" presId="urn:microsoft.com/office/officeart/2005/8/layout/default"/>
    <dgm:cxn modelId="{CC1BCF12-4BDB-4C21-B684-F72E4FD6F1E3}" type="presParOf" srcId="{894BC44E-DFE1-49BE-B7E0-6F5FCF196390}" destId="{8CCFD9F1-63A0-4692-8A91-35F087237AA4}" srcOrd="20" destOrd="0" presId="urn:microsoft.com/office/officeart/2005/8/layout/default"/>
    <dgm:cxn modelId="{7DA4C376-B333-4570-8412-4A588B942177}" type="presParOf" srcId="{894BC44E-DFE1-49BE-B7E0-6F5FCF196390}" destId="{0C212DF9-664B-49D6-B078-5778A23B4246}" srcOrd="21" destOrd="0" presId="urn:microsoft.com/office/officeart/2005/8/layout/default"/>
    <dgm:cxn modelId="{D2FC6A20-F924-4930-9060-BD987EB5083A}" type="presParOf" srcId="{894BC44E-DFE1-49BE-B7E0-6F5FCF196390}" destId="{5F89CC9A-2A8F-4571-9FF3-F7726ED09947}" srcOrd="22" destOrd="0" presId="urn:microsoft.com/office/officeart/2005/8/layout/default"/>
    <dgm:cxn modelId="{2B2A2D2B-8BAD-435E-90C6-17D01AE1B9AE}" type="presParOf" srcId="{894BC44E-DFE1-49BE-B7E0-6F5FCF196390}" destId="{9E1E2418-E861-4E2D-A594-C39657F4EAE6}" srcOrd="23" destOrd="0" presId="urn:microsoft.com/office/officeart/2005/8/layout/default"/>
    <dgm:cxn modelId="{EEEAC9B7-6587-4393-BE2D-20578697CA17}" type="presParOf" srcId="{894BC44E-DFE1-49BE-B7E0-6F5FCF196390}" destId="{ADF695F5-316D-4CE3-9ED5-EB2CC621C9A2}" srcOrd="24" destOrd="0" presId="urn:microsoft.com/office/officeart/2005/8/layout/default"/>
    <dgm:cxn modelId="{F99EEA03-A073-46D2-AE46-92CECCB91F9B}" type="presParOf" srcId="{894BC44E-DFE1-49BE-B7E0-6F5FCF196390}" destId="{AFCD29C5-B9CC-46CF-9C5C-0B7D26EA7B8C}" srcOrd="25" destOrd="0" presId="urn:microsoft.com/office/officeart/2005/8/layout/default"/>
    <dgm:cxn modelId="{0758CF0F-09D1-4DEB-882A-7A588FD6FD04}" type="presParOf" srcId="{894BC44E-DFE1-49BE-B7E0-6F5FCF196390}" destId="{055CB6DC-EBB0-4368-A10E-99252F55A866}" srcOrd="2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35306D-3346-44C4-BE3F-04E405C71994}">
      <dsp:nvSpPr>
        <dsp:cNvPr id="0" name=""/>
        <dsp:cNvSpPr/>
      </dsp:nvSpPr>
      <dsp:spPr>
        <a:xfrm>
          <a:off x="1496" y="247893"/>
          <a:ext cx="1187538" cy="71252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/>
            <a:t>Student</a:t>
          </a:r>
          <a:endParaRPr lang="en-US" sz="1200" b="1" kern="1200" dirty="0"/>
        </a:p>
      </dsp:txBody>
      <dsp:txXfrm>
        <a:off x="1496" y="247893"/>
        <a:ext cx="1187538" cy="712523"/>
      </dsp:txXfrm>
    </dsp:sp>
    <dsp:sp modelId="{1B65AA56-5C52-4896-8387-18B64799A527}">
      <dsp:nvSpPr>
        <dsp:cNvPr id="0" name=""/>
        <dsp:cNvSpPr/>
      </dsp:nvSpPr>
      <dsp:spPr>
        <a:xfrm>
          <a:off x="1307789" y="247893"/>
          <a:ext cx="1187538" cy="712523"/>
        </a:xfrm>
        <a:prstGeom prst="rect">
          <a:avLst/>
        </a:prstGeom>
        <a:solidFill>
          <a:schemeClr val="accent5">
            <a:hueOff val="-565642"/>
            <a:satOff val="-787"/>
            <a:lumOff val="-3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/>
            <a:t>Student Services</a:t>
          </a:r>
          <a:endParaRPr lang="en-US" sz="1200" b="1" kern="1200" dirty="0"/>
        </a:p>
      </dsp:txBody>
      <dsp:txXfrm>
        <a:off x="1307789" y="247893"/>
        <a:ext cx="1187538" cy="712523"/>
      </dsp:txXfrm>
    </dsp:sp>
    <dsp:sp modelId="{6B9DD9D9-D2D2-4396-BD98-1534FFB8F51E}">
      <dsp:nvSpPr>
        <dsp:cNvPr id="0" name=""/>
        <dsp:cNvSpPr/>
      </dsp:nvSpPr>
      <dsp:spPr>
        <a:xfrm>
          <a:off x="2614082" y="247893"/>
          <a:ext cx="1187538" cy="712523"/>
        </a:xfrm>
        <a:prstGeom prst="rect">
          <a:avLst/>
        </a:prstGeom>
        <a:solidFill>
          <a:schemeClr val="accent5">
            <a:hueOff val="-1131284"/>
            <a:satOff val="-1574"/>
            <a:lumOff val="-60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/>
            <a:t>Academic Advising</a:t>
          </a:r>
          <a:endParaRPr lang="en-US" sz="1200" b="1" kern="1200" dirty="0"/>
        </a:p>
      </dsp:txBody>
      <dsp:txXfrm>
        <a:off x="2614082" y="247893"/>
        <a:ext cx="1187538" cy="712523"/>
      </dsp:txXfrm>
    </dsp:sp>
    <dsp:sp modelId="{7671AA70-C93C-464C-AC76-7D0C0F4FA35F}">
      <dsp:nvSpPr>
        <dsp:cNvPr id="0" name=""/>
        <dsp:cNvSpPr/>
      </dsp:nvSpPr>
      <dsp:spPr>
        <a:xfrm>
          <a:off x="3920375" y="247893"/>
          <a:ext cx="1187538" cy="712523"/>
        </a:xfrm>
        <a:prstGeom prst="rect">
          <a:avLst/>
        </a:prstGeom>
        <a:solidFill>
          <a:schemeClr val="accent5">
            <a:hueOff val="-1696926"/>
            <a:satOff val="-2360"/>
            <a:lumOff val="-90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/>
            <a:t>Accessibility</a:t>
          </a:r>
          <a:endParaRPr lang="en-US" sz="1200" b="1" kern="1200" dirty="0"/>
        </a:p>
      </dsp:txBody>
      <dsp:txXfrm>
        <a:off x="3920375" y="247893"/>
        <a:ext cx="1187538" cy="712523"/>
      </dsp:txXfrm>
    </dsp:sp>
    <dsp:sp modelId="{16F5E295-83A0-41B7-A700-93D47C33741A}">
      <dsp:nvSpPr>
        <dsp:cNvPr id="0" name=""/>
        <dsp:cNvSpPr/>
      </dsp:nvSpPr>
      <dsp:spPr>
        <a:xfrm>
          <a:off x="1496" y="1079170"/>
          <a:ext cx="1187538" cy="712523"/>
        </a:xfrm>
        <a:prstGeom prst="rect">
          <a:avLst/>
        </a:prstGeom>
        <a:solidFill>
          <a:schemeClr val="accent5">
            <a:hueOff val="-2262568"/>
            <a:satOff val="-3147"/>
            <a:lumOff val="-120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/>
            <a:t>Registrar</a:t>
          </a:r>
          <a:endParaRPr lang="en-US" sz="1200" b="1" kern="1200" dirty="0"/>
        </a:p>
      </dsp:txBody>
      <dsp:txXfrm>
        <a:off x="1496" y="1079170"/>
        <a:ext cx="1187538" cy="712523"/>
      </dsp:txXfrm>
    </dsp:sp>
    <dsp:sp modelId="{3374554E-9411-4C4D-9270-DDA2FB5988F8}">
      <dsp:nvSpPr>
        <dsp:cNvPr id="0" name=""/>
        <dsp:cNvSpPr/>
      </dsp:nvSpPr>
      <dsp:spPr>
        <a:xfrm>
          <a:off x="1307789" y="1079170"/>
          <a:ext cx="1187538" cy="712523"/>
        </a:xfrm>
        <a:prstGeom prst="rect">
          <a:avLst/>
        </a:prstGeom>
        <a:solidFill>
          <a:schemeClr val="accent5">
            <a:hueOff val="-2828210"/>
            <a:satOff val="-3934"/>
            <a:lumOff val="-15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/>
            <a:t>Institutional Research</a:t>
          </a:r>
          <a:endParaRPr lang="en-US" sz="1200" b="1" kern="1200" dirty="0"/>
        </a:p>
      </dsp:txBody>
      <dsp:txXfrm>
        <a:off x="1307789" y="1079170"/>
        <a:ext cx="1187538" cy="712523"/>
      </dsp:txXfrm>
    </dsp:sp>
    <dsp:sp modelId="{64BF754D-C682-4A06-8570-4046BD399E81}">
      <dsp:nvSpPr>
        <dsp:cNvPr id="0" name=""/>
        <dsp:cNvSpPr/>
      </dsp:nvSpPr>
      <dsp:spPr>
        <a:xfrm>
          <a:off x="2614082" y="1079170"/>
          <a:ext cx="1187538" cy="712523"/>
        </a:xfrm>
        <a:prstGeom prst="rect">
          <a:avLst/>
        </a:prstGeom>
        <a:solidFill>
          <a:schemeClr val="accent5">
            <a:hueOff val="-3393851"/>
            <a:satOff val="-4721"/>
            <a:lumOff val="-181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President</a:t>
          </a:r>
        </a:p>
      </dsp:txBody>
      <dsp:txXfrm>
        <a:off x="2614082" y="1079170"/>
        <a:ext cx="1187538" cy="712523"/>
      </dsp:txXfrm>
    </dsp:sp>
    <dsp:sp modelId="{089A91CB-DD65-4808-99B4-E23EBC03A4D1}">
      <dsp:nvSpPr>
        <dsp:cNvPr id="0" name=""/>
        <dsp:cNvSpPr/>
      </dsp:nvSpPr>
      <dsp:spPr>
        <a:xfrm>
          <a:off x="3920375" y="1079170"/>
          <a:ext cx="1187538" cy="712523"/>
        </a:xfrm>
        <a:prstGeom prst="rect">
          <a:avLst/>
        </a:prstGeom>
        <a:solidFill>
          <a:schemeClr val="accent5">
            <a:hueOff val="-3959493"/>
            <a:satOff val="-5507"/>
            <a:lumOff val="-211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/>
            <a:t>Business Advisory Committee (BAC)</a:t>
          </a:r>
          <a:endParaRPr lang="en-US" sz="1200" b="1" kern="1200" dirty="0"/>
        </a:p>
      </dsp:txBody>
      <dsp:txXfrm>
        <a:off x="3920375" y="1079170"/>
        <a:ext cx="1187538" cy="712523"/>
      </dsp:txXfrm>
    </dsp:sp>
    <dsp:sp modelId="{DB23AD6E-E300-4EAB-899F-4C4E5FBD20FB}">
      <dsp:nvSpPr>
        <dsp:cNvPr id="0" name=""/>
        <dsp:cNvSpPr/>
      </dsp:nvSpPr>
      <dsp:spPr>
        <a:xfrm>
          <a:off x="1496" y="1910447"/>
          <a:ext cx="1187538" cy="712523"/>
        </a:xfrm>
        <a:prstGeom prst="rect">
          <a:avLst/>
        </a:prstGeom>
        <a:solidFill>
          <a:schemeClr val="accent5">
            <a:hueOff val="-4525135"/>
            <a:satOff val="-6294"/>
            <a:lumOff val="-24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/>
            <a:t>Information Technology (IT)/Security</a:t>
          </a:r>
          <a:endParaRPr lang="en-US" sz="1200" b="1" kern="1200" dirty="0"/>
        </a:p>
      </dsp:txBody>
      <dsp:txXfrm>
        <a:off x="1496" y="1910447"/>
        <a:ext cx="1187538" cy="712523"/>
      </dsp:txXfrm>
    </dsp:sp>
    <dsp:sp modelId="{90B95C33-0E08-4820-A8FA-A10182816C0E}">
      <dsp:nvSpPr>
        <dsp:cNvPr id="0" name=""/>
        <dsp:cNvSpPr/>
      </dsp:nvSpPr>
      <dsp:spPr>
        <a:xfrm>
          <a:off x="1307789" y="1910447"/>
          <a:ext cx="1187538" cy="712523"/>
        </a:xfrm>
        <a:prstGeom prst="rect">
          <a:avLst/>
        </a:prstGeom>
        <a:solidFill>
          <a:schemeClr val="accent5">
            <a:hueOff val="-5090777"/>
            <a:satOff val="-7081"/>
            <a:lumOff val="-271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/>
            <a:t>Academic Affairs</a:t>
          </a:r>
          <a:endParaRPr lang="en-US" sz="1200" b="1" kern="1200" dirty="0"/>
        </a:p>
      </dsp:txBody>
      <dsp:txXfrm>
        <a:off x="1307789" y="1910447"/>
        <a:ext cx="1187538" cy="712523"/>
      </dsp:txXfrm>
    </dsp:sp>
    <dsp:sp modelId="{8CCFD9F1-63A0-4692-8A91-35F087237AA4}">
      <dsp:nvSpPr>
        <dsp:cNvPr id="0" name=""/>
        <dsp:cNvSpPr/>
      </dsp:nvSpPr>
      <dsp:spPr>
        <a:xfrm>
          <a:off x="2614082" y="1910447"/>
          <a:ext cx="1187538" cy="712523"/>
        </a:xfrm>
        <a:prstGeom prst="rect">
          <a:avLst/>
        </a:prstGeom>
        <a:solidFill>
          <a:schemeClr val="accent5">
            <a:hueOff val="-5656419"/>
            <a:satOff val="-7868"/>
            <a:lumOff val="-301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/>
            <a:t>Equity (DEOC)</a:t>
          </a:r>
          <a:endParaRPr lang="en-US" sz="1200" b="1" kern="1200" dirty="0"/>
        </a:p>
      </dsp:txBody>
      <dsp:txXfrm>
        <a:off x="2614082" y="1910447"/>
        <a:ext cx="1187538" cy="712523"/>
      </dsp:txXfrm>
    </dsp:sp>
    <dsp:sp modelId="{5F89CC9A-2A8F-4571-9FF3-F7726ED09947}">
      <dsp:nvSpPr>
        <dsp:cNvPr id="0" name=""/>
        <dsp:cNvSpPr/>
      </dsp:nvSpPr>
      <dsp:spPr>
        <a:xfrm>
          <a:off x="3920375" y="1910447"/>
          <a:ext cx="1187538" cy="712523"/>
        </a:xfrm>
        <a:prstGeom prst="rect">
          <a:avLst/>
        </a:prstGeom>
        <a:solidFill>
          <a:schemeClr val="accent5">
            <a:hueOff val="-6222061"/>
            <a:satOff val="-8654"/>
            <a:lumOff val="-331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/>
            <a:t>Basic Education</a:t>
          </a:r>
          <a:endParaRPr lang="en-US" sz="1200" b="1" kern="1200" dirty="0"/>
        </a:p>
      </dsp:txBody>
      <dsp:txXfrm>
        <a:off x="3920375" y="1910447"/>
        <a:ext cx="1187538" cy="712523"/>
      </dsp:txXfrm>
    </dsp:sp>
    <dsp:sp modelId="{ADF695F5-316D-4CE3-9ED5-EB2CC621C9A2}">
      <dsp:nvSpPr>
        <dsp:cNvPr id="0" name=""/>
        <dsp:cNvSpPr/>
      </dsp:nvSpPr>
      <dsp:spPr>
        <a:xfrm>
          <a:off x="1307789" y="2741725"/>
          <a:ext cx="1187538" cy="712523"/>
        </a:xfrm>
        <a:prstGeom prst="rect">
          <a:avLst/>
        </a:prstGeom>
        <a:solidFill>
          <a:schemeClr val="accent5">
            <a:hueOff val="-6787703"/>
            <a:satOff val="-9441"/>
            <a:lumOff val="-362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/>
            <a:t>State Board Representative</a:t>
          </a:r>
          <a:endParaRPr lang="en-US" sz="1200" b="1" kern="1200" dirty="0"/>
        </a:p>
      </dsp:txBody>
      <dsp:txXfrm>
        <a:off x="1307789" y="2741725"/>
        <a:ext cx="1187538" cy="712523"/>
      </dsp:txXfrm>
    </dsp:sp>
    <dsp:sp modelId="{055CB6DC-EBB0-4368-A10E-99252F55A866}">
      <dsp:nvSpPr>
        <dsp:cNvPr id="0" name=""/>
        <dsp:cNvSpPr/>
      </dsp:nvSpPr>
      <dsp:spPr>
        <a:xfrm>
          <a:off x="2614082" y="2741725"/>
          <a:ext cx="1187538" cy="712523"/>
        </a:xfrm>
        <a:prstGeom prst="rect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/>
            <a:t>Faculty</a:t>
          </a:r>
          <a:endParaRPr lang="en-US" sz="1200" b="1" kern="1200" dirty="0"/>
        </a:p>
      </dsp:txBody>
      <dsp:txXfrm>
        <a:off x="2614082" y="2741725"/>
        <a:ext cx="1187538" cy="7125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A7D8E9-3331-4291-9F17-3FF41B935400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60C177-458E-4ECB-97EC-7EDCBA19D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931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over Triangle Pattern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78"/>
          <a:stretch/>
        </p:blipFill>
        <p:spPr>
          <a:xfrm>
            <a:off x="2317813" y="0"/>
            <a:ext cx="6829477" cy="3749964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369888" y="3863685"/>
            <a:ext cx="8336975" cy="999259"/>
          </a:xfrm>
          <a:prstGeom prst="rect">
            <a:avLst/>
          </a:prstGeom>
        </p:spPr>
        <p:txBody>
          <a:bodyPr/>
          <a:lstStyle>
            <a:lvl1pPr>
              <a:defRPr sz="4800" cap="all" baseline="0">
                <a:solidFill>
                  <a:srgbClr val="003764"/>
                </a:solidFill>
              </a:defRPr>
            </a:lvl1pPr>
          </a:lstStyle>
          <a:p>
            <a:r>
              <a:rPr lang="en-US" dirty="0"/>
              <a:t>Title slide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70608" y="4976665"/>
            <a:ext cx="8388928" cy="67901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500" b="0" i="0" baseline="0">
                <a:solidFill>
                  <a:srgbClr val="003764"/>
                </a:solidFill>
                <a:latin typeface="+mj-lt"/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 dirty="0"/>
              <a:t>Subheading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69888" y="5769402"/>
            <a:ext cx="4614862" cy="7588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rgbClr val="003764"/>
                </a:solidFill>
              </a:defRPr>
            </a:lvl1pPr>
          </a:lstStyle>
          <a:p>
            <a:pPr lvl="0"/>
            <a:r>
              <a:rPr lang="en-US" dirty="0"/>
              <a:t>Presenter(s)</a:t>
            </a:r>
            <a:br>
              <a:rPr lang="en-US" dirty="0"/>
            </a:br>
            <a:r>
              <a:rPr lang="en-US" dirty="0"/>
              <a:t>Month Day, Year</a:t>
            </a:r>
          </a:p>
        </p:txBody>
      </p:sp>
    </p:spTree>
    <p:extLst>
      <p:ext uri="{BB962C8B-B14F-4D97-AF65-F5344CB8AC3E}">
        <p14:creationId xmlns:p14="http://schemas.microsoft.com/office/powerpoint/2010/main" val="2854638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5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70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rgbClr val="003764"/>
                </a:solidFill>
              </a:defRPr>
            </a:lvl1pPr>
            <a:lvl2pPr marL="34288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Rectangle 14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628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ommunity and Technical Colleges. Washington State Board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6860" y="1549936"/>
            <a:ext cx="8336975" cy="797070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536860" y="2415154"/>
            <a:ext cx="8336975" cy="419346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780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82468" y="1709744"/>
            <a:ext cx="8270588" cy="2852737"/>
          </a:xfrm>
          <a:prstGeom prst="rect">
            <a:avLst/>
          </a:prstGeom>
        </p:spPr>
        <p:txBody>
          <a:bodyPr anchor="b"/>
          <a:lstStyle>
            <a:lvl1pPr>
              <a:defRPr sz="48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Text Placeholder 2"/>
          <p:cNvSpPr>
            <a:spLocks noGrp="1"/>
          </p:cNvSpPr>
          <p:nvPr>
            <p:ph type="body" idx="1"/>
          </p:nvPr>
        </p:nvSpPr>
        <p:spPr>
          <a:xfrm>
            <a:off x="582468" y="4589469"/>
            <a:ext cx="8270588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003764"/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Rectangle 11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949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22561" y="1462241"/>
            <a:ext cx="8534403" cy="719850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"/>
          </p:nvPr>
        </p:nvSpPr>
        <p:spPr>
          <a:xfrm>
            <a:off x="422561" y="2400300"/>
            <a:ext cx="4014357" cy="426503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Content Placeholder 3"/>
          <p:cNvSpPr>
            <a:spLocks noGrp="1"/>
          </p:cNvSpPr>
          <p:nvPr>
            <p:ph sz="half" idx="2"/>
          </p:nvPr>
        </p:nvSpPr>
        <p:spPr>
          <a:xfrm>
            <a:off x="4759271" y="2400304"/>
            <a:ext cx="4197693" cy="42650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185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3" name="Picture 12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4063"/>
            <a:ext cx="4067706" cy="1481791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507276" y="1485854"/>
            <a:ext cx="8335388" cy="736311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2"/>
          <p:cNvSpPr>
            <a:spLocks noGrp="1"/>
          </p:cNvSpPr>
          <p:nvPr>
            <p:ph type="body" idx="1"/>
          </p:nvPr>
        </p:nvSpPr>
        <p:spPr>
          <a:xfrm>
            <a:off x="507278" y="2385434"/>
            <a:ext cx="4002378" cy="52489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3764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Content Placeholder 3"/>
          <p:cNvSpPr>
            <a:spLocks noGrp="1"/>
          </p:cNvSpPr>
          <p:nvPr>
            <p:ph sz="half" idx="2"/>
          </p:nvPr>
        </p:nvSpPr>
        <p:spPr>
          <a:xfrm>
            <a:off x="507278" y="3003840"/>
            <a:ext cx="4002378" cy="36845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0207" y="2385430"/>
            <a:ext cx="4052457" cy="52489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3764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Content Placeholder 5"/>
          <p:cNvSpPr>
            <a:spLocks noGrp="1"/>
          </p:cNvSpPr>
          <p:nvPr>
            <p:ph sz="quarter" idx="4"/>
          </p:nvPr>
        </p:nvSpPr>
        <p:spPr>
          <a:xfrm>
            <a:off x="4790207" y="3003840"/>
            <a:ext cx="4052457" cy="36845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Rectangle 13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36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9" name="Picture 8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540327" y="1457982"/>
            <a:ext cx="8302337" cy="786457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Rectangle 10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18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0" name="Picture 9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8" name="Rectangle 7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409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86494" y="1385541"/>
            <a:ext cx="3160715" cy="1409614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494" y="2888673"/>
            <a:ext cx="316071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003764"/>
                </a:solidFill>
              </a:defRPr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3863540" y="1569027"/>
            <a:ext cx="5041469" cy="5131234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3764"/>
                </a:solidFill>
              </a:defRPr>
            </a:lvl1pPr>
            <a:lvl2pPr>
              <a:defRPr sz="2800">
                <a:solidFill>
                  <a:srgbClr val="003764"/>
                </a:solidFill>
              </a:defRPr>
            </a:lvl2pPr>
            <a:lvl3pPr>
              <a:defRPr sz="2400">
                <a:solidFill>
                  <a:srgbClr val="003764"/>
                </a:solidFill>
              </a:defRPr>
            </a:lvl3pPr>
            <a:lvl4pPr>
              <a:defRPr sz="2000">
                <a:solidFill>
                  <a:srgbClr val="003764"/>
                </a:solidFill>
              </a:defRPr>
            </a:lvl4pPr>
            <a:lvl5pPr>
              <a:defRPr sz="2000">
                <a:solidFill>
                  <a:srgbClr val="00376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539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03370" y="1385541"/>
            <a:ext cx="3358139" cy="1409614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403370" y="2888673"/>
            <a:ext cx="3358139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003764"/>
                </a:solidFill>
              </a:defRPr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024047" y="1569027"/>
            <a:ext cx="4839398" cy="5131234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3764"/>
                </a:solidFill>
              </a:defRPr>
            </a:lvl1pPr>
            <a:lvl2pPr>
              <a:defRPr sz="2800">
                <a:solidFill>
                  <a:srgbClr val="003764"/>
                </a:solidFill>
              </a:defRPr>
            </a:lvl2pPr>
            <a:lvl3pPr>
              <a:defRPr sz="2400">
                <a:solidFill>
                  <a:srgbClr val="003764"/>
                </a:solidFill>
              </a:defRPr>
            </a:lvl3pPr>
            <a:lvl4pPr>
              <a:defRPr sz="2000">
                <a:solidFill>
                  <a:srgbClr val="003764"/>
                </a:solidFill>
              </a:defRPr>
            </a:lvl4pPr>
            <a:lvl5pPr>
              <a:defRPr sz="2000">
                <a:solidFill>
                  <a:srgbClr val="00376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742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2336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51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leg.wa.gov/RCW/default.aspx?cite=28B.15.520" TargetMode="External"/><Relationship Id="rId2" Type="http://schemas.openxmlformats.org/officeDocument/2006/relationships/hyperlink" Target="https://app.leg.wa.gov/rcw/default.aspx?cite=28B.118.010" TargetMode="Externa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app.leg.wa.gov/rcw/default.aspx?cite=28b.15.012" TargetMode="Externa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bctc.edu/colleges-staff/programs-services/basic-education-for-adults/beda-handbook/federal-reporting" TargetMode="Externa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Fall 2024 Council for Basic skills</a:t>
            </a:r>
            <a:endParaRPr lang="en-US" sz="40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69888" y="5769402"/>
            <a:ext cx="6465810" cy="758825"/>
          </a:xfrm>
        </p:spPr>
        <p:txBody>
          <a:bodyPr/>
          <a:lstStyle/>
          <a:p>
            <a:r>
              <a:rPr lang="en-US" dirty="0"/>
              <a:t>SBCTC BEdA Update</a:t>
            </a:r>
          </a:p>
          <a:p>
            <a:r>
              <a:rPr lang="en-US" dirty="0"/>
              <a:t>October 25, 2024</a:t>
            </a:r>
          </a:p>
        </p:txBody>
      </p:sp>
    </p:spTree>
    <p:extLst>
      <p:ext uri="{BB962C8B-B14F-4D97-AF65-F5344CB8AC3E}">
        <p14:creationId xmlns:p14="http://schemas.microsoft.com/office/powerpoint/2010/main" val="10098866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442450" y="1948471"/>
            <a:ext cx="6525793" cy="2943496"/>
          </a:xfrm>
        </p:spPr>
        <p:txBody>
          <a:bodyPr/>
          <a:lstStyle/>
          <a:p>
            <a:pPr marL="0" indent="0" algn="ctr">
              <a:buNone/>
            </a:pPr>
            <a:r>
              <a:rPr lang="en-US" sz="8800" dirty="0"/>
              <a:t>Burning Questions</a:t>
            </a:r>
          </a:p>
          <a:p>
            <a:pPr marL="457200" lvl="1" indent="0" algn="ctr">
              <a:buNone/>
            </a:pPr>
            <a:endParaRPr lang="en-US" dirty="0"/>
          </a:p>
          <a:p>
            <a:pPr lvl="1" algn="ctr"/>
            <a:endParaRPr lang="en-US" dirty="0"/>
          </a:p>
          <a:p>
            <a:pPr marL="914400" lvl="2" indent="0" algn="ctr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742602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6C5E3C-FB35-13A1-38E8-2EE3D96A2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6FEDD5-06BD-E282-D069-9FA6555F55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Navigating Through Conference</a:t>
            </a:r>
          </a:p>
          <a:p>
            <a:pPr lvl="1"/>
            <a:r>
              <a:rPr lang="en-US" dirty="0"/>
              <a:t>Happening now!</a:t>
            </a:r>
          </a:p>
          <a:p>
            <a:r>
              <a:rPr lang="en-US" dirty="0"/>
              <a:t>(Temporary?) Transitions in BEdA</a:t>
            </a:r>
          </a:p>
          <a:p>
            <a:pPr lvl="1"/>
            <a:r>
              <a:rPr lang="en-US" dirty="0"/>
              <a:t>Policy Associate for Professional Development and EDI</a:t>
            </a:r>
          </a:p>
          <a:p>
            <a:r>
              <a:rPr lang="en-US" dirty="0"/>
              <a:t>State Update</a:t>
            </a:r>
          </a:p>
          <a:p>
            <a:pPr lvl="1"/>
            <a:r>
              <a:rPr lang="en-US" dirty="0"/>
              <a:t>Legislative and grant news: Troy Goracke</a:t>
            </a:r>
          </a:p>
          <a:p>
            <a:r>
              <a:rPr lang="en-US" dirty="0"/>
              <a:t>Allocation model</a:t>
            </a:r>
          </a:p>
          <a:p>
            <a:pPr lvl="1"/>
            <a:r>
              <a:rPr lang="en-US" dirty="0"/>
              <a:t>Updated Timeline and BEdA Priorities</a:t>
            </a:r>
          </a:p>
        </p:txBody>
      </p:sp>
    </p:spTree>
    <p:extLst>
      <p:ext uri="{BB962C8B-B14F-4D97-AF65-F5344CB8AC3E}">
        <p14:creationId xmlns:p14="http://schemas.microsoft.com/office/powerpoint/2010/main" val="1095840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2025 Legislative Goals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516" y="2222166"/>
            <a:ext cx="7475094" cy="4123550"/>
          </a:xfrm>
        </p:spPr>
        <p:txBody>
          <a:bodyPr/>
          <a:lstStyle/>
          <a:p>
            <a:r>
              <a:rPr lang="en-US" sz="3200" dirty="0">
                <a:hlinkClick r:id="rId2"/>
              </a:rPr>
              <a:t>RCW 28B.118.010</a:t>
            </a:r>
            <a:endParaRPr lang="en-US" sz="3200" dirty="0"/>
          </a:p>
          <a:p>
            <a:pPr lvl="1"/>
            <a:r>
              <a:rPr lang="en-US" sz="2800" dirty="0"/>
              <a:t>“An act relating to equity in eligibility for the College Bound Scholarship”</a:t>
            </a:r>
          </a:p>
          <a:p>
            <a:r>
              <a:rPr lang="en-US" sz="3200" dirty="0">
                <a:hlinkClick r:id="rId3"/>
              </a:rPr>
              <a:t>RCW 28B.15.520</a:t>
            </a:r>
            <a:endParaRPr lang="en-US" sz="3200" dirty="0"/>
          </a:p>
          <a:p>
            <a:pPr lvl="1"/>
            <a:r>
              <a:rPr lang="en-US" sz="2800" dirty="0"/>
              <a:t>“An act relating to tuition waivers for high school completers at a community or technical college”</a:t>
            </a:r>
          </a:p>
          <a:p>
            <a:endParaRPr lang="en-US" sz="900" dirty="0"/>
          </a:p>
          <a:p>
            <a:pPr marL="0" indent="0">
              <a:buNone/>
            </a:pPr>
            <a:endParaRPr lang="en-US" sz="3200" dirty="0"/>
          </a:p>
          <a:p>
            <a:endParaRPr 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2576669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Future Legislative Goals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516" y="2222166"/>
            <a:ext cx="7475094" cy="4123550"/>
          </a:xfrm>
        </p:spPr>
        <p:txBody>
          <a:bodyPr/>
          <a:lstStyle/>
          <a:p>
            <a:r>
              <a:rPr lang="en-US" sz="3200" dirty="0">
                <a:hlinkClick r:id="rId2"/>
              </a:rPr>
              <a:t>RCW 28B.15.012</a:t>
            </a:r>
            <a:endParaRPr lang="en-US" sz="3200" dirty="0"/>
          </a:p>
          <a:p>
            <a:pPr lvl="1"/>
            <a:r>
              <a:rPr lang="en-US" sz="2800" dirty="0"/>
              <a:t>“An act relating to residency eligibility to high school completers at a community or technical college”</a:t>
            </a:r>
          </a:p>
          <a:p>
            <a:endParaRPr lang="en-US" sz="900" dirty="0"/>
          </a:p>
          <a:p>
            <a:pPr marL="0" indent="0">
              <a:buNone/>
            </a:pPr>
            <a:endParaRPr lang="en-US" sz="3200" dirty="0"/>
          </a:p>
          <a:p>
            <a:endParaRPr 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4239750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0829" y="1485855"/>
            <a:ext cx="9423533" cy="736311"/>
          </a:xfrm>
        </p:spPr>
        <p:txBody>
          <a:bodyPr/>
          <a:lstStyle/>
          <a:p>
            <a:r>
              <a:rPr lang="en-US" sz="4000" dirty="0"/>
              <a:t>2023-24 Grant Reporting Schedule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515" y="2222166"/>
            <a:ext cx="7986539" cy="4123550"/>
          </a:xfrm>
        </p:spPr>
        <p:txBody>
          <a:bodyPr/>
          <a:lstStyle/>
          <a:p>
            <a:r>
              <a:rPr lang="en-US" sz="3200" dirty="0"/>
              <a:t>FFRs 9/26/24</a:t>
            </a:r>
          </a:p>
          <a:p>
            <a:r>
              <a:rPr lang="en-US" sz="3200" dirty="0"/>
              <a:t>Narrative Report 11/4/2</a:t>
            </a:r>
          </a:p>
          <a:p>
            <a:pPr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3764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t>Reporting Guidance on SBCTC Website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3764"/>
                </a:solidFill>
                <a:effectLst/>
                <a:uLnTx/>
                <a:uFillTx/>
                <a:latin typeface="Franklin Gothic Book"/>
                <a:ea typeface="+mn-ea"/>
                <a:cs typeface="+mn-cs"/>
                <a:hlinkClick r:id="rId2"/>
              </a:rPr>
              <a:t>BEdA Handbook Federal Reporting &amp; Compliance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3764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3764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t>Federal Reports</a:t>
            </a:r>
          </a:p>
          <a:p>
            <a:endParaRPr lang="en-US" sz="3200" dirty="0"/>
          </a:p>
          <a:p>
            <a:endParaRPr lang="en-US" sz="9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3697149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309103" y="2347006"/>
            <a:ext cx="6525793" cy="2943496"/>
          </a:xfrm>
        </p:spPr>
        <p:txBody>
          <a:bodyPr/>
          <a:lstStyle/>
          <a:p>
            <a:pPr marL="0" indent="0" algn="ctr">
              <a:buNone/>
            </a:pPr>
            <a:r>
              <a:rPr lang="en-US" sz="8800" dirty="0"/>
              <a:t>Questions?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marL="914400" lvl="2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2385143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6C5E3C-FB35-13A1-38E8-2EE3D96A2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Updates,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6FEDD5-06BD-E282-D069-9FA6555F55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Collaborations with Workforce Development Councils</a:t>
            </a:r>
          </a:p>
          <a:p>
            <a:pPr lvl="1"/>
            <a:r>
              <a:rPr lang="en-US" dirty="0"/>
              <a:t>Washington Workforce Association Presentation </a:t>
            </a:r>
          </a:p>
          <a:p>
            <a:r>
              <a:rPr lang="en-US" dirty="0"/>
              <a:t>Ability to Benefit</a:t>
            </a:r>
          </a:p>
          <a:p>
            <a:pPr lvl="1"/>
            <a:r>
              <a:rPr lang="en-US" dirty="0"/>
              <a:t>November 14</a:t>
            </a:r>
            <a:r>
              <a:rPr lang="en-US" baseline="30000" dirty="0"/>
              <a:t>th</a:t>
            </a:r>
            <a:r>
              <a:rPr lang="en-US" dirty="0"/>
              <a:t> webinar, 10:00am</a:t>
            </a:r>
          </a:p>
          <a:p>
            <a:r>
              <a:rPr lang="en-US" dirty="0"/>
              <a:t>Labor and Industries Referrals</a:t>
            </a:r>
          </a:p>
          <a:p>
            <a:pPr lvl="1"/>
            <a:r>
              <a:rPr lang="en-US" dirty="0"/>
              <a:t>SHB2217 effective January 1</a:t>
            </a:r>
          </a:p>
          <a:p>
            <a:pPr lvl="1"/>
            <a:r>
              <a:rPr lang="en-US" dirty="0"/>
              <a:t>Referrals for basic education for adults</a:t>
            </a:r>
          </a:p>
          <a:p>
            <a:r>
              <a:rPr lang="en-US" dirty="0"/>
              <a:t>Student Success Software RFP Request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473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40206C-91AD-83D9-B1A8-BE36FE568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334" y="1485900"/>
            <a:ext cx="8673042" cy="736600"/>
          </a:xfrm>
        </p:spPr>
        <p:txBody>
          <a:bodyPr>
            <a:noAutofit/>
          </a:bodyPr>
          <a:lstStyle/>
          <a:p>
            <a:r>
              <a:rPr lang="en-US" dirty="0"/>
              <a:t>STUDENT SUCCESS SOFTWARE RFP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B460617C-F7C6-2587-C952-BC3A74E89A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6493" y="2053568"/>
            <a:ext cx="4002378" cy="524893"/>
          </a:xfrm>
        </p:spPr>
        <p:txBody>
          <a:bodyPr/>
          <a:lstStyle/>
          <a:p>
            <a:r>
              <a:rPr lang="en-US" dirty="0"/>
              <a:t>BEdA evaluators needed!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0BA4F8-AD00-4D4A-1BAC-6C07AB41CF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7278" y="2578462"/>
            <a:ext cx="3527311" cy="2852280"/>
          </a:xfrm>
        </p:spPr>
        <p:txBody>
          <a:bodyPr/>
          <a:lstStyle/>
          <a:p>
            <a:r>
              <a:rPr lang="en-US" sz="2400" dirty="0"/>
              <a:t>Student facing end-users as evaluators</a:t>
            </a:r>
          </a:p>
          <a:p>
            <a:pPr lvl="1"/>
            <a:r>
              <a:rPr lang="en-US" sz="1600" dirty="0"/>
              <a:t>Award points to proposals according to published RFP criteria </a:t>
            </a:r>
          </a:p>
          <a:p>
            <a:pPr lvl="1"/>
            <a:r>
              <a:rPr lang="en-US" sz="1600" dirty="0"/>
              <a:t>Meet the time requirements to evaluate proposals, attend meetings, and vendor presentations or demonstrations</a:t>
            </a:r>
          </a:p>
          <a:p>
            <a:r>
              <a:rPr lang="en-US" sz="2400" dirty="0"/>
              <a:t>Early November, two-week window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0F603169-F0A6-BAC8-3E8F-825DF1E800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790207" y="2385430"/>
            <a:ext cx="4052457" cy="524894"/>
          </a:xfrm>
        </p:spPr>
        <p:txBody>
          <a:bodyPr/>
          <a:lstStyle/>
          <a:p>
            <a:r>
              <a:rPr lang="en-US" dirty="0"/>
              <a:t>Evaluator Groups (20 max)</a:t>
            </a:r>
          </a:p>
        </p:txBody>
      </p:sp>
      <p:graphicFrame>
        <p:nvGraphicFramePr>
          <p:cNvPr id="14" name="Content Placeholder 13">
            <a:extLst>
              <a:ext uri="{FF2B5EF4-FFF2-40B4-BE49-F238E27FC236}">
                <a16:creationId xmlns:a16="http://schemas.microsoft.com/office/drawing/2014/main" id="{E1FCA1E8-0EC3-4694-E36F-15F02A62C9B0}"/>
              </a:ext>
            </a:extLst>
          </p:cNvPr>
          <p:cNvGraphicFramePr>
            <a:graphicFrameLocks noGrp="1"/>
          </p:cNvGraphicFramePr>
          <p:nvPr>
            <p:ph sz="quarter" idx="4"/>
          </p:nvPr>
        </p:nvGraphicFramePr>
        <p:xfrm>
          <a:off x="4034589" y="2910325"/>
          <a:ext cx="5109411" cy="37021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B7E080-49A3-5CC4-7FCC-5FA4B40E8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457200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EE5BC03-7CE3-4FE3-BC0A-0ACCA8AC1F24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0355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B6442-678E-95FF-4D85-748D36561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updates,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9EB1F9-5435-226F-B94D-7F99453AD1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Student Financial Responsibility Agreement</a:t>
            </a:r>
          </a:p>
          <a:p>
            <a:pPr lvl="1"/>
            <a:r>
              <a:rPr lang="en-US" dirty="0"/>
              <a:t>Exemption for (most) BEdA students</a:t>
            </a:r>
          </a:p>
          <a:p>
            <a:r>
              <a:rPr lang="en-US" dirty="0"/>
              <a:t>Digital Equity Competitive Grant</a:t>
            </a:r>
          </a:p>
          <a:p>
            <a:pPr lvl="1"/>
            <a:r>
              <a:rPr lang="en-US" dirty="0"/>
              <a:t>SBCTC submitted application on behalf of the system</a:t>
            </a:r>
          </a:p>
          <a:p>
            <a:r>
              <a:rPr lang="en-US" dirty="0"/>
              <a:t>Digital Literacy Guidance</a:t>
            </a:r>
          </a:p>
          <a:p>
            <a:pPr lvl="1"/>
            <a:r>
              <a:rPr lang="en-US" dirty="0"/>
              <a:t>Refresher of December 2022 guidance</a:t>
            </a:r>
          </a:p>
          <a:p>
            <a:r>
              <a:rPr lang="en-US" dirty="0"/>
              <a:t>Federal Update</a:t>
            </a:r>
          </a:p>
          <a:p>
            <a:pPr lvl="1"/>
            <a:r>
              <a:rPr lang="en-US" dirty="0"/>
              <a:t>Funding &amp; Administration</a:t>
            </a:r>
          </a:p>
          <a:p>
            <a:pPr lvl="1"/>
            <a:r>
              <a:rPr lang="en-US" dirty="0"/>
              <a:t>Presidential election &amp; impacts to our students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4500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BCTC">
      <a:majorFont>
        <a:latin typeface="Franklin Gothic Medium"/>
        <a:ea typeface=""/>
        <a:cs typeface=""/>
      </a:majorFont>
      <a:minorFont>
        <a:latin typeface="Franklin Gothic Book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BS Winter 2018 [Read-Only]" id="{CFB516A1-AB46-45D1-9C77-1B3D5EEFE1F7}" vid="{BB75EBCD-5A2B-4687-8ABF-81B9ABEB47F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1CF467B547D5344A0265B8EAF720F12" ma:contentTypeVersion="15" ma:contentTypeDescription="Create a new document." ma:contentTypeScope="" ma:versionID="3f895bae167abaa2ae147ee3f27c3820">
  <xsd:schema xmlns:xsd="http://www.w3.org/2001/XMLSchema" xmlns:xs="http://www.w3.org/2001/XMLSchema" xmlns:p="http://schemas.microsoft.com/office/2006/metadata/properties" xmlns:ns2="7d3f9521-d0f8-456e-a6ce-978cb4725a69" xmlns:ns3="e2d2a665-e2d7-407d-a0f7-4883cdecd29e" targetNamespace="http://schemas.microsoft.com/office/2006/metadata/properties" ma:root="true" ma:fieldsID="237452f4783fa7a24e294de6311dbed1" ns2:_="" ns3:_="">
    <xsd:import namespace="7d3f9521-d0f8-456e-a6ce-978cb4725a69"/>
    <xsd:import namespace="e2d2a665-e2d7-407d-a0f7-4883cdecd29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3f9521-d0f8-456e-a6ce-978cb4725a6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6072a751-c2a1-410f-8384-0186ab4766e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d2a665-e2d7-407d-a0f7-4883cdecd29e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bd0f7bc6-95cf-45d2-850f-45c50147aa43}" ma:internalName="TaxCatchAll" ma:showField="CatchAllData" ma:web="e2d2a665-e2d7-407d-a0f7-4883cdecd29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d3f9521-d0f8-456e-a6ce-978cb4725a69">
      <Terms xmlns="http://schemas.microsoft.com/office/infopath/2007/PartnerControls"/>
    </lcf76f155ced4ddcb4097134ff3c332f>
    <TaxCatchAll xmlns="e2d2a665-e2d7-407d-a0f7-4883cdecd29e" xsi:nil="true"/>
  </documentManagement>
</p:properties>
</file>

<file path=customXml/itemProps1.xml><?xml version="1.0" encoding="utf-8"?>
<ds:datastoreItem xmlns:ds="http://schemas.openxmlformats.org/officeDocument/2006/customXml" ds:itemID="{BD7CD7E3-CF6D-48BD-9B74-303CC6072451}"/>
</file>

<file path=customXml/itemProps2.xml><?xml version="1.0" encoding="utf-8"?>
<ds:datastoreItem xmlns:ds="http://schemas.openxmlformats.org/officeDocument/2006/customXml" ds:itemID="{61F96400-9A20-455F-B363-280C4ACE4365}"/>
</file>

<file path=customXml/itemProps3.xml><?xml version="1.0" encoding="utf-8"?>
<ds:datastoreItem xmlns:ds="http://schemas.openxmlformats.org/officeDocument/2006/customXml" ds:itemID="{FDFFA1CD-3CF7-418B-8893-E626471C1E1F}"/>
</file>

<file path=docProps/app.xml><?xml version="1.0" encoding="utf-8"?>
<Properties xmlns="http://schemas.openxmlformats.org/officeDocument/2006/extended-properties" xmlns:vt="http://schemas.openxmlformats.org/officeDocument/2006/docPropsVTypes">
  <Template>CBS Winter 2018</Template>
  <TotalTime>5847</TotalTime>
  <Words>317</Words>
  <Application>Microsoft Office PowerPoint</Application>
  <PresentationFormat>On-screen Show (4:3)</PresentationFormat>
  <Paragraphs>79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Franklin Gothic Book</vt:lpstr>
      <vt:lpstr>Office Theme</vt:lpstr>
      <vt:lpstr>Fall 2024 Council for Basic skills</vt:lpstr>
      <vt:lpstr>updates</vt:lpstr>
      <vt:lpstr>2025 Legislative Goals</vt:lpstr>
      <vt:lpstr>Future Legislative Goals</vt:lpstr>
      <vt:lpstr>2023-24 Grant Reporting Schedule</vt:lpstr>
      <vt:lpstr>  </vt:lpstr>
      <vt:lpstr>Updates, continued</vt:lpstr>
      <vt:lpstr>STUDENT SUCCESS SOFTWARE RFP</vt:lpstr>
      <vt:lpstr>More updates, continued</vt:lpstr>
      <vt:lpstr>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WINTER CBS 2018</dc:title>
  <dc:creator>Troy Goracke</dc:creator>
  <cp:lastModifiedBy>William Durden</cp:lastModifiedBy>
  <cp:revision>52</cp:revision>
  <dcterms:created xsi:type="dcterms:W3CDTF">2018-02-01T21:52:28Z</dcterms:created>
  <dcterms:modified xsi:type="dcterms:W3CDTF">2024-10-25T15:21:46Z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0x010100F1CF467B547D5344A0265B8EAF720F12</vt:lpwstr>
  </property>
</Properties>
</file>