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4"/>
  </p:sldMasterIdLst>
  <p:notesMasterIdLst>
    <p:notesMasterId r:id="rId14"/>
  </p:notesMasterIdLst>
  <p:handoutMasterIdLst>
    <p:handoutMasterId r:id="rId15"/>
  </p:handoutMasterIdLst>
  <p:sldIdLst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1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4994" autoAdjust="0"/>
    <p:restoredTop sz="94404" autoAdjust="0"/>
  </p:normalViewPr>
  <p:slideViewPr>
    <p:cSldViewPr snapToGrid="0">
      <p:cViewPr varScale="1">
        <p:scale>
          <a:sx n="69" d="100"/>
          <a:sy n="69" d="100"/>
        </p:scale>
        <p:origin x="56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2648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3216E0-B52A-4B46-ACDE-1A634BAE065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D5D421C-CA5F-4D4E-B58A-5FB31530E5FF}">
      <dgm:prSet/>
      <dgm:spPr/>
      <dgm:t>
        <a:bodyPr/>
        <a:lstStyle/>
        <a:p>
          <a:r>
            <a:rPr lang="en-US"/>
            <a:t>Policy wins! HB 1556 (Tuition waivers) &amp; SB 5543 (College Bound Scholarship)</a:t>
          </a:r>
        </a:p>
      </dgm:t>
    </dgm:pt>
    <dgm:pt modelId="{519B368A-9880-4AF8-A27C-2823E16EE895}" type="parTrans" cxnId="{A88B0CA3-06F2-4283-BCE6-D119987F40E8}">
      <dgm:prSet/>
      <dgm:spPr/>
      <dgm:t>
        <a:bodyPr/>
        <a:lstStyle/>
        <a:p>
          <a:endParaRPr lang="en-US"/>
        </a:p>
      </dgm:t>
    </dgm:pt>
    <dgm:pt modelId="{214EC0A7-D3C2-4FFF-85C7-899BADE68928}" type="sibTrans" cxnId="{A88B0CA3-06F2-4283-BCE6-D119987F40E8}">
      <dgm:prSet/>
      <dgm:spPr/>
      <dgm:t>
        <a:bodyPr/>
        <a:lstStyle/>
        <a:p>
          <a:endParaRPr lang="en-US"/>
        </a:p>
      </dgm:t>
    </dgm:pt>
    <dgm:pt modelId="{ECAF6E12-4C38-41B1-8C50-94E68CF06E36}">
      <dgm:prSet/>
      <dgm:spPr/>
      <dgm:t>
        <a:bodyPr/>
        <a:lstStyle/>
        <a:p>
          <a:r>
            <a:rPr lang="en-US"/>
            <a:t>Retained New Arrival and I-BEST funds in state budget.</a:t>
          </a:r>
        </a:p>
      </dgm:t>
    </dgm:pt>
    <dgm:pt modelId="{B4BE6E2E-CB0E-4A26-9FBA-2155CC177C5B}" type="parTrans" cxnId="{69D38B74-D520-42C6-8AFC-979AFBDC8BC8}">
      <dgm:prSet/>
      <dgm:spPr/>
      <dgm:t>
        <a:bodyPr/>
        <a:lstStyle/>
        <a:p>
          <a:endParaRPr lang="en-US"/>
        </a:p>
      </dgm:t>
    </dgm:pt>
    <dgm:pt modelId="{D81F0100-C69F-40D0-B796-E3EED4BFBB9C}" type="sibTrans" cxnId="{69D38B74-D520-42C6-8AFC-979AFBDC8BC8}">
      <dgm:prSet/>
      <dgm:spPr/>
      <dgm:t>
        <a:bodyPr/>
        <a:lstStyle/>
        <a:p>
          <a:endParaRPr lang="en-US"/>
        </a:p>
      </dgm:t>
    </dgm:pt>
    <dgm:pt modelId="{CE654C0D-ACE8-4B34-8CA0-D36B32A61DD5}">
      <dgm:prSet/>
      <dgm:spPr/>
      <dgm:t>
        <a:bodyPr/>
        <a:lstStyle/>
        <a:p>
          <a:r>
            <a:rPr lang="en-US"/>
            <a:t>Two successful work sessions for house and senate higher education committees.</a:t>
          </a:r>
        </a:p>
      </dgm:t>
    </dgm:pt>
    <dgm:pt modelId="{3F74E60D-79CB-481F-A477-6D5426D533E6}" type="parTrans" cxnId="{FD9F099B-CF67-4E64-B13A-C36EC5EC64BD}">
      <dgm:prSet/>
      <dgm:spPr/>
      <dgm:t>
        <a:bodyPr/>
        <a:lstStyle/>
        <a:p>
          <a:endParaRPr lang="en-US"/>
        </a:p>
      </dgm:t>
    </dgm:pt>
    <dgm:pt modelId="{35648CE4-406D-443C-BD60-3A1821A0F333}" type="sibTrans" cxnId="{FD9F099B-CF67-4E64-B13A-C36EC5EC64BD}">
      <dgm:prSet/>
      <dgm:spPr/>
      <dgm:t>
        <a:bodyPr/>
        <a:lstStyle/>
        <a:p>
          <a:endParaRPr lang="en-US"/>
        </a:p>
      </dgm:t>
    </dgm:pt>
    <dgm:pt modelId="{543D2291-56D2-4F33-A427-25D9377F05D4}" type="pres">
      <dgm:prSet presAssocID="{523216E0-B52A-4B46-ACDE-1A634BAE0655}" presName="root" presStyleCnt="0">
        <dgm:presLayoutVars>
          <dgm:dir/>
          <dgm:resizeHandles val="exact"/>
        </dgm:presLayoutVars>
      </dgm:prSet>
      <dgm:spPr/>
    </dgm:pt>
    <dgm:pt modelId="{DE1BA136-1A1F-4E6C-B196-5DFF1EC9A753}" type="pres">
      <dgm:prSet presAssocID="{6D5D421C-CA5F-4D4E-B58A-5FB31530E5FF}" presName="compNode" presStyleCnt="0"/>
      <dgm:spPr/>
    </dgm:pt>
    <dgm:pt modelId="{752F2614-A8FA-49D7-9CDE-9E3FCAF3A383}" type="pres">
      <dgm:prSet presAssocID="{6D5D421C-CA5F-4D4E-B58A-5FB31530E5FF}" presName="bgRect" presStyleLbl="bgShp" presStyleIdx="0" presStyleCnt="3"/>
      <dgm:spPr/>
    </dgm:pt>
    <dgm:pt modelId="{1644E11D-5099-4A12-8BA5-295AB392FD85}" type="pres">
      <dgm:prSet presAssocID="{6D5D421C-CA5F-4D4E-B58A-5FB31530E5F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104D9146-E634-446B-9A9D-D79FBB6F1047}" type="pres">
      <dgm:prSet presAssocID="{6D5D421C-CA5F-4D4E-B58A-5FB31530E5FF}" presName="spaceRect" presStyleCnt="0"/>
      <dgm:spPr/>
    </dgm:pt>
    <dgm:pt modelId="{3818B64A-6672-48D8-8D6C-FE109BD95D4B}" type="pres">
      <dgm:prSet presAssocID="{6D5D421C-CA5F-4D4E-B58A-5FB31530E5FF}" presName="parTx" presStyleLbl="revTx" presStyleIdx="0" presStyleCnt="3">
        <dgm:presLayoutVars>
          <dgm:chMax val="0"/>
          <dgm:chPref val="0"/>
        </dgm:presLayoutVars>
      </dgm:prSet>
      <dgm:spPr/>
    </dgm:pt>
    <dgm:pt modelId="{511A2EDE-A14A-4E85-B39C-6F48A4E631E3}" type="pres">
      <dgm:prSet presAssocID="{214EC0A7-D3C2-4FFF-85C7-899BADE68928}" presName="sibTrans" presStyleCnt="0"/>
      <dgm:spPr/>
    </dgm:pt>
    <dgm:pt modelId="{6BB3D0B7-98D8-4271-B5FE-A784D07ABDCC}" type="pres">
      <dgm:prSet presAssocID="{ECAF6E12-4C38-41B1-8C50-94E68CF06E36}" presName="compNode" presStyleCnt="0"/>
      <dgm:spPr/>
    </dgm:pt>
    <dgm:pt modelId="{CC46339E-418E-416C-A54B-3A589C782F7C}" type="pres">
      <dgm:prSet presAssocID="{ECAF6E12-4C38-41B1-8C50-94E68CF06E36}" presName="bgRect" presStyleLbl="bgShp" presStyleIdx="1" presStyleCnt="3"/>
      <dgm:spPr/>
    </dgm:pt>
    <dgm:pt modelId="{33F3CCC1-690A-40FD-B0EB-7CAC3D102B34}" type="pres">
      <dgm:prSet presAssocID="{ECAF6E12-4C38-41B1-8C50-94E68CF06E3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67B19C15-A2B7-46B5-AD08-631C36237F5E}" type="pres">
      <dgm:prSet presAssocID="{ECAF6E12-4C38-41B1-8C50-94E68CF06E36}" presName="spaceRect" presStyleCnt="0"/>
      <dgm:spPr/>
    </dgm:pt>
    <dgm:pt modelId="{0AAA324A-BF0B-4D98-8D43-5F8C374C0F0C}" type="pres">
      <dgm:prSet presAssocID="{ECAF6E12-4C38-41B1-8C50-94E68CF06E36}" presName="parTx" presStyleLbl="revTx" presStyleIdx="1" presStyleCnt="3">
        <dgm:presLayoutVars>
          <dgm:chMax val="0"/>
          <dgm:chPref val="0"/>
        </dgm:presLayoutVars>
      </dgm:prSet>
      <dgm:spPr/>
    </dgm:pt>
    <dgm:pt modelId="{3F34EB0C-6D91-4B01-BBDC-E3A648D2A24A}" type="pres">
      <dgm:prSet presAssocID="{D81F0100-C69F-40D0-B796-E3EED4BFBB9C}" presName="sibTrans" presStyleCnt="0"/>
      <dgm:spPr/>
    </dgm:pt>
    <dgm:pt modelId="{46B436B6-69C3-4DD4-BCC9-872382B4023A}" type="pres">
      <dgm:prSet presAssocID="{CE654C0D-ACE8-4B34-8CA0-D36B32A61DD5}" presName="compNode" presStyleCnt="0"/>
      <dgm:spPr/>
    </dgm:pt>
    <dgm:pt modelId="{A3E0D7F3-B71A-48A9-A354-D993CDC38C59}" type="pres">
      <dgm:prSet presAssocID="{CE654C0D-ACE8-4B34-8CA0-D36B32A61DD5}" presName="bgRect" presStyleLbl="bgShp" presStyleIdx="2" presStyleCnt="3"/>
      <dgm:spPr/>
    </dgm:pt>
    <dgm:pt modelId="{1C33E53F-9CAF-48EA-8CD4-E9BB76EE2667}" type="pres">
      <dgm:prSet presAssocID="{CE654C0D-ACE8-4B34-8CA0-D36B32A61DD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25A82AE3-131D-47A8-9375-A8332B1ED82F}" type="pres">
      <dgm:prSet presAssocID="{CE654C0D-ACE8-4B34-8CA0-D36B32A61DD5}" presName="spaceRect" presStyleCnt="0"/>
      <dgm:spPr/>
    </dgm:pt>
    <dgm:pt modelId="{0A0093BB-6E60-4F8B-82B5-D48514A771D4}" type="pres">
      <dgm:prSet presAssocID="{CE654C0D-ACE8-4B34-8CA0-D36B32A61DD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A1F0211-9FE1-4051-A84B-15615B82B2DC}" type="presOf" srcId="{CE654C0D-ACE8-4B34-8CA0-D36B32A61DD5}" destId="{0A0093BB-6E60-4F8B-82B5-D48514A771D4}" srcOrd="0" destOrd="0" presId="urn:microsoft.com/office/officeart/2018/2/layout/IconVerticalSolidList"/>
    <dgm:cxn modelId="{C626D021-5B92-4C6C-B36B-F77E4D56273B}" type="presOf" srcId="{523216E0-B52A-4B46-ACDE-1A634BAE0655}" destId="{543D2291-56D2-4F33-A427-25D9377F05D4}" srcOrd="0" destOrd="0" presId="urn:microsoft.com/office/officeart/2018/2/layout/IconVerticalSolidList"/>
    <dgm:cxn modelId="{E38FCD31-2014-429A-ADED-650285C3F7BC}" type="presOf" srcId="{ECAF6E12-4C38-41B1-8C50-94E68CF06E36}" destId="{0AAA324A-BF0B-4D98-8D43-5F8C374C0F0C}" srcOrd="0" destOrd="0" presId="urn:microsoft.com/office/officeart/2018/2/layout/IconVerticalSolidList"/>
    <dgm:cxn modelId="{419F8144-E785-4CAC-9B1F-8833B0E611EA}" type="presOf" srcId="{6D5D421C-CA5F-4D4E-B58A-5FB31530E5FF}" destId="{3818B64A-6672-48D8-8D6C-FE109BD95D4B}" srcOrd="0" destOrd="0" presId="urn:microsoft.com/office/officeart/2018/2/layout/IconVerticalSolidList"/>
    <dgm:cxn modelId="{69D38B74-D520-42C6-8AFC-979AFBDC8BC8}" srcId="{523216E0-B52A-4B46-ACDE-1A634BAE0655}" destId="{ECAF6E12-4C38-41B1-8C50-94E68CF06E36}" srcOrd="1" destOrd="0" parTransId="{B4BE6E2E-CB0E-4A26-9FBA-2155CC177C5B}" sibTransId="{D81F0100-C69F-40D0-B796-E3EED4BFBB9C}"/>
    <dgm:cxn modelId="{FD9F099B-CF67-4E64-B13A-C36EC5EC64BD}" srcId="{523216E0-B52A-4B46-ACDE-1A634BAE0655}" destId="{CE654C0D-ACE8-4B34-8CA0-D36B32A61DD5}" srcOrd="2" destOrd="0" parTransId="{3F74E60D-79CB-481F-A477-6D5426D533E6}" sibTransId="{35648CE4-406D-443C-BD60-3A1821A0F333}"/>
    <dgm:cxn modelId="{A88B0CA3-06F2-4283-BCE6-D119987F40E8}" srcId="{523216E0-B52A-4B46-ACDE-1A634BAE0655}" destId="{6D5D421C-CA5F-4D4E-B58A-5FB31530E5FF}" srcOrd="0" destOrd="0" parTransId="{519B368A-9880-4AF8-A27C-2823E16EE895}" sibTransId="{214EC0A7-D3C2-4FFF-85C7-899BADE68928}"/>
    <dgm:cxn modelId="{0392217B-A8E1-4ACF-B56D-870CB7335B77}" type="presParOf" srcId="{543D2291-56D2-4F33-A427-25D9377F05D4}" destId="{DE1BA136-1A1F-4E6C-B196-5DFF1EC9A753}" srcOrd="0" destOrd="0" presId="urn:microsoft.com/office/officeart/2018/2/layout/IconVerticalSolidList"/>
    <dgm:cxn modelId="{7493BBD9-1510-4D5D-BCCA-E007ED0F769E}" type="presParOf" srcId="{DE1BA136-1A1F-4E6C-B196-5DFF1EC9A753}" destId="{752F2614-A8FA-49D7-9CDE-9E3FCAF3A383}" srcOrd="0" destOrd="0" presId="urn:microsoft.com/office/officeart/2018/2/layout/IconVerticalSolidList"/>
    <dgm:cxn modelId="{16F737F9-955A-49FE-BF4C-2533C88EBB8B}" type="presParOf" srcId="{DE1BA136-1A1F-4E6C-B196-5DFF1EC9A753}" destId="{1644E11D-5099-4A12-8BA5-295AB392FD85}" srcOrd="1" destOrd="0" presId="urn:microsoft.com/office/officeart/2018/2/layout/IconVerticalSolidList"/>
    <dgm:cxn modelId="{3E8D85A7-1B6C-446C-B189-E86D9B2BE5EE}" type="presParOf" srcId="{DE1BA136-1A1F-4E6C-B196-5DFF1EC9A753}" destId="{104D9146-E634-446B-9A9D-D79FBB6F1047}" srcOrd="2" destOrd="0" presId="urn:microsoft.com/office/officeart/2018/2/layout/IconVerticalSolidList"/>
    <dgm:cxn modelId="{6EE8F6B7-6AD4-4387-ADC8-5D7D69D644F4}" type="presParOf" srcId="{DE1BA136-1A1F-4E6C-B196-5DFF1EC9A753}" destId="{3818B64A-6672-48D8-8D6C-FE109BD95D4B}" srcOrd="3" destOrd="0" presId="urn:microsoft.com/office/officeart/2018/2/layout/IconVerticalSolidList"/>
    <dgm:cxn modelId="{C870E0BF-0F37-43BE-8343-009E0B864CCF}" type="presParOf" srcId="{543D2291-56D2-4F33-A427-25D9377F05D4}" destId="{511A2EDE-A14A-4E85-B39C-6F48A4E631E3}" srcOrd="1" destOrd="0" presId="urn:microsoft.com/office/officeart/2018/2/layout/IconVerticalSolidList"/>
    <dgm:cxn modelId="{45F0C39A-DA87-4EE6-95DC-3A0744BBBAD2}" type="presParOf" srcId="{543D2291-56D2-4F33-A427-25D9377F05D4}" destId="{6BB3D0B7-98D8-4271-B5FE-A784D07ABDCC}" srcOrd="2" destOrd="0" presId="urn:microsoft.com/office/officeart/2018/2/layout/IconVerticalSolidList"/>
    <dgm:cxn modelId="{1BA90C2A-0EB1-42C7-8CF1-61461E604CCA}" type="presParOf" srcId="{6BB3D0B7-98D8-4271-B5FE-A784D07ABDCC}" destId="{CC46339E-418E-416C-A54B-3A589C782F7C}" srcOrd="0" destOrd="0" presId="urn:microsoft.com/office/officeart/2018/2/layout/IconVerticalSolidList"/>
    <dgm:cxn modelId="{C83ED312-368F-461E-B00A-2CB419D2EE5A}" type="presParOf" srcId="{6BB3D0B7-98D8-4271-B5FE-A784D07ABDCC}" destId="{33F3CCC1-690A-40FD-B0EB-7CAC3D102B34}" srcOrd="1" destOrd="0" presId="urn:microsoft.com/office/officeart/2018/2/layout/IconVerticalSolidList"/>
    <dgm:cxn modelId="{B03C8BEC-1EA8-4988-9B30-AA6EDFCAAC14}" type="presParOf" srcId="{6BB3D0B7-98D8-4271-B5FE-A784D07ABDCC}" destId="{67B19C15-A2B7-46B5-AD08-631C36237F5E}" srcOrd="2" destOrd="0" presId="urn:microsoft.com/office/officeart/2018/2/layout/IconVerticalSolidList"/>
    <dgm:cxn modelId="{67E9690C-DB64-4DB6-B6FF-878A9FFD55FD}" type="presParOf" srcId="{6BB3D0B7-98D8-4271-B5FE-A784D07ABDCC}" destId="{0AAA324A-BF0B-4D98-8D43-5F8C374C0F0C}" srcOrd="3" destOrd="0" presId="urn:microsoft.com/office/officeart/2018/2/layout/IconVerticalSolidList"/>
    <dgm:cxn modelId="{4679CF35-DA2B-4AC5-BEE6-A9D6D2CD0E87}" type="presParOf" srcId="{543D2291-56D2-4F33-A427-25D9377F05D4}" destId="{3F34EB0C-6D91-4B01-BBDC-E3A648D2A24A}" srcOrd="3" destOrd="0" presId="urn:microsoft.com/office/officeart/2018/2/layout/IconVerticalSolidList"/>
    <dgm:cxn modelId="{5664FE0A-EAF8-48EF-A109-AA04121134BF}" type="presParOf" srcId="{543D2291-56D2-4F33-A427-25D9377F05D4}" destId="{46B436B6-69C3-4DD4-BCC9-872382B4023A}" srcOrd="4" destOrd="0" presId="urn:microsoft.com/office/officeart/2018/2/layout/IconVerticalSolidList"/>
    <dgm:cxn modelId="{717B8375-BF77-4D86-8A95-CCBC9EB0676C}" type="presParOf" srcId="{46B436B6-69C3-4DD4-BCC9-872382B4023A}" destId="{A3E0D7F3-B71A-48A9-A354-D993CDC38C59}" srcOrd="0" destOrd="0" presId="urn:microsoft.com/office/officeart/2018/2/layout/IconVerticalSolidList"/>
    <dgm:cxn modelId="{69EBBF1A-7406-43FE-8509-3C4522EC3EA2}" type="presParOf" srcId="{46B436B6-69C3-4DD4-BCC9-872382B4023A}" destId="{1C33E53F-9CAF-48EA-8CD4-E9BB76EE2667}" srcOrd="1" destOrd="0" presId="urn:microsoft.com/office/officeart/2018/2/layout/IconVerticalSolidList"/>
    <dgm:cxn modelId="{902DF24C-9CD5-434A-B40A-63D498CEE8D0}" type="presParOf" srcId="{46B436B6-69C3-4DD4-BCC9-872382B4023A}" destId="{25A82AE3-131D-47A8-9375-A8332B1ED82F}" srcOrd="2" destOrd="0" presId="urn:microsoft.com/office/officeart/2018/2/layout/IconVerticalSolidList"/>
    <dgm:cxn modelId="{3D8B883E-AEFA-4A24-A7B8-61E4DE161151}" type="presParOf" srcId="{46B436B6-69C3-4DD4-BCC9-872382B4023A}" destId="{0A0093BB-6E60-4F8B-82B5-D48514A771D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B52D08-7C89-4B81-8A5F-B6DDBD826A01}" type="doc">
      <dgm:prSet loTypeId="urn:microsoft.com/office/officeart/2018/2/layout/IconCircle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3DD7E03-1233-400E-A4A1-791E15B96E22}">
      <dgm:prSet/>
      <dgm:spPr/>
      <dgm:t>
        <a:bodyPr/>
        <a:lstStyle/>
        <a:p>
          <a:r>
            <a:rPr lang="en-US" dirty="0"/>
            <a:t>President Trump’s “Skinny Budget” calls for the elimination of funding for adult education (WIOA Title II.) This is a proposal – not a budget!</a:t>
          </a:r>
        </a:p>
      </dgm:t>
    </dgm:pt>
    <dgm:pt modelId="{9751516F-B28B-4C8D-A6D3-68B1EDDF6727}" type="parTrans" cxnId="{BF2805AA-AA26-4178-AFEF-28DC08051FFA}">
      <dgm:prSet/>
      <dgm:spPr/>
      <dgm:t>
        <a:bodyPr/>
        <a:lstStyle/>
        <a:p>
          <a:endParaRPr lang="en-US"/>
        </a:p>
      </dgm:t>
    </dgm:pt>
    <dgm:pt modelId="{CB07B1CA-20B1-479C-9CAE-34D9703FAAF8}" type="sibTrans" cxnId="{BF2805AA-AA26-4178-AFEF-28DC08051FFA}">
      <dgm:prSet/>
      <dgm:spPr/>
      <dgm:t>
        <a:bodyPr/>
        <a:lstStyle/>
        <a:p>
          <a:endParaRPr lang="en-US"/>
        </a:p>
      </dgm:t>
    </dgm:pt>
    <dgm:pt modelId="{7B195385-2F6E-492E-8DCF-9247D7D4318E}">
      <dgm:prSet/>
      <dgm:spPr/>
      <dgm:t>
        <a:bodyPr/>
        <a:lstStyle/>
        <a:p>
          <a:r>
            <a:rPr lang="en-US"/>
            <a:t>BEdA remains funded through September 30, 2025</a:t>
          </a:r>
        </a:p>
      </dgm:t>
    </dgm:pt>
    <dgm:pt modelId="{BC80E081-9FFF-47AC-8493-6F948E458A50}" type="parTrans" cxnId="{518B57AE-52DB-4BD1-843E-65764339520E}">
      <dgm:prSet/>
      <dgm:spPr/>
      <dgm:t>
        <a:bodyPr/>
        <a:lstStyle/>
        <a:p>
          <a:endParaRPr lang="en-US"/>
        </a:p>
      </dgm:t>
    </dgm:pt>
    <dgm:pt modelId="{74DF67ED-688E-47CD-8DC2-F1FA6747030F}" type="sibTrans" cxnId="{518B57AE-52DB-4BD1-843E-65764339520E}">
      <dgm:prSet/>
      <dgm:spPr/>
      <dgm:t>
        <a:bodyPr/>
        <a:lstStyle/>
        <a:p>
          <a:endParaRPr lang="en-US"/>
        </a:p>
      </dgm:t>
    </dgm:pt>
    <dgm:pt modelId="{CE28FB18-9A70-453A-BEE4-895A065F889D}">
      <dgm:prSet/>
      <dgm:spPr/>
      <dgm:t>
        <a:bodyPr/>
        <a:lstStyle/>
        <a:p>
          <a:r>
            <a:rPr lang="en-US"/>
            <a:t>It may be several months until we know the status of our program federally. This depends on Congress.</a:t>
          </a:r>
        </a:p>
      </dgm:t>
    </dgm:pt>
    <dgm:pt modelId="{910D6F19-6252-4A3C-A807-A8225CA8BD3A}" type="parTrans" cxnId="{2CEEE424-6153-44FF-B866-DEA904FC37A7}">
      <dgm:prSet/>
      <dgm:spPr/>
      <dgm:t>
        <a:bodyPr/>
        <a:lstStyle/>
        <a:p>
          <a:endParaRPr lang="en-US"/>
        </a:p>
      </dgm:t>
    </dgm:pt>
    <dgm:pt modelId="{9B5A8F37-617F-402E-9B22-0E73FF764775}" type="sibTrans" cxnId="{2CEEE424-6153-44FF-B866-DEA904FC37A7}">
      <dgm:prSet/>
      <dgm:spPr/>
      <dgm:t>
        <a:bodyPr/>
        <a:lstStyle/>
        <a:p>
          <a:endParaRPr lang="en-US"/>
        </a:p>
      </dgm:t>
    </dgm:pt>
    <dgm:pt modelId="{FB1693EB-8482-408E-8E45-34D4EB95A296}">
      <dgm:prSet/>
      <dgm:spPr/>
      <dgm:t>
        <a:bodyPr/>
        <a:lstStyle/>
        <a:p>
          <a:r>
            <a:rPr lang="en-US"/>
            <a:t>SBCTC BEdA will work with the Council for Basic Skills, the Public Information Commission, and the Adult Education Advisory Council to develop materials highlighting the value of adult education.</a:t>
          </a:r>
        </a:p>
      </dgm:t>
    </dgm:pt>
    <dgm:pt modelId="{DED853E9-74B8-4A61-9C75-8DF6DFBAD3F1}" type="parTrans" cxnId="{B3B1CCA7-6384-474D-89D2-9675174DC8D7}">
      <dgm:prSet/>
      <dgm:spPr/>
      <dgm:t>
        <a:bodyPr/>
        <a:lstStyle/>
        <a:p>
          <a:endParaRPr lang="en-US"/>
        </a:p>
      </dgm:t>
    </dgm:pt>
    <dgm:pt modelId="{B70485E3-1488-4A74-B00A-C731A7E5D43B}" type="sibTrans" cxnId="{B3B1CCA7-6384-474D-89D2-9675174DC8D7}">
      <dgm:prSet/>
      <dgm:spPr/>
      <dgm:t>
        <a:bodyPr/>
        <a:lstStyle/>
        <a:p>
          <a:endParaRPr lang="en-US"/>
        </a:p>
      </dgm:t>
    </dgm:pt>
    <dgm:pt modelId="{9D82205A-F9CB-457B-980D-FF8CEC54E651}" type="pres">
      <dgm:prSet presAssocID="{59B52D08-7C89-4B81-8A5F-B6DDBD826A01}" presName="root" presStyleCnt="0">
        <dgm:presLayoutVars>
          <dgm:dir/>
          <dgm:resizeHandles val="exact"/>
        </dgm:presLayoutVars>
      </dgm:prSet>
      <dgm:spPr/>
    </dgm:pt>
    <dgm:pt modelId="{DC24FCCE-C2D6-45F8-BD9F-E6B3F5EF66CF}" type="pres">
      <dgm:prSet presAssocID="{59B52D08-7C89-4B81-8A5F-B6DDBD826A01}" presName="container" presStyleCnt="0">
        <dgm:presLayoutVars>
          <dgm:dir/>
          <dgm:resizeHandles val="exact"/>
        </dgm:presLayoutVars>
      </dgm:prSet>
      <dgm:spPr/>
    </dgm:pt>
    <dgm:pt modelId="{6F46988B-AF05-4302-93A3-F85BF7A21529}" type="pres">
      <dgm:prSet presAssocID="{F3DD7E03-1233-400E-A4A1-791E15B96E22}" presName="compNode" presStyleCnt="0"/>
      <dgm:spPr/>
    </dgm:pt>
    <dgm:pt modelId="{36AA31C5-D2CB-4EF7-94BC-569B0F8CEE1C}" type="pres">
      <dgm:prSet presAssocID="{F3DD7E03-1233-400E-A4A1-791E15B96E22}" presName="iconBgRect" presStyleLbl="bgShp" presStyleIdx="0" presStyleCnt="4"/>
      <dgm:spPr/>
    </dgm:pt>
    <dgm:pt modelId="{164150BE-03DF-4685-ACE7-EAA78A3C7732}" type="pres">
      <dgm:prSet presAssocID="{F3DD7E03-1233-400E-A4A1-791E15B96E2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ren with solid fill"/>
        </a:ext>
      </dgm:extLst>
    </dgm:pt>
    <dgm:pt modelId="{36E6DE45-DC1C-485E-AA03-C122BA8E05BB}" type="pres">
      <dgm:prSet presAssocID="{F3DD7E03-1233-400E-A4A1-791E15B96E22}" presName="spaceRect" presStyleCnt="0"/>
      <dgm:spPr/>
    </dgm:pt>
    <dgm:pt modelId="{7B123D32-5C95-4BE2-8F3C-0F8C850A6BB9}" type="pres">
      <dgm:prSet presAssocID="{F3DD7E03-1233-400E-A4A1-791E15B96E22}" presName="textRect" presStyleLbl="revTx" presStyleIdx="0" presStyleCnt="4">
        <dgm:presLayoutVars>
          <dgm:chMax val="1"/>
          <dgm:chPref val="1"/>
        </dgm:presLayoutVars>
      </dgm:prSet>
      <dgm:spPr/>
    </dgm:pt>
    <dgm:pt modelId="{85088703-537A-46D0-B342-C7BC7435CB0A}" type="pres">
      <dgm:prSet presAssocID="{CB07B1CA-20B1-479C-9CAE-34D9703FAAF8}" presName="sibTrans" presStyleLbl="sibTrans2D1" presStyleIdx="0" presStyleCnt="0"/>
      <dgm:spPr/>
    </dgm:pt>
    <dgm:pt modelId="{4ACAD8F1-A3D0-4A21-A74D-E6B09315DB64}" type="pres">
      <dgm:prSet presAssocID="{7B195385-2F6E-492E-8DCF-9247D7D4318E}" presName="compNode" presStyleCnt="0"/>
      <dgm:spPr/>
    </dgm:pt>
    <dgm:pt modelId="{85BBF4BB-EBB2-40E1-A386-DD2B3D688928}" type="pres">
      <dgm:prSet presAssocID="{7B195385-2F6E-492E-8DCF-9247D7D4318E}" presName="iconBgRect" presStyleLbl="bgShp" presStyleIdx="1" presStyleCnt="4"/>
      <dgm:spPr/>
    </dgm:pt>
    <dgm:pt modelId="{C0318199-E89E-4216-B410-2D38BBDF0420}" type="pres">
      <dgm:prSet presAssocID="{7B195385-2F6E-492E-8DCF-9247D7D4318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 with solid fill"/>
        </a:ext>
      </dgm:extLst>
    </dgm:pt>
    <dgm:pt modelId="{400F7B5B-5EEC-420E-AF02-5DDC55466B57}" type="pres">
      <dgm:prSet presAssocID="{7B195385-2F6E-492E-8DCF-9247D7D4318E}" presName="spaceRect" presStyleCnt="0"/>
      <dgm:spPr/>
    </dgm:pt>
    <dgm:pt modelId="{7FA8FF9B-5650-4516-88D0-CF03C4108589}" type="pres">
      <dgm:prSet presAssocID="{7B195385-2F6E-492E-8DCF-9247D7D4318E}" presName="textRect" presStyleLbl="revTx" presStyleIdx="1" presStyleCnt="4">
        <dgm:presLayoutVars>
          <dgm:chMax val="1"/>
          <dgm:chPref val="1"/>
        </dgm:presLayoutVars>
      </dgm:prSet>
      <dgm:spPr/>
    </dgm:pt>
    <dgm:pt modelId="{8DEA8059-4E54-4614-8617-20495A319C83}" type="pres">
      <dgm:prSet presAssocID="{74DF67ED-688E-47CD-8DC2-F1FA6747030F}" presName="sibTrans" presStyleLbl="sibTrans2D1" presStyleIdx="0" presStyleCnt="0"/>
      <dgm:spPr/>
    </dgm:pt>
    <dgm:pt modelId="{122A310C-65A8-4F5F-A534-FF8075C70869}" type="pres">
      <dgm:prSet presAssocID="{CE28FB18-9A70-453A-BEE4-895A065F889D}" presName="compNode" presStyleCnt="0"/>
      <dgm:spPr/>
    </dgm:pt>
    <dgm:pt modelId="{104013B7-6F4D-4879-B771-823908F1E522}" type="pres">
      <dgm:prSet presAssocID="{CE28FB18-9A70-453A-BEE4-895A065F889D}" presName="iconBgRect" presStyleLbl="bgShp" presStyleIdx="2" presStyleCnt="4"/>
      <dgm:spPr/>
    </dgm:pt>
    <dgm:pt modelId="{E2047DAC-D959-4C78-860D-6392B512DA3F}" type="pres">
      <dgm:prSet presAssocID="{CE28FB18-9A70-453A-BEE4-895A065F889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88EFFE5C-5CDC-4109-AEA7-605A5EAF3E54}" type="pres">
      <dgm:prSet presAssocID="{CE28FB18-9A70-453A-BEE4-895A065F889D}" presName="spaceRect" presStyleCnt="0"/>
      <dgm:spPr/>
    </dgm:pt>
    <dgm:pt modelId="{820E1678-0793-4D27-9443-AC951624CC58}" type="pres">
      <dgm:prSet presAssocID="{CE28FB18-9A70-453A-BEE4-895A065F889D}" presName="textRect" presStyleLbl="revTx" presStyleIdx="2" presStyleCnt="4">
        <dgm:presLayoutVars>
          <dgm:chMax val="1"/>
          <dgm:chPref val="1"/>
        </dgm:presLayoutVars>
      </dgm:prSet>
      <dgm:spPr/>
    </dgm:pt>
    <dgm:pt modelId="{BECCE151-7346-498E-8037-6C922ECB8DE8}" type="pres">
      <dgm:prSet presAssocID="{9B5A8F37-617F-402E-9B22-0E73FF764775}" presName="sibTrans" presStyleLbl="sibTrans2D1" presStyleIdx="0" presStyleCnt="0"/>
      <dgm:spPr/>
    </dgm:pt>
    <dgm:pt modelId="{FF29DCA5-B021-49F6-B0D1-F6D2BF1131D0}" type="pres">
      <dgm:prSet presAssocID="{FB1693EB-8482-408E-8E45-34D4EB95A296}" presName="compNode" presStyleCnt="0"/>
      <dgm:spPr/>
    </dgm:pt>
    <dgm:pt modelId="{F0B03B68-F351-45F1-B122-74ADA215699F}" type="pres">
      <dgm:prSet presAssocID="{FB1693EB-8482-408E-8E45-34D4EB95A296}" presName="iconBgRect" presStyleLbl="bgShp" presStyleIdx="3" presStyleCnt="4"/>
      <dgm:spPr/>
    </dgm:pt>
    <dgm:pt modelId="{37DB213D-3CAF-4F42-8256-8143ECEFB59C}" type="pres">
      <dgm:prSet presAssocID="{FB1693EB-8482-408E-8E45-34D4EB95A29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1 with solid fill"/>
        </a:ext>
      </dgm:extLst>
    </dgm:pt>
    <dgm:pt modelId="{7BCB1575-498A-4523-866F-9E7024873B74}" type="pres">
      <dgm:prSet presAssocID="{FB1693EB-8482-408E-8E45-34D4EB95A296}" presName="spaceRect" presStyleCnt="0"/>
      <dgm:spPr/>
    </dgm:pt>
    <dgm:pt modelId="{AD84DB13-1130-48E3-B51B-FFB9EEF048A9}" type="pres">
      <dgm:prSet presAssocID="{FB1693EB-8482-408E-8E45-34D4EB95A29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F487AF08-B96E-4A35-913B-E740A20F13EE}" type="presOf" srcId="{59B52D08-7C89-4B81-8A5F-B6DDBD826A01}" destId="{9D82205A-F9CB-457B-980D-FF8CEC54E651}" srcOrd="0" destOrd="0" presId="urn:microsoft.com/office/officeart/2018/2/layout/IconCircleList"/>
    <dgm:cxn modelId="{C6F6C511-7A05-48EE-BFE0-ACCEF8C92FB8}" type="presOf" srcId="{7B195385-2F6E-492E-8DCF-9247D7D4318E}" destId="{7FA8FF9B-5650-4516-88D0-CF03C4108589}" srcOrd="0" destOrd="0" presId="urn:microsoft.com/office/officeart/2018/2/layout/IconCircleList"/>
    <dgm:cxn modelId="{2CEEE424-6153-44FF-B866-DEA904FC37A7}" srcId="{59B52D08-7C89-4B81-8A5F-B6DDBD826A01}" destId="{CE28FB18-9A70-453A-BEE4-895A065F889D}" srcOrd="2" destOrd="0" parTransId="{910D6F19-6252-4A3C-A807-A8225CA8BD3A}" sibTransId="{9B5A8F37-617F-402E-9B22-0E73FF764775}"/>
    <dgm:cxn modelId="{E45C242C-9411-48D7-B96D-89DD5E2D34C7}" type="presOf" srcId="{74DF67ED-688E-47CD-8DC2-F1FA6747030F}" destId="{8DEA8059-4E54-4614-8617-20495A319C83}" srcOrd="0" destOrd="0" presId="urn:microsoft.com/office/officeart/2018/2/layout/IconCircleList"/>
    <dgm:cxn modelId="{FCAF5F4A-8F58-428E-8F37-A50E4F508EED}" type="presOf" srcId="{CE28FB18-9A70-453A-BEE4-895A065F889D}" destId="{820E1678-0793-4D27-9443-AC951624CC58}" srcOrd="0" destOrd="0" presId="urn:microsoft.com/office/officeart/2018/2/layout/IconCircleList"/>
    <dgm:cxn modelId="{BB00587A-F052-4618-95D6-228F465D2AF0}" type="presOf" srcId="{F3DD7E03-1233-400E-A4A1-791E15B96E22}" destId="{7B123D32-5C95-4BE2-8F3C-0F8C850A6BB9}" srcOrd="0" destOrd="0" presId="urn:microsoft.com/office/officeart/2018/2/layout/IconCircleList"/>
    <dgm:cxn modelId="{0E8B3B89-0973-44AC-B3FC-1B0987F101CC}" type="presOf" srcId="{CB07B1CA-20B1-479C-9CAE-34D9703FAAF8}" destId="{85088703-537A-46D0-B342-C7BC7435CB0A}" srcOrd="0" destOrd="0" presId="urn:microsoft.com/office/officeart/2018/2/layout/IconCircleList"/>
    <dgm:cxn modelId="{B3B1CCA7-6384-474D-89D2-9675174DC8D7}" srcId="{59B52D08-7C89-4B81-8A5F-B6DDBD826A01}" destId="{FB1693EB-8482-408E-8E45-34D4EB95A296}" srcOrd="3" destOrd="0" parTransId="{DED853E9-74B8-4A61-9C75-8DF6DFBAD3F1}" sibTransId="{B70485E3-1488-4A74-B00A-C731A7E5D43B}"/>
    <dgm:cxn modelId="{BF2805AA-AA26-4178-AFEF-28DC08051FFA}" srcId="{59B52D08-7C89-4B81-8A5F-B6DDBD826A01}" destId="{F3DD7E03-1233-400E-A4A1-791E15B96E22}" srcOrd="0" destOrd="0" parTransId="{9751516F-B28B-4C8D-A6D3-68B1EDDF6727}" sibTransId="{CB07B1CA-20B1-479C-9CAE-34D9703FAAF8}"/>
    <dgm:cxn modelId="{518B57AE-52DB-4BD1-843E-65764339520E}" srcId="{59B52D08-7C89-4B81-8A5F-B6DDBD826A01}" destId="{7B195385-2F6E-492E-8DCF-9247D7D4318E}" srcOrd="1" destOrd="0" parTransId="{BC80E081-9FFF-47AC-8493-6F948E458A50}" sibTransId="{74DF67ED-688E-47CD-8DC2-F1FA6747030F}"/>
    <dgm:cxn modelId="{896DE4BA-4364-4E4D-AC0F-E641EEDED185}" type="presOf" srcId="{9B5A8F37-617F-402E-9B22-0E73FF764775}" destId="{BECCE151-7346-498E-8037-6C922ECB8DE8}" srcOrd="0" destOrd="0" presId="urn:microsoft.com/office/officeart/2018/2/layout/IconCircleList"/>
    <dgm:cxn modelId="{8285CCDD-588E-4AE6-8667-9C2E6AEE384B}" type="presOf" srcId="{FB1693EB-8482-408E-8E45-34D4EB95A296}" destId="{AD84DB13-1130-48E3-B51B-FFB9EEF048A9}" srcOrd="0" destOrd="0" presId="urn:microsoft.com/office/officeart/2018/2/layout/IconCircleList"/>
    <dgm:cxn modelId="{FA260D88-0544-4C26-A83A-F1C897A40434}" type="presParOf" srcId="{9D82205A-F9CB-457B-980D-FF8CEC54E651}" destId="{DC24FCCE-C2D6-45F8-BD9F-E6B3F5EF66CF}" srcOrd="0" destOrd="0" presId="urn:microsoft.com/office/officeart/2018/2/layout/IconCircleList"/>
    <dgm:cxn modelId="{2CA57F52-992C-4CD5-82B2-93BD91B94E63}" type="presParOf" srcId="{DC24FCCE-C2D6-45F8-BD9F-E6B3F5EF66CF}" destId="{6F46988B-AF05-4302-93A3-F85BF7A21529}" srcOrd="0" destOrd="0" presId="urn:microsoft.com/office/officeart/2018/2/layout/IconCircleList"/>
    <dgm:cxn modelId="{D4FED93A-2414-4709-95EC-A82D4FC23C30}" type="presParOf" srcId="{6F46988B-AF05-4302-93A3-F85BF7A21529}" destId="{36AA31C5-D2CB-4EF7-94BC-569B0F8CEE1C}" srcOrd="0" destOrd="0" presId="urn:microsoft.com/office/officeart/2018/2/layout/IconCircleList"/>
    <dgm:cxn modelId="{F29362DD-2112-4663-925C-90FD42541408}" type="presParOf" srcId="{6F46988B-AF05-4302-93A3-F85BF7A21529}" destId="{164150BE-03DF-4685-ACE7-EAA78A3C7732}" srcOrd="1" destOrd="0" presId="urn:microsoft.com/office/officeart/2018/2/layout/IconCircleList"/>
    <dgm:cxn modelId="{1F2AA4CD-A47A-4C25-A227-03024A8382B0}" type="presParOf" srcId="{6F46988B-AF05-4302-93A3-F85BF7A21529}" destId="{36E6DE45-DC1C-485E-AA03-C122BA8E05BB}" srcOrd="2" destOrd="0" presId="urn:microsoft.com/office/officeart/2018/2/layout/IconCircleList"/>
    <dgm:cxn modelId="{6E557CD3-B8FD-49E5-820E-D45CA7278909}" type="presParOf" srcId="{6F46988B-AF05-4302-93A3-F85BF7A21529}" destId="{7B123D32-5C95-4BE2-8F3C-0F8C850A6BB9}" srcOrd="3" destOrd="0" presId="urn:microsoft.com/office/officeart/2018/2/layout/IconCircleList"/>
    <dgm:cxn modelId="{6C16FC7A-3C57-4373-981C-377D7D1ACFDD}" type="presParOf" srcId="{DC24FCCE-C2D6-45F8-BD9F-E6B3F5EF66CF}" destId="{85088703-537A-46D0-B342-C7BC7435CB0A}" srcOrd="1" destOrd="0" presId="urn:microsoft.com/office/officeart/2018/2/layout/IconCircleList"/>
    <dgm:cxn modelId="{B995CF5F-4AA9-4754-A23C-9E543038EF01}" type="presParOf" srcId="{DC24FCCE-C2D6-45F8-BD9F-E6B3F5EF66CF}" destId="{4ACAD8F1-A3D0-4A21-A74D-E6B09315DB64}" srcOrd="2" destOrd="0" presId="urn:microsoft.com/office/officeart/2018/2/layout/IconCircleList"/>
    <dgm:cxn modelId="{DCFB9651-56C0-4367-9D3D-76894E9BE8E6}" type="presParOf" srcId="{4ACAD8F1-A3D0-4A21-A74D-E6B09315DB64}" destId="{85BBF4BB-EBB2-40E1-A386-DD2B3D688928}" srcOrd="0" destOrd="0" presId="urn:microsoft.com/office/officeart/2018/2/layout/IconCircleList"/>
    <dgm:cxn modelId="{FC610C9C-39F0-472E-98D2-500218137C98}" type="presParOf" srcId="{4ACAD8F1-A3D0-4A21-A74D-E6B09315DB64}" destId="{C0318199-E89E-4216-B410-2D38BBDF0420}" srcOrd="1" destOrd="0" presId="urn:microsoft.com/office/officeart/2018/2/layout/IconCircleList"/>
    <dgm:cxn modelId="{293ED3D3-E9C9-4BD5-8BF8-29633741E7E1}" type="presParOf" srcId="{4ACAD8F1-A3D0-4A21-A74D-E6B09315DB64}" destId="{400F7B5B-5EEC-420E-AF02-5DDC55466B57}" srcOrd="2" destOrd="0" presId="urn:microsoft.com/office/officeart/2018/2/layout/IconCircleList"/>
    <dgm:cxn modelId="{7134ECCB-A0BE-4B16-9120-2EB7A8DD4E8E}" type="presParOf" srcId="{4ACAD8F1-A3D0-4A21-A74D-E6B09315DB64}" destId="{7FA8FF9B-5650-4516-88D0-CF03C4108589}" srcOrd="3" destOrd="0" presId="urn:microsoft.com/office/officeart/2018/2/layout/IconCircleList"/>
    <dgm:cxn modelId="{97527C75-DFEA-4D6E-8E56-1F9A1FCC493A}" type="presParOf" srcId="{DC24FCCE-C2D6-45F8-BD9F-E6B3F5EF66CF}" destId="{8DEA8059-4E54-4614-8617-20495A319C83}" srcOrd="3" destOrd="0" presId="urn:microsoft.com/office/officeart/2018/2/layout/IconCircleList"/>
    <dgm:cxn modelId="{CC37616E-A288-4174-9058-5A74EB57512F}" type="presParOf" srcId="{DC24FCCE-C2D6-45F8-BD9F-E6B3F5EF66CF}" destId="{122A310C-65A8-4F5F-A534-FF8075C70869}" srcOrd="4" destOrd="0" presId="urn:microsoft.com/office/officeart/2018/2/layout/IconCircleList"/>
    <dgm:cxn modelId="{4F808724-1E0A-4C3E-B713-1C0C9B26AEC0}" type="presParOf" srcId="{122A310C-65A8-4F5F-A534-FF8075C70869}" destId="{104013B7-6F4D-4879-B771-823908F1E522}" srcOrd="0" destOrd="0" presId="urn:microsoft.com/office/officeart/2018/2/layout/IconCircleList"/>
    <dgm:cxn modelId="{B6CC0EF1-4A8D-4817-B30F-AE2231CE6033}" type="presParOf" srcId="{122A310C-65A8-4F5F-A534-FF8075C70869}" destId="{E2047DAC-D959-4C78-860D-6392B512DA3F}" srcOrd="1" destOrd="0" presId="urn:microsoft.com/office/officeart/2018/2/layout/IconCircleList"/>
    <dgm:cxn modelId="{11D11FF8-2014-467E-B1B7-07A03A820AB4}" type="presParOf" srcId="{122A310C-65A8-4F5F-A534-FF8075C70869}" destId="{88EFFE5C-5CDC-4109-AEA7-605A5EAF3E54}" srcOrd="2" destOrd="0" presId="urn:microsoft.com/office/officeart/2018/2/layout/IconCircleList"/>
    <dgm:cxn modelId="{79CD02B7-EAD6-4BC3-BFF8-CBCB3DF77D3D}" type="presParOf" srcId="{122A310C-65A8-4F5F-A534-FF8075C70869}" destId="{820E1678-0793-4D27-9443-AC951624CC58}" srcOrd="3" destOrd="0" presId="urn:microsoft.com/office/officeart/2018/2/layout/IconCircleList"/>
    <dgm:cxn modelId="{AE5C520A-6F52-409C-B1D2-4866DDBE4D32}" type="presParOf" srcId="{DC24FCCE-C2D6-45F8-BD9F-E6B3F5EF66CF}" destId="{BECCE151-7346-498E-8037-6C922ECB8DE8}" srcOrd="5" destOrd="0" presId="urn:microsoft.com/office/officeart/2018/2/layout/IconCircleList"/>
    <dgm:cxn modelId="{BDF380C6-079B-4459-B4FB-1BC03D6D0FB4}" type="presParOf" srcId="{DC24FCCE-C2D6-45F8-BD9F-E6B3F5EF66CF}" destId="{FF29DCA5-B021-49F6-B0D1-F6D2BF1131D0}" srcOrd="6" destOrd="0" presId="urn:microsoft.com/office/officeart/2018/2/layout/IconCircleList"/>
    <dgm:cxn modelId="{D1AC561E-4A95-42CC-B015-10D141F2759D}" type="presParOf" srcId="{FF29DCA5-B021-49F6-B0D1-F6D2BF1131D0}" destId="{F0B03B68-F351-45F1-B122-74ADA215699F}" srcOrd="0" destOrd="0" presId="urn:microsoft.com/office/officeart/2018/2/layout/IconCircleList"/>
    <dgm:cxn modelId="{4A9B928C-334A-4152-93FD-E7FE80677F52}" type="presParOf" srcId="{FF29DCA5-B021-49F6-B0D1-F6D2BF1131D0}" destId="{37DB213D-3CAF-4F42-8256-8143ECEFB59C}" srcOrd="1" destOrd="0" presId="urn:microsoft.com/office/officeart/2018/2/layout/IconCircleList"/>
    <dgm:cxn modelId="{51419E09-DF5D-4914-A76C-C74544DD84C8}" type="presParOf" srcId="{FF29DCA5-B021-49F6-B0D1-F6D2BF1131D0}" destId="{7BCB1575-498A-4523-866F-9E7024873B74}" srcOrd="2" destOrd="0" presId="urn:microsoft.com/office/officeart/2018/2/layout/IconCircleList"/>
    <dgm:cxn modelId="{7156729F-873E-4911-BBF3-EF874DCF6A12}" type="presParOf" srcId="{FF29DCA5-B021-49F6-B0D1-F6D2BF1131D0}" destId="{AD84DB13-1130-48E3-B51B-FFB9EEF048A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E2ACE3-00E0-4405-9180-A10226AF82C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45CD52A-AD1F-4144-AE7B-95675481E767}">
      <dgm:prSet/>
      <dgm:spPr/>
      <dgm:t>
        <a:bodyPr/>
        <a:lstStyle/>
        <a:p>
          <a:r>
            <a:rPr lang="en-US" dirty="0"/>
            <a:t>Commissioned by the colleges and developed in consultation with state attorney general.</a:t>
          </a:r>
        </a:p>
      </dgm:t>
    </dgm:pt>
    <dgm:pt modelId="{86C3A35A-1011-42D8-BA65-C69139D7185B}" type="parTrans" cxnId="{85A8642C-6A50-48C3-B1A1-684A180208F0}">
      <dgm:prSet/>
      <dgm:spPr/>
      <dgm:t>
        <a:bodyPr/>
        <a:lstStyle/>
        <a:p>
          <a:endParaRPr lang="en-US"/>
        </a:p>
      </dgm:t>
    </dgm:pt>
    <dgm:pt modelId="{5F78A7B5-4DA2-4897-B342-27AA650724A5}" type="sibTrans" cxnId="{85A8642C-6A50-48C3-B1A1-684A180208F0}">
      <dgm:prSet/>
      <dgm:spPr/>
      <dgm:t>
        <a:bodyPr/>
        <a:lstStyle/>
        <a:p>
          <a:endParaRPr lang="en-US"/>
        </a:p>
      </dgm:t>
    </dgm:pt>
    <dgm:pt modelId="{0A062E32-8448-4842-83AC-D183FF802296}">
      <dgm:prSet/>
      <dgm:spPr/>
      <dgm:t>
        <a:bodyPr/>
        <a:lstStyle/>
        <a:p>
          <a:r>
            <a:rPr lang="en-US"/>
            <a:t>The process outlined in the issue brief was approved by WACTC.</a:t>
          </a:r>
        </a:p>
      </dgm:t>
    </dgm:pt>
    <dgm:pt modelId="{C027EC48-9B4F-4A9C-898F-77035D9D2799}" type="parTrans" cxnId="{503C22D7-2B83-4030-BD8F-05AD74E08CD3}">
      <dgm:prSet/>
      <dgm:spPr/>
      <dgm:t>
        <a:bodyPr/>
        <a:lstStyle/>
        <a:p>
          <a:endParaRPr lang="en-US"/>
        </a:p>
      </dgm:t>
    </dgm:pt>
    <dgm:pt modelId="{8F4F5BC2-AFA2-42CB-BF35-6B06716C87B4}" type="sibTrans" cxnId="{503C22D7-2B83-4030-BD8F-05AD74E08CD3}">
      <dgm:prSet/>
      <dgm:spPr/>
      <dgm:t>
        <a:bodyPr/>
        <a:lstStyle/>
        <a:p>
          <a:endParaRPr lang="en-US"/>
        </a:p>
      </dgm:t>
    </dgm:pt>
    <dgm:pt modelId="{7ED6C178-D0F6-47A4-A1C5-CC1B0B786430}">
      <dgm:prSet/>
      <dgm:spPr/>
      <dgm:t>
        <a:bodyPr/>
        <a:lstStyle/>
        <a:p>
          <a:r>
            <a:rPr lang="en-US" dirty="0"/>
            <a:t>The vote discussion acknowledged that some populations including BEdA will need special consideration to implement.</a:t>
          </a:r>
        </a:p>
      </dgm:t>
    </dgm:pt>
    <dgm:pt modelId="{11271D7B-28AE-4857-B97E-6FAA97E52672}" type="parTrans" cxnId="{83BFD895-C8FF-4FC0-A431-76D79C777BB2}">
      <dgm:prSet/>
      <dgm:spPr/>
      <dgm:t>
        <a:bodyPr/>
        <a:lstStyle/>
        <a:p>
          <a:endParaRPr lang="en-US"/>
        </a:p>
      </dgm:t>
    </dgm:pt>
    <dgm:pt modelId="{29625F00-E539-43FC-BE35-C852D7520C6D}" type="sibTrans" cxnId="{83BFD895-C8FF-4FC0-A431-76D79C777BB2}">
      <dgm:prSet/>
      <dgm:spPr/>
      <dgm:t>
        <a:bodyPr/>
        <a:lstStyle/>
        <a:p>
          <a:endParaRPr lang="en-US"/>
        </a:p>
      </dgm:t>
    </dgm:pt>
    <dgm:pt modelId="{8E24E903-F42C-41E1-B6F5-F5136DA864F5}">
      <dgm:prSet/>
      <dgm:spPr/>
      <dgm:t>
        <a:bodyPr/>
        <a:lstStyle/>
        <a:p>
          <a:r>
            <a:rPr lang="en-US" dirty="0"/>
            <a:t>Colleges have until Spring 2026 to implement. Some colleges are choosing to implement sooner.</a:t>
          </a:r>
        </a:p>
      </dgm:t>
    </dgm:pt>
    <dgm:pt modelId="{1DEA9A93-36C0-4F1C-AA2F-06253A37ED1E}" type="parTrans" cxnId="{99B77B61-2E59-48F1-AFE9-8DBBB870CAD0}">
      <dgm:prSet/>
      <dgm:spPr/>
      <dgm:t>
        <a:bodyPr/>
        <a:lstStyle/>
        <a:p>
          <a:endParaRPr lang="en-US"/>
        </a:p>
      </dgm:t>
    </dgm:pt>
    <dgm:pt modelId="{09433E4E-5A5D-481C-82FF-EB230CA8087B}" type="sibTrans" cxnId="{99B77B61-2E59-48F1-AFE9-8DBBB870CAD0}">
      <dgm:prSet/>
      <dgm:spPr/>
      <dgm:t>
        <a:bodyPr/>
        <a:lstStyle/>
        <a:p>
          <a:endParaRPr lang="en-US"/>
        </a:p>
      </dgm:t>
    </dgm:pt>
    <dgm:pt modelId="{C30AD52F-0FED-457E-9AAA-51ADC32689F8}">
      <dgm:prSet/>
      <dgm:spPr/>
      <dgm:t>
        <a:bodyPr/>
        <a:lstStyle/>
        <a:p>
          <a:r>
            <a:rPr lang="en-US" dirty="0"/>
            <a:t>SBCTC BEdA can collect and share concerns.</a:t>
          </a:r>
        </a:p>
      </dgm:t>
    </dgm:pt>
    <dgm:pt modelId="{0C8C8D79-77EE-4E54-B81B-630C0A6AB9C6}" type="parTrans" cxnId="{34013A66-4BB9-451E-AE9D-4FF568CFA97B}">
      <dgm:prSet/>
      <dgm:spPr/>
      <dgm:t>
        <a:bodyPr/>
        <a:lstStyle/>
        <a:p>
          <a:endParaRPr lang="en-US"/>
        </a:p>
      </dgm:t>
    </dgm:pt>
    <dgm:pt modelId="{3E3D7306-EABE-4624-AAF5-9F277AFDB793}" type="sibTrans" cxnId="{34013A66-4BB9-451E-AE9D-4FF568CFA97B}">
      <dgm:prSet/>
      <dgm:spPr/>
      <dgm:t>
        <a:bodyPr/>
        <a:lstStyle/>
        <a:p>
          <a:endParaRPr lang="en-US"/>
        </a:p>
      </dgm:t>
    </dgm:pt>
    <dgm:pt modelId="{9F4CCB9C-5D84-4EF6-BA0C-99F07BFBCF28}" type="pres">
      <dgm:prSet presAssocID="{15E2ACE3-00E0-4405-9180-A10226AF82CF}" presName="root" presStyleCnt="0">
        <dgm:presLayoutVars>
          <dgm:dir/>
          <dgm:resizeHandles val="exact"/>
        </dgm:presLayoutVars>
      </dgm:prSet>
      <dgm:spPr/>
    </dgm:pt>
    <dgm:pt modelId="{A93E5CCB-55EF-4E53-BF0F-CA4251602032}" type="pres">
      <dgm:prSet presAssocID="{445CD52A-AD1F-4144-AE7B-95675481E767}" presName="compNode" presStyleCnt="0"/>
      <dgm:spPr/>
    </dgm:pt>
    <dgm:pt modelId="{75A8C606-3734-4409-AFF6-E27EDC7CCCEB}" type="pres">
      <dgm:prSet presAssocID="{445CD52A-AD1F-4144-AE7B-95675481E767}" presName="bgRect" presStyleLbl="bgShp" presStyleIdx="0" presStyleCnt="5"/>
      <dgm:spPr/>
    </dgm:pt>
    <dgm:pt modelId="{8D596CFD-230C-45E5-8A59-8F9418F7D4AF}" type="pres">
      <dgm:prSet presAssocID="{445CD52A-AD1F-4144-AE7B-95675481E76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ycle with people with solid fill"/>
        </a:ext>
      </dgm:extLst>
    </dgm:pt>
    <dgm:pt modelId="{1259A027-BE67-4D90-8CA0-2A93C370CD0F}" type="pres">
      <dgm:prSet presAssocID="{445CD52A-AD1F-4144-AE7B-95675481E767}" presName="spaceRect" presStyleCnt="0"/>
      <dgm:spPr/>
    </dgm:pt>
    <dgm:pt modelId="{CDE0663E-1F98-4DDC-9903-89DB062C63AC}" type="pres">
      <dgm:prSet presAssocID="{445CD52A-AD1F-4144-AE7B-95675481E767}" presName="parTx" presStyleLbl="revTx" presStyleIdx="0" presStyleCnt="5">
        <dgm:presLayoutVars>
          <dgm:chMax val="0"/>
          <dgm:chPref val="0"/>
        </dgm:presLayoutVars>
      </dgm:prSet>
      <dgm:spPr/>
    </dgm:pt>
    <dgm:pt modelId="{68F7A1F9-C63A-4524-9111-500AC4DC27F1}" type="pres">
      <dgm:prSet presAssocID="{5F78A7B5-4DA2-4897-B342-27AA650724A5}" presName="sibTrans" presStyleCnt="0"/>
      <dgm:spPr/>
    </dgm:pt>
    <dgm:pt modelId="{E178B027-6571-4489-99AF-874B1E4B170A}" type="pres">
      <dgm:prSet presAssocID="{0A062E32-8448-4842-83AC-D183FF802296}" presName="compNode" presStyleCnt="0"/>
      <dgm:spPr/>
    </dgm:pt>
    <dgm:pt modelId="{487DCD22-5DC0-49B5-98BE-8265A9655C10}" type="pres">
      <dgm:prSet presAssocID="{0A062E32-8448-4842-83AC-D183FF802296}" presName="bgRect" presStyleLbl="bgShp" presStyleIdx="1" presStyleCnt="5"/>
      <dgm:spPr/>
    </dgm:pt>
    <dgm:pt modelId="{D8A22515-E28D-40AC-85CC-5DD1DDF589CD}" type="pres">
      <dgm:prSet presAssocID="{0A062E32-8448-4842-83AC-D183FF802296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 female with solid fill"/>
        </a:ext>
      </dgm:extLst>
    </dgm:pt>
    <dgm:pt modelId="{56B988E1-4190-4BBF-B2C8-C3DC6073AA5C}" type="pres">
      <dgm:prSet presAssocID="{0A062E32-8448-4842-83AC-D183FF802296}" presName="spaceRect" presStyleCnt="0"/>
      <dgm:spPr/>
    </dgm:pt>
    <dgm:pt modelId="{2A2E908D-CC8E-4F81-AE40-71F271D1DBD8}" type="pres">
      <dgm:prSet presAssocID="{0A062E32-8448-4842-83AC-D183FF802296}" presName="parTx" presStyleLbl="revTx" presStyleIdx="1" presStyleCnt="5">
        <dgm:presLayoutVars>
          <dgm:chMax val="0"/>
          <dgm:chPref val="0"/>
        </dgm:presLayoutVars>
      </dgm:prSet>
      <dgm:spPr/>
    </dgm:pt>
    <dgm:pt modelId="{4432DFAD-8568-495D-BD38-18532BB09F00}" type="pres">
      <dgm:prSet presAssocID="{8F4F5BC2-AFA2-42CB-BF35-6B06716C87B4}" presName="sibTrans" presStyleCnt="0"/>
      <dgm:spPr/>
    </dgm:pt>
    <dgm:pt modelId="{73343C76-884F-4893-870E-FB2478922670}" type="pres">
      <dgm:prSet presAssocID="{7ED6C178-D0F6-47A4-A1C5-CC1B0B786430}" presName="compNode" presStyleCnt="0"/>
      <dgm:spPr/>
    </dgm:pt>
    <dgm:pt modelId="{051A3CA9-E748-4E2F-A99B-226B77D1CAEB}" type="pres">
      <dgm:prSet presAssocID="{7ED6C178-D0F6-47A4-A1C5-CC1B0B786430}" presName="bgRect" presStyleLbl="bgShp" presStyleIdx="2" presStyleCnt="5"/>
      <dgm:spPr/>
    </dgm:pt>
    <dgm:pt modelId="{C79D4A57-0D8E-479D-A9EC-A705900D508A}" type="pres">
      <dgm:prSet presAssocID="{7ED6C178-D0F6-47A4-A1C5-CC1B0B786430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 with solid fill"/>
        </a:ext>
      </dgm:extLst>
    </dgm:pt>
    <dgm:pt modelId="{7971EE5D-1E17-4A0D-A3A5-2C33C07F8F24}" type="pres">
      <dgm:prSet presAssocID="{7ED6C178-D0F6-47A4-A1C5-CC1B0B786430}" presName="spaceRect" presStyleCnt="0"/>
      <dgm:spPr/>
    </dgm:pt>
    <dgm:pt modelId="{4FE4F399-DFCE-47AA-9979-D968F9206678}" type="pres">
      <dgm:prSet presAssocID="{7ED6C178-D0F6-47A4-A1C5-CC1B0B786430}" presName="parTx" presStyleLbl="revTx" presStyleIdx="2" presStyleCnt="5">
        <dgm:presLayoutVars>
          <dgm:chMax val="0"/>
          <dgm:chPref val="0"/>
        </dgm:presLayoutVars>
      </dgm:prSet>
      <dgm:spPr/>
    </dgm:pt>
    <dgm:pt modelId="{36029A6F-1976-4757-973F-74D2B7809D03}" type="pres">
      <dgm:prSet presAssocID="{29625F00-E539-43FC-BE35-C852D7520C6D}" presName="sibTrans" presStyleCnt="0"/>
      <dgm:spPr/>
    </dgm:pt>
    <dgm:pt modelId="{1289B1F2-380B-4CE9-AFCF-40D78B16BDA7}" type="pres">
      <dgm:prSet presAssocID="{8E24E903-F42C-41E1-B6F5-F5136DA864F5}" presName="compNode" presStyleCnt="0"/>
      <dgm:spPr/>
    </dgm:pt>
    <dgm:pt modelId="{9288C11E-9FC2-475F-B718-25949EDCAA6D}" type="pres">
      <dgm:prSet presAssocID="{8E24E903-F42C-41E1-B6F5-F5136DA864F5}" presName="bgRect" presStyleLbl="bgShp" presStyleIdx="3" presStyleCnt="5"/>
      <dgm:spPr/>
    </dgm:pt>
    <dgm:pt modelId="{96056B43-9873-4EC8-A993-0CE71E65112E}" type="pres">
      <dgm:prSet presAssocID="{8E24E903-F42C-41E1-B6F5-F5136DA864F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ip calendar with solid fill"/>
        </a:ext>
      </dgm:extLst>
    </dgm:pt>
    <dgm:pt modelId="{DF61B922-8408-471D-B762-DAE34278EE7D}" type="pres">
      <dgm:prSet presAssocID="{8E24E903-F42C-41E1-B6F5-F5136DA864F5}" presName="spaceRect" presStyleCnt="0"/>
      <dgm:spPr/>
    </dgm:pt>
    <dgm:pt modelId="{E424F8FA-0C1E-4304-BEB9-D2AFAF1708C2}" type="pres">
      <dgm:prSet presAssocID="{8E24E903-F42C-41E1-B6F5-F5136DA864F5}" presName="parTx" presStyleLbl="revTx" presStyleIdx="3" presStyleCnt="5">
        <dgm:presLayoutVars>
          <dgm:chMax val="0"/>
          <dgm:chPref val="0"/>
        </dgm:presLayoutVars>
      </dgm:prSet>
      <dgm:spPr/>
    </dgm:pt>
    <dgm:pt modelId="{8178AF17-2CFF-40C0-BE81-789BB3ABFEBF}" type="pres">
      <dgm:prSet presAssocID="{09433E4E-5A5D-481C-82FF-EB230CA8087B}" presName="sibTrans" presStyleCnt="0"/>
      <dgm:spPr/>
    </dgm:pt>
    <dgm:pt modelId="{A6BAC594-9D73-418C-8570-FF5324B96744}" type="pres">
      <dgm:prSet presAssocID="{C30AD52F-0FED-457E-9AAA-51ADC32689F8}" presName="compNode" presStyleCnt="0"/>
      <dgm:spPr/>
    </dgm:pt>
    <dgm:pt modelId="{BAA97D27-86BB-4824-B84A-CDA12EF51E84}" type="pres">
      <dgm:prSet presAssocID="{C30AD52F-0FED-457E-9AAA-51ADC32689F8}" presName="bgRect" presStyleLbl="bgShp" presStyleIdx="4" presStyleCnt="5"/>
      <dgm:spPr/>
    </dgm:pt>
    <dgm:pt modelId="{0D20CBF8-A37E-47FA-A767-6F31B1950F71}" type="pres">
      <dgm:prSet presAssocID="{C30AD52F-0FED-457E-9AAA-51ADC32689F8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01CE00F2-7DCC-4E71-89FC-748FDF741995}" type="pres">
      <dgm:prSet presAssocID="{C30AD52F-0FED-457E-9AAA-51ADC32689F8}" presName="spaceRect" presStyleCnt="0"/>
      <dgm:spPr/>
    </dgm:pt>
    <dgm:pt modelId="{2A248759-2BFF-46B0-BA17-3F0C135F0B2A}" type="pres">
      <dgm:prSet presAssocID="{C30AD52F-0FED-457E-9AAA-51ADC32689F8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85A8642C-6A50-48C3-B1A1-684A180208F0}" srcId="{15E2ACE3-00E0-4405-9180-A10226AF82CF}" destId="{445CD52A-AD1F-4144-AE7B-95675481E767}" srcOrd="0" destOrd="0" parTransId="{86C3A35A-1011-42D8-BA65-C69139D7185B}" sibTransId="{5F78A7B5-4DA2-4897-B342-27AA650724A5}"/>
    <dgm:cxn modelId="{06C6BC2C-26B4-4794-9DB3-758FF8E96727}" type="presOf" srcId="{0A062E32-8448-4842-83AC-D183FF802296}" destId="{2A2E908D-CC8E-4F81-AE40-71F271D1DBD8}" srcOrd="0" destOrd="0" presId="urn:microsoft.com/office/officeart/2018/2/layout/IconVerticalSolidList"/>
    <dgm:cxn modelId="{227EAE33-4A7E-4E0A-BC2A-0D6AB971B1C0}" type="presOf" srcId="{8E24E903-F42C-41E1-B6F5-F5136DA864F5}" destId="{E424F8FA-0C1E-4304-BEB9-D2AFAF1708C2}" srcOrd="0" destOrd="0" presId="urn:microsoft.com/office/officeart/2018/2/layout/IconVerticalSolidList"/>
    <dgm:cxn modelId="{CD4E7635-481B-4AFE-BEDF-4D91E6D375BF}" type="presOf" srcId="{7ED6C178-D0F6-47A4-A1C5-CC1B0B786430}" destId="{4FE4F399-DFCE-47AA-9979-D968F9206678}" srcOrd="0" destOrd="0" presId="urn:microsoft.com/office/officeart/2018/2/layout/IconVerticalSolidList"/>
    <dgm:cxn modelId="{99B77B61-2E59-48F1-AFE9-8DBBB870CAD0}" srcId="{15E2ACE3-00E0-4405-9180-A10226AF82CF}" destId="{8E24E903-F42C-41E1-B6F5-F5136DA864F5}" srcOrd="3" destOrd="0" parTransId="{1DEA9A93-36C0-4F1C-AA2F-06253A37ED1E}" sibTransId="{09433E4E-5A5D-481C-82FF-EB230CA8087B}"/>
    <dgm:cxn modelId="{34013A66-4BB9-451E-AE9D-4FF568CFA97B}" srcId="{15E2ACE3-00E0-4405-9180-A10226AF82CF}" destId="{C30AD52F-0FED-457E-9AAA-51ADC32689F8}" srcOrd="4" destOrd="0" parTransId="{0C8C8D79-77EE-4E54-B81B-630C0A6AB9C6}" sibTransId="{3E3D7306-EABE-4624-AAF5-9F277AFDB793}"/>
    <dgm:cxn modelId="{83BFD895-C8FF-4FC0-A431-76D79C777BB2}" srcId="{15E2ACE3-00E0-4405-9180-A10226AF82CF}" destId="{7ED6C178-D0F6-47A4-A1C5-CC1B0B786430}" srcOrd="2" destOrd="0" parTransId="{11271D7B-28AE-4857-B97E-6FAA97E52672}" sibTransId="{29625F00-E539-43FC-BE35-C852D7520C6D}"/>
    <dgm:cxn modelId="{CB8E43BB-BD57-4DA0-BC64-2AFB61367D89}" type="presOf" srcId="{15E2ACE3-00E0-4405-9180-A10226AF82CF}" destId="{9F4CCB9C-5D84-4EF6-BA0C-99F07BFBCF28}" srcOrd="0" destOrd="0" presId="urn:microsoft.com/office/officeart/2018/2/layout/IconVerticalSolidList"/>
    <dgm:cxn modelId="{37AC30BF-F2BF-45F8-B507-AA57F895925A}" type="presOf" srcId="{445CD52A-AD1F-4144-AE7B-95675481E767}" destId="{CDE0663E-1F98-4DDC-9903-89DB062C63AC}" srcOrd="0" destOrd="0" presId="urn:microsoft.com/office/officeart/2018/2/layout/IconVerticalSolidList"/>
    <dgm:cxn modelId="{503C22D7-2B83-4030-BD8F-05AD74E08CD3}" srcId="{15E2ACE3-00E0-4405-9180-A10226AF82CF}" destId="{0A062E32-8448-4842-83AC-D183FF802296}" srcOrd="1" destOrd="0" parTransId="{C027EC48-9B4F-4A9C-898F-77035D9D2799}" sibTransId="{8F4F5BC2-AFA2-42CB-BF35-6B06716C87B4}"/>
    <dgm:cxn modelId="{97D8B8D8-5FF4-4D4B-8770-6D7193C6D789}" type="presOf" srcId="{C30AD52F-0FED-457E-9AAA-51ADC32689F8}" destId="{2A248759-2BFF-46B0-BA17-3F0C135F0B2A}" srcOrd="0" destOrd="0" presId="urn:microsoft.com/office/officeart/2018/2/layout/IconVerticalSolidList"/>
    <dgm:cxn modelId="{302EE55E-27A6-4988-A48B-2D3452F873B1}" type="presParOf" srcId="{9F4CCB9C-5D84-4EF6-BA0C-99F07BFBCF28}" destId="{A93E5CCB-55EF-4E53-BF0F-CA4251602032}" srcOrd="0" destOrd="0" presId="urn:microsoft.com/office/officeart/2018/2/layout/IconVerticalSolidList"/>
    <dgm:cxn modelId="{7EDEE202-0667-4147-9CDA-0942170F6AAF}" type="presParOf" srcId="{A93E5CCB-55EF-4E53-BF0F-CA4251602032}" destId="{75A8C606-3734-4409-AFF6-E27EDC7CCCEB}" srcOrd="0" destOrd="0" presId="urn:microsoft.com/office/officeart/2018/2/layout/IconVerticalSolidList"/>
    <dgm:cxn modelId="{3A634F4D-4C1A-4B78-836F-4844A998A446}" type="presParOf" srcId="{A93E5CCB-55EF-4E53-BF0F-CA4251602032}" destId="{8D596CFD-230C-45E5-8A59-8F9418F7D4AF}" srcOrd="1" destOrd="0" presId="urn:microsoft.com/office/officeart/2018/2/layout/IconVerticalSolidList"/>
    <dgm:cxn modelId="{102FD046-36D8-4284-A778-6EF0571388B6}" type="presParOf" srcId="{A93E5CCB-55EF-4E53-BF0F-CA4251602032}" destId="{1259A027-BE67-4D90-8CA0-2A93C370CD0F}" srcOrd="2" destOrd="0" presId="urn:microsoft.com/office/officeart/2018/2/layout/IconVerticalSolidList"/>
    <dgm:cxn modelId="{70B6CAF6-3708-41C5-8352-C3C5CA7CFEC2}" type="presParOf" srcId="{A93E5CCB-55EF-4E53-BF0F-CA4251602032}" destId="{CDE0663E-1F98-4DDC-9903-89DB062C63AC}" srcOrd="3" destOrd="0" presId="urn:microsoft.com/office/officeart/2018/2/layout/IconVerticalSolidList"/>
    <dgm:cxn modelId="{BA1B53E9-EBF6-4BF4-B62C-5CE290103D2C}" type="presParOf" srcId="{9F4CCB9C-5D84-4EF6-BA0C-99F07BFBCF28}" destId="{68F7A1F9-C63A-4524-9111-500AC4DC27F1}" srcOrd="1" destOrd="0" presId="urn:microsoft.com/office/officeart/2018/2/layout/IconVerticalSolidList"/>
    <dgm:cxn modelId="{05080A22-E4FB-4553-8214-5DC730601DC6}" type="presParOf" srcId="{9F4CCB9C-5D84-4EF6-BA0C-99F07BFBCF28}" destId="{E178B027-6571-4489-99AF-874B1E4B170A}" srcOrd="2" destOrd="0" presId="urn:microsoft.com/office/officeart/2018/2/layout/IconVerticalSolidList"/>
    <dgm:cxn modelId="{018C5D63-60D6-4032-AB2B-8C1BF24CFB89}" type="presParOf" srcId="{E178B027-6571-4489-99AF-874B1E4B170A}" destId="{487DCD22-5DC0-49B5-98BE-8265A9655C10}" srcOrd="0" destOrd="0" presId="urn:microsoft.com/office/officeart/2018/2/layout/IconVerticalSolidList"/>
    <dgm:cxn modelId="{278FB9E5-D7CA-43C9-A3E2-69A474A657B6}" type="presParOf" srcId="{E178B027-6571-4489-99AF-874B1E4B170A}" destId="{D8A22515-E28D-40AC-85CC-5DD1DDF589CD}" srcOrd="1" destOrd="0" presId="urn:microsoft.com/office/officeart/2018/2/layout/IconVerticalSolidList"/>
    <dgm:cxn modelId="{3DC98F29-AA13-4BA5-8DD6-F667CB60D3AB}" type="presParOf" srcId="{E178B027-6571-4489-99AF-874B1E4B170A}" destId="{56B988E1-4190-4BBF-B2C8-C3DC6073AA5C}" srcOrd="2" destOrd="0" presId="urn:microsoft.com/office/officeart/2018/2/layout/IconVerticalSolidList"/>
    <dgm:cxn modelId="{BEC30123-B50A-41DE-AC66-583733EB574D}" type="presParOf" srcId="{E178B027-6571-4489-99AF-874B1E4B170A}" destId="{2A2E908D-CC8E-4F81-AE40-71F271D1DBD8}" srcOrd="3" destOrd="0" presId="urn:microsoft.com/office/officeart/2018/2/layout/IconVerticalSolidList"/>
    <dgm:cxn modelId="{8DD5C44F-EBFA-48F1-8252-79189DAEF0D2}" type="presParOf" srcId="{9F4CCB9C-5D84-4EF6-BA0C-99F07BFBCF28}" destId="{4432DFAD-8568-495D-BD38-18532BB09F00}" srcOrd="3" destOrd="0" presId="urn:microsoft.com/office/officeart/2018/2/layout/IconVerticalSolidList"/>
    <dgm:cxn modelId="{517BE61E-296F-44F6-AF71-5DA3CADF2167}" type="presParOf" srcId="{9F4CCB9C-5D84-4EF6-BA0C-99F07BFBCF28}" destId="{73343C76-884F-4893-870E-FB2478922670}" srcOrd="4" destOrd="0" presId="urn:microsoft.com/office/officeart/2018/2/layout/IconVerticalSolidList"/>
    <dgm:cxn modelId="{4B311E0D-30A0-42EB-9F73-CE26CC94850D}" type="presParOf" srcId="{73343C76-884F-4893-870E-FB2478922670}" destId="{051A3CA9-E748-4E2F-A99B-226B77D1CAEB}" srcOrd="0" destOrd="0" presId="urn:microsoft.com/office/officeart/2018/2/layout/IconVerticalSolidList"/>
    <dgm:cxn modelId="{E2AD3A3A-5025-483A-9526-78A0660A2600}" type="presParOf" srcId="{73343C76-884F-4893-870E-FB2478922670}" destId="{C79D4A57-0D8E-479D-A9EC-A705900D508A}" srcOrd="1" destOrd="0" presId="urn:microsoft.com/office/officeart/2018/2/layout/IconVerticalSolidList"/>
    <dgm:cxn modelId="{6BF21F7A-6725-4E37-BEAB-EEB586FCEE73}" type="presParOf" srcId="{73343C76-884F-4893-870E-FB2478922670}" destId="{7971EE5D-1E17-4A0D-A3A5-2C33C07F8F24}" srcOrd="2" destOrd="0" presId="urn:microsoft.com/office/officeart/2018/2/layout/IconVerticalSolidList"/>
    <dgm:cxn modelId="{184900AF-D2E5-4C5E-99B6-2336441FCAE7}" type="presParOf" srcId="{73343C76-884F-4893-870E-FB2478922670}" destId="{4FE4F399-DFCE-47AA-9979-D968F9206678}" srcOrd="3" destOrd="0" presId="urn:microsoft.com/office/officeart/2018/2/layout/IconVerticalSolidList"/>
    <dgm:cxn modelId="{2005710A-1520-4C5F-B19E-EE2642AF8B7A}" type="presParOf" srcId="{9F4CCB9C-5D84-4EF6-BA0C-99F07BFBCF28}" destId="{36029A6F-1976-4757-973F-74D2B7809D03}" srcOrd="5" destOrd="0" presId="urn:microsoft.com/office/officeart/2018/2/layout/IconVerticalSolidList"/>
    <dgm:cxn modelId="{06F612D3-1EB3-4AC0-BA90-920748B11FAD}" type="presParOf" srcId="{9F4CCB9C-5D84-4EF6-BA0C-99F07BFBCF28}" destId="{1289B1F2-380B-4CE9-AFCF-40D78B16BDA7}" srcOrd="6" destOrd="0" presId="urn:microsoft.com/office/officeart/2018/2/layout/IconVerticalSolidList"/>
    <dgm:cxn modelId="{BB0882A5-9FF8-465D-8EBA-30438EFF0FF5}" type="presParOf" srcId="{1289B1F2-380B-4CE9-AFCF-40D78B16BDA7}" destId="{9288C11E-9FC2-475F-B718-25949EDCAA6D}" srcOrd="0" destOrd="0" presId="urn:microsoft.com/office/officeart/2018/2/layout/IconVerticalSolidList"/>
    <dgm:cxn modelId="{128440CB-8894-49F8-83FF-98441E11B1F2}" type="presParOf" srcId="{1289B1F2-380B-4CE9-AFCF-40D78B16BDA7}" destId="{96056B43-9873-4EC8-A993-0CE71E65112E}" srcOrd="1" destOrd="0" presId="urn:microsoft.com/office/officeart/2018/2/layout/IconVerticalSolidList"/>
    <dgm:cxn modelId="{714AA2B0-8BCE-49CE-A77F-323A35F1750E}" type="presParOf" srcId="{1289B1F2-380B-4CE9-AFCF-40D78B16BDA7}" destId="{DF61B922-8408-471D-B762-DAE34278EE7D}" srcOrd="2" destOrd="0" presId="urn:microsoft.com/office/officeart/2018/2/layout/IconVerticalSolidList"/>
    <dgm:cxn modelId="{AE719C89-B0EC-4642-A0BB-BF4C0A5B0487}" type="presParOf" srcId="{1289B1F2-380B-4CE9-AFCF-40D78B16BDA7}" destId="{E424F8FA-0C1E-4304-BEB9-D2AFAF1708C2}" srcOrd="3" destOrd="0" presId="urn:microsoft.com/office/officeart/2018/2/layout/IconVerticalSolidList"/>
    <dgm:cxn modelId="{0D55A406-9374-4C39-9DA2-5EB4BA476F64}" type="presParOf" srcId="{9F4CCB9C-5D84-4EF6-BA0C-99F07BFBCF28}" destId="{8178AF17-2CFF-40C0-BE81-789BB3ABFEBF}" srcOrd="7" destOrd="0" presId="urn:microsoft.com/office/officeart/2018/2/layout/IconVerticalSolidList"/>
    <dgm:cxn modelId="{BE8A161B-88B5-4F34-9D16-6D135184B7D4}" type="presParOf" srcId="{9F4CCB9C-5D84-4EF6-BA0C-99F07BFBCF28}" destId="{A6BAC594-9D73-418C-8570-FF5324B96744}" srcOrd="8" destOrd="0" presId="urn:microsoft.com/office/officeart/2018/2/layout/IconVerticalSolidList"/>
    <dgm:cxn modelId="{21B498DE-6D85-4B78-BEC9-DDF370D0147F}" type="presParOf" srcId="{A6BAC594-9D73-418C-8570-FF5324B96744}" destId="{BAA97D27-86BB-4824-B84A-CDA12EF51E84}" srcOrd="0" destOrd="0" presId="urn:microsoft.com/office/officeart/2018/2/layout/IconVerticalSolidList"/>
    <dgm:cxn modelId="{3ACCA287-92C5-445A-9B02-7153CD5B58B1}" type="presParOf" srcId="{A6BAC594-9D73-418C-8570-FF5324B96744}" destId="{0D20CBF8-A37E-47FA-A767-6F31B1950F71}" srcOrd="1" destOrd="0" presId="urn:microsoft.com/office/officeart/2018/2/layout/IconVerticalSolidList"/>
    <dgm:cxn modelId="{F7439703-FBDB-466E-91D7-5BB97ECF5817}" type="presParOf" srcId="{A6BAC594-9D73-418C-8570-FF5324B96744}" destId="{01CE00F2-7DCC-4E71-89FC-748FDF741995}" srcOrd="2" destOrd="0" presId="urn:microsoft.com/office/officeart/2018/2/layout/IconVerticalSolidList"/>
    <dgm:cxn modelId="{07CA95CC-B85B-4D51-88FB-41EF44E4FB28}" type="presParOf" srcId="{A6BAC594-9D73-418C-8570-FF5324B96744}" destId="{2A248759-2BFF-46B0-BA17-3F0C135F0B2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F3C0B1-2156-48A3-8EEE-ACAF6CECD23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FB51FD-0FBE-45EB-B8FF-ADEFD4C831EE}">
      <dgm:prSet/>
      <dgm:spPr/>
      <dgm:t>
        <a:bodyPr/>
        <a:lstStyle/>
        <a:p>
          <a:r>
            <a:rPr lang="en-US" dirty="0"/>
            <a:t>Fiscal Year (FY) 26 New Arrival Funds (mid to late June)</a:t>
          </a:r>
        </a:p>
      </dgm:t>
    </dgm:pt>
    <dgm:pt modelId="{5F2FBAB3-CC31-4776-92D1-5CFC8CD4C604}" type="parTrans" cxnId="{3A2AA251-216B-46F4-81C8-5B84C01458E4}">
      <dgm:prSet/>
      <dgm:spPr/>
      <dgm:t>
        <a:bodyPr/>
        <a:lstStyle/>
        <a:p>
          <a:endParaRPr lang="en-US"/>
        </a:p>
      </dgm:t>
    </dgm:pt>
    <dgm:pt modelId="{39EE09B3-85B9-4905-9C10-8386B5ADA658}" type="sibTrans" cxnId="{3A2AA251-216B-46F4-81C8-5B84C01458E4}">
      <dgm:prSet/>
      <dgm:spPr/>
      <dgm:t>
        <a:bodyPr/>
        <a:lstStyle/>
        <a:p>
          <a:endParaRPr lang="en-US"/>
        </a:p>
      </dgm:t>
    </dgm:pt>
    <dgm:pt modelId="{09A46FE1-8AE7-4AEC-9202-FB736B7358D3}">
      <dgm:prSet/>
      <dgm:spPr/>
      <dgm:t>
        <a:bodyPr/>
        <a:lstStyle/>
        <a:p>
          <a:r>
            <a:rPr lang="en-US" dirty="0"/>
            <a:t>State allocation</a:t>
          </a:r>
        </a:p>
      </dgm:t>
    </dgm:pt>
    <dgm:pt modelId="{09A67C80-97C5-4660-AB5E-CBA81E2FAD18}" type="parTrans" cxnId="{70F58D52-7488-4FE7-B0CA-BAAC4C98440D}">
      <dgm:prSet/>
      <dgm:spPr/>
      <dgm:t>
        <a:bodyPr/>
        <a:lstStyle/>
        <a:p>
          <a:endParaRPr lang="en-US"/>
        </a:p>
      </dgm:t>
    </dgm:pt>
    <dgm:pt modelId="{35374176-8B69-463F-811C-607B0DE5FE96}" type="sibTrans" cxnId="{70F58D52-7488-4FE7-B0CA-BAAC4C98440D}">
      <dgm:prSet/>
      <dgm:spPr/>
      <dgm:t>
        <a:bodyPr/>
        <a:lstStyle/>
        <a:p>
          <a:endParaRPr lang="en-US"/>
        </a:p>
      </dgm:t>
    </dgm:pt>
    <dgm:pt modelId="{939D2DCA-3161-40DA-8C9C-CFD148CEB1DF}">
      <dgm:prSet/>
      <dgm:spPr/>
      <dgm:t>
        <a:bodyPr/>
        <a:lstStyle/>
        <a:p>
          <a:r>
            <a:rPr lang="en-US" dirty="0"/>
            <a:t>Email application, first come first serve.</a:t>
          </a:r>
        </a:p>
      </dgm:t>
    </dgm:pt>
    <dgm:pt modelId="{4A84363F-ABE8-44A4-9CB4-272597D8B782}" type="parTrans" cxnId="{A4C0B98C-18DA-4DF0-8FC0-A763B5B2DCAE}">
      <dgm:prSet/>
      <dgm:spPr/>
      <dgm:t>
        <a:bodyPr/>
        <a:lstStyle/>
        <a:p>
          <a:endParaRPr lang="en-US"/>
        </a:p>
      </dgm:t>
    </dgm:pt>
    <dgm:pt modelId="{7929C7B7-DCCB-4CEA-901B-420EA1ADD008}" type="sibTrans" cxnId="{A4C0B98C-18DA-4DF0-8FC0-A763B5B2DCAE}">
      <dgm:prSet/>
      <dgm:spPr/>
      <dgm:t>
        <a:bodyPr/>
        <a:lstStyle/>
        <a:p>
          <a:endParaRPr lang="en-US"/>
        </a:p>
      </dgm:t>
    </dgm:pt>
    <dgm:pt modelId="{C5743D73-8C47-4D44-A6A7-56AD1F640708}">
      <dgm:prSet/>
      <dgm:spPr/>
      <dgm:t>
        <a:bodyPr/>
        <a:lstStyle/>
        <a:p>
          <a:r>
            <a:rPr lang="en-US" dirty="0"/>
            <a:t>FY26 Digital Skills Funds Survey (late August to mid September)</a:t>
          </a:r>
        </a:p>
      </dgm:t>
    </dgm:pt>
    <dgm:pt modelId="{E0D6E8A3-B62D-4F48-BFAC-6187020AF199}" type="parTrans" cxnId="{1D8EAF01-51C2-46CF-AC1C-C440AA74D6BD}">
      <dgm:prSet/>
      <dgm:spPr/>
      <dgm:t>
        <a:bodyPr/>
        <a:lstStyle/>
        <a:p>
          <a:endParaRPr lang="en-US"/>
        </a:p>
      </dgm:t>
    </dgm:pt>
    <dgm:pt modelId="{A19B3B1B-DFA3-424D-A403-A6D13ABFB305}" type="sibTrans" cxnId="{1D8EAF01-51C2-46CF-AC1C-C440AA74D6BD}">
      <dgm:prSet/>
      <dgm:spPr/>
      <dgm:t>
        <a:bodyPr/>
        <a:lstStyle/>
        <a:p>
          <a:endParaRPr lang="en-US"/>
        </a:p>
      </dgm:t>
    </dgm:pt>
    <dgm:pt modelId="{B22F8B46-4901-48DA-A00E-887BC56707D4}">
      <dgm:prSet/>
      <dgm:spPr/>
      <dgm:t>
        <a:bodyPr/>
        <a:lstStyle/>
        <a:p>
          <a:r>
            <a:rPr lang="en-US"/>
            <a:t>Unspent carryover funds (federal)</a:t>
          </a:r>
        </a:p>
      </dgm:t>
    </dgm:pt>
    <dgm:pt modelId="{3CB60FA6-EE5A-4E73-9BD4-1B3A51F5725E}" type="parTrans" cxnId="{F4D4626D-B85D-4F68-AFFC-33C80C8C1ADC}">
      <dgm:prSet/>
      <dgm:spPr/>
      <dgm:t>
        <a:bodyPr/>
        <a:lstStyle/>
        <a:p>
          <a:endParaRPr lang="en-US"/>
        </a:p>
      </dgm:t>
    </dgm:pt>
    <dgm:pt modelId="{E11FD236-4BA3-4E4B-8697-F7C9F7187C93}" type="sibTrans" cxnId="{F4D4626D-B85D-4F68-AFFC-33C80C8C1ADC}">
      <dgm:prSet/>
      <dgm:spPr/>
      <dgm:t>
        <a:bodyPr/>
        <a:lstStyle/>
        <a:p>
          <a:endParaRPr lang="en-US"/>
        </a:p>
      </dgm:t>
    </dgm:pt>
    <dgm:pt modelId="{7D548B1E-0BAE-411B-A0A1-A509014DF831}">
      <dgm:prSet/>
      <dgm:spPr/>
      <dgm:t>
        <a:bodyPr/>
        <a:lstStyle/>
        <a:p>
          <a:r>
            <a:rPr lang="en-US" dirty="0"/>
            <a:t>These emails will come from Jodi Ruback (jruback@sbctc.edu)</a:t>
          </a:r>
        </a:p>
      </dgm:t>
    </dgm:pt>
    <dgm:pt modelId="{BBE4668A-394E-4587-AA7C-B2A43D3455DD}" type="parTrans" cxnId="{AE964F9A-CAE3-4307-99B4-172D681964F8}">
      <dgm:prSet/>
      <dgm:spPr/>
      <dgm:t>
        <a:bodyPr/>
        <a:lstStyle/>
        <a:p>
          <a:endParaRPr lang="en-US"/>
        </a:p>
      </dgm:t>
    </dgm:pt>
    <dgm:pt modelId="{C3F4F6E5-ADFD-4377-B31E-87B1A7B61C6E}" type="sibTrans" cxnId="{AE964F9A-CAE3-4307-99B4-172D681964F8}">
      <dgm:prSet/>
      <dgm:spPr/>
      <dgm:t>
        <a:bodyPr/>
        <a:lstStyle/>
        <a:p>
          <a:endParaRPr lang="en-US"/>
        </a:p>
      </dgm:t>
    </dgm:pt>
    <dgm:pt modelId="{FB202749-250D-4BA8-B4B4-25AD5C493FAB}">
      <dgm:prSet/>
      <dgm:spPr/>
      <dgm:t>
        <a:bodyPr/>
        <a:lstStyle/>
        <a:p>
          <a:r>
            <a:rPr lang="en-US"/>
            <a:t>Please ensure that you have a designee if you will be out of office.</a:t>
          </a:r>
        </a:p>
      </dgm:t>
    </dgm:pt>
    <dgm:pt modelId="{E12BE533-4BA9-4D06-99B8-27F8D252EA77}" type="parTrans" cxnId="{6312E21E-87AF-42CC-A0A6-169AD12C1C8A}">
      <dgm:prSet/>
      <dgm:spPr/>
      <dgm:t>
        <a:bodyPr/>
        <a:lstStyle/>
        <a:p>
          <a:endParaRPr lang="en-US"/>
        </a:p>
      </dgm:t>
    </dgm:pt>
    <dgm:pt modelId="{26CEE320-9474-4725-90F0-14B668267D22}" type="sibTrans" cxnId="{6312E21E-87AF-42CC-A0A6-169AD12C1C8A}">
      <dgm:prSet/>
      <dgm:spPr/>
      <dgm:t>
        <a:bodyPr/>
        <a:lstStyle/>
        <a:p>
          <a:endParaRPr lang="en-US"/>
        </a:p>
      </dgm:t>
    </dgm:pt>
    <dgm:pt modelId="{48C237EA-EB82-4224-AF23-53C7CD1F57EE}" type="pres">
      <dgm:prSet presAssocID="{E9F3C0B1-2156-48A3-8EEE-ACAF6CECD232}" presName="root" presStyleCnt="0">
        <dgm:presLayoutVars>
          <dgm:dir/>
          <dgm:resizeHandles val="exact"/>
        </dgm:presLayoutVars>
      </dgm:prSet>
      <dgm:spPr/>
    </dgm:pt>
    <dgm:pt modelId="{0A497C32-7F84-4780-85FC-63C65F14C310}" type="pres">
      <dgm:prSet presAssocID="{04FB51FD-0FBE-45EB-B8FF-ADEFD4C831EE}" presName="compNode" presStyleCnt="0"/>
      <dgm:spPr/>
    </dgm:pt>
    <dgm:pt modelId="{047428B0-5675-4451-806A-6BE0607B13E2}" type="pres">
      <dgm:prSet presAssocID="{04FB51FD-0FBE-45EB-B8FF-ADEFD4C831EE}" presName="bgRect" presStyleLbl="bgShp" presStyleIdx="0" presStyleCnt="4"/>
      <dgm:spPr/>
    </dgm:pt>
    <dgm:pt modelId="{21DDC75C-812F-4120-9CA3-5B1A903F0D45}" type="pres">
      <dgm:prSet presAssocID="{04FB51FD-0FBE-45EB-B8FF-ADEFD4C831E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 with solid fill"/>
        </a:ext>
      </dgm:extLst>
    </dgm:pt>
    <dgm:pt modelId="{69D6DF4F-1D8D-4038-B0F8-11C121BBEDEC}" type="pres">
      <dgm:prSet presAssocID="{04FB51FD-0FBE-45EB-B8FF-ADEFD4C831EE}" presName="spaceRect" presStyleCnt="0"/>
      <dgm:spPr/>
    </dgm:pt>
    <dgm:pt modelId="{E6DFF06A-785E-4B9B-846C-627A555147B8}" type="pres">
      <dgm:prSet presAssocID="{04FB51FD-0FBE-45EB-B8FF-ADEFD4C831EE}" presName="parTx" presStyleLbl="revTx" presStyleIdx="0" presStyleCnt="6">
        <dgm:presLayoutVars>
          <dgm:chMax val="0"/>
          <dgm:chPref val="0"/>
        </dgm:presLayoutVars>
      </dgm:prSet>
      <dgm:spPr/>
    </dgm:pt>
    <dgm:pt modelId="{E233A83F-B57F-42B9-AF15-5E6395DC1598}" type="pres">
      <dgm:prSet presAssocID="{04FB51FD-0FBE-45EB-B8FF-ADEFD4C831EE}" presName="desTx" presStyleLbl="revTx" presStyleIdx="1" presStyleCnt="6">
        <dgm:presLayoutVars/>
      </dgm:prSet>
      <dgm:spPr/>
    </dgm:pt>
    <dgm:pt modelId="{52945603-583A-4AF9-ACB9-79A660386E11}" type="pres">
      <dgm:prSet presAssocID="{39EE09B3-85B9-4905-9C10-8386B5ADA658}" presName="sibTrans" presStyleCnt="0"/>
      <dgm:spPr/>
    </dgm:pt>
    <dgm:pt modelId="{31E13919-2262-4505-8899-1E6199AC2485}" type="pres">
      <dgm:prSet presAssocID="{C5743D73-8C47-4D44-A6A7-56AD1F640708}" presName="compNode" presStyleCnt="0"/>
      <dgm:spPr/>
    </dgm:pt>
    <dgm:pt modelId="{205C527A-BE74-4A56-9D4A-AB480D37F62D}" type="pres">
      <dgm:prSet presAssocID="{C5743D73-8C47-4D44-A6A7-56AD1F640708}" presName="bgRect" presStyleLbl="bgShp" presStyleIdx="1" presStyleCnt="4"/>
      <dgm:spPr/>
    </dgm:pt>
    <dgm:pt modelId="{2D7C7FF9-F8AF-4D28-9925-1E70986FE12C}" type="pres">
      <dgm:prSet presAssocID="{C5743D73-8C47-4D44-A6A7-56AD1F64070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ipboard with solid fill"/>
        </a:ext>
      </dgm:extLst>
    </dgm:pt>
    <dgm:pt modelId="{4F09B33A-87B8-4942-8702-4C821F9E5FF1}" type="pres">
      <dgm:prSet presAssocID="{C5743D73-8C47-4D44-A6A7-56AD1F640708}" presName="spaceRect" presStyleCnt="0"/>
      <dgm:spPr/>
    </dgm:pt>
    <dgm:pt modelId="{D74ABB7D-736B-4AB0-A062-5746E6122BCE}" type="pres">
      <dgm:prSet presAssocID="{C5743D73-8C47-4D44-A6A7-56AD1F640708}" presName="parTx" presStyleLbl="revTx" presStyleIdx="2" presStyleCnt="6">
        <dgm:presLayoutVars>
          <dgm:chMax val="0"/>
          <dgm:chPref val="0"/>
        </dgm:presLayoutVars>
      </dgm:prSet>
      <dgm:spPr/>
    </dgm:pt>
    <dgm:pt modelId="{42C737C6-9A89-4CE5-8E52-7CE6347C4204}" type="pres">
      <dgm:prSet presAssocID="{C5743D73-8C47-4D44-A6A7-56AD1F640708}" presName="desTx" presStyleLbl="revTx" presStyleIdx="3" presStyleCnt="6">
        <dgm:presLayoutVars/>
      </dgm:prSet>
      <dgm:spPr/>
    </dgm:pt>
    <dgm:pt modelId="{810CCF20-6472-4385-9970-BC450A38AE30}" type="pres">
      <dgm:prSet presAssocID="{A19B3B1B-DFA3-424D-A403-A6D13ABFB305}" presName="sibTrans" presStyleCnt="0"/>
      <dgm:spPr/>
    </dgm:pt>
    <dgm:pt modelId="{E0BB8B2F-D9BE-483E-B480-17FC1705E964}" type="pres">
      <dgm:prSet presAssocID="{7D548B1E-0BAE-411B-A0A1-A509014DF831}" presName="compNode" presStyleCnt="0"/>
      <dgm:spPr/>
    </dgm:pt>
    <dgm:pt modelId="{8940E3E0-3BE5-4581-8885-FD19DF8A53A5}" type="pres">
      <dgm:prSet presAssocID="{7D548B1E-0BAE-411B-A0A1-A509014DF831}" presName="bgRect" presStyleLbl="bgShp" presStyleIdx="2" presStyleCnt="4"/>
      <dgm:spPr/>
    </dgm:pt>
    <dgm:pt modelId="{F2194E45-D5D7-4B46-9DC7-77E0D5AF1F0A}" type="pres">
      <dgm:prSet presAssocID="{7D548B1E-0BAE-411B-A0A1-A509014DF83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C00A0A40-AD5C-46A2-8726-9C9DA374D846}" type="pres">
      <dgm:prSet presAssocID="{7D548B1E-0BAE-411B-A0A1-A509014DF831}" presName="spaceRect" presStyleCnt="0"/>
      <dgm:spPr/>
    </dgm:pt>
    <dgm:pt modelId="{ACE2A98E-C320-45BE-ACE8-831C5D2EE933}" type="pres">
      <dgm:prSet presAssocID="{7D548B1E-0BAE-411B-A0A1-A509014DF831}" presName="parTx" presStyleLbl="revTx" presStyleIdx="4" presStyleCnt="6">
        <dgm:presLayoutVars>
          <dgm:chMax val="0"/>
          <dgm:chPref val="0"/>
        </dgm:presLayoutVars>
      </dgm:prSet>
      <dgm:spPr/>
    </dgm:pt>
    <dgm:pt modelId="{A26BFF19-202A-4A9F-AB86-8896697ADCEC}" type="pres">
      <dgm:prSet presAssocID="{C3F4F6E5-ADFD-4377-B31E-87B1A7B61C6E}" presName="sibTrans" presStyleCnt="0"/>
      <dgm:spPr/>
    </dgm:pt>
    <dgm:pt modelId="{6969A06A-40BE-4317-AA49-C3572495649C}" type="pres">
      <dgm:prSet presAssocID="{FB202749-250D-4BA8-B4B4-25AD5C493FAB}" presName="compNode" presStyleCnt="0"/>
      <dgm:spPr/>
    </dgm:pt>
    <dgm:pt modelId="{9FBD7033-32D3-4748-ACC9-457ED80B280F}" type="pres">
      <dgm:prSet presAssocID="{FB202749-250D-4BA8-B4B4-25AD5C493FAB}" presName="bgRect" presStyleLbl="bgShp" presStyleIdx="3" presStyleCnt="4"/>
      <dgm:spPr/>
    </dgm:pt>
    <dgm:pt modelId="{324ABEFD-31E5-4813-A63F-C73A8440EF58}" type="pres">
      <dgm:prSet presAssocID="{FB202749-250D-4BA8-B4B4-25AD5C493FA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gnature with solid fill"/>
        </a:ext>
      </dgm:extLst>
    </dgm:pt>
    <dgm:pt modelId="{42BBDEB5-27D9-4FE4-A387-605E96325E38}" type="pres">
      <dgm:prSet presAssocID="{FB202749-250D-4BA8-B4B4-25AD5C493FAB}" presName="spaceRect" presStyleCnt="0"/>
      <dgm:spPr/>
    </dgm:pt>
    <dgm:pt modelId="{3E3AAF51-4F69-4CFF-8458-53C83C1C9B83}" type="pres">
      <dgm:prSet presAssocID="{FB202749-250D-4BA8-B4B4-25AD5C493FAB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1D8EAF01-51C2-46CF-AC1C-C440AA74D6BD}" srcId="{E9F3C0B1-2156-48A3-8EEE-ACAF6CECD232}" destId="{C5743D73-8C47-4D44-A6A7-56AD1F640708}" srcOrd="1" destOrd="0" parTransId="{E0D6E8A3-B62D-4F48-BFAC-6187020AF199}" sibTransId="{A19B3B1B-DFA3-424D-A403-A6D13ABFB305}"/>
    <dgm:cxn modelId="{98A80D08-B603-42E0-ADD5-BBCAB981D6F0}" type="presOf" srcId="{C5743D73-8C47-4D44-A6A7-56AD1F640708}" destId="{D74ABB7D-736B-4AB0-A062-5746E6122BCE}" srcOrd="0" destOrd="0" presId="urn:microsoft.com/office/officeart/2018/2/layout/IconVerticalSolidList"/>
    <dgm:cxn modelId="{ECC5A813-E6BF-4BD8-978F-F45FA3DFC5C4}" type="presOf" srcId="{04FB51FD-0FBE-45EB-B8FF-ADEFD4C831EE}" destId="{E6DFF06A-785E-4B9B-846C-627A555147B8}" srcOrd="0" destOrd="0" presId="urn:microsoft.com/office/officeart/2018/2/layout/IconVerticalSolidList"/>
    <dgm:cxn modelId="{805F6A1C-A726-4072-8693-D1DF2A8706B4}" type="presOf" srcId="{7D548B1E-0BAE-411B-A0A1-A509014DF831}" destId="{ACE2A98E-C320-45BE-ACE8-831C5D2EE933}" srcOrd="0" destOrd="0" presId="urn:microsoft.com/office/officeart/2018/2/layout/IconVerticalSolidList"/>
    <dgm:cxn modelId="{6312E21E-87AF-42CC-A0A6-169AD12C1C8A}" srcId="{E9F3C0B1-2156-48A3-8EEE-ACAF6CECD232}" destId="{FB202749-250D-4BA8-B4B4-25AD5C493FAB}" srcOrd="3" destOrd="0" parTransId="{E12BE533-4BA9-4D06-99B8-27F8D252EA77}" sibTransId="{26CEE320-9474-4725-90F0-14B668267D22}"/>
    <dgm:cxn modelId="{ACA7B23E-2FB5-4981-A014-A1642ED2C6B7}" type="presOf" srcId="{FB202749-250D-4BA8-B4B4-25AD5C493FAB}" destId="{3E3AAF51-4F69-4CFF-8458-53C83C1C9B83}" srcOrd="0" destOrd="0" presId="urn:microsoft.com/office/officeart/2018/2/layout/IconVerticalSolidList"/>
    <dgm:cxn modelId="{F4D4626D-B85D-4F68-AFFC-33C80C8C1ADC}" srcId="{C5743D73-8C47-4D44-A6A7-56AD1F640708}" destId="{B22F8B46-4901-48DA-A00E-887BC56707D4}" srcOrd="0" destOrd="0" parTransId="{3CB60FA6-EE5A-4E73-9BD4-1B3A51F5725E}" sibTransId="{E11FD236-4BA3-4E4B-8697-F7C9F7187C93}"/>
    <dgm:cxn modelId="{3A2AA251-216B-46F4-81C8-5B84C01458E4}" srcId="{E9F3C0B1-2156-48A3-8EEE-ACAF6CECD232}" destId="{04FB51FD-0FBE-45EB-B8FF-ADEFD4C831EE}" srcOrd="0" destOrd="0" parTransId="{5F2FBAB3-CC31-4776-92D1-5CFC8CD4C604}" sibTransId="{39EE09B3-85B9-4905-9C10-8386B5ADA658}"/>
    <dgm:cxn modelId="{70F58D52-7488-4FE7-B0CA-BAAC4C98440D}" srcId="{04FB51FD-0FBE-45EB-B8FF-ADEFD4C831EE}" destId="{09A46FE1-8AE7-4AEC-9202-FB736B7358D3}" srcOrd="0" destOrd="0" parTransId="{09A67C80-97C5-4660-AB5E-CBA81E2FAD18}" sibTransId="{35374176-8B69-463F-811C-607B0DE5FE96}"/>
    <dgm:cxn modelId="{4ADACA7B-A053-4599-9717-95B3B15022BA}" type="presOf" srcId="{09A46FE1-8AE7-4AEC-9202-FB736B7358D3}" destId="{E233A83F-B57F-42B9-AF15-5E6395DC1598}" srcOrd="0" destOrd="0" presId="urn:microsoft.com/office/officeart/2018/2/layout/IconVerticalSolidList"/>
    <dgm:cxn modelId="{012F1A8B-ECD1-4354-8D5E-E7A2A28DFF25}" type="presOf" srcId="{E9F3C0B1-2156-48A3-8EEE-ACAF6CECD232}" destId="{48C237EA-EB82-4224-AF23-53C7CD1F57EE}" srcOrd="0" destOrd="0" presId="urn:microsoft.com/office/officeart/2018/2/layout/IconVerticalSolidList"/>
    <dgm:cxn modelId="{A4C0B98C-18DA-4DF0-8FC0-A763B5B2DCAE}" srcId="{04FB51FD-0FBE-45EB-B8FF-ADEFD4C831EE}" destId="{939D2DCA-3161-40DA-8C9C-CFD148CEB1DF}" srcOrd="1" destOrd="0" parTransId="{4A84363F-ABE8-44A4-9CB4-272597D8B782}" sibTransId="{7929C7B7-DCCB-4CEA-901B-420EA1ADD008}"/>
    <dgm:cxn modelId="{AE964F9A-CAE3-4307-99B4-172D681964F8}" srcId="{E9F3C0B1-2156-48A3-8EEE-ACAF6CECD232}" destId="{7D548B1E-0BAE-411B-A0A1-A509014DF831}" srcOrd="2" destOrd="0" parTransId="{BBE4668A-394E-4587-AA7C-B2A43D3455DD}" sibTransId="{C3F4F6E5-ADFD-4377-B31E-87B1A7B61C6E}"/>
    <dgm:cxn modelId="{6EEE7D9F-F704-4514-9798-DB81CE508E90}" type="presOf" srcId="{B22F8B46-4901-48DA-A00E-887BC56707D4}" destId="{42C737C6-9A89-4CE5-8E52-7CE6347C4204}" srcOrd="0" destOrd="0" presId="urn:microsoft.com/office/officeart/2018/2/layout/IconVerticalSolidList"/>
    <dgm:cxn modelId="{A9D85ABB-2DB3-4D60-85B3-5F82F7ADCBEB}" type="presOf" srcId="{939D2DCA-3161-40DA-8C9C-CFD148CEB1DF}" destId="{E233A83F-B57F-42B9-AF15-5E6395DC1598}" srcOrd="0" destOrd="1" presId="urn:microsoft.com/office/officeart/2018/2/layout/IconVerticalSolidList"/>
    <dgm:cxn modelId="{5372AA12-9D2F-4332-ADF2-C4C45CB32D3A}" type="presParOf" srcId="{48C237EA-EB82-4224-AF23-53C7CD1F57EE}" destId="{0A497C32-7F84-4780-85FC-63C65F14C310}" srcOrd="0" destOrd="0" presId="urn:microsoft.com/office/officeart/2018/2/layout/IconVerticalSolidList"/>
    <dgm:cxn modelId="{CBEDEBF5-BB56-4CDD-BA6E-DD62E3B35A2A}" type="presParOf" srcId="{0A497C32-7F84-4780-85FC-63C65F14C310}" destId="{047428B0-5675-4451-806A-6BE0607B13E2}" srcOrd="0" destOrd="0" presId="urn:microsoft.com/office/officeart/2018/2/layout/IconVerticalSolidList"/>
    <dgm:cxn modelId="{7394E52F-56FA-4206-A7DF-04B7D6444021}" type="presParOf" srcId="{0A497C32-7F84-4780-85FC-63C65F14C310}" destId="{21DDC75C-812F-4120-9CA3-5B1A903F0D45}" srcOrd="1" destOrd="0" presId="urn:microsoft.com/office/officeart/2018/2/layout/IconVerticalSolidList"/>
    <dgm:cxn modelId="{3DF38FD2-6920-495C-8502-7B4350934347}" type="presParOf" srcId="{0A497C32-7F84-4780-85FC-63C65F14C310}" destId="{69D6DF4F-1D8D-4038-B0F8-11C121BBEDEC}" srcOrd="2" destOrd="0" presId="urn:microsoft.com/office/officeart/2018/2/layout/IconVerticalSolidList"/>
    <dgm:cxn modelId="{6DAC7788-5BAE-4C2F-8534-AACA454F6120}" type="presParOf" srcId="{0A497C32-7F84-4780-85FC-63C65F14C310}" destId="{E6DFF06A-785E-4B9B-846C-627A555147B8}" srcOrd="3" destOrd="0" presId="urn:microsoft.com/office/officeart/2018/2/layout/IconVerticalSolidList"/>
    <dgm:cxn modelId="{8F0C75C1-1CE2-4524-A528-4F83E39ED67F}" type="presParOf" srcId="{0A497C32-7F84-4780-85FC-63C65F14C310}" destId="{E233A83F-B57F-42B9-AF15-5E6395DC1598}" srcOrd="4" destOrd="0" presId="urn:microsoft.com/office/officeart/2018/2/layout/IconVerticalSolidList"/>
    <dgm:cxn modelId="{EE8AA766-1CE8-4C6D-8475-CD4745E561B9}" type="presParOf" srcId="{48C237EA-EB82-4224-AF23-53C7CD1F57EE}" destId="{52945603-583A-4AF9-ACB9-79A660386E11}" srcOrd="1" destOrd="0" presId="urn:microsoft.com/office/officeart/2018/2/layout/IconVerticalSolidList"/>
    <dgm:cxn modelId="{D94791FA-DBAF-4388-A432-5BE2B8D53063}" type="presParOf" srcId="{48C237EA-EB82-4224-AF23-53C7CD1F57EE}" destId="{31E13919-2262-4505-8899-1E6199AC2485}" srcOrd="2" destOrd="0" presId="urn:microsoft.com/office/officeart/2018/2/layout/IconVerticalSolidList"/>
    <dgm:cxn modelId="{E6B1BA36-C0F5-43A2-B774-D7359FEE8874}" type="presParOf" srcId="{31E13919-2262-4505-8899-1E6199AC2485}" destId="{205C527A-BE74-4A56-9D4A-AB480D37F62D}" srcOrd="0" destOrd="0" presId="urn:microsoft.com/office/officeart/2018/2/layout/IconVerticalSolidList"/>
    <dgm:cxn modelId="{07A3AE1F-22E9-427E-8CE7-D514D6D2F9BB}" type="presParOf" srcId="{31E13919-2262-4505-8899-1E6199AC2485}" destId="{2D7C7FF9-F8AF-4D28-9925-1E70986FE12C}" srcOrd="1" destOrd="0" presId="urn:microsoft.com/office/officeart/2018/2/layout/IconVerticalSolidList"/>
    <dgm:cxn modelId="{887E82F7-1BA2-4370-A378-CD51EEFB1F6E}" type="presParOf" srcId="{31E13919-2262-4505-8899-1E6199AC2485}" destId="{4F09B33A-87B8-4942-8702-4C821F9E5FF1}" srcOrd="2" destOrd="0" presId="urn:microsoft.com/office/officeart/2018/2/layout/IconVerticalSolidList"/>
    <dgm:cxn modelId="{A892F68A-99D1-4690-8C4E-DFB0E624E091}" type="presParOf" srcId="{31E13919-2262-4505-8899-1E6199AC2485}" destId="{D74ABB7D-736B-4AB0-A062-5746E6122BCE}" srcOrd="3" destOrd="0" presId="urn:microsoft.com/office/officeart/2018/2/layout/IconVerticalSolidList"/>
    <dgm:cxn modelId="{6EE00704-E496-4FF3-AA30-4C9520AAC28D}" type="presParOf" srcId="{31E13919-2262-4505-8899-1E6199AC2485}" destId="{42C737C6-9A89-4CE5-8E52-7CE6347C4204}" srcOrd="4" destOrd="0" presId="urn:microsoft.com/office/officeart/2018/2/layout/IconVerticalSolidList"/>
    <dgm:cxn modelId="{6820692B-24BE-4509-A00B-C35B38AE0BE3}" type="presParOf" srcId="{48C237EA-EB82-4224-AF23-53C7CD1F57EE}" destId="{810CCF20-6472-4385-9970-BC450A38AE30}" srcOrd="3" destOrd="0" presId="urn:microsoft.com/office/officeart/2018/2/layout/IconVerticalSolidList"/>
    <dgm:cxn modelId="{894FF6F7-F252-432B-805E-897DDB8CD3DA}" type="presParOf" srcId="{48C237EA-EB82-4224-AF23-53C7CD1F57EE}" destId="{E0BB8B2F-D9BE-483E-B480-17FC1705E964}" srcOrd="4" destOrd="0" presId="urn:microsoft.com/office/officeart/2018/2/layout/IconVerticalSolidList"/>
    <dgm:cxn modelId="{D2011574-2196-4086-9BF8-72DB391DCE3F}" type="presParOf" srcId="{E0BB8B2F-D9BE-483E-B480-17FC1705E964}" destId="{8940E3E0-3BE5-4581-8885-FD19DF8A53A5}" srcOrd="0" destOrd="0" presId="urn:microsoft.com/office/officeart/2018/2/layout/IconVerticalSolidList"/>
    <dgm:cxn modelId="{AE558D33-A066-44AB-802B-4DFC8E4A400A}" type="presParOf" srcId="{E0BB8B2F-D9BE-483E-B480-17FC1705E964}" destId="{F2194E45-D5D7-4B46-9DC7-77E0D5AF1F0A}" srcOrd="1" destOrd="0" presId="urn:microsoft.com/office/officeart/2018/2/layout/IconVerticalSolidList"/>
    <dgm:cxn modelId="{438C843B-7FC1-445C-8C08-21F0634CE9C1}" type="presParOf" srcId="{E0BB8B2F-D9BE-483E-B480-17FC1705E964}" destId="{C00A0A40-AD5C-46A2-8726-9C9DA374D846}" srcOrd="2" destOrd="0" presId="urn:microsoft.com/office/officeart/2018/2/layout/IconVerticalSolidList"/>
    <dgm:cxn modelId="{1C0B8C5A-EDA6-4B97-A1F3-59B8172A7ED1}" type="presParOf" srcId="{E0BB8B2F-D9BE-483E-B480-17FC1705E964}" destId="{ACE2A98E-C320-45BE-ACE8-831C5D2EE933}" srcOrd="3" destOrd="0" presId="urn:microsoft.com/office/officeart/2018/2/layout/IconVerticalSolidList"/>
    <dgm:cxn modelId="{01758B38-45B3-4386-B07D-A4FF22DCFDD4}" type="presParOf" srcId="{48C237EA-EB82-4224-AF23-53C7CD1F57EE}" destId="{A26BFF19-202A-4A9F-AB86-8896697ADCEC}" srcOrd="5" destOrd="0" presId="urn:microsoft.com/office/officeart/2018/2/layout/IconVerticalSolidList"/>
    <dgm:cxn modelId="{8699B934-4DE9-4D30-AA9A-DA6857946E1A}" type="presParOf" srcId="{48C237EA-EB82-4224-AF23-53C7CD1F57EE}" destId="{6969A06A-40BE-4317-AA49-C3572495649C}" srcOrd="6" destOrd="0" presId="urn:microsoft.com/office/officeart/2018/2/layout/IconVerticalSolidList"/>
    <dgm:cxn modelId="{25820B11-C3B0-449B-B1EF-FC77DB236A70}" type="presParOf" srcId="{6969A06A-40BE-4317-AA49-C3572495649C}" destId="{9FBD7033-32D3-4748-ACC9-457ED80B280F}" srcOrd="0" destOrd="0" presId="urn:microsoft.com/office/officeart/2018/2/layout/IconVerticalSolidList"/>
    <dgm:cxn modelId="{60A261DB-3084-4153-9059-20AB3A08159C}" type="presParOf" srcId="{6969A06A-40BE-4317-AA49-C3572495649C}" destId="{324ABEFD-31E5-4813-A63F-C73A8440EF58}" srcOrd="1" destOrd="0" presId="urn:microsoft.com/office/officeart/2018/2/layout/IconVerticalSolidList"/>
    <dgm:cxn modelId="{985B0B52-F527-4B7B-85C7-3AC718F3B69D}" type="presParOf" srcId="{6969A06A-40BE-4317-AA49-C3572495649C}" destId="{42BBDEB5-27D9-4FE4-A387-605E96325E38}" srcOrd="2" destOrd="0" presId="urn:microsoft.com/office/officeart/2018/2/layout/IconVerticalSolidList"/>
    <dgm:cxn modelId="{383D75CB-8AFA-4ED1-927C-16F2931C774C}" type="presParOf" srcId="{6969A06A-40BE-4317-AA49-C3572495649C}" destId="{3E3AAF51-4F69-4CFF-8458-53C83C1C9B8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9FDE17-0A9F-47A1-8DF9-A98E53BBCD8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A97BA1-A1C7-47B6-A741-6A4BC9CB6086}">
      <dgm:prSet phldrT="[Text]"/>
      <dgm:spPr/>
      <dgm:t>
        <a:bodyPr/>
        <a:lstStyle/>
        <a:p>
          <a:r>
            <a:rPr lang="en-US" dirty="0"/>
            <a:t>The BEdA Navigation Staff Orientation</a:t>
          </a:r>
        </a:p>
      </dgm:t>
    </dgm:pt>
    <dgm:pt modelId="{25C18FE3-5317-4D67-82A6-D946AE7E7252}" type="parTrans" cxnId="{C9AC409F-810A-41DA-BC45-A5EF8569EA93}">
      <dgm:prSet/>
      <dgm:spPr/>
      <dgm:t>
        <a:bodyPr/>
        <a:lstStyle/>
        <a:p>
          <a:endParaRPr lang="en-US"/>
        </a:p>
      </dgm:t>
    </dgm:pt>
    <dgm:pt modelId="{4BA8F199-297E-48A7-B38C-8A6AFA0F6AFA}" type="sibTrans" cxnId="{C9AC409F-810A-41DA-BC45-A5EF8569EA93}">
      <dgm:prSet/>
      <dgm:spPr/>
      <dgm:t>
        <a:bodyPr/>
        <a:lstStyle/>
        <a:p>
          <a:endParaRPr lang="en-US"/>
        </a:p>
      </dgm:t>
    </dgm:pt>
    <dgm:pt modelId="{D776A77E-774A-4E58-89FA-089995344D60}">
      <dgm:prSet phldrT="[Text]"/>
      <dgm:spPr/>
      <dgm:t>
        <a:bodyPr/>
        <a:lstStyle/>
        <a:p>
          <a:r>
            <a:rPr lang="en-US" dirty="0"/>
            <a:t>Successful asynchronous pilot</a:t>
          </a:r>
        </a:p>
      </dgm:t>
    </dgm:pt>
    <dgm:pt modelId="{8C74013A-791B-43FC-B28F-953A0C3F334F}" type="parTrans" cxnId="{C4723FB7-FEFC-410A-9F12-7025F2C62372}">
      <dgm:prSet/>
      <dgm:spPr/>
      <dgm:t>
        <a:bodyPr/>
        <a:lstStyle/>
        <a:p>
          <a:endParaRPr lang="en-US"/>
        </a:p>
      </dgm:t>
    </dgm:pt>
    <dgm:pt modelId="{A44F6177-BC05-4F03-918A-6466CBFA3CDF}" type="sibTrans" cxnId="{C4723FB7-FEFC-410A-9F12-7025F2C62372}">
      <dgm:prSet/>
      <dgm:spPr/>
      <dgm:t>
        <a:bodyPr/>
        <a:lstStyle/>
        <a:p>
          <a:endParaRPr lang="en-US"/>
        </a:p>
      </dgm:t>
    </dgm:pt>
    <dgm:pt modelId="{E8885520-C932-4828-B533-555A98F80227}">
      <dgm:prSet phldrT="[Text]"/>
      <dgm:spPr/>
      <dgm:t>
        <a:bodyPr/>
        <a:lstStyle/>
        <a:p>
          <a:r>
            <a:rPr lang="en-US" dirty="0"/>
            <a:t>BEdA Communities of Practice</a:t>
          </a:r>
        </a:p>
      </dgm:t>
    </dgm:pt>
    <dgm:pt modelId="{9DC901D2-233C-49BF-8CAA-70D57178C141}" type="parTrans" cxnId="{9B492AE9-4A90-41C2-9CEE-C43ABA940243}">
      <dgm:prSet/>
      <dgm:spPr/>
      <dgm:t>
        <a:bodyPr/>
        <a:lstStyle/>
        <a:p>
          <a:endParaRPr lang="en-US"/>
        </a:p>
      </dgm:t>
    </dgm:pt>
    <dgm:pt modelId="{0ECB35D2-CF26-4AE6-B844-3A51CE78B066}" type="sibTrans" cxnId="{9B492AE9-4A90-41C2-9CEE-C43ABA940243}">
      <dgm:prSet/>
      <dgm:spPr/>
      <dgm:t>
        <a:bodyPr/>
        <a:lstStyle/>
        <a:p>
          <a:endParaRPr lang="en-US"/>
        </a:p>
      </dgm:t>
    </dgm:pt>
    <dgm:pt modelId="{A8E2DDC5-A096-4BB1-A6E0-B3BC8513BB84}">
      <dgm:prSet phldrT="[Text]"/>
      <dgm:spPr/>
      <dgm:t>
        <a:bodyPr/>
        <a:lstStyle/>
        <a:p>
          <a:r>
            <a:rPr lang="en-US" dirty="0"/>
            <a:t>English Language Acquisition</a:t>
          </a:r>
        </a:p>
      </dgm:t>
    </dgm:pt>
    <dgm:pt modelId="{3D241267-AC72-4FCD-BB64-CAE0631DC03A}" type="parTrans" cxnId="{58D1BCC3-52B4-4872-BC54-90F6AD533BD5}">
      <dgm:prSet/>
      <dgm:spPr/>
      <dgm:t>
        <a:bodyPr/>
        <a:lstStyle/>
        <a:p>
          <a:endParaRPr lang="en-US"/>
        </a:p>
      </dgm:t>
    </dgm:pt>
    <dgm:pt modelId="{867C293B-6D5D-4C84-A445-20BD29DE6172}" type="sibTrans" cxnId="{58D1BCC3-52B4-4872-BC54-90F6AD533BD5}">
      <dgm:prSet/>
      <dgm:spPr/>
      <dgm:t>
        <a:bodyPr/>
        <a:lstStyle/>
        <a:p>
          <a:endParaRPr lang="en-US"/>
        </a:p>
      </dgm:t>
    </dgm:pt>
    <dgm:pt modelId="{185E4AC9-E3FB-43C1-8EC2-1167F9C96E46}">
      <dgm:prSet phldrT="[Text]"/>
      <dgm:spPr/>
      <dgm:t>
        <a:bodyPr/>
        <a:lstStyle/>
        <a:p>
          <a:r>
            <a:rPr lang="en-US" dirty="0"/>
            <a:t>Will offered annually in Winter Quarter</a:t>
          </a:r>
        </a:p>
      </dgm:t>
    </dgm:pt>
    <dgm:pt modelId="{8F4A282E-7B2B-4D2B-AAA4-647F304CB5C3}" type="parTrans" cxnId="{434032EB-CF52-4826-AFC0-FE5F910AE352}">
      <dgm:prSet/>
      <dgm:spPr/>
    </dgm:pt>
    <dgm:pt modelId="{C766397C-4CD4-4668-BA12-FBB6FABA9777}" type="sibTrans" cxnId="{434032EB-CF52-4826-AFC0-FE5F910AE352}">
      <dgm:prSet/>
      <dgm:spPr/>
    </dgm:pt>
    <dgm:pt modelId="{3FE9C4CE-A422-49B9-8E4B-750F2E7929CC}">
      <dgm:prSet phldrT="[Text]"/>
      <dgm:spPr/>
      <dgm:t>
        <a:bodyPr/>
        <a:lstStyle/>
        <a:p>
          <a:r>
            <a:rPr lang="en-US" dirty="0"/>
            <a:t>High School+</a:t>
          </a:r>
        </a:p>
      </dgm:t>
    </dgm:pt>
    <dgm:pt modelId="{BAC9B572-3B7F-442A-A3B2-7F773797D549}" type="parTrans" cxnId="{6AEBE617-FA93-44FC-A236-DDCEBE1A73B0}">
      <dgm:prSet/>
      <dgm:spPr/>
    </dgm:pt>
    <dgm:pt modelId="{A41F00D5-3BF7-4FBF-BA71-7031FEBE2633}" type="sibTrans" cxnId="{6AEBE617-FA93-44FC-A236-DDCEBE1A73B0}">
      <dgm:prSet/>
      <dgm:spPr/>
    </dgm:pt>
    <dgm:pt modelId="{EA7CC6F1-16DF-4AFF-90D1-6A9349862931}" type="pres">
      <dgm:prSet presAssocID="{279FDE17-0A9F-47A1-8DF9-A98E53BBCD83}" presName="linear" presStyleCnt="0">
        <dgm:presLayoutVars>
          <dgm:animLvl val="lvl"/>
          <dgm:resizeHandles val="exact"/>
        </dgm:presLayoutVars>
      </dgm:prSet>
      <dgm:spPr/>
    </dgm:pt>
    <dgm:pt modelId="{467196E4-A060-4DA0-856B-D64195EBED8A}" type="pres">
      <dgm:prSet presAssocID="{D8A97BA1-A1C7-47B6-A741-6A4BC9CB608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A9F4876-61CD-4EE1-9122-2A276AB47E6A}" type="pres">
      <dgm:prSet presAssocID="{D8A97BA1-A1C7-47B6-A741-6A4BC9CB6086}" presName="childText" presStyleLbl="revTx" presStyleIdx="0" presStyleCnt="2">
        <dgm:presLayoutVars>
          <dgm:bulletEnabled val="1"/>
        </dgm:presLayoutVars>
      </dgm:prSet>
      <dgm:spPr/>
    </dgm:pt>
    <dgm:pt modelId="{213524FF-A14E-40F3-BC3D-8BBD96183ADE}" type="pres">
      <dgm:prSet presAssocID="{E8885520-C932-4828-B533-555A98F8022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A480D8A-9918-4FAD-879F-6B615D1E30CC}" type="pres">
      <dgm:prSet presAssocID="{E8885520-C932-4828-B533-555A98F8022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C1A7A02-F463-4E11-9C37-7FB9F8406DF6}" type="presOf" srcId="{E8885520-C932-4828-B533-555A98F80227}" destId="{213524FF-A14E-40F3-BC3D-8BBD96183ADE}" srcOrd="0" destOrd="0" presId="urn:microsoft.com/office/officeart/2005/8/layout/vList2"/>
    <dgm:cxn modelId="{F6512503-82AD-4163-988A-F0EF92593D05}" type="presOf" srcId="{A8E2DDC5-A096-4BB1-A6E0-B3BC8513BB84}" destId="{8A480D8A-9918-4FAD-879F-6B615D1E30CC}" srcOrd="0" destOrd="0" presId="urn:microsoft.com/office/officeart/2005/8/layout/vList2"/>
    <dgm:cxn modelId="{6AEBE617-FA93-44FC-A236-DDCEBE1A73B0}" srcId="{E8885520-C932-4828-B533-555A98F80227}" destId="{3FE9C4CE-A422-49B9-8E4B-750F2E7929CC}" srcOrd="1" destOrd="0" parTransId="{BAC9B572-3B7F-442A-A3B2-7F773797D549}" sibTransId="{A41F00D5-3BF7-4FBF-BA71-7031FEBE2633}"/>
    <dgm:cxn modelId="{D4365A3A-7419-4D16-96F1-D7B3B2A780B2}" type="presOf" srcId="{D8A97BA1-A1C7-47B6-A741-6A4BC9CB6086}" destId="{467196E4-A060-4DA0-856B-D64195EBED8A}" srcOrd="0" destOrd="0" presId="urn:microsoft.com/office/officeart/2005/8/layout/vList2"/>
    <dgm:cxn modelId="{00F4BF83-4380-4637-A5B2-936317F9B794}" type="presOf" srcId="{D776A77E-774A-4E58-89FA-089995344D60}" destId="{4A9F4876-61CD-4EE1-9122-2A276AB47E6A}" srcOrd="0" destOrd="0" presId="urn:microsoft.com/office/officeart/2005/8/layout/vList2"/>
    <dgm:cxn modelId="{4E058C87-3B45-4DA6-A331-B60D8BB00908}" type="presOf" srcId="{279FDE17-0A9F-47A1-8DF9-A98E53BBCD83}" destId="{EA7CC6F1-16DF-4AFF-90D1-6A9349862931}" srcOrd="0" destOrd="0" presId="urn:microsoft.com/office/officeart/2005/8/layout/vList2"/>
    <dgm:cxn modelId="{4383209A-8B08-417A-A829-6BEDABEC31F3}" type="presOf" srcId="{185E4AC9-E3FB-43C1-8EC2-1167F9C96E46}" destId="{4A9F4876-61CD-4EE1-9122-2A276AB47E6A}" srcOrd="0" destOrd="1" presId="urn:microsoft.com/office/officeart/2005/8/layout/vList2"/>
    <dgm:cxn modelId="{C9AC409F-810A-41DA-BC45-A5EF8569EA93}" srcId="{279FDE17-0A9F-47A1-8DF9-A98E53BBCD83}" destId="{D8A97BA1-A1C7-47B6-A741-6A4BC9CB6086}" srcOrd="0" destOrd="0" parTransId="{25C18FE3-5317-4D67-82A6-D946AE7E7252}" sibTransId="{4BA8F199-297E-48A7-B38C-8A6AFA0F6AFA}"/>
    <dgm:cxn modelId="{C4723FB7-FEFC-410A-9F12-7025F2C62372}" srcId="{D8A97BA1-A1C7-47B6-A741-6A4BC9CB6086}" destId="{D776A77E-774A-4E58-89FA-089995344D60}" srcOrd="0" destOrd="0" parTransId="{8C74013A-791B-43FC-B28F-953A0C3F334F}" sibTransId="{A44F6177-BC05-4F03-918A-6466CBFA3CDF}"/>
    <dgm:cxn modelId="{58D1BCC3-52B4-4872-BC54-90F6AD533BD5}" srcId="{E8885520-C932-4828-B533-555A98F80227}" destId="{A8E2DDC5-A096-4BB1-A6E0-B3BC8513BB84}" srcOrd="0" destOrd="0" parTransId="{3D241267-AC72-4FCD-BB64-CAE0631DC03A}" sibTransId="{867C293B-6D5D-4C84-A445-20BD29DE6172}"/>
    <dgm:cxn modelId="{B468CAE3-9A2A-49DB-B645-F2712A7C0685}" type="presOf" srcId="{3FE9C4CE-A422-49B9-8E4B-750F2E7929CC}" destId="{8A480D8A-9918-4FAD-879F-6B615D1E30CC}" srcOrd="0" destOrd="1" presId="urn:microsoft.com/office/officeart/2005/8/layout/vList2"/>
    <dgm:cxn modelId="{9B492AE9-4A90-41C2-9CEE-C43ABA940243}" srcId="{279FDE17-0A9F-47A1-8DF9-A98E53BBCD83}" destId="{E8885520-C932-4828-B533-555A98F80227}" srcOrd="1" destOrd="0" parTransId="{9DC901D2-233C-49BF-8CAA-70D57178C141}" sibTransId="{0ECB35D2-CF26-4AE6-B844-3A51CE78B066}"/>
    <dgm:cxn modelId="{434032EB-CF52-4826-AFC0-FE5F910AE352}" srcId="{D8A97BA1-A1C7-47B6-A741-6A4BC9CB6086}" destId="{185E4AC9-E3FB-43C1-8EC2-1167F9C96E46}" srcOrd="1" destOrd="0" parTransId="{8F4A282E-7B2B-4D2B-AAA4-647F304CB5C3}" sibTransId="{C766397C-4CD4-4668-BA12-FBB6FABA9777}"/>
    <dgm:cxn modelId="{BD60A46F-DBC7-48CA-A7FA-1BC4D824687F}" type="presParOf" srcId="{EA7CC6F1-16DF-4AFF-90D1-6A9349862931}" destId="{467196E4-A060-4DA0-856B-D64195EBED8A}" srcOrd="0" destOrd="0" presId="urn:microsoft.com/office/officeart/2005/8/layout/vList2"/>
    <dgm:cxn modelId="{7A9EFD71-56B5-46AC-86A0-AE15E9264CB2}" type="presParOf" srcId="{EA7CC6F1-16DF-4AFF-90D1-6A9349862931}" destId="{4A9F4876-61CD-4EE1-9122-2A276AB47E6A}" srcOrd="1" destOrd="0" presId="urn:microsoft.com/office/officeart/2005/8/layout/vList2"/>
    <dgm:cxn modelId="{A2BB3BC4-2F65-4DD3-920B-BA1D70F5B6C5}" type="presParOf" srcId="{EA7CC6F1-16DF-4AFF-90D1-6A9349862931}" destId="{213524FF-A14E-40F3-BC3D-8BBD96183ADE}" srcOrd="2" destOrd="0" presId="urn:microsoft.com/office/officeart/2005/8/layout/vList2"/>
    <dgm:cxn modelId="{FD7DE16A-D9C7-43EB-AEF8-054E960E7848}" type="presParOf" srcId="{EA7CC6F1-16DF-4AFF-90D1-6A9349862931}" destId="{8A480D8A-9918-4FAD-879F-6B615D1E30C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C974590-0037-463F-8672-72F0FDD76B9E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2BC9036-86C9-425D-967B-113F3F716316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</a:rPr>
            <a:t>September - October 2025</a:t>
          </a:r>
        </a:p>
      </dgm:t>
    </dgm:pt>
    <dgm:pt modelId="{FF01FBDA-7071-4282-BFE4-502872DC277B}" type="parTrans" cxnId="{FB02A210-1777-47F2-9E58-B4DB37F7465D}">
      <dgm:prSet/>
      <dgm:spPr/>
      <dgm:t>
        <a:bodyPr/>
        <a:lstStyle/>
        <a:p>
          <a:endParaRPr lang="en-US"/>
        </a:p>
      </dgm:t>
    </dgm:pt>
    <dgm:pt modelId="{5010C018-9C61-47D6-B155-C745C39B7DE5}" type="sibTrans" cxnId="{FB02A210-1777-47F2-9E58-B4DB37F7465D}">
      <dgm:prSet/>
      <dgm:spPr/>
      <dgm:t>
        <a:bodyPr/>
        <a:lstStyle/>
        <a:p>
          <a:endParaRPr lang="en-US"/>
        </a:p>
      </dgm:t>
    </dgm:pt>
    <dgm:pt modelId="{55703658-0D91-463B-86C7-4FBD18629BD4}">
      <dgm:prSet phldrT="[Text]"/>
      <dgm:spPr/>
      <dgm:t>
        <a:bodyPr/>
        <a:lstStyle/>
        <a:p>
          <a:r>
            <a:rPr lang="en-US" dirty="0"/>
            <a:t>New Administrator Orientation – September 26, 2025</a:t>
          </a:r>
        </a:p>
      </dgm:t>
    </dgm:pt>
    <dgm:pt modelId="{475FC44F-DCD3-4B2F-9A64-E86918954B71}" type="parTrans" cxnId="{5FF3E842-B989-4FF4-A670-EA9AE022126F}">
      <dgm:prSet/>
      <dgm:spPr/>
      <dgm:t>
        <a:bodyPr/>
        <a:lstStyle/>
        <a:p>
          <a:endParaRPr lang="en-US"/>
        </a:p>
      </dgm:t>
    </dgm:pt>
    <dgm:pt modelId="{3D222FE5-B64F-41D2-94AE-3E844A5F0053}" type="sibTrans" cxnId="{5FF3E842-B989-4FF4-A670-EA9AE022126F}">
      <dgm:prSet/>
      <dgm:spPr/>
      <dgm:t>
        <a:bodyPr/>
        <a:lstStyle/>
        <a:p>
          <a:endParaRPr lang="en-US"/>
        </a:p>
      </dgm:t>
    </dgm:pt>
    <dgm:pt modelId="{CD279410-9581-47F7-9348-F1E6121990CD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</a:rPr>
            <a:t>November- December 2025</a:t>
          </a:r>
        </a:p>
      </dgm:t>
    </dgm:pt>
    <dgm:pt modelId="{27DBC605-A0BD-4821-BFED-13382DA6143F}" type="parTrans" cxnId="{6E5E0484-5411-4559-B2CC-3F4EC8FFD7FD}">
      <dgm:prSet/>
      <dgm:spPr/>
      <dgm:t>
        <a:bodyPr/>
        <a:lstStyle/>
        <a:p>
          <a:endParaRPr lang="en-US"/>
        </a:p>
      </dgm:t>
    </dgm:pt>
    <dgm:pt modelId="{1E0573FA-B50A-40E8-B635-AF9ADB6F1434}" type="sibTrans" cxnId="{6E5E0484-5411-4559-B2CC-3F4EC8FFD7FD}">
      <dgm:prSet/>
      <dgm:spPr/>
      <dgm:t>
        <a:bodyPr/>
        <a:lstStyle/>
        <a:p>
          <a:endParaRPr lang="en-US"/>
        </a:p>
      </dgm:t>
    </dgm:pt>
    <dgm:pt modelId="{12C968EB-6432-41F2-870B-115382F666A5}">
      <dgm:prSet phldrT="[Text]"/>
      <dgm:spPr/>
      <dgm:t>
        <a:bodyPr/>
        <a:lstStyle/>
        <a:p>
          <a:r>
            <a:rPr lang="en-US" dirty="0"/>
            <a:t>LACES Refresher – November 13, 2025</a:t>
          </a:r>
        </a:p>
      </dgm:t>
    </dgm:pt>
    <dgm:pt modelId="{3BCF5276-CBAB-4AEB-AE51-D02587057E39}" type="parTrans" cxnId="{A97B2597-ADE9-4456-8A0B-B1E891F68B93}">
      <dgm:prSet/>
      <dgm:spPr/>
      <dgm:t>
        <a:bodyPr/>
        <a:lstStyle/>
        <a:p>
          <a:endParaRPr lang="en-US"/>
        </a:p>
      </dgm:t>
    </dgm:pt>
    <dgm:pt modelId="{C9574790-EBA4-421E-8D0B-840DAAFC5E9F}" type="sibTrans" cxnId="{A97B2597-ADE9-4456-8A0B-B1E891F68B93}">
      <dgm:prSet/>
      <dgm:spPr/>
      <dgm:t>
        <a:bodyPr/>
        <a:lstStyle/>
        <a:p>
          <a:endParaRPr lang="en-US"/>
        </a:p>
      </dgm:t>
    </dgm:pt>
    <dgm:pt modelId="{624EA03C-8453-4053-BDA4-C2971F1787B7}">
      <dgm:prSet phldrT="[Text]"/>
      <dgm:spPr/>
      <dgm:t>
        <a:bodyPr/>
        <a:lstStyle/>
        <a:p>
          <a:endParaRPr lang="en-US" dirty="0"/>
        </a:p>
      </dgm:t>
    </dgm:pt>
    <dgm:pt modelId="{A8CEB65B-EBED-4AB8-919B-206076EF649F}" type="parTrans" cxnId="{A3FEED47-BED6-4F8D-BE2C-FB43A6200CC9}">
      <dgm:prSet/>
      <dgm:spPr/>
      <dgm:t>
        <a:bodyPr/>
        <a:lstStyle/>
        <a:p>
          <a:endParaRPr lang="en-US"/>
        </a:p>
      </dgm:t>
    </dgm:pt>
    <dgm:pt modelId="{5B525FE6-E94E-4A66-85E9-DAF6DDD5F263}" type="sibTrans" cxnId="{A3FEED47-BED6-4F8D-BE2C-FB43A6200CC9}">
      <dgm:prSet/>
      <dgm:spPr/>
      <dgm:t>
        <a:bodyPr/>
        <a:lstStyle/>
        <a:p>
          <a:endParaRPr lang="en-US"/>
        </a:p>
      </dgm:t>
    </dgm:pt>
    <dgm:pt modelId="{5C5D0255-F0EE-4F77-90CE-289D2F7E29C1}">
      <dgm:prSet phldrT="[Text]"/>
      <dgm:spPr/>
      <dgm:t>
        <a:bodyPr/>
        <a:lstStyle/>
        <a:p>
          <a:r>
            <a:rPr lang="en-US" dirty="0"/>
            <a:t>Teaching the Skills That Matter – October 2025</a:t>
          </a:r>
        </a:p>
      </dgm:t>
    </dgm:pt>
    <dgm:pt modelId="{D79C7FA4-207F-4206-A825-08135FD56C58}" type="parTrans" cxnId="{608A3F1B-42CC-4306-BF06-7EDBF1F7AB45}">
      <dgm:prSet/>
      <dgm:spPr/>
      <dgm:t>
        <a:bodyPr/>
        <a:lstStyle/>
        <a:p>
          <a:endParaRPr lang="en-US"/>
        </a:p>
      </dgm:t>
    </dgm:pt>
    <dgm:pt modelId="{B36D9581-612E-43BB-B0C9-5CEF19E79893}" type="sibTrans" cxnId="{608A3F1B-42CC-4306-BF06-7EDBF1F7AB45}">
      <dgm:prSet/>
      <dgm:spPr/>
      <dgm:t>
        <a:bodyPr/>
        <a:lstStyle/>
        <a:p>
          <a:endParaRPr lang="en-US"/>
        </a:p>
      </dgm:t>
    </dgm:pt>
    <dgm:pt modelId="{FB410DB6-B073-44AC-9EFA-BA90318AAAFC}">
      <dgm:prSet phldrT="[Text]"/>
      <dgm:spPr/>
      <dgm:t>
        <a:bodyPr/>
        <a:lstStyle/>
        <a:p>
          <a:r>
            <a:rPr lang="en-US" dirty="0"/>
            <a:t>The Navigating Through Conference – October 16-17, 2025</a:t>
          </a:r>
        </a:p>
      </dgm:t>
    </dgm:pt>
    <dgm:pt modelId="{F927322F-2341-42B3-BD0A-5B4BC485A910}" type="parTrans" cxnId="{C4D6EF68-BA1A-412C-ABA4-9619D0696113}">
      <dgm:prSet/>
      <dgm:spPr/>
      <dgm:t>
        <a:bodyPr/>
        <a:lstStyle/>
        <a:p>
          <a:endParaRPr lang="en-US"/>
        </a:p>
      </dgm:t>
    </dgm:pt>
    <dgm:pt modelId="{DB10910A-97D4-4C7B-92A0-210E1FBD8210}" type="sibTrans" cxnId="{C4D6EF68-BA1A-412C-ABA4-9619D0696113}">
      <dgm:prSet/>
      <dgm:spPr/>
      <dgm:t>
        <a:bodyPr/>
        <a:lstStyle/>
        <a:p>
          <a:endParaRPr lang="en-US"/>
        </a:p>
      </dgm:t>
    </dgm:pt>
    <dgm:pt modelId="{69928C00-C811-44FD-AAB8-9AF640399D27}">
      <dgm:prSet phldrT="[Text]"/>
      <dgm:spPr/>
      <dgm:t>
        <a:bodyPr/>
        <a:lstStyle/>
        <a:p>
          <a:r>
            <a:rPr lang="en-US" dirty="0"/>
            <a:t>ABCs of EDI – starts October 13, 2025</a:t>
          </a:r>
        </a:p>
      </dgm:t>
    </dgm:pt>
    <dgm:pt modelId="{81D7CDB7-AC0F-4B86-BA38-10C2CB377579}" type="parTrans" cxnId="{5ED22426-EA95-4B05-AE45-94317B8C7A7D}">
      <dgm:prSet/>
      <dgm:spPr/>
      <dgm:t>
        <a:bodyPr/>
        <a:lstStyle/>
        <a:p>
          <a:endParaRPr lang="en-US"/>
        </a:p>
      </dgm:t>
    </dgm:pt>
    <dgm:pt modelId="{9CF3D3E8-59FA-47F8-90B8-7563185779F7}" type="sibTrans" cxnId="{5ED22426-EA95-4B05-AE45-94317B8C7A7D}">
      <dgm:prSet/>
      <dgm:spPr/>
      <dgm:t>
        <a:bodyPr/>
        <a:lstStyle/>
        <a:p>
          <a:endParaRPr lang="en-US"/>
        </a:p>
      </dgm:t>
    </dgm:pt>
    <dgm:pt modelId="{EB5141BB-1431-4E31-B41D-CD0C76E7F3B6}">
      <dgm:prSet phldrT="[Text]"/>
      <dgm:spPr/>
      <dgm:t>
        <a:bodyPr/>
        <a:lstStyle/>
        <a:p>
          <a:r>
            <a:rPr lang="en-US" dirty="0"/>
            <a:t>I-BEST Team Teacher Training (asynchronous) – October 13 to November 21, 2025</a:t>
          </a:r>
        </a:p>
      </dgm:t>
    </dgm:pt>
    <dgm:pt modelId="{47F1BC46-3C79-4861-B954-C13CD7DF9D31}" type="parTrans" cxnId="{D1A0A62E-B625-4CB7-B741-A6E1DDBD2909}">
      <dgm:prSet/>
      <dgm:spPr/>
      <dgm:t>
        <a:bodyPr/>
        <a:lstStyle/>
        <a:p>
          <a:endParaRPr lang="en-US"/>
        </a:p>
      </dgm:t>
    </dgm:pt>
    <dgm:pt modelId="{89D13F99-9E79-4E54-8ABA-BC9ECF37BBEA}" type="sibTrans" cxnId="{D1A0A62E-B625-4CB7-B741-A6E1DDBD2909}">
      <dgm:prSet/>
      <dgm:spPr/>
      <dgm:t>
        <a:bodyPr/>
        <a:lstStyle/>
        <a:p>
          <a:endParaRPr lang="en-US"/>
        </a:p>
      </dgm:t>
    </dgm:pt>
    <dgm:pt modelId="{EF974248-DF5E-4971-B724-0D3C17AE0E70}">
      <dgm:prSet phldrT="[Text]"/>
      <dgm:spPr/>
      <dgm:t>
        <a:bodyPr/>
        <a:lstStyle/>
        <a:p>
          <a:r>
            <a:rPr lang="en-US" dirty="0"/>
            <a:t>New Faculty Orientation – stats December 1, 2025</a:t>
          </a:r>
        </a:p>
      </dgm:t>
    </dgm:pt>
    <dgm:pt modelId="{47FCCB22-623E-45D4-9C92-FC71C9670473}" type="parTrans" cxnId="{043CEFDE-7227-4DF8-8EB0-D22CA82D4BBB}">
      <dgm:prSet/>
      <dgm:spPr/>
      <dgm:t>
        <a:bodyPr/>
        <a:lstStyle/>
        <a:p>
          <a:endParaRPr lang="en-US"/>
        </a:p>
      </dgm:t>
    </dgm:pt>
    <dgm:pt modelId="{74923B68-B7AB-4496-B9B9-8E7D50879EA9}" type="sibTrans" cxnId="{043CEFDE-7227-4DF8-8EB0-D22CA82D4BBB}">
      <dgm:prSet/>
      <dgm:spPr/>
      <dgm:t>
        <a:bodyPr/>
        <a:lstStyle/>
        <a:p>
          <a:endParaRPr lang="en-US"/>
        </a:p>
      </dgm:t>
    </dgm:pt>
    <dgm:pt modelId="{E2EBBE9F-5B43-4FE3-883F-4504CF959109}" type="pres">
      <dgm:prSet presAssocID="{3C974590-0037-463F-8672-72F0FDD76B9E}" presName="linear" presStyleCnt="0">
        <dgm:presLayoutVars>
          <dgm:animLvl val="lvl"/>
          <dgm:resizeHandles val="exact"/>
        </dgm:presLayoutVars>
      </dgm:prSet>
      <dgm:spPr/>
    </dgm:pt>
    <dgm:pt modelId="{C1B9DD2A-C834-494F-B39F-7CC80A7EC7FA}" type="pres">
      <dgm:prSet presAssocID="{A2BC9036-86C9-425D-967B-113F3F71631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A13D987-ABD6-4D8A-B210-1CE8C73C2D4F}" type="pres">
      <dgm:prSet presAssocID="{A2BC9036-86C9-425D-967B-113F3F716316}" presName="childText" presStyleLbl="revTx" presStyleIdx="0" presStyleCnt="2">
        <dgm:presLayoutVars>
          <dgm:bulletEnabled val="1"/>
        </dgm:presLayoutVars>
      </dgm:prSet>
      <dgm:spPr/>
    </dgm:pt>
    <dgm:pt modelId="{6D671981-A954-44BA-A764-BC1DEE222DD2}" type="pres">
      <dgm:prSet presAssocID="{CD279410-9581-47F7-9348-F1E6121990CD}" presName="parentText" presStyleLbl="node1" presStyleIdx="1" presStyleCnt="2" custLinFactNeighborX="1">
        <dgm:presLayoutVars>
          <dgm:chMax val="0"/>
          <dgm:bulletEnabled val="1"/>
        </dgm:presLayoutVars>
      </dgm:prSet>
      <dgm:spPr/>
    </dgm:pt>
    <dgm:pt modelId="{4C41BB06-A671-4812-AA58-8BDB2616B894}" type="pres">
      <dgm:prSet presAssocID="{CD279410-9581-47F7-9348-F1E6121990C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FB02A210-1777-47F2-9E58-B4DB37F7465D}" srcId="{3C974590-0037-463F-8672-72F0FDD76B9E}" destId="{A2BC9036-86C9-425D-967B-113F3F716316}" srcOrd="0" destOrd="0" parTransId="{FF01FBDA-7071-4282-BFE4-502872DC277B}" sibTransId="{5010C018-9C61-47D6-B155-C745C39B7DE5}"/>
    <dgm:cxn modelId="{608A3F1B-42CC-4306-BF06-7EDBF1F7AB45}" srcId="{A2BC9036-86C9-425D-967B-113F3F716316}" destId="{5C5D0255-F0EE-4F77-90CE-289D2F7E29C1}" srcOrd="1" destOrd="0" parTransId="{D79C7FA4-207F-4206-A825-08135FD56C58}" sibTransId="{B36D9581-612E-43BB-B0C9-5CEF19E79893}"/>
    <dgm:cxn modelId="{5ED22426-EA95-4B05-AE45-94317B8C7A7D}" srcId="{A2BC9036-86C9-425D-967B-113F3F716316}" destId="{69928C00-C811-44FD-AAB8-9AF640399D27}" srcOrd="2" destOrd="0" parTransId="{81D7CDB7-AC0F-4B86-BA38-10C2CB377579}" sibTransId="{9CF3D3E8-59FA-47F8-90B8-7563185779F7}"/>
    <dgm:cxn modelId="{B59B9A2E-5DC4-4C5C-9AA9-6E1D26C83D9E}" type="presOf" srcId="{69928C00-C811-44FD-AAB8-9AF640399D27}" destId="{BA13D987-ABD6-4D8A-B210-1CE8C73C2D4F}" srcOrd="0" destOrd="2" presId="urn:microsoft.com/office/officeart/2005/8/layout/vList2"/>
    <dgm:cxn modelId="{D1A0A62E-B625-4CB7-B741-A6E1DDBD2909}" srcId="{A2BC9036-86C9-425D-967B-113F3F716316}" destId="{EB5141BB-1431-4E31-B41D-CD0C76E7F3B6}" srcOrd="3" destOrd="0" parTransId="{47F1BC46-3C79-4861-B954-C13CD7DF9D31}" sibTransId="{89D13F99-9E79-4E54-8ABA-BC9ECF37BBEA}"/>
    <dgm:cxn modelId="{5FF3E842-B989-4FF4-A670-EA9AE022126F}" srcId="{A2BC9036-86C9-425D-967B-113F3F716316}" destId="{55703658-0D91-463B-86C7-4FBD18629BD4}" srcOrd="0" destOrd="0" parTransId="{475FC44F-DCD3-4B2F-9A64-E86918954B71}" sibTransId="{3D222FE5-B64F-41D2-94AE-3E844A5F0053}"/>
    <dgm:cxn modelId="{0F9CAF47-DA8A-4F22-B37E-412B28122D3B}" type="presOf" srcId="{12C968EB-6432-41F2-870B-115382F666A5}" destId="{4C41BB06-A671-4812-AA58-8BDB2616B894}" srcOrd="0" destOrd="0" presId="urn:microsoft.com/office/officeart/2005/8/layout/vList2"/>
    <dgm:cxn modelId="{A3FEED47-BED6-4F8D-BE2C-FB43A6200CC9}" srcId="{A2BC9036-86C9-425D-967B-113F3F716316}" destId="{624EA03C-8453-4053-BDA4-C2971F1787B7}" srcOrd="5" destOrd="0" parTransId="{A8CEB65B-EBED-4AB8-919B-206076EF649F}" sibTransId="{5B525FE6-E94E-4A66-85E9-DAF6DDD5F263}"/>
    <dgm:cxn modelId="{C4D6EF68-BA1A-412C-ABA4-9619D0696113}" srcId="{A2BC9036-86C9-425D-967B-113F3F716316}" destId="{FB410DB6-B073-44AC-9EFA-BA90318AAAFC}" srcOrd="4" destOrd="0" parTransId="{F927322F-2341-42B3-BD0A-5B4BC485A910}" sibTransId="{DB10910A-97D4-4C7B-92A0-210E1FBD8210}"/>
    <dgm:cxn modelId="{A2DFC24A-AA49-4AC9-A6F0-08475D67B03E}" type="presOf" srcId="{CD279410-9581-47F7-9348-F1E6121990CD}" destId="{6D671981-A954-44BA-A764-BC1DEE222DD2}" srcOrd="0" destOrd="0" presId="urn:microsoft.com/office/officeart/2005/8/layout/vList2"/>
    <dgm:cxn modelId="{C0203051-1C2D-4DF1-B730-2172F09AC49C}" type="presOf" srcId="{EF974248-DF5E-4971-B724-0D3C17AE0E70}" destId="{4C41BB06-A671-4812-AA58-8BDB2616B894}" srcOrd="0" destOrd="1" presId="urn:microsoft.com/office/officeart/2005/8/layout/vList2"/>
    <dgm:cxn modelId="{C9390752-69D4-4076-99F2-B1EC790617DD}" type="presOf" srcId="{FB410DB6-B073-44AC-9EFA-BA90318AAAFC}" destId="{BA13D987-ABD6-4D8A-B210-1CE8C73C2D4F}" srcOrd="0" destOrd="4" presId="urn:microsoft.com/office/officeart/2005/8/layout/vList2"/>
    <dgm:cxn modelId="{00C3C57A-E473-4F2D-8BDE-172A72E755AC}" type="presOf" srcId="{624EA03C-8453-4053-BDA4-C2971F1787B7}" destId="{BA13D987-ABD6-4D8A-B210-1CE8C73C2D4F}" srcOrd="0" destOrd="5" presId="urn:microsoft.com/office/officeart/2005/8/layout/vList2"/>
    <dgm:cxn modelId="{6E5E0484-5411-4559-B2CC-3F4EC8FFD7FD}" srcId="{3C974590-0037-463F-8672-72F0FDD76B9E}" destId="{CD279410-9581-47F7-9348-F1E6121990CD}" srcOrd="1" destOrd="0" parTransId="{27DBC605-A0BD-4821-BFED-13382DA6143F}" sibTransId="{1E0573FA-B50A-40E8-B635-AF9ADB6F1434}"/>
    <dgm:cxn modelId="{64A4F78A-ACBB-41A5-809D-C210B8B66810}" type="presOf" srcId="{55703658-0D91-463B-86C7-4FBD18629BD4}" destId="{BA13D987-ABD6-4D8A-B210-1CE8C73C2D4F}" srcOrd="0" destOrd="0" presId="urn:microsoft.com/office/officeart/2005/8/layout/vList2"/>
    <dgm:cxn modelId="{A97B2597-ADE9-4456-8A0B-B1E891F68B93}" srcId="{CD279410-9581-47F7-9348-F1E6121990CD}" destId="{12C968EB-6432-41F2-870B-115382F666A5}" srcOrd="0" destOrd="0" parTransId="{3BCF5276-CBAB-4AEB-AE51-D02587057E39}" sibTransId="{C9574790-EBA4-421E-8D0B-840DAAFC5E9F}"/>
    <dgm:cxn modelId="{DC04E8A0-10FF-4B48-992F-8C83409F8CFE}" type="presOf" srcId="{EB5141BB-1431-4E31-B41D-CD0C76E7F3B6}" destId="{BA13D987-ABD6-4D8A-B210-1CE8C73C2D4F}" srcOrd="0" destOrd="3" presId="urn:microsoft.com/office/officeart/2005/8/layout/vList2"/>
    <dgm:cxn modelId="{FEE89FA6-99C1-4F6D-8AAF-A1AF08D2DAAD}" type="presOf" srcId="{5C5D0255-F0EE-4F77-90CE-289D2F7E29C1}" destId="{BA13D987-ABD6-4D8A-B210-1CE8C73C2D4F}" srcOrd="0" destOrd="1" presId="urn:microsoft.com/office/officeart/2005/8/layout/vList2"/>
    <dgm:cxn modelId="{81E90BC7-1057-40E0-AB7C-67A921E3E314}" type="presOf" srcId="{3C974590-0037-463F-8672-72F0FDD76B9E}" destId="{E2EBBE9F-5B43-4FE3-883F-4504CF959109}" srcOrd="0" destOrd="0" presId="urn:microsoft.com/office/officeart/2005/8/layout/vList2"/>
    <dgm:cxn modelId="{F7769FDD-1862-406B-9A07-2D0DF4B47035}" type="presOf" srcId="{A2BC9036-86C9-425D-967B-113F3F716316}" destId="{C1B9DD2A-C834-494F-B39F-7CC80A7EC7FA}" srcOrd="0" destOrd="0" presId="urn:microsoft.com/office/officeart/2005/8/layout/vList2"/>
    <dgm:cxn modelId="{043CEFDE-7227-4DF8-8EB0-D22CA82D4BBB}" srcId="{CD279410-9581-47F7-9348-F1E6121990CD}" destId="{EF974248-DF5E-4971-B724-0D3C17AE0E70}" srcOrd="1" destOrd="0" parTransId="{47FCCB22-623E-45D4-9C92-FC71C9670473}" sibTransId="{74923B68-B7AB-4496-B9B9-8E7D50879EA9}"/>
    <dgm:cxn modelId="{3D4C0236-7AA1-472E-98C6-09AC7DBB342F}" type="presParOf" srcId="{E2EBBE9F-5B43-4FE3-883F-4504CF959109}" destId="{C1B9DD2A-C834-494F-B39F-7CC80A7EC7FA}" srcOrd="0" destOrd="0" presId="urn:microsoft.com/office/officeart/2005/8/layout/vList2"/>
    <dgm:cxn modelId="{D0CA46B4-D9AA-49D2-AF19-865AF66B7606}" type="presParOf" srcId="{E2EBBE9F-5B43-4FE3-883F-4504CF959109}" destId="{BA13D987-ABD6-4D8A-B210-1CE8C73C2D4F}" srcOrd="1" destOrd="0" presId="urn:microsoft.com/office/officeart/2005/8/layout/vList2"/>
    <dgm:cxn modelId="{8D11370F-85E0-4E99-9B70-8EFA91983918}" type="presParOf" srcId="{E2EBBE9F-5B43-4FE3-883F-4504CF959109}" destId="{6D671981-A954-44BA-A764-BC1DEE222DD2}" srcOrd="2" destOrd="0" presId="urn:microsoft.com/office/officeart/2005/8/layout/vList2"/>
    <dgm:cxn modelId="{745F2137-C1D3-408D-9A65-FD363CC8AC8E}" type="presParOf" srcId="{E2EBBE9F-5B43-4FE3-883F-4504CF959109}" destId="{4C41BB06-A671-4812-AA58-8BDB2616B89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5AB1344-322E-40FD-8C21-EFA3172F828D}" type="doc">
      <dgm:prSet loTypeId="urn:microsoft.com/office/officeart/2005/8/layout/list1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9EAF9B41-B599-4333-8B8A-1E555EE48CC5}">
      <dgm:prSet phldrT="[Text]"/>
      <dgm:spPr/>
      <dgm:t>
        <a:bodyPr/>
        <a:lstStyle/>
        <a:p>
          <a:r>
            <a:rPr lang="en-US" dirty="0"/>
            <a:t>Program Income</a:t>
          </a:r>
        </a:p>
      </dgm:t>
    </dgm:pt>
    <dgm:pt modelId="{0A0F02B7-F02C-445A-9EF2-1262540B897B}" type="parTrans" cxnId="{45A7A925-8AE3-4B16-BC68-70FF6042DF77}">
      <dgm:prSet/>
      <dgm:spPr/>
      <dgm:t>
        <a:bodyPr/>
        <a:lstStyle/>
        <a:p>
          <a:endParaRPr lang="en-US"/>
        </a:p>
      </dgm:t>
    </dgm:pt>
    <dgm:pt modelId="{E7E91CCC-D5B9-479B-853D-E646D55B2543}" type="sibTrans" cxnId="{45A7A925-8AE3-4B16-BC68-70FF6042DF77}">
      <dgm:prSet/>
      <dgm:spPr/>
      <dgm:t>
        <a:bodyPr/>
        <a:lstStyle/>
        <a:p>
          <a:endParaRPr lang="en-US"/>
        </a:p>
      </dgm:t>
    </dgm:pt>
    <dgm:pt modelId="{663B8E2B-D5FB-4997-BB0E-26B09C9E1A72}">
      <dgm:prSet phldrT="[Text]"/>
      <dgm:spPr/>
      <dgm:t>
        <a:bodyPr/>
        <a:lstStyle/>
        <a:p>
          <a:r>
            <a:rPr lang="en-US"/>
            <a:t>Maintenance of Effort</a:t>
          </a:r>
          <a:endParaRPr lang="en-US" dirty="0"/>
        </a:p>
      </dgm:t>
    </dgm:pt>
    <dgm:pt modelId="{577B8CAB-2058-4A38-9A5A-BA6E117A11DC}" type="parTrans" cxnId="{DDCB4ACE-BC40-45FD-9023-1DBF4844A83E}">
      <dgm:prSet/>
      <dgm:spPr/>
      <dgm:t>
        <a:bodyPr/>
        <a:lstStyle/>
        <a:p>
          <a:endParaRPr lang="en-US"/>
        </a:p>
      </dgm:t>
    </dgm:pt>
    <dgm:pt modelId="{D5BAD057-48D5-4017-AACD-2A2AFC398CEC}" type="sibTrans" cxnId="{DDCB4ACE-BC40-45FD-9023-1DBF4844A83E}">
      <dgm:prSet/>
      <dgm:spPr/>
      <dgm:t>
        <a:bodyPr/>
        <a:lstStyle/>
        <a:p>
          <a:endParaRPr lang="en-US"/>
        </a:p>
      </dgm:t>
    </dgm:pt>
    <dgm:pt modelId="{564CCC73-DD63-44DB-B80E-CDE028748FF9}">
      <dgm:prSet phldrT="[Text]"/>
      <dgm:spPr/>
      <dgm:t>
        <a:bodyPr/>
        <a:lstStyle/>
        <a:p>
          <a:r>
            <a:rPr lang="en-US" dirty="0"/>
            <a:t>Matching Funds</a:t>
          </a:r>
        </a:p>
      </dgm:t>
    </dgm:pt>
    <dgm:pt modelId="{A7DAE97F-7AE2-45C0-9F91-FD40A5AB2E7C}" type="parTrans" cxnId="{B0615C93-C05E-4294-A517-2F02AFD7598B}">
      <dgm:prSet/>
      <dgm:spPr/>
      <dgm:t>
        <a:bodyPr/>
        <a:lstStyle/>
        <a:p>
          <a:endParaRPr lang="en-US"/>
        </a:p>
      </dgm:t>
    </dgm:pt>
    <dgm:pt modelId="{0D72D5CC-1DE5-4EDF-BF06-D277E6A4C484}" type="sibTrans" cxnId="{B0615C93-C05E-4294-A517-2F02AFD7598B}">
      <dgm:prSet/>
      <dgm:spPr/>
      <dgm:t>
        <a:bodyPr/>
        <a:lstStyle/>
        <a:p>
          <a:endParaRPr lang="en-US"/>
        </a:p>
      </dgm:t>
    </dgm:pt>
    <dgm:pt modelId="{5FB5703A-6EA8-42F2-B044-82B021C37242}" type="pres">
      <dgm:prSet presAssocID="{B5AB1344-322E-40FD-8C21-EFA3172F828D}" presName="linear" presStyleCnt="0">
        <dgm:presLayoutVars>
          <dgm:dir/>
          <dgm:animLvl val="lvl"/>
          <dgm:resizeHandles val="exact"/>
        </dgm:presLayoutVars>
      </dgm:prSet>
      <dgm:spPr/>
    </dgm:pt>
    <dgm:pt modelId="{FC52ED69-9DE9-4CA6-A297-4CA428242E01}" type="pres">
      <dgm:prSet presAssocID="{9EAF9B41-B599-4333-8B8A-1E555EE48CC5}" presName="parentLin" presStyleCnt="0"/>
      <dgm:spPr/>
    </dgm:pt>
    <dgm:pt modelId="{E274A68A-A334-4246-9FD2-0B40F0C56A92}" type="pres">
      <dgm:prSet presAssocID="{9EAF9B41-B599-4333-8B8A-1E555EE48CC5}" presName="parentLeftMargin" presStyleLbl="node1" presStyleIdx="0" presStyleCnt="3"/>
      <dgm:spPr/>
    </dgm:pt>
    <dgm:pt modelId="{73FADC36-294F-4EF8-8C87-FA3265570A95}" type="pres">
      <dgm:prSet presAssocID="{9EAF9B41-B599-4333-8B8A-1E555EE48CC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7109D6B-7BF5-4685-8E35-075D02A8AC7C}" type="pres">
      <dgm:prSet presAssocID="{9EAF9B41-B599-4333-8B8A-1E555EE48CC5}" presName="negativeSpace" presStyleCnt="0"/>
      <dgm:spPr/>
    </dgm:pt>
    <dgm:pt modelId="{852FBE67-C4B1-44A7-AF4A-5B1260D56F9F}" type="pres">
      <dgm:prSet presAssocID="{9EAF9B41-B599-4333-8B8A-1E555EE48CC5}" presName="childText" presStyleLbl="conFgAcc1" presStyleIdx="0" presStyleCnt="3">
        <dgm:presLayoutVars>
          <dgm:bulletEnabled val="1"/>
        </dgm:presLayoutVars>
      </dgm:prSet>
      <dgm:spPr/>
    </dgm:pt>
    <dgm:pt modelId="{D5735919-6167-4D3A-BC83-DFE4DF96F258}" type="pres">
      <dgm:prSet presAssocID="{E7E91CCC-D5B9-479B-853D-E646D55B2543}" presName="spaceBetweenRectangles" presStyleCnt="0"/>
      <dgm:spPr/>
    </dgm:pt>
    <dgm:pt modelId="{ABDCC9E9-9A1F-4115-9309-3E985708BF7E}" type="pres">
      <dgm:prSet presAssocID="{663B8E2B-D5FB-4997-BB0E-26B09C9E1A72}" presName="parentLin" presStyleCnt="0"/>
      <dgm:spPr/>
    </dgm:pt>
    <dgm:pt modelId="{F5B6AFDC-DA92-408A-9676-074050267CF0}" type="pres">
      <dgm:prSet presAssocID="{663B8E2B-D5FB-4997-BB0E-26B09C9E1A72}" presName="parentLeftMargin" presStyleLbl="node1" presStyleIdx="0" presStyleCnt="3"/>
      <dgm:spPr/>
    </dgm:pt>
    <dgm:pt modelId="{975D3485-F290-4A05-9252-1FAB50E265CC}" type="pres">
      <dgm:prSet presAssocID="{663B8E2B-D5FB-4997-BB0E-26B09C9E1A72}" presName="parentText" presStyleLbl="node1" presStyleIdx="1" presStyleCnt="3" custLinFactNeighborX="-4887" custLinFactNeighborY="6572">
        <dgm:presLayoutVars>
          <dgm:chMax val="0"/>
          <dgm:bulletEnabled val="1"/>
        </dgm:presLayoutVars>
      </dgm:prSet>
      <dgm:spPr/>
    </dgm:pt>
    <dgm:pt modelId="{8678153E-44AE-44F6-8C7A-C05FF12EE189}" type="pres">
      <dgm:prSet presAssocID="{663B8E2B-D5FB-4997-BB0E-26B09C9E1A72}" presName="negativeSpace" presStyleCnt="0"/>
      <dgm:spPr/>
    </dgm:pt>
    <dgm:pt modelId="{D6858245-AB03-48B1-9887-648AAE697C48}" type="pres">
      <dgm:prSet presAssocID="{663B8E2B-D5FB-4997-BB0E-26B09C9E1A72}" presName="childText" presStyleLbl="conFgAcc1" presStyleIdx="1" presStyleCnt="3">
        <dgm:presLayoutVars>
          <dgm:bulletEnabled val="1"/>
        </dgm:presLayoutVars>
      </dgm:prSet>
      <dgm:spPr/>
    </dgm:pt>
    <dgm:pt modelId="{BFE30566-DF68-42C7-9523-1DA97CA8B1D7}" type="pres">
      <dgm:prSet presAssocID="{D5BAD057-48D5-4017-AACD-2A2AFC398CEC}" presName="spaceBetweenRectangles" presStyleCnt="0"/>
      <dgm:spPr/>
    </dgm:pt>
    <dgm:pt modelId="{947D370D-801D-4BE0-98C4-34705C61620E}" type="pres">
      <dgm:prSet presAssocID="{564CCC73-DD63-44DB-B80E-CDE028748FF9}" presName="parentLin" presStyleCnt="0"/>
      <dgm:spPr/>
    </dgm:pt>
    <dgm:pt modelId="{8829FDDB-9E32-4DF9-8DF8-05D192B9894C}" type="pres">
      <dgm:prSet presAssocID="{564CCC73-DD63-44DB-B80E-CDE028748FF9}" presName="parentLeftMargin" presStyleLbl="node1" presStyleIdx="1" presStyleCnt="3"/>
      <dgm:spPr/>
    </dgm:pt>
    <dgm:pt modelId="{DEA66D5C-9C77-4A3B-91E1-738683C8F3FC}" type="pres">
      <dgm:prSet presAssocID="{564CCC73-DD63-44DB-B80E-CDE028748FF9}" presName="parentText" presStyleLbl="node1" presStyleIdx="2" presStyleCnt="3" custLinFactNeighborX="-4887" custLinFactNeighborY="-1096">
        <dgm:presLayoutVars>
          <dgm:chMax val="0"/>
          <dgm:bulletEnabled val="1"/>
        </dgm:presLayoutVars>
      </dgm:prSet>
      <dgm:spPr/>
    </dgm:pt>
    <dgm:pt modelId="{B42FC37F-DD6A-4302-AF9F-B4CD9AA4DFEB}" type="pres">
      <dgm:prSet presAssocID="{564CCC73-DD63-44DB-B80E-CDE028748FF9}" presName="negativeSpace" presStyleCnt="0"/>
      <dgm:spPr/>
    </dgm:pt>
    <dgm:pt modelId="{FA2F93A6-1B0C-41BA-AA1F-5E897B5E44CD}" type="pres">
      <dgm:prSet presAssocID="{564CCC73-DD63-44DB-B80E-CDE028748FF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1AEE00A-318F-4270-8C0E-87F6D62F0DA0}" type="presOf" srcId="{564CCC73-DD63-44DB-B80E-CDE028748FF9}" destId="{DEA66D5C-9C77-4A3B-91E1-738683C8F3FC}" srcOrd="1" destOrd="0" presId="urn:microsoft.com/office/officeart/2005/8/layout/list1"/>
    <dgm:cxn modelId="{D448C919-3EBB-4F17-91B4-DED7EBD99B99}" type="presOf" srcId="{9EAF9B41-B599-4333-8B8A-1E555EE48CC5}" destId="{E274A68A-A334-4246-9FD2-0B40F0C56A92}" srcOrd="0" destOrd="0" presId="urn:microsoft.com/office/officeart/2005/8/layout/list1"/>
    <dgm:cxn modelId="{45A7A925-8AE3-4B16-BC68-70FF6042DF77}" srcId="{B5AB1344-322E-40FD-8C21-EFA3172F828D}" destId="{9EAF9B41-B599-4333-8B8A-1E555EE48CC5}" srcOrd="0" destOrd="0" parTransId="{0A0F02B7-F02C-445A-9EF2-1262540B897B}" sibTransId="{E7E91CCC-D5B9-479B-853D-E646D55B2543}"/>
    <dgm:cxn modelId="{68C2493F-FE14-4F86-800D-0FC24C448768}" type="presOf" srcId="{663B8E2B-D5FB-4997-BB0E-26B09C9E1A72}" destId="{975D3485-F290-4A05-9252-1FAB50E265CC}" srcOrd="1" destOrd="0" presId="urn:microsoft.com/office/officeart/2005/8/layout/list1"/>
    <dgm:cxn modelId="{B3447445-E612-4E14-A910-305CBD5C697B}" type="presOf" srcId="{B5AB1344-322E-40FD-8C21-EFA3172F828D}" destId="{5FB5703A-6EA8-42F2-B044-82B021C37242}" srcOrd="0" destOrd="0" presId="urn:microsoft.com/office/officeart/2005/8/layout/list1"/>
    <dgm:cxn modelId="{3FBDF747-6DF3-403D-8BBE-71B48816566D}" type="presOf" srcId="{663B8E2B-D5FB-4997-BB0E-26B09C9E1A72}" destId="{F5B6AFDC-DA92-408A-9676-074050267CF0}" srcOrd="0" destOrd="0" presId="urn:microsoft.com/office/officeart/2005/8/layout/list1"/>
    <dgm:cxn modelId="{27F03157-C160-4FAD-9965-406EFE736927}" type="presOf" srcId="{9EAF9B41-B599-4333-8B8A-1E555EE48CC5}" destId="{73FADC36-294F-4EF8-8C87-FA3265570A95}" srcOrd="1" destOrd="0" presId="urn:microsoft.com/office/officeart/2005/8/layout/list1"/>
    <dgm:cxn modelId="{B0615C93-C05E-4294-A517-2F02AFD7598B}" srcId="{B5AB1344-322E-40FD-8C21-EFA3172F828D}" destId="{564CCC73-DD63-44DB-B80E-CDE028748FF9}" srcOrd="2" destOrd="0" parTransId="{A7DAE97F-7AE2-45C0-9F91-FD40A5AB2E7C}" sibTransId="{0D72D5CC-1DE5-4EDF-BF06-D277E6A4C484}"/>
    <dgm:cxn modelId="{33B9A7C9-AC70-4AE3-A6F9-5F24D8A00785}" type="presOf" srcId="{564CCC73-DD63-44DB-B80E-CDE028748FF9}" destId="{8829FDDB-9E32-4DF9-8DF8-05D192B9894C}" srcOrd="0" destOrd="0" presId="urn:microsoft.com/office/officeart/2005/8/layout/list1"/>
    <dgm:cxn modelId="{DDCB4ACE-BC40-45FD-9023-1DBF4844A83E}" srcId="{B5AB1344-322E-40FD-8C21-EFA3172F828D}" destId="{663B8E2B-D5FB-4997-BB0E-26B09C9E1A72}" srcOrd="1" destOrd="0" parTransId="{577B8CAB-2058-4A38-9A5A-BA6E117A11DC}" sibTransId="{D5BAD057-48D5-4017-AACD-2A2AFC398CEC}"/>
    <dgm:cxn modelId="{584C9230-FE0F-48BE-9D42-3BFBBC452E22}" type="presParOf" srcId="{5FB5703A-6EA8-42F2-B044-82B021C37242}" destId="{FC52ED69-9DE9-4CA6-A297-4CA428242E01}" srcOrd="0" destOrd="0" presId="urn:microsoft.com/office/officeart/2005/8/layout/list1"/>
    <dgm:cxn modelId="{2688CBE9-A94B-41F3-A095-95F9C5BB4DC1}" type="presParOf" srcId="{FC52ED69-9DE9-4CA6-A297-4CA428242E01}" destId="{E274A68A-A334-4246-9FD2-0B40F0C56A92}" srcOrd="0" destOrd="0" presId="urn:microsoft.com/office/officeart/2005/8/layout/list1"/>
    <dgm:cxn modelId="{44162265-E3A8-4857-82E1-ADB63EF548B7}" type="presParOf" srcId="{FC52ED69-9DE9-4CA6-A297-4CA428242E01}" destId="{73FADC36-294F-4EF8-8C87-FA3265570A95}" srcOrd="1" destOrd="0" presId="urn:microsoft.com/office/officeart/2005/8/layout/list1"/>
    <dgm:cxn modelId="{E900D940-E4F0-4468-A07B-0AE6E23A8E17}" type="presParOf" srcId="{5FB5703A-6EA8-42F2-B044-82B021C37242}" destId="{D7109D6B-7BF5-4685-8E35-075D02A8AC7C}" srcOrd="1" destOrd="0" presId="urn:microsoft.com/office/officeart/2005/8/layout/list1"/>
    <dgm:cxn modelId="{3DD590E1-B174-48C3-AC14-FA5E7AE4F4F3}" type="presParOf" srcId="{5FB5703A-6EA8-42F2-B044-82B021C37242}" destId="{852FBE67-C4B1-44A7-AF4A-5B1260D56F9F}" srcOrd="2" destOrd="0" presId="urn:microsoft.com/office/officeart/2005/8/layout/list1"/>
    <dgm:cxn modelId="{81A69E70-18F5-4632-B316-9C6C400ABA86}" type="presParOf" srcId="{5FB5703A-6EA8-42F2-B044-82B021C37242}" destId="{D5735919-6167-4D3A-BC83-DFE4DF96F258}" srcOrd="3" destOrd="0" presId="urn:microsoft.com/office/officeart/2005/8/layout/list1"/>
    <dgm:cxn modelId="{F5A1DE26-2DFC-4966-A632-5EE403C8538C}" type="presParOf" srcId="{5FB5703A-6EA8-42F2-B044-82B021C37242}" destId="{ABDCC9E9-9A1F-4115-9309-3E985708BF7E}" srcOrd="4" destOrd="0" presId="urn:microsoft.com/office/officeart/2005/8/layout/list1"/>
    <dgm:cxn modelId="{2AAA7828-7D29-4F96-A13E-1CD83C26C5EA}" type="presParOf" srcId="{ABDCC9E9-9A1F-4115-9309-3E985708BF7E}" destId="{F5B6AFDC-DA92-408A-9676-074050267CF0}" srcOrd="0" destOrd="0" presId="urn:microsoft.com/office/officeart/2005/8/layout/list1"/>
    <dgm:cxn modelId="{9B45E757-16D1-4DED-A4F8-CD752CADACE7}" type="presParOf" srcId="{ABDCC9E9-9A1F-4115-9309-3E985708BF7E}" destId="{975D3485-F290-4A05-9252-1FAB50E265CC}" srcOrd="1" destOrd="0" presId="urn:microsoft.com/office/officeart/2005/8/layout/list1"/>
    <dgm:cxn modelId="{EF5FAA2B-1901-41C1-A04D-AA58D6AB15AB}" type="presParOf" srcId="{5FB5703A-6EA8-42F2-B044-82B021C37242}" destId="{8678153E-44AE-44F6-8C7A-C05FF12EE189}" srcOrd="5" destOrd="0" presId="urn:microsoft.com/office/officeart/2005/8/layout/list1"/>
    <dgm:cxn modelId="{56F13C64-4ADA-4733-817E-B0FBCFE833B5}" type="presParOf" srcId="{5FB5703A-6EA8-42F2-B044-82B021C37242}" destId="{D6858245-AB03-48B1-9887-648AAE697C48}" srcOrd="6" destOrd="0" presId="urn:microsoft.com/office/officeart/2005/8/layout/list1"/>
    <dgm:cxn modelId="{0E9D989D-0ED8-44F0-85AA-1CF95A784E6A}" type="presParOf" srcId="{5FB5703A-6EA8-42F2-B044-82B021C37242}" destId="{BFE30566-DF68-42C7-9523-1DA97CA8B1D7}" srcOrd="7" destOrd="0" presId="urn:microsoft.com/office/officeart/2005/8/layout/list1"/>
    <dgm:cxn modelId="{EF4BFFAB-C39E-4569-A63F-E880FBB3B2DD}" type="presParOf" srcId="{5FB5703A-6EA8-42F2-B044-82B021C37242}" destId="{947D370D-801D-4BE0-98C4-34705C61620E}" srcOrd="8" destOrd="0" presId="urn:microsoft.com/office/officeart/2005/8/layout/list1"/>
    <dgm:cxn modelId="{0C6667C3-0B0B-4B85-BA0F-A1AFA21AFBB9}" type="presParOf" srcId="{947D370D-801D-4BE0-98C4-34705C61620E}" destId="{8829FDDB-9E32-4DF9-8DF8-05D192B9894C}" srcOrd="0" destOrd="0" presId="urn:microsoft.com/office/officeart/2005/8/layout/list1"/>
    <dgm:cxn modelId="{C2C92783-229D-4820-B1E2-4D883445622F}" type="presParOf" srcId="{947D370D-801D-4BE0-98C4-34705C61620E}" destId="{DEA66D5C-9C77-4A3B-91E1-738683C8F3FC}" srcOrd="1" destOrd="0" presId="urn:microsoft.com/office/officeart/2005/8/layout/list1"/>
    <dgm:cxn modelId="{643A9AF1-93DE-4B7C-AFD7-6084DD11F4FA}" type="presParOf" srcId="{5FB5703A-6EA8-42F2-B044-82B021C37242}" destId="{B42FC37F-DD6A-4302-AF9F-B4CD9AA4DFEB}" srcOrd="9" destOrd="0" presId="urn:microsoft.com/office/officeart/2005/8/layout/list1"/>
    <dgm:cxn modelId="{FF3D15BC-63DD-4A4C-8A7E-709D4BCDBABF}" type="presParOf" srcId="{5FB5703A-6EA8-42F2-B044-82B021C37242}" destId="{FA2F93A6-1B0C-41BA-AA1F-5E897B5E44C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F2614-A8FA-49D7-9CDE-9E3FCAF3A383}">
      <dsp:nvSpPr>
        <dsp:cNvPr id="0" name=""/>
        <dsp:cNvSpPr/>
      </dsp:nvSpPr>
      <dsp:spPr>
        <a:xfrm>
          <a:off x="0" y="458"/>
          <a:ext cx="11115966" cy="10731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4E11D-5099-4A12-8BA5-295AB392FD85}">
      <dsp:nvSpPr>
        <dsp:cNvPr id="0" name=""/>
        <dsp:cNvSpPr/>
      </dsp:nvSpPr>
      <dsp:spPr>
        <a:xfrm>
          <a:off x="324636" y="241924"/>
          <a:ext cx="590248" cy="590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18B64A-6672-48D8-8D6C-FE109BD95D4B}">
      <dsp:nvSpPr>
        <dsp:cNvPr id="0" name=""/>
        <dsp:cNvSpPr/>
      </dsp:nvSpPr>
      <dsp:spPr>
        <a:xfrm>
          <a:off x="1239522" y="458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Policy wins! HB 1556 (Tuition waivers) &amp; SB 5543 (College Bound Scholarship)</a:t>
          </a:r>
        </a:p>
      </dsp:txBody>
      <dsp:txXfrm>
        <a:off x="1239522" y="458"/>
        <a:ext cx="9876444" cy="1073179"/>
      </dsp:txXfrm>
    </dsp:sp>
    <dsp:sp modelId="{CC46339E-418E-416C-A54B-3A589C782F7C}">
      <dsp:nvSpPr>
        <dsp:cNvPr id="0" name=""/>
        <dsp:cNvSpPr/>
      </dsp:nvSpPr>
      <dsp:spPr>
        <a:xfrm>
          <a:off x="0" y="1341933"/>
          <a:ext cx="11115966" cy="10731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F3CCC1-690A-40FD-B0EB-7CAC3D102B34}">
      <dsp:nvSpPr>
        <dsp:cNvPr id="0" name=""/>
        <dsp:cNvSpPr/>
      </dsp:nvSpPr>
      <dsp:spPr>
        <a:xfrm>
          <a:off x="324636" y="1583398"/>
          <a:ext cx="590248" cy="590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AA324A-BF0B-4D98-8D43-5F8C374C0F0C}">
      <dsp:nvSpPr>
        <dsp:cNvPr id="0" name=""/>
        <dsp:cNvSpPr/>
      </dsp:nvSpPr>
      <dsp:spPr>
        <a:xfrm>
          <a:off x="1239522" y="1341933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Retained New Arrival and I-BEST funds in state budget.</a:t>
          </a:r>
        </a:p>
      </dsp:txBody>
      <dsp:txXfrm>
        <a:off x="1239522" y="1341933"/>
        <a:ext cx="9876444" cy="1073179"/>
      </dsp:txXfrm>
    </dsp:sp>
    <dsp:sp modelId="{A3E0D7F3-B71A-48A9-A354-D993CDC38C59}">
      <dsp:nvSpPr>
        <dsp:cNvPr id="0" name=""/>
        <dsp:cNvSpPr/>
      </dsp:nvSpPr>
      <dsp:spPr>
        <a:xfrm>
          <a:off x="0" y="2683407"/>
          <a:ext cx="11115966" cy="10731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33E53F-9CAF-48EA-8CD4-E9BB76EE2667}">
      <dsp:nvSpPr>
        <dsp:cNvPr id="0" name=""/>
        <dsp:cNvSpPr/>
      </dsp:nvSpPr>
      <dsp:spPr>
        <a:xfrm>
          <a:off x="324636" y="2924873"/>
          <a:ext cx="590248" cy="5902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0093BB-6E60-4F8B-82B5-D48514A771D4}">
      <dsp:nvSpPr>
        <dsp:cNvPr id="0" name=""/>
        <dsp:cNvSpPr/>
      </dsp:nvSpPr>
      <dsp:spPr>
        <a:xfrm>
          <a:off x="1239522" y="2683407"/>
          <a:ext cx="9876444" cy="1073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578" tIns="113578" rIns="113578" bIns="11357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Two successful work sessions for house and senate higher education committees.</a:t>
          </a:r>
        </a:p>
      </dsp:txBody>
      <dsp:txXfrm>
        <a:off x="1239522" y="2683407"/>
        <a:ext cx="9876444" cy="10731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A31C5-D2CB-4EF7-94BC-569B0F8CEE1C}">
      <dsp:nvSpPr>
        <dsp:cNvPr id="0" name=""/>
        <dsp:cNvSpPr/>
      </dsp:nvSpPr>
      <dsp:spPr>
        <a:xfrm>
          <a:off x="18149" y="92362"/>
          <a:ext cx="1466811" cy="146681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150BE-03DF-4685-ACE7-EAA78A3C7732}">
      <dsp:nvSpPr>
        <dsp:cNvPr id="0" name=""/>
        <dsp:cNvSpPr/>
      </dsp:nvSpPr>
      <dsp:spPr>
        <a:xfrm>
          <a:off x="326180" y="400392"/>
          <a:ext cx="850750" cy="850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23D32-5C95-4BE2-8F3C-0F8C850A6BB9}">
      <dsp:nvSpPr>
        <dsp:cNvPr id="0" name=""/>
        <dsp:cNvSpPr/>
      </dsp:nvSpPr>
      <dsp:spPr>
        <a:xfrm>
          <a:off x="1799278" y="92362"/>
          <a:ext cx="3457485" cy="146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President Trump’s “Skinny Budget” calls for the elimination of funding for adult education (WIOA Title II.) This is a proposal – not a budget!</a:t>
          </a:r>
        </a:p>
      </dsp:txBody>
      <dsp:txXfrm>
        <a:off x="1799278" y="92362"/>
        <a:ext cx="3457485" cy="1466811"/>
      </dsp:txXfrm>
    </dsp:sp>
    <dsp:sp modelId="{85BBF4BB-EBB2-40E1-A386-DD2B3D688928}">
      <dsp:nvSpPr>
        <dsp:cNvPr id="0" name=""/>
        <dsp:cNvSpPr/>
      </dsp:nvSpPr>
      <dsp:spPr>
        <a:xfrm>
          <a:off x="5859203" y="92362"/>
          <a:ext cx="1466811" cy="146681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318199-E89E-4216-B410-2D38BBDF0420}">
      <dsp:nvSpPr>
        <dsp:cNvPr id="0" name=""/>
        <dsp:cNvSpPr/>
      </dsp:nvSpPr>
      <dsp:spPr>
        <a:xfrm>
          <a:off x="6167234" y="400392"/>
          <a:ext cx="850750" cy="850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A8FF9B-5650-4516-88D0-CF03C4108589}">
      <dsp:nvSpPr>
        <dsp:cNvPr id="0" name=""/>
        <dsp:cNvSpPr/>
      </dsp:nvSpPr>
      <dsp:spPr>
        <a:xfrm>
          <a:off x="7640332" y="92362"/>
          <a:ext cx="3457485" cy="146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BEdA remains funded through September 30, 2025</a:t>
          </a:r>
        </a:p>
      </dsp:txBody>
      <dsp:txXfrm>
        <a:off x="7640332" y="92362"/>
        <a:ext cx="3457485" cy="1466811"/>
      </dsp:txXfrm>
    </dsp:sp>
    <dsp:sp modelId="{104013B7-6F4D-4879-B771-823908F1E522}">
      <dsp:nvSpPr>
        <dsp:cNvPr id="0" name=""/>
        <dsp:cNvSpPr/>
      </dsp:nvSpPr>
      <dsp:spPr>
        <a:xfrm>
          <a:off x="18149" y="2197871"/>
          <a:ext cx="1466811" cy="146681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047DAC-D959-4C78-860D-6392B512DA3F}">
      <dsp:nvSpPr>
        <dsp:cNvPr id="0" name=""/>
        <dsp:cNvSpPr/>
      </dsp:nvSpPr>
      <dsp:spPr>
        <a:xfrm>
          <a:off x="326180" y="2505902"/>
          <a:ext cx="850750" cy="8507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E1678-0793-4D27-9443-AC951624CC58}">
      <dsp:nvSpPr>
        <dsp:cNvPr id="0" name=""/>
        <dsp:cNvSpPr/>
      </dsp:nvSpPr>
      <dsp:spPr>
        <a:xfrm>
          <a:off x="1799278" y="2197871"/>
          <a:ext cx="3457485" cy="146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It may be several months until we know the status of our program federally. This depends on Congress.</a:t>
          </a:r>
        </a:p>
      </dsp:txBody>
      <dsp:txXfrm>
        <a:off x="1799278" y="2197871"/>
        <a:ext cx="3457485" cy="1466811"/>
      </dsp:txXfrm>
    </dsp:sp>
    <dsp:sp modelId="{F0B03B68-F351-45F1-B122-74ADA215699F}">
      <dsp:nvSpPr>
        <dsp:cNvPr id="0" name=""/>
        <dsp:cNvSpPr/>
      </dsp:nvSpPr>
      <dsp:spPr>
        <a:xfrm>
          <a:off x="5859203" y="2197871"/>
          <a:ext cx="1466811" cy="146681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DB213D-3CAF-4F42-8256-8143ECEFB59C}">
      <dsp:nvSpPr>
        <dsp:cNvPr id="0" name=""/>
        <dsp:cNvSpPr/>
      </dsp:nvSpPr>
      <dsp:spPr>
        <a:xfrm>
          <a:off x="6167234" y="2505902"/>
          <a:ext cx="850750" cy="8507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84DB13-1130-48E3-B51B-FFB9EEF048A9}">
      <dsp:nvSpPr>
        <dsp:cNvPr id="0" name=""/>
        <dsp:cNvSpPr/>
      </dsp:nvSpPr>
      <dsp:spPr>
        <a:xfrm>
          <a:off x="7640332" y="2197871"/>
          <a:ext cx="3457485" cy="146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SBCTC BEdA will work with the Council for Basic Skills, the Public Information Commission, and the Adult Education Advisory Council to develop materials highlighting the value of adult education.</a:t>
          </a:r>
        </a:p>
      </dsp:txBody>
      <dsp:txXfrm>
        <a:off x="7640332" y="2197871"/>
        <a:ext cx="3457485" cy="14668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A8C606-3734-4409-AFF6-E27EDC7CCCEB}">
      <dsp:nvSpPr>
        <dsp:cNvPr id="0" name=""/>
        <dsp:cNvSpPr/>
      </dsp:nvSpPr>
      <dsp:spPr>
        <a:xfrm>
          <a:off x="0" y="2935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596CFD-230C-45E5-8A59-8F9418F7D4AF}">
      <dsp:nvSpPr>
        <dsp:cNvPr id="0" name=""/>
        <dsp:cNvSpPr/>
      </dsp:nvSpPr>
      <dsp:spPr>
        <a:xfrm>
          <a:off x="189121" y="143604"/>
          <a:ext cx="343857" cy="34385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0663E-1F98-4DDC-9903-89DB062C63AC}">
      <dsp:nvSpPr>
        <dsp:cNvPr id="0" name=""/>
        <dsp:cNvSpPr/>
      </dsp:nvSpPr>
      <dsp:spPr>
        <a:xfrm>
          <a:off x="722101" y="2935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Commissioned by the colleges and developed in consultation with state attorney general.</a:t>
          </a:r>
        </a:p>
      </dsp:txBody>
      <dsp:txXfrm>
        <a:off x="722101" y="2935"/>
        <a:ext cx="10393865" cy="625195"/>
      </dsp:txXfrm>
    </dsp:sp>
    <dsp:sp modelId="{487DCD22-5DC0-49B5-98BE-8265A9655C10}">
      <dsp:nvSpPr>
        <dsp:cNvPr id="0" name=""/>
        <dsp:cNvSpPr/>
      </dsp:nvSpPr>
      <dsp:spPr>
        <a:xfrm>
          <a:off x="0" y="784430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A22515-E28D-40AC-85CC-5DD1DDF589CD}">
      <dsp:nvSpPr>
        <dsp:cNvPr id="0" name=""/>
        <dsp:cNvSpPr/>
      </dsp:nvSpPr>
      <dsp:spPr>
        <a:xfrm>
          <a:off x="189121" y="925099"/>
          <a:ext cx="343857" cy="34385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E908D-CC8E-4F81-AE40-71F271D1DBD8}">
      <dsp:nvSpPr>
        <dsp:cNvPr id="0" name=""/>
        <dsp:cNvSpPr/>
      </dsp:nvSpPr>
      <dsp:spPr>
        <a:xfrm>
          <a:off x="722101" y="784430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 process outlined in the issue brief was approved by WACTC.</a:t>
          </a:r>
        </a:p>
      </dsp:txBody>
      <dsp:txXfrm>
        <a:off x="722101" y="784430"/>
        <a:ext cx="10393865" cy="625195"/>
      </dsp:txXfrm>
    </dsp:sp>
    <dsp:sp modelId="{051A3CA9-E748-4E2F-A99B-226B77D1CAEB}">
      <dsp:nvSpPr>
        <dsp:cNvPr id="0" name=""/>
        <dsp:cNvSpPr/>
      </dsp:nvSpPr>
      <dsp:spPr>
        <a:xfrm>
          <a:off x="0" y="1565925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9D4A57-0D8E-479D-A9EC-A705900D508A}">
      <dsp:nvSpPr>
        <dsp:cNvPr id="0" name=""/>
        <dsp:cNvSpPr/>
      </dsp:nvSpPr>
      <dsp:spPr>
        <a:xfrm>
          <a:off x="189121" y="1706594"/>
          <a:ext cx="343857" cy="34385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4F399-DFCE-47AA-9979-D968F9206678}">
      <dsp:nvSpPr>
        <dsp:cNvPr id="0" name=""/>
        <dsp:cNvSpPr/>
      </dsp:nvSpPr>
      <dsp:spPr>
        <a:xfrm>
          <a:off x="722101" y="1565925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The vote discussion acknowledged that some populations including BEdA will need special consideration to implement.</a:t>
          </a:r>
        </a:p>
      </dsp:txBody>
      <dsp:txXfrm>
        <a:off x="722101" y="1565925"/>
        <a:ext cx="10393865" cy="625195"/>
      </dsp:txXfrm>
    </dsp:sp>
    <dsp:sp modelId="{9288C11E-9FC2-475F-B718-25949EDCAA6D}">
      <dsp:nvSpPr>
        <dsp:cNvPr id="0" name=""/>
        <dsp:cNvSpPr/>
      </dsp:nvSpPr>
      <dsp:spPr>
        <a:xfrm>
          <a:off x="0" y="2347419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056B43-9873-4EC8-A993-0CE71E65112E}">
      <dsp:nvSpPr>
        <dsp:cNvPr id="0" name=""/>
        <dsp:cNvSpPr/>
      </dsp:nvSpPr>
      <dsp:spPr>
        <a:xfrm>
          <a:off x="189121" y="2488089"/>
          <a:ext cx="343857" cy="34385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4F8FA-0C1E-4304-BEB9-D2AFAF1708C2}">
      <dsp:nvSpPr>
        <dsp:cNvPr id="0" name=""/>
        <dsp:cNvSpPr/>
      </dsp:nvSpPr>
      <dsp:spPr>
        <a:xfrm>
          <a:off x="722101" y="2347419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Colleges have until Spring 2026 to implement. Some colleges are choosing to implement sooner.</a:t>
          </a:r>
        </a:p>
      </dsp:txBody>
      <dsp:txXfrm>
        <a:off x="722101" y="2347419"/>
        <a:ext cx="10393865" cy="625195"/>
      </dsp:txXfrm>
    </dsp:sp>
    <dsp:sp modelId="{BAA97D27-86BB-4824-B84A-CDA12EF51E84}">
      <dsp:nvSpPr>
        <dsp:cNvPr id="0" name=""/>
        <dsp:cNvSpPr/>
      </dsp:nvSpPr>
      <dsp:spPr>
        <a:xfrm>
          <a:off x="0" y="3128914"/>
          <a:ext cx="11115966" cy="62519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20CBF8-A37E-47FA-A767-6F31B1950F71}">
      <dsp:nvSpPr>
        <dsp:cNvPr id="0" name=""/>
        <dsp:cNvSpPr/>
      </dsp:nvSpPr>
      <dsp:spPr>
        <a:xfrm>
          <a:off x="189121" y="3269583"/>
          <a:ext cx="343857" cy="34385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48759-2BFF-46B0-BA17-3F0C135F0B2A}">
      <dsp:nvSpPr>
        <dsp:cNvPr id="0" name=""/>
        <dsp:cNvSpPr/>
      </dsp:nvSpPr>
      <dsp:spPr>
        <a:xfrm>
          <a:off x="722101" y="3128914"/>
          <a:ext cx="10393865" cy="62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167" tIns="66167" rIns="66167" bIns="6616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SBCTC BEdA can collect and share concerns.</a:t>
          </a:r>
        </a:p>
      </dsp:txBody>
      <dsp:txXfrm>
        <a:off x="722101" y="3128914"/>
        <a:ext cx="10393865" cy="6251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7428B0-5675-4451-806A-6BE0607B13E2}">
      <dsp:nvSpPr>
        <dsp:cNvPr id="0" name=""/>
        <dsp:cNvSpPr/>
      </dsp:nvSpPr>
      <dsp:spPr>
        <a:xfrm>
          <a:off x="0" y="1559"/>
          <a:ext cx="11115966" cy="7903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DDC75C-812F-4120-9CA3-5B1A903F0D45}">
      <dsp:nvSpPr>
        <dsp:cNvPr id="0" name=""/>
        <dsp:cNvSpPr/>
      </dsp:nvSpPr>
      <dsp:spPr>
        <a:xfrm>
          <a:off x="239065" y="179376"/>
          <a:ext cx="434665" cy="4346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FF06A-785E-4B9B-846C-627A555147B8}">
      <dsp:nvSpPr>
        <dsp:cNvPr id="0" name=""/>
        <dsp:cNvSpPr/>
      </dsp:nvSpPr>
      <dsp:spPr>
        <a:xfrm>
          <a:off x="912797" y="1559"/>
          <a:ext cx="5002185" cy="79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640" tIns="83640" rIns="83640" bIns="836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Fiscal Year (FY) 26 New Arrival Funds (mid to late June)</a:t>
          </a:r>
        </a:p>
      </dsp:txBody>
      <dsp:txXfrm>
        <a:off x="912797" y="1559"/>
        <a:ext cx="5002185" cy="790300"/>
      </dsp:txXfrm>
    </dsp:sp>
    <dsp:sp modelId="{E233A83F-B57F-42B9-AF15-5E6395DC1598}">
      <dsp:nvSpPr>
        <dsp:cNvPr id="0" name=""/>
        <dsp:cNvSpPr/>
      </dsp:nvSpPr>
      <dsp:spPr>
        <a:xfrm>
          <a:off x="5914982" y="1559"/>
          <a:ext cx="5200984" cy="79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640" tIns="83640" rIns="83640" bIns="8364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State allocation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Email application, first come first serve.</a:t>
          </a:r>
        </a:p>
      </dsp:txBody>
      <dsp:txXfrm>
        <a:off x="5914982" y="1559"/>
        <a:ext cx="5200984" cy="790300"/>
      </dsp:txXfrm>
    </dsp:sp>
    <dsp:sp modelId="{205C527A-BE74-4A56-9D4A-AB480D37F62D}">
      <dsp:nvSpPr>
        <dsp:cNvPr id="0" name=""/>
        <dsp:cNvSpPr/>
      </dsp:nvSpPr>
      <dsp:spPr>
        <a:xfrm>
          <a:off x="0" y="989434"/>
          <a:ext cx="11115966" cy="7903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7C7FF9-F8AF-4D28-9925-1E70986FE12C}">
      <dsp:nvSpPr>
        <dsp:cNvPr id="0" name=""/>
        <dsp:cNvSpPr/>
      </dsp:nvSpPr>
      <dsp:spPr>
        <a:xfrm>
          <a:off x="239065" y="1167252"/>
          <a:ext cx="434665" cy="43466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ABB7D-736B-4AB0-A062-5746E6122BCE}">
      <dsp:nvSpPr>
        <dsp:cNvPr id="0" name=""/>
        <dsp:cNvSpPr/>
      </dsp:nvSpPr>
      <dsp:spPr>
        <a:xfrm>
          <a:off x="912797" y="989434"/>
          <a:ext cx="5002185" cy="79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640" tIns="83640" rIns="83640" bIns="836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FY26 Digital Skills Funds Survey (late August to mid September)</a:t>
          </a:r>
        </a:p>
      </dsp:txBody>
      <dsp:txXfrm>
        <a:off x="912797" y="989434"/>
        <a:ext cx="5002185" cy="790300"/>
      </dsp:txXfrm>
    </dsp:sp>
    <dsp:sp modelId="{42C737C6-9A89-4CE5-8E52-7CE6347C4204}">
      <dsp:nvSpPr>
        <dsp:cNvPr id="0" name=""/>
        <dsp:cNvSpPr/>
      </dsp:nvSpPr>
      <dsp:spPr>
        <a:xfrm>
          <a:off x="5914982" y="989434"/>
          <a:ext cx="5200984" cy="79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640" tIns="83640" rIns="83640" bIns="8364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Unspent carryover funds (federal)</a:t>
          </a:r>
        </a:p>
      </dsp:txBody>
      <dsp:txXfrm>
        <a:off x="5914982" y="989434"/>
        <a:ext cx="5200984" cy="790300"/>
      </dsp:txXfrm>
    </dsp:sp>
    <dsp:sp modelId="{8940E3E0-3BE5-4581-8885-FD19DF8A53A5}">
      <dsp:nvSpPr>
        <dsp:cNvPr id="0" name=""/>
        <dsp:cNvSpPr/>
      </dsp:nvSpPr>
      <dsp:spPr>
        <a:xfrm>
          <a:off x="0" y="1977310"/>
          <a:ext cx="11115966" cy="7903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94E45-D5D7-4B46-9DC7-77E0D5AF1F0A}">
      <dsp:nvSpPr>
        <dsp:cNvPr id="0" name=""/>
        <dsp:cNvSpPr/>
      </dsp:nvSpPr>
      <dsp:spPr>
        <a:xfrm>
          <a:off x="239065" y="2155128"/>
          <a:ext cx="434665" cy="43466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2A98E-C320-45BE-ACE8-831C5D2EE933}">
      <dsp:nvSpPr>
        <dsp:cNvPr id="0" name=""/>
        <dsp:cNvSpPr/>
      </dsp:nvSpPr>
      <dsp:spPr>
        <a:xfrm>
          <a:off x="912797" y="1977310"/>
          <a:ext cx="10203169" cy="79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640" tIns="83640" rIns="83640" bIns="836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These emails will come from Jodi Ruback (jruback@sbctc.edu)</a:t>
          </a:r>
        </a:p>
      </dsp:txBody>
      <dsp:txXfrm>
        <a:off x="912797" y="1977310"/>
        <a:ext cx="10203169" cy="790300"/>
      </dsp:txXfrm>
    </dsp:sp>
    <dsp:sp modelId="{9FBD7033-32D3-4748-ACC9-457ED80B280F}">
      <dsp:nvSpPr>
        <dsp:cNvPr id="0" name=""/>
        <dsp:cNvSpPr/>
      </dsp:nvSpPr>
      <dsp:spPr>
        <a:xfrm>
          <a:off x="0" y="2965186"/>
          <a:ext cx="11115966" cy="7903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4ABEFD-31E5-4813-A63F-C73A8440EF58}">
      <dsp:nvSpPr>
        <dsp:cNvPr id="0" name=""/>
        <dsp:cNvSpPr/>
      </dsp:nvSpPr>
      <dsp:spPr>
        <a:xfrm>
          <a:off x="239065" y="3143003"/>
          <a:ext cx="434665" cy="43466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3AAF51-4F69-4CFF-8458-53C83C1C9B83}">
      <dsp:nvSpPr>
        <dsp:cNvPr id="0" name=""/>
        <dsp:cNvSpPr/>
      </dsp:nvSpPr>
      <dsp:spPr>
        <a:xfrm>
          <a:off x="912797" y="2965186"/>
          <a:ext cx="10203169" cy="79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640" tIns="83640" rIns="83640" bIns="836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Please ensure that you have a designee if you will be out of office.</a:t>
          </a:r>
        </a:p>
      </dsp:txBody>
      <dsp:txXfrm>
        <a:off x="912797" y="2965186"/>
        <a:ext cx="10203169" cy="7903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7196E4-A060-4DA0-856B-D64195EBED8A}">
      <dsp:nvSpPr>
        <dsp:cNvPr id="0" name=""/>
        <dsp:cNvSpPr/>
      </dsp:nvSpPr>
      <dsp:spPr>
        <a:xfrm>
          <a:off x="0" y="20261"/>
          <a:ext cx="11115675" cy="8897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The BEdA Navigation Staff Orientation</a:t>
          </a:r>
        </a:p>
      </dsp:txBody>
      <dsp:txXfrm>
        <a:off x="43436" y="63697"/>
        <a:ext cx="11028803" cy="802913"/>
      </dsp:txXfrm>
    </dsp:sp>
    <dsp:sp modelId="{4A9F4876-61CD-4EE1-9122-2A276AB47E6A}">
      <dsp:nvSpPr>
        <dsp:cNvPr id="0" name=""/>
        <dsp:cNvSpPr/>
      </dsp:nvSpPr>
      <dsp:spPr>
        <a:xfrm>
          <a:off x="0" y="910046"/>
          <a:ext cx="11115675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23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 dirty="0"/>
            <a:t>Successful asynchronous pilot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 dirty="0"/>
            <a:t>Will offered annually in Winter Quarter</a:t>
          </a:r>
        </a:p>
      </dsp:txBody>
      <dsp:txXfrm>
        <a:off x="0" y="910046"/>
        <a:ext cx="11115675" cy="968760"/>
      </dsp:txXfrm>
    </dsp:sp>
    <dsp:sp modelId="{213524FF-A14E-40F3-BC3D-8BBD96183ADE}">
      <dsp:nvSpPr>
        <dsp:cNvPr id="0" name=""/>
        <dsp:cNvSpPr/>
      </dsp:nvSpPr>
      <dsp:spPr>
        <a:xfrm>
          <a:off x="0" y="1878806"/>
          <a:ext cx="11115675" cy="8897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BEdA Communities of Practice</a:t>
          </a:r>
        </a:p>
      </dsp:txBody>
      <dsp:txXfrm>
        <a:off x="43436" y="1922242"/>
        <a:ext cx="11028803" cy="802913"/>
      </dsp:txXfrm>
    </dsp:sp>
    <dsp:sp modelId="{8A480D8A-9918-4FAD-879F-6B615D1E30CC}">
      <dsp:nvSpPr>
        <dsp:cNvPr id="0" name=""/>
        <dsp:cNvSpPr/>
      </dsp:nvSpPr>
      <dsp:spPr>
        <a:xfrm>
          <a:off x="0" y="2768591"/>
          <a:ext cx="11115675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23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 dirty="0"/>
            <a:t>English Language Acquisition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 dirty="0"/>
            <a:t>High School+</a:t>
          </a:r>
        </a:p>
      </dsp:txBody>
      <dsp:txXfrm>
        <a:off x="0" y="2768591"/>
        <a:ext cx="11115675" cy="9687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B9DD2A-C834-494F-B39F-7CC80A7EC7FA}">
      <dsp:nvSpPr>
        <dsp:cNvPr id="0" name=""/>
        <dsp:cNvSpPr/>
      </dsp:nvSpPr>
      <dsp:spPr>
        <a:xfrm>
          <a:off x="0" y="27618"/>
          <a:ext cx="11115675" cy="5703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rgbClr val="002060"/>
              </a:solidFill>
            </a:rPr>
            <a:t>September - October 2025</a:t>
          </a:r>
        </a:p>
      </dsp:txBody>
      <dsp:txXfrm>
        <a:off x="27843" y="55461"/>
        <a:ext cx="11059989" cy="514689"/>
      </dsp:txXfrm>
    </dsp:sp>
    <dsp:sp modelId="{BA13D987-ABD6-4D8A-B210-1CE8C73C2D4F}">
      <dsp:nvSpPr>
        <dsp:cNvPr id="0" name=""/>
        <dsp:cNvSpPr/>
      </dsp:nvSpPr>
      <dsp:spPr>
        <a:xfrm>
          <a:off x="0" y="597993"/>
          <a:ext cx="11115675" cy="1914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2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New Administrator Orientation – September 26, 2025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Teaching the Skills That Matter – October 2025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ABCs of EDI – starts October 13, 2025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I-BEST Team Teacher Training (asynchronous) – October 13 to November 21, 2025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The Navigating Through Conference – October 16-17, 2025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>
        <a:off x="0" y="597993"/>
        <a:ext cx="11115675" cy="1914750"/>
      </dsp:txXfrm>
    </dsp:sp>
    <dsp:sp modelId="{6D671981-A954-44BA-A764-BC1DEE222DD2}">
      <dsp:nvSpPr>
        <dsp:cNvPr id="0" name=""/>
        <dsp:cNvSpPr/>
      </dsp:nvSpPr>
      <dsp:spPr>
        <a:xfrm>
          <a:off x="0" y="2512743"/>
          <a:ext cx="11115675" cy="5703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rgbClr val="002060"/>
              </a:solidFill>
            </a:rPr>
            <a:t>November- December 2025</a:t>
          </a:r>
        </a:p>
      </dsp:txBody>
      <dsp:txXfrm>
        <a:off x="27843" y="2540586"/>
        <a:ext cx="11059989" cy="514689"/>
      </dsp:txXfrm>
    </dsp:sp>
    <dsp:sp modelId="{4C41BB06-A671-4812-AA58-8BDB2616B894}">
      <dsp:nvSpPr>
        <dsp:cNvPr id="0" name=""/>
        <dsp:cNvSpPr/>
      </dsp:nvSpPr>
      <dsp:spPr>
        <a:xfrm>
          <a:off x="0" y="3083118"/>
          <a:ext cx="11115675" cy="64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2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LACES Refresher – November 13, 2025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New Faculty Orientation – stats December 1, 2025</a:t>
          </a:r>
        </a:p>
      </dsp:txBody>
      <dsp:txXfrm>
        <a:off x="0" y="3083118"/>
        <a:ext cx="11115675" cy="6468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FBE67-C4B1-44A7-AF4A-5B1260D56F9F}">
      <dsp:nvSpPr>
        <dsp:cNvPr id="0" name=""/>
        <dsp:cNvSpPr/>
      </dsp:nvSpPr>
      <dsp:spPr>
        <a:xfrm>
          <a:off x="0" y="462565"/>
          <a:ext cx="11115675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FADC36-294F-4EF8-8C87-FA3265570A95}">
      <dsp:nvSpPr>
        <dsp:cNvPr id="0" name=""/>
        <dsp:cNvSpPr/>
      </dsp:nvSpPr>
      <dsp:spPr>
        <a:xfrm>
          <a:off x="555783" y="49285"/>
          <a:ext cx="7780972" cy="8265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102" tIns="0" rIns="29410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Program Income</a:t>
          </a:r>
        </a:p>
      </dsp:txBody>
      <dsp:txXfrm>
        <a:off x="596132" y="89634"/>
        <a:ext cx="7700274" cy="745862"/>
      </dsp:txXfrm>
    </dsp:sp>
    <dsp:sp modelId="{D6858245-AB03-48B1-9887-648AAE697C48}">
      <dsp:nvSpPr>
        <dsp:cNvPr id="0" name=""/>
        <dsp:cNvSpPr/>
      </dsp:nvSpPr>
      <dsp:spPr>
        <a:xfrm>
          <a:off x="0" y="1732646"/>
          <a:ext cx="11115675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5D3485-F290-4A05-9252-1FAB50E265CC}">
      <dsp:nvSpPr>
        <dsp:cNvPr id="0" name=""/>
        <dsp:cNvSpPr/>
      </dsp:nvSpPr>
      <dsp:spPr>
        <a:xfrm>
          <a:off x="528622" y="1373687"/>
          <a:ext cx="7780972" cy="8265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102" tIns="0" rIns="29410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Maintenance of Effort</a:t>
          </a:r>
          <a:endParaRPr lang="en-US" sz="2800" kern="1200" dirty="0"/>
        </a:p>
      </dsp:txBody>
      <dsp:txXfrm>
        <a:off x="568971" y="1414036"/>
        <a:ext cx="7700274" cy="745862"/>
      </dsp:txXfrm>
    </dsp:sp>
    <dsp:sp modelId="{FA2F93A6-1B0C-41BA-AA1F-5E897B5E44CD}">
      <dsp:nvSpPr>
        <dsp:cNvPr id="0" name=""/>
        <dsp:cNvSpPr/>
      </dsp:nvSpPr>
      <dsp:spPr>
        <a:xfrm>
          <a:off x="0" y="3002726"/>
          <a:ext cx="11115675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A66D5C-9C77-4A3B-91E1-738683C8F3FC}">
      <dsp:nvSpPr>
        <dsp:cNvPr id="0" name=""/>
        <dsp:cNvSpPr/>
      </dsp:nvSpPr>
      <dsp:spPr>
        <a:xfrm>
          <a:off x="528622" y="2580386"/>
          <a:ext cx="7780972" cy="8265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102" tIns="0" rIns="29410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Matching Funds</a:t>
          </a:r>
        </a:p>
      </dsp:txBody>
      <dsp:txXfrm>
        <a:off x="568971" y="2620735"/>
        <a:ext cx="7700274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DA7D8E9-3331-4291-9F17-3FF41B935400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D60C177-458E-4ECB-97EC-7EDCBA19D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6DBB64-96D6-42B0-8680-D8E44BBF474E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7384A02-D147-49A8-A06D-A5C08FF69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9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42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21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>
              <a:lnSpc>
                <a:spcPts val="1427"/>
              </a:lnSpc>
              <a:spcBef>
                <a:spcPts val="306"/>
              </a:spcBef>
              <a:spcAft>
                <a:spcPts val="917"/>
              </a:spcAft>
            </a:pP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01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4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90B3DF4E-FE5A-54B4-0A55-64D846A57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89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00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62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4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189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84A02-D147-49A8-A06D-A5C08FF6905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15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186" y="3863688"/>
            <a:ext cx="11115967" cy="999259"/>
          </a:xfrm>
          <a:prstGeom prst="rect">
            <a:avLst/>
          </a:prstGeom>
        </p:spPr>
        <p:txBody>
          <a:bodyPr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4144" y="4976665"/>
            <a:ext cx="11185237" cy="6790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500" b="0" i="0" baseline="0">
                <a:solidFill>
                  <a:srgbClr val="003764"/>
                </a:solidFill>
                <a:latin typeface="+mj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Subheading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93184" y="5769405"/>
            <a:ext cx="6153149" cy="758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rgbClr val="003764"/>
                </a:solidFill>
              </a:defRPr>
            </a:lvl1pPr>
          </a:lstStyle>
          <a:p>
            <a:pPr lvl="0"/>
            <a:r>
              <a:rPr lang="en-US" dirty="0"/>
              <a:t>Presenter(s)</a:t>
            </a:r>
            <a:br>
              <a:rPr lang="en-US" dirty="0"/>
            </a:br>
            <a:r>
              <a:rPr lang="en-US" dirty="0"/>
              <a:t>Month Day, Year</a:t>
            </a:r>
          </a:p>
        </p:txBody>
      </p:sp>
      <p:pic>
        <p:nvPicPr>
          <p:cNvPr id="6" name="Picture 5" descr="Cover Triangle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8"/>
          <a:stretch/>
        </p:blipFill>
        <p:spPr>
          <a:xfrm>
            <a:off x="5362523" y="0"/>
            <a:ext cx="6829477" cy="374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6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003764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5/14/2025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4832"/>
            <a:ext cx="4067706" cy="14817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62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5/14/2025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92720" y="294201"/>
            <a:ext cx="11069783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92722" y="1174172"/>
            <a:ext cx="11115967" cy="496685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58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476958"/>
            <a:ext cx="10515600" cy="611619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Final Slide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265367"/>
            <a:ext cx="10515600" cy="3428855"/>
          </a:xfrm>
          <a:prstGeom prst="rect">
            <a:avLst/>
          </a:prstGeom>
        </p:spPr>
        <p:txBody>
          <a:bodyPr/>
          <a:lstStyle>
            <a:lvl1pPr marL="457200" marR="0" indent="-45720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>
                <a:solidFill>
                  <a:srgbClr val="003764"/>
                </a:solidFill>
              </a:defRPr>
            </a:lvl1pPr>
            <a:lvl2pPr marL="342884" indent="0">
              <a:buNone/>
              <a:defRPr>
                <a:solidFill>
                  <a:srgbClr val="003764"/>
                </a:solidFill>
              </a:defRPr>
            </a:lvl2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Always use a Final Slide in order to include the Creative Commons footer language in the presentation.</a:t>
            </a:r>
            <a:br>
              <a:rPr lang="en-US" dirty="0"/>
            </a:br>
            <a:r>
              <a:rPr lang="en-US" dirty="0"/>
              <a:t>Ideas for the slide: Contact information; “Thank you;” “Questions?”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9A014E-7345-4161-B6F8-70E7EA234759}"/>
              </a:ext>
            </a:extLst>
          </p:cNvPr>
          <p:cNvSpPr txBox="1"/>
          <p:nvPr userDrawn="1"/>
        </p:nvSpPr>
        <p:spPr>
          <a:xfrm>
            <a:off x="1107823" y="6445502"/>
            <a:ext cx="504661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0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 BY 4.0</a:t>
            </a:r>
            <a:r>
              <a:rPr lang="en-US" sz="750" b="0" i="1" u="none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750" b="0" i="1" u="none" kern="1200" baseline="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 except where otherwise noted.</a:t>
            </a:r>
            <a:endParaRPr lang="en-US" sz="750" b="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5218"/>
            <a:ext cx="4067706" cy="1481791"/>
          </a:xfrm>
          <a:prstGeom prst="rect">
            <a:avLst/>
          </a:prstGeom>
        </p:spPr>
      </p:pic>
      <p:grpSp>
        <p:nvGrpSpPr>
          <p:cNvPr id="17" name="Group 16"/>
          <p:cNvGrpSpPr/>
          <p:nvPr userDrawn="1"/>
        </p:nvGrpSpPr>
        <p:grpSpPr>
          <a:xfrm>
            <a:off x="627417" y="6435076"/>
            <a:ext cx="480406" cy="228600"/>
            <a:chOff x="973916" y="6435073"/>
            <a:chExt cx="480406" cy="228600"/>
          </a:xfrm>
        </p:grpSpPr>
        <p:pic>
          <p:nvPicPr>
            <p:cNvPr id="18" name="Picture 1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3916" y="6435073"/>
              <a:ext cx="228600" cy="22860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5722" y="6435073"/>
              <a:ext cx="228600" cy="228600"/>
            </a:xfrm>
            <a:prstGeom prst="rect">
              <a:avLst/>
            </a:prstGeom>
          </p:spPr>
        </p:pic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80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715815" y="2415155"/>
            <a:ext cx="11115967" cy="37570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F79CB6C7-AD96-437F-A75B-A1987D8D9ACA}" type="datetime1">
              <a:rPr lang="en-US" smtClean="0"/>
              <a:t>5/14/2025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4051"/>
            <a:ext cx="4067706" cy="148179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78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76625" y="1709747"/>
            <a:ext cx="11027451" cy="2852737"/>
          </a:xfrm>
          <a:prstGeom prst="rect">
            <a:avLst/>
          </a:prstGeom>
        </p:spPr>
        <p:txBody>
          <a:bodyPr anchor="b"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776625" y="4589472"/>
            <a:ext cx="11027451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3764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E68BEF8-F67A-4B64-B2F2-CC4AA048128C}" type="datetime1">
              <a:rPr lang="en-US" smtClean="0"/>
              <a:t>5/14/2025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4834"/>
            <a:ext cx="4067706" cy="14817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94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63415" y="1462241"/>
            <a:ext cx="11379204" cy="71985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563415" y="2400303"/>
            <a:ext cx="5352476" cy="39693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6345695" y="2400307"/>
            <a:ext cx="5596924" cy="39693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1001848F-E7F6-4E55-B1DE-CC691BBD4F09}" type="datetime1">
              <a:rPr lang="en-US" smtClean="0"/>
              <a:t>5/14/2025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1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76369" y="1485854"/>
            <a:ext cx="11113851" cy="736311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676371" y="2385437"/>
            <a:ext cx="5336504" cy="5248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676371" y="3003843"/>
            <a:ext cx="5336504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86943" y="2385430"/>
            <a:ext cx="5403276" cy="5248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Content Placeholder 5"/>
          <p:cNvSpPr>
            <a:spLocks noGrp="1"/>
          </p:cNvSpPr>
          <p:nvPr>
            <p:ph sz="quarter" idx="4"/>
          </p:nvPr>
        </p:nvSpPr>
        <p:spPr>
          <a:xfrm>
            <a:off x="6386943" y="3003843"/>
            <a:ext cx="5403276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13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5E48A247-4D0D-4017-954A-CBEE1B524F16}" type="datetime1">
              <a:rPr lang="en-US" smtClean="0"/>
              <a:t>5/14/2025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36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20436" y="1457982"/>
            <a:ext cx="11069783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3F43D62C-E4AB-4F6C-BB6E-7C3A3BBC5E2B}" type="datetime1">
              <a:rPr lang="en-US" smtClean="0"/>
              <a:t>5/14/2025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1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92275FF0-9E97-4E0A-B533-109FB6621FD2}" type="datetime1">
              <a:rPr lang="en-US" smtClean="0"/>
              <a:t>5/14/2025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0"/>
            <a:ext cx="4067706" cy="148179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206051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40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48661" y="1385541"/>
            <a:ext cx="4214287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648661" y="2888673"/>
            <a:ext cx="4214287" cy="3492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151389" y="1569027"/>
            <a:ext cx="6721959" cy="4812024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A3C062AC-1CC2-40A8-B531-F2154AC26E35}" type="datetime1">
              <a:rPr lang="en-US" smtClean="0"/>
              <a:t>5/14/2025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5140"/>
            <a:ext cx="4067706" cy="14817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185269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53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7829" y="1385541"/>
            <a:ext cx="4477519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829" y="2888676"/>
            <a:ext cx="4477519" cy="35428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365397" y="1569029"/>
            <a:ext cx="6452531" cy="486247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1" y="0"/>
            <a:ext cx="133611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83929"/>
            <a:ext cx="27432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6EA93EB-E55E-4DBB-B6AA-C54A9BA5E4A4}" type="datetime1">
              <a:rPr lang="en-US" smtClean="0"/>
              <a:t>5/14/2025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83929"/>
            <a:ext cx="41148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22183" y="6529855"/>
            <a:ext cx="6095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 descr="Header triangles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8124294" y="-11111"/>
            <a:ext cx="4067706" cy="148179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56" y="185269"/>
            <a:ext cx="308022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7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33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51" r:id="rId10"/>
    <p:sldLayoutId id="2147483672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93186" y="4580298"/>
            <a:ext cx="11185237" cy="679016"/>
          </a:xfrm>
        </p:spPr>
        <p:txBody>
          <a:bodyPr lIns="91440" tIns="45720" rIns="91440" bIns="45720" anchor="t"/>
          <a:lstStyle/>
          <a:p>
            <a:r>
              <a:rPr lang="en-US" dirty="0"/>
              <a:t>Council for Basic Skills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SBCTC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5E77A-C478-2CA1-C89F-CE998BC8E0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3184" y="5769405"/>
            <a:ext cx="10143186" cy="758825"/>
          </a:xfrm>
        </p:spPr>
        <p:txBody>
          <a:bodyPr lIns="91440" tIns="45720" rIns="91440" bIns="45720" anchor="t"/>
          <a:lstStyle/>
          <a:p>
            <a:r>
              <a:rPr lang="en-US" dirty="0"/>
              <a:t>Troy Goracke, Policy Associate</a:t>
            </a:r>
          </a:p>
          <a:p>
            <a:r>
              <a:rPr lang="en-US" dirty="0"/>
              <a:t>State Board for Community and Technical Colleges | May 15-16, 2025 </a:t>
            </a:r>
          </a:p>
        </p:txBody>
      </p:sp>
    </p:spTree>
    <p:extLst>
      <p:ext uri="{BB962C8B-B14F-4D97-AF65-F5344CB8AC3E}">
        <p14:creationId xmlns:p14="http://schemas.microsoft.com/office/powerpoint/2010/main" val="3283783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716ED-531B-ABAA-1423-435D557B2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</p:spPr>
        <p:txBody>
          <a:bodyPr>
            <a:normAutofit/>
          </a:bodyPr>
          <a:lstStyle/>
          <a:p>
            <a:r>
              <a:rPr lang="en-US" dirty="0"/>
              <a:t>State Legislative session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EF264F-F846-6C25-8625-CDF3F4644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1000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1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4E911FC-573F-7AA4-7849-9C2A6EFDF0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88578"/>
              </p:ext>
            </p:extLst>
          </p:nvPr>
        </p:nvGraphicFramePr>
        <p:xfrm>
          <a:off x="715815" y="2415155"/>
          <a:ext cx="11115967" cy="375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789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29371-27AB-511F-7CC9-A1E68B56C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</p:spPr>
        <p:txBody>
          <a:bodyPr>
            <a:normAutofit/>
          </a:bodyPr>
          <a:lstStyle/>
          <a:p>
            <a:r>
              <a:rPr lang="en-US" dirty="0"/>
              <a:t>Federal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88C18-F230-6BE9-CDEE-8185B4FA2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1000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1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526A68C-65E0-3751-3429-60697925CA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8645203"/>
              </p:ext>
            </p:extLst>
          </p:nvPr>
        </p:nvGraphicFramePr>
        <p:xfrm>
          <a:off x="715815" y="2415155"/>
          <a:ext cx="11115967" cy="375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9477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C5B6F-82DF-3188-AF89-331E163B1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</p:spPr>
        <p:txBody>
          <a:bodyPr>
            <a:normAutofit/>
          </a:bodyPr>
          <a:lstStyle/>
          <a:p>
            <a:r>
              <a:rPr lang="en-US" dirty="0"/>
              <a:t>Student financial responsibility agreement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4D8343-80A7-765A-473F-B81AC5AD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10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1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7046B24-A3D9-37C7-3E11-E51472CA206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15815" y="2415155"/>
          <a:ext cx="11115967" cy="375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8030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355E3-A01C-172A-08A5-683BF334F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15" y="1549936"/>
            <a:ext cx="11115967" cy="797070"/>
          </a:xfrm>
        </p:spPr>
        <p:txBody>
          <a:bodyPr>
            <a:normAutofit/>
          </a:bodyPr>
          <a:lstStyle/>
          <a:p>
            <a:r>
              <a:rPr lang="en-US" dirty="0"/>
              <a:t>Upcoming funding emails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CE64F0-144F-86D6-A66A-D0DA481F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8328" y="6483929"/>
            <a:ext cx="623453" cy="2375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EE5BC03-7CE3-4FE3-BC0A-0ACCA8AC1F24}" type="slidenum">
              <a:rPr lang="en-US" sz="1000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1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71E6229-FB3F-D18D-9EAB-3B46C723AF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270315"/>
              </p:ext>
            </p:extLst>
          </p:nvPr>
        </p:nvGraphicFramePr>
        <p:xfrm>
          <a:off x="715815" y="2415155"/>
          <a:ext cx="11115967" cy="3757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0262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69E36-52F1-D51F-F229-91EADB84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Beda Professional Development Update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85CD75A-DA2C-B761-4A5D-767A5CF309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4853004"/>
              </p:ext>
            </p:extLst>
          </p:nvPr>
        </p:nvGraphicFramePr>
        <p:xfrm>
          <a:off x="715963" y="2414588"/>
          <a:ext cx="11115675" cy="3757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64B2D-9547-6234-911A-C6B4FB0F6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70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A4753-DACE-FBA6-C11F-7332270F2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Beda Professional development for fall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CC120B9-DC95-9EB2-7287-0311325CB3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3575560"/>
              </p:ext>
            </p:extLst>
          </p:nvPr>
        </p:nvGraphicFramePr>
        <p:xfrm>
          <a:off x="715963" y="2414588"/>
          <a:ext cx="11115675" cy="3757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62CE4-F92E-E35F-CC81-50F3E865E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524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8A5E-4EC5-808D-B36D-D9E0D52A1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Beda federal reporting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4BA5ED0-661D-70E4-79D8-2D165784ED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0656978"/>
              </p:ext>
            </p:extLst>
          </p:nvPr>
        </p:nvGraphicFramePr>
        <p:xfrm>
          <a:off x="715963" y="2414588"/>
          <a:ext cx="11115675" cy="3757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C7507-0A0A-0B51-F468-C4FC84E9F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761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8286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BCTC">
      <a:dk1>
        <a:srgbClr val="003764"/>
      </a:dk1>
      <a:lt1>
        <a:sysClr val="window" lastClr="FFFFFF"/>
      </a:lt1>
      <a:dk2>
        <a:srgbClr val="0071CE"/>
      </a:dk2>
      <a:lt2>
        <a:srgbClr val="C3C6C8"/>
      </a:lt2>
      <a:accent1>
        <a:srgbClr val="F4CD00"/>
      </a:accent1>
      <a:accent2>
        <a:srgbClr val="65CBC9"/>
      </a:accent2>
      <a:accent3>
        <a:srgbClr val="FFB547"/>
      </a:accent3>
      <a:accent4>
        <a:srgbClr val="00C18B"/>
      </a:accent4>
      <a:accent5>
        <a:srgbClr val="3D6489"/>
      </a:accent5>
      <a:accent6>
        <a:srgbClr val="2A70B8"/>
      </a:accent6>
      <a:hlink>
        <a:srgbClr val="0563C1"/>
      </a:hlink>
      <a:folHlink>
        <a:srgbClr val="954F72"/>
      </a:folHlink>
    </a:clrScheme>
    <a:fontScheme name="SBCTC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ECA933C-E61D-4F0A-B8CC-7399F5DE585F}" vid="{FB695196-C725-406F-B47F-C1D50E497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EE20B104EC074C9E7692AE59263FCE" ma:contentTypeVersion="18" ma:contentTypeDescription="Create a new document." ma:contentTypeScope="" ma:versionID="8378fd6c047479f0bed582f3f5ef6d6d">
  <xsd:schema xmlns:xsd="http://www.w3.org/2001/XMLSchema" xmlns:xs="http://www.w3.org/2001/XMLSchema" xmlns:p="http://schemas.microsoft.com/office/2006/metadata/properties" xmlns:ns3="e0171891-01e2-4d88-bc94-1f0cd01ca087" xmlns:ns4="6848cc0d-c913-4a56-904c-54d233f85e31" targetNamespace="http://schemas.microsoft.com/office/2006/metadata/properties" ma:root="true" ma:fieldsID="7f1a886bbdb69415e492f481cfaf42e4" ns3:_="" ns4:_="">
    <xsd:import namespace="e0171891-01e2-4d88-bc94-1f0cd01ca087"/>
    <xsd:import namespace="6848cc0d-c913-4a56-904c-54d233f85e3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71891-01e2-4d88-bc94-1f0cd01ca08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8cc0d-c913-4a56-904c-54d233f85e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48cc0d-c913-4a56-904c-54d233f85e31" xsi:nil="true"/>
  </documentManagement>
</p:properties>
</file>

<file path=customXml/itemProps1.xml><?xml version="1.0" encoding="utf-8"?>
<ds:datastoreItem xmlns:ds="http://schemas.openxmlformats.org/officeDocument/2006/customXml" ds:itemID="{CA6FF50B-0A89-49C3-8D41-A6FE15C6A0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0BAA87-6BE0-4C4E-9D83-36870C0E42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171891-01e2-4d88-bc94-1f0cd01ca087"/>
    <ds:schemaRef ds:uri="6848cc0d-c913-4a56-904c-54d233f85e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97DA96-9767-4695-BBFA-98B102DDD4FF}">
  <ds:schemaRefs>
    <ds:schemaRef ds:uri="http://schemas.openxmlformats.org/package/2006/metadata/core-properties"/>
    <ds:schemaRef ds:uri="http://schemas.microsoft.com/office/2006/documentManagement/types"/>
    <ds:schemaRef ds:uri="6848cc0d-c913-4a56-904c-54d233f85e31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purl.org/dc/elements/1.1/"/>
    <ds:schemaRef ds:uri="e0171891-01e2-4d88-bc94-1f0cd01ca08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1582</TotalTime>
  <Words>433</Words>
  <Application>Microsoft Office PowerPoint</Application>
  <PresentationFormat>Widescreen</PresentationFormat>
  <Paragraphs>65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Segoe UI</vt:lpstr>
      <vt:lpstr>Office Theme</vt:lpstr>
      <vt:lpstr>SBCTC Update</vt:lpstr>
      <vt:lpstr>State Legislative session</vt:lpstr>
      <vt:lpstr>Federal update</vt:lpstr>
      <vt:lpstr>Student financial responsibility agreement</vt:lpstr>
      <vt:lpstr>Upcoming funding emails</vt:lpstr>
      <vt:lpstr>Beda Professional Development Update</vt:lpstr>
      <vt:lpstr>Beda Professional development for fall</vt:lpstr>
      <vt:lpstr>Beda federal reporting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SBCTC PowerPoint template--widescreen version</dc:title>
  <dc:creator>Katie Rose</dc:creator>
  <cp:lastModifiedBy>Troy Goracke</cp:lastModifiedBy>
  <cp:revision>69</cp:revision>
  <cp:lastPrinted>2025-05-13T22:26:10Z</cp:lastPrinted>
  <dcterms:created xsi:type="dcterms:W3CDTF">2019-07-26T22:41:21Z</dcterms:created>
  <dcterms:modified xsi:type="dcterms:W3CDTF">2025-05-15T01:10:58Z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0x010100ECEE20B104EC074C9E7692AE59263FCE</vt:lpwstr>
  </property>
  <property fmtid="{D5CDD505-2E9C-101B-9397-08002B2CF9AE}" pid="3" name="_dlc_DocIdItemGuid">
    <vt:lpwstr>ef3cf2c2-af2b-4e75-83f3-94f0749296ae</vt:lpwstr>
  </property>
</Properties>
</file>