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9" r:id="rId5"/>
  </p:sldMasterIdLst>
  <p:notesMasterIdLst>
    <p:notesMasterId r:id="rId10"/>
  </p:notesMasterIdLst>
  <p:handoutMasterIdLst>
    <p:handoutMasterId r:id="rId11"/>
  </p:handoutMasterIdLst>
  <p:sldIdLst>
    <p:sldId id="259" r:id="rId6"/>
    <p:sldId id="262" r:id="rId7"/>
    <p:sldId id="263" r:id="rId8"/>
    <p:sldId id="261"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7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60"/>
  </p:normalViewPr>
  <p:slideViewPr>
    <p:cSldViewPr snapToGrid="0">
      <p:cViewPr varScale="1">
        <p:scale>
          <a:sx n="105" d="100"/>
          <a:sy n="105" d="100"/>
        </p:scale>
        <p:origin x="1830" y="96"/>
      </p:cViewPr>
      <p:guideLst/>
    </p:cSldViewPr>
  </p:slideViewPr>
  <p:notesTextViewPr>
    <p:cViewPr>
      <p:scale>
        <a:sx n="1" d="1"/>
        <a:sy n="1" d="1"/>
      </p:scale>
      <p:origin x="0" y="0"/>
    </p:cViewPr>
  </p:notesTextViewPr>
  <p:notesViewPr>
    <p:cSldViewPr snapToGrid="0">
      <p:cViewPr varScale="1">
        <p:scale>
          <a:sx n="69" d="100"/>
          <a:sy n="69" d="100"/>
        </p:scale>
        <p:origin x="326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DA7D8E9-3331-4291-9F17-3FF41B935400}" type="datetimeFigureOut">
              <a:rPr lang="en-US" smtClean="0"/>
              <a:t>10/8/2025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D60C177-458E-4ECB-97EC-7EDCBA19DAB6}" type="slidenum">
              <a:rPr lang="en-US" smtClean="0"/>
              <a:t>‹#›</a:t>
            </a:fld>
            <a:endParaRPr lang="en-US"/>
          </a:p>
        </p:txBody>
      </p:sp>
    </p:spTree>
    <p:extLst>
      <p:ext uri="{BB962C8B-B14F-4D97-AF65-F5344CB8AC3E}">
        <p14:creationId xmlns:p14="http://schemas.microsoft.com/office/powerpoint/2010/main" val="2609931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6DBB64-96D6-42B0-8680-D8E44BBF474E}" type="datetimeFigureOut">
              <a:rPr lang="en-US" smtClean="0"/>
              <a:t>10/8/2025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384A02-D147-49A8-A06D-A5C08FF69055}" type="slidenum">
              <a:rPr lang="en-US" smtClean="0"/>
              <a:t>‹#›</a:t>
            </a:fld>
            <a:endParaRPr lang="en-US"/>
          </a:p>
        </p:txBody>
      </p:sp>
    </p:spTree>
    <p:extLst>
      <p:ext uri="{BB962C8B-B14F-4D97-AF65-F5344CB8AC3E}">
        <p14:creationId xmlns:p14="http://schemas.microsoft.com/office/powerpoint/2010/main" val="1534694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Introduction</a:t>
            </a:r>
          </a:p>
        </p:txBody>
      </p:sp>
      <p:sp>
        <p:nvSpPr>
          <p:cNvPr id="4" name="Slide Number Placeholder 3"/>
          <p:cNvSpPr>
            <a:spLocks noGrp="1"/>
          </p:cNvSpPr>
          <p:nvPr>
            <p:ph type="sldNum" sz="quarter" idx="5"/>
          </p:nvPr>
        </p:nvSpPr>
        <p:spPr/>
        <p:txBody>
          <a:bodyPr/>
          <a:lstStyle/>
          <a:p>
            <a:fld id="{87384A02-D147-49A8-A06D-A5C08FF69055}" type="slidenum">
              <a:rPr lang="en-US" smtClean="0"/>
              <a:t>1</a:t>
            </a:fld>
            <a:endParaRPr lang="en-US"/>
          </a:p>
        </p:txBody>
      </p:sp>
    </p:spTree>
    <p:extLst>
      <p:ext uri="{BB962C8B-B14F-4D97-AF65-F5344CB8AC3E}">
        <p14:creationId xmlns:p14="http://schemas.microsoft.com/office/powerpoint/2010/main" val="3817603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in-person conference planning at the size we need, we would have needed to confirm a physical venue over the summer, which wasn’t done out of precaution and the uncertainty with BEdA funding</a:t>
            </a:r>
          </a:p>
        </p:txBody>
      </p:sp>
      <p:sp>
        <p:nvSpPr>
          <p:cNvPr id="4" name="Slide Number Placeholder 3"/>
          <p:cNvSpPr>
            <a:spLocks noGrp="1"/>
          </p:cNvSpPr>
          <p:nvPr>
            <p:ph type="sldNum" sz="quarter" idx="5"/>
          </p:nvPr>
        </p:nvSpPr>
        <p:spPr/>
        <p:txBody>
          <a:bodyPr/>
          <a:lstStyle/>
          <a:p>
            <a:fld id="{87384A02-D147-49A8-A06D-A5C08FF69055}" type="slidenum">
              <a:rPr lang="en-US" smtClean="0"/>
              <a:t>2</a:t>
            </a:fld>
            <a:endParaRPr lang="en-US"/>
          </a:p>
        </p:txBody>
      </p:sp>
    </p:spTree>
    <p:extLst>
      <p:ext uri="{BB962C8B-B14F-4D97-AF65-F5344CB8AC3E}">
        <p14:creationId xmlns:p14="http://schemas.microsoft.com/office/powerpoint/2010/main" val="1756562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Offering virtually in the spring would be a heavy lift and a different product, and fall during a busy time across the system</a:t>
            </a:r>
          </a:p>
        </p:txBody>
      </p:sp>
      <p:sp>
        <p:nvSpPr>
          <p:cNvPr id="4" name="Slide Number Placeholder 3"/>
          <p:cNvSpPr>
            <a:spLocks noGrp="1"/>
          </p:cNvSpPr>
          <p:nvPr>
            <p:ph type="sldNum" sz="quarter" idx="5"/>
          </p:nvPr>
        </p:nvSpPr>
        <p:spPr/>
        <p:txBody>
          <a:bodyPr/>
          <a:lstStyle/>
          <a:p>
            <a:fld id="{87384A02-D147-49A8-A06D-A5C08FF69055}" type="slidenum">
              <a:rPr lang="en-US" smtClean="0"/>
              <a:t>3</a:t>
            </a:fld>
            <a:endParaRPr lang="en-US"/>
          </a:p>
        </p:txBody>
      </p:sp>
    </p:spTree>
    <p:extLst>
      <p:ext uri="{BB962C8B-B14F-4D97-AF65-F5344CB8AC3E}">
        <p14:creationId xmlns:p14="http://schemas.microsoft.com/office/powerpoint/2010/main" val="2282214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I’ll work with Troy and CBS chairs to facilitate a separate space for focused discussion and feedback pertaining to the offering of the BEdA Biennial Conference. We would hope that space would be broadly open to you and your BEdA teams so that  we can get feedback from across all populations that attend the BEdA Biennial Conference</a:t>
            </a:r>
          </a:p>
        </p:txBody>
      </p:sp>
      <p:sp>
        <p:nvSpPr>
          <p:cNvPr id="4" name="Slide Number Placeholder 3"/>
          <p:cNvSpPr>
            <a:spLocks noGrp="1"/>
          </p:cNvSpPr>
          <p:nvPr>
            <p:ph type="sldNum" sz="quarter" idx="5"/>
          </p:nvPr>
        </p:nvSpPr>
        <p:spPr/>
        <p:txBody>
          <a:bodyPr/>
          <a:lstStyle/>
          <a:p>
            <a:fld id="{87384A02-D147-49A8-A06D-A5C08FF69055}" type="slidenum">
              <a:rPr lang="en-US" smtClean="0"/>
              <a:t>4</a:t>
            </a:fld>
            <a:endParaRPr lang="en-US"/>
          </a:p>
        </p:txBody>
      </p:sp>
    </p:spTree>
    <p:extLst>
      <p:ext uri="{BB962C8B-B14F-4D97-AF65-F5344CB8AC3E}">
        <p14:creationId xmlns:p14="http://schemas.microsoft.com/office/powerpoint/2010/main" val="40017729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jpeg"/><Relationship Id="rId4" Type="http://schemas.openxmlformats.org/officeDocument/2006/relationships/image" Target="../media/image4.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descr="Cover Triangle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12978"/>
          <a:stretch/>
        </p:blipFill>
        <p:spPr>
          <a:xfrm>
            <a:off x="2317813" y="0"/>
            <a:ext cx="6829477" cy="3749964"/>
          </a:xfrm>
          <a:prstGeom prst="rect">
            <a:avLst/>
          </a:prstGeom>
        </p:spPr>
      </p:pic>
      <p:sp>
        <p:nvSpPr>
          <p:cNvPr id="13" name="Title 1"/>
          <p:cNvSpPr>
            <a:spLocks noGrp="1"/>
          </p:cNvSpPr>
          <p:nvPr>
            <p:ph type="title" hasCustomPrompt="1"/>
          </p:nvPr>
        </p:nvSpPr>
        <p:spPr>
          <a:xfrm>
            <a:off x="369888" y="3863685"/>
            <a:ext cx="8336975" cy="999259"/>
          </a:xfrm>
          <a:prstGeom prst="rect">
            <a:avLst/>
          </a:prstGeom>
        </p:spPr>
        <p:txBody>
          <a:bodyPr/>
          <a:lstStyle>
            <a:lvl1pPr>
              <a:defRPr sz="4800" cap="all" baseline="0">
                <a:solidFill>
                  <a:srgbClr val="003764"/>
                </a:solidFill>
              </a:defRPr>
            </a:lvl1pPr>
          </a:lstStyle>
          <a:p>
            <a:r>
              <a:rPr lang="en-US" dirty="0"/>
              <a:t>Title slide</a:t>
            </a:r>
          </a:p>
        </p:txBody>
      </p:sp>
      <p:sp>
        <p:nvSpPr>
          <p:cNvPr id="10" name="Subtitle 2"/>
          <p:cNvSpPr>
            <a:spLocks noGrp="1"/>
          </p:cNvSpPr>
          <p:nvPr>
            <p:ph type="subTitle" idx="1" hasCustomPrompt="1"/>
          </p:nvPr>
        </p:nvSpPr>
        <p:spPr>
          <a:xfrm>
            <a:off x="370608" y="4976665"/>
            <a:ext cx="8388928" cy="679016"/>
          </a:xfrm>
          <a:prstGeom prst="rect">
            <a:avLst/>
          </a:prstGeom>
        </p:spPr>
        <p:txBody>
          <a:bodyPr/>
          <a:lstStyle>
            <a:lvl1pPr marL="0" indent="0" algn="l">
              <a:buNone/>
              <a:defRPr sz="3500" b="0" i="0" baseline="0">
                <a:solidFill>
                  <a:srgbClr val="003764"/>
                </a:solidFill>
                <a:latin typeface="+mj-lt"/>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dirty="0"/>
              <a:t>Subheading</a:t>
            </a:r>
          </a:p>
        </p:txBody>
      </p:sp>
      <p:sp>
        <p:nvSpPr>
          <p:cNvPr id="19" name="Text Placeholder 18"/>
          <p:cNvSpPr>
            <a:spLocks noGrp="1"/>
          </p:cNvSpPr>
          <p:nvPr>
            <p:ph type="body" sz="quarter" idx="10" hasCustomPrompt="1"/>
          </p:nvPr>
        </p:nvSpPr>
        <p:spPr>
          <a:xfrm>
            <a:off x="369888" y="5769402"/>
            <a:ext cx="4614862" cy="758825"/>
          </a:xfrm>
          <a:prstGeom prst="rect">
            <a:avLst/>
          </a:prstGeom>
        </p:spPr>
        <p:txBody>
          <a:bodyPr/>
          <a:lstStyle>
            <a:lvl1pPr marL="0" indent="0">
              <a:buNone/>
              <a:defRPr sz="2000" baseline="0">
                <a:solidFill>
                  <a:srgbClr val="003764"/>
                </a:solidFill>
              </a:defRPr>
            </a:lvl1pPr>
          </a:lstStyle>
          <a:p>
            <a:pPr lvl="0"/>
            <a:r>
              <a:rPr lang="en-US" dirty="0"/>
              <a:t>Presenter(s)</a:t>
            </a:r>
            <a:br>
              <a:rPr lang="en-US" dirty="0"/>
            </a:br>
            <a:r>
              <a:rPr lang="en-US" dirty="0"/>
              <a:t>Month Day, Year</a:t>
            </a:r>
          </a:p>
        </p:txBody>
      </p:sp>
    </p:spTree>
    <p:extLst>
      <p:ext uri="{BB962C8B-B14F-4D97-AF65-F5344CB8AC3E}">
        <p14:creationId xmlns:p14="http://schemas.microsoft.com/office/powerpoint/2010/main" val="2854638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2" name="Title 1"/>
          <p:cNvSpPr>
            <a:spLocks noGrp="1"/>
          </p:cNvSpPr>
          <p:nvPr>
            <p:ph type="title"/>
          </p:nvPr>
        </p:nvSpPr>
        <p:spPr>
          <a:xfrm>
            <a:off x="623888" y="1709745"/>
            <a:ext cx="7886700" cy="2852737"/>
          </a:xfrm>
          <a:prstGeom prst="rect">
            <a:avLst/>
          </a:prstGeom>
        </p:spPr>
        <p:txBody>
          <a:bodyPr anchor="b"/>
          <a:lstStyle>
            <a:lvl1pPr>
              <a:defRPr sz="3500" cap="all" baseline="0">
                <a:solidFill>
                  <a:srgbClr val="003764"/>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70"/>
            <a:ext cx="7886700" cy="1500187"/>
          </a:xfrm>
          <a:prstGeom prst="rect">
            <a:avLst/>
          </a:prstGeom>
        </p:spPr>
        <p:txBody>
          <a:bodyPr/>
          <a:lstStyle>
            <a:lvl1pPr marL="0" indent="0">
              <a:buNone/>
              <a:defRPr sz="1800">
                <a:solidFill>
                  <a:srgbClr val="003764"/>
                </a:solidFill>
              </a:defRPr>
            </a:lvl1pPr>
            <a:lvl2pPr marL="342884" indent="0">
              <a:buNone/>
              <a:defRPr sz="1500">
                <a:solidFill>
                  <a:schemeClr val="tx1">
                    <a:tint val="75000"/>
                  </a:schemeClr>
                </a:solidFill>
              </a:defRPr>
            </a:lvl2pPr>
            <a:lvl3pPr marL="685766" indent="0">
              <a:buNone/>
              <a:defRPr sz="1350">
                <a:solidFill>
                  <a:schemeClr val="tx1">
                    <a:tint val="75000"/>
                  </a:schemeClr>
                </a:solidFill>
              </a:defRPr>
            </a:lvl3pPr>
            <a:lvl4pPr marL="1028649" indent="0">
              <a:buNone/>
              <a:defRPr sz="1200">
                <a:solidFill>
                  <a:schemeClr val="tx1">
                    <a:tint val="75000"/>
                  </a:schemeClr>
                </a:solidFill>
              </a:defRPr>
            </a:lvl4pPr>
            <a:lvl5pPr marL="1371532" indent="0">
              <a:buNone/>
              <a:defRPr sz="1200">
                <a:solidFill>
                  <a:schemeClr val="tx1">
                    <a:tint val="75000"/>
                  </a:schemeClr>
                </a:solidFill>
              </a:defRPr>
            </a:lvl5pPr>
            <a:lvl6pPr marL="1714415" indent="0">
              <a:buNone/>
              <a:defRPr sz="1200">
                <a:solidFill>
                  <a:schemeClr val="tx1">
                    <a:tint val="75000"/>
                  </a:schemeClr>
                </a:solidFill>
              </a:defRPr>
            </a:lvl6pPr>
            <a:lvl7pPr marL="2057297" indent="0">
              <a:buNone/>
              <a:defRPr sz="1200">
                <a:solidFill>
                  <a:schemeClr val="tx1">
                    <a:tint val="75000"/>
                  </a:schemeClr>
                </a:solidFill>
              </a:defRPr>
            </a:lvl7pPr>
            <a:lvl8pPr marL="2400180" indent="0">
              <a:buNone/>
              <a:defRPr sz="1200">
                <a:solidFill>
                  <a:schemeClr val="tx1">
                    <a:tint val="75000"/>
                  </a:schemeClr>
                </a:solidFill>
              </a:defRPr>
            </a:lvl8pPr>
            <a:lvl9pPr marL="2743064" indent="0">
              <a:buNone/>
              <a:defRPr sz="1200">
                <a:solidFill>
                  <a:schemeClr val="tx1">
                    <a:tint val="75000"/>
                  </a:schemeClr>
                </a:solidFill>
              </a:defRPr>
            </a:lvl9pPr>
          </a:lstStyle>
          <a:p>
            <a:pPr lvl="0"/>
            <a:r>
              <a:rPr lang="en-US"/>
              <a:t>Edit Master text styles</a:t>
            </a:r>
          </a:p>
        </p:txBody>
      </p:sp>
      <p:sp>
        <p:nvSpPr>
          <p:cNvPr id="15" name="Rectangle 14"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D050C99A-C753-4499-A91D-5F42026EA8F2}" type="datetime1">
              <a:rPr lang="en-US" smtClean="0"/>
              <a:t>10/8/2025</a:t>
            </a:fld>
            <a:endParaRPr lang="en-US"/>
          </a:p>
        </p:txBody>
      </p:sp>
      <p:sp>
        <p:nvSpPr>
          <p:cNvPr id="11"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4"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1682628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15" name="Rectangle 14"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D050C99A-C753-4499-A91D-5F42026EA8F2}" type="datetime1">
              <a:rPr lang="en-US" smtClean="0"/>
              <a:t>10/8/2025</a:t>
            </a:fld>
            <a:endParaRPr lang="en-US"/>
          </a:p>
        </p:txBody>
      </p:sp>
      <p:sp>
        <p:nvSpPr>
          <p:cNvPr id="11"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4"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
        <p:nvSpPr>
          <p:cNvPr id="6" name="Title 1"/>
          <p:cNvSpPr>
            <a:spLocks noGrp="1"/>
          </p:cNvSpPr>
          <p:nvPr>
            <p:ph type="title"/>
          </p:nvPr>
        </p:nvSpPr>
        <p:spPr>
          <a:xfrm>
            <a:off x="519540" y="294198"/>
            <a:ext cx="8302337" cy="786457"/>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7" name="Content Placeholder 2"/>
          <p:cNvSpPr>
            <a:spLocks noGrp="1"/>
          </p:cNvSpPr>
          <p:nvPr>
            <p:ph idx="1"/>
          </p:nvPr>
        </p:nvSpPr>
        <p:spPr>
          <a:xfrm>
            <a:off x="519540" y="1174172"/>
            <a:ext cx="8336975" cy="496685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74584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Final Slide">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2" name="Title 1"/>
          <p:cNvSpPr>
            <a:spLocks noGrp="1"/>
          </p:cNvSpPr>
          <p:nvPr>
            <p:ph type="title" hasCustomPrompt="1"/>
          </p:nvPr>
        </p:nvSpPr>
        <p:spPr>
          <a:xfrm>
            <a:off x="628650" y="1476958"/>
            <a:ext cx="7886700" cy="611619"/>
          </a:xfrm>
          <a:prstGeom prst="rect">
            <a:avLst/>
          </a:prstGeom>
        </p:spPr>
        <p:txBody>
          <a:bodyPr/>
          <a:lstStyle>
            <a:lvl1pPr>
              <a:defRPr sz="3500" cap="all" baseline="0">
                <a:solidFill>
                  <a:srgbClr val="003764"/>
                </a:solidFill>
              </a:defRPr>
            </a:lvl1pPr>
          </a:lstStyle>
          <a:p>
            <a:r>
              <a:rPr lang="en-US" dirty="0"/>
              <a:t>Final Slide</a:t>
            </a:r>
          </a:p>
        </p:txBody>
      </p:sp>
      <p:sp>
        <p:nvSpPr>
          <p:cNvPr id="7" name="Text Placeholder 6"/>
          <p:cNvSpPr>
            <a:spLocks noGrp="1"/>
          </p:cNvSpPr>
          <p:nvPr>
            <p:ph type="body" sz="quarter" idx="10" hasCustomPrompt="1"/>
          </p:nvPr>
        </p:nvSpPr>
        <p:spPr>
          <a:xfrm>
            <a:off x="628650" y="2265367"/>
            <a:ext cx="7886700" cy="3428855"/>
          </a:xfrm>
          <a:prstGeom prst="rect">
            <a:avLst/>
          </a:prstGeom>
        </p:spPr>
        <p:txBody>
          <a:bodyPr/>
          <a:lstStyle>
            <a:lvl1pPr marL="457200" marR="0" indent="-457200" algn="l" defTabSz="685766" rtl="0" eaLnBrk="1" fontAlgn="auto" latinLnBrk="0" hangingPunct="1">
              <a:lnSpc>
                <a:spcPct val="90000"/>
              </a:lnSpc>
              <a:spcBef>
                <a:spcPts val="750"/>
              </a:spcBef>
              <a:spcAft>
                <a:spcPts val="0"/>
              </a:spcAft>
              <a:buClrTx/>
              <a:buSzTx/>
              <a:buFont typeface="Arial" panose="020B0604020202020204" pitchFamily="34" charset="0"/>
              <a:buChar char="•"/>
              <a:tabLst/>
              <a:defRPr baseline="0">
                <a:solidFill>
                  <a:srgbClr val="003764"/>
                </a:solidFill>
              </a:defRPr>
            </a:lvl1pPr>
            <a:lvl2pPr marL="342884" indent="0">
              <a:buNone/>
              <a:defRPr>
                <a:solidFill>
                  <a:srgbClr val="003764"/>
                </a:solidFill>
              </a:defRPr>
            </a:lvl2pPr>
          </a:lstStyle>
          <a:p>
            <a:pPr marL="0" marR="0" lvl="0" indent="0" algn="l" defTabSz="685766"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dirty="0"/>
              <a:t>Always use a Final Slide in order to include the Creative Commons footer language in the presentation.</a:t>
            </a:r>
            <a:br>
              <a:rPr lang="en-US" dirty="0"/>
            </a:br>
            <a:r>
              <a:rPr lang="en-US" dirty="0"/>
              <a:t>Ideas for the slide: Contact information; “Thank you;” “Questions?”</a:t>
            </a:r>
          </a:p>
        </p:txBody>
      </p:sp>
      <p:sp>
        <p:nvSpPr>
          <p:cNvPr id="10" name="TextBox 9">
            <a:extLst>
              <a:ext uri="{FF2B5EF4-FFF2-40B4-BE49-F238E27FC236}">
                <a16:creationId xmlns:a16="http://schemas.microsoft.com/office/drawing/2014/main" id="{AD9A014E-7345-4161-B6F8-70E7EA234759}"/>
              </a:ext>
            </a:extLst>
          </p:cNvPr>
          <p:cNvSpPr txBox="1"/>
          <p:nvPr userDrawn="1"/>
        </p:nvSpPr>
        <p:spPr>
          <a:xfrm>
            <a:off x="1454322" y="6445499"/>
            <a:ext cx="3784962" cy="207749"/>
          </a:xfrm>
          <a:prstGeom prst="rect">
            <a:avLst/>
          </a:prstGeom>
          <a:noFill/>
        </p:spPr>
        <p:txBody>
          <a:bodyPr wrap="square" rtlCol="0">
            <a:spAutoFit/>
          </a:bodyPr>
          <a:lstStyle/>
          <a:p>
            <a:r>
              <a:rPr lang="en-US" sz="750" b="0" i="1" u="sng" kern="1200" dirty="0">
                <a:solidFill>
                  <a:schemeClr val="tx1"/>
                </a:solidFill>
                <a:effectLst/>
                <a:latin typeface="+mn-lt"/>
                <a:ea typeface="+mn-ea"/>
                <a:cs typeface="+mn-cs"/>
              </a:rPr>
              <a:t>CC BY 4.0</a:t>
            </a:r>
            <a:r>
              <a:rPr lang="en-US" sz="750" b="0" i="1" u="none" kern="1200" dirty="0">
                <a:solidFill>
                  <a:schemeClr val="bg1">
                    <a:lumMod val="50000"/>
                  </a:schemeClr>
                </a:solidFill>
                <a:effectLst/>
                <a:latin typeface="+mn-lt"/>
                <a:ea typeface="+mn-ea"/>
                <a:cs typeface="+mn-cs"/>
              </a:rPr>
              <a:t>,</a:t>
            </a:r>
            <a:r>
              <a:rPr lang="en-US" sz="750" b="0" i="1" u="none" kern="1200" baseline="0" dirty="0">
                <a:solidFill>
                  <a:schemeClr val="bg1">
                    <a:lumMod val="50000"/>
                  </a:schemeClr>
                </a:solidFill>
                <a:effectLst/>
                <a:latin typeface="+mn-lt"/>
                <a:ea typeface="+mn-ea"/>
                <a:cs typeface="+mn-cs"/>
              </a:rPr>
              <a:t> except where otherwise noted.</a:t>
            </a:r>
            <a:endParaRPr lang="en-US" sz="750" b="0" i="1" dirty="0">
              <a:solidFill>
                <a:schemeClr val="bg1">
                  <a:lumMod val="50000"/>
                </a:schemeClr>
              </a:solidFill>
              <a:latin typeface="+mn-lt"/>
            </a:endParaRP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973916" y="6435073"/>
            <a:ext cx="480406" cy="228600"/>
            <a:chOff x="973916" y="6435073"/>
            <a:chExt cx="480406" cy="228600"/>
          </a:xfrm>
        </p:grpSpPr>
        <p:pic>
          <p:nvPicPr>
            <p:cNvPr id="15" name="Picture 1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73916" y="6435073"/>
              <a:ext cx="228600" cy="228600"/>
            </a:xfrm>
            <a:prstGeom prst="rect">
              <a:avLst/>
            </a:prstGeom>
          </p:spPr>
        </p:pic>
        <p:pic>
          <p:nvPicPr>
            <p:cNvPr id="16" name="Picture 1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225722" y="6435073"/>
              <a:ext cx="228600" cy="228600"/>
            </a:xfrm>
            <a:prstGeom prst="rect">
              <a:avLst/>
            </a:prstGeom>
          </p:spPr>
        </p:pic>
      </p:grpSp>
    </p:spTree>
    <p:extLst>
      <p:ext uri="{BB962C8B-B14F-4D97-AF65-F5344CB8AC3E}">
        <p14:creationId xmlns:p14="http://schemas.microsoft.com/office/powerpoint/2010/main" val="1303808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536860" y="1549936"/>
            <a:ext cx="8336975" cy="797070"/>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5" name="Content Placeholder 2"/>
          <p:cNvSpPr>
            <a:spLocks noGrp="1"/>
          </p:cNvSpPr>
          <p:nvPr>
            <p:ph idx="1"/>
          </p:nvPr>
        </p:nvSpPr>
        <p:spPr>
          <a:xfrm>
            <a:off x="536860" y="2415155"/>
            <a:ext cx="8336975" cy="375704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F79CB6C7-AD96-437F-A75B-A1987D8D9ACA}" type="datetime1">
              <a:rPr lang="en-US" smtClean="0"/>
              <a:t>10/8/2025</a:t>
            </a:fld>
            <a:endParaRPr lang="en-US"/>
          </a:p>
        </p:txBody>
      </p:sp>
      <p:sp>
        <p:nvSpPr>
          <p:cNvPr id="16"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7" name="Slide Number Placeholder 5"/>
          <p:cNvSpPr>
            <a:spLocks noGrp="1"/>
          </p:cNvSpPr>
          <p:nvPr>
            <p:ph type="sldNum" sz="quarter" idx="12"/>
          </p:nvPr>
        </p:nvSpPr>
        <p:spPr>
          <a:xfrm>
            <a:off x="8406245" y="6483926"/>
            <a:ext cx="467590" cy="237549"/>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2801780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582468" y="1709744"/>
            <a:ext cx="8270588" cy="2852737"/>
          </a:xfrm>
          <a:prstGeom prst="rect">
            <a:avLst/>
          </a:prstGeom>
        </p:spPr>
        <p:txBody>
          <a:bodyPr anchor="b"/>
          <a:lstStyle>
            <a:lvl1pPr>
              <a:defRPr sz="4800" cap="all" baseline="0">
                <a:solidFill>
                  <a:srgbClr val="003764"/>
                </a:solidFill>
              </a:defRPr>
            </a:lvl1pPr>
          </a:lstStyle>
          <a:p>
            <a:r>
              <a:rPr lang="en-US"/>
              <a:t>Click to edit Master title style</a:t>
            </a:r>
            <a:endParaRPr lang="en-US" dirty="0"/>
          </a:p>
        </p:txBody>
      </p:sp>
      <p:sp>
        <p:nvSpPr>
          <p:cNvPr id="15" name="Text Placeholder 2"/>
          <p:cNvSpPr>
            <a:spLocks noGrp="1"/>
          </p:cNvSpPr>
          <p:nvPr>
            <p:ph type="body" idx="1"/>
          </p:nvPr>
        </p:nvSpPr>
        <p:spPr>
          <a:xfrm>
            <a:off x="582468" y="4589469"/>
            <a:ext cx="8270588" cy="1500187"/>
          </a:xfrm>
          <a:prstGeom prst="rect">
            <a:avLst/>
          </a:prstGeom>
        </p:spPr>
        <p:txBody>
          <a:bodyPr/>
          <a:lstStyle>
            <a:lvl1pPr marL="0" indent="0">
              <a:buNone/>
              <a:defRPr sz="2400">
                <a:solidFill>
                  <a:srgbClr val="003764"/>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en-US"/>
              <a:t>Edit Master text styles</a:t>
            </a:r>
          </a:p>
        </p:txBody>
      </p:sp>
      <p:sp>
        <p:nvSpPr>
          <p:cNvPr id="12" name="Rectangle 11"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0E68BEF8-F67A-4B64-B2F2-CC4AA048128C}" type="datetime1">
              <a:rPr lang="en-US" smtClean="0"/>
              <a:t>10/8/2025</a:t>
            </a:fld>
            <a:endParaRPr lang="en-US"/>
          </a:p>
        </p:txBody>
      </p:sp>
      <p:sp>
        <p:nvSpPr>
          <p:cNvPr id="16"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7"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2273949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4" name="Picture 13"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5" name="Title 1"/>
          <p:cNvSpPr>
            <a:spLocks noGrp="1"/>
          </p:cNvSpPr>
          <p:nvPr>
            <p:ph type="title"/>
          </p:nvPr>
        </p:nvSpPr>
        <p:spPr>
          <a:xfrm>
            <a:off x="422561" y="1462241"/>
            <a:ext cx="8534403" cy="719850"/>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6" name="Content Placeholder 2"/>
          <p:cNvSpPr>
            <a:spLocks noGrp="1"/>
          </p:cNvSpPr>
          <p:nvPr>
            <p:ph sz="half" idx="1"/>
          </p:nvPr>
        </p:nvSpPr>
        <p:spPr>
          <a:xfrm>
            <a:off x="422561" y="2400300"/>
            <a:ext cx="4014357" cy="3969327"/>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3"/>
          <p:cNvSpPr>
            <a:spLocks noGrp="1"/>
          </p:cNvSpPr>
          <p:nvPr>
            <p:ph sz="half" idx="2"/>
          </p:nvPr>
        </p:nvSpPr>
        <p:spPr>
          <a:xfrm>
            <a:off x="4759271" y="2400304"/>
            <a:ext cx="4197693" cy="396932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1001848F-E7F6-4E55-B1DE-CC691BBD4F09}" type="datetime1">
              <a:rPr lang="en-US" smtClean="0"/>
              <a:t>10/8/2025</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4227185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5" name="Picture 14"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3" name="Picture 12"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4063"/>
            <a:ext cx="4067706" cy="1481791"/>
          </a:xfrm>
          <a:prstGeom prst="rect">
            <a:avLst/>
          </a:prstGeom>
        </p:spPr>
      </p:pic>
      <p:sp>
        <p:nvSpPr>
          <p:cNvPr id="16" name="Title 1"/>
          <p:cNvSpPr>
            <a:spLocks noGrp="1"/>
          </p:cNvSpPr>
          <p:nvPr>
            <p:ph type="title"/>
          </p:nvPr>
        </p:nvSpPr>
        <p:spPr>
          <a:xfrm>
            <a:off x="507276" y="1485854"/>
            <a:ext cx="8335388" cy="736311"/>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7" name="Text Placeholder 2"/>
          <p:cNvSpPr>
            <a:spLocks noGrp="1"/>
          </p:cNvSpPr>
          <p:nvPr>
            <p:ph type="body" idx="1"/>
          </p:nvPr>
        </p:nvSpPr>
        <p:spPr>
          <a:xfrm>
            <a:off x="507278" y="2385434"/>
            <a:ext cx="4002378" cy="524893"/>
          </a:xfrm>
          <a:prstGeom prst="rect">
            <a:avLst/>
          </a:prstGeom>
        </p:spPr>
        <p:txBody>
          <a:bodyPr anchor="b"/>
          <a:lstStyle>
            <a:lvl1pPr marL="0" indent="0">
              <a:buNone/>
              <a:defRPr sz="2400" b="1">
                <a:solidFill>
                  <a:srgbClr val="003764"/>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18" name="Content Placeholder 3"/>
          <p:cNvSpPr>
            <a:spLocks noGrp="1"/>
          </p:cNvSpPr>
          <p:nvPr>
            <p:ph sz="half" idx="2"/>
          </p:nvPr>
        </p:nvSpPr>
        <p:spPr>
          <a:xfrm>
            <a:off x="507278" y="3003840"/>
            <a:ext cx="4002378"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ext Placeholder 4"/>
          <p:cNvSpPr>
            <a:spLocks noGrp="1"/>
          </p:cNvSpPr>
          <p:nvPr>
            <p:ph type="body" sz="quarter" idx="3"/>
          </p:nvPr>
        </p:nvSpPr>
        <p:spPr>
          <a:xfrm>
            <a:off x="4790207" y="2385430"/>
            <a:ext cx="4052457" cy="524894"/>
          </a:xfrm>
          <a:prstGeom prst="rect">
            <a:avLst/>
          </a:prstGeom>
        </p:spPr>
        <p:txBody>
          <a:bodyPr anchor="b"/>
          <a:lstStyle>
            <a:lvl1pPr marL="0" indent="0">
              <a:buNone/>
              <a:defRPr sz="2400" b="1">
                <a:solidFill>
                  <a:srgbClr val="003764"/>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20" name="Content Placeholder 5"/>
          <p:cNvSpPr>
            <a:spLocks noGrp="1"/>
          </p:cNvSpPr>
          <p:nvPr>
            <p:ph sz="quarter" idx="4"/>
          </p:nvPr>
        </p:nvSpPr>
        <p:spPr>
          <a:xfrm>
            <a:off x="4790207" y="3003840"/>
            <a:ext cx="4052457"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Rectangle 13"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5E48A247-4D0D-4017-954A-CBEE1B524F16}" type="datetime1">
              <a:rPr lang="en-US" smtClean="0"/>
              <a:t>10/8/2025</a:t>
            </a:fld>
            <a:endParaRPr lang="en-US"/>
          </a:p>
        </p:txBody>
      </p:sp>
      <p:sp>
        <p:nvSpPr>
          <p:cNvPr id="22"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23"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1974360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9" name="Picture 8"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3" name="Title 1"/>
          <p:cNvSpPr>
            <a:spLocks noGrp="1"/>
          </p:cNvSpPr>
          <p:nvPr>
            <p:ph type="title"/>
          </p:nvPr>
        </p:nvSpPr>
        <p:spPr>
          <a:xfrm>
            <a:off x="540327" y="1457982"/>
            <a:ext cx="8302337" cy="786457"/>
          </a:xfrm>
          <a:prstGeom prst="rect">
            <a:avLst/>
          </a:prstGeom>
        </p:spPr>
        <p:txBody>
          <a:bodyPr/>
          <a:lstStyle>
            <a:lvl1pPr>
              <a:defRPr sz="3500" cap="all" baseline="0">
                <a:solidFill>
                  <a:srgbClr val="003764"/>
                </a:solidFill>
              </a:defRPr>
            </a:lvl1pPr>
          </a:lstStyle>
          <a:p>
            <a:r>
              <a:rPr lang="en-US"/>
              <a:t>Click to edit Master title style</a:t>
            </a:r>
            <a:endParaRPr lang="en-US" dirty="0"/>
          </a:p>
        </p:txBody>
      </p:sp>
      <p:sp>
        <p:nvSpPr>
          <p:cNvPr id="11" name="Rectangle 10"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3F43D62C-E4AB-4F6C-BB6E-7C3A3BBC5E2B}" type="datetime1">
              <a:rPr lang="en-US" smtClean="0"/>
              <a:t>10/8/2025</a:t>
            </a:fld>
            <a:endParaRPr lang="en-US"/>
          </a:p>
        </p:txBody>
      </p:sp>
      <p:sp>
        <p:nvSpPr>
          <p:cNvPr id="14"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5"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12251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9" name="Picture 8"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0" name="Picture 9"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8" name="Rectangle 7"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92275FF0-9E97-4E0A-B533-109FB6621FD2}" type="datetime1">
              <a:rPr lang="en-US" smtClean="0"/>
              <a:t>10/8/2025</a:t>
            </a:fld>
            <a:endParaRPr lang="en-US"/>
          </a:p>
        </p:txBody>
      </p:sp>
      <p:sp>
        <p:nvSpPr>
          <p:cNvPr id="12"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3"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1926409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486494" y="1385541"/>
            <a:ext cx="3160715" cy="1409614"/>
          </a:xfrm>
          <a:prstGeom prst="rect">
            <a:avLst/>
          </a:prstGeom>
        </p:spPr>
        <p:txBody>
          <a:bodyPr anchor="b"/>
          <a:lstStyle>
            <a:lvl1pPr>
              <a:defRPr sz="3500" cap="all" baseline="0">
                <a:solidFill>
                  <a:srgbClr val="003764"/>
                </a:solidFill>
              </a:defRPr>
            </a:lvl1pPr>
          </a:lstStyle>
          <a:p>
            <a:r>
              <a:rPr lang="en-US"/>
              <a:t>Click to edit Master title style</a:t>
            </a:r>
            <a:endParaRPr lang="en-US" dirty="0"/>
          </a:p>
        </p:txBody>
      </p:sp>
      <p:sp>
        <p:nvSpPr>
          <p:cNvPr id="16" name="Text Placeholder 3"/>
          <p:cNvSpPr>
            <a:spLocks noGrp="1"/>
          </p:cNvSpPr>
          <p:nvPr>
            <p:ph type="body" sz="half" idx="2"/>
          </p:nvPr>
        </p:nvSpPr>
        <p:spPr>
          <a:xfrm>
            <a:off x="486494" y="2888673"/>
            <a:ext cx="3160715" cy="3492378"/>
          </a:xfrm>
          <a:prstGeom prst="rect">
            <a:avLst/>
          </a:prstGeom>
        </p:spPr>
        <p:txBody>
          <a:bodyPr/>
          <a:lstStyle>
            <a:lvl1pPr marL="0" indent="0">
              <a:buNone/>
              <a:defRPr sz="1600">
                <a:solidFill>
                  <a:srgbClr val="003764"/>
                </a:solidFill>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15" name="Content Placeholder 2"/>
          <p:cNvSpPr>
            <a:spLocks noGrp="1"/>
          </p:cNvSpPr>
          <p:nvPr>
            <p:ph idx="1"/>
          </p:nvPr>
        </p:nvSpPr>
        <p:spPr>
          <a:xfrm>
            <a:off x="3863540" y="1569027"/>
            <a:ext cx="5041469" cy="4812024"/>
          </a:xfrm>
          <a:prstGeom prst="rect">
            <a:avLst/>
          </a:prstGeom>
        </p:spPr>
        <p:txBody>
          <a:bodyPr/>
          <a:lstStyle>
            <a:lvl1pPr>
              <a:defRPr sz="3200">
                <a:solidFill>
                  <a:srgbClr val="003764"/>
                </a:solidFill>
              </a:defRPr>
            </a:lvl1pPr>
            <a:lvl2pPr>
              <a:defRPr sz="2800">
                <a:solidFill>
                  <a:srgbClr val="003764"/>
                </a:solidFill>
              </a:defRPr>
            </a:lvl2pPr>
            <a:lvl3pPr>
              <a:defRPr sz="2400">
                <a:solidFill>
                  <a:srgbClr val="003764"/>
                </a:solidFill>
              </a:defRPr>
            </a:lvl3pPr>
            <a:lvl4pPr>
              <a:defRPr sz="2000">
                <a:solidFill>
                  <a:srgbClr val="003764"/>
                </a:solidFill>
              </a:defRPr>
            </a:lvl4pPr>
            <a:lvl5pPr>
              <a:defRPr sz="2000">
                <a:solidFill>
                  <a:srgbClr val="003764"/>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A3C062AC-1CC2-40A8-B531-F2154AC26E35}" type="datetime1">
              <a:rPr lang="en-US" smtClean="0"/>
              <a:t>10/8/2025</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2245539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403370" y="1385541"/>
            <a:ext cx="3358139" cy="1409614"/>
          </a:xfrm>
          <a:prstGeom prst="rect">
            <a:avLst/>
          </a:prstGeom>
        </p:spPr>
        <p:txBody>
          <a:bodyPr anchor="b"/>
          <a:lstStyle>
            <a:lvl1pPr>
              <a:defRPr sz="3500" cap="all" baseline="0">
                <a:solidFill>
                  <a:srgbClr val="003764"/>
                </a:solidFill>
              </a:defRPr>
            </a:lvl1pPr>
          </a:lstStyle>
          <a:p>
            <a:r>
              <a:rPr lang="en-US"/>
              <a:t>Click to edit Master title style</a:t>
            </a:r>
            <a:endParaRPr lang="en-US" dirty="0"/>
          </a:p>
        </p:txBody>
      </p:sp>
      <p:sp>
        <p:nvSpPr>
          <p:cNvPr id="16" name="Text Placeholder 3"/>
          <p:cNvSpPr>
            <a:spLocks noGrp="1"/>
          </p:cNvSpPr>
          <p:nvPr>
            <p:ph type="body" sz="half" idx="2"/>
          </p:nvPr>
        </p:nvSpPr>
        <p:spPr>
          <a:xfrm>
            <a:off x="403370" y="2888673"/>
            <a:ext cx="3358139" cy="3542831"/>
          </a:xfrm>
          <a:prstGeom prst="rect">
            <a:avLst/>
          </a:prstGeom>
        </p:spPr>
        <p:txBody>
          <a:bodyPr/>
          <a:lstStyle>
            <a:lvl1pPr marL="0" indent="0">
              <a:buNone/>
              <a:defRPr sz="1600">
                <a:solidFill>
                  <a:srgbClr val="003764"/>
                </a:solidFill>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15" name="Content Placeholder 2"/>
          <p:cNvSpPr>
            <a:spLocks noGrp="1"/>
          </p:cNvSpPr>
          <p:nvPr>
            <p:ph idx="1"/>
          </p:nvPr>
        </p:nvSpPr>
        <p:spPr>
          <a:xfrm>
            <a:off x="4024047" y="1569026"/>
            <a:ext cx="4839398" cy="4862477"/>
          </a:xfrm>
          <a:prstGeom prst="rect">
            <a:avLst/>
          </a:prstGeom>
        </p:spPr>
        <p:txBody>
          <a:bodyPr/>
          <a:lstStyle>
            <a:lvl1pPr>
              <a:defRPr sz="3200">
                <a:solidFill>
                  <a:srgbClr val="003764"/>
                </a:solidFill>
              </a:defRPr>
            </a:lvl1pPr>
            <a:lvl2pPr>
              <a:defRPr sz="2800">
                <a:solidFill>
                  <a:srgbClr val="003764"/>
                </a:solidFill>
              </a:defRPr>
            </a:lvl2pPr>
            <a:lvl3pPr>
              <a:defRPr sz="2400">
                <a:solidFill>
                  <a:srgbClr val="003764"/>
                </a:solidFill>
              </a:defRPr>
            </a:lvl3pPr>
            <a:lvl4pPr>
              <a:defRPr sz="2000">
                <a:solidFill>
                  <a:srgbClr val="003764"/>
                </a:solidFill>
              </a:defRPr>
            </a:lvl4pPr>
            <a:lvl5pPr>
              <a:defRPr sz="2000">
                <a:solidFill>
                  <a:srgbClr val="003764"/>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06EA93EB-E55E-4DBB-B6AA-C54A9BA5E4A4}" type="datetime1">
              <a:rPr lang="en-US" smtClean="0"/>
              <a:t>10/8/2025</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dirty="0"/>
          </a:p>
        </p:txBody>
      </p:sp>
    </p:spTree>
    <p:extLst>
      <p:ext uri="{BB962C8B-B14F-4D97-AF65-F5344CB8AC3E}">
        <p14:creationId xmlns:p14="http://schemas.microsoft.com/office/powerpoint/2010/main" val="3798742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2336755"/>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51" r:id="rId10"/>
    <p:sldLayoutId id="2147483672" r:id="rId11"/>
    <p:sldLayoutId id="214748367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370608" y="4890405"/>
            <a:ext cx="8388928" cy="679016"/>
          </a:xfrm>
        </p:spPr>
        <p:txBody>
          <a:bodyPr/>
          <a:lstStyle/>
          <a:p>
            <a:r>
              <a:rPr lang="en-US" dirty="0"/>
              <a:t>CBS Update</a:t>
            </a:r>
          </a:p>
        </p:txBody>
      </p:sp>
      <p:sp>
        <p:nvSpPr>
          <p:cNvPr id="4" name="Title 3"/>
          <p:cNvSpPr>
            <a:spLocks noGrp="1"/>
          </p:cNvSpPr>
          <p:nvPr>
            <p:ph type="title"/>
          </p:nvPr>
        </p:nvSpPr>
        <p:spPr/>
        <p:txBody>
          <a:bodyPr/>
          <a:lstStyle/>
          <a:p>
            <a:r>
              <a:rPr lang="en-US" dirty="0"/>
              <a:t>BEdA Biennial Conference</a:t>
            </a:r>
          </a:p>
        </p:txBody>
      </p:sp>
      <p:sp>
        <p:nvSpPr>
          <p:cNvPr id="6" name="Text Placeholder 5"/>
          <p:cNvSpPr>
            <a:spLocks noGrp="1"/>
          </p:cNvSpPr>
          <p:nvPr>
            <p:ph type="body" sz="quarter" idx="10"/>
          </p:nvPr>
        </p:nvSpPr>
        <p:spPr>
          <a:xfrm>
            <a:off x="369887" y="5769402"/>
            <a:ext cx="8336975" cy="758825"/>
          </a:xfrm>
        </p:spPr>
        <p:txBody>
          <a:bodyPr/>
          <a:lstStyle/>
          <a:p>
            <a:r>
              <a:rPr lang="en-US" dirty="0"/>
              <a:t>Katelynn Orellana, Program Administrator, BEdA, SBCTC</a:t>
            </a:r>
          </a:p>
          <a:p>
            <a:r>
              <a:rPr lang="en-US" dirty="0"/>
              <a:t>October 9, 2025</a:t>
            </a:r>
          </a:p>
        </p:txBody>
      </p:sp>
    </p:spTree>
    <p:extLst>
      <p:ext uri="{BB962C8B-B14F-4D97-AF65-F5344CB8AC3E}">
        <p14:creationId xmlns:p14="http://schemas.microsoft.com/office/powerpoint/2010/main" val="3283783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Current Conference reality</a:t>
            </a:r>
          </a:p>
        </p:txBody>
      </p:sp>
      <p:sp>
        <p:nvSpPr>
          <p:cNvPr id="3" name="Content Placeholder 2"/>
          <p:cNvSpPr>
            <a:spLocks noGrp="1"/>
          </p:cNvSpPr>
          <p:nvPr>
            <p:ph idx="1"/>
          </p:nvPr>
        </p:nvSpPr>
        <p:spPr/>
        <p:txBody>
          <a:bodyPr/>
          <a:lstStyle/>
          <a:p>
            <a:r>
              <a:rPr lang="en-US" dirty="0"/>
              <a:t>Conference historically held even years in July</a:t>
            </a:r>
          </a:p>
          <a:p>
            <a:r>
              <a:rPr lang="en-US" dirty="0"/>
              <a:t>BEdA funding precarity = defunct planning timeline</a:t>
            </a:r>
          </a:p>
          <a:p>
            <a:r>
              <a:rPr lang="en-US" dirty="0"/>
              <a:t>In-person conference for 2026 not available</a:t>
            </a:r>
          </a:p>
        </p:txBody>
      </p:sp>
      <p:sp>
        <p:nvSpPr>
          <p:cNvPr id="4" name="Slide Number Placeholder 3"/>
          <p:cNvSpPr>
            <a:spLocks noGrp="1"/>
          </p:cNvSpPr>
          <p:nvPr>
            <p:ph type="sldNum" sz="quarter" idx="12"/>
          </p:nvPr>
        </p:nvSpPr>
        <p:spPr/>
        <p:txBody>
          <a:bodyPr/>
          <a:lstStyle/>
          <a:p>
            <a:fld id="{DEE5BC03-7CE3-4FE3-BC0A-0ACCA8AC1F24}" type="slidenum">
              <a:rPr lang="en-US" smtClean="0"/>
              <a:pPr/>
              <a:t>2</a:t>
            </a:fld>
            <a:endParaRPr lang="en-US" dirty="0"/>
          </a:p>
        </p:txBody>
      </p:sp>
    </p:spTree>
    <p:extLst>
      <p:ext uri="{BB962C8B-B14F-4D97-AF65-F5344CB8AC3E}">
        <p14:creationId xmlns:p14="http://schemas.microsoft.com/office/powerpoint/2010/main" val="61151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3D1AB5-3465-17E4-7E97-72FFBFF3A6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310CA4-9EAE-EBE3-38B8-777DE10C09D2}"/>
              </a:ext>
            </a:extLst>
          </p:cNvPr>
          <p:cNvSpPr>
            <a:spLocks noGrp="1"/>
          </p:cNvSpPr>
          <p:nvPr>
            <p:ph type="title"/>
          </p:nvPr>
        </p:nvSpPr>
        <p:spPr/>
        <p:txBody>
          <a:bodyPr/>
          <a:lstStyle/>
          <a:p>
            <a:r>
              <a:rPr lang="en-US" dirty="0"/>
              <a:t>Conference Options</a:t>
            </a:r>
          </a:p>
        </p:txBody>
      </p:sp>
      <p:sp>
        <p:nvSpPr>
          <p:cNvPr id="3" name="Content Placeholder 2">
            <a:extLst>
              <a:ext uri="{FF2B5EF4-FFF2-40B4-BE49-F238E27FC236}">
                <a16:creationId xmlns:a16="http://schemas.microsoft.com/office/drawing/2014/main" id="{5C66262B-6DF5-996A-2637-D75A1A2A7EE6}"/>
              </a:ext>
            </a:extLst>
          </p:cNvPr>
          <p:cNvSpPr>
            <a:spLocks noGrp="1"/>
          </p:cNvSpPr>
          <p:nvPr>
            <p:ph idx="1"/>
          </p:nvPr>
        </p:nvSpPr>
        <p:spPr/>
        <p:txBody>
          <a:bodyPr/>
          <a:lstStyle/>
          <a:p>
            <a:r>
              <a:rPr lang="en-US" dirty="0"/>
              <a:t>Offer virtually in 2026 during the spring</a:t>
            </a:r>
          </a:p>
          <a:p>
            <a:r>
              <a:rPr lang="en-US" dirty="0"/>
              <a:t>Skip the 2026 conference</a:t>
            </a:r>
          </a:p>
          <a:p>
            <a:pPr lvl="1"/>
            <a:r>
              <a:rPr lang="en-US" dirty="0"/>
              <a:t>Work in separate, targeted PD</a:t>
            </a:r>
          </a:p>
          <a:p>
            <a:r>
              <a:rPr lang="en-US" dirty="0"/>
              <a:t>Move the conference to odd years</a:t>
            </a:r>
          </a:p>
          <a:p>
            <a:pPr lvl="1"/>
            <a:r>
              <a:rPr lang="en-US" dirty="0"/>
              <a:t>Offering in-person in 2027</a:t>
            </a:r>
          </a:p>
        </p:txBody>
      </p:sp>
      <p:sp>
        <p:nvSpPr>
          <p:cNvPr id="4" name="Slide Number Placeholder 3">
            <a:extLst>
              <a:ext uri="{FF2B5EF4-FFF2-40B4-BE49-F238E27FC236}">
                <a16:creationId xmlns:a16="http://schemas.microsoft.com/office/drawing/2014/main" id="{77A86F03-D945-47F0-AAD3-44DEFC4C2937}"/>
              </a:ext>
            </a:extLst>
          </p:cNvPr>
          <p:cNvSpPr>
            <a:spLocks noGrp="1"/>
          </p:cNvSpPr>
          <p:nvPr>
            <p:ph type="sldNum" sz="quarter" idx="12"/>
          </p:nvPr>
        </p:nvSpPr>
        <p:spPr/>
        <p:txBody>
          <a:bodyPr/>
          <a:lstStyle/>
          <a:p>
            <a:fld id="{DEE5BC03-7CE3-4FE3-BC0A-0ACCA8AC1F24}" type="slidenum">
              <a:rPr lang="en-US" smtClean="0"/>
              <a:pPr/>
              <a:t>3</a:t>
            </a:fld>
            <a:endParaRPr lang="en-US" dirty="0"/>
          </a:p>
        </p:txBody>
      </p:sp>
    </p:spTree>
    <p:extLst>
      <p:ext uri="{BB962C8B-B14F-4D97-AF65-F5344CB8AC3E}">
        <p14:creationId xmlns:p14="http://schemas.microsoft.com/office/powerpoint/2010/main" val="1349245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Next</a:t>
            </a:r>
          </a:p>
        </p:txBody>
      </p:sp>
      <p:sp>
        <p:nvSpPr>
          <p:cNvPr id="3" name="Text Placeholder 2"/>
          <p:cNvSpPr>
            <a:spLocks noGrp="1"/>
          </p:cNvSpPr>
          <p:nvPr>
            <p:ph type="body" sz="quarter" idx="10"/>
          </p:nvPr>
        </p:nvSpPr>
        <p:spPr/>
        <p:txBody>
          <a:bodyPr/>
          <a:lstStyle/>
          <a:p>
            <a:r>
              <a:rPr lang="en-US" dirty="0"/>
              <a:t>Separate discussion for feedback</a:t>
            </a:r>
          </a:p>
          <a:p>
            <a:r>
              <a:rPr lang="en-US" dirty="0"/>
              <a:t>Initial feedback and questions: korellana@sbctc.edu</a:t>
            </a:r>
          </a:p>
        </p:txBody>
      </p:sp>
    </p:spTree>
    <p:extLst>
      <p:ext uri="{BB962C8B-B14F-4D97-AF65-F5344CB8AC3E}">
        <p14:creationId xmlns:p14="http://schemas.microsoft.com/office/powerpoint/2010/main" val="4188286279"/>
      </p:ext>
    </p:extLst>
  </p:cSld>
  <p:clrMapOvr>
    <a:masterClrMapping/>
  </p:clrMapOvr>
</p:sld>
</file>

<file path=ppt/theme/theme1.xml><?xml version="1.0" encoding="utf-8"?>
<a:theme xmlns:a="http://schemas.openxmlformats.org/drawingml/2006/main" name="Office Theme">
  <a:themeElements>
    <a:clrScheme name="SBCTC">
      <a:dk1>
        <a:srgbClr val="003764"/>
      </a:dk1>
      <a:lt1>
        <a:sysClr val="window" lastClr="FFFFFF"/>
      </a:lt1>
      <a:dk2>
        <a:srgbClr val="0071CE"/>
      </a:dk2>
      <a:lt2>
        <a:srgbClr val="C3C6C8"/>
      </a:lt2>
      <a:accent1>
        <a:srgbClr val="F4CD00"/>
      </a:accent1>
      <a:accent2>
        <a:srgbClr val="65CBC9"/>
      </a:accent2>
      <a:accent3>
        <a:srgbClr val="FFB547"/>
      </a:accent3>
      <a:accent4>
        <a:srgbClr val="00C18B"/>
      </a:accent4>
      <a:accent5>
        <a:srgbClr val="3D6489"/>
      </a:accent5>
      <a:accent6>
        <a:srgbClr val="2A70B8"/>
      </a:accent6>
      <a:hlink>
        <a:srgbClr val="0563C1"/>
      </a:hlink>
      <a:folHlink>
        <a:srgbClr val="954F72"/>
      </a:folHlink>
    </a:clrScheme>
    <a:fontScheme name="SBCTC">
      <a:majorFont>
        <a:latin typeface="Franklin Gothic Medium"/>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BECA933C-E61D-4F0A-B8CC-7399F5DE585F}" vid="{FB695196-C725-406F-B47F-C1D50E497C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Content_x0020_Owner xmlns="d9922a8a-c8e9-487d-95d2-c6b1c2450a72">
      <UserInfo>
        <DisplayName>Katie Rose</DisplayName>
        <AccountId>85</AccountId>
        <AccountType/>
      </UserInfo>
    </Content_x0020_Owner>
    <IconOverlay xmlns="d9922a8a-c8e9-487d-95d2-c6b1c2450a72" xsi:nil="true"/>
    <Menu_x0020_Group xmlns="d9922a8a-c8e9-487d-95d2-c6b1c2450a72">Publications &amp; Printing</Menu_x0020_Group>
    <Category xmlns="d9922a8a-c8e9-487d-95d2-c6b1c2450a72">SBCTC Templates</Category>
    <_dlc_DocId xmlns="03e82ba2-b1c2-49ab-af23-43782fb35cbc">Z7X6SQ3F62JH-64-83</_dlc_DocId>
    <_dlc_DocIdUrl xmlns="03e82ba2-b1c2-49ab-af23-43782fb35cbc">
      <Url>https://portal.sbctc.edu/sites/Intranet/publications/_layouts/15/DocIdRedir.aspx?ID=Z7X6SQ3F62JH-64-83</Url>
      <Description>Z7X6SQ3F62JH-64-83</Description>
    </_dlc_DocIdUrl>
    <lcf76f155ced4ddcb4097134ff3c332f xmlns="d9922a8a-c8e9-487d-95d2-c6b1c2450a72">
      <Terms xmlns="http://schemas.microsoft.com/office/infopath/2007/PartnerControls"/>
    </lcf76f155ced4ddcb4097134ff3c332f>
    <TaxCatchAll xmlns="03e82ba2-b1c2-49ab-af23-43782fb35cbc"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F948E665ECF7842A8E9F6A6D42CD1A8" ma:contentTypeVersion="521" ma:contentTypeDescription="Create a new document." ma:contentTypeScope="" ma:versionID="51f8041fdf45ec22aa6f6fa6ea81b15c">
  <xsd:schema xmlns:xsd="http://www.w3.org/2001/XMLSchema" xmlns:xs="http://www.w3.org/2001/XMLSchema" xmlns:p="http://schemas.microsoft.com/office/2006/metadata/properties" xmlns:ns1="http://schemas.microsoft.com/sharepoint/v3" xmlns:ns2="d9922a8a-c8e9-487d-95d2-c6b1c2450a72" xmlns:ns3="03e82ba2-b1c2-49ab-af23-43782fb35cbc" targetNamespace="http://schemas.microsoft.com/office/2006/metadata/properties" ma:root="true" ma:fieldsID="fa3f456d78f6af42d6d05b92447bc613" ns1:_="" ns2:_="" ns3:_="">
    <xsd:import namespace="http://schemas.microsoft.com/sharepoint/v3"/>
    <xsd:import namespace="d9922a8a-c8e9-487d-95d2-c6b1c2450a72"/>
    <xsd:import namespace="03e82ba2-b1c2-49ab-af23-43782fb35cbc"/>
    <xsd:element name="properties">
      <xsd:complexType>
        <xsd:sequence>
          <xsd:element name="documentManagement">
            <xsd:complexType>
              <xsd:all>
                <xsd:element ref="ns2:Menu_x0020_Group" minOccurs="0"/>
                <xsd:element ref="ns2:Category" minOccurs="0"/>
                <xsd:element ref="ns2:Content_x0020_Owner" minOccurs="0"/>
                <xsd:element ref="ns3:_dlc_DocId" minOccurs="0"/>
                <xsd:element ref="ns3:_dlc_DocIdUrl" minOccurs="0"/>
                <xsd:element ref="ns3:_dlc_DocIdPersistId" minOccurs="0"/>
                <xsd:element ref="ns2:IconOverlay" minOccurs="0"/>
                <xsd:element ref="ns1:PublishingExpirationDate" minOccurs="0"/>
                <xsd:element ref="ns1:PublishingStartDate" minOccurs="0"/>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ExpirationDate" ma:index="15"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element name="PublishingStartDate" ma:index="16"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9922a8a-c8e9-487d-95d2-c6b1c2450a72" elementFormDefault="qualified">
    <xsd:import namespace="http://schemas.microsoft.com/office/2006/documentManagement/types"/>
    <xsd:import namespace="http://schemas.microsoft.com/office/infopath/2007/PartnerControls"/>
    <xsd:element name="Menu_x0020_Group" ma:index="2" nillable="true" ma:displayName="Menu Group" ma:default="Publications &amp; Printing" ma:format="Dropdown" ma:internalName="Menu_x0020_Group" ma:readOnly="false">
      <xsd:simpleType>
        <xsd:restriction base="dms:Choice">
          <xsd:enumeration value="Publications &amp; Printing"/>
        </xsd:restriction>
      </xsd:simpleType>
    </xsd:element>
    <xsd:element name="Category" ma:index="3" nillable="true" ma:displayName="Category" ma:format="Dropdown" ma:internalName="Category" ma:readOnly="false">
      <xsd:simpleType>
        <xsd:restriction base="dms:Choice">
          <xsd:enumeration value="Business Cards"/>
          <xsd:enumeration value="Name Badges"/>
          <xsd:enumeration value="Logos"/>
          <xsd:enumeration value="SBCTC Templates"/>
          <xsd:enumeration value="Style Guide"/>
          <xsd:enumeration value="Zoom Backgrounds"/>
        </xsd:restriction>
      </xsd:simpleType>
    </xsd:element>
    <xsd:element name="Content_x0020_Owner" ma:index="10" nillable="true" ma:displayName="Content Owner" ma:list="UserInfo" ma:SharePointGroup="0" ma:internalName="Content_x0020_Own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conOverlay" ma:index="14" nillable="true" ma:displayName="IconOverlay" ma:internalName="IconOverlay" ma:readOnly="false">
      <xsd:simpleType>
        <xsd:restriction base="dms:Text"/>
      </xsd:simpleType>
    </xsd:element>
    <xsd:element name="MediaServiceMetadata" ma:index="17" nillable="true" ma:displayName="MediaServiceMetadata" ma:hidden="true" ma:internalName="MediaServiceMetadata" ma:readOnly="true">
      <xsd:simpleType>
        <xsd:restriction base="dms:Note"/>
      </xsd:simpleType>
    </xsd:element>
    <xsd:element name="MediaServiceFastMetadata" ma:index="18" nillable="true" ma:displayName="MediaServiceFastMetadata" ma:hidden="true" ma:internalName="MediaServiceFastMetadata" ma:readOnly="true">
      <xsd:simpleType>
        <xsd:restriction base="dms:Note"/>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072a751-c2a1-410f-8384-0186ab4766e9" ma:termSetId="09814cd3-568e-fe90-9814-8d621ff8fb84" ma:anchorId="fba54fb3-c3e1-fe81-a776-ca4b69148c4d" ma:open="true" ma:isKeyword="false">
      <xsd:complexType>
        <xsd:sequence>
          <xsd:element ref="pc:Terms" minOccurs="0" maxOccurs="1"/>
        </xsd:sequence>
      </xsd:complexType>
    </xsd:element>
    <xsd:element name="MediaServiceDateTaken" ma:index="24" nillable="true" ma:displayName="MediaServiceDateTaken" ma:hidden="true" ma:indexed="true" ma:internalName="MediaServiceDateTaken" ma:readOnly="true">
      <xsd:simpleType>
        <xsd:restriction base="dms:Text"/>
      </xsd:simpleType>
    </xsd:element>
    <xsd:element name="MediaServiceGenerationTime" ma:index="25" nillable="true" ma:displayName="MediaServiceGenerationTime" ma:hidden="true" ma:internalName="MediaServiceGenerationTime" ma:readOnly="true">
      <xsd:simpleType>
        <xsd:restriction base="dms:Text"/>
      </xsd:simpleType>
    </xsd:element>
    <xsd:element name="MediaServiceEventHashCode" ma:index="2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3e82ba2-b1c2-49ab-af23-43782fb35cbc" elementFormDefault="qualified">
    <xsd:import namespace="http://schemas.microsoft.com/office/2006/documentManagement/types"/>
    <xsd:import namespace="http://schemas.microsoft.com/office/infopath/2007/PartnerControls"/>
    <xsd:element name="_dlc_DocId" ma:index="11" nillable="true" ma:displayName="Document ID Value" ma:description="The value of the document ID assigned to this item." ma:internalName="_dlc_DocId" ma:readOnly="true">
      <xsd:simpleType>
        <xsd:restriction base="dms:Text"/>
      </xsd:simpleType>
    </xsd:element>
    <xsd:element name="_dlc_DocIdUrl" ma:index="1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3" nillable="true" ma:displayName="Persist ID" ma:description="Keep ID on add." ma:hidden="true" ma:internalName="_dlc_DocIdPersistId" ma:readOnly="true">
      <xsd:simpleType>
        <xsd:restriction base="dms:Boolean"/>
      </xsd:simpleType>
    </xsd:element>
    <xsd:element name="TaxCatchAll" ma:index="23" nillable="true" ma:displayName="Taxonomy Catch All Column" ma:hidden="true" ma:list="{f6202957-37ba-46a5-855f-0b2c18713e96}" ma:internalName="TaxCatchAll" ma:showField="CatchAllData" ma:web="03e82ba2-b1c2-49ab-af23-43782fb35cb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file>

<file path=customXml/itemProps1.xml><?xml version="1.0" encoding="utf-8"?>
<ds:datastoreItem xmlns:ds="http://schemas.openxmlformats.org/officeDocument/2006/customXml" ds:itemID="{C5C388AF-9EF2-40E4-AC4E-C9E502C2E4DC}">
  <ds:schemaRefs>
    <ds:schemaRef ds:uri="http://www.w3.org/XML/1998/namespace"/>
    <ds:schemaRef ds:uri="http://schemas.openxmlformats.org/package/2006/metadata/core-properties"/>
    <ds:schemaRef ds:uri="http://schemas.microsoft.com/office/2006/documentManagement/types"/>
    <ds:schemaRef ds:uri="http://purl.org/dc/dcmitype/"/>
    <ds:schemaRef ds:uri="http://purl.org/dc/elements/1.1/"/>
    <ds:schemaRef ds:uri="d9922a8a-c8e9-487d-95d2-c6b1c2450a72"/>
    <ds:schemaRef ds:uri="http://schemas.microsoft.com/office/infopath/2007/PartnerControls"/>
    <ds:schemaRef ds:uri="http://schemas.microsoft.com/sharepoint/v3"/>
    <ds:schemaRef ds:uri="03e82ba2-b1c2-49ab-af23-43782fb35cbc"/>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ADB5638D-D5BF-4859-98A2-1C19EAA93CE0}">
  <ds:schemaRefs>
    <ds:schemaRef ds:uri="http://schemas.microsoft.com/sharepoint/v3/contenttype/forms"/>
  </ds:schemaRefs>
</ds:datastoreItem>
</file>

<file path=customXml/itemProps3.xml><?xml version="1.0" encoding="utf-8"?>
<ds:datastoreItem xmlns:ds="http://schemas.openxmlformats.org/officeDocument/2006/customXml" ds:itemID="{356CFCBF-C6F2-4D1E-B23D-3567FAA054F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9922a8a-c8e9-487d-95d2-c6b1c2450a72"/>
    <ds:schemaRef ds:uri="03e82ba2-b1c2-49ab-af23-43782fb35cb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935940EB-9295-40F5-8C8B-916A82F32F42}">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1367</TotalTime>
  <Words>210</Words>
  <Application>Microsoft Office PowerPoint</Application>
  <PresentationFormat>On-screen Show (4:3)</PresentationFormat>
  <Paragraphs>27</Paragraphs>
  <Slides>4</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BEdA Biennial Conference</vt:lpstr>
      <vt:lpstr>Current Conference reality</vt:lpstr>
      <vt:lpstr>Conference Options</vt:lpstr>
      <vt:lpstr>What’s Next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SBCTC PowerPoint template--standard version</dc:title>
  <dc:creator>Katie Rose</dc:creator>
  <cp:lastModifiedBy>Katelynn Orellana</cp:lastModifiedBy>
  <cp:revision>5</cp:revision>
  <dcterms:created xsi:type="dcterms:W3CDTF">2019-07-26T22:41:21Z</dcterms:created>
  <dcterms:modified xsi:type="dcterms:W3CDTF">2025-10-09T15:15:23Z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0x0101001F948E665ECF7842A8E9F6A6D42CD1A8</vt:lpwstr>
  </property>
  <property fmtid="{D5CDD505-2E9C-101B-9397-08002B2CF9AE}" pid="3" name="_dlc_DocIdItemGuid">
    <vt:lpwstr>bc372a88-358c-4bb6-8d38-dd951ccab0b4</vt:lpwstr>
  </property>
</Properties>
</file>