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5"/>
  </p:sldMasterIdLst>
  <p:notesMasterIdLst>
    <p:notesMasterId r:id="rId8"/>
  </p:notesMasterIdLst>
  <p:handoutMasterIdLst>
    <p:handoutMasterId r:id="rId9"/>
  </p:handoutMasterIdLst>
  <p:sldIdLst>
    <p:sldId id="269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9118" autoAdjust="0"/>
  </p:normalViewPr>
  <p:slideViewPr>
    <p:cSldViewPr snapToGrid="0">
      <p:cViewPr varScale="1">
        <p:scale>
          <a:sx n="94" d="100"/>
          <a:sy n="94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BB64-96D6-42B0-8680-D8E44BBF474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84A02-D147-49A8-A06D-A5C08FF69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2317813" y="0"/>
            <a:ext cx="6829477" cy="3749964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69888" y="3863685"/>
            <a:ext cx="8336975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0608" y="4976665"/>
            <a:ext cx="8388928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5769402"/>
            <a:ext cx="4614862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 dirty="0"/>
              <a:t>Presenter(s)</a:t>
            </a:r>
            <a:br>
              <a:rPr lang="en-US" dirty="0"/>
            </a:br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10/8/2025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10/8/2025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19540" y="294198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19540" y="1174172"/>
            <a:ext cx="8336975" cy="49668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8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mmunity and Technical Colleges. Washington State Board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6860" y="1549936"/>
            <a:ext cx="8336975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860" y="2415155"/>
            <a:ext cx="8336975" cy="37570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F79CB6C7-AD96-437F-A75B-A1987D8D9ACA}" type="datetime1">
              <a:rPr lang="en-US" smtClean="0"/>
              <a:t>10/8/2025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6245" y="6483926"/>
            <a:ext cx="467590" cy="23754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2468" y="1709744"/>
            <a:ext cx="8270588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582468" y="4589469"/>
            <a:ext cx="8270588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E68BEF8-F67A-4B64-B2F2-CC4AA048128C}" type="datetime1">
              <a:rPr lang="en-US" smtClean="0"/>
              <a:t>10/8/2025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22561" y="1462241"/>
            <a:ext cx="8534403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422561" y="2400300"/>
            <a:ext cx="4014357" cy="39693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4759271" y="2400304"/>
            <a:ext cx="4197693" cy="39693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1001848F-E7F6-4E55-B1DE-CC691BBD4F09}" type="datetime1">
              <a:rPr lang="en-US" smtClean="0"/>
              <a:t>10/8/2025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3" name="Picture 12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4063"/>
            <a:ext cx="4067706" cy="1481791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07276" y="1485854"/>
            <a:ext cx="8335388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507278" y="2385434"/>
            <a:ext cx="4002378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07278" y="3003840"/>
            <a:ext cx="4002378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0207" y="2385430"/>
            <a:ext cx="4052457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4790207" y="3003840"/>
            <a:ext cx="4052457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5E48A247-4D0D-4017-954A-CBEE1B524F16}" type="datetime1">
              <a:rPr lang="en-US" smtClean="0"/>
              <a:t>10/8/2025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9" name="Picture 8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40327" y="1457982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3F43D62C-E4AB-4F6C-BB6E-7C3A3BBC5E2B}" type="datetime1">
              <a:rPr lang="en-US" smtClean="0"/>
              <a:t>10/8/2025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0" name="Picture 9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8" name="Rectangle 7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92275FF0-9E97-4E0A-B533-109FB6621FD2}" type="datetime1">
              <a:rPr lang="en-US" smtClean="0"/>
              <a:t>10/8/2025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86494" y="1385541"/>
            <a:ext cx="3160715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94" y="2888673"/>
            <a:ext cx="3160715" cy="349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863540" y="1569027"/>
            <a:ext cx="5041469" cy="481202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A3C062AC-1CC2-40A8-B531-F2154AC26E35}" type="datetime1">
              <a:rPr lang="en-US" smtClean="0"/>
              <a:t>10/8/2025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03370" y="1385541"/>
            <a:ext cx="335813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370" y="2888673"/>
            <a:ext cx="3358139" cy="3542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024047" y="1569026"/>
            <a:ext cx="4839398" cy="486247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6EA93EB-E55E-4DBB-B6AA-C54A9BA5E4A4}" type="datetime1">
              <a:rPr lang="en-US" smtClean="0"/>
              <a:t>10/8/2025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133E56-B72E-AB79-E257-0EAD5B88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sbctc</a:t>
            </a:r>
            <a:r>
              <a:rPr lang="en-US" dirty="0"/>
              <a:t> update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06E6C23-B63F-23CD-6C2A-0D4FE72293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Council for Basic Skills Meeting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303ED48-341E-F014-F655-8D384CB86D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October 9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203303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CCC5A-7722-C9E3-1018-E8C1B60B4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SBCTC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38BC5-2DF9-261F-7AAA-6C60678CF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SFRA</a:t>
            </a:r>
          </a:p>
          <a:p>
            <a:r>
              <a:rPr lang="en-US" sz="3200" dirty="0"/>
              <a:t>Allocation model</a:t>
            </a:r>
          </a:p>
          <a:p>
            <a:r>
              <a:rPr lang="en-US" sz="3200" dirty="0"/>
              <a:t>SAI</a:t>
            </a:r>
          </a:p>
          <a:p>
            <a:r>
              <a:rPr lang="en-US" sz="3200" dirty="0"/>
              <a:t>BEdA Funding Formula</a:t>
            </a:r>
          </a:p>
          <a:p>
            <a:r>
              <a:rPr lang="en-US" sz="3200" dirty="0"/>
              <a:t>BEdA Biennial Discussion</a:t>
            </a:r>
          </a:p>
          <a:p>
            <a:r>
              <a:rPr lang="en-US" sz="3200"/>
              <a:t>Monitoring Update &amp; Grant Reminders</a:t>
            </a:r>
          </a:p>
          <a:p>
            <a:r>
              <a:rPr lang="en-US" sz="3200" dirty="0"/>
              <a:t>Burning Questions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D4910-13F8-52FA-0E17-C55CE29C0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194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BCTC">
      <a:dk1>
        <a:srgbClr val="003764"/>
      </a:dk1>
      <a:lt1>
        <a:sysClr val="window" lastClr="FFFFFF"/>
      </a:lt1>
      <a:dk2>
        <a:srgbClr val="0071CE"/>
      </a:dk2>
      <a:lt2>
        <a:srgbClr val="C3C6C8"/>
      </a:lt2>
      <a:accent1>
        <a:srgbClr val="F4CD00"/>
      </a:accent1>
      <a:accent2>
        <a:srgbClr val="65CBC9"/>
      </a:accent2>
      <a:accent3>
        <a:srgbClr val="FFB547"/>
      </a:accent3>
      <a:accent4>
        <a:srgbClr val="00C18B"/>
      </a:accent4>
      <a:accent5>
        <a:srgbClr val="3D6489"/>
      </a:accent5>
      <a:accent6>
        <a:srgbClr val="2A70B8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ECA933C-E61D-4F0A-B8CC-7399F5DE585F}" vid="{FB695196-C725-406F-B47F-C1D50E497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ontent_x0020_Owner xmlns="d9922a8a-c8e9-487d-95d2-c6b1c2450a72">
      <UserInfo>
        <DisplayName>Katie Rose</DisplayName>
        <AccountId>85</AccountId>
        <AccountType/>
      </UserInfo>
    </Content_x0020_Owner>
    <IconOverlay xmlns="d9922a8a-c8e9-487d-95d2-c6b1c2450a72" xsi:nil="true"/>
    <Menu_x0020_Group xmlns="d9922a8a-c8e9-487d-95d2-c6b1c2450a72">Publications &amp; Printing</Menu_x0020_Group>
    <Category xmlns="d9922a8a-c8e9-487d-95d2-c6b1c2450a72">SBCTC Templates</Category>
    <_dlc_DocId xmlns="03e82ba2-b1c2-49ab-af23-43782fb35cbc">Z7X6SQ3F62JH-64-83</_dlc_DocId>
    <_dlc_DocIdUrl xmlns="03e82ba2-b1c2-49ab-af23-43782fb35cbc">
      <Url>https://portal.sbctc.edu/sites/Intranet/publications/_layouts/15/DocIdRedir.aspx?ID=Z7X6SQ3F62JH-64-83</Url>
      <Description>Z7X6SQ3F62JH-64-83</Description>
    </_dlc_DocIdUrl>
    <lcf76f155ced4ddcb4097134ff3c332f xmlns="d9922a8a-c8e9-487d-95d2-c6b1c2450a72">
      <Terms xmlns="http://schemas.microsoft.com/office/infopath/2007/PartnerControls"/>
    </lcf76f155ced4ddcb4097134ff3c332f>
    <TaxCatchAll xmlns="03e82ba2-b1c2-49ab-af23-43782fb35cb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48E665ECF7842A8E9F6A6D42CD1A8" ma:contentTypeVersion="521" ma:contentTypeDescription="Create a new document." ma:contentTypeScope="" ma:versionID="51f8041fdf45ec22aa6f6fa6ea81b15c">
  <xsd:schema xmlns:xsd="http://www.w3.org/2001/XMLSchema" xmlns:xs="http://www.w3.org/2001/XMLSchema" xmlns:p="http://schemas.microsoft.com/office/2006/metadata/properties" xmlns:ns1="http://schemas.microsoft.com/sharepoint/v3" xmlns:ns2="d9922a8a-c8e9-487d-95d2-c6b1c2450a72" xmlns:ns3="03e82ba2-b1c2-49ab-af23-43782fb35cbc" targetNamespace="http://schemas.microsoft.com/office/2006/metadata/properties" ma:root="true" ma:fieldsID="fa3f456d78f6af42d6d05b92447bc613" ns1:_="" ns2:_="" ns3:_="">
    <xsd:import namespace="http://schemas.microsoft.com/sharepoint/v3"/>
    <xsd:import namespace="d9922a8a-c8e9-487d-95d2-c6b1c2450a72"/>
    <xsd:import namespace="03e82ba2-b1c2-49ab-af23-43782fb35cbc"/>
    <xsd:element name="properties">
      <xsd:complexType>
        <xsd:sequence>
          <xsd:element name="documentManagement">
            <xsd:complexType>
              <xsd:all>
                <xsd:element ref="ns2:Menu_x0020_Group" minOccurs="0"/>
                <xsd:element ref="ns2:Category" minOccurs="0"/>
                <xsd:element ref="ns2:Content_x0020_Owner" minOccurs="0"/>
                <xsd:element ref="ns3:_dlc_DocId" minOccurs="0"/>
                <xsd:element ref="ns3:_dlc_DocIdUrl" minOccurs="0"/>
                <xsd:element ref="ns3:_dlc_DocIdPersistId" minOccurs="0"/>
                <xsd:element ref="ns2:IconOverlay" minOccurs="0"/>
                <xsd:element ref="ns1:PublishingExpirationDate" minOccurs="0"/>
                <xsd:element ref="ns1:PublishingStartDat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1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PublishingStartDate" ma:index="16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22a8a-c8e9-487d-95d2-c6b1c2450a72" elementFormDefault="qualified">
    <xsd:import namespace="http://schemas.microsoft.com/office/2006/documentManagement/types"/>
    <xsd:import namespace="http://schemas.microsoft.com/office/infopath/2007/PartnerControls"/>
    <xsd:element name="Menu_x0020_Group" ma:index="2" nillable="true" ma:displayName="Menu Group" ma:default="Publications &amp; Printing" ma:format="Dropdown" ma:internalName="Menu_x0020_Group" ma:readOnly="false">
      <xsd:simpleType>
        <xsd:restriction base="dms:Choice">
          <xsd:enumeration value="Publications &amp; Printing"/>
        </xsd:restriction>
      </xsd:simpleType>
    </xsd:element>
    <xsd:element name="Category" ma:index="3" nillable="true" ma:displayName="Category" ma:format="Dropdown" ma:internalName="Category" ma:readOnly="false">
      <xsd:simpleType>
        <xsd:restriction base="dms:Choice">
          <xsd:enumeration value="Business Cards"/>
          <xsd:enumeration value="Name Badges"/>
          <xsd:enumeration value="Logos"/>
          <xsd:enumeration value="SBCTC Templates"/>
          <xsd:enumeration value="Style Guide"/>
          <xsd:enumeration value="Zoom Backgrounds"/>
        </xsd:restriction>
      </xsd:simpleType>
    </xsd:element>
    <xsd:element name="Content_x0020_Owner" ma:index="10" nillable="true" ma:displayName="Content Owner" ma:list="UserInfo" ma:SharePointGroup="0" ma:internalName="Cont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conOverlay" ma:index="14" nillable="true" ma:displayName="IconOverlay" ma:internalName="IconOverlay" ma:readOnly="false">
      <xsd:simpleType>
        <xsd:restriction base="dms:Text"/>
      </xsd:simple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072a751-c2a1-410f-8384-0186ab4766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82ba2-b1c2-49ab-af23-43782fb35cbc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3" nillable="true" ma:displayName="Taxonomy Catch All Column" ma:hidden="true" ma:list="{f6202957-37ba-46a5-855f-0b2c18713e96}" ma:internalName="TaxCatchAll" ma:showField="CatchAllData" ma:web="03e82ba2-b1c2-49ab-af23-43782fb35c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5940EB-9295-40F5-8C8B-916A82F32F4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5C388AF-9EF2-40E4-AC4E-C9E502C2E4D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9922a8a-c8e9-487d-95d2-c6b1c2450a72"/>
    <ds:schemaRef ds:uri="03e82ba2-b1c2-49ab-af23-43782fb35cbc"/>
  </ds:schemaRefs>
</ds:datastoreItem>
</file>

<file path=customXml/itemProps3.xml><?xml version="1.0" encoding="utf-8"?>
<ds:datastoreItem xmlns:ds="http://schemas.openxmlformats.org/officeDocument/2006/customXml" ds:itemID="{ADB5638D-D5BF-4859-98A2-1C19EAA93CE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56CFCBF-C6F2-4D1E-B23D-3567FAA054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922a8a-c8e9-487d-95d2-c6b1c2450a72"/>
    <ds:schemaRef ds:uri="03e82ba2-b1c2-49ab-af23-43782fb35c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1409</TotalTime>
  <Words>32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sbctc update</vt:lpstr>
      <vt:lpstr>SBCTC 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SBCTC PowerPoint template--standard version</dc:title>
  <dc:creator>Katie Rose</dc:creator>
  <cp:lastModifiedBy>Troy Goracke</cp:lastModifiedBy>
  <cp:revision>12</cp:revision>
  <dcterms:created xsi:type="dcterms:W3CDTF">2019-07-26T22:41:21Z</dcterms:created>
  <dcterms:modified xsi:type="dcterms:W3CDTF">2025-10-08T19:52:17Z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0x0101001F948E665ECF7842A8E9F6A6D42CD1A8</vt:lpwstr>
  </property>
  <property fmtid="{D5CDD505-2E9C-101B-9397-08002B2CF9AE}" pid="3" name="_dlc_DocIdItemGuid">
    <vt:lpwstr>bc372a88-358c-4bb6-8d38-dd951ccab0b4</vt:lpwstr>
  </property>
</Properties>
</file>