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2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85252" y="261366"/>
            <a:ext cx="3885565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58" y="1421130"/>
            <a:ext cx="8217534" cy="2761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o.com/" TargetMode="External"/><Relationship Id="rId2" Type="http://schemas.openxmlformats.org/officeDocument/2006/relationships/hyperlink" Target="https://wall.sli.do/event/wggEKjjA3SYH6wLv3DLSPF?section=b904daab-6a5f-4dab-adf4-b82103116376&amp;integration=slido-admin&amp;utm_source=slidoadm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7290" y="0"/>
              <a:ext cx="7704709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7475855" cy="6858000"/>
            </a:xfrm>
            <a:custGeom>
              <a:avLst/>
              <a:gdLst/>
              <a:ahLst/>
              <a:cxnLst/>
              <a:rect l="l" t="t" r="r" b="b"/>
              <a:pathLst>
                <a:path w="7475855" h="6858000">
                  <a:moveTo>
                    <a:pt x="585939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979543" y="6858000"/>
                  </a:lnTo>
                  <a:lnTo>
                    <a:pt x="5084699" y="6785063"/>
                  </a:lnTo>
                  <a:lnTo>
                    <a:pt x="5124766" y="6755425"/>
                  </a:lnTo>
                  <a:lnTo>
                    <a:pt x="5164734" y="6725443"/>
                  </a:lnTo>
                  <a:lnTo>
                    <a:pt x="5204614" y="6695138"/>
                  </a:lnTo>
                  <a:lnTo>
                    <a:pt x="5244419" y="6664530"/>
                  </a:lnTo>
                  <a:lnTo>
                    <a:pt x="5323852" y="6602486"/>
                  </a:lnTo>
                  <a:lnTo>
                    <a:pt x="5403135" y="6539470"/>
                  </a:lnTo>
                  <a:lnTo>
                    <a:pt x="5482366" y="6475644"/>
                  </a:lnTo>
                  <a:lnTo>
                    <a:pt x="5640185" y="6347048"/>
                  </a:lnTo>
                  <a:lnTo>
                    <a:pt x="5986660" y="6066668"/>
                  </a:lnTo>
                  <a:lnTo>
                    <a:pt x="6099784" y="5974119"/>
                  </a:lnTo>
                  <a:lnTo>
                    <a:pt x="6174214" y="5912365"/>
                  </a:lnTo>
                  <a:lnTo>
                    <a:pt x="6247724" y="5850446"/>
                  </a:lnTo>
                  <a:lnTo>
                    <a:pt x="6320202" y="5788255"/>
                  </a:lnTo>
                  <a:lnTo>
                    <a:pt x="6356019" y="5757024"/>
                  </a:lnTo>
                  <a:lnTo>
                    <a:pt x="6391535" y="5725687"/>
                  </a:lnTo>
                  <a:lnTo>
                    <a:pt x="6426737" y="5694229"/>
                  </a:lnTo>
                  <a:lnTo>
                    <a:pt x="6461611" y="5662637"/>
                  </a:lnTo>
                  <a:lnTo>
                    <a:pt x="6496142" y="5630899"/>
                  </a:lnTo>
                  <a:lnTo>
                    <a:pt x="6530316" y="5599001"/>
                  </a:lnTo>
                  <a:lnTo>
                    <a:pt x="6564120" y="5566929"/>
                  </a:lnTo>
                  <a:lnTo>
                    <a:pt x="6597539" y="5534672"/>
                  </a:lnTo>
                  <a:lnTo>
                    <a:pt x="6630560" y="5502215"/>
                  </a:lnTo>
                  <a:lnTo>
                    <a:pt x="6663167" y="5469545"/>
                  </a:lnTo>
                  <a:lnTo>
                    <a:pt x="6695348" y="5436650"/>
                  </a:lnTo>
                  <a:lnTo>
                    <a:pt x="6727088" y="5403516"/>
                  </a:lnTo>
                  <a:lnTo>
                    <a:pt x="6758373" y="5370130"/>
                  </a:lnTo>
                  <a:lnTo>
                    <a:pt x="6789189" y="5336478"/>
                  </a:lnTo>
                  <a:lnTo>
                    <a:pt x="6819521" y="5302548"/>
                  </a:lnTo>
                  <a:lnTo>
                    <a:pt x="6849357" y="5268327"/>
                  </a:lnTo>
                  <a:lnTo>
                    <a:pt x="6878681" y="5233801"/>
                  </a:lnTo>
                  <a:lnTo>
                    <a:pt x="6907480" y="5198957"/>
                  </a:lnTo>
                  <a:lnTo>
                    <a:pt x="6935739" y="5163783"/>
                  </a:lnTo>
                  <a:lnTo>
                    <a:pt x="6963445" y="5128264"/>
                  </a:lnTo>
                  <a:lnTo>
                    <a:pt x="6990584" y="5092387"/>
                  </a:lnTo>
                  <a:lnTo>
                    <a:pt x="7017140" y="5056141"/>
                  </a:lnTo>
                  <a:lnTo>
                    <a:pt x="7043102" y="5019510"/>
                  </a:lnTo>
                  <a:lnTo>
                    <a:pt x="7068453" y="4982483"/>
                  </a:lnTo>
                  <a:lnTo>
                    <a:pt x="7093181" y="4945046"/>
                  </a:lnTo>
                  <a:lnTo>
                    <a:pt x="7117271" y="4907186"/>
                  </a:lnTo>
                  <a:lnTo>
                    <a:pt x="7140709" y="4868890"/>
                  </a:lnTo>
                  <a:lnTo>
                    <a:pt x="7163481" y="4830144"/>
                  </a:lnTo>
                  <a:lnTo>
                    <a:pt x="7185573" y="4790936"/>
                  </a:lnTo>
                  <a:lnTo>
                    <a:pt x="7206971" y="4751252"/>
                  </a:lnTo>
                  <a:lnTo>
                    <a:pt x="7227661" y="4711079"/>
                  </a:lnTo>
                  <a:lnTo>
                    <a:pt x="7247628" y="4670404"/>
                  </a:lnTo>
                  <a:lnTo>
                    <a:pt x="7266860" y="4629214"/>
                  </a:lnTo>
                  <a:lnTo>
                    <a:pt x="7285341" y="4587496"/>
                  </a:lnTo>
                  <a:lnTo>
                    <a:pt x="7303057" y="4545236"/>
                  </a:lnTo>
                  <a:lnTo>
                    <a:pt x="7319995" y="4502421"/>
                  </a:lnTo>
                  <a:lnTo>
                    <a:pt x="7336141" y="4459039"/>
                  </a:lnTo>
                  <a:lnTo>
                    <a:pt x="7351480" y="4415076"/>
                  </a:lnTo>
                  <a:lnTo>
                    <a:pt x="7365998" y="4370518"/>
                  </a:lnTo>
                  <a:lnTo>
                    <a:pt x="7379681" y="4325353"/>
                  </a:lnTo>
                  <a:lnTo>
                    <a:pt x="7392516" y="4279568"/>
                  </a:lnTo>
                  <a:lnTo>
                    <a:pt x="7404488" y="4233149"/>
                  </a:lnTo>
                  <a:lnTo>
                    <a:pt x="7415583" y="4186084"/>
                  </a:lnTo>
                  <a:lnTo>
                    <a:pt x="7425787" y="4138358"/>
                  </a:lnTo>
                  <a:lnTo>
                    <a:pt x="7435086" y="4089960"/>
                  </a:lnTo>
                  <a:lnTo>
                    <a:pt x="7443465" y="4040875"/>
                  </a:lnTo>
                  <a:lnTo>
                    <a:pt x="7450912" y="3991090"/>
                  </a:lnTo>
                  <a:lnTo>
                    <a:pt x="7457411" y="3940594"/>
                  </a:lnTo>
                  <a:lnTo>
                    <a:pt x="7462949" y="3889371"/>
                  </a:lnTo>
                  <a:lnTo>
                    <a:pt x="7467512" y="3837410"/>
                  </a:lnTo>
                  <a:lnTo>
                    <a:pt x="7471085" y="3784696"/>
                  </a:lnTo>
                  <a:lnTo>
                    <a:pt x="7473655" y="3731218"/>
                  </a:lnTo>
                  <a:lnTo>
                    <a:pt x="7475207" y="3676961"/>
                  </a:lnTo>
                  <a:lnTo>
                    <a:pt x="7475728" y="3621913"/>
                  </a:lnTo>
                  <a:lnTo>
                    <a:pt x="7475484" y="3567334"/>
                  </a:lnTo>
                  <a:lnTo>
                    <a:pt x="7474754" y="3512922"/>
                  </a:lnTo>
                  <a:lnTo>
                    <a:pt x="7473538" y="3458679"/>
                  </a:lnTo>
                  <a:lnTo>
                    <a:pt x="7471838" y="3404610"/>
                  </a:lnTo>
                  <a:lnTo>
                    <a:pt x="7469655" y="3350720"/>
                  </a:lnTo>
                  <a:lnTo>
                    <a:pt x="7466991" y="3297012"/>
                  </a:lnTo>
                  <a:lnTo>
                    <a:pt x="7463846" y="3243491"/>
                  </a:lnTo>
                  <a:lnTo>
                    <a:pt x="7460222" y="3190160"/>
                  </a:lnTo>
                  <a:lnTo>
                    <a:pt x="7456119" y="3137025"/>
                  </a:lnTo>
                  <a:lnTo>
                    <a:pt x="7451540" y="3084088"/>
                  </a:lnTo>
                  <a:lnTo>
                    <a:pt x="7446485" y="3031354"/>
                  </a:lnTo>
                  <a:lnTo>
                    <a:pt x="7440956" y="2978828"/>
                  </a:lnTo>
                  <a:lnTo>
                    <a:pt x="7434953" y="2926513"/>
                  </a:lnTo>
                  <a:lnTo>
                    <a:pt x="7428479" y="2874413"/>
                  </a:lnTo>
                  <a:lnTo>
                    <a:pt x="7421534" y="2822534"/>
                  </a:lnTo>
                  <a:lnTo>
                    <a:pt x="7414119" y="2770878"/>
                  </a:lnTo>
                  <a:lnTo>
                    <a:pt x="7406236" y="2719450"/>
                  </a:lnTo>
                  <a:lnTo>
                    <a:pt x="7397885" y="2668254"/>
                  </a:lnTo>
                  <a:lnTo>
                    <a:pt x="7389069" y="2617295"/>
                  </a:lnTo>
                  <a:lnTo>
                    <a:pt x="7379788" y="2566576"/>
                  </a:lnTo>
                  <a:lnTo>
                    <a:pt x="7370044" y="2516102"/>
                  </a:lnTo>
                  <a:lnTo>
                    <a:pt x="7359837" y="2465876"/>
                  </a:lnTo>
                  <a:lnTo>
                    <a:pt x="7349169" y="2415903"/>
                  </a:lnTo>
                  <a:lnTo>
                    <a:pt x="7338042" y="2366188"/>
                  </a:lnTo>
                  <a:lnTo>
                    <a:pt x="7326456" y="2316733"/>
                  </a:lnTo>
                  <a:lnTo>
                    <a:pt x="7314412" y="2267544"/>
                  </a:lnTo>
                  <a:lnTo>
                    <a:pt x="7301912" y="2218624"/>
                  </a:lnTo>
                  <a:lnTo>
                    <a:pt x="7288958" y="2169978"/>
                  </a:lnTo>
                  <a:lnTo>
                    <a:pt x="7275549" y="2121610"/>
                  </a:lnTo>
                  <a:lnTo>
                    <a:pt x="7261688" y="2073523"/>
                  </a:lnTo>
                  <a:lnTo>
                    <a:pt x="7247376" y="2025723"/>
                  </a:lnTo>
                  <a:lnTo>
                    <a:pt x="7232613" y="1978212"/>
                  </a:lnTo>
                  <a:lnTo>
                    <a:pt x="7217402" y="1930997"/>
                  </a:lnTo>
                  <a:lnTo>
                    <a:pt x="7201743" y="1884079"/>
                  </a:lnTo>
                  <a:lnTo>
                    <a:pt x="7185638" y="1837464"/>
                  </a:lnTo>
                  <a:lnTo>
                    <a:pt x="7169087" y="1791156"/>
                  </a:lnTo>
                  <a:lnTo>
                    <a:pt x="7152092" y="1745159"/>
                  </a:lnTo>
                  <a:lnTo>
                    <a:pt x="7134655" y="1699477"/>
                  </a:lnTo>
                  <a:lnTo>
                    <a:pt x="7116776" y="1654115"/>
                  </a:lnTo>
                  <a:lnTo>
                    <a:pt x="7098456" y="1609075"/>
                  </a:lnTo>
                  <a:lnTo>
                    <a:pt x="7079698" y="1564363"/>
                  </a:lnTo>
                  <a:lnTo>
                    <a:pt x="7060501" y="1519983"/>
                  </a:lnTo>
                  <a:lnTo>
                    <a:pt x="7040868" y="1475939"/>
                  </a:lnTo>
                  <a:lnTo>
                    <a:pt x="7020799" y="1432234"/>
                  </a:lnTo>
                  <a:lnTo>
                    <a:pt x="7000296" y="1388874"/>
                  </a:lnTo>
                  <a:lnTo>
                    <a:pt x="6979360" y="1345862"/>
                  </a:lnTo>
                  <a:lnTo>
                    <a:pt x="6957992" y="1303202"/>
                  </a:lnTo>
                  <a:lnTo>
                    <a:pt x="6936193" y="1260899"/>
                  </a:lnTo>
                  <a:lnTo>
                    <a:pt x="6913965" y="1218956"/>
                  </a:lnTo>
                  <a:lnTo>
                    <a:pt x="6891309" y="1177379"/>
                  </a:lnTo>
                  <a:lnTo>
                    <a:pt x="6868225" y="1136170"/>
                  </a:lnTo>
                  <a:lnTo>
                    <a:pt x="6844716" y="1095334"/>
                  </a:lnTo>
                  <a:lnTo>
                    <a:pt x="6820783" y="1054876"/>
                  </a:lnTo>
                  <a:lnTo>
                    <a:pt x="6796426" y="1014799"/>
                  </a:lnTo>
                  <a:lnTo>
                    <a:pt x="6771646" y="975108"/>
                  </a:lnTo>
                  <a:lnTo>
                    <a:pt x="6746446" y="935806"/>
                  </a:lnTo>
                  <a:lnTo>
                    <a:pt x="6720827" y="896898"/>
                  </a:lnTo>
                  <a:lnTo>
                    <a:pt x="6694789" y="858388"/>
                  </a:lnTo>
                  <a:lnTo>
                    <a:pt x="6668333" y="820281"/>
                  </a:lnTo>
                  <a:lnTo>
                    <a:pt x="6641462" y="782579"/>
                  </a:lnTo>
                  <a:lnTo>
                    <a:pt x="6614175" y="745288"/>
                  </a:lnTo>
                  <a:lnTo>
                    <a:pt x="6586475" y="708412"/>
                  </a:lnTo>
                  <a:lnTo>
                    <a:pt x="6558363" y="671955"/>
                  </a:lnTo>
                  <a:lnTo>
                    <a:pt x="6529839" y="635920"/>
                  </a:lnTo>
                  <a:lnTo>
                    <a:pt x="6500906" y="600312"/>
                  </a:lnTo>
                  <a:lnTo>
                    <a:pt x="6471563" y="565135"/>
                  </a:lnTo>
                  <a:lnTo>
                    <a:pt x="6441814" y="530394"/>
                  </a:lnTo>
                  <a:lnTo>
                    <a:pt x="6411658" y="496092"/>
                  </a:lnTo>
                  <a:lnTo>
                    <a:pt x="6381096" y="462234"/>
                  </a:lnTo>
                  <a:lnTo>
                    <a:pt x="6350131" y="428824"/>
                  </a:lnTo>
                  <a:lnTo>
                    <a:pt x="6318763" y="395865"/>
                  </a:lnTo>
                  <a:lnTo>
                    <a:pt x="6286994" y="363363"/>
                  </a:lnTo>
                  <a:lnTo>
                    <a:pt x="6254825" y="331320"/>
                  </a:lnTo>
                  <a:lnTo>
                    <a:pt x="6222256" y="299743"/>
                  </a:lnTo>
                  <a:lnTo>
                    <a:pt x="6189290" y="268633"/>
                  </a:lnTo>
                  <a:lnTo>
                    <a:pt x="6155927" y="237996"/>
                  </a:lnTo>
                  <a:lnTo>
                    <a:pt x="6122169" y="207836"/>
                  </a:lnTo>
                  <a:lnTo>
                    <a:pt x="6088016" y="178157"/>
                  </a:lnTo>
                  <a:lnTo>
                    <a:pt x="6053471" y="148963"/>
                  </a:lnTo>
                  <a:lnTo>
                    <a:pt x="6018534" y="120258"/>
                  </a:lnTo>
                  <a:lnTo>
                    <a:pt x="5983206" y="92046"/>
                  </a:lnTo>
                  <a:lnTo>
                    <a:pt x="5947489" y="64332"/>
                  </a:lnTo>
                  <a:lnTo>
                    <a:pt x="5911384" y="37120"/>
                  </a:lnTo>
                  <a:lnTo>
                    <a:pt x="5874893" y="10414"/>
                  </a:lnTo>
                  <a:lnTo>
                    <a:pt x="5859399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" y="0"/>
              <a:ext cx="7283450" cy="6858000"/>
            </a:xfrm>
            <a:custGeom>
              <a:avLst/>
              <a:gdLst/>
              <a:ahLst/>
              <a:cxnLst/>
              <a:rect l="l" t="t" r="r" b="b"/>
              <a:pathLst>
                <a:path w="7283450" h="6858000">
                  <a:moveTo>
                    <a:pt x="561756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10912" y="6858000"/>
                  </a:lnTo>
                  <a:lnTo>
                    <a:pt x="4819243" y="6785063"/>
                  </a:lnTo>
                  <a:lnTo>
                    <a:pt x="4860513" y="6755425"/>
                  </a:lnTo>
                  <a:lnTo>
                    <a:pt x="4901682" y="6725443"/>
                  </a:lnTo>
                  <a:lnTo>
                    <a:pt x="4942765" y="6695138"/>
                  </a:lnTo>
                  <a:lnTo>
                    <a:pt x="4983774" y="6664530"/>
                  </a:lnTo>
                  <a:lnTo>
                    <a:pt x="5065619" y="6602486"/>
                  </a:lnTo>
                  <a:lnTo>
                    <a:pt x="5147322" y="6539470"/>
                  </a:lnTo>
                  <a:lnTo>
                    <a:pt x="5228984" y="6475644"/>
                  </a:lnTo>
                  <a:lnTo>
                    <a:pt x="5391126" y="6347476"/>
                  </a:lnTo>
                  <a:lnTo>
                    <a:pt x="5781997" y="6040398"/>
                  </a:lnTo>
                  <a:lnTo>
                    <a:pt x="5896533" y="5949097"/>
                  </a:lnTo>
                  <a:lnTo>
                    <a:pt x="5971844" y="5888125"/>
                  </a:lnTo>
                  <a:lnTo>
                    <a:pt x="6046187" y="5826952"/>
                  </a:lnTo>
                  <a:lnTo>
                    <a:pt x="6119452" y="5765475"/>
                  </a:lnTo>
                  <a:lnTo>
                    <a:pt x="6155646" y="5734592"/>
                  </a:lnTo>
                  <a:lnTo>
                    <a:pt x="6191528" y="5703595"/>
                  </a:lnTo>
                  <a:lnTo>
                    <a:pt x="6227084" y="5672472"/>
                  </a:lnTo>
                  <a:lnTo>
                    <a:pt x="6262302" y="5641210"/>
                  </a:lnTo>
                  <a:lnTo>
                    <a:pt x="6297167" y="5609796"/>
                  </a:lnTo>
                  <a:lnTo>
                    <a:pt x="6331664" y="5578218"/>
                  </a:lnTo>
                  <a:lnTo>
                    <a:pt x="6365781" y="5546464"/>
                  </a:lnTo>
                  <a:lnTo>
                    <a:pt x="6399502" y="5514520"/>
                  </a:lnTo>
                  <a:lnTo>
                    <a:pt x="6432815" y="5482374"/>
                  </a:lnTo>
                  <a:lnTo>
                    <a:pt x="6465706" y="5450014"/>
                  </a:lnTo>
                  <a:lnTo>
                    <a:pt x="6498160" y="5417426"/>
                  </a:lnTo>
                  <a:lnTo>
                    <a:pt x="6530163" y="5384599"/>
                  </a:lnTo>
                  <a:lnTo>
                    <a:pt x="6561702" y="5351518"/>
                  </a:lnTo>
                  <a:lnTo>
                    <a:pt x="6592763" y="5318173"/>
                  </a:lnTo>
                  <a:lnTo>
                    <a:pt x="6623331" y="5284550"/>
                  </a:lnTo>
                  <a:lnTo>
                    <a:pt x="6653394" y="5250636"/>
                  </a:lnTo>
                  <a:lnTo>
                    <a:pt x="6682936" y="5216420"/>
                  </a:lnTo>
                  <a:lnTo>
                    <a:pt x="6711945" y="5181887"/>
                  </a:lnTo>
                  <a:lnTo>
                    <a:pt x="6740406" y="5147027"/>
                  </a:lnTo>
                  <a:lnTo>
                    <a:pt x="6768304" y="5111825"/>
                  </a:lnTo>
                  <a:lnTo>
                    <a:pt x="6795628" y="5076270"/>
                  </a:lnTo>
                  <a:lnTo>
                    <a:pt x="6822361" y="5040348"/>
                  </a:lnTo>
                  <a:lnTo>
                    <a:pt x="6848492" y="5004048"/>
                  </a:lnTo>
                  <a:lnTo>
                    <a:pt x="6874004" y="4967356"/>
                  </a:lnTo>
                  <a:lnTo>
                    <a:pt x="6898886" y="4930261"/>
                  </a:lnTo>
                  <a:lnTo>
                    <a:pt x="6923122" y="4892748"/>
                  </a:lnTo>
                  <a:lnTo>
                    <a:pt x="6946699" y="4854806"/>
                  </a:lnTo>
                  <a:lnTo>
                    <a:pt x="6969603" y="4816422"/>
                  </a:lnTo>
                  <a:lnTo>
                    <a:pt x="6991820" y="4777583"/>
                  </a:lnTo>
                  <a:lnTo>
                    <a:pt x="7013337" y="4738277"/>
                  </a:lnTo>
                  <a:lnTo>
                    <a:pt x="7034138" y="4698492"/>
                  </a:lnTo>
                  <a:lnTo>
                    <a:pt x="7054211" y="4658213"/>
                  </a:lnTo>
                  <a:lnTo>
                    <a:pt x="7073541" y="4617430"/>
                  </a:lnTo>
                  <a:lnTo>
                    <a:pt x="7092115" y="4576128"/>
                  </a:lnTo>
                  <a:lnTo>
                    <a:pt x="7109918" y="4534297"/>
                  </a:lnTo>
                  <a:lnTo>
                    <a:pt x="7126937" y="4491922"/>
                  </a:lnTo>
                  <a:lnTo>
                    <a:pt x="7143158" y="4448991"/>
                  </a:lnTo>
                  <a:lnTo>
                    <a:pt x="7158566" y="4405492"/>
                  </a:lnTo>
                  <a:lnTo>
                    <a:pt x="7173149" y="4361413"/>
                  </a:lnTo>
                  <a:lnTo>
                    <a:pt x="7186891" y="4316739"/>
                  </a:lnTo>
                  <a:lnTo>
                    <a:pt x="7199780" y="4271460"/>
                  </a:lnTo>
                  <a:lnTo>
                    <a:pt x="7211800" y="4225561"/>
                  </a:lnTo>
                  <a:lnTo>
                    <a:pt x="7222940" y="4179031"/>
                  </a:lnTo>
                  <a:lnTo>
                    <a:pt x="7233183" y="4131857"/>
                  </a:lnTo>
                  <a:lnTo>
                    <a:pt x="7242517" y="4084027"/>
                  </a:lnTo>
                  <a:lnTo>
                    <a:pt x="7250927" y="4035527"/>
                  </a:lnTo>
                  <a:lnTo>
                    <a:pt x="7258400" y="3986344"/>
                  </a:lnTo>
                  <a:lnTo>
                    <a:pt x="7264922" y="3936468"/>
                  </a:lnTo>
                  <a:lnTo>
                    <a:pt x="7270479" y="3885884"/>
                  </a:lnTo>
                  <a:lnTo>
                    <a:pt x="7275056" y="3834580"/>
                  </a:lnTo>
                  <a:lnTo>
                    <a:pt x="7278641" y="3782543"/>
                  </a:lnTo>
                  <a:lnTo>
                    <a:pt x="7281218" y="3729762"/>
                  </a:lnTo>
                  <a:lnTo>
                    <a:pt x="7282775" y="3676222"/>
                  </a:lnTo>
                  <a:lnTo>
                    <a:pt x="7283297" y="3621913"/>
                  </a:lnTo>
                  <a:lnTo>
                    <a:pt x="7283046" y="3567334"/>
                  </a:lnTo>
                  <a:lnTo>
                    <a:pt x="7282293" y="3512922"/>
                  </a:lnTo>
                  <a:lnTo>
                    <a:pt x="7281040" y="3458679"/>
                  </a:lnTo>
                  <a:lnTo>
                    <a:pt x="7279288" y="3404610"/>
                  </a:lnTo>
                  <a:lnTo>
                    <a:pt x="7277038" y="3350720"/>
                  </a:lnTo>
                  <a:lnTo>
                    <a:pt x="7274292" y="3297012"/>
                  </a:lnTo>
                  <a:lnTo>
                    <a:pt x="7271050" y="3243491"/>
                  </a:lnTo>
                  <a:lnTo>
                    <a:pt x="7267314" y="3190160"/>
                  </a:lnTo>
                  <a:lnTo>
                    <a:pt x="7263086" y="3137025"/>
                  </a:lnTo>
                  <a:lnTo>
                    <a:pt x="7258366" y="3084088"/>
                  </a:lnTo>
                  <a:lnTo>
                    <a:pt x="7253155" y="3031354"/>
                  </a:lnTo>
                  <a:lnTo>
                    <a:pt x="7247456" y="2978828"/>
                  </a:lnTo>
                  <a:lnTo>
                    <a:pt x="7241269" y="2926513"/>
                  </a:lnTo>
                  <a:lnTo>
                    <a:pt x="7234596" y="2874413"/>
                  </a:lnTo>
                  <a:lnTo>
                    <a:pt x="7227437" y="2822534"/>
                  </a:lnTo>
                  <a:lnTo>
                    <a:pt x="7219794" y="2770878"/>
                  </a:lnTo>
                  <a:lnTo>
                    <a:pt x="7211669" y="2719450"/>
                  </a:lnTo>
                  <a:lnTo>
                    <a:pt x="7203062" y="2668254"/>
                  </a:lnTo>
                  <a:lnTo>
                    <a:pt x="7193975" y="2617295"/>
                  </a:lnTo>
                  <a:lnTo>
                    <a:pt x="7184409" y="2566576"/>
                  </a:lnTo>
                  <a:lnTo>
                    <a:pt x="7174365" y="2516102"/>
                  </a:lnTo>
                  <a:lnTo>
                    <a:pt x="7163845" y="2465876"/>
                  </a:lnTo>
                  <a:lnTo>
                    <a:pt x="7152849" y="2415903"/>
                  </a:lnTo>
                  <a:lnTo>
                    <a:pt x="7141380" y="2366188"/>
                  </a:lnTo>
                  <a:lnTo>
                    <a:pt x="7129438" y="2316733"/>
                  </a:lnTo>
                  <a:lnTo>
                    <a:pt x="7117025" y="2267544"/>
                  </a:lnTo>
                  <a:lnTo>
                    <a:pt x="7104141" y="2218624"/>
                  </a:lnTo>
                  <a:lnTo>
                    <a:pt x="7090789" y="2169978"/>
                  </a:lnTo>
                  <a:lnTo>
                    <a:pt x="7076969" y="2121610"/>
                  </a:lnTo>
                  <a:lnTo>
                    <a:pt x="7062682" y="2073523"/>
                  </a:lnTo>
                  <a:lnTo>
                    <a:pt x="7047930" y="2025723"/>
                  </a:lnTo>
                  <a:lnTo>
                    <a:pt x="7032715" y="1978212"/>
                  </a:lnTo>
                  <a:lnTo>
                    <a:pt x="7017037" y="1930997"/>
                  </a:lnTo>
                  <a:lnTo>
                    <a:pt x="7000897" y="1884079"/>
                  </a:lnTo>
                  <a:lnTo>
                    <a:pt x="6984298" y="1837464"/>
                  </a:lnTo>
                  <a:lnTo>
                    <a:pt x="6967239" y="1791156"/>
                  </a:lnTo>
                  <a:lnTo>
                    <a:pt x="6949723" y="1745159"/>
                  </a:lnTo>
                  <a:lnTo>
                    <a:pt x="6931751" y="1699477"/>
                  </a:lnTo>
                  <a:lnTo>
                    <a:pt x="6913323" y="1654115"/>
                  </a:lnTo>
                  <a:lnTo>
                    <a:pt x="6894442" y="1609075"/>
                  </a:lnTo>
                  <a:lnTo>
                    <a:pt x="6875108" y="1564363"/>
                  </a:lnTo>
                  <a:lnTo>
                    <a:pt x="6855323" y="1519983"/>
                  </a:lnTo>
                  <a:lnTo>
                    <a:pt x="6835088" y="1475939"/>
                  </a:lnTo>
                  <a:lnTo>
                    <a:pt x="6814404" y="1432234"/>
                  </a:lnTo>
                  <a:lnTo>
                    <a:pt x="6793272" y="1388874"/>
                  </a:lnTo>
                  <a:lnTo>
                    <a:pt x="6771694" y="1345862"/>
                  </a:lnTo>
                  <a:lnTo>
                    <a:pt x="6749671" y="1303202"/>
                  </a:lnTo>
                  <a:lnTo>
                    <a:pt x="6727204" y="1260899"/>
                  </a:lnTo>
                  <a:lnTo>
                    <a:pt x="6704295" y="1218956"/>
                  </a:lnTo>
                  <a:lnTo>
                    <a:pt x="6680945" y="1177379"/>
                  </a:lnTo>
                  <a:lnTo>
                    <a:pt x="6657154" y="1136170"/>
                  </a:lnTo>
                  <a:lnTo>
                    <a:pt x="6632925" y="1095334"/>
                  </a:lnTo>
                  <a:lnTo>
                    <a:pt x="6608258" y="1054876"/>
                  </a:lnTo>
                  <a:lnTo>
                    <a:pt x="6583155" y="1014799"/>
                  </a:lnTo>
                  <a:lnTo>
                    <a:pt x="6557617" y="975108"/>
                  </a:lnTo>
                  <a:lnTo>
                    <a:pt x="6531645" y="935806"/>
                  </a:lnTo>
                  <a:lnTo>
                    <a:pt x="6505241" y="896898"/>
                  </a:lnTo>
                  <a:lnTo>
                    <a:pt x="6478406" y="858388"/>
                  </a:lnTo>
                  <a:lnTo>
                    <a:pt x="6451140" y="820281"/>
                  </a:lnTo>
                  <a:lnTo>
                    <a:pt x="6423446" y="782579"/>
                  </a:lnTo>
                  <a:lnTo>
                    <a:pt x="6395324" y="745288"/>
                  </a:lnTo>
                  <a:lnTo>
                    <a:pt x="6366777" y="708412"/>
                  </a:lnTo>
                  <a:lnTo>
                    <a:pt x="6337804" y="671955"/>
                  </a:lnTo>
                  <a:lnTo>
                    <a:pt x="6308408" y="635920"/>
                  </a:lnTo>
                  <a:lnTo>
                    <a:pt x="6278589" y="600312"/>
                  </a:lnTo>
                  <a:lnTo>
                    <a:pt x="6248349" y="565135"/>
                  </a:lnTo>
                  <a:lnTo>
                    <a:pt x="6217689" y="530394"/>
                  </a:lnTo>
                  <a:lnTo>
                    <a:pt x="6186610" y="496092"/>
                  </a:lnTo>
                  <a:lnTo>
                    <a:pt x="6155114" y="462234"/>
                  </a:lnTo>
                  <a:lnTo>
                    <a:pt x="6123202" y="428824"/>
                  </a:lnTo>
                  <a:lnTo>
                    <a:pt x="6090875" y="395865"/>
                  </a:lnTo>
                  <a:lnTo>
                    <a:pt x="6058134" y="363363"/>
                  </a:lnTo>
                  <a:lnTo>
                    <a:pt x="6024981" y="331320"/>
                  </a:lnTo>
                  <a:lnTo>
                    <a:pt x="5991417" y="299743"/>
                  </a:lnTo>
                  <a:lnTo>
                    <a:pt x="5957443" y="268633"/>
                  </a:lnTo>
                  <a:lnTo>
                    <a:pt x="5923061" y="237996"/>
                  </a:lnTo>
                  <a:lnTo>
                    <a:pt x="5888271" y="207836"/>
                  </a:lnTo>
                  <a:lnTo>
                    <a:pt x="5853074" y="178157"/>
                  </a:lnTo>
                  <a:lnTo>
                    <a:pt x="5817473" y="148963"/>
                  </a:lnTo>
                  <a:lnTo>
                    <a:pt x="5781469" y="120258"/>
                  </a:lnTo>
                  <a:lnTo>
                    <a:pt x="5745062" y="92046"/>
                  </a:lnTo>
                  <a:lnTo>
                    <a:pt x="5708254" y="64332"/>
                  </a:lnTo>
                  <a:lnTo>
                    <a:pt x="5671046" y="37120"/>
                  </a:lnTo>
                  <a:lnTo>
                    <a:pt x="5633440" y="10414"/>
                  </a:lnTo>
                  <a:lnTo>
                    <a:pt x="5617565" y="0"/>
                  </a:lnTo>
                  <a:close/>
                </a:path>
              </a:pathLst>
            </a:custGeom>
            <a:solidFill>
              <a:srgbClr val="EDE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98364" y="0"/>
              <a:ext cx="2529840" cy="6858000"/>
            </a:xfrm>
            <a:custGeom>
              <a:avLst/>
              <a:gdLst/>
              <a:ahLst/>
              <a:cxnLst/>
              <a:rect l="l" t="t" r="r" b="b"/>
              <a:pathLst>
                <a:path w="2529840" h="6858000">
                  <a:moveTo>
                    <a:pt x="1275587" y="0"/>
                  </a:moveTo>
                  <a:lnTo>
                    <a:pt x="1258315" y="0"/>
                  </a:lnTo>
                  <a:lnTo>
                    <a:pt x="1284223" y="23495"/>
                  </a:lnTo>
                  <a:lnTo>
                    <a:pt x="1316064" y="54906"/>
                  </a:lnTo>
                  <a:lnTo>
                    <a:pt x="1347508" y="86786"/>
                  </a:lnTo>
                  <a:lnTo>
                    <a:pt x="1378557" y="119131"/>
                  </a:lnTo>
                  <a:lnTo>
                    <a:pt x="1409209" y="151937"/>
                  </a:lnTo>
                  <a:lnTo>
                    <a:pt x="1439463" y="185199"/>
                  </a:lnTo>
                  <a:lnTo>
                    <a:pt x="1469317" y="218914"/>
                  </a:lnTo>
                  <a:lnTo>
                    <a:pt x="1498772" y="253077"/>
                  </a:lnTo>
                  <a:lnTo>
                    <a:pt x="1527826" y="287684"/>
                  </a:lnTo>
                  <a:lnTo>
                    <a:pt x="1556478" y="322731"/>
                  </a:lnTo>
                  <a:lnTo>
                    <a:pt x="1584728" y="358214"/>
                  </a:lnTo>
                  <a:lnTo>
                    <a:pt x="1612573" y="394129"/>
                  </a:lnTo>
                  <a:lnTo>
                    <a:pt x="1640014" y="430471"/>
                  </a:lnTo>
                  <a:lnTo>
                    <a:pt x="1667049" y="467236"/>
                  </a:lnTo>
                  <a:lnTo>
                    <a:pt x="1693678" y="504421"/>
                  </a:lnTo>
                  <a:lnTo>
                    <a:pt x="1719899" y="542021"/>
                  </a:lnTo>
                  <a:lnTo>
                    <a:pt x="1745712" y="580032"/>
                  </a:lnTo>
                  <a:lnTo>
                    <a:pt x="1771115" y="618449"/>
                  </a:lnTo>
                  <a:lnTo>
                    <a:pt x="1796108" y="657270"/>
                  </a:lnTo>
                  <a:lnTo>
                    <a:pt x="1820690" y="696488"/>
                  </a:lnTo>
                  <a:lnTo>
                    <a:pt x="1844859" y="736101"/>
                  </a:lnTo>
                  <a:lnTo>
                    <a:pt x="1868615" y="776105"/>
                  </a:lnTo>
                  <a:lnTo>
                    <a:pt x="1891957" y="816494"/>
                  </a:lnTo>
                  <a:lnTo>
                    <a:pt x="1914884" y="857265"/>
                  </a:lnTo>
                  <a:lnTo>
                    <a:pt x="1937394" y="898414"/>
                  </a:lnTo>
                  <a:lnTo>
                    <a:pt x="1959488" y="939937"/>
                  </a:lnTo>
                  <a:lnTo>
                    <a:pt x="1981163" y="981829"/>
                  </a:lnTo>
                  <a:lnTo>
                    <a:pt x="2002420" y="1024086"/>
                  </a:lnTo>
                  <a:lnTo>
                    <a:pt x="2023257" y="1066705"/>
                  </a:lnTo>
                  <a:lnTo>
                    <a:pt x="2043673" y="1109680"/>
                  </a:lnTo>
                  <a:lnTo>
                    <a:pt x="2063667" y="1153008"/>
                  </a:lnTo>
                  <a:lnTo>
                    <a:pt x="2083238" y="1196686"/>
                  </a:lnTo>
                  <a:lnTo>
                    <a:pt x="2102386" y="1240707"/>
                  </a:lnTo>
                  <a:lnTo>
                    <a:pt x="2121109" y="1285069"/>
                  </a:lnTo>
                  <a:lnTo>
                    <a:pt x="2139406" y="1329768"/>
                  </a:lnTo>
                  <a:lnTo>
                    <a:pt x="2157277" y="1374798"/>
                  </a:lnTo>
                  <a:lnTo>
                    <a:pt x="2174721" y="1420157"/>
                  </a:lnTo>
                  <a:lnTo>
                    <a:pt x="2191736" y="1465839"/>
                  </a:lnTo>
                  <a:lnTo>
                    <a:pt x="2208321" y="1511841"/>
                  </a:lnTo>
                  <a:lnTo>
                    <a:pt x="2224476" y="1558158"/>
                  </a:lnTo>
                  <a:lnTo>
                    <a:pt x="2240200" y="1604787"/>
                  </a:lnTo>
                  <a:lnTo>
                    <a:pt x="2255492" y="1651724"/>
                  </a:lnTo>
                  <a:lnTo>
                    <a:pt x="2270350" y="1698963"/>
                  </a:lnTo>
                  <a:lnTo>
                    <a:pt x="2284774" y="1746501"/>
                  </a:lnTo>
                  <a:lnTo>
                    <a:pt x="2298763" y="1794334"/>
                  </a:lnTo>
                  <a:lnTo>
                    <a:pt x="2312317" y="1842458"/>
                  </a:lnTo>
                  <a:lnTo>
                    <a:pt x="2325433" y="1890868"/>
                  </a:lnTo>
                  <a:lnTo>
                    <a:pt x="2338111" y="1939560"/>
                  </a:lnTo>
                  <a:lnTo>
                    <a:pt x="2350350" y="1988531"/>
                  </a:lnTo>
                  <a:lnTo>
                    <a:pt x="2362149" y="2037776"/>
                  </a:lnTo>
                  <a:lnTo>
                    <a:pt x="2373508" y="2087290"/>
                  </a:lnTo>
                  <a:lnTo>
                    <a:pt x="2384424" y="2137071"/>
                  </a:lnTo>
                  <a:lnTo>
                    <a:pt x="2394898" y="2187113"/>
                  </a:lnTo>
                  <a:lnTo>
                    <a:pt x="2404929" y="2237412"/>
                  </a:lnTo>
                  <a:lnTo>
                    <a:pt x="2414515" y="2287965"/>
                  </a:lnTo>
                  <a:lnTo>
                    <a:pt x="2423655" y="2338767"/>
                  </a:lnTo>
                  <a:lnTo>
                    <a:pt x="2432348" y="2389814"/>
                  </a:lnTo>
                  <a:lnTo>
                    <a:pt x="2440594" y="2441102"/>
                  </a:lnTo>
                  <a:lnTo>
                    <a:pt x="2448392" y="2492627"/>
                  </a:lnTo>
                  <a:lnTo>
                    <a:pt x="2455741" y="2544384"/>
                  </a:lnTo>
                  <a:lnTo>
                    <a:pt x="2462639" y="2596370"/>
                  </a:lnTo>
                  <a:lnTo>
                    <a:pt x="2469085" y="2648580"/>
                  </a:lnTo>
                  <a:lnTo>
                    <a:pt x="2475080" y="2701010"/>
                  </a:lnTo>
                  <a:lnTo>
                    <a:pt x="2480621" y="2753656"/>
                  </a:lnTo>
                  <a:lnTo>
                    <a:pt x="2485709" y="2806514"/>
                  </a:lnTo>
                  <a:lnTo>
                    <a:pt x="2490341" y="2859579"/>
                  </a:lnTo>
                  <a:lnTo>
                    <a:pt x="2494517" y="2912848"/>
                  </a:lnTo>
                  <a:lnTo>
                    <a:pt x="2498236" y="2966317"/>
                  </a:lnTo>
                  <a:lnTo>
                    <a:pt x="2501497" y="3019981"/>
                  </a:lnTo>
                  <a:lnTo>
                    <a:pt x="2504299" y="3073835"/>
                  </a:lnTo>
                  <a:lnTo>
                    <a:pt x="2506642" y="3127877"/>
                  </a:lnTo>
                  <a:lnTo>
                    <a:pt x="2508524" y="3182102"/>
                  </a:lnTo>
                  <a:lnTo>
                    <a:pt x="2509944" y="3236505"/>
                  </a:lnTo>
                  <a:lnTo>
                    <a:pt x="2510901" y="3291083"/>
                  </a:lnTo>
                  <a:lnTo>
                    <a:pt x="2511394" y="3345831"/>
                  </a:lnTo>
                  <a:lnTo>
                    <a:pt x="2511423" y="3400746"/>
                  </a:lnTo>
                  <a:lnTo>
                    <a:pt x="2510987" y="3455822"/>
                  </a:lnTo>
                  <a:lnTo>
                    <a:pt x="2510084" y="3511056"/>
                  </a:lnTo>
                  <a:lnTo>
                    <a:pt x="2508714" y="3566445"/>
                  </a:lnTo>
                  <a:lnTo>
                    <a:pt x="2506875" y="3621982"/>
                  </a:lnTo>
                  <a:lnTo>
                    <a:pt x="2504566" y="3677666"/>
                  </a:lnTo>
                  <a:lnTo>
                    <a:pt x="2501504" y="3733921"/>
                  </a:lnTo>
                  <a:lnTo>
                    <a:pt x="2497495" y="3789333"/>
                  </a:lnTo>
                  <a:lnTo>
                    <a:pt x="2492553" y="3843915"/>
                  </a:lnTo>
                  <a:lnTo>
                    <a:pt x="2486688" y="3897682"/>
                  </a:lnTo>
                  <a:lnTo>
                    <a:pt x="2479915" y="3950646"/>
                  </a:lnTo>
                  <a:lnTo>
                    <a:pt x="2472245" y="4002822"/>
                  </a:lnTo>
                  <a:lnTo>
                    <a:pt x="2463692" y="4054223"/>
                  </a:lnTo>
                  <a:lnTo>
                    <a:pt x="2454269" y="4104863"/>
                  </a:lnTo>
                  <a:lnTo>
                    <a:pt x="2443986" y="4154755"/>
                  </a:lnTo>
                  <a:lnTo>
                    <a:pt x="2432858" y="4203914"/>
                  </a:lnTo>
                  <a:lnTo>
                    <a:pt x="2420897" y="4252353"/>
                  </a:lnTo>
                  <a:lnTo>
                    <a:pt x="2408116" y="4300085"/>
                  </a:lnTo>
                  <a:lnTo>
                    <a:pt x="2394526" y="4347125"/>
                  </a:lnTo>
                  <a:lnTo>
                    <a:pt x="2380142" y="4393486"/>
                  </a:lnTo>
                  <a:lnTo>
                    <a:pt x="2364975" y="4439181"/>
                  </a:lnTo>
                  <a:lnTo>
                    <a:pt x="2349037" y="4484225"/>
                  </a:lnTo>
                  <a:lnTo>
                    <a:pt x="2332343" y="4528631"/>
                  </a:lnTo>
                  <a:lnTo>
                    <a:pt x="2314904" y="4572413"/>
                  </a:lnTo>
                  <a:lnTo>
                    <a:pt x="2296732" y="4615585"/>
                  </a:lnTo>
                  <a:lnTo>
                    <a:pt x="2277842" y="4658159"/>
                  </a:lnTo>
                  <a:lnTo>
                    <a:pt x="2258244" y="4700151"/>
                  </a:lnTo>
                  <a:lnTo>
                    <a:pt x="2237952" y="4741573"/>
                  </a:lnTo>
                  <a:lnTo>
                    <a:pt x="2216979" y="4782440"/>
                  </a:lnTo>
                  <a:lnTo>
                    <a:pt x="2195336" y="4822764"/>
                  </a:lnTo>
                  <a:lnTo>
                    <a:pt x="2173037" y="4862560"/>
                  </a:lnTo>
                  <a:lnTo>
                    <a:pt x="2150095" y="4901842"/>
                  </a:lnTo>
                  <a:lnTo>
                    <a:pt x="2126521" y="4940623"/>
                  </a:lnTo>
                  <a:lnTo>
                    <a:pt x="2102329" y="4978916"/>
                  </a:lnTo>
                  <a:lnTo>
                    <a:pt x="2077531" y="5016736"/>
                  </a:lnTo>
                  <a:lnTo>
                    <a:pt x="2052140" y="5054096"/>
                  </a:lnTo>
                  <a:lnTo>
                    <a:pt x="2026168" y="5091010"/>
                  </a:lnTo>
                  <a:lnTo>
                    <a:pt x="1999628" y="5127491"/>
                  </a:lnTo>
                  <a:lnTo>
                    <a:pt x="1972533" y="5163554"/>
                  </a:lnTo>
                  <a:lnTo>
                    <a:pt x="1944895" y="5199212"/>
                  </a:lnTo>
                  <a:lnTo>
                    <a:pt x="1916727" y="5234478"/>
                  </a:lnTo>
                  <a:lnTo>
                    <a:pt x="1888041" y="5269366"/>
                  </a:lnTo>
                  <a:lnTo>
                    <a:pt x="1858851" y="5303891"/>
                  </a:lnTo>
                  <a:lnTo>
                    <a:pt x="1829168" y="5338065"/>
                  </a:lnTo>
                  <a:lnTo>
                    <a:pt x="1799006" y="5371903"/>
                  </a:lnTo>
                  <a:lnTo>
                    <a:pt x="1768376" y="5405418"/>
                  </a:lnTo>
                  <a:lnTo>
                    <a:pt x="1737293" y="5438623"/>
                  </a:lnTo>
                  <a:lnTo>
                    <a:pt x="1705767" y="5471533"/>
                  </a:lnTo>
                  <a:lnTo>
                    <a:pt x="1673813" y="5504162"/>
                  </a:lnTo>
                  <a:lnTo>
                    <a:pt x="1641442" y="5536522"/>
                  </a:lnTo>
                  <a:lnTo>
                    <a:pt x="1608667" y="5568627"/>
                  </a:lnTo>
                  <a:lnTo>
                    <a:pt x="1575500" y="5600492"/>
                  </a:lnTo>
                  <a:lnTo>
                    <a:pt x="1541955" y="5632130"/>
                  </a:lnTo>
                  <a:lnTo>
                    <a:pt x="1508044" y="5663555"/>
                  </a:lnTo>
                  <a:lnTo>
                    <a:pt x="1473780" y="5694780"/>
                  </a:lnTo>
                  <a:lnTo>
                    <a:pt x="1439175" y="5725819"/>
                  </a:lnTo>
                  <a:lnTo>
                    <a:pt x="1404242" y="5756686"/>
                  </a:lnTo>
                  <a:lnTo>
                    <a:pt x="1368993" y="5787394"/>
                  </a:lnTo>
                  <a:lnTo>
                    <a:pt x="1333441" y="5817957"/>
                  </a:lnTo>
                  <a:lnTo>
                    <a:pt x="1297599" y="5848389"/>
                  </a:lnTo>
                  <a:lnTo>
                    <a:pt x="1261480" y="5878704"/>
                  </a:lnTo>
                  <a:lnTo>
                    <a:pt x="1188458" y="5939035"/>
                  </a:lnTo>
                  <a:lnTo>
                    <a:pt x="1114477" y="5999061"/>
                  </a:lnTo>
                  <a:lnTo>
                    <a:pt x="1039638" y="6058891"/>
                  </a:lnTo>
                  <a:lnTo>
                    <a:pt x="925991" y="6148507"/>
                  </a:lnTo>
                  <a:lnTo>
                    <a:pt x="656105" y="6358933"/>
                  </a:lnTo>
                  <a:lnTo>
                    <a:pt x="458454" y="6514109"/>
                  </a:lnTo>
                  <a:lnTo>
                    <a:pt x="337513" y="6608268"/>
                  </a:lnTo>
                  <a:lnTo>
                    <a:pt x="256911" y="6670025"/>
                  </a:lnTo>
                  <a:lnTo>
                    <a:pt x="176223" y="6730770"/>
                  </a:lnTo>
                  <a:lnTo>
                    <a:pt x="135819" y="6760709"/>
                  </a:lnTo>
                  <a:lnTo>
                    <a:pt x="95358" y="6790331"/>
                  </a:lnTo>
                  <a:lnTo>
                    <a:pt x="54830" y="6819615"/>
                  </a:lnTo>
                  <a:lnTo>
                    <a:pt x="14223" y="6848538"/>
                  </a:lnTo>
                  <a:lnTo>
                    <a:pt x="0" y="6858000"/>
                  </a:lnTo>
                  <a:lnTo>
                    <a:pt x="19557" y="6858000"/>
                  </a:lnTo>
                  <a:lnTo>
                    <a:pt x="73118" y="6820453"/>
                  </a:lnTo>
                  <a:lnTo>
                    <a:pt x="113646" y="6791169"/>
                  </a:lnTo>
                  <a:lnTo>
                    <a:pt x="154107" y="6761547"/>
                  </a:lnTo>
                  <a:lnTo>
                    <a:pt x="194511" y="6731608"/>
                  </a:lnTo>
                  <a:lnTo>
                    <a:pt x="275199" y="6670863"/>
                  </a:lnTo>
                  <a:lnTo>
                    <a:pt x="355801" y="6609106"/>
                  </a:lnTo>
                  <a:lnTo>
                    <a:pt x="436408" y="6546508"/>
                  </a:lnTo>
                  <a:lnTo>
                    <a:pt x="596526" y="6420725"/>
                  </a:lnTo>
                  <a:lnTo>
                    <a:pt x="982330" y="6119468"/>
                  </a:lnTo>
                  <a:lnTo>
                    <a:pt x="1095446" y="6029825"/>
                  </a:lnTo>
                  <a:lnTo>
                    <a:pt x="1169869" y="5969910"/>
                  </a:lnTo>
                  <a:lnTo>
                    <a:pt x="1243383" y="5909743"/>
                  </a:lnTo>
                  <a:lnTo>
                    <a:pt x="1315887" y="5849216"/>
                  </a:lnTo>
                  <a:lnTo>
                    <a:pt x="1351729" y="5818783"/>
                  </a:lnTo>
                  <a:lnTo>
                    <a:pt x="1387281" y="5788219"/>
                  </a:lnTo>
                  <a:lnTo>
                    <a:pt x="1422530" y="5757510"/>
                  </a:lnTo>
                  <a:lnTo>
                    <a:pt x="1457463" y="5726643"/>
                  </a:lnTo>
                  <a:lnTo>
                    <a:pt x="1492068" y="5695603"/>
                  </a:lnTo>
                  <a:lnTo>
                    <a:pt x="1526332" y="5664377"/>
                  </a:lnTo>
                  <a:lnTo>
                    <a:pt x="1560243" y="5632952"/>
                  </a:lnTo>
                  <a:lnTo>
                    <a:pt x="1593788" y="5601313"/>
                  </a:lnTo>
                  <a:lnTo>
                    <a:pt x="1626955" y="5569447"/>
                  </a:lnTo>
                  <a:lnTo>
                    <a:pt x="1659730" y="5537341"/>
                  </a:lnTo>
                  <a:lnTo>
                    <a:pt x="1692101" y="5504980"/>
                  </a:lnTo>
                  <a:lnTo>
                    <a:pt x="1724055" y="5472351"/>
                  </a:lnTo>
                  <a:lnTo>
                    <a:pt x="1755581" y="5439441"/>
                  </a:lnTo>
                  <a:lnTo>
                    <a:pt x="1786664" y="5406235"/>
                  </a:lnTo>
                  <a:lnTo>
                    <a:pt x="1817294" y="5372720"/>
                  </a:lnTo>
                  <a:lnTo>
                    <a:pt x="1847456" y="5338882"/>
                  </a:lnTo>
                  <a:lnTo>
                    <a:pt x="1877139" y="5304707"/>
                  </a:lnTo>
                  <a:lnTo>
                    <a:pt x="1906329" y="5270182"/>
                  </a:lnTo>
                  <a:lnTo>
                    <a:pt x="1935015" y="5235293"/>
                  </a:lnTo>
                  <a:lnTo>
                    <a:pt x="1963183" y="5200027"/>
                  </a:lnTo>
                  <a:lnTo>
                    <a:pt x="1990821" y="5164370"/>
                  </a:lnTo>
                  <a:lnTo>
                    <a:pt x="2017916" y="5128307"/>
                  </a:lnTo>
                  <a:lnTo>
                    <a:pt x="2044456" y="5091826"/>
                  </a:lnTo>
                  <a:lnTo>
                    <a:pt x="2070428" y="5054912"/>
                  </a:lnTo>
                  <a:lnTo>
                    <a:pt x="2095819" y="5017552"/>
                  </a:lnTo>
                  <a:lnTo>
                    <a:pt x="2120617" y="4979733"/>
                  </a:lnTo>
                  <a:lnTo>
                    <a:pt x="2144809" y="4941440"/>
                  </a:lnTo>
                  <a:lnTo>
                    <a:pt x="2168383" y="4902660"/>
                  </a:lnTo>
                  <a:lnTo>
                    <a:pt x="2191325" y="4863380"/>
                  </a:lnTo>
                  <a:lnTo>
                    <a:pt x="2213624" y="4823584"/>
                  </a:lnTo>
                  <a:lnTo>
                    <a:pt x="2235267" y="4783261"/>
                  </a:lnTo>
                  <a:lnTo>
                    <a:pt x="2256240" y="4742396"/>
                  </a:lnTo>
                  <a:lnTo>
                    <a:pt x="2276532" y="4700975"/>
                  </a:lnTo>
                  <a:lnTo>
                    <a:pt x="2296130" y="4658984"/>
                  </a:lnTo>
                  <a:lnTo>
                    <a:pt x="2315020" y="4616411"/>
                  </a:lnTo>
                  <a:lnTo>
                    <a:pt x="2333192" y="4573242"/>
                  </a:lnTo>
                  <a:lnTo>
                    <a:pt x="2350631" y="4529462"/>
                  </a:lnTo>
                  <a:lnTo>
                    <a:pt x="2367325" y="4485058"/>
                  </a:lnTo>
                  <a:lnTo>
                    <a:pt x="2383263" y="4440016"/>
                  </a:lnTo>
                  <a:lnTo>
                    <a:pt x="2398430" y="4394323"/>
                  </a:lnTo>
                  <a:lnTo>
                    <a:pt x="2412814" y="4347964"/>
                  </a:lnTo>
                  <a:lnTo>
                    <a:pt x="2426404" y="4300927"/>
                  </a:lnTo>
                  <a:lnTo>
                    <a:pt x="2439185" y="4253198"/>
                  </a:lnTo>
                  <a:lnTo>
                    <a:pt x="2451146" y="4204762"/>
                  </a:lnTo>
                  <a:lnTo>
                    <a:pt x="2462274" y="4155606"/>
                  </a:lnTo>
                  <a:lnTo>
                    <a:pt x="2472557" y="4105717"/>
                  </a:lnTo>
                  <a:lnTo>
                    <a:pt x="2481980" y="4055081"/>
                  </a:lnTo>
                  <a:lnTo>
                    <a:pt x="2490533" y="4003684"/>
                  </a:lnTo>
                  <a:lnTo>
                    <a:pt x="2498203" y="3951512"/>
                  </a:lnTo>
                  <a:lnTo>
                    <a:pt x="2504976" y="3898552"/>
                  </a:lnTo>
                  <a:lnTo>
                    <a:pt x="2510841" y="3844790"/>
                  </a:lnTo>
                  <a:lnTo>
                    <a:pt x="2515783" y="3790212"/>
                  </a:lnTo>
                  <a:lnTo>
                    <a:pt x="2519792" y="3734805"/>
                  </a:lnTo>
                  <a:lnTo>
                    <a:pt x="2522854" y="3678554"/>
                  </a:lnTo>
                  <a:lnTo>
                    <a:pt x="2525163" y="3622871"/>
                  </a:lnTo>
                  <a:lnTo>
                    <a:pt x="2527002" y="3567334"/>
                  </a:lnTo>
                  <a:lnTo>
                    <a:pt x="2528372" y="3511945"/>
                  </a:lnTo>
                  <a:lnTo>
                    <a:pt x="2529275" y="3456711"/>
                  </a:lnTo>
                  <a:lnTo>
                    <a:pt x="2529711" y="3401635"/>
                  </a:lnTo>
                  <a:lnTo>
                    <a:pt x="2529682" y="3346720"/>
                  </a:lnTo>
                  <a:lnTo>
                    <a:pt x="2529189" y="3291972"/>
                  </a:lnTo>
                  <a:lnTo>
                    <a:pt x="2528232" y="3237394"/>
                  </a:lnTo>
                  <a:lnTo>
                    <a:pt x="2526812" y="3182991"/>
                  </a:lnTo>
                  <a:lnTo>
                    <a:pt x="2524930" y="3128766"/>
                  </a:lnTo>
                  <a:lnTo>
                    <a:pt x="2522587" y="3074724"/>
                  </a:lnTo>
                  <a:lnTo>
                    <a:pt x="2519785" y="3020870"/>
                  </a:lnTo>
                  <a:lnTo>
                    <a:pt x="2516524" y="2967206"/>
                  </a:lnTo>
                  <a:lnTo>
                    <a:pt x="2512805" y="2913737"/>
                  </a:lnTo>
                  <a:lnTo>
                    <a:pt x="2508629" y="2860468"/>
                  </a:lnTo>
                  <a:lnTo>
                    <a:pt x="2503997" y="2807403"/>
                  </a:lnTo>
                  <a:lnTo>
                    <a:pt x="2498909" y="2754545"/>
                  </a:lnTo>
                  <a:lnTo>
                    <a:pt x="2493368" y="2701899"/>
                  </a:lnTo>
                  <a:lnTo>
                    <a:pt x="2487373" y="2649469"/>
                  </a:lnTo>
                  <a:lnTo>
                    <a:pt x="2480927" y="2597259"/>
                  </a:lnTo>
                  <a:lnTo>
                    <a:pt x="2474029" y="2545273"/>
                  </a:lnTo>
                  <a:lnTo>
                    <a:pt x="2466680" y="2493516"/>
                  </a:lnTo>
                  <a:lnTo>
                    <a:pt x="2458882" y="2441991"/>
                  </a:lnTo>
                  <a:lnTo>
                    <a:pt x="2450636" y="2390703"/>
                  </a:lnTo>
                  <a:lnTo>
                    <a:pt x="2441943" y="2339656"/>
                  </a:lnTo>
                  <a:lnTo>
                    <a:pt x="2432803" y="2288854"/>
                  </a:lnTo>
                  <a:lnTo>
                    <a:pt x="2423217" y="2238301"/>
                  </a:lnTo>
                  <a:lnTo>
                    <a:pt x="2413186" y="2188002"/>
                  </a:lnTo>
                  <a:lnTo>
                    <a:pt x="2402712" y="2137960"/>
                  </a:lnTo>
                  <a:lnTo>
                    <a:pt x="2391796" y="2088179"/>
                  </a:lnTo>
                  <a:lnTo>
                    <a:pt x="2380437" y="2038665"/>
                  </a:lnTo>
                  <a:lnTo>
                    <a:pt x="2368638" y="1989420"/>
                  </a:lnTo>
                  <a:lnTo>
                    <a:pt x="2356399" y="1940449"/>
                  </a:lnTo>
                  <a:lnTo>
                    <a:pt x="2343721" y="1891757"/>
                  </a:lnTo>
                  <a:lnTo>
                    <a:pt x="2330605" y="1843347"/>
                  </a:lnTo>
                  <a:lnTo>
                    <a:pt x="2317051" y="1795223"/>
                  </a:lnTo>
                  <a:lnTo>
                    <a:pt x="2303062" y="1747390"/>
                  </a:lnTo>
                  <a:lnTo>
                    <a:pt x="2288638" y="1699852"/>
                  </a:lnTo>
                  <a:lnTo>
                    <a:pt x="2273780" y="1652613"/>
                  </a:lnTo>
                  <a:lnTo>
                    <a:pt x="2258488" y="1605676"/>
                  </a:lnTo>
                  <a:lnTo>
                    <a:pt x="2242764" y="1559047"/>
                  </a:lnTo>
                  <a:lnTo>
                    <a:pt x="2226609" y="1512730"/>
                  </a:lnTo>
                  <a:lnTo>
                    <a:pt x="2210024" y="1466728"/>
                  </a:lnTo>
                  <a:lnTo>
                    <a:pt x="2193009" y="1421046"/>
                  </a:lnTo>
                  <a:lnTo>
                    <a:pt x="2175565" y="1375687"/>
                  </a:lnTo>
                  <a:lnTo>
                    <a:pt x="2157694" y="1330657"/>
                  </a:lnTo>
                  <a:lnTo>
                    <a:pt x="2139397" y="1285958"/>
                  </a:lnTo>
                  <a:lnTo>
                    <a:pt x="2120674" y="1241596"/>
                  </a:lnTo>
                  <a:lnTo>
                    <a:pt x="2101526" y="1197575"/>
                  </a:lnTo>
                  <a:lnTo>
                    <a:pt x="2081955" y="1153897"/>
                  </a:lnTo>
                  <a:lnTo>
                    <a:pt x="2061961" y="1110569"/>
                  </a:lnTo>
                  <a:lnTo>
                    <a:pt x="2041545" y="1067594"/>
                  </a:lnTo>
                  <a:lnTo>
                    <a:pt x="2020708" y="1024975"/>
                  </a:lnTo>
                  <a:lnTo>
                    <a:pt x="1999451" y="982718"/>
                  </a:lnTo>
                  <a:lnTo>
                    <a:pt x="1977776" y="940826"/>
                  </a:lnTo>
                  <a:lnTo>
                    <a:pt x="1955682" y="899303"/>
                  </a:lnTo>
                  <a:lnTo>
                    <a:pt x="1933172" y="858154"/>
                  </a:lnTo>
                  <a:lnTo>
                    <a:pt x="1910245" y="817383"/>
                  </a:lnTo>
                  <a:lnTo>
                    <a:pt x="1886903" y="776994"/>
                  </a:lnTo>
                  <a:lnTo>
                    <a:pt x="1863147" y="736990"/>
                  </a:lnTo>
                  <a:lnTo>
                    <a:pt x="1838978" y="697377"/>
                  </a:lnTo>
                  <a:lnTo>
                    <a:pt x="1814396" y="658159"/>
                  </a:lnTo>
                  <a:lnTo>
                    <a:pt x="1789403" y="619338"/>
                  </a:lnTo>
                  <a:lnTo>
                    <a:pt x="1764000" y="580921"/>
                  </a:lnTo>
                  <a:lnTo>
                    <a:pt x="1738187" y="542910"/>
                  </a:lnTo>
                  <a:lnTo>
                    <a:pt x="1711966" y="505310"/>
                  </a:lnTo>
                  <a:lnTo>
                    <a:pt x="1685337" y="468125"/>
                  </a:lnTo>
                  <a:lnTo>
                    <a:pt x="1658302" y="431360"/>
                  </a:lnTo>
                  <a:lnTo>
                    <a:pt x="1630861" y="395018"/>
                  </a:lnTo>
                  <a:lnTo>
                    <a:pt x="1603016" y="359103"/>
                  </a:lnTo>
                  <a:lnTo>
                    <a:pt x="1574766" y="323620"/>
                  </a:lnTo>
                  <a:lnTo>
                    <a:pt x="1546114" y="288573"/>
                  </a:lnTo>
                  <a:lnTo>
                    <a:pt x="1517060" y="253966"/>
                  </a:lnTo>
                  <a:lnTo>
                    <a:pt x="1487605" y="219803"/>
                  </a:lnTo>
                  <a:lnTo>
                    <a:pt x="1457751" y="186088"/>
                  </a:lnTo>
                  <a:lnTo>
                    <a:pt x="1427497" y="152826"/>
                  </a:lnTo>
                  <a:lnTo>
                    <a:pt x="1396845" y="120020"/>
                  </a:lnTo>
                  <a:lnTo>
                    <a:pt x="1365796" y="87675"/>
                  </a:lnTo>
                  <a:lnTo>
                    <a:pt x="1334352" y="55795"/>
                  </a:lnTo>
                  <a:lnTo>
                    <a:pt x="1302511" y="24384"/>
                  </a:lnTo>
                  <a:lnTo>
                    <a:pt x="1275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218033" y="874039"/>
            <a:ext cx="63093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7030">
              <a:lnSpc>
                <a:spcPct val="120000"/>
              </a:lnSpc>
              <a:spcBef>
                <a:spcPts val="100"/>
              </a:spcBef>
              <a:tabLst>
                <a:tab pos="2993390" algn="l"/>
              </a:tabLst>
            </a:pPr>
            <a:r>
              <a:rPr sz="4000" spc="285" dirty="0">
                <a:solidFill>
                  <a:srgbClr val="252525"/>
                </a:solidFill>
              </a:rPr>
              <a:t>Creating</a:t>
            </a:r>
            <a:r>
              <a:rPr sz="4000" dirty="0">
                <a:solidFill>
                  <a:srgbClr val="252525"/>
                </a:solidFill>
              </a:rPr>
              <a:t>	</a:t>
            </a:r>
            <a:r>
              <a:rPr sz="4000" spc="380" dirty="0">
                <a:solidFill>
                  <a:srgbClr val="252525"/>
                </a:solidFill>
              </a:rPr>
              <a:t>a</a:t>
            </a:r>
            <a:r>
              <a:rPr sz="4000" spc="515" dirty="0">
                <a:solidFill>
                  <a:srgbClr val="252525"/>
                </a:solidFill>
              </a:rPr>
              <a:t> </a:t>
            </a:r>
            <a:r>
              <a:rPr sz="4000" spc="345" dirty="0">
                <a:solidFill>
                  <a:srgbClr val="252525"/>
                </a:solidFill>
              </a:rPr>
              <a:t>common </a:t>
            </a:r>
            <a:r>
              <a:rPr sz="4000" spc="375" dirty="0">
                <a:solidFill>
                  <a:srgbClr val="252525"/>
                </a:solidFill>
              </a:rPr>
              <a:t>course</a:t>
            </a:r>
            <a:r>
              <a:rPr sz="4000" spc="565" dirty="0">
                <a:solidFill>
                  <a:srgbClr val="252525"/>
                </a:solidFill>
              </a:rPr>
              <a:t> </a:t>
            </a:r>
            <a:r>
              <a:rPr sz="4000" spc="425" dirty="0">
                <a:solidFill>
                  <a:srgbClr val="252525"/>
                </a:solidFill>
              </a:rPr>
              <a:t>system</a:t>
            </a:r>
            <a:r>
              <a:rPr sz="4000" spc="550" dirty="0">
                <a:solidFill>
                  <a:srgbClr val="252525"/>
                </a:solidFill>
              </a:rPr>
              <a:t> </a:t>
            </a:r>
            <a:r>
              <a:rPr sz="4000" spc="285" dirty="0">
                <a:solidFill>
                  <a:srgbClr val="252525"/>
                </a:solidFill>
              </a:rPr>
              <a:t>for</a:t>
            </a:r>
            <a:r>
              <a:rPr sz="4000" spc="535" dirty="0">
                <a:solidFill>
                  <a:srgbClr val="252525"/>
                </a:solidFill>
              </a:rPr>
              <a:t> </a:t>
            </a:r>
            <a:r>
              <a:rPr sz="4000" spc="35" dirty="0">
                <a:solidFill>
                  <a:srgbClr val="252525"/>
                </a:solidFill>
              </a:rPr>
              <a:t>ELL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427736" y="3034664"/>
            <a:ext cx="10513060" cy="358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440690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2800" spc="-40" dirty="0">
                <a:latin typeface="Verdana"/>
                <a:cs typeface="Verdana"/>
              </a:rPr>
              <a:t>system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enhancement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for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English </a:t>
            </a:r>
            <a:r>
              <a:rPr sz="2800" spc="-35" dirty="0">
                <a:latin typeface="Verdana"/>
                <a:cs typeface="Verdana"/>
              </a:rPr>
              <a:t>Language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Learner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programs,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and</a:t>
            </a:r>
            <a:endParaRPr sz="2800" dirty="0">
              <a:latin typeface="Verdana"/>
              <a:cs typeface="Verdana"/>
            </a:endParaRPr>
          </a:p>
          <a:p>
            <a:pPr marL="299085" marR="4980305" indent="-287020">
              <a:lnSpc>
                <a:spcPct val="100000"/>
              </a:lnSpc>
              <a:spcBef>
                <a:spcPts val="3365"/>
              </a:spcBef>
              <a:buFont typeface="Arial"/>
              <a:buChar char="•"/>
              <a:tabLst>
                <a:tab pos="299085" algn="l"/>
              </a:tabLst>
            </a:pPr>
            <a:r>
              <a:rPr sz="2800" spc="-40" dirty="0">
                <a:latin typeface="Verdana"/>
                <a:cs typeface="Verdana"/>
              </a:rPr>
              <a:t>potential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alternative</a:t>
            </a:r>
            <a:r>
              <a:rPr sz="2800" spc="-14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to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CASAS </a:t>
            </a:r>
            <a:r>
              <a:rPr sz="2800" spc="-10" dirty="0">
                <a:latin typeface="Verdana"/>
                <a:cs typeface="Verdana"/>
              </a:rPr>
              <a:t>testing</a:t>
            </a:r>
            <a:endParaRPr sz="2800" dirty="0">
              <a:latin typeface="Verdana"/>
              <a:cs typeface="Verdana"/>
            </a:endParaRPr>
          </a:p>
          <a:p>
            <a:pPr marL="6708775" marR="5080">
              <a:lnSpc>
                <a:spcPct val="120000"/>
              </a:lnSpc>
              <a:spcBef>
                <a:spcPts val="830"/>
              </a:spcBef>
            </a:pPr>
            <a:r>
              <a:rPr sz="2400" dirty="0">
                <a:solidFill>
                  <a:srgbClr val="252525"/>
                </a:solidFill>
                <a:latin typeface="Verdana"/>
                <a:cs typeface="Verdana"/>
              </a:rPr>
              <a:t>MSG</a:t>
            </a:r>
            <a:r>
              <a:rPr sz="2400" spc="254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252525"/>
                </a:solidFill>
                <a:latin typeface="Verdana"/>
                <a:cs typeface="Verdana"/>
              </a:rPr>
              <a:t>-</a:t>
            </a:r>
            <a:r>
              <a:rPr sz="2400" spc="26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252525"/>
                </a:solidFill>
                <a:latin typeface="Verdana"/>
                <a:cs typeface="Verdana"/>
              </a:rPr>
              <a:t>Measurable</a:t>
            </a:r>
            <a:r>
              <a:rPr sz="2400" spc="23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Verdana"/>
                <a:cs typeface="Verdana"/>
              </a:rPr>
              <a:t>Skill </a:t>
            </a:r>
            <a:r>
              <a:rPr sz="2400" spc="50" dirty="0">
                <a:solidFill>
                  <a:srgbClr val="252525"/>
                </a:solidFill>
                <a:latin typeface="Verdana"/>
                <a:cs typeface="Verdana"/>
              </a:rPr>
              <a:t>Gains</a:t>
            </a:r>
            <a:r>
              <a:rPr sz="2400" spc="229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252525"/>
                </a:solidFill>
                <a:latin typeface="Verdana"/>
                <a:cs typeface="Verdana"/>
              </a:rPr>
              <a:t>for</a:t>
            </a:r>
            <a:r>
              <a:rPr sz="2400" spc="26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252525"/>
                </a:solidFill>
                <a:latin typeface="Verdana"/>
                <a:cs typeface="Verdana"/>
              </a:rPr>
              <a:t>English </a:t>
            </a:r>
            <a:r>
              <a:rPr sz="2400" spc="85" dirty="0">
                <a:solidFill>
                  <a:srgbClr val="252525"/>
                </a:solidFill>
                <a:latin typeface="Verdana"/>
                <a:cs typeface="Verdana"/>
              </a:rPr>
              <a:t>Language</a:t>
            </a:r>
            <a:r>
              <a:rPr sz="2400" spc="24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252525"/>
                </a:solidFill>
                <a:latin typeface="Verdana"/>
                <a:cs typeface="Verdana"/>
              </a:rPr>
              <a:t>Learners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hotograph of a group discussion at a workshop with three large whiteboards labeled &quot;BENEFITS,&quot; &quot;CONCERNS,&quot; and &quot;IDEAS&quot; in green, red, and blue text behind participants. Participants sit around a table with a sign numbered 3, writing materials, and a paper displaying the question &quot;How can we create the most value together?&quot; indicating a collaborative brainstorming session.&#10;&#10;AI-generated content may be incorrect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81026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95"/>
              </a:spcBef>
            </a:pPr>
            <a:r>
              <a:rPr spc="350" dirty="0"/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4785" y="1202943"/>
            <a:ext cx="2883535" cy="51689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Quick</a:t>
            </a:r>
            <a:r>
              <a:rPr sz="1800" spc="2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5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minutes</a:t>
            </a:r>
            <a:r>
              <a:rPr sz="1800" spc="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discuss</a:t>
            </a:r>
            <a:r>
              <a:rPr sz="1800" spc="2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at</a:t>
            </a:r>
            <a:r>
              <a:rPr sz="1800" spc="3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your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table.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What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865"/>
              </a:spcBef>
            </a:pP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benefits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3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adding</a:t>
            </a:r>
            <a:r>
              <a:rPr sz="1800" spc="2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865"/>
              </a:spcBef>
            </a:pP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common</a:t>
            </a:r>
            <a:r>
              <a:rPr sz="1800" spc="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course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865"/>
              </a:spcBef>
            </a:pP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system</a:t>
            </a:r>
            <a:r>
              <a:rPr sz="1800" spc="2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ELL</a:t>
            </a:r>
            <a:endParaRPr sz="1800">
              <a:latin typeface="Verdana"/>
              <a:cs typeface="Verdana"/>
            </a:endParaRPr>
          </a:p>
          <a:p>
            <a:pPr marL="299085" marR="307340">
              <a:lnSpc>
                <a:spcPct val="140000"/>
              </a:lnSpc>
            </a:pP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beyond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having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an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alternative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865"/>
              </a:spcBef>
            </a:pP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CASAS.</a:t>
            </a:r>
            <a:endParaRPr sz="1800">
              <a:latin typeface="Verdana"/>
              <a:cs typeface="Verdana"/>
            </a:endParaRPr>
          </a:p>
          <a:p>
            <a:pPr marL="299085" marR="902335" indent="-287020">
              <a:lnSpc>
                <a:spcPct val="140000"/>
              </a:lnSpc>
              <a:spcBef>
                <a:spcPts val="1405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What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concerns?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404040"/>
              </a:buClr>
              <a:buFont typeface="Arial"/>
              <a:buChar char="•"/>
            </a:pP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Other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ideas?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981447" y="829817"/>
            <a:ext cx="9074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spc="17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/>
              </a:rPr>
              <a:t>Poll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0064" y="2102104"/>
            <a:ext cx="3768090" cy="3713479"/>
          </a:xfrm>
          <a:prstGeom prst="rect">
            <a:avLst/>
          </a:prstGeom>
          <a:solidFill>
            <a:srgbClr val="EBDAAA"/>
          </a:solidFill>
          <a:ln w="76200">
            <a:solidFill>
              <a:srgbClr val="00AFE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09855" marR="134620">
              <a:lnSpc>
                <a:spcPct val="140000"/>
              </a:lnSpc>
              <a:spcBef>
                <a:spcPts val="105"/>
              </a:spcBef>
            </a:pPr>
            <a:r>
              <a:rPr sz="2800" spc="5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2800" spc="3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404040"/>
                </a:solidFill>
                <a:latin typeface="Verdana"/>
                <a:cs typeface="Verdana"/>
              </a:rPr>
              <a:t>you</a:t>
            </a:r>
            <a:r>
              <a:rPr sz="2800" spc="3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404040"/>
                </a:solidFill>
                <a:latin typeface="Verdana"/>
                <a:cs typeface="Verdana"/>
              </a:rPr>
              <a:t>interested </a:t>
            </a:r>
            <a:r>
              <a:rPr sz="280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2800" spc="4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404040"/>
                </a:solidFill>
                <a:latin typeface="Verdana"/>
                <a:cs typeface="Verdana"/>
              </a:rPr>
              <a:t>having</a:t>
            </a:r>
            <a:r>
              <a:rPr sz="2800" spc="4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800" spc="55" dirty="0">
                <a:solidFill>
                  <a:srgbClr val="404040"/>
                </a:solidFill>
                <a:latin typeface="Verdana"/>
                <a:cs typeface="Verdana"/>
              </a:rPr>
              <a:t>Innovations </a:t>
            </a:r>
            <a:r>
              <a:rPr sz="2800" spc="70" dirty="0">
                <a:solidFill>
                  <a:srgbClr val="404040"/>
                </a:solidFill>
                <a:latin typeface="Verdana"/>
                <a:cs typeface="Verdana"/>
              </a:rPr>
              <a:t>Committee</a:t>
            </a:r>
            <a:r>
              <a:rPr sz="2800" spc="3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Verdana"/>
                <a:cs typeface="Verdana"/>
              </a:rPr>
              <a:t>move </a:t>
            </a:r>
            <a:r>
              <a:rPr sz="2800" spc="75" dirty="0">
                <a:solidFill>
                  <a:srgbClr val="404040"/>
                </a:solidFill>
                <a:latin typeface="Verdana"/>
                <a:cs typeface="Verdana"/>
              </a:rPr>
              <a:t>forward</a:t>
            </a:r>
            <a:r>
              <a:rPr sz="2800" spc="3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70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2800" spc="3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Verdana"/>
                <a:cs typeface="Verdana"/>
              </a:rPr>
              <a:t>this </a:t>
            </a:r>
            <a:r>
              <a:rPr sz="2800" spc="60" dirty="0">
                <a:solidFill>
                  <a:srgbClr val="404040"/>
                </a:solidFill>
                <a:latin typeface="Verdana"/>
                <a:cs typeface="Verdana"/>
              </a:rPr>
              <a:t>project?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 descr="Logo for company, Slido. This is the company hosting the live poll. Live poll is not available in the pdf version. 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38080" y="5749251"/>
            <a:ext cx="1314577" cy="571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95"/>
              </a:spcBef>
            </a:pPr>
            <a:r>
              <a:rPr spc="355" dirty="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74785" y="982852"/>
            <a:ext cx="2872740" cy="558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6385">
              <a:lnSpc>
                <a:spcPct val="14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We</a:t>
            </a:r>
            <a:r>
              <a:rPr sz="1800" spc="2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have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alternative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ways</a:t>
            </a:r>
            <a:r>
              <a:rPr sz="1800" spc="3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3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document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MSG</a:t>
            </a:r>
            <a:r>
              <a:rPr sz="1800" spc="3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800" spc="3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HS</a:t>
            </a:r>
            <a:endParaRPr sz="1800">
              <a:latin typeface="Verdana"/>
              <a:cs typeface="Verdana"/>
            </a:endParaRPr>
          </a:p>
          <a:p>
            <a:pPr marL="12700" marR="262255">
              <a:lnSpc>
                <a:spcPct val="140000"/>
              </a:lnSpc>
            </a:pP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Completion,</a:t>
            </a:r>
            <a:r>
              <a:rPr sz="1800" spc="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IBEST,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3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Verdana"/>
                <a:cs typeface="Verdana"/>
              </a:rPr>
              <a:t>GED.</a:t>
            </a:r>
            <a:r>
              <a:rPr sz="1800" spc="3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We</a:t>
            </a:r>
            <a:r>
              <a:rPr sz="1800" spc="2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do</a:t>
            </a:r>
            <a:r>
              <a:rPr sz="1800" spc="3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have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800" spc="3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alternative</a:t>
            </a:r>
            <a:r>
              <a:rPr sz="18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12700" marR="575310" algn="just">
              <a:lnSpc>
                <a:spcPct val="140000"/>
              </a:lnSpc>
              <a:spcBef>
                <a:spcPts val="5"/>
              </a:spcBef>
            </a:pP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CASAS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testing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Verdana"/>
                <a:cs typeface="Verdana"/>
              </a:rPr>
              <a:t>for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English</a:t>
            </a:r>
            <a:r>
              <a:rPr sz="1800" spc="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Language Learners.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Innovations</a:t>
            </a:r>
            <a:endParaRPr sz="1800">
              <a:latin typeface="Verdana"/>
              <a:cs typeface="Verdana"/>
            </a:endParaRPr>
          </a:p>
          <a:p>
            <a:pPr marL="12700" marR="214629">
              <a:lnSpc>
                <a:spcPct val="140000"/>
              </a:lnSpc>
            </a:pP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Committee</a:t>
            </a:r>
            <a:r>
              <a:rPr sz="1800" spc="2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has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been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looking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ts val="3030"/>
              </a:lnSpc>
              <a:spcBef>
                <a:spcPts val="90"/>
              </a:spcBef>
            </a:pP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additional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assessment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method.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3"/>
            <a:ext cx="8102600" cy="6858000"/>
            <a:chOff x="0" y="-3"/>
            <a:chExt cx="81026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-1"/>
              <a:ext cx="8102600" cy="6858000"/>
            </a:xfrm>
            <a:custGeom>
              <a:avLst/>
              <a:gdLst/>
              <a:ahLst/>
              <a:cxnLst/>
              <a:rect l="l" t="t" r="r" b="b"/>
              <a:pathLst>
                <a:path w="8102600" h="6858000">
                  <a:moveTo>
                    <a:pt x="8102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02600" y="6858000"/>
                  </a:lnTo>
                  <a:lnTo>
                    <a:pt x="8102600" y="0"/>
                  </a:lnTo>
                  <a:close/>
                </a:path>
              </a:pathLst>
            </a:custGeom>
            <a:solidFill>
              <a:srgbClr val="DDD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 descr="The A's and B's of achievement - Inside Small Business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567" y="-3"/>
              <a:ext cx="6747129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4623" y="261366"/>
            <a:ext cx="3404870" cy="3436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99435" algn="l"/>
              </a:tabLst>
            </a:pPr>
            <a:r>
              <a:rPr sz="3400" b="1" spc="350" dirty="0">
                <a:solidFill>
                  <a:srgbClr val="404040"/>
                </a:solidFill>
                <a:latin typeface="Gill Sans MT"/>
                <a:cs typeface="Gill Sans MT"/>
              </a:rPr>
              <a:t>Background</a:t>
            </a:r>
            <a:r>
              <a:rPr sz="3400" b="1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3400" b="1" spc="350" dirty="0">
                <a:solidFill>
                  <a:srgbClr val="404040"/>
                </a:solidFill>
                <a:latin typeface="Gill Sans MT"/>
                <a:cs typeface="Gill Sans MT"/>
              </a:rPr>
              <a:t>2</a:t>
            </a:r>
            <a:endParaRPr sz="3400">
              <a:latin typeface="Gill Sans MT"/>
              <a:cs typeface="Gill Sans MT"/>
            </a:endParaRPr>
          </a:p>
          <a:p>
            <a:pPr marL="292735">
              <a:lnSpc>
                <a:spcPct val="100000"/>
              </a:lnSpc>
              <a:spcBef>
                <a:spcPts val="2470"/>
              </a:spcBef>
            </a:pP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Last</a:t>
            </a:r>
            <a:r>
              <a:rPr sz="1800" spc="3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year,</a:t>
            </a:r>
            <a:r>
              <a:rPr sz="1800" spc="3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292735" marR="593090">
              <a:lnSpc>
                <a:spcPct val="140000"/>
              </a:lnSpc>
            </a:pP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committee</a:t>
            </a:r>
            <a:r>
              <a:rPr sz="1800" spc="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worked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8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SBCTC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staff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292735" marR="340995">
              <a:lnSpc>
                <a:spcPct val="140000"/>
              </a:lnSpc>
              <a:spcBef>
                <a:spcPts val="5"/>
              </a:spcBef>
            </a:pP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see</a:t>
            </a:r>
            <a:r>
              <a:rPr sz="18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if</a:t>
            </a:r>
            <a:r>
              <a:rPr sz="1800" spc="2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we</a:t>
            </a:r>
            <a:r>
              <a:rPr sz="1800" spc="2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could</a:t>
            </a:r>
            <a:r>
              <a:rPr sz="1800" spc="2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f</a:t>
            </a:r>
            <a:r>
              <a:rPr sz="1800" spc="-45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ind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correlation</a:t>
            </a:r>
            <a:r>
              <a:rPr sz="1800" spc="2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between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CASAS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post-</a:t>
            </a:r>
            <a:r>
              <a:rPr sz="1800" spc="-4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test</a:t>
            </a:r>
            <a:endParaRPr sz="180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865"/>
              </a:spcBef>
            </a:pP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scores</a:t>
            </a:r>
            <a:r>
              <a:rPr sz="1800" spc="2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ESL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levels.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74785" y="4412097"/>
            <a:ext cx="2767330" cy="194691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initial</a:t>
            </a:r>
            <a:r>
              <a:rPr sz="1800" spc="2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sample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analysis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was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40000"/>
              </a:lnSpc>
            </a:pP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promising.</a:t>
            </a:r>
            <a:r>
              <a:rPr sz="1800" spc="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sz="1800" spc="3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worth </a:t>
            </a: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continuing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larger</a:t>
            </a:r>
            <a:r>
              <a:rPr sz="1800" spc="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data</a:t>
            </a:r>
            <a:r>
              <a:rPr sz="1800" spc="2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set.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140967" y="72085"/>
            <a:ext cx="5768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spc="-135" dirty="0">
                <a:solidFill>
                  <a:srgbClr val="000000"/>
                </a:solidFill>
                <a:latin typeface="Verdana"/>
                <a:cs typeface="Verdana"/>
              </a:rPr>
              <a:t>Assessments</a:t>
            </a:r>
            <a:endParaRPr sz="7200">
              <a:latin typeface="Verdana"/>
              <a:cs typeface="Verdan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2058" y="1421130"/>
          <a:ext cx="8127365" cy="2761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473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b="1" spc="9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Federally</a:t>
                      </a:r>
                      <a:r>
                        <a:rPr sz="1800" b="1" spc="1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b="1" spc="11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approved</a:t>
                      </a:r>
                      <a:r>
                        <a:rPr sz="1800" b="1" spc="1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b="1" spc="16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assessment</a:t>
                      </a:r>
                      <a:r>
                        <a:rPr sz="1800" b="1" spc="13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b="1" spc="11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methods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47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BEdA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Program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CASAS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87325" indent="-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College course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completion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139065" indent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High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school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credits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GED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subject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test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0985" indent="-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Common Course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Completion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IBEST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yes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yes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HS+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yes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yes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GED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Prep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yes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Yes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ELL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yes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proposal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C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B6DD7DE-1071-FDBB-BA5E-AF4B6E181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211" y="4405050"/>
            <a:ext cx="3277057" cy="2219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387588" y="261366"/>
            <a:ext cx="34048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99435" algn="l"/>
              </a:tabLst>
            </a:pPr>
            <a:r>
              <a:rPr spc="350" dirty="0"/>
              <a:t>Background</a:t>
            </a:r>
            <a:r>
              <a:rPr dirty="0"/>
              <a:t>	</a:t>
            </a:r>
            <a:r>
              <a:rPr spc="35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4785" y="982852"/>
            <a:ext cx="2916555" cy="555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ELL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students</a:t>
            </a:r>
            <a:r>
              <a:rPr sz="1800" spc="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must</a:t>
            </a:r>
            <a:r>
              <a:rPr sz="1800" spc="2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pre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post</a:t>
            </a:r>
            <a:r>
              <a:rPr sz="1800" spc="2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test</a:t>
            </a:r>
            <a:r>
              <a:rPr sz="18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12700" marR="343535">
              <a:lnSpc>
                <a:spcPct val="140000"/>
              </a:lnSpc>
            </a:pP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demonstrate</a:t>
            </a:r>
            <a:r>
              <a:rPr sz="1800" spc="2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Verdana"/>
                <a:cs typeface="Verdana"/>
              </a:rPr>
              <a:t>level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increase.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250" dirty="0">
                <a:solidFill>
                  <a:srgbClr val="404040"/>
                </a:solidFill>
                <a:latin typeface="Gill Sans MT"/>
                <a:cs typeface="Gill Sans MT"/>
              </a:rPr>
              <a:t>Challenges:</a:t>
            </a:r>
            <a:endParaRPr sz="1800">
              <a:latin typeface="Gill Sans MT"/>
              <a:cs typeface="Gill Sans MT"/>
            </a:endParaRPr>
          </a:p>
          <a:p>
            <a:pPr marL="299085" marR="250825" indent="-287020">
              <a:lnSpc>
                <a:spcPct val="140000"/>
              </a:lnSpc>
              <a:spcBef>
                <a:spcPts val="1405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ELL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students</a:t>
            </a:r>
            <a:r>
              <a:rPr sz="1800" spc="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work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800" spc="3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skills</a:t>
            </a:r>
            <a:r>
              <a:rPr sz="1800" spc="3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across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865"/>
              </a:spcBef>
            </a:pP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multiple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areas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865"/>
              </a:spcBef>
            </a:pP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just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reading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865"/>
              </a:spcBef>
            </a:pP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listening.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CASAS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3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sz="1800" spc="3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299085" marR="92710">
              <a:lnSpc>
                <a:spcPts val="3030"/>
              </a:lnSpc>
              <a:spcBef>
                <a:spcPts val="90"/>
              </a:spcBef>
            </a:pP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reliable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indicator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student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learning.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" name="object 2" descr="Communication &amp; Life Skills diagra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8102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"/>
            <a:ext cx="8102600" cy="685800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914003" y="261366"/>
            <a:ext cx="233235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3170" algn="l"/>
              </a:tabLst>
            </a:pPr>
            <a:r>
              <a:rPr spc="215" dirty="0"/>
              <a:t>New</a:t>
            </a:r>
            <a:r>
              <a:rPr dirty="0"/>
              <a:t>	</a:t>
            </a:r>
            <a:r>
              <a:rPr spc="400" dirty="0"/>
              <a:t>Idea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4785" y="982852"/>
            <a:ext cx="300228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660">
              <a:lnSpc>
                <a:spcPct val="140100"/>
              </a:lnSpc>
              <a:spcBef>
                <a:spcPts val="100"/>
              </a:spcBef>
            </a:pP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Use</a:t>
            </a:r>
            <a:r>
              <a:rPr sz="18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course</a:t>
            </a:r>
            <a:r>
              <a:rPr sz="1800" spc="2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completion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3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determine</a:t>
            </a:r>
            <a:r>
              <a:rPr sz="1800" spc="2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MSG</a:t>
            </a:r>
            <a:r>
              <a:rPr sz="1800" spc="3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creating</a:t>
            </a:r>
            <a:r>
              <a:rPr sz="1800" spc="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Common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40000"/>
              </a:lnSpc>
            </a:pP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Course</a:t>
            </a:r>
            <a:r>
              <a:rPr sz="1800" spc="2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system</a:t>
            </a:r>
            <a:r>
              <a:rPr sz="1800" spc="2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3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track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level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gains.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4785" y="3644645"/>
            <a:ext cx="29603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Similar</a:t>
            </a:r>
            <a:r>
              <a:rPr sz="1800" spc="2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3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2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common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course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system</a:t>
            </a:r>
            <a:r>
              <a:rPr sz="1800" spc="2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used</a:t>
            </a:r>
            <a:r>
              <a:rPr sz="1800" spc="5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college</a:t>
            </a:r>
            <a:r>
              <a:rPr sz="1800" spc="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level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classes.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Examples: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EDUC&amp;115,</a:t>
            </a:r>
            <a:r>
              <a:rPr sz="1800" spc="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ENGL&amp;101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81026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0780">
              <a:lnSpc>
                <a:spcPct val="100000"/>
              </a:lnSpc>
              <a:spcBef>
                <a:spcPts val="95"/>
              </a:spcBef>
            </a:pPr>
            <a:r>
              <a:rPr spc="320" dirty="0"/>
              <a:t>Process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4785" y="982852"/>
            <a:ext cx="300545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7894">
              <a:lnSpc>
                <a:spcPct val="140100"/>
              </a:lnSpc>
              <a:spcBef>
                <a:spcPts val="100"/>
              </a:spcBef>
            </a:pP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Create</a:t>
            </a:r>
            <a:r>
              <a:rPr sz="1800" spc="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faculty </a:t>
            </a: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workgroup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40000"/>
              </a:lnSpc>
            </a:pP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determine</a:t>
            </a:r>
            <a:r>
              <a:rPr sz="1800" spc="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2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common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course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outcomes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that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align</a:t>
            </a:r>
            <a:r>
              <a:rPr sz="18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8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completion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2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each</a:t>
            </a:r>
            <a:r>
              <a:rPr sz="1800" spc="2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ELL</a:t>
            </a:r>
            <a:r>
              <a:rPr sz="1800" spc="2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level,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1</a:t>
            </a:r>
            <a:r>
              <a:rPr sz="1800" spc="-4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sz="1800" spc="-4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6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4785" y="4029144"/>
            <a:ext cx="2827020" cy="194563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Colleges</a:t>
            </a:r>
            <a:r>
              <a:rPr sz="1800" spc="-3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/providers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40000"/>
              </a:lnSpc>
            </a:pP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then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determine</a:t>
            </a:r>
            <a:r>
              <a:rPr sz="1800" spc="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which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3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their</a:t>
            </a:r>
            <a:r>
              <a:rPr sz="1800" spc="2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courses</a:t>
            </a:r>
            <a:r>
              <a:rPr sz="1800" spc="2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align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8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those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ELL</a:t>
            </a:r>
            <a:endParaRPr sz="1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65"/>
              </a:spcBef>
            </a:pP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common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outcomes.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781800" y="261366"/>
            <a:ext cx="5089017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0780" algn="l">
              <a:lnSpc>
                <a:spcPct val="100000"/>
              </a:lnSpc>
              <a:spcBef>
                <a:spcPts val="95"/>
              </a:spcBef>
            </a:pPr>
            <a:r>
              <a:rPr spc="320" dirty="0"/>
              <a:t>Process</a:t>
            </a:r>
            <a:r>
              <a:rPr lang="en-US" spc="320" dirty="0"/>
              <a:t> cont.</a:t>
            </a:r>
            <a:endParaRPr spc="320" dirty="0"/>
          </a:p>
        </p:txBody>
      </p:sp>
      <p:sp>
        <p:nvSpPr>
          <p:cNvPr id="3" name="object 3"/>
          <p:cNvSpPr txBox="1"/>
          <p:nvPr/>
        </p:nvSpPr>
        <p:spPr>
          <a:xfrm>
            <a:off x="392379" y="250063"/>
            <a:ext cx="7224395" cy="637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3307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40" dirty="0">
                <a:latin typeface="Verdana"/>
                <a:cs typeface="Verdana"/>
              </a:rPr>
              <a:t>Faculty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work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together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to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create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list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4-</a:t>
            </a:r>
            <a:r>
              <a:rPr sz="2400" spc="-50" dirty="0">
                <a:latin typeface="Verdana"/>
                <a:cs typeface="Verdana"/>
              </a:rPr>
              <a:t>6 </a:t>
            </a:r>
            <a:r>
              <a:rPr sz="2400" spc="-25" dirty="0">
                <a:latin typeface="Verdana"/>
                <a:cs typeface="Verdana"/>
              </a:rPr>
              <a:t>course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outcomes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for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each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ELL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level.</a:t>
            </a:r>
            <a:endParaRPr sz="2400" dirty="0">
              <a:latin typeface="Verdana"/>
              <a:cs typeface="Verdana"/>
            </a:endParaRPr>
          </a:p>
          <a:p>
            <a:pPr marL="299085" marR="35242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Verdana"/>
                <a:cs typeface="Verdana"/>
              </a:rPr>
              <a:t>These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courses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become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second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option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for </a:t>
            </a:r>
            <a:r>
              <a:rPr sz="2400" spc="-45" dirty="0">
                <a:latin typeface="Verdana"/>
                <a:cs typeface="Verdana"/>
              </a:rPr>
              <a:t>demonstrating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measurable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skill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gains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(MSG) </a:t>
            </a:r>
            <a:r>
              <a:rPr sz="2400" dirty="0">
                <a:latin typeface="Verdana"/>
                <a:cs typeface="Verdana"/>
              </a:rPr>
              <a:t>for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ELL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students.</a:t>
            </a:r>
            <a:endParaRPr sz="2400" dirty="0">
              <a:latin typeface="Verdana"/>
              <a:cs typeface="Verdana"/>
            </a:endParaRPr>
          </a:p>
          <a:p>
            <a:pPr marL="299085" marR="831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spc="-45" dirty="0">
                <a:latin typeface="Verdana"/>
                <a:cs typeface="Verdana"/>
              </a:rPr>
              <a:t>Individual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colleges/providers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have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option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converting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one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or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more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their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leveled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ELL </a:t>
            </a:r>
            <a:r>
              <a:rPr sz="2400" spc="-40" dirty="0">
                <a:latin typeface="Verdana"/>
                <a:cs typeface="Verdana"/>
              </a:rPr>
              <a:t>courses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to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align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with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identified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common courses.</a:t>
            </a:r>
            <a:endParaRPr sz="2400" dirty="0">
              <a:latin typeface="Verdana"/>
              <a:cs typeface="Verdana"/>
            </a:endParaRPr>
          </a:p>
          <a:p>
            <a:pPr marL="299085" marR="3429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35" dirty="0">
                <a:latin typeface="Verdana"/>
                <a:cs typeface="Verdana"/>
              </a:rPr>
              <a:t>SBCTC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submits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proposed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new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assessment </a:t>
            </a:r>
            <a:r>
              <a:rPr sz="2400" spc="-20" dirty="0">
                <a:latin typeface="Verdana"/>
                <a:cs typeface="Verdana"/>
              </a:rPr>
              <a:t>method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for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approval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to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Department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of </a:t>
            </a:r>
            <a:r>
              <a:rPr sz="2400" spc="-10" dirty="0">
                <a:latin typeface="Verdana"/>
                <a:cs typeface="Verdana"/>
              </a:rPr>
              <a:t>Education.</a:t>
            </a:r>
            <a:endParaRPr sz="2400" dirty="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Verdana"/>
                <a:cs typeface="Verdana"/>
              </a:rPr>
              <a:t>The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data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collection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could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be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accomplished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in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a </a:t>
            </a:r>
            <a:r>
              <a:rPr sz="2400" dirty="0">
                <a:latin typeface="Verdana"/>
                <a:cs typeface="Verdana"/>
              </a:rPr>
              <a:t>few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different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ways:</a:t>
            </a:r>
            <a:endParaRPr sz="2400" dirty="0">
              <a:latin typeface="Verdana"/>
              <a:cs typeface="Verdana"/>
            </a:endParaRPr>
          </a:p>
          <a:p>
            <a:pPr marL="1268095" marR="37465" lvl="1" indent="-340995">
              <a:lnSpc>
                <a:spcPct val="100000"/>
              </a:lnSpc>
              <a:spcBef>
                <a:spcPts val="55"/>
              </a:spcBef>
              <a:buAutoNum type="arabicPeriod"/>
              <a:tabLst>
                <a:tab pos="1270000" algn="l"/>
              </a:tabLst>
            </a:pPr>
            <a:r>
              <a:rPr sz="2000" spc="-30" dirty="0">
                <a:latin typeface="Verdana"/>
                <a:cs typeface="Verdana"/>
              </a:rPr>
              <a:t>Create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new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name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number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for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these 	</a:t>
            </a:r>
            <a:r>
              <a:rPr sz="2000" spc="-20" dirty="0">
                <a:latin typeface="Verdana"/>
                <a:cs typeface="Verdana"/>
              </a:rPr>
              <a:t>common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courses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used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across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system.</a:t>
            </a:r>
            <a:endParaRPr sz="2000" dirty="0">
              <a:latin typeface="Verdana"/>
              <a:cs typeface="Verdana"/>
            </a:endParaRPr>
          </a:p>
          <a:p>
            <a:pPr marL="1268730" lvl="1" indent="-341630">
              <a:lnSpc>
                <a:spcPct val="100000"/>
              </a:lnSpc>
              <a:buAutoNum type="arabicPeriod"/>
              <a:tabLst>
                <a:tab pos="1268730" algn="l"/>
              </a:tabLst>
            </a:pPr>
            <a:r>
              <a:rPr sz="2000" dirty="0">
                <a:latin typeface="Verdana"/>
                <a:cs typeface="Verdana"/>
              </a:rPr>
              <a:t>Use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specific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course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code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for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each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common</a:t>
            </a:r>
            <a:endParaRPr sz="2000" dirty="0">
              <a:latin typeface="Verdana"/>
              <a:cs typeface="Verdana"/>
            </a:endParaRPr>
          </a:p>
          <a:p>
            <a:pPr marL="1270000">
              <a:lnSpc>
                <a:spcPct val="100000"/>
              </a:lnSpc>
            </a:pPr>
            <a:r>
              <a:rPr sz="2000" spc="-10" dirty="0">
                <a:latin typeface="Verdana"/>
                <a:cs typeface="Verdana"/>
              </a:rPr>
              <a:t>course.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3693" y="1228725"/>
            <a:ext cx="3227705" cy="4290695"/>
          </a:xfrm>
          <a:prstGeom prst="rect">
            <a:avLst/>
          </a:prstGeom>
          <a:solidFill>
            <a:srgbClr val="EBDAAA"/>
          </a:solidFill>
        </p:spPr>
        <p:txBody>
          <a:bodyPr vert="horz" wrap="square" lIns="0" tIns="53975" rIns="0" bIns="0" rtlCol="0">
            <a:spAutoFit/>
          </a:bodyPr>
          <a:lstStyle/>
          <a:p>
            <a:pPr marL="324485" marR="339090" algn="ctr">
              <a:lnSpc>
                <a:spcPts val="5380"/>
              </a:lnSpc>
              <a:spcBef>
                <a:spcPts val="425"/>
              </a:spcBef>
            </a:pPr>
            <a:r>
              <a:rPr sz="3200" spc="65" dirty="0">
                <a:solidFill>
                  <a:srgbClr val="404040"/>
                </a:solidFill>
                <a:latin typeface="Verdana"/>
                <a:cs typeface="Verdana"/>
              </a:rPr>
              <a:t>Overview</a:t>
            </a:r>
            <a:r>
              <a:rPr sz="3200" spc="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3200" spc="65" dirty="0">
                <a:solidFill>
                  <a:srgbClr val="404040"/>
                </a:solidFill>
                <a:latin typeface="Verdana"/>
                <a:cs typeface="Verdana"/>
              </a:rPr>
              <a:t>process</a:t>
            </a:r>
            <a:r>
              <a:rPr sz="3200" spc="2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endParaRPr sz="3200">
              <a:latin typeface="Verdana"/>
              <a:cs typeface="Verdana"/>
            </a:endParaRPr>
          </a:p>
          <a:p>
            <a:pPr marR="15240" algn="ctr">
              <a:lnSpc>
                <a:spcPct val="100000"/>
              </a:lnSpc>
              <a:spcBef>
                <a:spcPts val="1100"/>
              </a:spcBef>
            </a:pPr>
            <a:r>
              <a:rPr sz="3200" spc="55" dirty="0">
                <a:solidFill>
                  <a:srgbClr val="404040"/>
                </a:solidFill>
                <a:latin typeface="Verdana"/>
                <a:cs typeface="Verdana"/>
              </a:rPr>
              <a:t>implement</a:t>
            </a:r>
            <a:endParaRPr sz="3200">
              <a:latin typeface="Verdana"/>
              <a:cs typeface="Verdana"/>
            </a:endParaRPr>
          </a:p>
          <a:p>
            <a:pPr marL="360045" marR="373380" indent="-635" algn="ctr">
              <a:lnSpc>
                <a:spcPct val="140000"/>
              </a:lnSpc>
            </a:pPr>
            <a:r>
              <a:rPr sz="3200" dirty="0">
                <a:solidFill>
                  <a:srgbClr val="404040"/>
                </a:solidFill>
                <a:latin typeface="Verdana"/>
                <a:cs typeface="Verdana"/>
              </a:rPr>
              <a:t>this</a:t>
            </a:r>
            <a:r>
              <a:rPr sz="3200" spc="4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35" dirty="0">
                <a:solidFill>
                  <a:srgbClr val="404040"/>
                </a:solidFill>
                <a:latin typeface="Verdana"/>
                <a:cs typeface="Verdana"/>
              </a:rPr>
              <a:t>new </a:t>
            </a:r>
            <a:r>
              <a:rPr sz="3200" spc="55" dirty="0">
                <a:solidFill>
                  <a:srgbClr val="404040"/>
                </a:solidFill>
                <a:latin typeface="Verdana"/>
                <a:cs typeface="Verdana"/>
              </a:rPr>
              <a:t>assessment </a:t>
            </a:r>
            <a:r>
              <a:rPr sz="3200" spc="60" dirty="0">
                <a:solidFill>
                  <a:srgbClr val="404040"/>
                </a:solidFill>
                <a:latin typeface="Verdana"/>
                <a:cs typeface="Verdana"/>
              </a:rPr>
              <a:t>option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5795" y="5799683"/>
            <a:ext cx="2103120" cy="923925"/>
          </a:xfrm>
          <a:prstGeom prst="rect">
            <a:avLst/>
          </a:prstGeom>
          <a:solidFill>
            <a:srgbClr val="00AFEF"/>
          </a:solidFill>
          <a:ln w="76200">
            <a:solidFill>
              <a:srgbClr val="EBDAAA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57175" marR="248920" algn="ctr">
              <a:lnSpc>
                <a:spcPct val="100000"/>
              </a:lnSpc>
              <a:spcBef>
                <a:spcPts val="95"/>
              </a:spcBef>
            </a:pPr>
            <a:r>
              <a:rPr sz="1800" spc="-35" dirty="0">
                <a:latin typeface="Verdana"/>
                <a:cs typeface="Verdana"/>
              </a:rPr>
              <a:t>CASAS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testing </a:t>
            </a:r>
            <a:r>
              <a:rPr sz="1800" spc="-30" dirty="0">
                <a:latin typeface="Verdana"/>
                <a:cs typeface="Verdana"/>
              </a:rPr>
              <a:t>remains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an </a:t>
            </a:r>
            <a:r>
              <a:rPr sz="1800" spc="-10" dirty="0">
                <a:latin typeface="Verdana"/>
                <a:cs typeface="Verdana"/>
              </a:rPr>
              <a:t>option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81026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1720">
              <a:lnSpc>
                <a:spcPct val="100000"/>
              </a:lnSpc>
              <a:spcBef>
                <a:spcPts val="95"/>
              </a:spcBef>
            </a:pPr>
            <a:r>
              <a:rPr spc="315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2426" y="982852"/>
            <a:ext cx="267589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40100"/>
              </a:lnSpc>
              <a:spcBef>
                <a:spcPts val="100"/>
              </a:spcBef>
            </a:pP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Quick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example</a:t>
            </a:r>
            <a:r>
              <a:rPr sz="1800" spc="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using </a:t>
            </a:r>
            <a:r>
              <a:rPr sz="1800" u="sng" spc="7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Verdana"/>
                <a:cs typeface="Verdana"/>
              </a:rPr>
              <a:t>Skagit</a:t>
            </a:r>
            <a:r>
              <a:rPr sz="1800" u="sng" spc="27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8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Verdana"/>
                <a:cs typeface="Verdana"/>
              </a:rPr>
              <a:t>course</a:t>
            </a:r>
            <a:endParaRPr sz="18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  <a:spcBef>
                <a:spcPts val="860"/>
              </a:spcBef>
            </a:pPr>
            <a:r>
              <a:rPr sz="1800" u="sng" spc="9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Verdana"/>
                <a:cs typeface="Verdana"/>
              </a:rPr>
              <a:t>outcomes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54885" algn="l"/>
              </a:tabLst>
            </a:pPr>
            <a:r>
              <a:rPr spc="240" dirty="0"/>
              <a:t>Tracking</a:t>
            </a:r>
            <a:r>
              <a:rPr dirty="0"/>
              <a:t>	</a:t>
            </a:r>
            <a:r>
              <a:rPr spc="320" dirty="0"/>
              <a:t>details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74785" y="982852"/>
            <a:ext cx="2959100" cy="271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Once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courses</a:t>
            </a:r>
            <a:r>
              <a:rPr sz="18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were </a:t>
            </a: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determined,</a:t>
            </a:r>
            <a:r>
              <a:rPr sz="1800" spc="2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we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could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either</a:t>
            </a:r>
            <a:r>
              <a:rPr sz="1800" spc="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rename</a:t>
            </a:r>
            <a:r>
              <a:rPr sz="1800" spc="2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those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courses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using</a:t>
            </a:r>
            <a:r>
              <a:rPr sz="18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common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name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800" spc="2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use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different</a:t>
            </a:r>
            <a:r>
              <a:rPr sz="1800" spc="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identifier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such</a:t>
            </a:r>
            <a:r>
              <a:rPr sz="18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800" spc="3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2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CIP</a:t>
            </a:r>
            <a:r>
              <a:rPr sz="1800" spc="2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code.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5" name="Picture 14" descr="Example showing the course number and CIP code.">
            <a:extLst>
              <a:ext uri="{FF2B5EF4-FFF2-40B4-BE49-F238E27FC236}">
                <a16:creationId xmlns:a16="http://schemas.microsoft.com/office/drawing/2014/main" id="{3C7006BF-75F5-DF6C-9764-1A04D68A6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079763"/>
            <a:ext cx="3315163" cy="18290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14324" y="5717844"/>
            <a:ext cx="7140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If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student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passes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designated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course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they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receive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MSG.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17" name="Picture 16" descr="LACES Screenshot of the Class tab - screen section of &quot;term, course number, title and status&quot; columns">
            <a:extLst>
              <a:ext uri="{FF2B5EF4-FFF2-40B4-BE49-F238E27FC236}">
                <a16:creationId xmlns:a16="http://schemas.microsoft.com/office/drawing/2014/main" id="{B356B78D-A653-92B4-147E-F72E21F2C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34" y="533146"/>
            <a:ext cx="5581753" cy="46603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508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Verdana</vt:lpstr>
      <vt:lpstr>Office Theme</vt:lpstr>
      <vt:lpstr>Creating a common course system for ELL</vt:lpstr>
      <vt:lpstr>Background</vt:lpstr>
      <vt:lpstr>Assessments</vt:lpstr>
      <vt:lpstr>Background 3</vt:lpstr>
      <vt:lpstr>New Idea</vt:lpstr>
      <vt:lpstr>Process</vt:lpstr>
      <vt:lpstr>Process cont.</vt:lpstr>
      <vt:lpstr>Example</vt:lpstr>
      <vt:lpstr>Tracking details</vt:lpstr>
      <vt:lpstr>Discussion</vt:lpstr>
      <vt:lpstr>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Carla Gelwicks</dc:creator>
  <cp:lastModifiedBy>Christy Lowder</cp:lastModifiedBy>
  <cp:revision>3</cp:revision>
  <dcterms:created xsi:type="dcterms:W3CDTF">2026-05-05T19:18:42Z</dcterms:created>
  <dcterms:modified xsi:type="dcterms:W3CDTF">2026-05-05T19:39:11Z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2026-05-05T00:00:00Z</vt:filetime>
  </property>
  <property fmtid="{D5CDD505-2E9C-101B-9397-08002B2CF9AE}" pid="5" name="Producer">
    <vt:lpwstr>Microsoft® PowerPoint® for Microsoft 365</vt:lpwstr>
  </property>
</Properties>
</file>