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8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9" r:id="rId4"/>
  </p:sldMasterIdLst>
  <p:notesMasterIdLst>
    <p:notesMasterId r:id="rId14"/>
  </p:notesMasterIdLst>
  <p:handoutMasterIdLst>
    <p:handoutMasterId r:id="rId15"/>
  </p:handoutMasterIdLst>
  <p:sldIdLst>
    <p:sldId id="259" r:id="rId5"/>
    <p:sldId id="263" r:id="rId6"/>
    <p:sldId id="262" r:id="rId7"/>
    <p:sldId id="270" r:id="rId8"/>
    <p:sldId id="266" r:id="rId9"/>
    <p:sldId id="264" r:id="rId10"/>
    <p:sldId id="268" r:id="rId11"/>
    <p:sldId id="265" r:id="rId12"/>
    <p:sldId id="261" r:id="rId13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7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404" autoAdjust="0"/>
  </p:normalViewPr>
  <p:slideViewPr>
    <p:cSldViewPr snapToGrid="0">
      <p:cViewPr varScale="1">
        <p:scale>
          <a:sx n="69" d="100"/>
          <a:sy n="69" d="100"/>
        </p:scale>
        <p:origin x="564" y="5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9" d="100"/>
          <a:sy n="79" d="100"/>
        </p:scale>
        <p:origin x="3984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svg"/><Relationship Id="rId1" Type="http://schemas.openxmlformats.org/officeDocument/2006/relationships/image" Target="../media/image6.svg"/><Relationship Id="rId4" Type="http://schemas.openxmlformats.org/officeDocument/2006/relationships/image" Target="../media/image9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svg"/><Relationship Id="rId1" Type="http://schemas.openxmlformats.org/officeDocument/2006/relationships/image" Target="../media/image10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svg"/><Relationship Id="rId1" Type="http://schemas.openxmlformats.org/officeDocument/2006/relationships/image" Target="../media/image13.sv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svg"/><Relationship Id="rId1" Type="http://schemas.openxmlformats.org/officeDocument/2006/relationships/image" Target="../media/image16.svg"/><Relationship Id="rId5" Type="http://schemas.openxmlformats.org/officeDocument/2006/relationships/image" Target="../media/image20.svg"/><Relationship Id="rId4" Type="http://schemas.openxmlformats.org/officeDocument/2006/relationships/image" Target="../media/image19.sv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15.svg"/><Relationship Id="rId1" Type="http://schemas.openxmlformats.org/officeDocument/2006/relationships/image" Target="../media/image13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svg"/><Relationship Id="rId1" Type="http://schemas.openxmlformats.org/officeDocument/2006/relationships/image" Target="../media/image6.svg"/><Relationship Id="rId4" Type="http://schemas.openxmlformats.org/officeDocument/2006/relationships/image" Target="../media/image9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svg"/><Relationship Id="rId1" Type="http://schemas.openxmlformats.org/officeDocument/2006/relationships/image" Target="../media/image10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svg"/><Relationship Id="rId1" Type="http://schemas.openxmlformats.org/officeDocument/2006/relationships/image" Target="../media/image13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svg"/><Relationship Id="rId1" Type="http://schemas.openxmlformats.org/officeDocument/2006/relationships/image" Target="../media/image16.svg"/><Relationship Id="rId5" Type="http://schemas.openxmlformats.org/officeDocument/2006/relationships/image" Target="../media/image20.svg"/><Relationship Id="rId4" Type="http://schemas.openxmlformats.org/officeDocument/2006/relationships/image" Target="../media/image19.sv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15.svg"/><Relationship Id="rId1" Type="http://schemas.openxmlformats.org/officeDocument/2006/relationships/image" Target="../media/image13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B52D08-7C89-4B81-8A5F-B6DDBD826A01}" type="doc">
      <dgm:prSet loTypeId="urn:microsoft.com/office/officeart/2018/2/layout/IconCircleList" loCatId="icon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F3DD7E03-1233-400E-A4A1-791E15B96E22}">
      <dgm:prSet/>
      <dgm:spPr/>
      <dgm:t>
        <a:bodyPr/>
        <a:lstStyle/>
        <a:p>
          <a:r>
            <a:rPr lang="en-US" dirty="0"/>
            <a:t>President Trump’s “Skinny Budget” calls for the elimination of funding for adult education (WIOA Title II.) This is a proposal – not a budget!</a:t>
          </a:r>
        </a:p>
      </dgm:t>
    </dgm:pt>
    <dgm:pt modelId="{9751516F-B28B-4C8D-A6D3-68B1EDDF6727}" type="parTrans" cxnId="{BF2805AA-AA26-4178-AFEF-28DC08051FFA}">
      <dgm:prSet/>
      <dgm:spPr/>
      <dgm:t>
        <a:bodyPr/>
        <a:lstStyle/>
        <a:p>
          <a:endParaRPr lang="en-US"/>
        </a:p>
      </dgm:t>
    </dgm:pt>
    <dgm:pt modelId="{CB07B1CA-20B1-479C-9CAE-34D9703FAAF8}" type="sibTrans" cxnId="{BF2805AA-AA26-4178-AFEF-28DC08051FFA}">
      <dgm:prSet/>
      <dgm:spPr/>
      <dgm:t>
        <a:bodyPr/>
        <a:lstStyle/>
        <a:p>
          <a:endParaRPr lang="en-US"/>
        </a:p>
      </dgm:t>
    </dgm:pt>
    <dgm:pt modelId="{7B195385-2F6E-492E-8DCF-9247D7D4318E}">
      <dgm:prSet/>
      <dgm:spPr/>
      <dgm:t>
        <a:bodyPr/>
        <a:lstStyle/>
        <a:p>
          <a:r>
            <a:rPr lang="en-US" dirty="0"/>
            <a:t>BEdA remains funded through September 30, 2026</a:t>
          </a:r>
        </a:p>
      </dgm:t>
    </dgm:pt>
    <dgm:pt modelId="{BC80E081-9FFF-47AC-8493-6F948E458A50}" type="parTrans" cxnId="{518B57AE-52DB-4BD1-843E-65764339520E}">
      <dgm:prSet/>
      <dgm:spPr/>
      <dgm:t>
        <a:bodyPr/>
        <a:lstStyle/>
        <a:p>
          <a:endParaRPr lang="en-US"/>
        </a:p>
      </dgm:t>
    </dgm:pt>
    <dgm:pt modelId="{74DF67ED-688E-47CD-8DC2-F1FA6747030F}" type="sibTrans" cxnId="{518B57AE-52DB-4BD1-843E-65764339520E}">
      <dgm:prSet/>
      <dgm:spPr/>
      <dgm:t>
        <a:bodyPr/>
        <a:lstStyle/>
        <a:p>
          <a:endParaRPr lang="en-US"/>
        </a:p>
      </dgm:t>
    </dgm:pt>
    <dgm:pt modelId="{CE28FB18-9A70-453A-BEE4-895A065F889D}">
      <dgm:prSet/>
      <dgm:spPr/>
      <dgm:t>
        <a:bodyPr/>
        <a:lstStyle/>
        <a:p>
          <a:r>
            <a:rPr lang="en-US"/>
            <a:t>It may be several months until we know the status of our program federally. This depends on Congress.</a:t>
          </a:r>
        </a:p>
      </dgm:t>
    </dgm:pt>
    <dgm:pt modelId="{910D6F19-6252-4A3C-A807-A8225CA8BD3A}" type="parTrans" cxnId="{2CEEE424-6153-44FF-B866-DEA904FC37A7}">
      <dgm:prSet/>
      <dgm:spPr/>
      <dgm:t>
        <a:bodyPr/>
        <a:lstStyle/>
        <a:p>
          <a:endParaRPr lang="en-US"/>
        </a:p>
      </dgm:t>
    </dgm:pt>
    <dgm:pt modelId="{9B5A8F37-617F-402E-9B22-0E73FF764775}" type="sibTrans" cxnId="{2CEEE424-6153-44FF-B866-DEA904FC37A7}">
      <dgm:prSet/>
      <dgm:spPr/>
      <dgm:t>
        <a:bodyPr/>
        <a:lstStyle/>
        <a:p>
          <a:endParaRPr lang="en-US"/>
        </a:p>
      </dgm:t>
    </dgm:pt>
    <dgm:pt modelId="{FB1693EB-8482-408E-8E45-34D4EB95A296}">
      <dgm:prSet/>
      <dgm:spPr/>
      <dgm:t>
        <a:bodyPr/>
        <a:lstStyle/>
        <a:p>
          <a:r>
            <a:rPr lang="en-US"/>
            <a:t>SBCTC BEdA will work with the Council for Basic Skills, the Public Information Commission, and the Adult Education Advisory Council to develop materials highlighting the value of adult education.</a:t>
          </a:r>
        </a:p>
      </dgm:t>
    </dgm:pt>
    <dgm:pt modelId="{DED853E9-74B8-4A61-9C75-8DF6DFBAD3F1}" type="parTrans" cxnId="{B3B1CCA7-6384-474D-89D2-9675174DC8D7}">
      <dgm:prSet/>
      <dgm:spPr/>
      <dgm:t>
        <a:bodyPr/>
        <a:lstStyle/>
        <a:p>
          <a:endParaRPr lang="en-US"/>
        </a:p>
      </dgm:t>
    </dgm:pt>
    <dgm:pt modelId="{B70485E3-1488-4A74-B00A-C731A7E5D43B}" type="sibTrans" cxnId="{B3B1CCA7-6384-474D-89D2-9675174DC8D7}">
      <dgm:prSet/>
      <dgm:spPr/>
      <dgm:t>
        <a:bodyPr/>
        <a:lstStyle/>
        <a:p>
          <a:endParaRPr lang="en-US"/>
        </a:p>
      </dgm:t>
    </dgm:pt>
    <dgm:pt modelId="{9D82205A-F9CB-457B-980D-FF8CEC54E651}" type="pres">
      <dgm:prSet presAssocID="{59B52D08-7C89-4B81-8A5F-B6DDBD826A01}" presName="root" presStyleCnt="0">
        <dgm:presLayoutVars>
          <dgm:dir/>
          <dgm:resizeHandles val="exact"/>
        </dgm:presLayoutVars>
      </dgm:prSet>
      <dgm:spPr/>
    </dgm:pt>
    <dgm:pt modelId="{DC24FCCE-C2D6-45F8-BD9F-E6B3F5EF66CF}" type="pres">
      <dgm:prSet presAssocID="{59B52D08-7C89-4B81-8A5F-B6DDBD826A01}" presName="container" presStyleCnt="0">
        <dgm:presLayoutVars>
          <dgm:dir/>
          <dgm:resizeHandles val="exact"/>
        </dgm:presLayoutVars>
      </dgm:prSet>
      <dgm:spPr/>
    </dgm:pt>
    <dgm:pt modelId="{6F46988B-AF05-4302-93A3-F85BF7A21529}" type="pres">
      <dgm:prSet presAssocID="{F3DD7E03-1233-400E-A4A1-791E15B96E22}" presName="compNode" presStyleCnt="0"/>
      <dgm:spPr/>
    </dgm:pt>
    <dgm:pt modelId="{36AA31C5-D2CB-4EF7-94BC-569B0F8CEE1C}" type="pres">
      <dgm:prSet presAssocID="{F3DD7E03-1233-400E-A4A1-791E15B96E22}" presName="iconBgRect" presStyleLbl="bgShp" presStyleIdx="0" presStyleCnt="4"/>
      <dgm:spPr/>
    </dgm:pt>
    <dgm:pt modelId="{164150BE-03DF-4685-ACE7-EAA78A3C7732}" type="pres">
      <dgm:prSet presAssocID="{F3DD7E03-1233-400E-A4A1-791E15B96E22}" presName="iconRect" presStyleLbl="node1" presStyleIdx="0" presStyleCnt="4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1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iren with solid fill"/>
        </a:ext>
      </dgm:extLst>
    </dgm:pt>
    <dgm:pt modelId="{36E6DE45-DC1C-485E-AA03-C122BA8E05BB}" type="pres">
      <dgm:prSet presAssocID="{F3DD7E03-1233-400E-A4A1-791E15B96E22}" presName="spaceRect" presStyleCnt="0"/>
      <dgm:spPr/>
    </dgm:pt>
    <dgm:pt modelId="{7B123D32-5C95-4BE2-8F3C-0F8C850A6BB9}" type="pres">
      <dgm:prSet presAssocID="{F3DD7E03-1233-400E-A4A1-791E15B96E22}" presName="textRect" presStyleLbl="revTx" presStyleIdx="0" presStyleCnt="4">
        <dgm:presLayoutVars>
          <dgm:chMax val="1"/>
          <dgm:chPref val="1"/>
        </dgm:presLayoutVars>
      </dgm:prSet>
      <dgm:spPr/>
    </dgm:pt>
    <dgm:pt modelId="{85088703-537A-46D0-B342-C7BC7435CB0A}" type="pres">
      <dgm:prSet presAssocID="{CB07B1CA-20B1-479C-9CAE-34D9703FAAF8}" presName="sibTrans" presStyleLbl="sibTrans2D1" presStyleIdx="0" presStyleCnt="0"/>
      <dgm:spPr/>
    </dgm:pt>
    <dgm:pt modelId="{4ACAD8F1-A3D0-4A21-A74D-E6B09315DB64}" type="pres">
      <dgm:prSet presAssocID="{7B195385-2F6E-492E-8DCF-9247D7D4318E}" presName="compNode" presStyleCnt="0"/>
      <dgm:spPr/>
    </dgm:pt>
    <dgm:pt modelId="{85BBF4BB-EBB2-40E1-A386-DD2B3D688928}" type="pres">
      <dgm:prSet presAssocID="{7B195385-2F6E-492E-8DCF-9247D7D4318E}" presName="iconBgRect" presStyleLbl="bgShp" presStyleIdx="1" presStyleCnt="4"/>
      <dgm:spPr/>
    </dgm:pt>
    <dgm:pt modelId="{C0318199-E89E-4216-B410-2D38BBDF0420}" type="pres">
      <dgm:prSet presAssocID="{7B195385-2F6E-492E-8DCF-9247D7D4318E}" presName="iconRect" presStyleLbl="node1" presStyleIdx="1" presStyleCnt="4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iggy Bank with solid fill"/>
        </a:ext>
      </dgm:extLst>
    </dgm:pt>
    <dgm:pt modelId="{400F7B5B-5EEC-420E-AF02-5DDC55466B57}" type="pres">
      <dgm:prSet presAssocID="{7B195385-2F6E-492E-8DCF-9247D7D4318E}" presName="spaceRect" presStyleCnt="0"/>
      <dgm:spPr/>
    </dgm:pt>
    <dgm:pt modelId="{7FA8FF9B-5650-4516-88D0-CF03C4108589}" type="pres">
      <dgm:prSet presAssocID="{7B195385-2F6E-492E-8DCF-9247D7D4318E}" presName="textRect" presStyleLbl="revTx" presStyleIdx="1" presStyleCnt="4">
        <dgm:presLayoutVars>
          <dgm:chMax val="1"/>
          <dgm:chPref val="1"/>
        </dgm:presLayoutVars>
      </dgm:prSet>
      <dgm:spPr/>
    </dgm:pt>
    <dgm:pt modelId="{8DEA8059-4E54-4614-8617-20495A319C83}" type="pres">
      <dgm:prSet presAssocID="{74DF67ED-688E-47CD-8DC2-F1FA6747030F}" presName="sibTrans" presStyleLbl="sibTrans2D1" presStyleIdx="0" presStyleCnt="0"/>
      <dgm:spPr/>
    </dgm:pt>
    <dgm:pt modelId="{122A310C-65A8-4F5F-A534-FF8075C70869}" type="pres">
      <dgm:prSet presAssocID="{CE28FB18-9A70-453A-BEE4-895A065F889D}" presName="compNode" presStyleCnt="0"/>
      <dgm:spPr/>
    </dgm:pt>
    <dgm:pt modelId="{104013B7-6F4D-4879-B771-823908F1E522}" type="pres">
      <dgm:prSet presAssocID="{CE28FB18-9A70-453A-BEE4-895A065F889D}" presName="iconBgRect" presStyleLbl="bgShp" presStyleIdx="2" presStyleCnt="4"/>
      <dgm:spPr/>
    </dgm:pt>
    <dgm:pt modelId="{E2047DAC-D959-4C78-860D-6392B512DA3F}" type="pres">
      <dgm:prSet presAssocID="{CE28FB18-9A70-453A-BEE4-895A065F889D}" presName="iconRect" presStyleLbl="node1" presStyleIdx="2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nk"/>
        </a:ext>
      </dgm:extLst>
    </dgm:pt>
    <dgm:pt modelId="{88EFFE5C-5CDC-4109-AEA7-605A5EAF3E54}" type="pres">
      <dgm:prSet presAssocID="{CE28FB18-9A70-453A-BEE4-895A065F889D}" presName="spaceRect" presStyleCnt="0"/>
      <dgm:spPr/>
    </dgm:pt>
    <dgm:pt modelId="{820E1678-0793-4D27-9443-AC951624CC58}" type="pres">
      <dgm:prSet presAssocID="{CE28FB18-9A70-453A-BEE4-895A065F889D}" presName="textRect" presStyleLbl="revTx" presStyleIdx="2" presStyleCnt="4">
        <dgm:presLayoutVars>
          <dgm:chMax val="1"/>
          <dgm:chPref val="1"/>
        </dgm:presLayoutVars>
      </dgm:prSet>
      <dgm:spPr/>
    </dgm:pt>
    <dgm:pt modelId="{BECCE151-7346-498E-8037-6C922ECB8DE8}" type="pres">
      <dgm:prSet presAssocID="{9B5A8F37-617F-402E-9B22-0E73FF764775}" presName="sibTrans" presStyleLbl="sibTrans2D1" presStyleIdx="0" presStyleCnt="0"/>
      <dgm:spPr/>
    </dgm:pt>
    <dgm:pt modelId="{FF29DCA5-B021-49F6-B0D1-F6D2BF1131D0}" type="pres">
      <dgm:prSet presAssocID="{FB1693EB-8482-408E-8E45-34D4EB95A296}" presName="compNode" presStyleCnt="0"/>
      <dgm:spPr/>
    </dgm:pt>
    <dgm:pt modelId="{F0B03B68-F351-45F1-B122-74ADA215699F}" type="pres">
      <dgm:prSet presAssocID="{FB1693EB-8482-408E-8E45-34D4EB95A296}" presName="iconBgRect" presStyleLbl="bgShp" presStyleIdx="3" presStyleCnt="4"/>
      <dgm:spPr/>
    </dgm:pt>
    <dgm:pt modelId="{37DB213D-3CAF-4F42-8256-8143ECEFB59C}" type="pres">
      <dgm:prSet presAssocID="{FB1693EB-8482-408E-8E45-34D4EB95A296}" presName="iconRect" presStyleLbl="node1" presStyleIdx="3" presStyleCnt="4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gaphone1 with solid fill"/>
        </a:ext>
      </dgm:extLst>
    </dgm:pt>
    <dgm:pt modelId="{7BCB1575-498A-4523-866F-9E7024873B74}" type="pres">
      <dgm:prSet presAssocID="{FB1693EB-8482-408E-8E45-34D4EB95A296}" presName="spaceRect" presStyleCnt="0"/>
      <dgm:spPr/>
    </dgm:pt>
    <dgm:pt modelId="{AD84DB13-1130-48E3-B51B-FFB9EEF048A9}" type="pres">
      <dgm:prSet presAssocID="{FB1693EB-8482-408E-8E45-34D4EB95A296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F487AF08-B96E-4A35-913B-E740A20F13EE}" type="presOf" srcId="{59B52D08-7C89-4B81-8A5F-B6DDBD826A01}" destId="{9D82205A-F9CB-457B-980D-FF8CEC54E651}" srcOrd="0" destOrd="0" presId="urn:microsoft.com/office/officeart/2018/2/layout/IconCircleList"/>
    <dgm:cxn modelId="{C6F6C511-7A05-48EE-BFE0-ACCEF8C92FB8}" type="presOf" srcId="{7B195385-2F6E-492E-8DCF-9247D7D4318E}" destId="{7FA8FF9B-5650-4516-88D0-CF03C4108589}" srcOrd="0" destOrd="0" presId="urn:microsoft.com/office/officeart/2018/2/layout/IconCircleList"/>
    <dgm:cxn modelId="{2CEEE424-6153-44FF-B866-DEA904FC37A7}" srcId="{59B52D08-7C89-4B81-8A5F-B6DDBD826A01}" destId="{CE28FB18-9A70-453A-BEE4-895A065F889D}" srcOrd="2" destOrd="0" parTransId="{910D6F19-6252-4A3C-A807-A8225CA8BD3A}" sibTransId="{9B5A8F37-617F-402E-9B22-0E73FF764775}"/>
    <dgm:cxn modelId="{E45C242C-9411-48D7-B96D-89DD5E2D34C7}" type="presOf" srcId="{74DF67ED-688E-47CD-8DC2-F1FA6747030F}" destId="{8DEA8059-4E54-4614-8617-20495A319C83}" srcOrd="0" destOrd="0" presId="urn:microsoft.com/office/officeart/2018/2/layout/IconCircleList"/>
    <dgm:cxn modelId="{FCAF5F4A-8F58-428E-8F37-A50E4F508EED}" type="presOf" srcId="{CE28FB18-9A70-453A-BEE4-895A065F889D}" destId="{820E1678-0793-4D27-9443-AC951624CC58}" srcOrd="0" destOrd="0" presId="urn:microsoft.com/office/officeart/2018/2/layout/IconCircleList"/>
    <dgm:cxn modelId="{BB00587A-F052-4618-95D6-228F465D2AF0}" type="presOf" srcId="{F3DD7E03-1233-400E-A4A1-791E15B96E22}" destId="{7B123D32-5C95-4BE2-8F3C-0F8C850A6BB9}" srcOrd="0" destOrd="0" presId="urn:microsoft.com/office/officeart/2018/2/layout/IconCircleList"/>
    <dgm:cxn modelId="{0E8B3B89-0973-44AC-B3FC-1B0987F101CC}" type="presOf" srcId="{CB07B1CA-20B1-479C-9CAE-34D9703FAAF8}" destId="{85088703-537A-46D0-B342-C7BC7435CB0A}" srcOrd="0" destOrd="0" presId="urn:microsoft.com/office/officeart/2018/2/layout/IconCircleList"/>
    <dgm:cxn modelId="{B3B1CCA7-6384-474D-89D2-9675174DC8D7}" srcId="{59B52D08-7C89-4B81-8A5F-B6DDBD826A01}" destId="{FB1693EB-8482-408E-8E45-34D4EB95A296}" srcOrd="3" destOrd="0" parTransId="{DED853E9-74B8-4A61-9C75-8DF6DFBAD3F1}" sibTransId="{B70485E3-1488-4A74-B00A-C731A7E5D43B}"/>
    <dgm:cxn modelId="{BF2805AA-AA26-4178-AFEF-28DC08051FFA}" srcId="{59B52D08-7C89-4B81-8A5F-B6DDBD826A01}" destId="{F3DD7E03-1233-400E-A4A1-791E15B96E22}" srcOrd="0" destOrd="0" parTransId="{9751516F-B28B-4C8D-A6D3-68B1EDDF6727}" sibTransId="{CB07B1CA-20B1-479C-9CAE-34D9703FAAF8}"/>
    <dgm:cxn modelId="{518B57AE-52DB-4BD1-843E-65764339520E}" srcId="{59B52D08-7C89-4B81-8A5F-B6DDBD826A01}" destId="{7B195385-2F6E-492E-8DCF-9247D7D4318E}" srcOrd="1" destOrd="0" parTransId="{BC80E081-9FFF-47AC-8493-6F948E458A50}" sibTransId="{74DF67ED-688E-47CD-8DC2-F1FA6747030F}"/>
    <dgm:cxn modelId="{896DE4BA-4364-4E4D-AC0F-E641EEDED185}" type="presOf" srcId="{9B5A8F37-617F-402E-9B22-0E73FF764775}" destId="{BECCE151-7346-498E-8037-6C922ECB8DE8}" srcOrd="0" destOrd="0" presId="urn:microsoft.com/office/officeart/2018/2/layout/IconCircleList"/>
    <dgm:cxn modelId="{8285CCDD-588E-4AE6-8667-9C2E6AEE384B}" type="presOf" srcId="{FB1693EB-8482-408E-8E45-34D4EB95A296}" destId="{AD84DB13-1130-48E3-B51B-FFB9EEF048A9}" srcOrd="0" destOrd="0" presId="urn:microsoft.com/office/officeart/2018/2/layout/IconCircleList"/>
    <dgm:cxn modelId="{FA260D88-0544-4C26-A83A-F1C897A40434}" type="presParOf" srcId="{9D82205A-F9CB-457B-980D-FF8CEC54E651}" destId="{DC24FCCE-C2D6-45F8-BD9F-E6B3F5EF66CF}" srcOrd="0" destOrd="0" presId="urn:microsoft.com/office/officeart/2018/2/layout/IconCircleList"/>
    <dgm:cxn modelId="{2CA57F52-992C-4CD5-82B2-93BD91B94E63}" type="presParOf" srcId="{DC24FCCE-C2D6-45F8-BD9F-E6B3F5EF66CF}" destId="{6F46988B-AF05-4302-93A3-F85BF7A21529}" srcOrd="0" destOrd="0" presId="urn:microsoft.com/office/officeart/2018/2/layout/IconCircleList"/>
    <dgm:cxn modelId="{D4FED93A-2414-4709-95EC-A82D4FC23C30}" type="presParOf" srcId="{6F46988B-AF05-4302-93A3-F85BF7A21529}" destId="{36AA31C5-D2CB-4EF7-94BC-569B0F8CEE1C}" srcOrd="0" destOrd="0" presId="urn:microsoft.com/office/officeart/2018/2/layout/IconCircleList"/>
    <dgm:cxn modelId="{F29362DD-2112-4663-925C-90FD42541408}" type="presParOf" srcId="{6F46988B-AF05-4302-93A3-F85BF7A21529}" destId="{164150BE-03DF-4685-ACE7-EAA78A3C7732}" srcOrd="1" destOrd="0" presId="urn:microsoft.com/office/officeart/2018/2/layout/IconCircleList"/>
    <dgm:cxn modelId="{1F2AA4CD-A47A-4C25-A227-03024A8382B0}" type="presParOf" srcId="{6F46988B-AF05-4302-93A3-F85BF7A21529}" destId="{36E6DE45-DC1C-485E-AA03-C122BA8E05BB}" srcOrd="2" destOrd="0" presId="urn:microsoft.com/office/officeart/2018/2/layout/IconCircleList"/>
    <dgm:cxn modelId="{6E557CD3-B8FD-49E5-820E-D45CA7278909}" type="presParOf" srcId="{6F46988B-AF05-4302-93A3-F85BF7A21529}" destId="{7B123D32-5C95-4BE2-8F3C-0F8C850A6BB9}" srcOrd="3" destOrd="0" presId="urn:microsoft.com/office/officeart/2018/2/layout/IconCircleList"/>
    <dgm:cxn modelId="{6C16FC7A-3C57-4373-981C-377D7D1ACFDD}" type="presParOf" srcId="{DC24FCCE-C2D6-45F8-BD9F-E6B3F5EF66CF}" destId="{85088703-537A-46D0-B342-C7BC7435CB0A}" srcOrd="1" destOrd="0" presId="urn:microsoft.com/office/officeart/2018/2/layout/IconCircleList"/>
    <dgm:cxn modelId="{B995CF5F-4AA9-4754-A23C-9E543038EF01}" type="presParOf" srcId="{DC24FCCE-C2D6-45F8-BD9F-E6B3F5EF66CF}" destId="{4ACAD8F1-A3D0-4A21-A74D-E6B09315DB64}" srcOrd="2" destOrd="0" presId="urn:microsoft.com/office/officeart/2018/2/layout/IconCircleList"/>
    <dgm:cxn modelId="{DCFB9651-56C0-4367-9D3D-76894E9BE8E6}" type="presParOf" srcId="{4ACAD8F1-A3D0-4A21-A74D-E6B09315DB64}" destId="{85BBF4BB-EBB2-40E1-A386-DD2B3D688928}" srcOrd="0" destOrd="0" presId="urn:microsoft.com/office/officeart/2018/2/layout/IconCircleList"/>
    <dgm:cxn modelId="{FC610C9C-39F0-472E-98D2-500218137C98}" type="presParOf" srcId="{4ACAD8F1-A3D0-4A21-A74D-E6B09315DB64}" destId="{C0318199-E89E-4216-B410-2D38BBDF0420}" srcOrd="1" destOrd="0" presId="urn:microsoft.com/office/officeart/2018/2/layout/IconCircleList"/>
    <dgm:cxn modelId="{293ED3D3-E9C9-4BD5-8BF8-29633741E7E1}" type="presParOf" srcId="{4ACAD8F1-A3D0-4A21-A74D-E6B09315DB64}" destId="{400F7B5B-5EEC-420E-AF02-5DDC55466B57}" srcOrd="2" destOrd="0" presId="urn:microsoft.com/office/officeart/2018/2/layout/IconCircleList"/>
    <dgm:cxn modelId="{7134ECCB-A0BE-4B16-9120-2EB7A8DD4E8E}" type="presParOf" srcId="{4ACAD8F1-A3D0-4A21-A74D-E6B09315DB64}" destId="{7FA8FF9B-5650-4516-88D0-CF03C4108589}" srcOrd="3" destOrd="0" presId="urn:microsoft.com/office/officeart/2018/2/layout/IconCircleList"/>
    <dgm:cxn modelId="{97527C75-DFEA-4D6E-8E56-1F9A1FCC493A}" type="presParOf" srcId="{DC24FCCE-C2D6-45F8-BD9F-E6B3F5EF66CF}" destId="{8DEA8059-4E54-4614-8617-20495A319C83}" srcOrd="3" destOrd="0" presId="urn:microsoft.com/office/officeart/2018/2/layout/IconCircleList"/>
    <dgm:cxn modelId="{CC37616E-A288-4174-9058-5A74EB57512F}" type="presParOf" srcId="{DC24FCCE-C2D6-45F8-BD9F-E6B3F5EF66CF}" destId="{122A310C-65A8-4F5F-A534-FF8075C70869}" srcOrd="4" destOrd="0" presId="urn:microsoft.com/office/officeart/2018/2/layout/IconCircleList"/>
    <dgm:cxn modelId="{4F808724-1E0A-4C3E-B713-1C0C9B26AEC0}" type="presParOf" srcId="{122A310C-65A8-4F5F-A534-FF8075C70869}" destId="{104013B7-6F4D-4879-B771-823908F1E522}" srcOrd="0" destOrd="0" presId="urn:microsoft.com/office/officeart/2018/2/layout/IconCircleList"/>
    <dgm:cxn modelId="{B6CC0EF1-4A8D-4817-B30F-AE2231CE6033}" type="presParOf" srcId="{122A310C-65A8-4F5F-A534-FF8075C70869}" destId="{E2047DAC-D959-4C78-860D-6392B512DA3F}" srcOrd="1" destOrd="0" presId="urn:microsoft.com/office/officeart/2018/2/layout/IconCircleList"/>
    <dgm:cxn modelId="{11D11FF8-2014-467E-B1B7-07A03A820AB4}" type="presParOf" srcId="{122A310C-65A8-4F5F-A534-FF8075C70869}" destId="{88EFFE5C-5CDC-4109-AEA7-605A5EAF3E54}" srcOrd="2" destOrd="0" presId="urn:microsoft.com/office/officeart/2018/2/layout/IconCircleList"/>
    <dgm:cxn modelId="{79CD02B7-EAD6-4BC3-BFF8-CBCB3DF77D3D}" type="presParOf" srcId="{122A310C-65A8-4F5F-A534-FF8075C70869}" destId="{820E1678-0793-4D27-9443-AC951624CC58}" srcOrd="3" destOrd="0" presId="urn:microsoft.com/office/officeart/2018/2/layout/IconCircleList"/>
    <dgm:cxn modelId="{AE5C520A-6F52-409C-B1D2-4866DDBE4D32}" type="presParOf" srcId="{DC24FCCE-C2D6-45F8-BD9F-E6B3F5EF66CF}" destId="{BECCE151-7346-498E-8037-6C922ECB8DE8}" srcOrd="5" destOrd="0" presId="urn:microsoft.com/office/officeart/2018/2/layout/IconCircleList"/>
    <dgm:cxn modelId="{BDF380C6-079B-4459-B4FB-1BC03D6D0FB4}" type="presParOf" srcId="{DC24FCCE-C2D6-45F8-BD9F-E6B3F5EF66CF}" destId="{FF29DCA5-B021-49F6-B0D1-F6D2BF1131D0}" srcOrd="6" destOrd="0" presId="urn:microsoft.com/office/officeart/2018/2/layout/IconCircleList"/>
    <dgm:cxn modelId="{D1AC561E-4A95-42CC-B015-10D141F2759D}" type="presParOf" srcId="{FF29DCA5-B021-49F6-B0D1-F6D2BF1131D0}" destId="{F0B03B68-F351-45F1-B122-74ADA215699F}" srcOrd="0" destOrd="0" presId="urn:microsoft.com/office/officeart/2018/2/layout/IconCircleList"/>
    <dgm:cxn modelId="{4A9B928C-334A-4152-93FD-E7FE80677F52}" type="presParOf" srcId="{FF29DCA5-B021-49F6-B0D1-F6D2BF1131D0}" destId="{37DB213D-3CAF-4F42-8256-8143ECEFB59C}" srcOrd="1" destOrd="0" presId="urn:microsoft.com/office/officeart/2018/2/layout/IconCircleList"/>
    <dgm:cxn modelId="{51419E09-DF5D-4914-A76C-C74544DD84C8}" type="presParOf" srcId="{FF29DCA5-B021-49F6-B0D1-F6D2BF1131D0}" destId="{7BCB1575-498A-4523-866F-9E7024873B74}" srcOrd="2" destOrd="0" presId="urn:microsoft.com/office/officeart/2018/2/layout/IconCircleList"/>
    <dgm:cxn modelId="{7156729F-873E-4911-BBF3-EF874DCF6A12}" type="presParOf" srcId="{FF29DCA5-B021-49F6-B0D1-F6D2BF1131D0}" destId="{AD84DB13-1130-48E3-B51B-FFB9EEF048A9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23216E0-B52A-4B46-ACDE-1A634BAE0655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6D5D421C-CA5F-4D4E-B58A-5FB31530E5FF}">
      <dgm:prSet/>
      <dgm:spPr/>
      <dgm:t>
        <a:bodyPr/>
        <a:lstStyle/>
        <a:p>
          <a:r>
            <a:rPr lang="en-US" dirty="0"/>
            <a:t>Managed to minimize the biggest cuts to the CTC System.  Still painful reductions were made.</a:t>
          </a:r>
        </a:p>
      </dgm:t>
    </dgm:pt>
    <dgm:pt modelId="{519B368A-9880-4AF8-A27C-2823E16EE895}" type="parTrans" cxnId="{A88B0CA3-06F2-4283-BCE6-D119987F40E8}">
      <dgm:prSet/>
      <dgm:spPr/>
      <dgm:t>
        <a:bodyPr/>
        <a:lstStyle/>
        <a:p>
          <a:endParaRPr lang="en-US"/>
        </a:p>
      </dgm:t>
    </dgm:pt>
    <dgm:pt modelId="{214EC0A7-D3C2-4FFF-85C7-899BADE68928}" type="sibTrans" cxnId="{A88B0CA3-06F2-4283-BCE6-D119987F40E8}">
      <dgm:prSet/>
      <dgm:spPr/>
      <dgm:t>
        <a:bodyPr/>
        <a:lstStyle/>
        <a:p>
          <a:endParaRPr lang="en-US"/>
        </a:p>
      </dgm:t>
    </dgm:pt>
    <dgm:pt modelId="{ECAF6E12-4C38-41B1-8C50-94E68CF06E36}">
      <dgm:prSet/>
      <dgm:spPr/>
      <dgm:t>
        <a:bodyPr/>
        <a:lstStyle/>
        <a:p>
          <a:r>
            <a:rPr lang="en-US"/>
            <a:t>Retained New Arrival and I-BEST funds in state budget.</a:t>
          </a:r>
        </a:p>
      </dgm:t>
    </dgm:pt>
    <dgm:pt modelId="{B4BE6E2E-CB0E-4A26-9FBA-2155CC177C5B}" type="parTrans" cxnId="{69D38B74-D520-42C6-8AFC-979AFBDC8BC8}">
      <dgm:prSet/>
      <dgm:spPr/>
      <dgm:t>
        <a:bodyPr/>
        <a:lstStyle/>
        <a:p>
          <a:endParaRPr lang="en-US"/>
        </a:p>
      </dgm:t>
    </dgm:pt>
    <dgm:pt modelId="{D81F0100-C69F-40D0-B796-E3EED4BFBB9C}" type="sibTrans" cxnId="{69D38B74-D520-42C6-8AFC-979AFBDC8BC8}">
      <dgm:prSet/>
      <dgm:spPr/>
      <dgm:t>
        <a:bodyPr/>
        <a:lstStyle/>
        <a:p>
          <a:endParaRPr lang="en-US"/>
        </a:p>
      </dgm:t>
    </dgm:pt>
    <dgm:pt modelId="{CE654C0D-ACE8-4B34-8CA0-D36B32A61DD5}">
      <dgm:prSet/>
      <dgm:spPr/>
      <dgm:t>
        <a:bodyPr/>
        <a:lstStyle/>
        <a:p>
          <a:r>
            <a:rPr lang="en-US" dirty="0"/>
            <a:t>Planning to run two policy bills in the 2027 session.</a:t>
          </a:r>
        </a:p>
      </dgm:t>
    </dgm:pt>
    <dgm:pt modelId="{3F74E60D-79CB-481F-A477-6D5426D533E6}" type="parTrans" cxnId="{FD9F099B-CF67-4E64-B13A-C36EC5EC64BD}">
      <dgm:prSet/>
      <dgm:spPr/>
      <dgm:t>
        <a:bodyPr/>
        <a:lstStyle/>
        <a:p>
          <a:endParaRPr lang="en-US"/>
        </a:p>
      </dgm:t>
    </dgm:pt>
    <dgm:pt modelId="{35648CE4-406D-443C-BD60-3A1821A0F333}" type="sibTrans" cxnId="{FD9F099B-CF67-4E64-B13A-C36EC5EC64BD}">
      <dgm:prSet/>
      <dgm:spPr/>
      <dgm:t>
        <a:bodyPr/>
        <a:lstStyle/>
        <a:p>
          <a:endParaRPr lang="en-US"/>
        </a:p>
      </dgm:t>
    </dgm:pt>
    <dgm:pt modelId="{543D2291-56D2-4F33-A427-25D9377F05D4}" type="pres">
      <dgm:prSet presAssocID="{523216E0-B52A-4B46-ACDE-1A634BAE0655}" presName="root" presStyleCnt="0">
        <dgm:presLayoutVars>
          <dgm:dir/>
          <dgm:resizeHandles val="exact"/>
        </dgm:presLayoutVars>
      </dgm:prSet>
      <dgm:spPr/>
    </dgm:pt>
    <dgm:pt modelId="{DE1BA136-1A1F-4E6C-B196-5DFF1EC9A753}" type="pres">
      <dgm:prSet presAssocID="{6D5D421C-CA5F-4D4E-B58A-5FB31530E5FF}" presName="compNode" presStyleCnt="0"/>
      <dgm:spPr/>
    </dgm:pt>
    <dgm:pt modelId="{752F2614-A8FA-49D7-9CDE-9E3FCAF3A383}" type="pres">
      <dgm:prSet presAssocID="{6D5D421C-CA5F-4D4E-B58A-5FB31530E5FF}" presName="bgRect" presStyleLbl="bgShp" presStyleIdx="0" presStyleCnt="3"/>
      <dgm:spPr/>
    </dgm:pt>
    <dgm:pt modelId="{1644E11D-5099-4A12-8BA5-295AB392FD85}" type="pres">
      <dgm:prSet presAssocID="{6D5D421C-CA5F-4D4E-B58A-5FB31530E5FF}" presName="iconRect" presStyleLbl="node1" presStyleIdx="0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avel"/>
        </a:ext>
      </dgm:extLst>
    </dgm:pt>
    <dgm:pt modelId="{104D9146-E634-446B-9A9D-D79FBB6F1047}" type="pres">
      <dgm:prSet presAssocID="{6D5D421C-CA5F-4D4E-B58A-5FB31530E5FF}" presName="spaceRect" presStyleCnt="0"/>
      <dgm:spPr/>
    </dgm:pt>
    <dgm:pt modelId="{3818B64A-6672-48D8-8D6C-FE109BD95D4B}" type="pres">
      <dgm:prSet presAssocID="{6D5D421C-CA5F-4D4E-B58A-5FB31530E5FF}" presName="parTx" presStyleLbl="revTx" presStyleIdx="0" presStyleCnt="3">
        <dgm:presLayoutVars>
          <dgm:chMax val="0"/>
          <dgm:chPref val="0"/>
        </dgm:presLayoutVars>
      </dgm:prSet>
      <dgm:spPr/>
    </dgm:pt>
    <dgm:pt modelId="{511A2EDE-A14A-4E85-B39C-6F48A4E631E3}" type="pres">
      <dgm:prSet presAssocID="{214EC0A7-D3C2-4FFF-85C7-899BADE68928}" presName="sibTrans" presStyleCnt="0"/>
      <dgm:spPr/>
    </dgm:pt>
    <dgm:pt modelId="{6BB3D0B7-98D8-4271-B5FE-A784D07ABDCC}" type="pres">
      <dgm:prSet presAssocID="{ECAF6E12-4C38-41B1-8C50-94E68CF06E36}" presName="compNode" presStyleCnt="0"/>
      <dgm:spPr/>
    </dgm:pt>
    <dgm:pt modelId="{CC46339E-418E-416C-A54B-3A589C782F7C}" type="pres">
      <dgm:prSet presAssocID="{ECAF6E12-4C38-41B1-8C50-94E68CF06E36}" presName="bgRect" presStyleLbl="bgShp" presStyleIdx="1" presStyleCnt="3"/>
      <dgm:spPr/>
    </dgm:pt>
    <dgm:pt modelId="{33F3CCC1-690A-40FD-B0EB-7CAC3D102B34}" type="pres">
      <dgm:prSet presAssocID="{ECAF6E12-4C38-41B1-8C50-94E68CF06E36}" presName="iconRect" presStyleLbl="node1" presStyleIdx="1" presStyleCnt="3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 with solid fill"/>
        </a:ext>
      </dgm:extLst>
    </dgm:pt>
    <dgm:pt modelId="{67B19C15-A2B7-46B5-AD08-631C36237F5E}" type="pres">
      <dgm:prSet presAssocID="{ECAF6E12-4C38-41B1-8C50-94E68CF06E36}" presName="spaceRect" presStyleCnt="0"/>
      <dgm:spPr/>
    </dgm:pt>
    <dgm:pt modelId="{0AAA324A-BF0B-4D98-8D43-5F8C374C0F0C}" type="pres">
      <dgm:prSet presAssocID="{ECAF6E12-4C38-41B1-8C50-94E68CF06E36}" presName="parTx" presStyleLbl="revTx" presStyleIdx="1" presStyleCnt="3">
        <dgm:presLayoutVars>
          <dgm:chMax val="0"/>
          <dgm:chPref val="0"/>
        </dgm:presLayoutVars>
      </dgm:prSet>
      <dgm:spPr/>
    </dgm:pt>
    <dgm:pt modelId="{3F34EB0C-6D91-4B01-BBDC-E3A648D2A24A}" type="pres">
      <dgm:prSet presAssocID="{D81F0100-C69F-40D0-B796-E3EED4BFBB9C}" presName="sibTrans" presStyleCnt="0"/>
      <dgm:spPr/>
    </dgm:pt>
    <dgm:pt modelId="{46B436B6-69C3-4DD4-BCC9-872382B4023A}" type="pres">
      <dgm:prSet presAssocID="{CE654C0D-ACE8-4B34-8CA0-D36B32A61DD5}" presName="compNode" presStyleCnt="0"/>
      <dgm:spPr/>
    </dgm:pt>
    <dgm:pt modelId="{A3E0D7F3-B71A-48A9-A354-D993CDC38C59}" type="pres">
      <dgm:prSet presAssocID="{CE654C0D-ACE8-4B34-8CA0-D36B32A61DD5}" presName="bgRect" presStyleLbl="bgShp" presStyleIdx="2" presStyleCnt="3"/>
      <dgm:spPr/>
    </dgm:pt>
    <dgm:pt modelId="{1C33E53F-9CAF-48EA-8CD4-E9BB76EE2667}" type="pres">
      <dgm:prSet presAssocID="{CE654C0D-ACE8-4B34-8CA0-D36B32A61DD5}" presName="iconRect" presStyleLbl="node1" presStyleIdx="2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25A82AE3-131D-47A8-9375-A8332B1ED82F}" type="pres">
      <dgm:prSet presAssocID="{CE654C0D-ACE8-4B34-8CA0-D36B32A61DD5}" presName="spaceRect" presStyleCnt="0"/>
      <dgm:spPr/>
    </dgm:pt>
    <dgm:pt modelId="{0A0093BB-6E60-4F8B-82B5-D48514A771D4}" type="pres">
      <dgm:prSet presAssocID="{CE654C0D-ACE8-4B34-8CA0-D36B32A61DD5}" presName="parTx" presStyleLbl="revTx" presStyleIdx="2" presStyleCnt="3" custLinFactNeighborY="-844">
        <dgm:presLayoutVars>
          <dgm:chMax val="0"/>
          <dgm:chPref val="0"/>
        </dgm:presLayoutVars>
      </dgm:prSet>
      <dgm:spPr/>
    </dgm:pt>
  </dgm:ptLst>
  <dgm:cxnLst>
    <dgm:cxn modelId="{3A1F0211-9FE1-4051-A84B-15615B82B2DC}" type="presOf" srcId="{CE654C0D-ACE8-4B34-8CA0-D36B32A61DD5}" destId="{0A0093BB-6E60-4F8B-82B5-D48514A771D4}" srcOrd="0" destOrd="0" presId="urn:microsoft.com/office/officeart/2018/2/layout/IconVerticalSolidList"/>
    <dgm:cxn modelId="{C626D021-5B92-4C6C-B36B-F77E4D56273B}" type="presOf" srcId="{523216E0-B52A-4B46-ACDE-1A634BAE0655}" destId="{543D2291-56D2-4F33-A427-25D9377F05D4}" srcOrd="0" destOrd="0" presId="urn:microsoft.com/office/officeart/2018/2/layout/IconVerticalSolidList"/>
    <dgm:cxn modelId="{E38FCD31-2014-429A-ADED-650285C3F7BC}" type="presOf" srcId="{ECAF6E12-4C38-41B1-8C50-94E68CF06E36}" destId="{0AAA324A-BF0B-4D98-8D43-5F8C374C0F0C}" srcOrd="0" destOrd="0" presId="urn:microsoft.com/office/officeart/2018/2/layout/IconVerticalSolidList"/>
    <dgm:cxn modelId="{419F8144-E785-4CAC-9B1F-8833B0E611EA}" type="presOf" srcId="{6D5D421C-CA5F-4D4E-B58A-5FB31530E5FF}" destId="{3818B64A-6672-48D8-8D6C-FE109BD95D4B}" srcOrd="0" destOrd="0" presId="urn:microsoft.com/office/officeart/2018/2/layout/IconVerticalSolidList"/>
    <dgm:cxn modelId="{69D38B74-D520-42C6-8AFC-979AFBDC8BC8}" srcId="{523216E0-B52A-4B46-ACDE-1A634BAE0655}" destId="{ECAF6E12-4C38-41B1-8C50-94E68CF06E36}" srcOrd="1" destOrd="0" parTransId="{B4BE6E2E-CB0E-4A26-9FBA-2155CC177C5B}" sibTransId="{D81F0100-C69F-40D0-B796-E3EED4BFBB9C}"/>
    <dgm:cxn modelId="{FD9F099B-CF67-4E64-B13A-C36EC5EC64BD}" srcId="{523216E0-B52A-4B46-ACDE-1A634BAE0655}" destId="{CE654C0D-ACE8-4B34-8CA0-D36B32A61DD5}" srcOrd="2" destOrd="0" parTransId="{3F74E60D-79CB-481F-A477-6D5426D533E6}" sibTransId="{35648CE4-406D-443C-BD60-3A1821A0F333}"/>
    <dgm:cxn modelId="{A88B0CA3-06F2-4283-BCE6-D119987F40E8}" srcId="{523216E0-B52A-4B46-ACDE-1A634BAE0655}" destId="{6D5D421C-CA5F-4D4E-B58A-5FB31530E5FF}" srcOrd="0" destOrd="0" parTransId="{519B368A-9880-4AF8-A27C-2823E16EE895}" sibTransId="{214EC0A7-D3C2-4FFF-85C7-899BADE68928}"/>
    <dgm:cxn modelId="{0392217B-A8E1-4ACF-B56D-870CB7335B77}" type="presParOf" srcId="{543D2291-56D2-4F33-A427-25D9377F05D4}" destId="{DE1BA136-1A1F-4E6C-B196-5DFF1EC9A753}" srcOrd="0" destOrd="0" presId="urn:microsoft.com/office/officeart/2018/2/layout/IconVerticalSolidList"/>
    <dgm:cxn modelId="{7493BBD9-1510-4D5D-BCCA-E007ED0F769E}" type="presParOf" srcId="{DE1BA136-1A1F-4E6C-B196-5DFF1EC9A753}" destId="{752F2614-A8FA-49D7-9CDE-9E3FCAF3A383}" srcOrd="0" destOrd="0" presId="urn:microsoft.com/office/officeart/2018/2/layout/IconVerticalSolidList"/>
    <dgm:cxn modelId="{16F737F9-955A-49FE-BF4C-2533C88EBB8B}" type="presParOf" srcId="{DE1BA136-1A1F-4E6C-B196-5DFF1EC9A753}" destId="{1644E11D-5099-4A12-8BA5-295AB392FD85}" srcOrd="1" destOrd="0" presId="urn:microsoft.com/office/officeart/2018/2/layout/IconVerticalSolidList"/>
    <dgm:cxn modelId="{3E8D85A7-1B6C-446C-B189-E86D9B2BE5EE}" type="presParOf" srcId="{DE1BA136-1A1F-4E6C-B196-5DFF1EC9A753}" destId="{104D9146-E634-446B-9A9D-D79FBB6F1047}" srcOrd="2" destOrd="0" presId="urn:microsoft.com/office/officeart/2018/2/layout/IconVerticalSolidList"/>
    <dgm:cxn modelId="{6EE8F6B7-6AD4-4387-ADC8-5D7D69D644F4}" type="presParOf" srcId="{DE1BA136-1A1F-4E6C-B196-5DFF1EC9A753}" destId="{3818B64A-6672-48D8-8D6C-FE109BD95D4B}" srcOrd="3" destOrd="0" presId="urn:microsoft.com/office/officeart/2018/2/layout/IconVerticalSolidList"/>
    <dgm:cxn modelId="{C870E0BF-0F37-43BE-8343-009E0B864CCF}" type="presParOf" srcId="{543D2291-56D2-4F33-A427-25D9377F05D4}" destId="{511A2EDE-A14A-4E85-B39C-6F48A4E631E3}" srcOrd="1" destOrd="0" presId="urn:microsoft.com/office/officeart/2018/2/layout/IconVerticalSolidList"/>
    <dgm:cxn modelId="{45F0C39A-DA87-4EE6-95DC-3A0744BBBAD2}" type="presParOf" srcId="{543D2291-56D2-4F33-A427-25D9377F05D4}" destId="{6BB3D0B7-98D8-4271-B5FE-A784D07ABDCC}" srcOrd="2" destOrd="0" presId="urn:microsoft.com/office/officeart/2018/2/layout/IconVerticalSolidList"/>
    <dgm:cxn modelId="{1BA90C2A-0EB1-42C7-8CF1-61461E604CCA}" type="presParOf" srcId="{6BB3D0B7-98D8-4271-B5FE-A784D07ABDCC}" destId="{CC46339E-418E-416C-A54B-3A589C782F7C}" srcOrd="0" destOrd="0" presId="urn:microsoft.com/office/officeart/2018/2/layout/IconVerticalSolidList"/>
    <dgm:cxn modelId="{C83ED312-368F-461E-B00A-2CB419D2EE5A}" type="presParOf" srcId="{6BB3D0B7-98D8-4271-B5FE-A784D07ABDCC}" destId="{33F3CCC1-690A-40FD-B0EB-7CAC3D102B34}" srcOrd="1" destOrd="0" presId="urn:microsoft.com/office/officeart/2018/2/layout/IconVerticalSolidList"/>
    <dgm:cxn modelId="{B03C8BEC-1EA8-4988-9B30-AA6EDFCAAC14}" type="presParOf" srcId="{6BB3D0B7-98D8-4271-B5FE-A784D07ABDCC}" destId="{67B19C15-A2B7-46B5-AD08-631C36237F5E}" srcOrd="2" destOrd="0" presId="urn:microsoft.com/office/officeart/2018/2/layout/IconVerticalSolidList"/>
    <dgm:cxn modelId="{67E9690C-DB64-4DB6-B6FF-878A9FFD55FD}" type="presParOf" srcId="{6BB3D0B7-98D8-4271-B5FE-A784D07ABDCC}" destId="{0AAA324A-BF0B-4D98-8D43-5F8C374C0F0C}" srcOrd="3" destOrd="0" presId="urn:microsoft.com/office/officeart/2018/2/layout/IconVerticalSolidList"/>
    <dgm:cxn modelId="{4679CF35-DA2B-4AC5-BEE6-A9D6D2CD0E87}" type="presParOf" srcId="{543D2291-56D2-4F33-A427-25D9377F05D4}" destId="{3F34EB0C-6D91-4B01-BBDC-E3A648D2A24A}" srcOrd="3" destOrd="0" presId="urn:microsoft.com/office/officeart/2018/2/layout/IconVerticalSolidList"/>
    <dgm:cxn modelId="{5664FE0A-EAF8-48EF-A109-AA04121134BF}" type="presParOf" srcId="{543D2291-56D2-4F33-A427-25D9377F05D4}" destId="{46B436B6-69C3-4DD4-BCC9-872382B4023A}" srcOrd="4" destOrd="0" presId="urn:microsoft.com/office/officeart/2018/2/layout/IconVerticalSolidList"/>
    <dgm:cxn modelId="{717B8375-BF77-4D86-8A95-CCBC9EB0676C}" type="presParOf" srcId="{46B436B6-69C3-4DD4-BCC9-872382B4023A}" destId="{A3E0D7F3-B71A-48A9-A354-D993CDC38C59}" srcOrd="0" destOrd="0" presId="urn:microsoft.com/office/officeart/2018/2/layout/IconVerticalSolidList"/>
    <dgm:cxn modelId="{69EBBF1A-7406-43FE-8509-3C4522EC3EA2}" type="presParOf" srcId="{46B436B6-69C3-4DD4-BCC9-872382B4023A}" destId="{1C33E53F-9CAF-48EA-8CD4-E9BB76EE2667}" srcOrd="1" destOrd="0" presId="urn:microsoft.com/office/officeart/2018/2/layout/IconVerticalSolidList"/>
    <dgm:cxn modelId="{902DF24C-9CD5-434A-B40A-63D498CEE8D0}" type="presParOf" srcId="{46B436B6-69C3-4DD4-BCC9-872382B4023A}" destId="{25A82AE3-131D-47A8-9375-A8332B1ED82F}" srcOrd="2" destOrd="0" presId="urn:microsoft.com/office/officeart/2018/2/layout/IconVerticalSolidList"/>
    <dgm:cxn modelId="{3D8B883E-AEFA-4A24-A7B8-61E4DE161151}" type="presParOf" srcId="{46B436B6-69C3-4DD4-BCC9-872382B4023A}" destId="{0A0093BB-6E60-4F8B-82B5-D48514A771D4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9F3C0B1-2156-48A3-8EEE-ACAF6CECD232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4FB51FD-0FBE-45EB-B8FF-ADEFD4C831E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I-BEST Development Grant</a:t>
          </a:r>
        </a:p>
      </dgm:t>
    </dgm:pt>
    <dgm:pt modelId="{5F2FBAB3-CC31-4776-92D1-5CFC8CD4C604}" type="parTrans" cxnId="{3A2AA251-216B-46F4-81C8-5B84C01458E4}">
      <dgm:prSet/>
      <dgm:spPr/>
      <dgm:t>
        <a:bodyPr/>
        <a:lstStyle/>
        <a:p>
          <a:endParaRPr lang="en-US"/>
        </a:p>
      </dgm:t>
    </dgm:pt>
    <dgm:pt modelId="{39EE09B3-85B9-4905-9C10-8386B5ADA658}" type="sibTrans" cxnId="{3A2AA251-216B-46F4-81C8-5B84C01458E4}">
      <dgm:prSet/>
      <dgm:spPr/>
      <dgm:t>
        <a:bodyPr/>
        <a:lstStyle/>
        <a:p>
          <a:endParaRPr lang="en-US"/>
        </a:p>
      </dgm:t>
    </dgm:pt>
    <dgm:pt modelId="{09A46FE1-8AE7-4AEC-9202-FB736B7358D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Governor’s WIOA Discretionary funds</a:t>
          </a:r>
        </a:p>
      </dgm:t>
    </dgm:pt>
    <dgm:pt modelId="{09A67C80-97C5-4660-AB5E-CBA81E2FAD18}" type="parTrans" cxnId="{70F58D52-7488-4FE7-B0CA-BAAC4C98440D}">
      <dgm:prSet/>
      <dgm:spPr/>
      <dgm:t>
        <a:bodyPr/>
        <a:lstStyle/>
        <a:p>
          <a:endParaRPr lang="en-US"/>
        </a:p>
      </dgm:t>
    </dgm:pt>
    <dgm:pt modelId="{35374176-8B69-463F-811C-607B0DE5FE96}" type="sibTrans" cxnId="{70F58D52-7488-4FE7-B0CA-BAAC4C98440D}">
      <dgm:prSet/>
      <dgm:spPr/>
      <dgm:t>
        <a:bodyPr/>
        <a:lstStyle/>
        <a:p>
          <a:endParaRPr lang="en-US"/>
        </a:p>
      </dgm:t>
    </dgm:pt>
    <dgm:pt modelId="{939D2DCA-3161-40DA-8C9C-CFD148CEB1DF}">
      <dgm:prSet/>
      <dgm:spPr/>
      <dgm:t>
        <a:bodyPr/>
        <a:lstStyle/>
        <a:p>
          <a:pPr>
            <a:lnSpc>
              <a:spcPct val="100000"/>
            </a:lnSpc>
          </a:pPr>
          <a:endParaRPr lang="en-US" dirty="0"/>
        </a:p>
      </dgm:t>
    </dgm:pt>
    <dgm:pt modelId="{4A84363F-ABE8-44A4-9CB4-272597D8B782}" type="parTrans" cxnId="{A4C0B98C-18DA-4DF0-8FC0-A763B5B2DCAE}">
      <dgm:prSet/>
      <dgm:spPr/>
      <dgm:t>
        <a:bodyPr/>
        <a:lstStyle/>
        <a:p>
          <a:endParaRPr lang="en-US"/>
        </a:p>
      </dgm:t>
    </dgm:pt>
    <dgm:pt modelId="{7929C7B7-DCCB-4CEA-901B-420EA1ADD008}" type="sibTrans" cxnId="{A4C0B98C-18DA-4DF0-8FC0-A763B5B2DCAE}">
      <dgm:prSet/>
      <dgm:spPr/>
      <dgm:t>
        <a:bodyPr/>
        <a:lstStyle/>
        <a:p>
          <a:endParaRPr lang="en-US"/>
        </a:p>
      </dgm:t>
    </dgm:pt>
    <dgm:pt modelId="{7D548B1E-0BAE-411B-A0A1-A509014DF83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More information coming soon from Nicole Daughtry (ndaughtry@sbctc.edu)</a:t>
          </a:r>
        </a:p>
      </dgm:t>
    </dgm:pt>
    <dgm:pt modelId="{BBE4668A-394E-4587-AA7C-B2A43D3455DD}" type="parTrans" cxnId="{AE964F9A-CAE3-4307-99B4-172D681964F8}">
      <dgm:prSet/>
      <dgm:spPr/>
      <dgm:t>
        <a:bodyPr/>
        <a:lstStyle/>
        <a:p>
          <a:endParaRPr lang="en-US"/>
        </a:p>
      </dgm:t>
    </dgm:pt>
    <dgm:pt modelId="{C3F4F6E5-ADFD-4377-B31E-87B1A7B61C6E}" type="sibTrans" cxnId="{AE964F9A-CAE3-4307-99B4-172D681964F8}">
      <dgm:prSet/>
      <dgm:spPr/>
      <dgm:t>
        <a:bodyPr/>
        <a:lstStyle/>
        <a:p>
          <a:endParaRPr lang="en-US"/>
        </a:p>
      </dgm:t>
    </dgm:pt>
    <dgm:pt modelId="{57F046F3-624C-43EA-9D90-258AB60740E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Can fund activates related to creating new or enhancing existing I-BEST programs</a:t>
          </a:r>
        </a:p>
      </dgm:t>
    </dgm:pt>
    <dgm:pt modelId="{071E5981-8D83-41E5-92D3-D8EE12C96957}" type="parTrans" cxnId="{7588267B-4494-4B8A-9B1B-D18F973DE8DE}">
      <dgm:prSet/>
      <dgm:spPr/>
      <dgm:t>
        <a:bodyPr/>
        <a:lstStyle/>
        <a:p>
          <a:endParaRPr lang="en-US"/>
        </a:p>
      </dgm:t>
    </dgm:pt>
    <dgm:pt modelId="{315F3FB5-ADCE-415A-884B-8171A6890167}" type="sibTrans" cxnId="{7588267B-4494-4B8A-9B1B-D18F973DE8DE}">
      <dgm:prSet/>
      <dgm:spPr/>
      <dgm:t>
        <a:bodyPr/>
        <a:lstStyle/>
        <a:p>
          <a:endParaRPr lang="en-US"/>
        </a:p>
      </dgm:t>
    </dgm:pt>
    <dgm:pt modelId="{48C237EA-EB82-4224-AF23-53C7CD1F57EE}" type="pres">
      <dgm:prSet presAssocID="{E9F3C0B1-2156-48A3-8EEE-ACAF6CECD232}" presName="root" presStyleCnt="0">
        <dgm:presLayoutVars>
          <dgm:dir/>
          <dgm:resizeHandles val="exact"/>
        </dgm:presLayoutVars>
      </dgm:prSet>
      <dgm:spPr/>
    </dgm:pt>
    <dgm:pt modelId="{0A497C32-7F84-4780-85FC-63C65F14C310}" type="pres">
      <dgm:prSet presAssocID="{04FB51FD-0FBE-45EB-B8FF-ADEFD4C831EE}" presName="compNode" presStyleCnt="0"/>
      <dgm:spPr/>
    </dgm:pt>
    <dgm:pt modelId="{047428B0-5675-4451-806A-6BE0607B13E2}" type="pres">
      <dgm:prSet presAssocID="{04FB51FD-0FBE-45EB-B8FF-ADEFD4C831EE}" presName="bgRect" presStyleLbl="bgShp" presStyleIdx="0" presStyleCnt="3" custLinFactNeighborX="-2804" custLinFactNeighborY="2291"/>
      <dgm:spPr/>
    </dgm:pt>
    <dgm:pt modelId="{21DDC75C-812F-4120-9CA3-5B1A903F0D45}" type="pres">
      <dgm:prSet presAssocID="{04FB51FD-0FBE-45EB-B8FF-ADEFD4C831EE}" presName="iconRect" presStyleLbl="node1" presStyleIdx="0" presStyleCnt="3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1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llar with solid fill"/>
        </a:ext>
      </dgm:extLst>
    </dgm:pt>
    <dgm:pt modelId="{69D6DF4F-1D8D-4038-B0F8-11C121BBEDEC}" type="pres">
      <dgm:prSet presAssocID="{04FB51FD-0FBE-45EB-B8FF-ADEFD4C831EE}" presName="spaceRect" presStyleCnt="0"/>
      <dgm:spPr/>
    </dgm:pt>
    <dgm:pt modelId="{E6DFF06A-785E-4B9B-846C-627A555147B8}" type="pres">
      <dgm:prSet presAssocID="{04FB51FD-0FBE-45EB-B8FF-ADEFD4C831EE}" presName="parTx" presStyleLbl="revTx" presStyleIdx="0" presStyleCnt="4">
        <dgm:presLayoutVars>
          <dgm:chMax val="0"/>
          <dgm:chPref val="0"/>
        </dgm:presLayoutVars>
      </dgm:prSet>
      <dgm:spPr/>
    </dgm:pt>
    <dgm:pt modelId="{E233A83F-B57F-42B9-AF15-5E6395DC1598}" type="pres">
      <dgm:prSet presAssocID="{04FB51FD-0FBE-45EB-B8FF-ADEFD4C831EE}" presName="desTx" presStyleLbl="revTx" presStyleIdx="1" presStyleCnt="4">
        <dgm:presLayoutVars/>
      </dgm:prSet>
      <dgm:spPr/>
    </dgm:pt>
    <dgm:pt modelId="{52945603-583A-4AF9-ACB9-79A660386E11}" type="pres">
      <dgm:prSet presAssocID="{39EE09B3-85B9-4905-9C10-8386B5ADA658}" presName="sibTrans" presStyleCnt="0"/>
      <dgm:spPr/>
    </dgm:pt>
    <dgm:pt modelId="{904DFDE6-F7B6-4E5F-BA90-54E2EFAC7407}" type="pres">
      <dgm:prSet presAssocID="{57F046F3-624C-43EA-9D90-258AB60740E7}" presName="compNode" presStyleCnt="0"/>
      <dgm:spPr/>
    </dgm:pt>
    <dgm:pt modelId="{31E83F04-251F-4A8A-8D0A-D275B0946107}" type="pres">
      <dgm:prSet presAssocID="{57F046F3-624C-43EA-9D90-258AB60740E7}" presName="bgRect" presStyleLbl="bgShp" presStyleIdx="1" presStyleCnt="3"/>
      <dgm:spPr/>
    </dgm:pt>
    <dgm:pt modelId="{1576314C-27DF-4A4D-8FB7-ACA2DC911EB4}" type="pres">
      <dgm:prSet presAssocID="{57F046F3-624C-43EA-9D90-258AB60740E7}" presName="iconRect" presStyleLbl="node1" presStyleIdx="1" presStyleCnt="3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Exponential Graph with solid fill"/>
        </a:ext>
      </dgm:extLst>
    </dgm:pt>
    <dgm:pt modelId="{756E4514-FE62-4C03-B5F8-9E626DF20FC9}" type="pres">
      <dgm:prSet presAssocID="{57F046F3-624C-43EA-9D90-258AB60740E7}" presName="spaceRect" presStyleCnt="0"/>
      <dgm:spPr/>
    </dgm:pt>
    <dgm:pt modelId="{722FE6F3-D832-4F92-AEA5-B5C57741CF8F}" type="pres">
      <dgm:prSet presAssocID="{57F046F3-624C-43EA-9D90-258AB60740E7}" presName="parTx" presStyleLbl="revTx" presStyleIdx="2" presStyleCnt="4">
        <dgm:presLayoutVars>
          <dgm:chMax val="0"/>
          <dgm:chPref val="0"/>
        </dgm:presLayoutVars>
      </dgm:prSet>
      <dgm:spPr/>
    </dgm:pt>
    <dgm:pt modelId="{563F68D7-053F-46B0-8011-27C06ED2C418}" type="pres">
      <dgm:prSet presAssocID="{315F3FB5-ADCE-415A-884B-8171A6890167}" presName="sibTrans" presStyleCnt="0"/>
      <dgm:spPr/>
    </dgm:pt>
    <dgm:pt modelId="{E0BB8B2F-D9BE-483E-B480-17FC1705E964}" type="pres">
      <dgm:prSet presAssocID="{7D548B1E-0BAE-411B-A0A1-A509014DF831}" presName="compNode" presStyleCnt="0"/>
      <dgm:spPr/>
    </dgm:pt>
    <dgm:pt modelId="{8940E3E0-3BE5-4581-8885-FD19DF8A53A5}" type="pres">
      <dgm:prSet presAssocID="{7D548B1E-0BAE-411B-A0A1-A509014DF831}" presName="bgRect" presStyleLbl="bgShp" presStyleIdx="2" presStyleCnt="3"/>
      <dgm:spPr/>
    </dgm:pt>
    <dgm:pt modelId="{F2194E45-D5D7-4B46-9DC7-77E0D5AF1F0A}" type="pres">
      <dgm:prSet presAssocID="{7D548B1E-0BAE-411B-A0A1-A509014DF831}" presName="iconRect" presStyleLbl="node1" presStyleIdx="2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end"/>
        </a:ext>
      </dgm:extLst>
    </dgm:pt>
    <dgm:pt modelId="{C00A0A40-AD5C-46A2-8726-9C9DA374D846}" type="pres">
      <dgm:prSet presAssocID="{7D548B1E-0BAE-411B-A0A1-A509014DF831}" presName="spaceRect" presStyleCnt="0"/>
      <dgm:spPr/>
    </dgm:pt>
    <dgm:pt modelId="{ACE2A98E-C320-45BE-ACE8-831C5D2EE933}" type="pres">
      <dgm:prSet presAssocID="{7D548B1E-0BAE-411B-A0A1-A509014DF831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6AC9A721-31AA-4A19-AE28-5F8AE93ECE34}" type="presOf" srcId="{09A46FE1-8AE7-4AEC-9202-FB736B7358D3}" destId="{E233A83F-B57F-42B9-AF15-5E6395DC1598}" srcOrd="0" destOrd="0" presId="urn:microsoft.com/office/officeart/2018/2/layout/IconVerticalSolidList"/>
    <dgm:cxn modelId="{3A2AA251-216B-46F4-81C8-5B84C01458E4}" srcId="{E9F3C0B1-2156-48A3-8EEE-ACAF6CECD232}" destId="{04FB51FD-0FBE-45EB-B8FF-ADEFD4C831EE}" srcOrd="0" destOrd="0" parTransId="{5F2FBAB3-CC31-4776-92D1-5CFC8CD4C604}" sibTransId="{39EE09B3-85B9-4905-9C10-8386B5ADA658}"/>
    <dgm:cxn modelId="{70F58D52-7488-4FE7-B0CA-BAAC4C98440D}" srcId="{04FB51FD-0FBE-45EB-B8FF-ADEFD4C831EE}" destId="{09A46FE1-8AE7-4AEC-9202-FB736B7358D3}" srcOrd="0" destOrd="0" parTransId="{09A67C80-97C5-4660-AB5E-CBA81E2FAD18}" sibTransId="{35374176-8B69-463F-811C-607B0DE5FE96}"/>
    <dgm:cxn modelId="{B8637856-35AB-4463-98BE-49DD844C03D4}" type="presOf" srcId="{939D2DCA-3161-40DA-8C9C-CFD148CEB1DF}" destId="{E233A83F-B57F-42B9-AF15-5E6395DC1598}" srcOrd="0" destOrd="1" presId="urn:microsoft.com/office/officeart/2018/2/layout/IconVerticalSolidList"/>
    <dgm:cxn modelId="{7588267B-4494-4B8A-9B1B-D18F973DE8DE}" srcId="{E9F3C0B1-2156-48A3-8EEE-ACAF6CECD232}" destId="{57F046F3-624C-43EA-9D90-258AB60740E7}" srcOrd="1" destOrd="0" parTransId="{071E5981-8D83-41E5-92D3-D8EE12C96957}" sibTransId="{315F3FB5-ADCE-415A-884B-8171A6890167}"/>
    <dgm:cxn modelId="{012F1A8B-ECD1-4354-8D5E-E7A2A28DFF25}" type="presOf" srcId="{E9F3C0B1-2156-48A3-8EEE-ACAF6CECD232}" destId="{48C237EA-EB82-4224-AF23-53C7CD1F57EE}" srcOrd="0" destOrd="0" presId="urn:microsoft.com/office/officeart/2018/2/layout/IconVerticalSolidList"/>
    <dgm:cxn modelId="{A4C0B98C-18DA-4DF0-8FC0-A763B5B2DCAE}" srcId="{04FB51FD-0FBE-45EB-B8FF-ADEFD4C831EE}" destId="{939D2DCA-3161-40DA-8C9C-CFD148CEB1DF}" srcOrd="1" destOrd="0" parTransId="{4A84363F-ABE8-44A4-9CB4-272597D8B782}" sibTransId="{7929C7B7-DCCB-4CEA-901B-420EA1ADD008}"/>
    <dgm:cxn modelId="{E9E38396-CF00-4AEF-899E-C28E5642A799}" type="presOf" srcId="{57F046F3-624C-43EA-9D90-258AB60740E7}" destId="{722FE6F3-D832-4F92-AEA5-B5C57741CF8F}" srcOrd="0" destOrd="0" presId="urn:microsoft.com/office/officeart/2018/2/layout/IconVerticalSolidList"/>
    <dgm:cxn modelId="{AE964F9A-CAE3-4307-99B4-172D681964F8}" srcId="{E9F3C0B1-2156-48A3-8EEE-ACAF6CECD232}" destId="{7D548B1E-0BAE-411B-A0A1-A509014DF831}" srcOrd="2" destOrd="0" parTransId="{BBE4668A-394E-4587-AA7C-B2A43D3455DD}" sibTransId="{C3F4F6E5-ADFD-4377-B31E-87B1A7B61C6E}"/>
    <dgm:cxn modelId="{2314EE9D-C3FC-45B5-BF38-36068CA1EDA0}" type="presOf" srcId="{7D548B1E-0BAE-411B-A0A1-A509014DF831}" destId="{ACE2A98E-C320-45BE-ACE8-831C5D2EE933}" srcOrd="0" destOrd="0" presId="urn:microsoft.com/office/officeart/2018/2/layout/IconVerticalSolidList"/>
    <dgm:cxn modelId="{0C1108C8-F703-4098-857B-BE9EE4E6D7FC}" type="presOf" srcId="{04FB51FD-0FBE-45EB-B8FF-ADEFD4C831EE}" destId="{E6DFF06A-785E-4B9B-846C-627A555147B8}" srcOrd="0" destOrd="0" presId="urn:microsoft.com/office/officeart/2018/2/layout/IconVerticalSolidList"/>
    <dgm:cxn modelId="{9B49E682-8F71-40AE-BCBC-AF713AB33702}" type="presParOf" srcId="{48C237EA-EB82-4224-AF23-53C7CD1F57EE}" destId="{0A497C32-7F84-4780-85FC-63C65F14C310}" srcOrd="0" destOrd="0" presId="urn:microsoft.com/office/officeart/2018/2/layout/IconVerticalSolidList"/>
    <dgm:cxn modelId="{EE09362A-1C21-4783-B451-8D0CF295CE0B}" type="presParOf" srcId="{0A497C32-7F84-4780-85FC-63C65F14C310}" destId="{047428B0-5675-4451-806A-6BE0607B13E2}" srcOrd="0" destOrd="0" presId="urn:microsoft.com/office/officeart/2018/2/layout/IconVerticalSolidList"/>
    <dgm:cxn modelId="{76A05E7A-983F-4EFD-AEC1-318CD20F81B6}" type="presParOf" srcId="{0A497C32-7F84-4780-85FC-63C65F14C310}" destId="{21DDC75C-812F-4120-9CA3-5B1A903F0D45}" srcOrd="1" destOrd="0" presId="urn:microsoft.com/office/officeart/2018/2/layout/IconVerticalSolidList"/>
    <dgm:cxn modelId="{82AE5529-167D-4A1B-A394-DC1F3BB3FC24}" type="presParOf" srcId="{0A497C32-7F84-4780-85FC-63C65F14C310}" destId="{69D6DF4F-1D8D-4038-B0F8-11C121BBEDEC}" srcOrd="2" destOrd="0" presId="urn:microsoft.com/office/officeart/2018/2/layout/IconVerticalSolidList"/>
    <dgm:cxn modelId="{4C0D3B49-871D-4C35-ACA1-46F12BD825E6}" type="presParOf" srcId="{0A497C32-7F84-4780-85FC-63C65F14C310}" destId="{E6DFF06A-785E-4B9B-846C-627A555147B8}" srcOrd="3" destOrd="0" presId="urn:microsoft.com/office/officeart/2018/2/layout/IconVerticalSolidList"/>
    <dgm:cxn modelId="{65A7E03C-E0B1-43B8-BA16-96CD4CF9FD86}" type="presParOf" srcId="{0A497C32-7F84-4780-85FC-63C65F14C310}" destId="{E233A83F-B57F-42B9-AF15-5E6395DC1598}" srcOrd="4" destOrd="0" presId="urn:microsoft.com/office/officeart/2018/2/layout/IconVerticalSolidList"/>
    <dgm:cxn modelId="{CCAA085F-88FC-46AB-BB51-FAE76A357028}" type="presParOf" srcId="{48C237EA-EB82-4224-AF23-53C7CD1F57EE}" destId="{52945603-583A-4AF9-ACB9-79A660386E11}" srcOrd="1" destOrd="0" presId="urn:microsoft.com/office/officeart/2018/2/layout/IconVerticalSolidList"/>
    <dgm:cxn modelId="{41013C18-65DA-40D4-AF6A-3004429A4405}" type="presParOf" srcId="{48C237EA-EB82-4224-AF23-53C7CD1F57EE}" destId="{904DFDE6-F7B6-4E5F-BA90-54E2EFAC7407}" srcOrd="2" destOrd="0" presId="urn:microsoft.com/office/officeart/2018/2/layout/IconVerticalSolidList"/>
    <dgm:cxn modelId="{7AD10A1F-8F2F-4378-8869-F340E467FE67}" type="presParOf" srcId="{904DFDE6-F7B6-4E5F-BA90-54E2EFAC7407}" destId="{31E83F04-251F-4A8A-8D0A-D275B0946107}" srcOrd="0" destOrd="0" presId="urn:microsoft.com/office/officeart/2018/2/layout/IconVerticalSolidList"/>
    <dgm:cxn modelId="{6D3C94CD-CF3A-427F-A758-9D5801CC8564}" type="presParOf" srcId="{904DFDE6-F7B6-4E5F-BA90-54E2EFAC7407}" destId="{1576314C-27DF-4A4D-8FB7-ACA2DC911EB4}" srcOrd="1" destOrd="0" presId="urn:microsoft.com/office/officeart/2018/2/layout/IconVerticalSolidList"/>
    <dgm:cxn modelId="{58382713-8B49-401A-B48F-CB34E3771DB2}" type="presParOf" srcId="{904DFDE6-F7B6-4E5F-BA90-54E2EFAC7407}" destId="{756E4514-FE62-4C03-B5F8-9E626DF20FC9}" srcOrd="2" destOrd="0" presId="urn:microsoft.com/office/officeart/2018/2/layout/IconVerticalSolidList"/>
    <dgm:cxn modelId="{EBA275E3-C594-43CF-88D1-0D6A13BE16DB}" type="presParOf" srcId="{904DFDE6-F7B6-4E5F-BA90-54E2EFAC7407}" destId="{722FE6F3-D832-4F92-AEA5-B5C57741CF8F}" srcOrd="3" destOrd="0" presId="urn:microsoft.com/office/officeart/2018/2/layout/IconVerticalSolidList"/>
    <dgm:cxn modelId="{21801CEF-BBB6-40F9-B214-8E45CFA8B8D2}" type="presParOf" srcId="{48C237EA-EB82-4224-AF23-53C7CD1F57EE}" destId="{563F68D7-053F-46B0-8011-27C06ED2C418}" srcOrd="3" destOrd="0" presId="urn:microsoft.com/office/officeart/2018/2/layout/IconVerticalSolidList"/>
    <dgm:cxn modelId="{FBCF4FF6-3E14-4419-AC40-D2A4F613EA45}" type="presParOf" srcId="{48C237EA-EB82-4224-AF23-53C7CD1F57EE}" destId="{E0BB8B2F-D9BE-483E-B480-17FC1705E964}" srcOrd="4" destOrd="0" presId="urn:microsoft.com/office/officeart/2018/2/layout/IconVerticalSolidList"/>
    <dgm:cxn modelId="{E4E247AD-5823-40DB-B2D9-C9ECB12D28B5}" type="presParOf" srcId="{E0BB8B2F-D9BE-483E-B480-17FC1705E964}" destId="{8940E3E0-3BE5-4581-8885-FD19DF8A53A5}" srcOrd="0" destOrd="0" presId="urn:microsoft.com/office/officeart/2018/2/layout/IconVerticalSolidList"/>
    <dgm:cxn modelId="{003B10FE-D5FF-4672-904F-3EECF6A623B1}" type="presParOf" srcId="{E0BB8B2F-D9BE-483E-B480-17FC1705E964}" destId="{F2194E45-D5D7-4B46-9DC7-77E0D5AF1F0A}" srcOrd="1" destOrd="0" presId="urn:microsoft.com/office/officeart/2018/2/layout/IconVerticalSolidList"/>
    <dgm:cxn modelId="{D93FFD33-B039-4211-89D9-20EA4D2DD9DA}" type="presParOf" srcId="{E0BB8B2F-D9BE-483E-B480-17FC1705E964}" destId="{C00A0A40-AD5C-46A2-8726-9C9DA374D846}" srcOrd="2" destOrd="0" presId="urn:microsoft.com/office/officeart/2018/2/layout/IconVerticalSolidList"/>
    <dgm:cxn modelId="{F12D965E-0363-4662-8A49-137AA46E26AB}" type="presParOf" srcId="{E0BB8B2F-D9BE-483E-B480-17FC1705E964}" destId="{ACE2A98E-C320-45BE-ACE8-831C5D2EE933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79FDE17-0A9F-47A1-8DF9-A98E53BBCD8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8A97BA1-A1C7-47B6-A741-6A4BC9CB6086}">
      <dgm:prSet phldrT="[Text]"/>
      <dgm:spPr/>
      <dgm:t>
        <a:bodyPr/>
        <a:lstStyle/>
        <a:p>
          <a:r>
            <a:rPr lang="en-US" dirty="0"/>
            <a:t>The document came out in </a:t>
          </a:r>
        </a:p>
      </dgm:t>
    </dgm:pt>
    <dgm:pt modelId="{25C18FE3-5317-4D67-82A6-D946AE7E7252}" type="parTrans" cxnId="{C9AC409F-810A-41DA-BC45-A5EF8569EA93}">
      <dgm:prSet/>
      <dgm:spPr/>
      <dgm:t>
        <a:bodyPr/>
        <a:lstStyle/>
        <a:p>
          <a:endParaRPr lang="en-US"/>
        </a:p>
      </dgm:t>
    </dgm:pt>
    <dgm:pt modelId="{4BA8F199-297E-48A7-B38C-8A6AFA0F6AFA}" type="sibTrans" cxnId="{C9AC409F-810A-41DA-BC45-A5EF8569EA93}">
      <dgm:prSet/>
      <dgm:spPr/>
      <dgm:t>
        <a:bodyPr/>
        <a:lstStyle/>
        <a:p>
          <a:endParaRPr lang="en-US"/>
        </a:p>
      </dgm:t>
    </dgm:pt>
    <dgm:pt modelId="{D776A77E-774A-4E58-89FA-089995344D60}">
      <dgm:prSet phldrT="[Text]"/>
      <dgm:spPr/>
      <dgm:t>
        <a:bodyPr/>
        <a:lstStyle/>
        <a:p>
          <a:r>
            <a:rPr lang="en-US" dirty="0"/>
            <a:t>December 2022</a:t>
          </a:r>
        </a:p>
      </dgm:t>
    </dgm:pt>
    <dgm:pt modelId="{8C74013A-791B-43FC-B28F-953A0C3F334F}" type="parTrans" cxnId="{C4723FB7-FEFC-410A-9F12-7025F2C62372}">
      <dgm:prSet/>
      <dgm:spPr/>
      <dgm:t>
        <a:bodyPr/>
        <a:lstStyle/>
        <a:p>
          <a:endParaRPr lang="en-US"/>
        </a:p>
      </dgm:t>
    </dgm:pt>
    <dgm:pt modelId="{A44F6177-BC05-4F03-918A-6466CBFA3CDF}" type="sibTrans" cxnId="{C4723FB7-FEFC-410A-9F12-7025F2C62372}">
      <dgm:prSet/>
      <dgm:spPr/>
      <dgm:t>
        <a:bodyPr/>
        <a:lstStyle/>
        <a:p>
          <a:endParaRPr lang="en-US"/>
        </a:p>
      </dgm:t>
    </dgm:pt>
    <dgm:pt modelId="{E8885520-C932-4828-B533-555A98F80227}">
      <dgm:prSet phldrT="[Text]"/>
      <dgm:spPr/>
      <dgm:t>
        <a:bodyPr/>
        <a:lstStyle/>
        <a:p>
          <a:r>
            <a:rPr lang="en-US" dirty="0"/>
            <a:t>Program Brief Includes</a:t>
          </a:r>
        </a:p>
      </dgm:t>
    </dgm:pt>
    <dgm:pt modelId="{9DC901D2-233C-49BF-8CAA-70D57178C141}" type="parTrans" cxnId="{9B492AE9-4A90-41C2-9CEE-C43ABA940243}">
      <dgm:prSet/>
      <dgm:spPr/>
      <dgm:t>
        <a:bodyPr/>
        <a:lstStyle/>
        <a:p>
          <a:endParaRPr lang="en-US"/>
        </a:p>
      </dgm:t>
    </dgm:pt>
    <dgm:pt modelId="{0ECB35D2-CF26-4AE6-B844-3A51CE78B066}" type="sibTrans" cxnId="{9B492AE9-4A90-41C2-9CEE-C43ABA940243}">
      <dgm:prSet/>
      <dgm:spPr/>
      <dgm:t>
        <a:bodyPr/>
        <a:lstStyle/>
        <a:p>
          <a:endParaRPr lang="en-US"/>
        </a:p>
      </dgm:t>
    </dgm:pt>
    <dgm:pt modelId="{A8E2DDC5-A096-4BB1-A6E0-B3BC8513BB84}">
      <dgm:prSet phldrT="[Text]"/>
      <dgm:spPr/>
      <dgm:t>
        <a:bodyPr/>
        <a:lstStyle/>
        <a:p>
          <a:r>
            <a:rPr lang="en-US" dirty="0"/>
            <a:t>WIOA definition of Digital Literacy</a:t>
          </a:r>
        </a:p>
      </dgm:t>
    </dgm:pt>
    <dgm:pt modelId="{3D241267-AC72-4FCD-BB64-CAE0631DC03A}" type="parTrans" cxnId="{58D1BCC3-52B4-4872-BC54-90F6AD533BD5}">
      <dgm:prSet/>
      <dgm:spPr/>
      <dgm:t>
        <a:bodyPr/>
        <a:lstStyle/>
        <a:p>
          <a:endParaRPr lang="en-US"/>
        </a:p>
      </dgm:t>
    </dgm:pt>
    <dgm:pt modelId="{867C293B-6D5D-4C84-A445-20BD29DE6172}" type="sibTrans" cxnId="{58D1BCC3-52B4-4872-BC54-90F6AD533BD5}">
      <dgm:prSet/>
      <dgm:spPr/>
      <dgm:t>
        <a:bodyPr/>
        <a:lstStyle/>
        <a:p>
          <a:endParaRPr lang="en-US"/>
        </a:p>
      </dgm:t>
    </dgm:pt>
    <dgm:pt modelId="{3FE9C4CE-A422-49B9-8E4B-750F2E7929CC}">
      <dgm:prSet phldrT="[Text]"/>
      <dgm:spPr/>
      <dgm:t>
        <a:bodyPr/>
        <a:lstStyle/>
        <a:p>
          <a:r>
            <a:rPr lang="en-US" dirty="0"/>
            <a:t>SBCTC guidance for Digital Literacy Instruction</a:t>
          </a:r>
        </a:p>
      </dgm:t>
    </dgm:pt>
    <dgm:pt modelId="{BAC9B572-3B7F-442A-A3B2-7F773797D549}" type="parTrans" cxnId="{6AEBE617-FA93-44FC-A236-DDCEBE1A73B0}">
      <dgm:prSet/>
      <dgm:spPr/>
      <dgm:t>
        <a:bodyPr/>
        <a:lstStyle/>
        <a:p>
          <a:endParaRPr lang="en-US"/>
        </a:p>
      </dgm:t>
    </dgm:pt>
    <dgm:pt modelId="{A41F00D5-3BF7-4FBF-BA71-7031FEBE2633}" type="sibTrans" cxnId="{6AEBE617-FA93-44FC-A236-DDCEBE1A73B0}">
      <dgm:prSet/>
      <dgm:spPr/>
      <dgm:t>
        <a:bodyPr/>
        <a:lstStyle/>
        <a:p>
          <a:endParaRPr lang="en-US"/>
        </a:p>
      </dgm:t>
    </dgm:pt>
    <dgm:pt modelId="{EA7CC6F1-16DF-4AFF-90D1-6A9349862931}" type="pres">
      <dgm:prSet presAssocID="{279FDE17-0A9F-47A1-8DF9-A98E53BBCD83}" presName="linear" presStyleCnt="0">
        <dgm:presLayoutVars>
          <dgm:animLvl val="lvl"/>
          <dgm:resizeHandles val="exact"/>
        </dgm:presLayoutVars>
      </dgm:prSet>
      <dgm:spPr/>
    </dgm:pt>
    <dgm:pt modelId="{467196E4-A060-4DA0-856B-D64195EBED8A}" type="pres">
      <dgm:prSet presAssocID="{D8A97BA1-A1C7-47B6-A741-6A4BC9CB6086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4A9F4876-61CD-4EE1-9122-2A276AB47E6A}" type="pres">
      <dgm:prSet presAssocID="{D8A97BA1-A1C7-47B6-A741-6A4BC9CB6086}" presName="childText" presStyleLbl="revTx" presStyleIdx="0" presStyleCnt="2">
        <dgm:presLayoutVars>
          <dgm:bulletEnabled val="1"/>
        </dgm:presLayoutVars>
      </dgm:prSet>
      <dgm:spPr/>
    </dgm:pt>
    <dgm:pt modelId="{213524FF-A14E-40F3-BC3D-8BBD96183ADE}" type="pres">
      <dgm:prSet presAssocID="{E8885520-C932-4828-B533-555A98F80227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8A480D8A-9918-4FAD-879F-6B615D1E30CC}" type="pres">
      <dgm:prSet presAssocID="{E8885520-C932-4828-B533-555A98F80227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3C1A7A02-F463-4E11-9C37-7FB9F8406DF6}" type="presOf" srcId="{E8885520-C932-4828-B533-555A98F80227}" destId="{213524FF-A14E-40F3-BC3D-8BBD96183ADE}" srcOrd="0" destOrd="0" presId="urn:microsoft.com/office/officeart/2005/8/layout/vList2"/>
    <dgm:cxn modelId="{F6512503-82AD-4163-988A-F0EF92593D05}" type="presOf" srcId="{A8E2DDC5-A096-4BB1-A6E0-B3BC8513BB84}" destId="{8A480D8A-9918-4FAD-879F-6B615D1E30CC}" srcOrd="0" destOrd="0" presId="urn:microsoft.com/office/officeart/2005/8/layout/vList2"/>
    <dgm:cxn modelId="{6AEBE617-FA93-44FC-A236-DDCEBE1A73B0}" srcId="{E8885520-C932-4828-B533-555A98F80227}" destId="{3FE9C4CE-A422-49B9-8E4B-750F2E7929CC}" srcOrd="1" destOrd="0" parTransId="{BAC9B572-3B7F-442A-A3B2-7F773797D549}" sibTransId="{A41F00D5-3BF7-4FBF-BA71-7031FEBE2633}"/>
    <dgm:cxn modelId="{D4365A3A-7419-4D16-96F1-D7B3B2A780B2}" type="presOf" srcId="{D8A97BA1-A1C7-47B6-A741-6A4BC9CB6086}" destId="{467196E4-A060-4DA0-856B-D64195EBED8A}" srcOrd="0" destOrd="0" presId="urn:microsoft.com/office/officeart/2005/8/layout/vList2"/>
    <dgm:cxn modelId="{00F4BF83-4380-4637-A5B2-936317F9B794}" type="presOf" srcId="{D776A77E-774A-4E58-89FA-089995344D60}" destId="{4A9F4876-61CD-4EE1-9122-2A276AB47E6A}" srcOrd="0" destOrd="0" presId="urn:microsoft.com/office/officeart/2005/8/layout/vList2"/>
    <dgm:cxn modelId="{4E058C87-3B45-4DA6-A331-B60D8BB00908}" type="presOf" srcId="{279FDE17-0A9F-47A1-8DF9-A98E53BBCD83}" destId="{EA7CC6F1-16DF-4AFF-90D1-6A9349862931}" srcOrd="0" destOrd="0" presId="urn:microsoft.com/office/officeart/2005/8/layout/vList2"/>
    <dgm:cxn modelId="{C9AC409F-810A-41DA-BC45-A5EF8569EA93}" srcId="{279FDE17-0A9F-47A1-8DF9-A98E53BBCD83}" destId="{D8A97BA1-A1C7-47B6-A741-6A4BC9CB6086}" srcOrd="0" destOrd="0" parTransId="{25C18FE3-5317-4D67-82A6-D946AE7E7252}" sibTransId="{4BA8F199-297E-48A7-B38C-8A6AFA0F6AFA}"/>
    <dgm:cxn modelId="{C4723FB7-FEFC-410A-9F12-7025F2C62372}" srcId="{D8A97BA1-A1C7-47B6-A741-6A4BC9CB6086}" destId="{D776A77E-774A-4E58-89FA-089995344D60}" srcOrd="0" destOrd="0" parTransId="{8C74013A-791B-43FC-B28F-953A0C3F334F}" sibTransId="{A44F6177-BC05-4F03-918A-6466CBFA3CDF}"/>
    <dgm:cxn modelId="{58D1BCC3-52B4-4872-BC54-90F6AD533BD5}" srcId="{E8885520-C932-4828-B533-555A98F80227}" destId="{A8E2DDC5-A096-4BB1-A6E0-B3BC8513BB84}" srcOrd="0" destOrd="0" parTransId="{3D241267-AC72-4FCD-BB64-CAE0631DC03A}" sibTransId="{867C293B-6D5D-4C84-A445-20BD29DE6172}"/>
    <dgm:cxn modelId="{B468CAE3-9A2A-49DB-B645-F2712A7C0685}" type="presOf" srcId="{3FE9C4CE-A422-49B9-8E4B-750F2E7929CC}" destId="{8A480D8A-9918-4FAD-879F-6B615D1E30CC}" srcOrd="0" destOrd="1" presId="urn:microsoft.com/office/officeart/2005/8/layout/vList2"/>
    <dgm:cxn modelId="{9B492AE9-4A90-41C2-9CEE-C43ABA940243}" srcId="{279FDE17-0A9F-47A1-8DF9-A98E53BBCD83}" destId="{E8885520-C932-4828-B533-555A98F80227}" srcOrd="1" destOrd="0" parTransId="{9DC901D2-233C-49BF-8CAA-70D57178C141}" sibTransId="{0ECB35D2-CF26-4AE6-B844-3A51CE78B066}"/>
    <dgm:cxn modelId="{BD60A46F-DBC7-48CA-A7FA-1BC4D824687F}" type="presParOf" srcId="{EA7CC6F1-16DF-4AFF-90D1-6A9349862931}" destId="{467196E4-A060-4DA0-856B-D64195EBED8A}" srcOrd="0" destOrd="0" presId="urn:microsoft.com/office/officeart/2005/8/layout/vList2"/>
    <dgm:cxn modelId="{7A9EFD71-56B5-46AC-86A0-AE15E9264CB2}" type="presParOf" srcId="{EA7CC6F1-16DF-4AFF-90D1-6A9349862931}" destId="{4A9F4876-61CD-4EE1-9122-2A276AB47E6A}" srcOrd="1" destOrd="0" presId="urn:microsoft.com/office/officeart/2005/8/layout/vList2"/>
    <dgm:cxn modelId="{A2BB3BC4-2F65-4DD3-920B-BA1D70F5B6C5}" type="presParOf" srcId="{EA7CC6F1-16DF-4AFF-90D1-6A9349862931}" destId="{213524FF-A14E-40F3-BC3D-8BBD96183ADE}" srcOrd="2" destOrd="0" presId="urn:microsoft.com/office/officeart/2005/8/layout/vList2"/>
    <dgm:cxn modelId="{FD7DE16A-D9C7-43EB-AEF8-054E960E7848}" type="presParOf" srcId="{EA7CC6F1-16DF-4AFF-90D1-6A9349862931}" destId="{8A480D8A-9918-4FAD-879F-6B615D1E30CC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5E2ACE3-00E0-4405-9180-A10226AF82CF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445CD52A-AD1F-4144-AE7B-95675481E767}">
      <dgm:prSet/>
      <dgm:spPr/>
      <dgm:t>
        <a:bodyPr/>
        <a:lstStyle/>
        <a:p>
          <a:r>
            <a:rPr lang="en-US" dirty="0"/>
            <a:t>BEdA Basic, BEdA IELCE, CBO State, New Arrivals.</a:t>
          </a:r>
        </a:p>
      </dgm:t>
    </dgm:pt>
    <dgm:pt modelId="{86C3A35A-1011-42D8-BA65-C69139D7185B}" type="parTrans" cxnId="{85A8642C-6A50-48C3-B1A1-684A180208F0}">
      <dgm:prSet/>
      <dgm:spPr/>
      <dgm:t>
        <a:bodyPr/>
        <a:lstStyle/>
        <a:p>
          <a:endParaRPr lang="en-US"/>
        </a:p>
      </dgm:t>
    </dgm:pt>
    <dgm:pt modelId="{5F78A7B5-4DA2-4897-B342-27AA650724A5}" type="sibTrans" cxnId="{85A8642C-6A50-48C3-B1A1-684A180208F0}">
      <dgm:prSet/>
      <dgm:spPr/>
      <dgm:t>
        <a:bodyPr/>
        <a:lstStyle/>
        <a:p>
          <a:endParaRPr lang="en-US"/>
        </a:p>
      </dgm:t>
    </dgm:pt>
    <dgm:pt modelId="{0A062E32-8448-4842-83AC-D183FF802296}">
      <dgm:prSet/>
      <dgm:spPr/>
      <dgm:t>
        <a:bodyPr/>
        <a:lstStyle/>
        <a:p>
          <a:r>
            <a:rPr lang="en-US" dirty="0"/>
            <a:t>Expectation is providers bill quarterly.</a:t>
          </a:r>
        </a:p>
      </dgm:t>
    </dgm:pt>
    <dgm:pt modelId="{C027EC48-9B4F-4A9C-898F-77035D9D2799}" type="parTrans" cxnId="{503C22D7-2B83-4030-BD8F-05AD74E08CD3}">
      <dgm:prSet/>
      <dgm:spPr/>
      <dgm:t>
        <a:bodyPr/>
        <a:lstStyle/>
        <a:p>
          <a:endParaRPr lang="en-US"/>
        </a:p>
      </dgm:t>
    </dgm:pt>
    <dgm:pt modelId="{8F4F5BC2-AFA2-42CB-BF35-6B06716C87B4}" type="sibTrans" cxnId="{503C22D7-2B83-4030-BD8F-05AD74E08CD3}">
      <dgm:prSet/>
      <dgm:spPr/>
      <dgm:t>
        <a:bodyPr/>
        <a:lstStyle/>
        <a:p>
          <a:endParaRPr lang="en-US"/>
        </a:p>
      </dgm:t>
    </dgm:pt>
    <dgm:pt modelId="{7ED6C178-D0F6-47A4-A1C5-CC1B0B786430}">
      <dgm:prSet/>
      <dgm:spPr/>
      <dgm:t>
        <a:bodyPr/>
        <a:lstStyle/>
        <a:p>
          <a:r>
            <a:rPr lang="en-US" dirty="0"/>
            <a:t>2025-26 is an unusual situation.</a:t>
          </a:r>
        </a:p>
      </dgm:t>
    </dgm:pt>
    <dgm:pt modelId="{11271D7B-28AE-4857-B97E-6FAA97E52672}" type="parTrans" cxnId="{83BFD895-C8FF-4FC0-A431-76D79C777BB2}">
      <dgm:prSet/>
      <dgm:spPr/>
      <dgm:t>
        <a:bodyPr/>
        <a:lstStyle/>
        <a:p>
          <a:endParaRPr lang="en-US"/>
        </a:p>
      </dgm:t>
    </dgm:pt>
    <dgm:pt modelId="{29625F00-E539-43FC-BE35-C852D7520C6D}" type="sibTrans" cxnId="{83BFD895-C8FF-4FC0-A431-76D79C777BB2}">
      <dgm:prSet/>
      <dgm:spPr/>
      <dgm:t>
        <a:bodyPr/>
        <a:lstStyle/>
        <a:p>
          <a:endParaRPr lang="en-US"/>
        </a:p>
      </dgm:t>
    </dgm:pt>
    <dgm:pt modelId="{8E24E903-F42C-41E1-B6F5-F5136DA864F5}">
      <dgm:prSet/>
      <dgm:spPr/>
      <dgm:t>
        <a:bodyPr/>
        <a:lstStyle/>
        <a:p>
          <a:r>
            <a:rPr lang="en-US" dirty="0"/>
            <a:t>The grant funds can be used for any expenses incurred between 7/1/25 &amp; 6/30/26.</a:t>
          </a:r>
        </a:p>
      </dgm:t>
    </dgm:pt>
    <dgm:pt modelId="{1DEA9A93-36C0-4F1C-AA2F-06253A37ED1E}" type="parTrans" cxnId="{99B77B61-2E59-48F1-AFE9-8DBBB870CAD0}">
      <dgm:prSet/>
      <dgm:spPr/>
      <dgm:t>
        <a:bodyPr/>
        <a:lstStyle/>
        <a:p>
          <a:endParaRPr lang="en-US"/>
        </a:p>
      </dgm:t>
    </dgm:pt>
    <dgm:pt modelId="{09433E4E-5A5D-481C-82FF-EB230CA8087B}" type="sibTrans" cxnId="{99B77B61-2E59-48F1-AFE9-8DBBB870CAD0}">
      <dgm:prSet/>
      <dgm:spPr/>
      <dgm:t>
        <a:bodyPr/>
        <a:lstStyle/>
        <a:p>
          <a:endParaRPr lang="en-US"/>
        </a:p>
      </dgm:t>
    </dgm:pt>
    <dgm:pt modelId="{C30AD52F-0FED-457E-9AAA-51ADC32689F8}">
      <dgm:prSet/>
      <dgm:spPr/>
      <dgm:t>
        <a:bodyPr/>
        <a:lstStyle/>
        <a:p>
          <a:r>
            <a:rPr lang="en-US" dirty="0"/>
            <a:t>Unencumbered state and federal funds are required to be sent back.</a:t>
          </a:r>
        </a:p>
      </dgm:t>
    </dgm:pt>
    <dgm:pt modelId="{0C8C8D79-77EE-4E54-B81B-630C0A6AB9C6}" type="parTrans" cxnId="{34013A66-4BB9-451E-AE9D-4FF568CFA97B}">
      <dgm:prSet/>
      <dgm:spPr/>
      <dgm:t>
        <a:bodyPr/>
        <a:lstStyle/>
        <a:p>
          <a:endParaRPr lang="en-US"/>
        </a:p>
      </dgm:t>
    </dgm:pt>
    <dgm:pt modelId="{3E3D7306-EABE-4624-AAF5-9F277AFDB793}" type="sibTrans" cxnId="{34013A66-4BB9-451E-AE9D-4FF568CFA97B}">
      <dgm:prSet/>
      <dgm:spPr/>
      <dgm:t>
        <a:bodyPr/>
        <a:lstStyle/>
        <a:p>
          <a:endParaRPr lang="en-US"/>
        </a:p>
      </dgm:t>
    </dgm:pt>
    <dgm:pt modelId="{9F4CCB9C-5D84-4EF6-BA0C-99F07BFBCF28}" type="pres">
      <dgm:prSet presAssocID="{15E2ACE3-00E0-4405-9180-A10226AF82CF}" presName="root" presStyleCnt="0">
        <dgm:presLayoutVars>
          <dgm:dir/>
          <dgm:resizeHandles val="exact"/>
        </dgm:presLayoutVars>
      </dgm:prSet>
      <dgm:spPr/>
    </dgm:pt>
    <dgm:pt modelId="{A93E5CCB-55EF-4E53-BF0F-CA4251602032}" type="pres">
      <dgm:prSet presAssocID="{445CD52A-AD1F-4144-AE7B-95675481E767}" presName="compNode" presStyleCnt="0"/>
      <dgm:spPr/>
    </dgm:pt>
    <dgm:pt modelId="{75A8C606-3734-4409-AFF6-E27EDC7CCCEB}" type="pres">
      <dgm:prSet presAssocID="{445CD52A-AD1F-4144-AE7B-95675481E767}" presName="bgRect" presStyleLbl="bgShp" presStyleIdx="0" presStyleCnt="5"/>
      <dgm:spPr/>
    </dgm:pt>
    <dgm:pt modelId="{8D596CFD-230C-45E5-8A59-8F9418F7D4AF}" type="pres">
      <dgm:prSet presAssocID="{445CD52A-AD1F-4144-AE7B-95675481E767}" presName="iconRect" presStyleLbl="node1" presStyleIdx="0" presStyleCnt="5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1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ycle with people with solid fill"/>
        </a:ext>
      </dgm:extLst>
    </dgm:pt>
    <dgm:pt modelId="{1259A027-BE67-4D90-8CA0-2A93C370CD0F}" type="pres">
      <dgm:prSet presAssocID="{445CD52A-AD1F-4144-AE7B-95675481E767}" presName="spaceRect" presStyleCnt="0"/>
      <dgm:spPr/>
    </dgm:pt>
    <dgm:pt modelId="{CDE0663E-1F98-4DDC-9903-89DB062C63AC}" type="pres">
      <dgm:prSet presAssocID="{445CD52A-AD1F-4144-AE7B-95675481E767}" presName="parTx" presStyleLbl="revTx" presStyleIdx="0" presStyleCnt="5">
        <dgm:presLayoutVars>
          <dgm:chMax val="0"/>
          <dgm:chPref val="0"/>
        </dgm:presLayoutVars>
      </dgm:prSet>
      <dgm:spPr/>
    </dgm:pt>
    <dgm:pt modelId="{68F7A1F9-C63A-4524-9111-500AC4DC27F1}" type="pres">
      <dgm:prSet presAssocID="{5F78A7B5-4DA2-4897-B342-27AA650724A5}" presName="sibTrans" presStyleCnt="0"/>
      <dgm:spPr/>
    </dgm:pt>
    <dgm:pt modelId="{E178B027-6571-4489-99AF-874B1E4B170A}" type="pres">
      <dgm:prSet presAssocID="{0A062E32-8448-4842-83AC-D183FF802296}" presName="compNode" presStyleCnt="0"/>
      <dgm:spPr/>
    </dgm:pt>
    <dgm:pt modelId="{487DCD22-5DC0-49B5-98BE-8265A9655C10}" type="pres">
      <dgm:prSet presAssocID="{0A062E32-8448-4842-83AC-D183FF802296}" presName="bgRect" presStyleLbl="bgShp" presStyleIdx="1" presStyleCnt="5"/>
      <dgm:spPr/>
    </dgm:pt>
    <dgm:pt modelId="{D8A22515-E28D-40AC-85CC-5DD1DDF589CD}" type="pres">
      <dgm:prSet presAssocID="{0A062E32-8448-4842-83AC-D183FF802296}" presName="iconRect" presStyleLbl="node1" presStyleIdx="1" presStyleCnt="5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Judge female with solid fill"/>
        </a:ext>
      </dgm:extLst>
    </dgm:pt>
    <dgm:pt modelId="{56B988E1-4190-4BBF-B2C8-C3DC6073AA5C}" type="pres">
      <dgm:prSet presAssocID="{0A062E32-8448-4842-83AC-D183FF802296}" presName="spaceRect" presStyleCnt="0"/>
      <dgm:spPr/>
    </dgm:pt>
    <dgm:pt modelId="{2A2E908D-CC8E-4F81-AE40-71F271D1DBD8}" type="pres">
      <dgm:prSet presAssocID="{0A062E32-8448-4842-83AC-D183FF802296}" presName="parTx" presStyleLbl="revTx" presStyleIdx="1" presStyleCnt="5">
        <dgm:presLayoutVars>
          <dgm:chMax val="0"/>
          <dgm:chPref val="0"/>
        </dgm:presLayoutVars>
      </dgm:prSet>
      <dgm:spPr/>
    </dgm:pt>
    <dgm:pt modelId="{4432DFAD-8568-495D-BD38-18532BB09F00}" type="pres">
      <dgm:prSet presAssocID="{8F4F5BC2-AFA2-42CB-BF35-6B06716C87B4}" presName="sibTrans" presStyleCnt="0"/>
      <dgm:spPr/>
    </dgm:pt>
    <dgm:pt modelId="{73343C76-884F-4893-870E-FB2478922670}" type="pres">
      <dgm:prSet presAssocID="{7ED6C178-D0F6-47A4-A1C5-CC1B0B786430}" presName="compNode" presStyleCnt="0"/>
      <dgm:spPr/>
    </dgm:pt>
    <dgm:pt modelId="{051A3CA9-E748-4E2F-A99B-226B77D1CAEB}" type="pres">
      <dgm:prSet presAssocID="{7ED6C178-D0F6-47A4-A1C5-CC1B0B786430}" presName="bgRect" presStyleLbl="bgShp" presStyleIdx="2" presStyleCnt="5"/>
      <dgm:spPr/>
    </dgm:pt>
    <dgm:pt modelId="{C79D4A57-0D8E-479D-A9EC-A705900D508A}" type="pres">
      <dgm:prSet presAssocID="{7ED6C178-D0F6-47A4-A1C5-CC1B0B786430}" presName="iconRect" presStyleLbl="node1" presStyleIdx="2" presStyleCnt="5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arning with solid fill"/>
        </a:ext>
      </dgm:extLst>
    </dgm:pt>
    <dgm:pt modelId="{7971EE5D-1E17-4A0D-A3A5-2C33C07F8F24}" type="pres">
      <dgm:prSet presAssocID="{7ED6C178-D0F6-47A4-A1C5-CC1B0B786430}" presName="spaceRect" presStyleCnt="0"/>
      <dgm:spPr/>
    </dgm:pt>
    <dgm:pt modelId="{4FE4F399-DFCE-47AA-9979-D968F9206678}" type="pres">
      <dgm:prSet presAssocID="{7ED6C178-D0F6-47A4-A1C5-CC1B0B786430}" presName="parTx" presStyleLbl="revTx" presStyleIdx="2" presStyleCnt="5">
        <dgm:presLayoutVars>
          <dgm:chMax val="0"/>
          <dgm:chPref val="0"/>
        </dgm:presLayoutVars>
      </dgm:prSet>
      <dgm:spPr/>
    </dgm:pt>
    <dgm:pt modelId="{36029A6F-1976-4757-973F-74D2B7809D03}" type="pres">
      <dgm:prSet presAssocID="{29625F00-E539-43FC-BE35-C852D7520C6D}" presName="sibTrans" presStyleCnt="0"/>
      <dgm:spPr/>
    </dgm:pt>
    <dgm:pt modelId="{1289B1F2-380B-4CE9-AFCF-40D78B16BDA7}" type="pres">
      <dgm:prSet presAssocID="{8E24E903-F42C-41E1-B6F5-F5136DA864F5}" presName="compNode" presStyleCnt="0"/>
      <dgm:spPr/>
    </dgm:pt>
    <dgm:pt modelId="{9288C11E-9FC2-475F-B718-25949EDCAA6D}" type="pres">
      <dgm:prSet presAssocID="{8E24E903-F42C-41E1-B6F5-F5136DA864F5}" presName="bgRect" presStyleLbl="bgShp" presStyleIdx="3" presStyleCnt="5"/>
      <dgm:spPr/>
    </dgm:pt>
    <dgm:pt modelId="{96056B43-9873-4EC8-A993-0CE71E65112E}" type="pres">
      <dgm:prSet presAssocID="{8E24E903-F42C-41E1-B6F5-F5136DA864F5}" presName="iconRect" presStyleLbl="node1" presStyleIdx="3" presStyleCnt="5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lip calendar with solid fill"/>
        </a:ext>
      </dgm:extLst>
    </dgm:pt>
    <dgm:pt modelId="{DF61B922-8408-471D-B762-DAE34278EE7D}" type="pres">
      <dgm:prSet presAssocID="{8E24E903-F42C-41E1-B6F5-F5136DA864F5}" presName="spaceRect" presStyleCnt="0"/>
      <dgm:spPr/>
    </dgm:pt>
    <dgm:pt modelId="{E424F8FA-0C1E-4304-BEB9-D2AFAF1708C2}" type="pres">
      <dgm:prSet presAssocID="{8E24E903-F42C-41E1-B6F5-F5136DA864F5}" presName="parTx" presStyleLbl="revTx" presStyleIdx="3" presStyleCnt="5">
        <dgm:presLayoutVars>
          <dgm:chMax val="0"/>
          <dgm:chPref val="0"/>
        </dgm:presLayoutVars>
      </dgm:prSet>
      <dgm:spPr/>
    </dgm:pt>
    <dgm:pt modelId="{8178AF17-2CFF-40C0-BE81-789BB3ABFEBF}" type="pres">
      <dgm:prSet presAssocID="{09433E4E-5A5D-481C-82FF-EB230CA8087B}" presName="sibTrans" presStyleCnt="0"/>
      <dgm:spPr/>
    </dgm:pt>
    <dgm:pt modelId="{A6BAC594-9D73-418C-8570-FF5324B96744}" type="pres">
      <dgm:prSet presAssocID="{C30AD52F-0FED-457E-9AAA-51ADC32689F8}" presName="compNode" presStyleCnt="0"/>
      <dgm:spPr/>
    </dgm:pt>
    <dgm:pt modelId="{BAA97D27-86BB-4824-B84A-CDA12EF51E84}" type="pres">
      <dgm:prSet presAssocID="{C30AD52F-0FED-457E-9AAA-51ADC32689F8}" presName="bgRect" presStyleLbl="bgShp" presStyleIdx="4" presStyleCnt="5"/>
      <dgm:spPr/>
    </dgm:pt>
    <dgm:pt modelId="{0D20CBF8-A37E-47FA-A767-6F31B1950F71}" type="pres">
      <dgm:prSet presAssocID="{C30AD52F-0FED-457E-9AAA-51ADC32689F8}" presName="iconRect" presStyleLbl="node1" presStyleIdx="4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ustomer Review"/>
        </a:ext>
      </dgm:extLst>
    </dgm:pt>
    <dgm:pt modelId="{01CE00F2-7DCC-4E71-89FC-748FDF741995}" type="pres">
      <dgm:prSet presAssocID="{C30AD52F-0FED-457E-9AAA-51ADC32689F8}" presName="spaceRect" presStyleCnt="0"/>
      <dgm:spPr/>
    </dgm:pt>
    <dgm:pt modelId="{2A248759-2BFF-46B0-BA17-3F0C135F0B2A}" type="pres">
      <dgm:prSet presAssocID="{C30AD52F-0FED-457E-9AAA-51ADC32689F8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85A8642C-6A50-48C3-B1A1-684A180208F0}" srcId="{15E2ACE3-00E0-4405-9180-A10226AF82CF}" destId="{445CD52A-AD1F-4144-AE7B-95675481E767}" srcOrd="0" destOrd="0" parTransId="{86C3A35A-1011-42D8-BA65-C69139D7185B}" sibTransId="{5F78A7B5-4DA2-4897-B342-27AA650724A5}"/>
    <dgm:cxn modelId="{06C6BC2C-26B4-4794-9DB3-758FF8E96727}" type="presOf" srcId="{0A062E32-8448-4842-83AC-D183FF802296}" destId="{2A2E908D-CC8E-4F81-AE40-71F271D1DBD8}" srcOrd="0" destOrd="0" presId="urn:microsoft.com/office/officeart/2018/2/layout/IconVerticalSolidList"/>
    <dgm:cxn modelId="{227EAE33-4A7E-4E0A-BC2A-0D6AB971B1C0}" type="presOf" srcId="{8E24E903-F42C-41E1-B6F5-F5136DA864F5}" destId="{E424F8FA-0C1E-4304-BEB9-D2AFAF1708C2}" srcOrd="0" destOrd="0" presId="urn:microsoft.com/office/officeart/2018/2/layout/IconVerticalSolidList"/>
    <dgm:cxn modelId="{CD4E7635-481B-4AFE-BEDF-4D91E6D375BF}" type="presOf" srcId="{7ED6C178-D0F6-47A4-A1C5-CC1B0B786430}" destId="{4FE4F399-DFCE-47AA-9979-D968F9206678}" srcOrd="0" destOrd="0" presId="urn:microsoft.com/office/officeart/2018/2/layout/IconVerticalSolidList"/>
    <dgm:cxn modelId="{99B77B61-2E59-48F1-AFE9-8DBBB870CAD0}" srcId="{15E2ACE3-00E0-4405-9180-A10226AF82CF}" destId="{8E24E903-F42C-41E1-B6F5-F5136DA864F5}" srcOrd="3" destOrd="0" parTransId="{1DEA9A93-36C0-4F1C-AA2F-06253A37ED1E}" sibTransId="{09433E4E-5A5D-481C-82FF-EB230CA8087B}"/>
    <dgm:cxn modelId="{34013A66-4BB9-451E-AE9D-4FF568CFA97B}" srcId="{15E2ACE3-00E0-4405-9180-A10226AF82CF}" destId="{C30AD52F-0FED-457E-9AAA-51ADC32689F8}" srcOrd="4" destOrd="0" parTransId="{0C8C8D79-77EE-4E54-B81B-630C0A6AB9C6}" sibTransId="{3E3D7306-EABE-4624-AAF5-9F277AFDB793}"/>
    <dgm:cxn modelId="{83BFD895-C8FF-4FC0-A431-76D79C777BB2}" srcId="{15E2ACE3-00E0-4405-9180-A10226AF82CF}" destId="{7ED6C178-D0F6-47A4-A1C5-CC1B0B786430}" srcOrd="2" destOrd="0" parTransId="{11271D7B-28AE-4857-B97E-6FAA97E52672}" sibTransId="{29625F00-E539-43FC-BE35-C852D7520C6D}"/>
    <dgm:cxn modelId="{CB8E43BB-BD57-4DA0-BC64-2AFB61367D89}" type="presOf" srcId="{15E2ACE3-00E0-4405-9180-A10226AF82CF}" destId="{9F4CCB9C-5D84-4EF6-BA0C-99F07BFBCF28}" srcOrd="0" destOrd="0" presId="urn:microsoft.com/office/officeart/2018/2/layout/IconVerticalSolidList"/>
    <dgm:cxn modelId="{37AC30BF-F2BF-45F8-B507-AA57F895925A}" type="presOf" srcId="{445CD52A-AD1F-4144-AE7B-95675481E767}" destId="{CDE0663E-1F98-4DDC-9903-89DB062C63AC}" srcOrd="0" destOrd="0" presId="urn:microsoft.com/office/officeart/2018/2/layout/IconVerticalSolidList"/>
    <dgm:cxn modelId="{503C22D7-2B83-4030-BD8F-05AD74E08CD3}" srcId="{15E2ACE3-00E0-4405-9180-A10226AF82CF}" destId="{0A062E32-8448-4842-83AC-D183FF802296}" srcOrd="1" destOrd="0" parTransId="{C027EC48-9B4F-4A9C-898F-77035D9D2799}" sibTransId="{8F4F5BC2-AFA2-42CB-BF35-6B06716C87B4}"/>
    <dgm:cxn modelId="{97D8B8D8-5FF4-4D4B-8770-6D7193C6D789}" type="presOf" srcId="{C30AD52F-0FED-457E-9AAA-51ADC32689F8}" destId="{2A248759-2BFF-46B0-BA17-3F0C135F0B2A}" srcOrd="0" destOrd="0" presId="urn:microsoft.com/office/officeart/2018/2/layout/IconVerticalSolidList"/>
    <dgm:cxn modelId="{302EE55E-27A6-4988-A48B-2D3452F873B1}" type="presParOf" srcId="{9F4CCB9C-5D84-4EF6-BA0C-99F07BFBCF28}" destId="{A93E5CCB-55EF-4E53-BF0F-CA4251602032}" srcOrd="0" destOrd="0" presId="urn:microsoft.com/office/officeart/2018/2/layout/IconVerticalSolidList"/>
    <dgm:cxn modelId="{7EDEE202-0667-4147-9CDA-0942170F6AAF}" type="presParOf" srcId="{A93E5CCB-55EF-4E53-BF0F-CA4251602032}" destId="{75A8C606-3734-4409-AFF6-E27EDC7CCCEB}" srcOrd="0" destOrd="0" presId="urn:microsoft.com/office/officeart/2018/2/layout/IconVerticalSolidList"/>
    <dgm:cxn modelId="{3A634F4D-4C1A-4B78-836F-4844A998A446}" type="presParOf" srcId="{A93E5CCB-55EF-4E53-BF0F-CA4251602032}" destId="{8D596CFD-230C-45E5-8A59-8F9418F7D4AF}" srcOrd="1" destOrd="0" presId="urn:microsoft.com/office/officeart/2018/2/layout/IconVerticalSolidList"/>
    <dgm:cxn modelId="{102FD046-36D8-4284-A778-6EF0571388B6}" type="presParOf" srcId="{A93E5CCB-55EF-4E53-BF0F-CA4251602032}" destId="{1259A027-BE67-4D90-8CA0-2A93C370CD0F}" srcOrd="2" destOrd="0" presId="urn:microsoft.com/office/officeart/2018/2/layout/IconVerticalSolidList"/>
    <dgm:cxn modelId="{70B6CAF6-3708-41C5-8352-C3C5CA7CFEC2}" type="presParOf" srcId="{A93E5CCB-55EF-4E53-BF0F-CA4251602032}" destId="{CDE0663E-1F98-4DDC-9903-89DB062C63AC}" srcOrd="3" destOrd="0" presId="urn:microsoft.com/office/officeart/2018/2/layout/IconVerticalSolidList"/>
    <dgm:cxn modelId="{BA1B53E9-EBF6-4BF4-B62C-5CE290103D2C}" type="presParOf" srcId="{9F4CCB9C-5D84-4EF6-BA0C-99F07BFBCF28}" destId="{68F7A1F9-C63A-4524-9111-500AC4DC27F1}" srcOrd="1" destOrd="0" presId="urn:microsoft.com/office/officeart/2018/2/layout/IconVerticalSolidList"/>
    <dgm:cxn modelId="{05080A22-E4FB-4553-8214-5DC730601DC6}" type="presParOf" srcId="{9F4CCB9C-5D84-4EF6-BA0C-99F07BFBCF28}" destId="{E178B027-6571-4489-99AF-874B1E4B170A}" srcOrd="2" destOrd="0" presId="urn:microsoft.com/office/officeart/2018/2/layout/IconVerticalSolidList"/>
    <dgm:cxn modelId="{018C5D63-60D6-4032-AB2B-8C1BF24CFB89}" type="presParOf" srcId="{E178B027-6571-4489-99AF-874B1E4B170A}" destId="{487DCD22-5DC0-49B5-98BE-8265A9655C10}" srcOrd="0" destOrd="0" presId="urn:microsoft.com/office/officeart/2018/2/layout/IconVerticalSolidList"/>
    <dgm:cxn modelId="{278FB9E5-D7CA-43C9-A3E2-69A474A657B6}" type="presParOf" srcId="{E178B027-6571-4489-99AF-874B1E4B170A}" destId="{D8A22515-E28D-40AC-85CC-5DD1DDF589CD}" srcOrd="1" destOrd="0" presId="urn:microsoft.com/office/officeart/2018/2/layout/IconVerticalSolidList"/>
    <dgm:cxn modelId="{3DC98F29-AA13-4BA5-8DD6-F667CB60D3AB}" type="presParOf" srcId="{E178B027-6571-4489-99AF-874B1E4B170A}" destId="{56B988E1-4190-4BBF-B2C8-C3DC6073AA5C}" srcOrd="2" destOrd="0" presId="urn:microsoft.com/office/officeart/2018/2/layout/IconVerticalSolidList"/>
    <dgm:cxn modelId="{BEC30123-B50A-41DE-AC66-583733EB574D}" type="presParOf" srcId="{E178B027-6571-4489-99AF-874B1E4B170A}" destId="{2A2E908D-CC8E-4F81-AE40-71F271D1DBD8}" srcOrd="3" destOrd="0" presId="urn:microsoft.com/office/officeart/2018/2/layout/IconVerticalSolidList"/>
    <dgm:cxn modelId="{8DD5C44F-EBFA-48F1-8252-79189DAEF0D2}" type="presParOf" srcId="{9F4CCB9C-5D84-4EF6-BA0C-99F07BFBCF28}" destId="{4432DFAD-8568-495D-BD38-18532BB09F00}" srcOrd="3" destOrd="0" presId="urn:microsoft.com/office/officeart/2018/2/layout/IconVerticalSolidList"/>
    <dgm:cxn modelId="{517BE61E-296F-44F6-AF71-5DA3CADF2167}" type="presParOf" srcId="{9F4CCB9C-5D84-4EF6-BA0C-99F07BFBCF28}" destId="{73343C76-884F-4893-870E-FB2478922670}" srcOrd="4" destOrd="0" presId="urn:microsoft.com/office/officeart/2018/2/layout/IconVerticalSolidList"/>
    <dgm:cxn modelId="{4B311E0D-30A0-42EB-9F73-CE26CC94850D}" type="presParOf" srcId="{73343C76-884F-4893-870E-FB2478922670}" destId="{051A3CA9-E748-4E2F-A99B-226B77D1CAEB}" srcOrd="0" destOrd="0" presId="urn:microsoft.com/office/officeart/2018/2/layout/IconVerticalSolidList"/>
    <dgm:cxn modelId="{E2AD3A3A-5025-483A-9526-78A0660A2600}" type="presParOf" srcId="{73343C76-884F-4893-870E-FB2478922670}" destId="{C79D4A57-0D8E-479D-A9EC-A705900D508A}" srcOrd="1" destOrd="0" presId="urn:microsoft.com/office/officeart/2018/2/layout/IconVerticalSolidList"/>
    <dgm:cxn modelId="{6BF21F7A-6725-4E37-BEAB-EEB586FCEE73}" type="presParOf" srcId="{73343C76-884F-4893-870E-FB2478922670}" destId="{7971EE5D-1E17-4A0D-A3A5-2C33C07F8F24}" srcOrd="2" destOrd="0" presId="urn:microsoft.com/office/officeart/2018/2/layout/IconVerticalSolidList"/>
    <dgm:cxn modelId="{184900AF-D2E5-4C5E-99B6-2336441FCAE7}" type="presParOf" srcId="{73343C76-884F-4893-870E-FB2478922670}" destId="{4FE4F399-DFCE-47AA-9979-D968F9206678}" srcOrd="3" destOrd="0" presId="urn:microsoft.com/office/officeart/2018/2/layout/IconVerticalSolidList"/>
    <dgm:cxn modelId="{2005710A-1520-4C5F-B19E-EE2642AF8B7A}" type="presParOf" srcId="{9F4CCB9C-5D84-4EF6-BA0C-99F07BFBCF28}" destId="{36029A6F-1976-4757-973F-74D2B7809D03}" srcOrd="5" destOrd="0" presId="urn:microsoft.com/office/officeart/2018/2/layout/IconVerticalSolidList"/>
    <dgm:cxn modelId="{06F612D3-1EB3-4AC0-BA90-920748B11FAD}" type="presParOf" srcId="{9F4CCB9C-5D84-4EF6-BA0C-99F07BFBCF28}" destId="{1289B1F2-380B-4CE9-AFCF-40D78B16BDA7}" srcOrd="6" destOrd="0" presId="urn:microsoft.com/office/officeart/2018/2/layout/IconVerticalSolidList"/>
    <dgm:cxn modelId="{BB0882A5-9FF8-465D-8EBA-30438EFF0FF5}" type="presParOf" srcId="{1289B1F2-380B-4CE9-AFCF-40D78B16BDA7}" destId="{9288C11E-9FC2-475F-B718-25949EDCAA6D}" srcOrd="0" destOrd="0" presId="urn:microsoft.com/office/officeart/2018/2/layout/IconVerticalSolidList"/>
    <dgm:cxn modelId="{128440CB-8894-49F8-83FF-98441E11B1F2}" type="presParOf" srcId="{1289B1F2-380B-4CE9-AFCF-40D78B16BDA7}" destId="{96056B43-9873-4EC8-A993-0CE71E65112E}" srcOrd="1" destOrd="0" presId="urn:microsoft.com/office/officeart/2018/2/layout/IconVerticalSolidList"/>
    <dgm:cxn modelId="{714AA2B0-8BCE-49CE-A77F-323A35F1750E}" type="presParOf" srcId="{1289B1F2-380B-4CE9-AFCF-40D78B16BDA7}" destId="{DF61B922-8408-471D-B762-DAE34278EE7D}" srcOrd="2" destOrd="0" presId="urn:microsoft.com/office/officeart/2018/2/layout/IconVerticalSolidList"/>
    <dgm:cxn modelId="{AE719C89-B0EC-4642-A0BB-BF4C0A5B0487}" type="presParOf" srcId="{1289B1F2-380B-4CE9-AFCF-40D78B16BDA7}" destId="{E424F8FA-0C1E-4304-BEB9-D2AFAF1708C2}" srcOrd="3" destOrd="0" presId="urn:microsoft.com/office/officeart/2018/2/layout/IconVerticalSolidList"/>
    <dgm:cxn modelId="{0D55A406-9374-4C39-9DA2-5EB4BA476F64}" type="presParOf" srcId="{9F4CCB9C-5D84-4EF6-BA0C-99F07BFBCF28}" destId="{8178AF17-2CFF-40C0-BE81-789BB3ABFEBF}" srcOrd="7" destOrd="0" presId="urn:microsoft.com/office/officeart/2018/2/layout/IconVerticalSolidList"/>
    <dgm:cxn modelId="{BE8A161B-88B5-4F34-9D16-6D135184B7D4}" type="presParOf" srcId="{9F4CCB9C-5D84-4EF6-BA0C-99F07BFBCF28}" destId="{A6BAC594-9D73-418C-8570-FF5324B96744}" srcOrd="8" destOrd="0" presId="urn:microsoft.com/office/officeart/2018/2/layout/IconVerticalSolidList"/>
    <dgm:cxn modelId="{21B498DE-6D85-4B78-BEC9-DDF370D0147F}" type="presParOf" srcId="{A6BAC594-9D73-418C-8570-FF5324B96744}" destId="{BAA97D27-86BB-4824-B84A-CDA12EF51E84}" srcOrd="0" destOrd="0" presId="urn:microsoft.com/office/officeart/2018/2/layout/IconVerticalSolidList"/>
    <dgm:cxn modelId="{3ACCA287-92C5-445A-9B02-7153CD5B58B1}" type="presParOf" srcId="{A6BAC594-9D73-418C-8570-FF5324B96744}" destId="{0D20CBF8-A37E-47FA-A767-6F31B1950F71}" srcOrd="1" destOrd="0" presId="urn:microsoft.com/office/officeart/2018/2/layout/IconVerticalSolidList"/>
    <dgm:cxn modelId="{F7439703-FBDB-466E-91D7-5BB97ECF5817}" type="presParOf" srcId="{A6BAC594-9D73-418C-8570-FF5324B96744}" destId="{01CE00F2-7DCC-4E71-89FC-748FDF741995}" srcOrd="2" destOrd="0" presId="urn:microsoft.com/office/officeart/2018/2/layout/IconVerticalSolidList"/>
    <dgm:cxn modelId="{07CA95CC-B85B-4D51-88FB-41EF44E4FB28}" type="presParOf" srcId="{A6BAC594-9D73-418C-8570-FF5324B96744}" destId="{2A248759-2BFF-46B0-BA17-3F0C135F0B2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5AB1344-322E-40FD-8C21-EFA3172F828D}" type="doc">
      <dgm:prSet loTypeId="urn:microsoft.com/office/officeart/2005/8/layout/list1" loCatId="list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en-US"/>
        </a:p>
      </dgm:t>
    </dgm:pt>
    <dgm:pt modelId="{9EAF9B41-B599-4333-8B8A-1E555EE48CC5}">
      <dgm:prSet phldrT="[Text]"/>
      <dgm:spPr/>
      <dgm:t>
        <a:bodyPr/>
        <a:lstStyle/>
        <a:p>
          <a:r>
            <a:rPr lang="en-US" dirty="0"/>
            <a:t>Program Income</a:t>
          </a:r>
        </a:p>
      </dgm:t>
    </dgm:pt>
    <dgm:pt modelId="{0A0F02B7-F02C-445A-9EF2-1262540B897B}" type="parTrans" cxnId="{45A7A925-8AE3-4B16-BC68-70FF6042DF77}">
      <dgm:prSet/>
      <dgm:spPr/>
      <dgm:t>
        <a:bodyPr/>
        <a:lstStyle/>
        <a:p>
          <a:endParaRPr lang="en-US"/>
        </a:p>
      </dgm:t>
    </dgm:pt>
    <dgm:pt modelId="{E7E91CCC-D5B9-479B-853D-E646D55B2543}" type="sibTrans" cxnId="{45A7A925-8AE3-4B16-BC68-70FF6042DF77}">
      <dgm:prSet/>
      <dgm:spPr/>
      <dgm:t>
        <a:bodyPr/>
        <a:lstStyle/>
        <a:p>
          <a:endParaRPr lang="en-US"/>
        </a:p>
      </dgm:t>
    </dgm:pt>
    <dgm:pt modelId="{663B8E2B-D5FB-4997-BB0E-26B09C9E1A72}">
      <dgm:prSet phldrT="[Text]"/>
      <dgm:spPr/>
      <dgm:t>
        <a:bodyPr/>
        <a:lstStyle/>
        <a:p>
          <a:r>
            <a:rPr lang="en-US"/>
            <a:t>Maintenance of Effort</a:t>
          </a:r>
          <a:endParaRPr lang="en-US" dirty="0"/>
        </a:p>
      </dgm:t>
    </dgm:pt>
    <dgm:pt modelId="{577B8CAB-2058-4A38-9A5A-BA6E117A11DC}" type="parTrans" cxnId="{DDCB4ACE-BC40-45FD-9023-1DBF4844A83E}">
      <dgm:prSet/>
      <dgm:spPr/>
      <dgm:t>
        <a:bodyPr/>
        <a:lstStyle/>
        <a:p>
          <a:endParaRPr lang="en-US"/>
        </a:p>
      </dgm:t>
    </dgm:pt>
    <dgm:pt modelId="{D5BAD057-48D5-4017-AACD-2A2AFC398CEC}" type="sibTrans" cxnId="{DDCB4ACE-BC40-45FD-9023-1DBF4844A83E}">
      <dgm:prSet/>
      <dgm:spPr/>
      <dgm:t>
        <a:bodyPr/>
        <a:lstStyle/>
        <a:p>
          <a:endParaRPr lang="en-US"/>
        </a:p>
      </dgm:t>
    </dgm:pt>
    <dgm:pt modelId="{564CCC73-DD63-44DB-B80E-CDE028748FF9}">
      <dgm:prSet phldrT="[Text]"/>
      <dgm:spPr/>
      <dgm:t>
        <a:bodyPr/>
        <a:lstStyle/>
        <a:p>
          <a:r>
            <a:rPr lang="en-US" dirty="0"/>
            <a:t>Matching Funds</a:t>
          </a:r>
        </a:p>
      </dgm:t>
    </dgm:pt>
    <dgm:pt modelId="{A7DAE97F-7AE2-45C0-9F91-FD40A5AB2E7C}" type="parTrans" cxnId="{B0615C93-C05E-4294-A517-2F02AFD7598B}">
      <dgm:prSet/>
      <dgm:spPr/>
      <dgm:t>
        <a:bodyPr/>
        <a:lstStyle/>
        <a:p>
          <a:endParaRPr lang="en-US"/>
        </a:p>
      </dgm:t>
    </dgm:pt>
    <dgm:pt modelId="{0D72D5CC-1DE5-4EDF-BF06-D277E6A4C484}" type="sibTrans" cxnId="{B0615C93-C05E-4294-A517-2F02AFD7598B}">
      <dgm:prSet/>
      <dgm:spPr/>
      <dgm:t>
        <a:bodyPr/>
        <a:lstStyle/>
        <a:p>
          <a:endParaRPr lang="en-US"/>
        </a:p>
      </dgm:t>
    </dgm:pt>
    <dgm:pt modelId="{5FB5703A-6EA8-42F2-B044-82B021C37242}" type="pres">
      <dgm:prSet presAssocID="{B5AB1344-322E-40FD-8C21-EFA3172F828D}" presName="linear" presStyleCnt="0">
        <dgm:presLayoutVars>
          <dgm:dir/>
          <dgm:animLvl val="lvl"/>
          <dgm:resizeHandles val="exact"/>
        </dgm:presLayoutVars>
      </dgm:prSet>
      <dgm:spPr/>
    </dgm:pt>
    <dgm:pt modelId="{FC52ED69-9DE9-4CA6-A297-4CA428242E01}" type="pres">
      <dgm:prSet presAssocID="{9EAF9B41-B599-4333-8B8A-1E555EE48CC5}" presName="parentLin" presStyleCnt="0"/>
      <dgm:spPr/>
    </dgm:pt>
    <dgm:pt modelId="{E274A68A-A334-4246-9FD2-0B40F0C56A92}" type="pres">
      <dgm:prSet presAssocID="{9EAF9B41-B599-4333-8B8A-1E555EE48CC5}" presName="parentLeftMargin" presStyleLbl="node1" presStyleIdx="0" presStyleCnt="3"/>
      <dgm:spPr/>
    </dgm:pt>
    <dgm:pt modelId="{73FADC36-294F-4EF8-8C87-FA3265570A95}" type="pres">
      <dgm:prSet presAssocID="{9EAF9B41-B599-4333-8B8A-1E555EE48CC5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D7109D6B-7BF5-4685-8E35-075D02A8AC7C}" type="pres">
      <dgm:prSet presAssocID="{9EAF9B41-B599-4333-8B8A-1E555EE48CC5}" presName="negativeSpace" presStyleCnt="0"/>
      <dgm:spPr/>
    </dgm:pt>
    <dgm:pt modelId="{852FBE67-C4B1-44A7-AF4A-5B1260D56F9F}" type="pres">
      <dgm:prSet presAssocID="{9EAF9B41-B599-4333-8B8A-1E555EE48CC5}" presName="childText" presStyleLbl="conFgAcc1" presStyleIdx="0" presStyleCnt="3">
        <dgm:presLayoutVars>
          <dgm:bulletEnabled val="1"/>
        </dgm:presLayoutVars>
      </dgm:prSet>
      <dgm:spPr/>
    </dgm:pt>
    <dgm:pt modelId="{D5735919-6167-4D3A-BC83-DFE4DF96F258}" type="pres">
      <dgm:prSet presAssocID="{E7E91CCC-D5B9-479B-853D-E646D55B2543}" presName="spaceBetweenRectangles" presStyleCnt="0"/>
      <dgm:spPr/>
    </dgm:pt>
    <dgm:pt modelId="{ABDCC9E9-9A1F-4115-9309-3E985708BF7E}" type="pres">
      <dgm:prSet presAssocID="{663B8E2B-D5FB-4997-BB0E-26B09C9E1A72}" presName="parentLin" presStyleCnt="0"/>
      <dgm:spPr/>
    </dgm:pt>
    <dgm:pt modelId="{F5B6AFDC-DA92-408A-9676-074050267CF0}" type="pres">
      <dgm:prSet presAssocID="{663B8E2B-D5FB-4997-BB0E-26B09C9E1A72}" presName="parentLeftMargin" presStyleLbl="node1" presStyleIdx="0" presStyleCnt="3"/>
      <dgm:spPr/>
    </dgm:pt>
    <dgm:pt modelId="{975D3485-F290-4A05-9252-1FAB50E265CC}" type="pres">
      <dgm:prSet presAssocID="{663B8E2B-D5FB-4997-BB0E-26B09C9E1A72}" presName="parentText" presStyleLbl="node1" presStyleIdx="1" presStyleCnt="3" custLinFactNeighborX="-4887" custLinFactNeighborY="6572">
        <dgm:presLayoutVars>
          <dgm:chMax val="0"/>
          <dgm:bulletEnabled val="1"/>
        </dgm:presLayoutVars>
      </dgm:prSet>
      <dgm:spPr/>
    </dgm:pt>
    <dgm:pt modelId="{8678153E-44AE-44F6-8C7A-C05FF12EE189}" type="pres">
      <dgm:prSet presAssocID="{663B8E2B-D5FB-4997-BB0E-26B09C9E1A72}" presName="negativeSpace" presStyleCnt="0"/>
      <dgm:spPr/>
    </dgm:pt>
    <dgm:pt modelId="{D6858245-AB03-48B1-9887-648AAE697C48}" type="pres">
      <dgm:prSet presAssocID="{663B8E2B-D5FB-4997-BB0E-26B09C9E1A72}" presName="childText" presStyleLbl="conFgAcc1" presStyleIdx="1" presStyleCnt="3">
        <dgm:presLayoutVars>
          <dgm:bulletEnabled val="1"/>
        </dgm:presLayoutVars>
      </dgm:prSet>
      <dgm:spPr/>
    </dgm:pt>
    <dgm:pt modelId="{BFE30566-DF68-42C7-9523-1DA97CA8B1D7}" type="pres">
      <dgm:prSet presAssocID="{D5BAD057-48D5-4017-AACD-2A2AFC398CEC}" presName="spaceBetweenRectangles" presStyleCnt="0"/>
      <dgm:spPr/>
    </dgm:pt>
    <dgm:pt modelId="{947D370D-801D-4BE0-98C4-34705C61620E}" type="pres">
      <dgm:prSet presAssocID="{564CCC73-DD63-44DB-B80E-CDE028748FF9}" presName="parentLin" presStyleCnt="0"/>
      <dgm:spPr/>
    </dgm:pt>
    <dgm:pt modelId="{8829FDDB-9E32-4DF9-8DF8-05D192B9894C}" type="pres">
      <dgm:prSet presAssocID="{564CCC73-DD63-44DB-B80E-CDE028748FF9}" presName="parentLeftMargin" presStyleLbl="node1" presStyleIdx="1" presStyleCnt="3"/>
      <dgm:spPr/>
    </dgm:pt>
    <dgm:pt modelId="{DEA66D5C-9C77-4A3B-91E1-738683C8F3FC}" type="pres">
      <dgm:prSet presAssocID="{564CCC73-DD63-44DB-B80E-CDE028748FF9}" presName="parentText" presStyleLbl="node1" presStyleIdx="2" presStyleCnt="3" custLinFactNeighborX="-4887" custLinFactNeighborY="-1096">
        <dgm:presLayoutVars>
          <dgm:chMax val="0"/>
          <dgm:bulletEnabled val="1"/>
        </dgm:presLayoutVars>
      </dgm:prSet>
      <dgm:spPr/>
    </dgm:pt>
    <dgm:pt modelId="{B42FC37F-DD6A-4302-AF9F-B4CD9AA4DFEB}" type="pres">
      <dgm:prSet presAssocID="{564CCC73-DD63-44DB-B80E-CDE028748FF9}" presName="negativeSpace" presStyleCnt="0"/>
      <dgm:spPr/>
    </dgm:pt>
    <dgm:pt modelId="{FA2F93A6-1B0C-41BA-AA1F-5E897B5E44CD}" type="pres">
      <dgm:prSet presAssocID="{564CCC73-DD63-44DB-B80E-CDE028748FF9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F1AEE00A-318F-4270-8C0E-87F6D62F0DA0}" type="presOf" srcId="{564CCC73-DD63-44DB-B80E-CDE028748FF9}" destId="{DEA66D5C-9C77-4A3B-91E1-738683C8F3FC}" srcOrd="1" destOrd="0" presId="urn:microsoft.com/office/officeart/2005/8/layout/list1"/>
    <dgm:cxn modelId="{D448C919-3EBB-4F17-91B4-DED7EBD99B99}" type="presOf" srcId="{9EAF9B41-B599-4333-8B8A-1E555EE48CC5}" destId="{E274A68A-A334-4246-9FD2-0B40F0C56A92}" srcOrd="0" destOrd="0" presId="urn:microsoft.com/office/officeart/2005/8/layout/list1"/>
    <dgm:cxn modelId="{45A7A925-8AE3-4B16-BC68-70FF6042DF77}" srcId="{B5AB1344-322E-40FD-8C21-EFA3172F828D}" destId="{9EAF9B41-B599-4333-8B8A-1E555EE48CC5}" srcOrd="0" destOrd="0" parTransId="{0A0F02B7-F02C-445A-9EF2-1262540B897B}" sibTransId="{E7E91CCC-D5B9-479B-853D-E646D55B2543}"/>
    <dgm:cxn modelId="{68C2493F-FE14-4F86-800D-0FC24C448768}" type="presOf" srcId="{663B8E2B-D5FB-4997-BB0E-26B09C9E1A72}" destId="{975D3485-F290-4A05-9252-1FAB50E265CC}" srcOrd="1" destOrd="0" presId="urn:microsoft.com/office/officeart/2005/8/layout/list1"/>
    <dgm:cxn modelId="{B3447445-E612-4E14-A910-305CBD5C697B}" type="presOf" srcId="{B5AB1344-322E-40FD-8C21-EFA3172F828D}" destId="{5FB5703A-6EA8-42F2-B044-82B021C37242}" srcOrd="0" destOrd="0" presId="urn:microsoft.com/office/officeart/2005/8/layout/list1"/>
    <dgm:cxn modelId="{3FBDF747-6DF3-403D-8BBE-71B48816566D}" type="presOf" srcId="{663B8E2B-D5FB-4997-BB0E-26B09C9E1A72}" destId="{F5B6AFDC-DA92-408A-9676-074050267CF0}" srcOrd="0" destOrd="0" presId="urn:microsoft.com/office/officeart/2005/8/layout/list1"/>
    <dgm:cxn modelId="{27F03157-C160-4FAD-9965-406EFE736927}" type="presOf" srcId="{9EAF9B41-B599-4333-8B8A-1E555EE48CC5}" destId="{73FADC36-294F-4EF8-8C87-FA3265570A95}" srcOrd="1" destOrd="0" presId="urn:microsoft.com/office/officeart/2005/8/layout/list1"/>
    <dgm:cxn modelId="{B0615C93-C05E-4294-A517-2F02AFD7598B}" srcId="{B5AB1344-322E-40FD-8C21-EFA3172F828D}" destId="{564CCC73-DD63-44DB-B80E-CDE028748FF9}" srcOrd="2" destOrd="0" parTransId="{A7DAE97F-7AE2-45C0-9F91-FD40A5AB2E7C}" sibTransId="{0D72D5CC-1DE5-4EDF-BF06-D277E6A4C484}"/>
    <dgm:cxn modelId="{33B9A7C9-AC70-4AE3-A6F9-5F24D8A00785}" type="presOf" srcId="{564CCC73-DD63-44DB-B80E-CDE028748FF9}" destId="{8829FDDB-9E32-4DF9-8DF8-05D192B9894C}" srcOrd="0" destOrd="0" presId="urn:microsoft.com/office/officeart/2005/8/layout/list1"/>
    <dgm:cxn modelId="{DDCB4ACE-BC40-45FD-9023-1DBF4844A83E}" srcId="{B5AB1344-322E-40FD-8C21-EFA3172F828D}" destId="{663B8E2B-D5FB-4997-BB0E-26B09C9E1A72}" srcOrd="1" destOrd="0" parTransId="{577B8CAB-2058-4A38-9A5A-BA6E117A11DC}" sibTransId="{D5BAD057-48D5-4017-AACD-2A2AFC398CEC}"/>
    <dgm:cxn modelId="{584C9230-FE0F-48BE-9D42-3BFBBC452E22}" type="presParOf" srcId="{5FB5703A-6EA8-42F2-B044-82B021C37242}" destId="{FC52ED69-9DE9-4CA6-A297-4CA428242E01}" srcOrd="0" destOrd="0" presId="urn:microsoft.com/office/officeart/2005/8/layout/list1"/>
    <dgm:cxn modelId="{2688CBE9-A94B-41F3-A095-95F9C5BB4DC1}" type="presParOf" srcId="{FC52ED69-9DE9-4CA6-A297-4CA428242E01}" destId="{E274A68A-A334-4246-9FD2-0B40F0C56A92}" srcOrd="0" destOrd="0" presId="urn:microsoft.com/office/officeart/2005/8/layout/list1"/>
    <dgm:cxn modelId="{44162265-E3A8-4857-82E1-ADB63EF548B7}" type="presParOf" srcId="{FC52ED69-9DE9-4CA6-A297-4CA428242E01}" destId="{73FADC36-294F-4EF8-8C87-FA3265570A95}" srcOrd="1" destOrd="0" presId="urn:microsoft.com/office/officeart/2005/8/layout/list1"/>
    <dgm:cxn modelId="{E900D940-E4F0-4468-A07B-0AE6E23A8E17}" type="presParOf" srcId="{5FB5703A-6EA8-42F2-B044-82B021C37242}" destId="{D7109D6B-7BF5-4685-8E35-075D02A8AC7C}" srcOrd="1" destOrd="0" presId="urn:microsoft.com/office/officeart/2005/8/layout/list1"/>
    <dgm:cxn modelId="{3DD590E1-B174-48C3-AC14-FA5E7AE4F4F3}" type="presParOf" srcId="{5FB5703A-6EA8-42F2-B044-82B021C37242}" destId="{852FBE67-C4B1-44A7-AF4A-5B1260D56F9F}" srcOrd="2" destOrd="0" presId="urn:microsoft.com/office/officeart/2005/8/layout/list1"/>
    <dgm:cxn modelId="{81A69E70-18F5-4632-B316-9C6C400ABA86}" type="presParOf" srcId="{5FB5703A-6EA8-42F2-B044-82B021C37242}" destId="{D5735919-6167-4D3A-BC83-DFE4DF96F258}" srcOrd="3" destOrd="0" presId="urn:microsoft.com/office/officeart/2005/8/layout/list1"/>
    <dgm:cxn modelId="{F5A1DE26-2DFC-4966-A632-5EE403C8538C}" type="presParOf" srcId="{5FB5703A-6EA8-42F2-B044-82B021C37242}" destId="{ABDCC9E9-9A1F-4115-9309-3E985708BF7E}" srcOrd="4" destOrd="0" presId="urn:microsoft.com/office/officeart/2005/8/layout/list1"/>
    <dgm:cxn modelId="{2AAA7828-7D29-4F96-A13E-1CD83C26C5EA}" type="presParOf" srcId="{ABDCC9E9-9A1F-4115-9309-3E985708BF7E}" destId="{F5B6AFDC-DA92-408A-9676-074050267CF0}" srcOrd="0" destOrd="0" presId="urn:microsoft.com/office/officeart/2005/8/layout/list1"/>
    <dgm:cxn modelId="{9B45E757-16D1-4DED-A4F8-CD752CADACE7}" type="presParOf" srcId="{ABDCC9E9-9A1F-4115-9309-3E985708BF7E}" destId="{975D3485-F290-4A05-9252-1FAB50E265CC}" srcOrd="1" destOrd="0" presId="urn:microsoft.com/office/officeart/2005/8/layout/list1"/>
    <dgm:cxn modelId="{EF5FAA2B-1901-41C1-A04D-AA58D6AB15AB}" type="presParOf" srcId="{5FB5703A-6EA8-42F2-B044-82B021C37242}" destId="{8678153E-44AE-44F6-8C7A-C05FF12EE189}" srcOrd="5" destOrd="0" presId="urn:microsoft.com/office/officeart/2005/8/layout/list1"/>
    <dgm:cxn modelId="{56F13C64-4ADA-4733-817E-B0FBCFE833B5}" type="presParOf" srcId="{5FB5703A-6EA8-42F2-B044-82B021C37242}" destId="{D6858245-AB03-48B1-9887-648AAE697C48}" srcOrd="6" destOrd="0" presId="urn:microsoft.com/office/officeart/2005/8/layout/list1"/>
    <dgm:cxn modelId="{0E9D989D-0ED8-44F0-85AA-1CF95A784E6A}" type="presParOf" srcId="{5FB5703A-6EA8-42F2-B044-82B021C37242}" destId="{BFE30566-DF68-42C7-9523-1DA97CA8B1D7}" srcOrd="7" destOrd="0" presId="urn:microsoft.com/office/officeart/2005/8/layout/list1"/>
    <dgm:cxn modelId="{EF4BFFAB-C39E-4569-A63F-E880FBB3B2DD}" type="presParOf" srcId="{5FB5703A-6EA8-42F2-B044-82B021C37242}" destId="{947D370D-801D-4BE0-98C4-34705C61620E}" srcOrd="8" destOrd="0" presId="urn:microsoft.com/office/officeart/2005/8/layout/list1"/>
    <dgm:cxn modelId="{0C6667C3-0B0B-4B85-BA0F-A1AFA21AFBB9}" type="presParOf" srcId="{947D370D-801D-4BE0-98C4-34705C61620E}" destId="{8829FDDB-9E32-4DF9-8DF8-05D192B9894C}" srcOrd="0" destOrd="0" presId="urn:microsoft.com/office/officeart/2005/8/layout/list1"/>
    <dgm:cxn modelId="{C2C92783-229D-4820-B1E2-4D883445622F}" type="presParOf" srcId="{947D370D-801D-4BE0-98C4-34705C61620E}" destId="{DEA66D5C-9C77-4A3B-91E1-738683C8F3FC}" srcOrd="1" destOrd="0" presId="urn:microsoft.com/office/officeart/2005/8/layout/list1"/>
    <dgm:cxn modelId="{643A9AF1-93DE-4B7C-AFD7-6084DD11F4FA}" type="presParOf" srcId="{5FB5703A-6EA8-42F2-B044-82B021C37242}" destId="{B42FC37F-DD6A-4302-AF9F-B4CD9AA4DFEB}" srcOrd="9" destOrd="0" presId="urn:microsoft.com/office/officeart/2005/8/layout/list1"/>
    <dgm:cxn modelId="{FF3D15BC-63DD-4A4C-8A7E-709D4BCDBABF}" type="presParOf" srcId="{5FB5703A-6EA8-42F2-B044-82B021C37242}" destId="{FA2F93A6-1B0C-41BA-AA1F-5E897B5E44CD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9F3C0B1-2156-48A3-8EEE-ACAF6CECD232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4FB51FD-0FBE-45EB-B8FF-ADEFD4C831E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FY27 Digital Skills Funds Survey (late August to mid September)</a:t>
          </a:r>
        </a:p>
      </dgm:t>
    </dgm:pt>
    <dgm:pt modelId="{5F2FBAB3-CC31-4776-92D1-5CFC8CD4C604}" type="parTrans" cxnId="{3A2AA251-216B-46F4-81C8-5B84C01458E4}">
      <dgm:prSet/>
      <dgm:spPr/>
      <dgm:t>
        <a:bodyPr/>
        <a:lstStyle/>
        <a:p>
          <a:endParaRPr lang="en-US"/>
        </a:p>
      </dgm:t>
    </dgm:pt>
    <dgm:pt modelId="{39EE09B3-85B9-4905-9C10-8386B5ADA658}" type="sibTrans" cxnId="{3A2AA251-216B-46F4-81C8-5B84C01458E4}">
      <dgm:prSet/>
      <dgm:spPr/>
      <dgm:t>
        <a:bodyPr/>
        <a:lstStyle/>
        <a:p>
          <a:endParaRPr lang="en-US"/>
        </a:p>
      </dgm:t>
    </dgm:pt>
    <dgm:pt modelId="{09A46FE1-8AE7-4AEC-9202-FB736B7358D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Unspent carryover funds (federal)</a:t>
          </a:r>
        </a:p>
      </dgm:t>
    </dgm:pt>
    <dgm:pt modelId="{09A67C80-97C5-4660-AB5E-CBA81E2FAD18}" type="parTrans" cxnId="{70F58D52-7488-4FE7-B0CA-BAAC4C98440D}">
      <dgm:prSet/>
      <dgm:spPr/>
      <dgm:t>
        <a:bodyPr/>
        <a:lstStyle/>
        <a:p>
          <a:endParaRPr lang="en-US"/>
        </a:p>
      </dgm:t>
    </dgm:pt>
    <dgm:pt modelId="{35374176-8B69-463F-811C-607B0DE5FE96}" type="sibTrans" cxnId="{70F58D52-7488-4FE7-B0CA-BAAC4C98440D}">
      <dgm:prSet/>
      <dgm:spPr/>
      <dgm:t>
        <a:bodyPr/>
        <a:lstStyle/>
        <a:p>
          <a:endParaRPr lang="en-US"/>
        </a:p>
      </dgm:t>
    </dgm:pt>
    <dgm:pt modelId="{939D2DCA-3161-40DA-8C9C-CFD148CEB1DF}">
      <dgm:prSet/>
      <dgm:spPr/>
      <dgm:t>
        <a:bodyPr/>
        <a:lstStyle/>
        <a:p>
          <a:pPr>
            <a:lnSpc>
              <a:spcPct val="100000"/>
            </a:lnSpc>
          </a:pPr>
          <a:endParaRPr lang="en-US" dirty="0"/>
        </a:p>
      </dgm:t>
    </dgm:pt>
    <dgm:pt modelId="{4A84363F-ABE8-44A4-9CB4-272597D8B782}" type="parTrans" cxnId="{A4C0B98C-18DA-4DF0-8FC0-A763B5B2DCAE}">
      <dgm:prSet/>
      <dgm:spPr/>
      <dgm:t>
        <a:bodyPr/>
        <a:lstStyle/>
        <a:p>
          <a:endParaRPr lang="en-US"/>
        </a:p>
      </dgm:t>
    </dgm:pt>
    <dgm:pt modelId="{7929C7B7-DCCB-4CEA-901B-420EA1ADD008}" type="sibTrans" cxnId="{A4C0B98C-18DA-4DF0-8FC0-A763B5B2DCAE}">
      <dgm:prSet/>
      <dgm:spPr/>
      <dgm:t>
        <a:bodyPr/>
        <a:lstStyle/>
        <a:p>
          <a:endParaRPr lang="en-US"/>
        </a:p>
      </dgm:t>
    </dgm:pt>
    <dgm:pt modelId="{7D548B1E-0BAE-411B-A0A1-A509014DF83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This email will come from Jodi Ruback (jruback@sbctc.edu)</a:t>
          </a:r>
        </a:p>
      </dgm:t>
    </dgm:pt>
    <dgm:pt modelId="{BBE4668A-394E-4587-AA7C-B2A43D3455DD}" type="parTrans" cxnId="{AE964F9A-CAE3-4307-99B4-172D681964F8}">
      <dgm:prSet/>
      <dgm:spPr/>
      <dgm:t>
        <a:bodyPr/>
        <a:lstStyle/>
        <a:p>
          <a:endParaRPr lang="en-US"/>
        </a:p>
      </dgm:t>
    </dgm:pt>
    <dgm:pt modelId="{C3F4F6E5-ADFD-4377-B31E-87B1A7B61C6E}" type="sibTrans" cxnId="{AE964F9A-CAE3-4307-99B4-172D681964F8}">
      <dgm:prSet/>
      <dgm:spPr/>
      <dgm:t>
        <a:bodyPr/>
        <a:lstStyle/>
        <a:p>
          <a:endParaRPr lang="en-US"/>
        </a:p>
      </dgm:t>
    </dgm:pt>
    <dgm:pt modelId="{FB202749-250D-4BA8-B4B4-25AD5C493FA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Please ensure that you have a designee if you will be out of office.</a:t>
          </a:r>
        </a:p>
      </dgm:t>
    </dgm:pt>
    <dgm:pt modelId="{E12BE533-4BA9-4D06-99B8-27F8D252EA77}" type="parTrans" cxnId="{6312E21E-87AF-42CC-A0A6-169AD12C1C8A}">
      <dgm:prSet/>
      <dgm:spPr/>
      <dgm:t>
        <a:bodyPr/>
        <a:lstStyle/>
        <a:p>
          <a:endParaRPr lang="en-US"/>
        </a:p>
      </dgm:t>
    </dgm:pt>
    <dgm:pt modelId="{26CEE320-9474-4725-90F0-14B668267D22}" type="sibTrans" cxnId="{6312E21E-87AF-42CC-A0A6-169AD12C1C8A}">
      <dgm:prSet/>
      <dgm:spPr/>
      <dgm:t>
        <a:bodyPr/>
        <a:lstStyle/>
        <a:p>
          <a:endParaRPr lang="en-US"/>
        </a:p>
      </dgm:t>
    </dgm:pt>
    <dgm:pt modelId="{48C237EA-EB82-4224-AF23-53C7CD1F57EE}" type="pres">
      <dgm:prSet presAssocID="{E9F3C0B1-2156-48A3-8EEE-ACAF6CECD232}" presName="root" presStyleCnt="0">
        <dgm:presLayoutVars>
          <dgm:dir/>
          <dgm:resizeHandles val="exact"/>
        </dgm:presLayoutVars>
      </dgm:prSet>
      <dgm:spPr/>
    </dgm:pt>
    <dgm:pt modelId="{0A497C32-7F84-4780-85FC-63C65F14C310}" type="pres">
      <dgm:prSet presAssocID="{04FB51FD-0FBE-45EB-B8FF-ADEFD4C831EE}" presName="compNode" presStyleCnt="0"/>
      <dgm:spPr/>
    </dgm:pt>
    <dgm:pt modelId="{047428B0-5675-4451-806A-6BE0607B13E2}" type="pres">
      <dgm:prSet presAssocID="{04FB51FD-0FBE-45EB-B8FF-ADEFD4C831EE}" presName="bgRect" presStyleLbl="bgShp" presStyleIdx="0" presStyleCnt="3" custLinFactNeighborX="-2804" custLinFactNeighborY="2291"/>
      <dgm:spPr/>
    </dgm:pt>
    <dgm:pt modelId="{21DDC75C-812F-4120-9CA3-5B1A903F0D45}" type="pres">
      <dgm:prSet presAssocID="{04FB51FD-0FBE-45EB-B8FF-ADEFD4C831EE}" presName="iconRect" presStyleLbl="node1" presStyleIdx="0" presStyleCnt="3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1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llar with solid fill"/>
        </a:ext>
      </dgm:extLst>
    </dgm:pt>
    <dgm:pt modelId="{69D6DF4F-1D8D-4038-B0F8-11C121BBEDEC}" type="pres">
      <dgm:prSet presAssocID="{04FB51FD-0FBE-45EB-B8FF-ADEFD4C831EE}" presName="spaceRect" presStyleCnt="0"/>
      <dgm:spPr/>
    </dgm:pt>
    <dgm:pt modelId="{E6DFF06A-785E-4B9B-846C-627A555147B8}" type="pres">
      <dgm:prSet presAssocID="{04FB51FD-0FBE-45EB-B8FF-ADEFD4C831EE}" presName="parTx" presStyleLbl="revTx" presStyleIdx="0" presStyleCnt="4">
        <dgm:presLayoutVars>
          <dgm:chMax val="0"/>
          <dgm:chPref val="0"/>
        </dgm:presLayoutVars>
      </dgm:prSet>
      <dgm:spPr/>
    </dgm:pt>
    <dgm:pt modelId="{E233A83F-B57F-42B9-AF15-5E6395DC1598}" type="pres">
      <dgm:prSet presAssocID="{04FB51FD-0FBE-45EB-B8FF-ADEFD4C831EE}" presName="desTx" presStyleLbl="revTx" presStyleIdx="1" presStyleCnt="4">
        <dgm:presLayoutVars/>
      </dgm:prSet>
      <dgm:spPr/>
    </dgm:pt>
    <dgm:pt modelId="{52945603-583A-4AF9-ACB9-79A660386E11}" type="pres">
      <dgm:prSet presAssocID="{39EE09B3-85B9-4905-9C10-8386B5ADA658}" presName="sibTrans" presStyleCnt="0"/>
      <dgm:spPr/>
    </dgm:pt>
    <dgm:pt modelId="{E0BB8B2F-D9BE-483E-B480-17FC1705E964}" type="pres">
      <dgm:prSet presAssocID="{7D548B1E-0BAE-411B-A0A1-A509014DF831}" presName="compNode" presStyleCnt="0"/>
      <dgm:spPr/>
    </dgm:pt>
    <dgm:pt modelId="{8940E3E0-3BE5-4581-8885-FD19DF8A53A5}" type="pres">
      <dgm:prSet presAssocID="{7D548B1E-0BAE-411B-A0A1-A509014DF831}" presName="bgRect" presStyleLbl="bgShp" presStyleIdx="1" presStyleCnt="3"/>
      <dgm:spPr/>
    </dgm:pt>
    <dgm:pt modelId="{F2194E45-D5D7-4B46-9DC7-77E0D5AF1F0A}" type="pres">
      <dgm:prSet presAssocID="{7D548B1E-0BAE-411B-A0A1-A509014DF831}" presName="iconRect" presStyleLbl="node1" presStyleIdx="1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end"/>
        </a:ext>
      </dgm:extLst>
    </dgm:pt>
    <dgm:pt modelId="{C00A0A40-AD5C-46A2-8726-9C9DA374D846}" type="pres">
      <dgm:prSet presAssocID="{7D548B1E-0BAE-411B-A0A1-A509014DF831}" presName="spaceRect" presStyleCnt="0"/>
      <dgm:spPr/>
    </dgm:pt>
    <dgm:pt modelId="{ACE2A98E-C320-45BE-ACE8-831C5D2EE933}" type="pres">
      <dgm:prSet presAssocID="{7D548B1E-0BAE-411B-A0A1-A509014DF831}" presName="parTx" presStyleLbl="revTx" presStyleIdx="2" presStyleCnt="4">
        <dgm:presLayoutVars>
          <dgm:chMax val="0"/>
          <dgm:chPref val="0"/>
        </dgm:presLayoutVars>
      </dgm:prSet>
      <dgm:spPr/>
    </dgm:pt>
    <dgm:pt modelId="{A26BFF19-202A-4A9F-AB86-8896697ADCEC}" type="pres">
      <dgm:prSet presAssocID="{C3F4F6E5-ADFD-4377-B31E-87B1A7B61C6E}" presName="sibTrans" presStyleCnt="0"/>
      <dgm:spPr/>
    </dgm:pt>
    <dgm:pt modelId="{6969A06A-40BE-4317-AA49-C3572495649C}" type="pres">
      <dgm:prSet presAssocID="{FB202749-250D-4BA8-B4B4-25AD5C493FAB}" presName="compNode" presStyleCnt="0"/>
      <dgm:spPr/>
    </dgm:pt>
    <dgm:pt modelId="{9FBD7033-32D3-4748-ACC9-457ED80B280F}" type="pres">
      <dgm:prSet presAssocID="{FB202749-250D-4BA8-B4B4-25AD5C493FAB}" presName="bgRect" presStyleLbl="bgShp" presStyleIdx="2" presStyleCnt="3"/>
      <dgm:spPr/>
    </dgm:pt>
    <dgm:pt modelId="{324ABEFD-31E5-4813-A63F-C73A8440EF58}" type="pres">
      <dgm:prSet presAssocID="{FB202749-250D-4BA8-B4B4-25AD5C493FAB}" presName="iconRect" presStyleLbl="node1" presStyleIdx="2" presStyleCnt="3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ignature with solid fill"/>
        </a:ext>
      </dgm:extLst>
    </dgm:pt>
    <dgm:pt modelId="{42BBDEB5-27D9-4FE4-A387-605E96325E38}" type="pres">
      <dgm:prSet presAssocID="{FB202749-250D-4BA8-B4B4-25AD5C493FAB}" presName="spaceRect" presStyleCnt="0"/>
      <dgm:spPr/>
    </dgm:pt>
    <dgm:pt modelId="{3E3AAF51-4F69-4CFF-8458-53C83C1C9B83}" type="pres">
      <dgm:prSet presAssocID="{FB202749-250D-4BA8-B4B4-25AD5C493FAB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ECC5A813-E6BF-4BD8-978F-F45FA3DFC5C4}" type="presOf" srcId="{04FB51FD-0FBE-45EB-B8FF-ADEFD4C831EE}" destId="{E6DFF06A-785E-4B9B-846C-627A555147B8}" srcOrd="0" destOrd="0" presId="urn:microsoft.com/office/officeart/2018/2/layout/IconVerticalSolidList"/>
    <dgm:cxn modelId="{805F6A1C-A726-4072-8693-D1DF2A8706B4}" type="presOf" srcId="{7D548B1E-0BAE-411B-A0A1-A509014DF831}" destId="{ACE2A98E-C320-45BE-ACE8-831C5D2EE933}" srcOrd="0" destOrd="0" presId="urn:microsoft.com/office/officeart/2018/2/layout/IconVerticalSolidList"/>
    <dgm:cxn modelId="{6312E21E-87AF-42CC-A0A6-169AD12C1C8A}" srcId="{E9F3C0B1-2156-48A3-8EEE-ACAF6CECD232}" destId="{FB202749-250D-4BA8-B4B4-25AD5C493FAB}" srcOrd="2" destOrd="0" parTransId="{E12BE533-4BA9-4D06-99B8-27F8D252EA77}" sibTransId="{26CEE320-9474-4725-90F0-14B668267D22}"/>
    <dgm:cxn modelId="{ACA7B23E-2FB5-4981-A014-A1642ED2C6B7}" type="presOf" srcId="{FB202749-250D-4BA8-B4B4-25AD5C493FAB}" destId="{3E3AAF51-4F69-4CFF-8458-53C83C1C9B83}" srcOrd="0" destOrd="0" presId="urn:microsoft.com/office/officeart/2018/2/layout/IconVerticalSolidList"/>
    <dgm:cxn modelId="{3A2AA251-216B-46F4-81C8-5B84C01458E4}" srcId="{E9F3C0B1-2156-48A3-8EEE-ACAF6CECD232}" destId="{04FB51FD-0FBE-45EB-B8FF-ADEFD4C831EE}" srcOrd="0" destOrd="0" parTransId="{5F2FBAB3-CC31-4776-92D1-5CFC8CD4C604}" sibTransId="{39EE09B3-85B9-4905-9C10-8386B5ADA658}"/>
    <dgm:cxn modelId="{70F58D52-7488-4FE7-B0CA-BAAC4C98440D}" srcId="{04FB51FD-0FBE-45EB-B8FF-ADEFD4C831EE}" destId="{09A46FE1-8AE7-4AEC-9202-FB736B7358D3}" srcOrd="0" destOrd="0" parTransId="{09A67C80-97C5-4660-AB5E-CBA81E2FAD18}" sibTransId="{35374176-8B69-463F-811C-607B0DE5FE96}"/>
    <dgm:cxn modelId="{4ADACA7B-A053-4599-9717-95B3B15022BA}" type="presOf" srcId="{09A46FE1-8AE7-4AEC-9202-FB736B7358D3}" destId="{E233A83F-B57F-42B9-AF15-5E6395DC1598}" srcOrd="0" destOrd="0" presId="urn:microsoft.com/office/officeart/2018/2/layout/IconVerticalSolidList"/>
    <dgm:cxn modelId="{012F1A8B-ECD1-4354-8D5E-E7A2A28DFF25}" type="presOf" srcId="{E9F3C0B1-2156-48A3-8EEE-ACAF6CECD232}" destId="{48C237EA-EB82-4224-AF23-53C7CD1F57EE}" srcOrd="0" destOrd="0" presId="urn:microsoft.com/office/officeart/2018/2/layout/IconVerticalSolidList"/>
    <dgm:cxn modelId="{A4C0B98C-18DA-4DF0-8FC0-A763B5B2DCAE}" srcId="{04FB51FD-0FBE-45EB-B8FF-ADEFD4C831EE}" destId="{939D2DCA-3161-40DA-8C9C-CFD148CEB1DF}" srcOrd="1" destOrd="0" parTransId="{4A84363F-ABE8-44A4-9CB4-272597D8B782}" sibTransId="{7929C7B7-DCCB-4CEA-901B-420EA1ADD008}"/>
    <dgm:cxn modelId="{AE964F9A-CAE3-4307-99B4-172D681964F8}" srcId="{E9F3C0B1-2156-48A3-8EEE-ACAF6CECD232}" destId="{7D548B1E-0BAE-411B-A0A1-A509014DF831}" srcOrd="1" destOrd="0" parTransId="{BBE4668A-394E-4587-AA7C-B2A43D3455DD}" sibTransId="{C3F4F6E5-ADFD-4377-B31E-87B1A7B61C6E}"/>
    <dgm:cxn modelId="{A9D85ABB-2DB3-4D60-85B3-5F82F7ADCBEB}" type="presOf" srcId="{939D2DCA-3161-40DA-8C9C-CFD148CEB1DF}" destId="{E233A83F-B57F-42B9-AF15-5E6395DC1598}" srcOrd="0" destOrd="1" presId="urn:microsoft.com/office/officeart/2018/2/layout/IconVerticalSolidList"/>
    <dgm:cxn modelId="{5372AA12-9D2F-4332-ADF2-C4C45CB32D3A}" type="presParOf" srcId="{48C237EA-EB82-4224-AF23-53C7CD1F57EE}" destId="{0A497C32-7F84-4780-85FC-63C65F14C310}" srcOrd="0" destOrd="0" presId="urn:microsoft.com/office/officeart/2018/2/layout/IconVerticalSolidList"/>
    <dgm:cxn modelId="{CBEDEBF5-BB56-4CDD-BA6E-DD62E3B35A2A}" type="presParOf" srcId="{0A497C32-7F84-4780-85FC-63C65F14C310}" destId="{047428B0-5675-4451-806A-6BE0607B13E2}" srcOrd="0" destOrd="0" presId="urn:microsoft.com/office/officeart/2018/2/layout/IconVerticalSolidList"/>
    <dgm:cxn modelId="{7394E52F-56FA-4206-A7DF-04B7D6444021}" type="presParOf" srcId="{0A497C32-7F84-4780-85FC-63C65F14C310}" destId="{21DDC75C-812F-4120-9CA3-5B1A903F0D45}" srcOrd="1" destOrd="0" presId="urn:microsoft.com/office/officeart/2018/2/layout/IconVerticalSolidList"/>
    <dgm:cxn modelId="{3DF38FD2-6920-495C-8502-7B4350934347}" type="presParOf" srcId="{0A497C32-7F84-4780-85FC-63C65F14C310}" destId="{69D6DF4F-1D8D-4038-B0F8-11C121BBEDEC}" srcOrd="2" destOrd="0" presId="urn:microsoft.com/office/officeart/2018/2/layout/IconVerticalSolidList"/>
    <dgm:cxn modelId="{6DAC7788-5BAE-4C2F-8534-AACA454F6120}" type="presParOf" srcId="{0A497C32-7F84-4780-85FC-63C65F14C310}" destId="{E6DFF06A-785E-4B9B-846C-627A555147B8}" srcOrd="3" destOrd="0" presId="urn:microsoft.com/office/officeart/2018/2/layout/IconVerticalSolidList"/>
    <dgm:cxn modelId="{8F0C75C1-1CE2-4524-A528-4F83E39ED67F}" type="presParOf" srcId="{0A497C32-7F84-4780-85FC-63C65F14C310}" destId="{E233A83F-B57F-42B9-AF15-5E6395DC1598}" srcOrd="4" destOrd="0" presId="urn:microsoft.com/office/officeart/2018/2/layout/IconVerticalSolidList"/>
    <dgm:cxn modelId="{EE8AA766-1CE8-4C6D-8475-CD4745E561B9}" type="presParOf" srcId="{48C237EA-EB82-4224-AF23-53C7CD1F57EE}" destId="{52945603-583A-4AF9-ACB9-79A660386E11}" srcOrd="1" destOrd="0" presId="urn:microsoft.com/office/officeart/2018/2/layout/IconVerticalSolidList"/>
    <dgm:cxn modelId="{894FF6F7-F252-432B-805E-897DDB8CD3DA}" type="presParOf" srcId="{48C237EA-EB82-4224-AF23-53C7CD1F57EE}" destId="{E0BB8B2F-D9BE-483E-B480-17FC1705E964}" srcOrd="2" destOrd="0" presId="urn:microsoft.com/office/officeart/2018/2/layout/IconVerticalSolidList"/>
    <dgm:cxn modelId="{D2011574-2196-4086-9BF8-72DB391DCE3F}" type="presParOf" srcId="{E0BB8B2F-D9BE-483E-B480-17FC1705E964}" destId="{8940E3E0-3BE5-4581-8885-FD19DF8A53A5}" srcOrd="0" destOrd="0" presId="urn:microsoft.com/office/officeart/2018/2/layout/IconVerticalSolidList"/>
    <dgm:cxn modelId="{AE558D33-A066-44AB-802B-4DFC8E4A400A}" type="presParOf" srcId="{E0BB8B2F-D9BE-483E-B480-17FC1705E964}" destId="{F2194E45-D5D7-4B46-9DC7-77E0D5AF1F0A}" srcOrd="1" destOrd="0" presId="urn:microsoft.com/office/officeart/2018/2/layout/IconVerticalSolidList"/>
    <dgm:cxn modelId="{438C843B-7FC1-445C-8C08-21F0634CE9C1}" type="presParOf" srcId="{E0BB8B2F-D9BE-483E-B480-17FC1705E964}" destId="{C00A0A40-AD5C-46A2-8726-9C9DA374D846}" srcOrd="2" destOrd="0" presId="urn:microsoft.com/office/officeart/2018/2/layout/IconVerticalSolidList"/>
    <dgm:cxn modelId="{1C0B8C5A-EDA6-4B97-A1F3-59B8172A7ED1}" type="presParOf" srcId="{E0BB8B2F-D9BE-483E-B480-17FC1705E964}" destId="{ACE2A98E-C320-45BE-ACE8-831C5D2EE933}" srcOrd="3" destOrd="0" presId="urn:microsoft.com/office/officeart/2018/2/layout/IconVerticalSolidList"/>
    <dgm:cxn modelId="{01758B38-45B3-4386-B07D-A4FF22DCFDD4}" type="presParOf" srcId="{48C237EA-EB82-4224-AF23-53C7CD1F57EE}" destId="{A26BFF19-202A-4A9F-AB86-8896697ADCEC}" srcOrd="3" destOrd="0" presId="urn:microsoft.com/office/officeart/2018/2/layout/IconVerticalSolidList"/>
    <dgm:cxn modelId="{8699B934-4DE9-4D30-AA9A-DA6857946E1A}" type="presParOf" srcId="{48C237EA-EB82-4224-AF23-53C7CD1F57EE}" destId="{6969A06A-40BE-4317-AA49-C3572495649C}" srcOrd="4" destOrd="0" presId="urn:microsoft.com/office/officeart/2018/2/layout/IconVerticalSolidList"/>
    <dgm:cxn modelId="{25820B11-C3B0-449B-B1EF-FC77DB236A70}" type="presParOf" srcId="{6969A06A-40BE-4317-AA49-C3572495649C}" destId="{9FBD7033-32D3-4748-ACC9-457ED80B280F}" srcOrd="0" destOrd="0" presId="urn:microsoft.com/office/officeart/2018/2/layout/IconVerticalSolidList"/>
    <dgm:cxn modelId="{60A261DB-3084-4153-9059-20AB3A08159C}" type="presParOf" srcId="{6969A06A-40BE-4317-AA49-C3572495649C}" destId="{324ABEFD-31E5-4813-A63F-C73A8440EF58}" srcOrd="1" destOrd="0" presId="urn:microsoft.com/office/officeart/2018/2/layout/IconVerticalSolidList"/>
    <dgm:cxn modelId="{985B0B52-F527-4B7B-85C7-3AC718F3B69D}" type="presParOf" srcId="{6969A06A-40BE-4317-AA49-C3572495649C}" destId="{42BBDEB5-27D9-4FE4-A387-605E96325E38}" srcOrd="2" destOrd="0" presId="urn:microsoft.com/office/officeart/2018/2/layout/IconVerticalSolidList"/>
    <dgm:cxn modelId="{383D75CB-8AFA-4ED1-927C-16F2931C774C}" type="presParOf" srcId="{6969A06A-40BE-4317-AA49-C3572495649C}" destId="{3E3AAF51-4F69-4CFF-8458-53C83C1C9B83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AA31C5-D2CB-4EF7-94BC-569B0F8CEE1C}">
      <dsp:nvSpPr>
        <dsp:cNvPr id="0" name=""/>
        <dsp:cNvSpPr/>
      </dsp:nvSpPr>
      <dsp:spPr>
        <a:xfrm>
          <a:off x="18149" y="92362"/>
          <a:ext cx="1466811" cy="1466811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4150BE-03DF-4685-ACE7-EAA78A3C7732}">
      <dsp:nvSpPr>
        <dsp:cNvPr id="0" name=""/>
        <dsp:cNvSpPr/>
      </dsp:nvSpPr>
      <dsp:spPr>
        <a:xfrm>
          <a:off x="326180" y="400392"/>
          <a:ext cx="850750" cy="850750"/>
        </a:xfrm>
        <a:prstGeom prst="rect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1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123D32-5C95-4BE2-8F3C-0F8C850A6BB9}">
      <dsp:nvSpPr>
        <dsp:cNvPr id="0" name=""/>
        <dsp:cNvSpPr/>
      </dsp:nvSpPr>
      <dsp:spPr>
        <a:xfrm>
          <a:off x="1799278" y="92362"/>
          <a:ext cx="3457485" cy="14668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President Trump’s “Skinny Budget” calls for the elimination of funding for adult education (WIOA Title II.) This is a proposal – not a budget!</a:t>
          </a:r>
        </a:p>
      </dsp:txBody>
      <dsp:txXfrm>
        <a:off x="1799278" y="92362"/>
        <a:ext cx="3457485" cy="1466811"/>
      </dsp:txXfrm>
    </dsp:sp>
    <dsp:sp modelId="{85BBF4BB-EBB2-40E1-A386-DD2B3D688928}">
      <dsp:nvSpPr>
        <dsp:cNvPr id="0" name=""/>
        <dsp:cNvSpPr/>
      </dsp:nvSpPr>
      <dsp:spPr>
        <a:xfrm>
          <a:off x="5859203" y="92362"/>
          <a:ext cx="1466811" cy="1466811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318199-E89E-4216-B410-2D38BBDF0420}">
      <dsp:nvSpPr>
        <dsp:cNvPr id="0" name=""/>
        <dsp:cNvSpPr/>
      </dsp:nvSpPr>
      <dsp:spPr>
        <a:xfrm>
          <a:off x="6167234" y="400392"/>
          <a:ext cx="850750" cy="850750"/>
        </a:xfrm>
        <a:prstGeom prst="rect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A8FF9B-5650-4516-88D0-CF03C4108589}">
      <dsp:nvSpPr>
        <dsp:cNvPr id="0" name=""/>
        <dsp:cNvSpPr/>
      </dsp:nvSpPr>
      <dsp:spPr>
        <a:xfrm>
          <a:off x="7640332" y="92362"/>
          <a:ext cx="3457485" cy="14668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BEdA remains funded through September 30, 2026</a:t>
          </a:r>
        </a:p>
      </dsp:txBody>
      <dsp:txXfrm>
        <a:off x="7640332" y="92362"/>
        <a:ext cx="3457485" cy="1466811"/>
      </dsp:txXfrm>
    </dsp:sp>
    <dsp:sp modelId="{104013B7-6F4D-4879-B771-823908F1E522}">
      <dsp:nvSpPr>
        <dsp:cNvPr id="0" name=""/>
        <dsp:cNvSpPr/>
      </dsp:nvSpPr>
      <dsp:spPr>
        <a:xfrm>
          <a:off x="18149" y="2197871"/>
          <a:ext cx="1466811" cy="1466811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047DAC-D959-4C78-860D-6392B512DA3F}">
      <dsp:nvSpPr>
        <dsp:cNvPr id="0" name=""/>
        <dsp:cNvSpPr/>
      </dsp:nvSpPr>
      <dsp:spPr>
        <a:xfrm>
          <a:off x="326180" y="2505902"/>
          <a:ext cx="850750" cy="85075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0E1678-0793-4D27-9443-AC951624CC58}">
      <dsp:nvSpPr>
        <dsp:cNvPr id="0" name=""/>
        <dsp:cNvSpPr/>
      </dsp:nvSpPr>
      <dsp:spPr>
        <a:xfrm>
          <a:off x="1799278" y="2197871"/>
          <a:ext cx="3457485" cy="14668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It may be several months until we know the status of our program federally. This depends on Congress.</a:t>
          </a:r>
        </a:p>
      </dsp:txBody>
      <dsp:txXfrm>
        <a:off x="1799278" y="2197871"/>
        <a:ext cx="3457485" cy="1466811"/>
      </dsp:txXfrm>
    </dsp:sp>
    <dsp:sp modelId="{F0B03B68-F351-45F1-B122-74ADA215699F}">
      <dsp:nvSpPr>
        <dsp:cNvPr id="0" name=""/>
        <dsp:cNvSpPr/>
      </dsp:nvSpPr>
      <dsp:spPr>
        <a:xfrm>
          <a:off x="5859203" y="2197871"/>
          <a:ext cx="1466811" cy="1466811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DB213D-3CAF-4F42-8256-8143ECEFB59C}">
      <dsp:nvSpPr>
        <dsp:cNvPr id="0" name=""/>
        <dsp:cNvSpPr/>
      </dsp:nvSpPr>
      <dsp:spPr>
        <a:xfrm>
          <a:off x="6167234" y="2505902"/>
          <a:ext cx="850750" cy="850750"/>
        </a:xfrm>
        <a:prstGeom prst="rect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84DB13-1130-48E3-B51B-FFB9EEF048A9}">
      <dsp:nvSpPr>
        <dsp:cNvPr id="0" name=""/>
        <dsp:cNvSpPr/>
      </dsp:nvSpPr>
      <dsp:spPr>
        <a:xfrm>
          <a:off x="7640332" y="2197871"/>
          <a:ext cx="3457485" cy="14668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SBCTC BEdA will work with the Council for Basic Skills, the Public Information Commission, and the Adult Education Advisory Council to develop materials highlighting the value of adult education.</a:t>
          </a:r>
        </a:p>
      </dsp:txBody>
      <dsp:txXfrm>
        <a:off x="7640332" y="2197871"/>
        <a:ext cx="3457485" cy="146681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2F2614-A8FA-49D7-9CDE-9E3FCAF3A383}">
      <dsp:nvSpPr>
        <dsp:cNvPr id="0" name=""/>
        <dsp:cNvSpPr/>
      </dsp:nvSpPr>
      <dsp:spPr>
        <a:xfrm>
          <a:off x="0" y="458"/>
          <a:ext cx="11115966" cy="1073179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44E11D-5099-4A12-8BA5-295AB392FD85}">
      <dsp:nvSpPr>
        <dsp:cNvPr id="0" name=""/>
        <dsp:cNvSpPr/>
      </dsp:nvSpPr>
      <dsp:spPr>
        <a:xfrm>
          <a:off x="324636" y="241924"/>
          <a:ext cx="590248" cy="590248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18B64A-6672-48D8-8D6C-FE109BD95D4B}">
      <dsp:nvSpPr>
        <dsp:cNvPr id="0" name=""/>
        <dsp:cNvSpPr/>
      </dsp:nvSpPr>
      <dsp:spPr>
        <a:xfrm>
          <a:off x="1239522" y="458"/>
          <a:ext cx="9876444" cy="10731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578" tIns="113578" rIns="113578" bIns="113578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Managed to minimize the biggest cuts to the CTC System.  Still painful reductions were made.</a:t>
          </a:r>
        </a:p>
      </dsp:txBody>
      <dsp:txXfrm>
        <a:off x="1239522" y="458"/>
        <a:ext cx="9876444" cy="1073179"/>
      </dsp:txXfrm>
    </dsp:sp>
    <dsp:sp modelId="{CC46339E-418E-416C-A54B-3A589C782F7C}">
      <dsp:nvSpPr>
        <dsp:cNvPr id="0" name=""/>
        <dsp:cNvSpPr/>
      </dsp:nvSpPr>
      <dsp:spPr>
        <a:xfrm>
          <a:off x="0" y="1341933"/>
          <a:ext cx="11115966" cy="1073179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F3CCC1-690A-40FD-B0EB-7CAC3D102B34}">
      <dsp:nvSpPr>
        <dsp:cNvPr id="0" name=""/>
        <dsp:cNvSpPr/>
      </dsp:nvSpPr>
      <dsp:spPr>
        <a:xfrm>
          <a:off x="324636" y="1583398"/>
          <a:ext cx="590248" cy="590248"/>
        </a:xfrm>
        <a:prstGeom prst="rect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AA324A-BF0B-4D98-8D43-5F8C374C0F0C}">
      <dsp:nvSpPr>
        <dsp:cNvPr id="0" name=""/>
        <dsp:cNvSpPr/>
      </dsp:nvSpPr>
      <dsp:spPr>
        <a:xfrm>
          <a:off x="1239522" y="1341933"/>
          <a:ext cx="9876444" cy="10731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578" tIns="113578" rIns="113578" bIns="113578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Retained New Arrival and I-BEST funds in state budget.</a:t>
          </a:r>
        </a:p>
      </dsp:txBody>
      <dsp:txXfrm>
        <a:off x="1239522" y="1341933"/>
        <a:ext cx="9876444" cy="1073179"/>
      </dsp:txXfrm>
    </dsp:sp>
    <dsp:sp modelId="{A3E0D7F3-B71A-48A9-A354-D993CDC38C59}">
      <dsp:nvSpPr>
        <dsp:cNvPr id="0" name=""/>
        <dsp:cNvSpPr/>
      </dsp:nvSpPr>
      <dsp:spPr>
        <a:xfrm>
          <a:off x="0" y="2683407"/>
          <a:ext cx="11115966" cy="1073179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33E53F-9CAF-48EA-8CD4-E9BB76EE2667}">
      <dsp:nvSpPr>
        <dsp:cNvPr id="0" name=""/>
        <dsp:cNvSpPr/>
      </dsp:nvSpPr>
      <dsp:spPr>
        <a:xfrm>
          <a:off x="324636" y="2924873"/>
          <a:ext cx="590248" cy="590248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0093BB-6E60-4F8B-82B5-D48514A771D4}">
      <dsp:nvSpPr>
        <dsp:cNvPr id="0" name=""/>
        <dsp:cNvSpPr/>
      </dsp:nvSpPr>
      <dsp:spPr>
        <a:xfrm>
          <a:off x="1239522" y="2674350"/>
          <a:ext cx="9876444" cy="10731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578" tIns="113578" rIns="113578" bIns="113578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Planning to run two policy bills in the 2027 session.</a:t>
          </a:r>
        </a:p>
      </dsp:txBody>
      <dsp:txXfrm>
        <a:off x="1239522" y="2674350"/>
        <a:ext cx="9876444" cy="107317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7428B0-5675-4451-806A-6BE0607B13E2}">
      <dsp:nvSpPr>
        <dsp:cNvPr id="0" name=""/>
        <dsp:cNvSpPr/>
      </dsp:nvSpPr>
      <dsp:spPr>
        <a:xfrm>
          <a:off x="0" y="25045"/>
          <a:ext cx="11115966" cy="107317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DDC75C-812F-4120-9CA3-5B1A903F0D45}">
      <dsp:nvSpPr>
        <dsp:cNvPr id="0" name=""/>
        <dsp:cNvSpPr/>
      </dsp:nvSpPr>
      <dsp:spPr>
        <a:xfrm>
          <a:off x="324636" y="241924"/>
          <a:ext cx="590248" cy="590248"/>
        </a:xfrm>
        <a:prstGeom prst="rect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1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DFF06A-785E-4B9B-846C-627A555147B8}">
      <dsp:nvSpPr>
        <dsp:cNvPr id="0" name=""/>
        <dsp:cNvSpPr/>
      </dsp:nvSpPr>
      <dsp:spPr>
        <a:xfrm>
          <a:off x="1239522" y="458"/>
          <a:ext cx="5002185" cy="10731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578" tIns="113578" rIns="113578" bIns="113578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I-BEST Development Grant</a:t>
          </a:r>
        </a:p>
      </dsp:txBody>
      <dsp:txXfrm>
        <a:off x="1239522" y="458"/>
        <a:ext cx="5002185" cy="1073179"/>
      </dsp:txXfrm>
    </dsp:sp>
    <dsp:sp modelId="{E233A83F-B57F-42B9-AF15-5E6395DC1598}">
      <dsp:nvSpPr>
        <dsp:cNvPr id="0" name=""/>
        <dsp:cNvSpPr/>
      </dsp:nvSpPr>
      <dsp:spPr>
        <a:xfrm>
          <a:off x="6241707" y="458"/>
          <a:ext cx="4874259" cy="10731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578" tIns="113578" rIns="113578" bIns="113578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Governor’s WIOA Discretionary funds</a:t>
          </a:r>
        </a:p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</dsp:txBody>
      <dsp:txXfrm>
        <a:off x="6241707" y="458"/>
        <a:ext cx="4874259" cy="1073179"/>
      </dsp:txXfrm>
    </dsp:sp>
    <dsp:sp modelId="{31E83F04-251F-4A8A-8D0A-D275B0946107}">
      <dsp:nvSpPr>
        <dsp:cNvPr id="0" name=""/>
        <dsp:cNvSpPr/>
      </dsp:nvSpPr>
      <dsp:spPr>
        <a:xfrm>
          <a:off x="0" y="1341933"/>
          <a:ext cx="11115966" cy="107317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576314C-27DF-4A4D-8FB7-ACA2DC911EB4}">
      <dsp:nvSpPr>
        <dsp:cNvPr id="0" name=""/>
        <dsp:cNvSpPr/>
      </dsp:nvSpPr>
      <dsp:spPr>
        <a:xfrm>
          <a:off x="324636" y="1583398"/>
          <a:ext cx="590248" cy="590248"/>
        </a:xfrm>
        <a:prstGeom prst="rect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2FE6F3-D832-4F92-AEA5-B5C57741CF8F}">
      <dsp:nvSpPr>
        <dsp:cNvPr id="0" name=""/>
        <dsp:cNvSpPr/>
      </dsp:nvSpPr>
      <dsp:spPr>
        <a:xfrm>
          <a:off x="1239522" y="1341933"/>
          <a:ext cx="9876444" cy="10731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578" tIns="113578" rIns="113578" bIns="113578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Can fund activates related to creating new or enhancing existing I-BEST programs</a:t>
          </a:r>
        </a:p>
      </dsp:txBody>
      <dsp:txXfrm>
        <a:off x="1239522" y="1341933"/>
        <a:ext cx="9876444" cy="1073179"/>
      </dsp:txXfrm>
    </dsp:sp>
    <dsp:sp modelId="{8940E3E0-3BE5-4581-8885-FD19DF8A53A5}">
      <dsp:nvSpPr>
        <dsp:cNvPr id="0" name=""/>
        <dsp:cNvSpPr/>
      </dsp:nvSpPr>
      <dsp:spPr>
        <a:xfrm>
          <a:off x="0" y="2683407"/>
          <a:ext cx="11115966" cy="107317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194E45-D5D7-4B46-9DC7-77E0D5AF1F0A}">
      <dsp:nvSpPr>
        <dsp:cNvPr id="0" name=""/>
        <dsp:cNvSpPr/>
      </dsp:nvSpPr>
      <dsp:spPr>
        <a:xfrm>
          <a:off x="324636" y="2924873"/>
          <a:ext cx="590248" cy="590248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E2A98E-C320-45BE-ACE8-831C5D2EE933}">
      <dsp:nvSpPr>
        <dsp:cNvPr id="0" name=""/>
        <dsp:cNvSpPr/>
      </dsp:nvSpPr>
      <dsp:spPr>
        <a:xfrm>
          <a:off x="1239522" y="2683407"/>
          <a:ext cx="9876444" cy="10731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578" tIns="113578" rIns="113578" bIns="113578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More information coming soon from Nicole Daughtry (ndaughtry@sbctc.edu)</a:t>
          </a:r>
        </a:p>
      </dsp:txBody>
      <dsp:txXfrm>
        <a:off x="1239522" y="2683407"/>
        <a:ext cx="9876444" cy="107317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7196E4-A060-4DA0-856B-D64195EBED8A}">
      <dsp:nvSpPr>
        <dsp:cNvPr id="0" name=""/>
        <dsp:cNvSpPr/>
      </dsp:nvSpPr>
      <dsp:spPr>
        <a:xfrm>
          <a:off x="0" y="40308"/>
          <a:ext cx="11115675" cy="95822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 dirty="0"/>
            <a:t>The document came out in </a:t>
          </a:r>
        </a:p>
      </dsp:txBody>
      <dsp:txXfrm>
        <a:off x="46777" y="87085"/>
        <a:ext cx="11022121" cy="864675"/>
      </dsp:txXfrm>
    </dsp:sp>
    <dsp:sp modelId="{4A9F4876-61CD-4EE1-9122-2A276AB47E6A}">
      <dsp:nvSpPr>
        <dsp:cNvPr id="0" name=""/>
        <dsp:cNvSpPr/>
      </dsp:nvSpPr>
      <dsp:spPr>
        <a:xfrm>
          <a:off x="0" y="998538"/>
          <a:ext cx="11115675" cy="695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2923" tIns="53340" rIns="298704" bIns="53340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300" kern="1200" dirty="0"/>
            <a:t>December 2022</a:t>
          </a:r>
        </a:p>
      </dsp:txBody>
      <dsp:txXfrm>
        <a:off x="0" y="998538"/>
        <a:ext cx="11115675" cy="695520"/>
      </dsp:txXfrm>
    </dsp:sp>
    <dsp:sp modelId="{213524FF-A14E-40F3-BC3D-8BBD96183ADE}">
      <dsp:nvSpPr>
        <dsp:cNvPr id="0" name=""/>
        <dsp:cNvSpPr/>
      </dsp:nvSpPr>
      <dsp:spPr>
        <a:xfrm>
          <a:off x="0" y="1694058"/>
          <a:ext cx="11115675" cy="95822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 dirty="0"/>
            <a:t>Program Brief Includes</a:t>
          </a:r>
        </a:p>
      </dsp:txBody>
      <dsp:txXfrm>
        <a:off x="46777" y="1740835"/>
        <a:ext cx="11022121" cy="864675"/>
      </dsp:txXfrm>
    </dsp:sp>
    <dsp:sp modelId="{8A480D8A-9918-4FAD-879F-6B615D1E30CC}">
      <dsp:nvSpPr>
        <dsp:cNvPr id="0" name=""/>
        <dsp:cNvSpPr/>
      </dsp:nvSpPr>
      <dsp:spPr>
        <a:xfrm>
          <a:off x="0" y="2652288"/>
          <a:ext cx="11115675" cy="10650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2923" tIns="53340" rIns="298704" bIns="53340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300" kern="1200" dirty="0"/>
            <a:t>WIOA definition of Digital Literacy</a:t>
          </a:r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300" kern="1200" dirty="0"/>
            <a:t>SBCTC guidance for Digital Literacy Instruction</a:t>
          </a:r>
        </a:p>
      </dsp:txBody>
      <dsp:txXfrm>
        <a:off x="0" y="2652288"/>
        <a:ext cx="11115675" cy="106501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A8C606-3734-4409-AFF6-E27EDC7CCCEB}">
      <dsp:nvSpPr>
        <dsp:cNvPr id="0" name=""/>
        <dsp:cNvSpPr/>
      </dsp:nvSpPr>
      <dsp:spPr>
        <a:xfrm>
          <a:off x="0" y="2935"/>
          <a:ext cx="11115966" cy="625195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596CFD-230C-45E5-8A59-8F9418F7D4AF}">
      <dsp:nvSpPr>
        <dsp:cNvPr id="0" name=""/>
        <dsp:cNvSpPr/>
      </dsp:nvSpPr>
      <dsp:spPr>
        <a:xfrm>
          <a:off x="189121" y="143604"/>
          <a:ext cx="343857" cy="343857"/>
        </a:xfrm>
        <a:prstGeom prst="rect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1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E0663E-1F98-4DDC-9903-89DB062C63AC}">
      <dsp:nvSpPr>
        <dsp:cNvPr id="0" name=""/>
        <dsp:cNvSpPr/>
      </dsp:nvSpPr>
      <dsp:spPr>
        <a:xfrm>
          <a:off x="722101" y="2935"/>
          <a:ext cx="10393865" cy="6251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167" tIns="66167" rIns="66167" bIns="66167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BEdA Basic, BEdA IELCE, CBO State, New Arrivals.</a:t>
          </a:r>
        </a:p>
      </dsp:txBody>
      <dsp:txXfrm>
        <a:off x="722101" y="2935"/>
        <a:ext cx="10393865" cy="625195"/>
      </dsp:txXfrm>
    </dsp:sp>
    <dsp:sp modelId="{487DCD22-5DC0-49B5-98BE-8265A9655C10}">
      <dsp:nvSpPr>
        <dsp:cNvPr id="0" name=""/>
        <dsp:cNvSpPr/>
      </dsp:nvSpPr>
      <dsp:spPr>
        <a:xfrm>
          <a:off x="0" y="784430"/>
          <a:ext cx="11115966" cy="625195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A22515-E28D-40AC-85CC-5DD1DDF589CD}">
      <dsp:nvSpPr>
        <dsp:cNvPr id="0" name=""/>
        <dsp:cNvSpPr/>
      </dsp:nvSpPr>
      <dsp:spPr>
        <a:xfrm>
          <a:off x="189121" y="925099"/>
          <a:ext cx="343857" cy="343857"/>
        </a:xfrm>
        <a:prstGeom prst="rect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2E908D-CC8E-4F81-AE40-71F271D1DBD8}">
      <dsp:nvSpPr>
        <dsp:cNvPr id="0" name=""/>
        <dsp:cNvSpPr/>
      </dsp:nvSpPr>
      <dsp:spPr>
        <a:xfrm>
          <a:off x="722101" y="784430"/>
          <a:ext cx="10393865" cy="6251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167" tIns="66167" rIns="66167" bIns="66167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Expectation is providers bill quarterly.</a:t>
          </a:r>
        </a:p>
      </dsp:txBody>
      <dsp:txXfrm>
        <a:off x="722101" y="784430"/>
        <a:ext cx="10393865" cy="625195"/>
      </dsp:txXfrm>
    </dsp:sp>
    <dsp:sp modelId="{051A3CA9-E748-4E2F-A99B-226B77D1CAEB}">
      <dsp:nvSpPr>
        <dsp:cNvPr id="0" name=""/>
        <dsp:cNvSpPr/>
      </dsp:nvSpPr>
      <dsp:spPr>
        <a:xfrm>
          <a:off x="0" y="1565925"/>
          <a:ext cx="11115966" cy="625195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9D4A57-0D8E-479D-A9EC-A705900D508A}">
      <dsp:nvSpPr>
        <dsp:cNvPr id="0" name=""/>
        <dsp:cNvSpPr/>
      </dsp:nvSpPr>
      <dsp:spPr>
        <a:xfrm>
          <a:off x="189121" y="1706594"/>
          <a:ext cx="343857" cy="343857"/>
        </a:xfrm>
        <a:prstGeom prst="rect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E4F399-DFCE-47AA-9979-D968F9206678}">
      <dsp:nvSpPr>
        <dsp:cNvPr id="0" name=""/>
        <dsp:cNvSpPr/>
      </dsp:nvSpPr>
      <dsp:spPr>
        <a:xfrm>
          <a:off x="722101" y="1565925"/>
          <a:ext cx="10393865" cy="6251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167" tIns="66167" rIns="66167" bIns="66167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2025-26 is an unusual situation.</a:t>
          </a:r>
        </a:p>
      </dsp:txBody>
      <dsp:txXfrm>
        <a:off x="722101" y="1565925"/>
        <a:ext cx="10393865" cy="625195"/>
      </dsp:txXfrm>
    </dsp:sp>
    <dsp:sp modelId="{9288C11E-9FC2-475F-B718-25949EDCAA6D}">
      <dsp:nvSpPr>
        <dsp:cNvPr id="0" name=""/>
        <dsp:cNvSpPr/>
      </dsp:nvSpPr>
      <dsp:spPr>
        <a:xfrm>
          <a:off x="0" y="2347419"/>
          <a:ext cx="11115966" cy="625195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056B43-9873-4EC8-A993-0CE71E65112E}">
      <dsp:nvSpPr>
        <dsp:cNvPr id="0" name=""/>
        <dsp:cNvSpPr/>
      </dsp:nvSpPr>
      <dsp:spPr>
        <a:xfrm>
          <a:off x="189121" y="2488089"/>
          <a:ext cx="343857" cy="343857"/>
        </a:xfrm>
        <a:prstGeom prst="rect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24F8FA-0C1E-4304-BEB9-D2AFAF1708C2}">
      <dsp:nvSpPr>
        <dsp:cNvPr id="0" name=""/>
        <dsp:cNvSpPr/>
      </dsp:nvSpPr>
      <dsp:spPr>
        <a:xfrm>
          <a:off x="722101" y="2347419"/>
          <a:ext cx="10393865" cy="6251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167" tIns="66167" rIns="66167" bIns="66167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The grant funds can be used for any expenses incurred between 7/1/25 &amp; 6/30/26.</a:t>
          </a:r>
        </a:p>
      </dsp:txBody>
      <dsp:txXfrm>
        <a:off x="722101" y="2347419"/>
        <a:ext cx="10393865" cy="625195"/>
      </dsp:txXfrm>
    </dsp:sp>
    <dsp:sp modelId="{BAA97D27-86BB-4824-B84A-CDA12EF51E84}">
      <dsp:nvSpPr>
        <dsp:cNvPr id="0" name=""/>
        <dsp:cNvSpPr/>
      </dsp:nvSpPr>
      <dsp:spPr>
        <a:xfrm>
          <a:off x="0" y="3128914"/>
          <a:ext cx="11115966" cy="625195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20CBF8-A37E-47FA-A767-6F31B1950F71}">
      <dsp:nvSpPr>
        <dsp:cNvPr id="0" name=""/>
        <dsp:cNvSpPr/>
      </dsp:nvSpPr>
      <dsp:spPr>
        <a:xfrm>
          <a:off x="189121" y="3269583"/>
          <a:ext cx="343857" cy="343857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248759-2BFF-46B0-BA17-3F0C135F0B2A}">
      <dsp:nvSpPr>
        <dsp:cNvPr id="0" name=""/>
        <dsp:cNvSpPr/>
      </dsp:nvSpPr>
      <dsp:spPr>
        <a:xfrm>
          <a:off x="722101" y="3128914"/>
          <a:ext cx="10393865" cy="6251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167" tIns="66167" rIns="66167" bIns="66167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Unencumbered state and federal funds are required to be sent back.</a:t>
          </a:r>
        </a:p>
      </dsp:txBody>
      <dsp:txXfrm>
        <a:off x="722101" y="3128914"/>
        <a:ext cx="10393865" cy="62519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2FBE67-C4B1-44A7-AF4A-5B1260D56F9F}">
      <dsp:nvSpPr>
        <dsp:cNvPr id="0" name=""/>
        <dsp:cNvSpPr/>
      </dsp:nvSpPr>
      <dsp:spPr>
        <a:xfrm>
          <a:off x="0" y="462565"/>
          <a:ext cx="11115675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FADC36-294F-4EF8-8C87-FA3265570A95}">
      <dsp:nvSpPr>
        <dsp:cNvPr id="0" name=""/>
        <dsp:cNvSpPr/>
      </dsp:nvSpPr>
      <dsp:spPr>
        <a:xfrm>
          <a:off x="555783" y="49285"/>
          <a:ext cx="7780972" cy="82656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4102" tIns="0" rIns="294102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Program Income</a:t>
          </a:r>
        </a:p>
      </dsp:txBody>
      <dsp:txXfrm>
        <a:off x="596132" y="89634"/>
        <a:ext cx="7700274" cy="745862"/>
      </dsp:txXfrm>
    </dsp:sp>
    <dsp:sp modelId="{D6858245-AB03-48B1-9887-648AAE697C48}">
      <dsp:nvSpPr>
        <dsp:cNvPr id="0" name=""/>
        <dsp:cNvSpPr/>
      </dsp:nvSpPr>
      <dsp:spPr>
        <a:xfrm>
          <a:off x="0" y="1732646"/>
          <a:ext cx="11115675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75D3485-F290-4A05-9252-1FAB50E265CC}">
      <dsp:nvSpPr>
        <dsp:cNvPr id="0" name=""/>
        <dsp:cNvSpPr/>
      </dsp:nvSpPr>
      <dsp:spPr>
        <a:xfrm>
          <a:off x="528622" y="1373687"/>
          <a:ext cx="7780972" cy="82656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4102" tIns="0" rIns="294102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Maintenance of Effort</a:t>
          </a:r>
          <a:endParaRPr lang="en-US" sz="2800" kern="1200" dirty="0"/>
        </a:p>
      </dsp:txBody>
      <dsp:txXfrm>
        <a:off x="568971" y="1414036"/>
        <a:ext cx="7700274" cy="745862"/>
      </dsp:txXfrm>
    </dsp:sp>
    <dsp:sp modelId="{FA2F93A6-1B0C-41BA-AA1F-5E897B5E44CD}">
      <dsp:nvSpPr>
        <dsp:cNvPr id="0" name=""/>
        <dsp:cNvSpPr/>
      </dsp:nvSpPr>
      <dsp:spPr>
        <a:xfrm>
          <a:off x="0" y="3002726"/>
          <a:ext cx="11115675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A66D5C-9C77-4A3B-91E1-738683C8F3FC}">
      <dsp:nvSpPr>
        <dsp:cNvPr id="0" name=""/>
        <dsp:cNvSpPr/>
      </dsp:nvSpPr>
      <dsp:spPr>
        <a:xfrm>
          <a:off x="528622" y="2580386"/>
          <a:ext cx="7780972" cy="82656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4102" tIns="0" rIns="294102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Matching Funds</a:t>
          </a:r>
        </a:p>
      </dsp:txBody>
      <dsp:txXfrm>
        <a:off x="568971" y="2620735"/>
        <a:ext cx="7700274" cy="74586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7428B0-5675-4451-806A-6BE0607B13E2}">
      <dsp:nvSpPr>
        <dsp:cNvPr id="0" name=""/>
        <dsp:cNvSpPr/>
      </dsp:nvSpPr>
      <dsp:spPr>
        <a:xfrm>
          <a:off x="0" y="25045"/>
          <a:ext cx="11115966" cy="107317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DDC75C-812F-4120-9CA3-5B1A903F0D45}">
      <dsp:nvSpPr>
        <dsp:cNvPr id="0" name=""/>
        <dsp:cNvSpPr/>
      </dsp:nvSpPr>
      <dsp:spPr>
        <a:xfrm>
          <a:off x="324636" y="241924"/>
          <a:ext cx="590248" cy="590248"/>
        </a:xfrm>
        <a:prstGeom prst="rect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1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DFF06A-785E-4B9B-846C-627A555147B8}">
      <dsp:nvSpPr>
        <dsp:cNvPr id="0" name=""/>
        <dsp:cNvSpPr/>
      </dsp:nvSpPr>
      <dsp:spPr>
        <a:xfrm>
          <a:off x="1239522" y="458"/>
          <a:ext cx="5002185" cy="10731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578" tIns="113578" rIns="113578" bIns="113578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FY27 Digital Skills Funds Survey (late August to mid September)</a:t>
          </a:r>
        </a:p>
      </dsp:txBody>
      <dsp:txXfrm>
        <a:off x="1239522" y="458"/>
        <a:ext cx="5002185" cy="1073179"/>
      </dsp:txXfrm>
    </dsp:sp>
    <dsp:sp modelId="{E233A83F-B57F-42B9-AF15-5E6395DC1598}">
      <dsp:nvSpPr>
        <dsp:cNvPr id="0" name=""/>
        <dsp:cNvSpPr/>
      </dsp:nvSpPr>
      <dsp:spPr>
        <a:xfrm>
          <a:off x="6241707" y="458"/>
          <a:ext cx="4874259" cy="10731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578" tIns="113578" rIns="113578" bIns="113578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Unspent carryover funds (federal)</a:t>
          </a:r>
        </a:p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</dsp:txBody>
      <dsp:txXfrm>
        <a:off x="6241707" y="458"/>
        <a:ext cx="4874259" cy="1073179"/>
      </dsp:txXfrm>
    </dsp:sp>
    <dsp:sp modelId="{8940E3E0-3BE5-4581-8885-FD19DF8A53A5}">
      <dsp:nvSpPr>
        <dsp:cNvPr id="0" name=""/>
        <dsp:cNvSpPr/>
      </dsp:nvSpPr>
      <dsp:spPr>
        <a:xfrm>
          <a:off x="0" y="1341933"/>
          <a:ext cx="11115966" cy="107317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194E45-D5D7-4B46-9DC7-77E0D5AF1F0A}">
      <dsp:nvSpPr>
        <dsp:cNvPr id="0" name=""/>
        <dsp:cNvSpPr/>
      </dsp:nvSpPr>
      <dsp:spPr>
        <a:xfrm>
          <a:off x="324636" y="1583398"/>
          <a:ext cx="590248" cy="590248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E2A98E-C320-45BE-ACE8-831C5D2EE933}">
      <dsp:nvSpPr>
        <dsp:cNvPr id="0" name=""/>
        <dsp:cNvSpPr/>
      </dsp:nvSpPr>
      <dsp:spPr>
        <a:xfrm>
          <a:off x="1239522" y="1341933"/>
          <a:ext cx="9876444" cy="10731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578" tIns="113578" rIns="113578" bIns="113578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This email will come from Jodi Ruback (jruback@sbctc.edu)</a:t>
          </a:r>
        </a:p>
      </dsp:txBody>
      <dsp:txXfrm>
        <a:off x="1239522" y="1341933"/>
        <a:ext cx="9876444" cy="1073179"/>
      </dsp:txXfrm>
    </dsp:sp>
    <dsp:sp modelId="{9FBD7033-32D3-4748-ACC9-457ED80B280F}">
      <dsp:nvSpPr>
        <dsp:cNvPr id="0" name=""/>
        <dsp:cNvSpPr/>
      </dsp:nvSpPr>
      <dsp:spPr>
        <a:xfrm>
          <a:off x="0" y="2683407"/>
          <a:ext cx="11115966" cy="107317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4ABEFD-31E5-4813-A63F-C73A8440EF58}">
      <dsp:nvSpPr>
        <dsp:cNvPr id="0" name=""/>
        <dsp:cNvSpPr/>
      </dsp:nvSpPr>
      <dsp:spPr>
        <a:xfrm>
          <a:off x="324636" y="2924873"/>
          <a:ext cx="590248" cy="590248"/>
        </a:xfrm>
        <a:prstGeom prst="rect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3AAF51-4F69-4CFF-8458-53C83C1C9B83}">
      <dsp:nvSpPr>
        <dsp:cNvPr id="0" name=""/>
        <dsp:cNvSpPr/>
      </dsp:nvSpPr>
      <dsp:spPr>
        <a:xfrm>
          <a:off x="1239522" y="2683407"/>
          <a:ext cx="9876444" cy="10731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578" tIns="113578" rIns="113578" bIns="113578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Please ensure that you have a designee if you will be out of office.</a:t>
          </a:r>
        </a:p>
      </dsp:txBody>
      <dsp:txXfrm>
        <a:off x="1239522" y="2683407"/>
        <a:ext cx="9876444" cy="10731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DA7D8E9-3331-4291-9F17-3FF41B935400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D60C177-458E-4ECB-97EC-7EDCBA19D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931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A6DBB64-96D6-42B0-8680-D8E44BBF474E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7384A02-D147-49A8-A06D-A5C08FF690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6946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384A02-D147-49A8-A06D-A5C08FF6905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7425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>
              <a:lnSpc>
                <a:spcPts val="1427"/>
              </a:lnSpc>
              <a:spcBef>
                <a:spcPts val="306"/>
              </a:spcBef>
              <a:spcAft>
                <a:spcPts val="917"/>
              </a:spcAft>
            </a:pPr>
            <a:endParaRPr lang="en-US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384A02-D147-49A8-A06D-A5C08FF6905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2016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384A02-D147-49A8-A06D-A5C08FF6905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4213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E89ADF-6160-7E70-4739-D75E10C8F2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494CFEB-16E2-7926-0479-03735F7964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6DA70EA-7D01-2C5D-2A46-917E604BF3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03FD7A-4D2C-2609-E500-98A2B2F224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384A02-D147-49A8-A06D-A5C08FF6905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0813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384A02-D147-49A8-A06D-A5C08FF6905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8625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384A02-D147-49A8-A06D-A5C08FF69055}" type="slidenum">
              <a:rPr lang="en-US" smtClean="0"/>
              <a:t>6</a:t>
            </a:fld>
            <a:endParaRPr lang="en-US"/>
          </a:p>
        </p:txBody>
      </p:sp>
      <p:sp>
        <p:nvSpPr>
          <p:cNvPr id="6" name="Notes Placeholder 5">
            <a:extLst>
              <a:ext uri="{FF2B5EF4-FFF2-40B4-BE49-F238E27FC236}">
                <a16:creationId xmlns:a16="http://schemas.microsoft.com/office/drawing/2014/main" id="{90B3DF4E-FE5A-54B4-0A55-64D846A578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8893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384A02-D147-49A8-A06D-A5C08FF6905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0189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384A02-D147-49A8-A06D-A5C08FF6905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3002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384A02-D147-49A8-A06D-A5C08FF6905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9152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5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493186" y="3863688"/>
            <a:ext cx="11115967" cy="999259"/>
          </a:xfrm>
          <a:prstGeom prst="rect">
            <a:avLst/>
          </a:prstGeom>
        </p:spPr>
        <p:txBody>
          <a:bodyPr/>
          <a:lstStyle>
            <a:lvl1pPr>
              <a:defRPr sz="4800" cap="all" baseline="0">
                <a:solidFill>
                  <a:srgbClr val="003764"/>
                </a:solidFill>
              </a:defRPr>
            </a:lvl1pPr>
          </a:lstStyle>
          <a:p>
            <a:r>
              <a:rPr lang="en-US" dirty="0"/>
              <a:t>Title slide</a:t>
            </a:r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94144" y="4976665"/>
            <a:ext cx="11185237" cy="679016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500" b="0" i="0" baseline="0">
                <a:solidFill>
                  <a:srgbClr val="003764"/>
                </a:solidFill>
                <a:latin typeface="+mj-lt"/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 dirty="0"/>
              <a:t>Subheading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493184" y="5769405"/>
            <a:ext cx="6153149" cy="7588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rgbClr val="003764"/>
                </a:solidFill>
              </a:defRPr>
            </a:lvl1pPr>
          </a:lstStyle>
          <a:p>
            <a:pPr lvl="0"/>
            <a:r>
              <a:rPr lang="en-US" dirty="0"/>
              <a:t>Presenter(s)</a:t>
            </a:r>
            <a:br>
              <a:rPr lang="en-US" dirty="0"/>
            </a:br>
            <a:r>
              <a:rPr lang="en-US" dirty="0"/>
              <a:t>Month Day, Year</a:t>
            </a:r>
          </a:p>
        </p:txBody>
      </p:sp>
      <p:pic>
        <p:nvPicPr>
          <p:cNvPr id="6" name="Picture 5" descr="Cover Triangle Pattern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978"/>
          <a:stretch/>
        </p:blipFill>
        <p:spPr>
          <a:xfrm>
            <a:off x="5362523" y="0"/>
            <a:ext cx="6829477" cy="3749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4638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3500" cap="all" baseline="0">
                <a:solidFill>
                  <a:srgbClr val="00376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7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rgbClr val="003764"/>
                </a:solidFill>
              </a:defRPr>
            </a:lvl1pPr>
            <a:lvl2pPr marL="34288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66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4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29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18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06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Rectangle 14" descr="Yellow sidebar"/>
          <p:cNvSpPr/>
          <p:nvPr userDrawn="1"/>
        </p:nvSpPr>
        <p:spPr>
          <a:xfrm>
            <a:off x="1" y="0"/>
            <a:ext cx="133611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83929"/>
            <a:ext cx="27432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fld id="{D050C99A-C753-4499-A91D-5F42026EA8F2}" type="datetime1">
              <a:rPr lang="en-US" smtClean="0"/>
              <a:t>4/30/2026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83929"/>
            <a:ext cx="41148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endParaRPr lang="en-U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22183" y="6529855"/>
            <a:ext cx="609599" cy="191623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DEE5BC03-7CE3-4FE3-BC0A-0ACCA8AC1F2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6" name="Picture 15" descr="Header triangles pattern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8124294" y="-14832"/>
            <a:ext cx="4067706" cy="148179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656" y="206051"/>
            <a:ext cx="3080223" cy="1097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2628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 descr="Yellow sidebar"/>
          <p:cNvSpPr/>
          <p:nvPr userDrawn="1"/>
        </p:nvSpPr>
        <p:spPr>
          <a:xfrm>
            <a:off x="1" y="0"/>
            <a:ext cx="133611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83929"/>
            <a:ext cx="27432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fld id="{D050C99A-C753-4499-A91D-5F42026EA8F2}" type="datetime1">
              <a:rPr lang="en-US" smtClean="0"/>
              <a:t>4/30/2026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83929"/>
            <a:ext cx="41148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endParaRPr lang="en-U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22183" y="6529855"/>
            <a:ext cx="609599" cy="191623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DEE5BC03-7CE3-4FE3-BC0A-0ACCA8AC1F2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92720" y="294201"/>
            <a:ext cx="11069783" cy="786457"/>
          </a:xfrm>
          <a:prstGeom prst="rect">
            <a:avLst/>
          </a:prstGeom>
        </p:spPr>
        <p:txBody>
          <a:bodyPr/>
          <a:lstStyle>
            <a:lvl1pPr>
              <a:defRPr sz="3500" cap="all" baseline="0">
                <a:solidFill>
                  <a:srgbClr val="00376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92722" y="1174172"/>
            <a:ext cx="11115967" cy="496685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764"/>
                </a:solidFill>
              </a:defRPr>
            </a:lvl1pPr>
            <a:lvl2pPr>
              <a:defRPr>
                <a:solidFill>
                  <a:srgbClr val="003764"/>
                </a:solidFill>
              </a:defRPr>
            </a:lvl2pPr>
            <a:lvl3pPr>
              <a:defRPr>
                <a:solidFill>
                  <a:srgbClr val="003764"/>
                </a:solidFill>
              </a:defRPr>
            </a:lvl3pPr>
            <a:lvl4pPr>
              <a:defRPr>
                <a:solidFill>
                  <a:srgbClr val="003764"/>
                </a:solidFill>
              </a:defRPr>
            </a:lvl4pPr>
            <a:lvl5pPr>
              <a:defRPr>
                <a:solidFill>
                  <a:srgbClr val="003764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4584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in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476958"/>
            <a:ext cx="10515600" cy="611619"/>
          </a:xfrm>
          <a:prstGeom prst="rect">
            <a:avLst/>
          </a:prstGeom>
        </p:spPr>
        <p:txBody>
          <a:bodyPr/>
          <a:lstStyle>
            <a:lvl1pPr>
              <a:defRPr sz="3500" cap="all" baseline="0">
                <a:solidFill>
                  <a:srgbClr val="003764"/>
                </a:solidFill>
              </a:defRPr>
            </a:lvl1pPr>
          </a:lstStyle>
          <a:p>
            <a:r>
              <a:rPr lang="en-US" dirty="0"/>
              <a:t>Final Slide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2265367"/>
            <a:ext cx="10515600" cy="3428855"/>
          </a:xfrm>
          <a:prstGeom prst="rect">
            <a:avLst/>
          </a:prstGeom>
        </p:spPr>
        <p:txBody>
          <a:bodyPr/>
          <a:lstStyle>
            <a:lvl1pPr marL="457200" marR="0" indent="-457200" algn="l" defTabSz="685766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baseline="0">
                <a:solidFill>
                  <a:srgbClr val="003764"/>
                </a:solidFill>
              </a:defRPr>
            </a:lvl1pPr>
            <a:lvl2pPr marL="342884" indent="0">
              <a:buNone/>
              <a:defRPr>
                <a:solidFill>
                  <a:srgbClr val="003764"/>
                </a:solidFill>
              </a:defRPr>
            </a:lvl2pPr>
          </a:lstStyle>
          <a:p>
            <a:pPr marL="0" marR="0" lvl="0" indent="0" algn="l" defTabSz="685766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Always use a Final Slide in order to include the Creative Commons footer language in the presentation.</a:t>
            </a:r>
            <a:br>
              <a:rPr lang="en-US" dirty="0"/>
            </a:br>
            <a:r>
              <a:rPr lang="en-US" dirty="0"/>
              <a:t>Ideas for the slide: Contact information; “Thank you;” “Questions?”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D9A014E-7345-4161-B6F8-70E7EA234759}"/>
              </a:ext>
            </a:extLst>
          </p:cNvPr>
          <p:cNvSpPr txBox="1"/>
          <p:nvPr userDrawn="1"/>
        </p:nvSpPr>
        <p:spPr>
          <a:xfrm>
            <a:off x="1107823" y="6445502"/>
            <a:ext cx="5046616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50" b="0" i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CC BY 4.0</a:t>
            </a:r>
            <a:r>
              <a:rPr lang="en-US" sz="750" b="0" i="1" u="none" kern="1200" dirty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rPr>
              <a:t>,</a:t>
            </a:r>
            <a:r>
              <a:rPr lang="en-US" sz="750" b="0" i="1" u="none" kern="1200" baseline="0" dirty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rPr>
              <a:t> except where otherwise noted.</a:t>
            </a:r>
            <a:endParaRPr lang="en-US" sz="750" b="0" i="1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13" name="Rectangle 12" descr="Yellow sidebar"/>
          <p:cNvSpPr/>
          <p:nvPr userDrawn="1"/>
        </p:nvSpPr>
        <p:spPr>
          <a:xfrm>
            <a:off x="1" y="0"/>
            <a:ext cx="133611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4" name="Picture 13" descr="Header triangles pattern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8124294" y="-15218"/>
            <a:ext cx="4067706" cy="1481791"/>
          </a:xfrm>
          <a:prstGeom prst="rect">
            <a:avLst/>
          </a:prstGeom>
        </p:spPr>
      </p:pic>
      <p:grpSp>
        <p:nvGrpSpPr>
          <p:cNvPr id="17" name="Group 16"/>
          <p:cNvGrpSpPr/>
          <p:nvPr userDrawn="1"/>
        </p:nvGrpSpPr>
        <p:grpSpPr>
          <a:xfrm>
            <a:off x="627417" y="6435076"/>
            <a:ext cx="480406" cy="228600"/>
            <a:chOff x="973916" y="6435073"/>
            <a:chExt cx="480406" cy="228600"/>
          </a:xfrm>
        </p:grpSpPr>
        <p:pic>
          <p:nvPicPr>
            <p:cNvPr id="18" name="Picture 17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3916" y="6435073"/>
              <a:ext cx="228600" cy="228600"/>
            </a:xfrm>
            <a:prstGeom prst="rect">
              <a:avLst/>
            </a:prstGeom>
          </p:spPr>
        </p:pic>
        <p:pic>
          <p:nvPicPr>
            <p:cNvPr id="19" name="Picture 18"/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25722" y="6435073"/>
              <a:ext cx="228600" cy="228600"/>
            </a:xfrm>
            <a:prstGeom prst="rect">
              <a:avLst/>
            </a:prstGeom>
          </p:spPr>
        </p:pic>
      </p:grp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656" y="206051"/>
            <a:ext cx="3080223" cy="1097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3808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715815" y="1549936"/>
            <a:ext cx="11115967" cy="797070"/>
          </a:xfrm>
          <a:prstGeom prst="rect">
            <a:avLst/>
          </a:prstGeom>
        </p:spPr>
        <p:txBody>
          <a:bodyPr/>
          <a:lstStyle>
            <a:lvl1pPr>
              <a:defRPr sz="3500" cap="all" baseline="0">
                <a:solidFill>
                  <a:srgbClr val="00376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715815" y="2415155"/>
            <a:ext cx="11115967" cy="375704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764"/>
                </a:solidFill>
              </a:defRPr>
            </a:lvl1pPr>
            <a:lvl2pPr>
              <a:defRPr>
                <a:solidFill>
                  <a:srgbClr val="003764"/>
                </a:solidFill>
              </a:defRPr>
            </a:lvl2pPr>
            <a:lvl3pPr>
              <a:defRPr>
                <a:solidFill>
                  <a:srgbClr val="003764"/>
                </a:solidFill>
              </a:defRPr>
            </a:lvl3pPr>
            <a:lvl4pPr>
              <a:defRPr>
                <a:solidFill>
                  <a:srgbClr val="003764"/>
                </a:solidFill>
              </a:defRPr>
            </a:lvl4pPr>
            <a:lvl5pPr>
              <a:defRPr>
                <a:solidFill>
                  <a:srgbClr val="003764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Rectangle 12" descr="Yellow sidebar"/>
          <p:cNvSpPr/>
          <p:nvPr userDrawn="1"/>
        </p:nvSpPr>
        <p:spPr>
          <a:xfrm>
            <a:off x="1" y="0"/>
            <a:ext cx="133611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83929"/>
            <a:ext cx="27432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fld id="{F79CB6C7-AD96-437F-A75B-A1987D8D9ACA}" type="datetime1">
              <a:rPr lang="en-US" smtClean="0"/>
              <a:t>4/30/2026</a:t>
            </a:fld>
            <a:endParaRPr lang="en-US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83929"/>
            <a:ext cx="41148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08328" y="6483929"/>
            <a:ext cx="623453" cy="237549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DEE5BC03-7CE3-4FE3-BC0A-0ACCA8AC1F2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8" name="Picture 17" descr="Header triangles pattern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8124294" y="-14051"/>
            <a:ext cx="4067706" cy="148179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656" y="206051"/>
            <a:ext cx="3080223" cy="1097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1780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776625" y="1709747"/>
            <a:ext cx="11027451" cy="2852737"/>
          </a:xfrm>
          <a:prstGeom prst="rect">
            <a:avLst/>
          </a:prstGeom>
        </p:spPr>
        <p:txBody>
          <a:bodyPr anchor="b"/>
          <a:lstStyle>
            <a:lvl1pPr>
              <a:defRPr sz="4800" cap="all" baseline="0">
                <a:solidFill>
                  <a:srgbClr val="00376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2"/>
          <p:cNvSpPr>
            <a:spLocks noGrp="1"/>
          </p:cNvSpPr>
          <p:nvPr>
            <p:ph type="body" idx="1"/>
          </p:nvPr>
        </p:nvSpPr>
        <p:spPr>
          <a:xfrm>
            <a:off x="776625" y="4589472"/>
            <a:ext cx="11027451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rgbClr val="003764"/>
                </a:solidFill>
              </a:defRPr>
            </a:lvl1pPr>
            <a:lvl2pPr marL="45717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Rectangle 11" descr="Yellow sidebar"/>
          <p:cNvSpPr/>
          <p:nvPr userDrawn="1"/>
        </p:nvSpPr>
        <p:spPr>
          <a:xfrm>
            <a:off x="1" y="0"/>
            <a:ext cx="133611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83929"/>
            <a:ext cx="27432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fld id="{0E68BEF8-F67A-4B64-B2F2-CC4AA048128C}" type="datetime1">
              <a:rPr lang="en-US" smtClean="0"/>
              <a:t>4/30/2026</a:t>
            </a:fld>
            <a:endParaRPr lang="en-US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83929"/>
            <a:ext cx="41148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22183" y="6529855"/>
            <a:ext cx="609599" cy="191623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DEE5BC03-7CE3-4FE3-BC0A-0ACCA8AC1F2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8" name="Picture 17" descr="Header triangles pattern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8124294" y="-14834"/>
            <a:ext cx="4067706" cy="1481791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656" y="206051"/>
            <a:ext cx="3080223" cy="1097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949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63415" y="1462241"/>
            <a:ext cx="11379204" cy="719850"/>
          </a:xfrm>
          <a:prstGeom prst="rect">
            <a:avLst/>
          </a:prstGeom>
        </p:spPr>
        <p:txBody>
          <a:bodyPr/>
          <a:lstStyle>
            <a:lvl1pPr>
              <a:defRPr sz="3500" cap="all" baseline="0">
                <a:solidFill>
                  <a:srgbClr val="00376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"/>
          </p:nvPr>
        </p:nvSpPr>
        <p:spPr>
          <a:xfrm>
            <a:off x="563415" y="2400303"/>
            <a:ext cx="5352476" cy="396932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764"/>
                </a:solidFill>
              </a:defRPr>
            </a:lvl1pPr>
            <a:lvl2pPr>
              <a:defRPr>
                <a:solidFill>
                  <a:srgbClr val="003764"/>
                </a:solidFill>
              </a:defRPr>
            </a:lvl2pPr>
            <a:lvl3pPr>
              <a:defRPr>
                <a:solidFill>
                  <a:srgbClr val="003764"/>
                </a:solidFill>
              </a:defRPr>
            </a:lvl3pPr>
            <a:lvl4pPr>
              <a:defRPr>
                <a:solidFill>
                  <a:srgbClr val="003764"/>
                </a:solidFill>
              </a:defRPr>
            </a:lvl4pPr>
            <a:lvl5pPr>
              <a:defRPr>
                <a:solidFill>
                  <a:srgbClr val="003764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Content Placeholder 3"/>
          <p:cNvSpPr>
            <a:spLocks noGrp="1"/>
          </p:cNvSpPr>
          <p:nvPr>
            <p:ph sz="half" idx="2"/>
          </p:nvPr>
        </p:nvSpPr>
        <p:spPr>
          <a:xfrm>
            <a:off x="6345695" y="2400307"/>
            <a:ext cx="5596924" cy="396932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764"/>
                </a:solidFill>
              </a:defRPr>
            </a:lvl1pPr>
            <a:lvl2pPr>
              <a:defRPr>
                <a:solidFill>
                  <a:srgbClr val="003764"/>
                </a:solidFill>
              </a:defRPr>
            </a:lvl2pPr>
            <a:lvl3pPr>
              <a:defRPr>
                <a:solidFill>
                  <a:srgbClr val="003764"/>
                </a:solidFill>
              </a:defRPr>
            </a:lvl3pPr>
            <a:lvl4pPr>
              <a:defRPr>
                <a:solidFill>
                  <a:srgbClr val="003764"/>
                </a:solidFill>
              </a:defRPr>
            </a:lvl4pPr>
            <a:lvl5pPr>
              <a:defRPr>
                <a:solidFill>
                  <a:srgbClr val="003764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Rectangle 12" descr="Yellow sidebar"/>
          <p:cNvSpPr/>
          <p:nvPr userDrawn="1"/>
        </p:nvSpPr>
        <p:spPr>
          <a:xfrm>
            <a:off x="1" y="0"/>
            <a:ext cx="133611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83929"/>
            <a:ext cx="27432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fld id="{1001848F-E7F6-4E55-B1DE-CC691BBD4F09}" type="datetime1">
              <a:rPr lang="en-US" smtClean="0"/>
              <a:t>4/30/2026</a:t>
            </a:fld>
            <a:endParaRPr lang="en-US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83929"/>
            <a:ext cx="41148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endParaRPr lang="en-US"/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22183" y="6529855"/>
            <a:ext cx="609599" cy="191623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DEE5BC03-7CE3-4FE3-BC0A-0ACCA8AC1F2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0" name="Picture 19" descr="Header triangles pattern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8124294" y="0"/>
            <a:ext cx="4067706" cy="1481791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656" y="206051"/>
            <a:ext cx="3080223" cy="1097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7185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676369" y="1485854"/>
            <a:ext cx="11113851" cy="736311"/>
          </a:xfrm>
          <a:prstGeom prst="rect">
            <a:avLst/>
          </a:prstGeom>
        </p:spPr>
        <p:txBody>
          <a:bodyPr/>
          <a:lstStyle>
            <a:lvl1pPr>
              <a:defRPr sz="3500" cap="all" baseline="0">
                <a:solidFill>
                  <a:srgbClr val="00376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2"/>
          <p:cNvSpPr>
            <a:spLocks noGrp="1"/>
          </p:cNvSpPr>
          <p:nvPr>
            <p:ph type="body" idx="1"/>
          </p:nvPr>
        </p:nvSpPr>
        <p:spPr>
          <a:xfrm>
            <a:off x="676371" y="2385437"/>
            <a:ext cx="5336504" cy="52489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003764"/>
                </a:solidFill>
              </a:defRPr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8" name="Content Placeholder 3"/>
          <p:cNvSpPr>
            <a:spLocks noGrp="1"/>
          </p:cNvSpPr>
          <p:nvPr>
            <p:ph sz="half" idx="2"/>
          </p:nvPr>
        </p:nvSpPr>
        <p:spPr>
          <a:xfrm>
            <a:off x="676371" y="3003843"/>
            <a:ext cx="5336504" cy="33138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764"/>
                </a:solidFill>
              </a:defRPr>
            </a:lvl1pPr>
            <a:lvl2pPr>
              <a:defRPr>
                <a:solidFill>
                  <a:srgbClr val="003764"/>
                </a:solidFill>
              </a:defRPr>
            </a:lvl2pPr>
            <a:lvl3pPr>
              <a:defRPr>
                <a:solidFill>
                  <a:srgbClr val="003764"/>
                </a:solidFill>
              </a:defRPr>
            </a:lvl3pPr>
            <a:lvl4pPr>
              <a:defRPr>
                <a:solidFill>
                  <a:srgbClr val="003764"/>
                </a:solidFill>
              </a:defRPr>
            </a:lvl4pPr>
            <a:lvl5pPr>
              <a:defRPr>
                <a:solidFill>
                  <a:srgbClr val="003764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86943" y="2385430"/>
            <a:ext cx="5403276" cy="52489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003764"/>
                </a:solidFill>
              </a:defRPr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Content Placeholder 5"/>
          <p:cNvSpPr>
            <a:spLocks noGrp="1"/>
          </p:cNvSpPr>
          <p:nvPr>
            <p:ph sz="quarter" idx="4"/>
          </p:nvPr>
        </p:nvSpPr>
        <p:spPr>
          <a:xfrm>
            <a:off x="6386943" y="3003843"/>
            <a:ext cx="5403276" cy="33138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764"/>
                </a:solidFill>
              </a:defRPr>
            </a:lvl1pPr>
            <a:lvl2pPr>
              <a:defRPr>
                <a:solidFill>
                  <a:srgbClr val="003764"/>
                </a:solidFill>
              </a:defRPr>
            </a:lvl2pPr>
            <a:lvl3pPr>
              <a:defRPr>
                <a:solidFill>
                  <a:srgbClr val="003764"/>
                </a:solidFill>
              </a:defRPr>
            </a:lvl3pPr>
            <a:lvl4pPr>
              <a:defRPr>
                <a:solidFill>
                  <a:srgbClr val="003764"/>
                </a:solidFill>
              </a:defRPr>
            </a:lvl4pPr>
            <a:lvl5pPr>
              <a:defRPr>
                <a:solidFill>
                  <a:srgbClr val="003764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Rectangle 13" descr="Yellow sidebar"/>
          <p:cNvSpPr/>
          <p:nvPr userDrawn="1"/>
        </p:nvSpPr>
        <p:spPr>
          <a:xfrm>
            <a:off x="1" y="0"/>
            <a:ext cx="133611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1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83929"/>
            <a:ext cx="27432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fld id="{5E48A247-4D0D-4017-954A-CBEE1B524F16}" type="datetime1">
              <a:rPr lang="en-US" smtClean="0"/>
              <a:t>4/30/2026</a:t>
            </a:fld>
            <a:endParaRPr lang="en-US"/>
          </a:p>
        </p:txBody>
      </p:sp>
      <p:sp>
        <p:nvSpPr>
          <p:cNvPr id="2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83929"/>
            <a:ext cx="41148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endParaRPr lang="en-US"/>
          </a:p>
        </p:txBody>
      </p:sp>
      <p:sp>
        <p:nvSpPr>
          <p:cNvPr id="2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22183" y="6529855"/>
            <a:ext cx="609599" cy="191623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DEE5BC03-7CE3-4FE3-BC0A-0ACCA8AC1F2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4" name="Picture 23" descr="Header triangles pattern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8124294" y="0"/>
            <a:ext cx="4067706" cy="1481791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656" y="206051"/>
            <a:ext cx="3080223" cy="1097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4360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720436" y="1457982"/>
            <a:ext cx="11069783" cy="786457"/>
          </a:xfrm>
          <a:prstGeom prst="rect">
            <a:avLst/>
          </a:prstGeom>
        </p:spPr>
        <p:txBody>
          <a:bodyPr/>
          <a:lstStyle>
            <a:lvl1pPr>
              <a:defRPr sz="3500" cap="all" baseline="0">
                <a:solidFill>
                  <a:srgbClr val="00376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Rectangle 10" descr="Yellow sidebar"/>
          <p:cNvSpPr/>
          <p:nvPr userDrawn="1"/>
        </p:nvSpPr>
        <p:spPr>
          <a:xfrm>
            <a:off x="1" y="0"/>
            <a:ext cx="133611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83929"/>
            <a:ext cx="27432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fld id="{3F43D62C-E4AB-4F6C-BB6E-7C3A3BBC5E2B}" type="datetime1">
              <a:rPr lang="en-US" smtClean="0"/>
              <a:t>4/30/2026</a:t>
            </a:fld>
            <a:endParaRPr lang="en-US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83929"/>
            <a:ext cx="41148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endParaRPr lang="en-US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22183" y="6529855"/>
            <a:ext cx="609599" cy="191623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DEE5BC03-7CE3-4FE3-BC0A-0ACCA8AC1F2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6" name="Picture 15" descr="Header triangles pattern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8124294" y="0"/>
            <a:ext cx="4067706" cy="148179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656" y="206051"/>
            <a:ext cx="3080223" cy="1097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518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descr="Yellow sidebar"/>
          <p:cNvSpPr/>
          <p:nvPr userDrawn="1"/>
        </p:nvSpPr>
        <p:spPr>
          <a:xfrm>
            <a:off x="1" y="0"/>
            <a:ext cx="133611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83929"/>
            <a:ext cx="27432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fld id="{92275FF0-9E97-4E0A-B533-109FB6621FD2}" type="datetime1">
              <a:rPr lang="en-US" smtClean="0"/>
              <a:t>4/30/2026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83929"/>
            <a:ext cx="41148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22183" y="6529855"/>
            <a:ext cx="609599" cy="191623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DEE5BC03-7CE3-4FE3-BC0A-0ACCA8AC1F2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13" descr="Header triangles pattern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8124294" y="0"/>
            <a:ext cx="4067706" cy="148179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656" y="206051"/>
            <a:ext cx="3080223" cy="1097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6409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48661" y="1385541"/>
            <a:ext cx="4214287" cy="1409614"/>
          </a:xfrm>
          <a:prstGeom prst="rect">
            <a:avLst/>
          </a:prstGeom>
        </p:spPr>
        <p:txBody>
          <a:bodyPr anchor="b"/>
          <a:lstStyle>
            <a:lvl1pPr>
              <a:defRPr sz="3500" cap="all" baseline="0">
                <a:solidFill>
                  <a:srgbClr val="00376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648661" y="2888673"/>
            <a:ext cx="4214287" cy="34923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rgbClr val="003764"/>
                </a:solidFill>
              </a:defRPr>
            </a:lvl1pPr>
            <a:lvl2pPr marL="457178" indent="0">
              <a:buNone/>
              <a:defRPr sz="1400"/>
            </a:lvl2pPr>
            <a:lvl3pPr marL="914354" indent="0">
              <a:buNone/>
              <a:defRPr sz="1200"/>
            </a:lvl3pPr>
            <a:lvl4pPr marL="1371532" indent="0">
              <a:buNone/>
              <a:defRPr sz="1000"/>
            </a:lvl4pPr>
            <a:lvl5pPr marL="1828709" indent="0">
              <a:buNone/>
              <a:defRPr sz="1000"/>
            </a:lvl5pPr>
            <a:lvl6pPr marL="2285886" indent="0">
              <a:buNone/>
              <a:defRPr sz="1000"/>
            </a:lvl6pPr>
            <a:lvl7pPr marL="2743062" indent="0">
              <a:buNone/>
              <a:defRPr sz="1000"/>
            </a:lvl7pPr>
            <a:lvl8pPr marL="3200240" indent="0">
              <a:buNone/>
              <a:defRPr sz="1000"/>
            </a:lvl8pPr>
            <a:lvl9pPr marL="3657418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5151389" y="1569027"/>
            <a:ext cx="6721959" cy="4812024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003764"/>
                </a:solidFill>
              </a:defRPr>
            </a:lvl1pPr>
            <a:lvl2pPr>
              <a:defRPr sz="2800">
                <a:solidFill>
                  <a:srgbClr val="003764"/>
                </a:solidFill>
              </a:defRPr>
            </a:lvl2pPr>
            <a:lvl3pPr>
              <a:defRPr sz="2400">
                <a:solidFill>
                  <a:srgbClr val="003764"/>
                </a:solidFill>
              </a:defRPr>
            </a:lvl3pPr>
            <a:lvl4pPr>
              <a:defRPr sz="2000">
                <a:solidFill>
                  <a:srgbClr val="003764"/>
                </a:solidFill>
              </a:defRPr>
            </a:lvl4pPr>
            <a:lvl5pPr>
              <a:defRPr sz="2000">
                <a:solidFill>
                  <a:srgbClr val="003764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Rectangle 12" descr="Yellow sidebar"/>
          <p:cNvSpPr/>
          <p:nvPr userDrawn="1"/>
        </p:nvSpPr>
        <p:spPr>
          <a:xfrm>
            <a:off x="1" y="0"/>
            <a:ext cx="133611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7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83929"/>
            <a:ext cx="27432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fld id="{A3C062AC-1CC2-40A8-B531-F2154AC26E35}" type="datetime1">
              <a:rPr lang="en-US" smtClean="0"/>
              <a:t>4/30/2026</a:t>
            </a:fld>
            <a:endParaRPr lang="en-US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83929"/>
            <a:ext cx="41148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endParaRPr lang="en-US"/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22183" y="6529855"/>
            <a:ext cx="609599" cy="191623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DEE5BC03-7CE3-4FE3-BC0A-0ACCA8AC1F2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0" name="Picture 19" descr="Header triangles pattern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8124294" y="5140"/>
            <a:ext cx="4067706" cy="1481791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656" y="185269"/>
            <a:ext cx="3080223" cy="1097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539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37829" y="1385541"/>
            <a:ext cx="4477519" cy="1409614"/>
          </a:xfrm>
          <a:prstGeom prst="rect">
            <a:avLst/>
          </a:prstGeom>
        </p:spPr>
        <p:txBody>
          <a:bodyPr anchor="b"/>
          <a:lstStyle>
            <a:lvl1pPr>
              <a:defRPr sz="3500" cap="all" baseline="0">
                <a:solidFill>
                  <a:srgbClr val="00376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537829" y="2888676"/>
            <a:ext cx="4477519" cy="354283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rgbClr val="003764"/>
                </a:solidFill>
              </a:defRPr>
            </a:lvl1pPr>
            <a:lvl2pPr marL="457178" indent="0">
              <a:buNone/>
              <a:defRPr sz="1400"/>
            </a:lvl2pPr>
            <a:lvl3pPr marL="914354" indent="0">
              <a:buNone/>
              <a:defRPr sz="1200"/>
            </a:lvl3pPr>
            <a:lvl4pPr marL="1371532" indent="0">
              <a:buNone/>
              <a:defRPr sz="1000"/>
            </a:lvl4pPr>
            <a:lvl5pPr marL="1828709" indent="0">
              <a:buNone/>
              <a:defRPr sz="1000"/>
            </a:lvl5pPr>
            <a:lvl6pPr marL="2285886" indent="0">
              <a:buNone/>
              <a:defRPr sz="1000"/>
            </a:lvl6pPr>
            <a:lvl7pPr marL="2743062" indent="0">
              <a:buNone/>
              <a:defRPr sz="1000"/>
            </a:lvl7pPr>
            <a:lvl8pPr marL="3200240" indent="0">
              <a:buNone/>
              <a:defRPr sz="1000"/>
            </a:lvl8pPr>
            <a:lvl9pPr marL="3657418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5365397" y="1569029"/>
            <a:ext cx="6452531" cy="4862477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003764"/>
                </a:solidFill>
              </a:defRPr>
            </a:lvl1pPr>
            <a:lvl2pPr>
              <a:defRPr sz="2800">
                <a:solidFill>
                  <a:srgbClr val="003764"/>
                </a:solidFill>
              </a:defRPr>
            </a:lvl2pPr>
            <a:lvl3pPr>
              <a:defRPr sz="2400">
                <a:solidFill>
                  <a:srgbClr val="003764"/>
                </a:solidFill>
              </a:defRPr>
            </a:lvl3pPr>
            <a:lvl4pPr>
              <a:defRPr sz="2000">
                <a:solidFill>
                  <a:srgbClr val="003764"/>
                </a:solidFill>
              </a:defRPr>
            </a:lvl4pPr>
            <a:lvl5pPr>
              <a:defRPr sz="2000">
                <a:solidFill>
                  <a:srgbClr val="003764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Rectangle 12" descr="Yellow sidebar"/>
          <p:cNvSpPr/>
          <p:nvPr userDrawn="1"/>
        </p:nvSpPr>
        <p:spPr>
          <a:xfrm>
            <a:off x="1" y="0"/>
            <a:ext cx="133611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7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83929"/>
            <a:ext cx="27432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fld id="{06EA93EB-E55E-4DBB-B6AA-C54A9BA5E4A4}" type="datetime1">
              <a:rPr lang="en-US" smtClean="0"/>
              <a:t>4/30/2026</a:t>
            </a:fld>
            <a:endParaRPr lang="en-US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83929"/>
            <a:ext cx="41148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endParaRPr lang="en-US"/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22183" y="6529855"/>
            <a:ext cx="609599" cy="191623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DEE5BC03-7CE3-4FE3-BC0A-0ACCA8AC1F2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0" name="Picture 19" descr="Header triangles pattern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8124294" y="-11111"/>
            <a:ext cx="4067706" cy="1481791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656" y="185269"/>
            <a:ext cx="3080223" cy="1097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8742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32336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51" r:id="rId10"/>
    <p:sldLayoutId id="2147483672" r:id="rId11"/>
    <p:sldLayoutId id="2147483671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493186" y="4580298"/>
            <a:ext cx="11185237" cy="679016"/>
          </a:xfrm>
        </p:spPr>
        <p:txBody>
          <a:bodyPr lIns="91440" tIns="45720" rIns="91440" bIns="45720" anchor="t"/>
          <a:lstStyle/>
          <a:p>
            <a:r>
              <a:rPr lang="en-US" dirty="0"/>
              <a:t>Council for Basic Skills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SBCTC Update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A5E77A-C478-2CA1-C89F-CE998BC8E05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93184" y="5769405"/>
            <a:ext cx="10143186" cy="758825"/>
          </a:xfrm>
        </p:spPr>
        <p:txBody>
          <a:bodyPr lIns="91440" tIns="45720" rIns="91440" bIns="45720" anchor="t"/>
          <a:lstStyle/>
          <a:p>
            <a:r>
              <a:rPr lang="en-US" dirty="0"/>
              <a:t>Troy Goracke, Interim Director for Transitional Studies</a:t>
            </a:r>
          </a:p>
          <a:p>
            <a:r>
              <a:rPr lang="en-US" dirty="0"/>
              <a:t>State Board for Community and Technical Colleges | May 7-8, 2026 </a:t>
            </a:r>
          </a:p>
        </p:txBody>
      </p:sp>
    </p:spTree>
    <p:extLst>
      <p:ext uri="{BB962C8B-B14F-4D97-AF65-F5344CB8AC3E}">
        <p14:creationId xmlns:p14="http://schemas.microsoft.com/office/powerpoint/2010/main" val="3283783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F29371-27AB-511F-7CC9-A1E68B56C0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815" y="1549936"/>
            <a:ext cx="11115967" cy="797070"/>
          </a:xfrm>
        </p:spPr>
        <p:txBody>
          <a:bodyPr>
            <a:normAutofit/>
          </a:bodyPr>
          <a:lstStyle/>
          <a:p>
            <a:r>
              <a:rPr lang="en-US" dirty="0"/>
              <a:t>Federal update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788C18-F230-6BE9-CDEE-8185B4FA2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08328" y="6483929"/>
            <a:ext cx="623453" cy="23754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DEE5BC03-7CE3-4FE3-BC0A-0ACCA8AC1F24}" type="slidenum">
              <a:rPr lang="en-US" sz="1000" smtClean="0"/>
              <a:pPr>
                <a:lnSpc>
                  <a:spcPct val="90000"/>
                </a:lnSpc>
                <a:spcAft>
                  <a:spcPts val="600"/>
                </a:spcAft>
              </a:pPr>
              <a:t>2</a:t>
            </a:fld>
            <a:endParaRPr lang="en-US" sz="1000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E526A68C-65E0-3751-3429-60697925CA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5428174"/>
              </p:ext>
            </p:extLst>
          </p:nvPr>
        </p:nvGraphicFramePr>
        <p:xfrm>
          <a:off x="715815" y="2415155"/>
          <a:ext cx="11115967" cy="37570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19477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716ED-531B-ABAA-1423-435D557B28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815" y="1549936"/>
            <a:ext cx="11115967" cy="797070"/>
          </a:xfrm>
        </p:spPr>
        <p:txBody>
          <a:bodyPr>
            <a:normAutofit/>
          </a:bodyPr>
          <a:lstStyle/>
          <a:p>
            <a:r>
              <a:rPr lang="en-US" dirty="0"/>
              <a:t>State Legislative session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EF264F-F846-6C25-8625-CDF3F4644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08328" y="6483929"/>
            <a:ext cx="623453" cy="23754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DEE5BC03-7CE3-4FE3-BC0A-0ACCA8AC1F24}" type="slidenum">
              <a:rPr lang="en-US" sz="1000" smtClean="0"/>
              <a:pPr>
                <a:lnSpc>
                  <a:spcPct val="90000"/>
                </a:lnSpc>
                <a:spcAft>
                  <a:spcPts val="600"/>
                </a:spcAft>
              </a:pPr>
              <a:t>3</a:t>
            </a:fld>
            <a:endParaRPr lang="en-US" sz="1000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54E911FC-573F-7AA4-7849-9C2A6EFDF0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4199953"/>
              </p:ext>
            </p:extLst>
          </p:nvPr>
        </p:nvGraphicFramePr>
        <p:xfrm>
          <a:off x="715815" y="2415155"/>
          <a:ext cx="11115967" cy="37570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5789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EC1399-AA4B-A8C0-B858-179FC1A00B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A67DA-11E3-CB66-497E-0279879C9D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815" y="1549936"/>
            <a:ext cx="11115967" cy="797070"/>
          </a:xfrm>
        </p:spPr>
        <p:txBody>
          <a:bodyPr>
            <a:normAutofit/>
          </a:bodyPr>
          <a:lstStyle/>
          <a:p>
            <a:r>
              <a:rPr lang="en-US" dirty="0"/>
              <a:t>Upcoming funding Opportunity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038BA5-CD80-E1B0-DE71-DE849C790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08328" y="6483929"/>
            <a:ext cx="623453" cy="23754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DEE5BC03-7CE3-4FE3-BC0A-0ACCA8AC1F24}" type="slidenum">
              <a:rPr lang="en-US" sz="1000" smtClean="0"/>
              <a:pPr>
                <a:lnSpc>
                  <a:spcPct val="90000"/>
                </a:lnSpc>
                <a:spcAft>
                  <a:spcPts val="600"/>
                </a:spcAft>
              </a:pPr>
              <a:t>4</a:t>
            </a:fld>
            <a:endParaRPr lang="en-US" sz="1000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93F92CBF-3603-0AC4-A9DB-617C2559C9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5706911"/>
              </p:ext>
            </p:extLst>
          </p:nvPr>
        </p:nvGraphicFramePr>
        <p:xfrm>
          <a:off x="715815" y="2415155"/>
          <a:ext cx="11115967" cy="37570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74522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69E36-52F1-D51F-F229-91EADB84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Digital Literacy Guidance Program Brief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D85CD75A-DA2C-B761-4A5D-767A5CF3093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3419259"/>
              </p:ext>
            </p:extLst>
          </p:nvPr>
        </p:nvGraphicFramePr>
        <p:xfrm>
          <a:off x="715963" y="2414588"/>
          <a:ext cx="11115675" cy="37576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B64B2D-9547-6234-911A-C6B4FB0F6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5BC03-7CE3-4FE3-BC0A-0ACCA8AC1F24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700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C5B6F-82DF-3188-AF89-331E163B18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815" y="1549936"/>
            <a:ext cx="11115967" cy="797070"/>
          </a:xfrm>
        </p:spPr>
        <p:txBody>
          <a:bodyPr>
            <a:normAutofit/>
          </a:bodyPr>
          <a:lstStyle/>
          <a:p>
            <a:r>
              <a:rPr lang="en-US" dirty="0"/>
              <a:t>BEdA Grant Invoicing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4D8343-80A7-765A-473F-B81AC5AD1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08328" y="6483929"/>
            <a:ext cx="623453" cy="23754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DEE5BC03-7CE3-4FE3-BC0A-0ACCA8AC1F24}" type="slidenum">
              <a:rPr lang="en-US" sz="1000" smtClean="0"/>
              <a:pPr>
                <a:lnSpc>
                  <a:spcPct val="90000"/>
                </a:lnSpc>
                <a:spcAft>
                  <a:spcPts val="600"/>
                </a:spcAft>
              </a:pPr>
              <a:t>6</a:t>
            </a:fld>
            <a:endParaRPr lang="en-US" sz="1000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17046B24-A3D9-37C7-3E11-E51472CA206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8989371"/>
              </p:ext>
            </p:extLst>
          </p:nvPr>
        </p:nvGraphicFramePr>
        <p:xfrm>
          <a:off x="715815" y="2415155"/>
          <a:ext cx="11115967" cy="37570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680307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158A5E-4EC5-808D-B36D-D9E0D52A15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Beda federal reporting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74BA5ED0-661D-70E4-79D8-2D165784EDC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0656978"/>
              </p:ext>
            </p:extLst>
          </p:nvPr>
        </p:nvGraphicFramePr>
        <p:xfrm>
          <a:off x="715963" y="2414588"/>
          <a:ext cx="11115675" cy="37576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BC7507-0A0A-0B51-F468-C4FC84E9F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5BC03-7CE3-4FE3-BC0A-0ACCA8AC1F24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7614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5355E3-A01C-172A-08A5-683BF334F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815" y="1549936"/>
            <a:ext cx="11115967" cy="797070"/>
          </a:xfrm>
        </p:spPr>
        <p:txBody>
          <a:bodyPr>
            <a:normAutofit/>
          </a:bodyPr>
          <a:lstStyle/>
          <a:p>
            <a:r>
              <a:rPr lang="en-US" dirty="0"/>
              <a:t>Upcoming funding email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CE64F0-144F-86D6-A66A-D0DA481F5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08328" y="6483929"/>
            <a:ext cx="623453" cy="23754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DEE5BC03-7CE3-4FE3-BC0A-0ACCA8AC1F24}" type="slidenum">
              <a:rPr lang="en-US" sz="1000" smtClean="0"/>
              <a:pPr>
                <a:lnSpc>
                  <a:spcPct val="90000"/>
                </a:lnSpc>
                <a:spcAft>
                  <a:spcPts val="600"/>
                </a:spcAft>
              </a:pPr>
              <a:t>8</a:t>
            </a:fld>
            <a:endParaRPr lang="en-US" sz="1000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E71E6229-FB3F-D18D-9EAB-3B46C723AF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1084217"/>
              </p:ext>
            </p:extLst>
          </p:nvPr>
        </p:nvGraphicFramePr>
        <p:xfrm>
          <a:off x="715815" y="2415155"/>
          <a:ext cx="11115967" cy="37570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002627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882862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BCTC">
      <a:dk1>
        <a:srgbClr val="003764"/>
      </a:dk1>
      <a:lt1>
        <a:sysClr val="window" lastClr="FFFFFF"/>
      </a:lt1>
      <a:dk2>
        <a:srgbClr val="0071CE"/>
      </a:dk2>
      <a:lt2>
        <a:srgbClr val="C3C6C8"/>
      </a:lt2>
      <a:accent1>
        <a:srgbClr val="F4CD00"/>
      </a:accent1>
      <a:accent2>
        <a:srgbClr val="65CBC9"/>
      </a:accent2>
      <a:accent3>
        <a:srgbClr val="FFB547"/>
      </a:accent3>
      <a:accent4>
        <a:srgbClr val="00C18B"/>
      </a:accent4>
      <a:accent5>
        <a:srgbClr val="3D6489"/>
      </a:accent5>
      <a:accent6>
        <a:srgbClr val="2A70B8"/>
      </a:accent6>
      <a:hlink>
        <a:srgbClr val="0563C1"/>
      </a:hlink>
      <a:folHlink>
        <a:srgbClr val="954F72"/>
      </a:folHlink>
    </a:clrScheme>
    <a:fontScheme name="SBCTC">
      <a:majorFont>
        <a:latin typeface="Franklin Gothic Medium"/>
        <a:ea typeface=""/>
        <a:cs typeface=""/>
      </a:majorFont>
      <a:minorFont>
        <a:latin typeface="Franklin Gothic Book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BECA933C-E61D-4F0A-B8CC-7399F5DE585F}" vid="{FB695196-C725-406F-B47F-C1D50E497C3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6848cc0d-c913-4a56-904c-54d233f85e31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CEE20B104EC074C9E7692AE59263FCE" ma:contentTypeVersion="18" ma:contentTypeDescription="Create a new document." ma:contentTypeScope="" ma:versionID="8378fd6c047479f0bed582f3f5ef6d6d">
  <xsd:schema xmlns:xsd="http://www.w3.org/2001/XMLSchema" xmlns:xs="http://www.w3.org/2001/XMLSchema" xmlns:p="http://schemas.microsoft.com/office/2006/metadata/properties" xmlns:ns3="e0171891-01e2-4d88-bc94-1f0cd01ca087" xmlns:ns4="6848cc0d-c913-4a56-904c-54d233f85e31" targetNamespace="http://schemas.microsoft.com/office/2006/metadata/properties" ma:root="true" ma:fieldsID="7f1a886bbdb69415e492f481cfaf42e4" ns3:_="" ns4:_="">
    <xsd:import namespace="e0171891-01e2-4d88-bc94-1f0cd01ca087"/>
    <xsd:import namespace="6848cc0d-c913-4a56-904c-54d233f85e31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4:MediaLengthInSeconds" minOccurs="0"/>
                <xsd:element ref="ns4:MediaServiceOCR" minOccurs="0"/>
                <xsd:element ref="ns4:_activity" minOccurs="0"/>
                <xsd:element ref="ns4:MediaServiceObjectDetectorVersions" minOccurs="0"/>
                <xsd:element ref="ns4:MediaServiceSearchProperties" minOccurs="0"/>
                <xsd:element ref="ns4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171891-01e2-4d88-bc94-1f0cd01ca08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48cc0d-c913-4a56-904c-54d233f85e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5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597DA96-9767-4695-BBFA-98B102DDD4FF}">
  <ds:schemaRefs>
    <ds:schemaRef ds:uri="http://schemas.openxmlformats.org/package/2006/metadata/core-properties"/>
    <ds:schemaRef ds:uri="http://schemas.microsoft.com/office/2006/documentManagement/types"/>
    <ds:schemaRef ds:uri="6848cc0d-c913-4a56-904c-54d233f85e31"/>
    <ds:schemaRef ds:uri="http://schemas.microsoft.com/office/2006/metadata/properties"/>
    <ds:schemaRef ds:uri="http://schemas.microsoft.com/office/infopath/2007/PartnerControls"/>
    <ds:schemaRef ds:uri="http://purl.org/dc/terms/"/>
    <ds:schemaRef ds:uri="http://purl.org/dc/dcmitype/"/>
    <ds:schemaRef ds:uri="http://purl.org/dc/elements/1.1/"/>
    <ds:schemaRef ds:uri="e0171891-01e2-4d88-bc94-1f0cd01ca087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A0BAA87-6BE0-4C4E-9D83-36870C0E429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0171891-01e2-4d88-bc94-1f0cd01ca087"/>
    <ds:schemaRef ds:uri="6848cc0d-c913-4a56-904c-54d233f85e3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A6FF50B-0A89-49C3-8D41-A6FE15C6A07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3340</TotalTime>
  <Words>352</Words>
  <Application>Microsoft Office PowerPoint</Application>
  <PresentationFormat>Widescreen</PresentationFormat>
  <Paragraphs>56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Segoe UI</vt:lpstr>
      <vt:lpstr>Office Theme</vt:lpstr>
      <vt:lpstr>SBCTC Update</vt:lpstr>
      <vt:lpstr>Federal update</vt:lpstr>
      <vt:lpstr>State Legislative session</vt:lpstr>
      <vt:lpstr>Upcoming funding Opportunity</vt:lpstr>
      <vt:lpstr>Digital Literacy Guidance Program Brief</vt:lpstr>
      <vt:lpstr>BEdA Grant Invoicing</vt:lpstr>
      <vt:lpstr>Beda federal reporting</vt:lpstr>
      <vt:lpstr>Upcoming funding email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SBCTC PowerPoint template--widescreen version</dc:title>
  <dc:creator>Katie Rose</dc:creator>
  <cp:lastModifiedBy>Troy Goracke</cp:lastModifiedBy>
  <cp:revision>70</cp:revision>
  <cp:lastPrinted>2025-05-13T22:26:10Z</cp:lastPrinted>
  <dcterms:created xsi:type="dcterms:W3CDTF">2019-07-26T22:41:21Z</dcterms:created>
  <dcterms:modified xsi:type="dcterms:W3CDTF">2026-05-01T20:11:19Z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0x010100ECEE20B104EC074C9E7692AE59263FCE</vt:lpwstr>
  </property>
  <property fmtid="{D5CDD505-2E9C-101B-9397-08002B2CF9AE}" pid="3" name="_dlc_DocIdItemGuid">
    <vt:lpwstr>ef3cf2c2-af2b-4e75-83f3-94f0749296ae</vt:lpwstr>
  </property>
</Properties>
</file>