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8" r:id="rId4"/>
  </p:sldMasterIdLst>
  <p:sldIdLst>
    <p:sldId id="257" r:id="rId5"/>
    <p:sldId id="256" r:id="rId6"/>
    <p:sldId id="258" r:id="rId7"/>
    <p:sldId id="259" r:id="rId8"/>
    <p:sldId id="260" r:id="rId9"/>
    <p:sldId id="262" r:id="rId10"/>
    <p:sldId id="263" r:id="rId11"/>
    <p:sldId id="261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2FEEC4-3811-40CE-A4C7-45B9E78AE498}" v="27" dt="2026-10-07T18:06:29.412"/>
    <p1510:client id="{BBBF9836-51DE-4236-A758-58F0947AEC8B}" v="2" dt="2026-10-07T22:56:43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e Batton" userId="e3f73fed-3700-4083-95d4-530079ddda5d" providerId="ADAL" clId="{783C48AB-DCC9-4E2E-9797-2001B6194F4B}"/>
    <pc:docChg chg="undo custSel addSld modSld sldOrd modMainMaster">
      <pc:chgData name="Amie Batton" userId="e3f73fed-3700-4083-95d4-530079ddda5d" providerId="ADAL" clId="{783C48AB-DCC9-4E2E-9797-2001B6194F4B}" dt="2026-10-07T22:56:45.687" v="2491" actId="478"/>
      <pc:docMkLst>
        <pc:docMk/>
      </pc:docMkLst>
      <pc:sldChg chg="addSp modSp mod">
        <pc:chgData name="Amie Batton" userId="e3f73fed-3700-4083-95d4-530079ddda5d" providerId="ADAL" clId="{783C48AB-DCC9-4E2E-9797-2001B6194F4B}" dt="2026-10-07T17:55:52.581" v="1607" actId="27636"/>
        <pc:sldMkLst>
          <pc:docMk/>
          <pc:sldMk cId="1188708695" sldId="256"/>
        </pc:sldMkLst>
        <pc:spChg chg="mod">
          <ac:chgData name="Amie Batton" userId="e3f73fed-3700-4083-95d4-530079ddda5d" providerId="ADAL" clId="{783C48AB-DCC9-4E2E-9797-2001B6194F4B}" dt="2026-10-07T17:55:26.831" v="1599" actId="27636"/>
          <ac:spMkLst>
            <pc:docMk/>
            <pc:sldMk cId="1188708695" sldId="256"/>
            <ac:spMk id="2" creationId="{9AB803F9-7B6B-14B1-6428-3A75BE040100}"/>
          </ac:spMkLst>
        </pc:spChg>
        <pc:spChg chg="mod">
          <ac:chgData name="Amie Batton" userId="e3f73fed-3700-4083-95d4-530079ddda5d" providerId="ADAL" clId="{783C48AB-DCC9-4E2E-9797-2001B6194F4B}" dt="2026-10-07T17:55:52.581" v="1607" actId="27636"/>
          <ac:spMkLst>
            <pc:docMk/>
            <pc:sldMk cId="1188708695" sldId="256"/>
            <ac:spMk id="3" creationId="{480A7566-BE0E-E045-FD39-F4A77BF74527}"/>
          </ac:spMkLst>
        </pc:spChg>
        <pc:spChg chg="add mod">
          <ac:chgData name="Amie Batton" userId="e3f73fed-3700-4083-95d4-530079ddda5d" providerId="ADAL" clId="{783C48AB-DCC9-4E2E-9797-2001B6194F4B}" dt="2026-10-07T17:31:44.953" v="692" actId="14100"/>
          <ac:spMkLst>
            <pc:docMk/>
            <pc:sldMk cId="1188708695" sldId="256"/>
            <ac:spMk id="5" creationId="{715A1915-F302-3538-D505-7CC080FDAB20}"/>
          </ac:spMkLst>
        </pc:spChg>
      </pc:sldChg>
      <pc:sldChg chg="addSp delSp modSp new mod ord modClrScheme chgLayout">
        <pc:chgData name="Amie Batton" userId="e3f73fed-3700-4083-95d4-530079ddda5d" providerId="ADAL" clId="{783C48AB-DCC9-4E2E-9797-2001B6194F4B}" dt="2026-10-07T17:55:32.464" v="1603" actId="27636"/>
        <pc:sldMkLst>
          <pc:docMk/>
          <pc:sldMk cId="1895384651" sldId="257"/>
        </pc:sldMkLst>
        <pc:spChg chg="mod">
          <ac:chgData name="Amie Batton" userId="e3f73fed-3700-4083-95d4-530079ddda5d" providerId="ADAL" clId="{783C48AB-DCC9-4E2E-9797-2001B6194F4B}" dt="2026-10-07T17:55:26.759" v="1598" actId="27636"/>
          <ac:spMkLst>
            <pc:docMk/>
            <pc:sldMk cId="1895384651" sldId="257"/>
            <ac:spMk id="2" creationId="{8B1576E6-F5A0-6678-2F5A-6A59BEAAC9A9}"/>
          </ac:spMkLst>
        </pc:spChg>
        <pc:spChg chg="mod">
          <ac:chgData name="Amie Batton" userId="e3f73fed-3700-4083-95d4-530079ddda5d" providerId="ADAL" clId="{783C48AB-DCC9-4E2E-9797-2001B6194F4B}" dt="2026-10-07T17:55:32.464" v="1603" actId="27636"/>
          <ac:spMkLst>
            <pc:docMk/>
            <pc:sldMk cId="1895384651" sldId="257"/>
            <ac:spMk id="3" creationId="{285464A4-F566-D2A1-2AEB-5AECE3086FAF}"/>
          </ac:spMkLst>
        </pc:spChg>
        <pc:spChg chg="add mod">
          <ac:chgData name="Amie Batton" userId="e3f73fed-3700-4083-95d4-530079ddda5d" providerId="ADAL" clId="{783C48AB-DCC9-4E2E-9797-2001B6194F4B}" dt="2026-10-07T17:18:23.906" v="284" actId="12788"/>
          <ac:spMkLst>
            <pc:docMk/>
            <pc:sldMk cId="1895384651" sldId="257"/>
            <ac:spMk id="4" creationId="{CE7000D6-5683-F06A-7465-5437B444D639}"/>
          </ac:spMkLst>
        </pc:spChg>
        <pc:spChg chg="del">
          <ac:chgData name="Amie Batton" userId="e3f73fed-3700-4083-95d4-530079ddda5d" providerId="ADAL" clId="{783C48AB-DCC9-4E2E-9797-2001B6194F4B}" dt="2026-10-07T17:19:09.027" v="286" actId="478"/>
          <ac:spMkLst>
            <pc:docMk/>
            <pc:sldMk cId="1895384651" sldId="257"/>
            <ac:spMk id="7" creationId="{617E2D8B-6508-CE60-C642-1D1E2CBFE5D2}"/>
          </ac:spMkLst>
        </pc:spChg>
        <pc:spChg chg="add mod">
          <ac:chgData name="Amie Batton" userId="e3f73fed-3700-4083-95d4-530079ddda5d" providerId="ADAL" clId="{783C48AB-DCC9-4E2E-9797-2001B6194F4B}" dt="2026-10-07T17:31:37.754" v="691" actId="14100"/>
          <ac:spMkLst>
            <pc:docMk/>
            <pc:sldMk cId="1895384651" sldId="257"/>
            <ac:spMk id="9" creationId="{9DAD22A9-2C59-F888-2FA5-9CAFFCDA08A2}"/>
          </ac:spMkLst>
        </pc:spChg>
        <pc:picChg chg="add">
          <ac:chgData name="Amie Batton" userId="e3f73fed-3700-4083-95d4-530079ddda5d" providerId="ADAL" clId="{783C48AB-DCC9-4E2E-9797-2001B6194F4B}" dt="2026-10-07T17:15:24.527" v="130" actId="26606"/>
          <ac:picMkLst>
            <pc:docMk/>
            <pc:sldMk cId="1895384651" sldId="257"/>
            <ac:picMk id="5" creationId="{F4F1A659-E88D-90B2-1A93-9B68A565C13F}"/>
          </ac:picMkLst>
        </pc:picChg>
      </pc:sldChg>
      <pc:sldChg chg="addSp modSp new mod">
        <pc:chgData name="Amie Batton" userId="e3f73fed-3700-4083-95d4-530079ddda5d" providerId="ADAL" clId="{783C48AB-DCC9-4E2E-9797-2001B6194F4B}" dt="2026-10-07T17:55:32.364" v="1602"/>
        <pc:sldMkLst>
          <pc:docMk/>
          <pc:sldMk cId="389890492" sldId="258"/>
        </pc:sldMkLst>
        <pc:spChg chg="mod">
          <ac:chgData name="Amie Batton" userId="e3f73fed-3700-4083-95d4-530079ddda5d" providerId="ADAL" clId="{783C48AB-DCC9-4E2E-9797-2001B6194F4B}" dt="2026-10-07T17:55:32.364" v="1602"/>
          <ac:spMkLst>
            <pc:docMk/>
            <pc:sldMk cId="389890492" sldId="258"/>
            <ac:spMk id="2" creationId="{C864B743-FC07-6E1A-6CDA-BB4404200ABF}"/>
          </ac:spMkLst>
        </pc:spChg>
        <pc:spChg chg="mod">
          <ac:chgData name="Amie Batton" userId="e3f73fed-3700-4083-95d4-530079ddda5d" providerId="ADAL" clId="{783C48AB-DCC9-4E2E-9797-2001B6194F4B}" dt="2026-10-07T17:30:55.688" v="686" actId="14100"/>
          <ac:spMkLst>
            <pc:docMk/>
            <pc:sldMk cId="389890492" sldId="258"/>
            <ac:spMk id="3" creationId="{AD801AA7-6E2F-2E96-A406-1892F958346F}"/>
          </ac:spMkLst>
        </pc:spChg>
        <pc:spChg chg="add mod">
          <ac:chgData name="Amie Batton" userId="e3f73fed-3700-4083-95d4-530079ddda5d" providerId="ADAL" clId="{783C48AB-DCC9-4E2E-9797-2001B6194F4B}" dt="2026-10-07T17:51:45.752" v="1502" actId="14100"/>
          <ac:spMkLst>
            <pc:docMk/>
            <pc:sldMk cId="389890492" sldId="258"/>
            <ac:spMk id="4" creationId="{3D4ADD5C-A8A5-D76C-7705-28E03529F1F3}"/>
          </ac:spMkLst>
        </pc:spChg>
      </pc:sldChg>
      <pc:sldChg chg="addSp delSp modSp new mod modClrScheme chgLayout">
        <pc:chgData name="Amie Batton" userId="e3f73fed-3700-4083-95d4-530079ddda5d" providerId="ADAL" clId="{783C48AB-DCC9-4E2E-9797-2001B6194F4B}" dt="2026-10-07T17:55:52.317" v="1606" actId="16037"/>
        <pc:sldMkLst>
          <pc:docMk/>
          <pc:sldMk cId="82039158" sldId="259"/>
        </pc:sldMkLst>
        <pc:spChg chg="del mod ord">
          <ac:chgData name="Amie Batton" userId="e3f73fed-3700-4083-95d4-530079ddda5d" providerId="ADAL" clId="{783C48AB-DCC9-4E2E-9797-2001B6194F4B}" dt="2026-10-07T17:36:11.826" v="694" actId="700"/>
          <ac:spMkLst>
            <pc:docMk/>
            <pc:sldMk cId="82039158" sldId="259"/>
            <ac:spMk id="2" creationId="{5138CC7C-42D8-EB42-0193-0C38C3FDDB8D}"/>
          </ac:spMkLst>
        </pc:spChg>
        <pc:spChg chg="del">
          <ac:chgData name="Amie Batton" userId="e3f73fed-3700-4083-95d4-530079ddda5d" providerId="ADAL" clId="{783C48AB-DCC9-4E2E-9797-2001B6194F4B}" dt="2026-10-07T17:36:11.826" v="694" actId="700"/>
          <ac:spMkLst>
            <pc:docMk/>
            <pc:sldMk cId="82039158" sldId="259"/>
            <ac:spMk id="3" creationId="{688C670D-7AD3-38FC-CC04-6A15CB55B9EE}"/>
          </ac:spMkLst>
        </pc:spChg>
        <pc:spChg chg="del mod ord">
          <ac:chgData name="Amie Batton" userId="e3f73fed-3700-4083-95d4-530079ddda5d" providerId="ADAL" clId="{783C48AB-DCC9-4E2E-9797-2001B6194F4B}" dt="2026-10-07T17:36:11.826" v="694" actId="700"/>
          <ac:spMkLst>
            <pc:docMk/>
            <pc:sldMk cId="82039158" sldId="259"/>
            <ac:spMk id="4" creationId="{BB25325B-197C-19C8-C2A7-4A8B7C9354B0}"/>
          </ac:spMkLst>
        </pc:spChg>
        <pc:spChg chg="add mod ord">
          <ac:chgData name="Amie Batton" userId="e3f73fed-3700-4083-95d4-530079ddda5d" providerId="ADAL" clId="{783C48AB-DCC9-4E2E-9797-2001B6194F4B}" dt="2026-10-07T17:47:24.691" v="1302" actId="27636"/>
          <ac:spMkLst>
            <pc:docMk/>
            <pc:sldMk cId="82039158" sldId="259"/>
            <ac:spMk id="5" creationId="{E4E6C2CE-B238-0046-4164-D39AA78808EF}"/>
          </ac:spMkLst>
        </pc:spChg>
        <pc:spChg chg="add mod ord">
          <ac:chgData name="Amie Batton" userId="e3f73fed-3700-4083-95d4-530079ddda5d" providerId="ADAL" clId="{783C48AB-DCC9-4E2E-9797-2001B6194F4B}" dt="2026-10-07T17:55:52.317" v="1606" actId="16037"/>
          <ac:spMkLst>
            <pc:docMk/>
            <pc:sldMk cId="82039158" sldId="259"/>
            <ac:spMk id="6" creationId="{80647216-552F-1D1A-7ED3-C75CBA384CD6}"/>
          </ac:spMkLst>
        </pc:spChg>
        <pc:spChg chg="add mod">
          <ac:chgData name="Amie Batton" userId="e3f73fed-3700-4083-95d4-530079ddda5d" providerId="ADAL" clId="{783C48AB-DCC9-4E2E-9797-2001B6194F4B}" dt="2026-10-07T17:52:05.191" v="1504" actId="1076"/>
          <ac:spMkLst>
            <pc:docMk/>
            <pc:sldMk cId="82039158" sldId="259"/>
            <ac:spMk id="8" creationId="{63A97181-056C-F52C-5790-CC9B510D140D}"/>
          </ac:spMkLst>
        </pc:spChg>
      </pc:sldChg>
      <pc:sldChg chg="addSp delSp modSp new mod">
        <pc:chgData name="Amie Batton" userId="e3f73fed-3700-4083-95d4-530079ddda5d" providerId="ADAL" clId="{783C48AB-DCC9-4E2E-9797-2001B6194F4B}" dt="2026-10-07T17:55:32.364" v="1602"/>
        <pc:sldMkLst>
          <pc:docMk/>
          <pc:sldMk cId="3170084294" sldId="260"/>
        </pc:sldMkLst>
        <pc:spChg chg="mod">
          <ac:chgData name="Amie Batton" userId="e3f73fed-3700-4083-95d4-530079ddda5d" providerId="ADAL" clId="{783C48AB-DCC9-4E2E-9797-2001B6194F4B}" dt="2026-10-07T17:55:32.364" v="1602"/>
          <ac:spMkLst>
            <pc:docMk/>
            <pc:sldMk cId="3170084294" sldId="260"/>
            <ac:spMk id="2" creationId="{F0B7015E-F28B-19CB-8D6F-48FB6FFFDD20}"/>
          </ac:spMkLst>
        </pc:spChg>
        <pc:spChg chg="del">
          <ac:chgData name="Amie Batton" userId="e3f73fed-3700-4083-95d4-530079ddda5d" providerId="ADAL" clId="{783C48AB-DCC9-4E2E-9797-2001B6194F4B}" dt="2026-10-07T17:50:44.206" v="1426" actId="931"/>
          <ac:spMkLst>
            <pc:docMk/>
            <pc:sldMk cId="3170084294" sldId="260"/>
            <ac:spMk id="3" creationId="{4D781C20-80F9-1CC0-4691-B83E9F929BF6}"/>
          </ac:spMkLst>
        </pc:spChg>
        <pc:spChg chg="mod">
          <ac:chgData name="Amie Batton" userId="e3f73fed-3700-4083-95d4-530079ddda5d" providerId="ADAL" clId="{783C48AB-DCC9-4E2E-9797-2001B6194F4B}" dt="2026-10-07T17:55:32.364" v="1602"/>
          <ac:spMkLst>
            <pc:docMk/>
            <pc:sldMk cId="3170084294" sldId="260"/>
            <ac:spMk id="4" creationId="{CD2A6B8D-2EA7-C622-66AF-8D0336A7F59D}"/>
          </ac:spMkLst>
        </pc:spChg>
        <pc:spChg chg="add mod">
          <ac:chgData name="Amie Batton" userId="e3f73fed-3700-4083-95d4-530079ddda5d" providerId="ADAL" clId="{783C48AB-DCC9-4E2E-9797-2001B6194F4B}" dt="2026-10-07T17:50:44.206" v="1426" actId="931"/>
          <ac:spMkLst>
            <pc:docMk/>
            <pc:sldMk cId="3170084294" sldId="260"/>
            <ac:spMk id="7" creationId="{31047F49-0A77-A929-DB8D-CC2E64F83C0C}"/>
          </ac:spMkLst>
        </pc:spChg>
        <pc:spChg chg="add mod">
          <ac:chgData name="Amie Batton" userId="e3f73fed-3700-4083-95d4-530079ddda5d" providerId="ADAL" clId="{783C48AB-DCC9-4E2E-9797-2001B6194F4B}" dt="2026-10-07T17:52:14.512" v="1506" actId="1076"/>
          <ac:spMkLst>
            <pc:docMk/>
            <pc:sldMk cId="3170084294" sldId="260"/>
            <ac:spMk id="9" creationId="{536B865F-8CCB-FE04-F124-29FE32D892E1}"/>
          </ac:spMkLst>
        </pc:spChg>
        <pc:picChg chg="add mod">
          <ac:chgData name="Amie Batton" userId="e3f73fed-3700-4083-95d4-530079ddda5d" providerId="ADAL" clId="{783C48AB-DCC9-4E2E-9797-2001B6194F4B}" dt="2026-10-07T17:55:32.364" v="1602"/>
          <ac:picMkLst>
            <pc:docMk/>
            <pc:sldMk cId="3170084294" sldId="260"/>
            <ac:picMk id="6" creationId="{E0AD0165-DD5E-B2A6-1738-936E955006AA}"/>
          </ac:picMkLst>
        </pc:picChg>
      </pc:sldChg>
      <pc:sldChg chg="addSp delSp modSp new mod chgLayout">
        <pc:chgData name="Amie Batton" userId="e3f73fed-3700-4083-95d4-530079ddda5d" providerId="ADAL" clId="{783C48AB-DCC9-4E2E-9797-2001B6194F4B}" dt="2026-10-07T22:55:44.788" v="2479" actId="20577"/>
        <pc:sldMkLst>
          <pc:docMk/>
          <pc:sldMk cId="255269882" sldId="261"/>
        </pc:sldMkLst>
        <pc:spChg chg="mod">
          <ac:chgData name="Amie Batton" userId="e3f73fed-3700-4083-95d4-530079ddda5d" providerId="ADAL" clId="{783C48AB-DCC9-4E2E-9797-2001B6194F4B}" dt="2026-10-07T18:11:46.230" v="2318" actId="26606"/>
          <ac:spMkLst>
            <pc:docMk/>
            <pc:sldMk cId="255269882" sldId="261"/>
            <ac:spMk id="2" creationId="{3EFDCE95-9B4B-3BD0-37BE-4E16B757425E}"/>
          </ac:spMkLst>
        </pc:spChg>
        <pc:spChg chg="mod ord">
          <ac:chgData name="Amie Batton" userId="e3f73fed-3700-4083-95d4-530079ddda5d" providerId="ADAL" clId="{783C48AB-DCC9-4E2E-9797-2001B6194F4B}" dt="2026-10-07T22:55:44.788" v="2479" actId="20577"/>
          <ac:spMkLst>
            <pc:docMk/>
            <pc:sldMk cId="255269882" sldId="261"/>
            <ac:spMk id="3" creationId="{01D7DEED-5E79-6C4F-E914-CF579D30916E}"/>
          </ac:spMkLst>
        </pc:spChg>
        <pc:spChg chg="del">
          <ac:chgData name="Amie Batton" userId="e3f73fed-3700-4083-95d4-530079ddda5d" providerId="ADAL" clId="{783C48AB-DCC9-4E2E-9797-2001B6194F4B}" dt="2026-10-07T17:56:41.935" v="1609" actId="931"/>
          <ac:spMkLst>
            <pc:docMk/>
            <pc:sldMk cId="255269882" sldId="261"/>
            <ac:spMk id="4" creationId="{4E530A7A-4CBF-373D-058F-3334674BC22E}"/>
          </ac:spMkLst>
        </pc:spChg>
        <pc:picChg chg="add mod">
          <ac:chgData name="Amie Batton" userId="e3f73fed-3700-4083-95d4-530079ddda5d" providerId="ADAL" clId="{783C48AB-DCC9-4E2E-9797-2001B6194F4B}" dt="2026-10-07T18:11:46.230" v="2318" actId="26606"/>
          <ac:picMkLst>
            <pc:docMk/>
            <pc:sldMk cId="255269882" sldId="261"/>
            <ac:picMk id="6" creationId="{C26F6C92-D46E-9735-8F72-928D34362D20}"/>
          </ac:picMkLst>
        </pc:picChg>
      </pc:sldChg>
      <pc:sldChg chg="addSp delSp modSp new mod ord chgLayout">
        <pc:chgData name="Amie Batton" userId="e3f73fed-3700-4083-95d4-530079ddda5d" providerId="ADAL" clId="{783C48AB-DCC9-4E2E-9797-2001B6194F4B}" dt="2026-10-07T22:55:26.780" v="2475" actId="21"/>
        <pc:sldMkLst>
          <pc:docMk/>
          <pc:sldMk cId="3480836720" sldId="262"/>
        </pc:sldMkLst>
        <pc:spChg chg="mod">
          <ac:chgData name="Amie Batton" userId="e3f73fed-3700-4083-95d4-530079ddda5d" providerId="ADAL" clId="{783C48AB-DCC9-4E2E-9797-2001B6194F4B}" dt="2026-10-07T18:11:25.497" v="2305" actId="26606"/>
          <ac:spMkLst>
            <pc:docMk/>
            <pc:sldMk cId="3480836720" sldId="262"/>
            <ac:spMk id="2" creationId="{D6ACB2B0-27C1-5182-0137-C44AE5B907C4}"/>
          </ac:spMkLst>
        </pc:spChg>
        <pc:spChg chg="mod ord">
          <ac:chgData name="Amie Batton" userId="e3f73fed-3700-4083-95d4-530079ddda5d" providerId="ADAL" clId="{783C48AB-DCC9-4E2E-9797-2001B6194F4B}" dt="2026-10-07T22:55:26.780" v="2475" actId="21"/>
          <ac:spMkLst>
            <pc:docMk/>
            <pc:sldMk cId="3480836720" sldId="262"/>
            <ac:spMk id="3" creationId="{8BCFEE64-54AF-8463-8438-B91FD250D159}"/>
          </ac:spMkLst>
        </pc:spChg>
        <pc:spChg chg="del">
          <ac:chgData name="Amie Batton" userId="e3f73fed-3700-4083-95d4-530079ddda5d" providerId="ADAL" clId="{783C48AB-DCC9-4E2E-9797-2001B6194F4B}" dt="2026-10-07T18:06:29.411" v="1640" actId="931"/>
          <ac:spMkLst>
            <pc:docMk/>
            <pc:sldMk cId="3480836720" sldId="262"/>
            <ac:spMk id="4" creationId="{D22D3129-8697-848C-1772-E484529ECF4C}"/>
          </ac:spMkLst>
        </pc:spChg>
        <pc:picChg chg="add mod">
          <ac:chgData name="Amie Batton" userId="e3f73fed-3700-4083-95d4-530079ddda5d" providerId="ADAL" clId="{783C48AB-DCC9-4E2E-9797-2001B6194F4B}" dt="2026-10-07T18:11:25.497" v="2305" actId="26606"/>
          <ac:picMkLst>
            <pc:docMk/>
            <pc:sldMk cId="3480836720" sldId="262"/>
            <ac:picMk id="6" creationId="{BFD114FA-78F4-B963-663C-D103C7B6BCDA}"/>
          </ac:picMkLst>
        </pc:picChg>
      </pc:sldChg>
      <pc:sldChg chg="modSp add mod chgLayout">
        <pc:chgData name="Amie Batton" userId="e3f73fed-3700-4083-95d4-530079ddda5d" providerId="ADAL" clId="{783C48AB-DCC9-4E2E-9797-2001B6194F4B}" dt="2026-10-07T22:56:00.917" v="2488" actId="20577"/>
        <pc:sldMkLst>
          <pc:docMk/>
          <pc:sldMk cId="4154412617" sldId="263"/>
        </pc:sldMkLst>
        <pc:spChg chg="mod">
          <ac:chgData name="Amie Batton" userId="e3f73fed-3700-4083-95d4-530079ddda5d" providerId="ADAL" clId="{783C48AB-DCC9-4E2E-9797-2001B6194F4B}" dt="2026-10-07T18:10:06.233" v="2100" actId="26606"/>
          <ac:spMkLst>
            <pc:docMk/>
            <pc:sldMk cId="4154412617" sldId="263"/>
            <ac:spMk id="2" creationId="{09136159-331A-13D5-8AC5-FDEC2E0692A0}"/>
          </ac:spMkLst>
        </pc:spChg>
        <pc:spChg chg="mod ord">
          <ac:chgData name="Amie Batton" userId="e3f73fed-3700-4083-95d4-530079ddda5d" providerId="ADAL" clId="{783C48AB-DCC9-4E2E-9797-2001B6194F4B}" dt="2026-10-07T22:56:00.917" v="2488" actId="20577"/>
          <ac:spMkLst>
            <pc:docMk/>
            <pc:sldMk cId="4154412617" sldId="263"/>
            <ac:spMk id="3" creationId="{EA526768-2976-1C13-7545-9F5787685D4E}"/>
          </ac:spMkLst>
        </pc:spChg>
        <pc:picChg chg="mod">
          <ac:chgData name="Amie Batton" userId="e3f73fed-3700-4083-95d4-530079ddda5d" providerId="ADAL" clId="{783C48AB-DCC9-4E2E-9797-2001B6194F4B}" dt="2026-10-07T18:10:06.233" v="2100" actId="26606"/>
          <ac:picMkLst>
            <pc:docMk/>
            <pc:sldMk cId="4154412617" sldId="263"/>
            <ac:picMk id="6" creationId="{529AD489-4DD7-71D4-D191-DFA70CFC8572}"/>
          </ac:picMkLst>
        </pc:picChg>
      </pc:sldChg>
      <pc:sldChg chg="addSp delSp modSp new mod">
        <pc:chgData name="Amie Batton" userId="e3f73fed-3700-4083-95d4-530079ddda5d" providerId="ADAL" clId="{783C48AB-DCC9-4E2E-9797-2001B6194F4B}" dt="2026-10-07T22:56:45.687" v="2491" actId="478"/>
        <pc:sldMkLst>
          <pc:docMk/>
          <pc:sldMk cId="4265330781" sldId="264"/>
        </pc:sldMkLst>
        <pc:spChg chg="del">
          <ac:chgData name="Amie Batton" userId="e3f73fed-3700-4083-95d4-530079ddda5d" providerId="ADAL" clId="{783C48AB-DCC9-4E2E-9797-2001B6194F4B}" dt="2026-10-07T22:56:43.651" v="2490" actId="931"/>
          <ac:spMkLst>
            <pc:docMk/>
            <pc:sldMk cId="4265330781" sldId="264"/>
            <ac:spMk id="3" creationId="{E34FFD2B-7DA4-0C94-5399-7F84D034366F}"/>
          </ac:spMkLst>
        </pc:spChg>
        <pc:spChg chg="add mod">
          <ac:chgData name="Amie Batton" userId="e3f73fed-3700-4083-95d4-530079ddda5d" providerId="ADAL" clId="{783C48AB-DCC9-4E2E-9797-2001B6194F4B}" dt="2026-10-07T22:56:45.687" v="2491" actId="478"/>
          <ac:spMkLst>
            <pc:docMk/>
            <pc:sldMk cId="4265330781" sldId="264"/>
            <ac:spMk id="8" creationId="{10F6A510-E6D7-2F16-75B6-F961ABA24DF4}"/>
          </ac:spMkLst>
        </pc:spChg>
        <pc:picChg chg="add del mod">
          <ac:chgData name="Amie Batton" userId="e3f73fed-3700-4083-95d4-530079ddda5d" providerId="ADAL" clId="{783C48AB-DCC9-4E2E-9797-2001B6194F4B}" dt="2026-10-07T22:56:45.687" v="2491" actId="478"/>
          <ac:picMkLst>
            <pc:docMk/>
            <pc:sldMk cId="4265330781" sldId="264"/>
            <ac:picMk id="6" creationId="{13B220C0-1E8B-62F0-D2AB-8706405B17D5}"/>
          </ac:picMkLst>
        </pc:picChg>
      </pc:sldChg>
      <pc:sldMasterChg chg="modSldLayout">
        <pc:chgData name="Amie Batton" userId="e3f73fed-3700-4083-95d4-530079ddda5d" providerId="ADAL" clId="{783C48AB-DCC9-4E2E-9797-2001B6194F4B}" dt="2026-10-07T17:54:38.431" v="1558"/>
        <pc:sldMasterMkLst>
          <pc:docMk/>
          <pc:sldMasterMk cId="2696996949" sldId="2147483700"/>
        </pc:sldMasterMkLst>
        <pc:sldLayoutChg chg="delSp">
          <pc:chgData name="Amie Batton" userId="e3f73fed-3700-4083-95d4-530079ddda5d" providerId="ADAL" clId="{783C48AB-DCC9-4E2E-9797-2001B6194F4B}" dt="2026-10-07T17:54:38.431" v="1558"/>
          <pc:sldLayoutMkLst>
            <pc:docMk/>
            <pc:sldMasterMk cId="2696996949" sldId="2147483700"/>
            <pc:sldLayoutMk cId="3108054475" sldId="2147483728"/>
          </pc:sldLayoutMkLst>
          <pc:spChg chg="del">
            <ac:chgData name="Amie Batton" userId="e3f73fed-3700-4083-95d4-530079ddda5d" providerId="ADAL" clId="{783C48AB-DCC9-4E2E-9797-2001B6194F4B}" dt="2026-10-07T17:54:38.431" v="1558"/>
            <ac:spMkLst>
              <pc:docMk/>
              <pc:sldMasterMk cId="2696996949" sldId="2147483700"/>
              <pc:sldLayoutMk cId="3108054475" sldId="2147483728"/>
              <ac:spMk id="9" creationId="{F879DE85-4541-95AA-B871-7CBAD2BA1550}"/>
            </ac:spMkLst>
          </pc:spChg>
        </pc:sldLayoutChg>
        <pc:sldLayoutChg chg="delSp">
          <pc:chgData name="Amie Batton" userId="e3f73fed-3700-4083-95d4-530079ddda5d" providerId="ADAL" clId="{783C48AB-DCC9-4E2E-9797-2001B6194F4B}" dt="2026-10-07T17:54:38.431" v="1558"/>
          <pc:sldLayoutMkLst>
            <pc:docMk/>
            <pc:sldMasterMk cId="2696996949" sldId="2147483700"/>
            <pc:sldLayoutMk cId="3543345452" sldId="2147483729"/>
          </pc:sldLayoutMkLst>
          <pc:spChg chg="del">
            <ac:chgData name="Amie Batton" userId="e3f73fed-3700-4083-95d4-530079ddda5d" providerId="ADAL" clId="{783C48AB-DCC9-4E2E-9797-2001B6194F4B}" dt="2026-10-07T17:54:38.431" v="1558"/>
            <ac:spMkLst>
              <pc:docMk/>
              <pc:sldMasterMk cId="2696996949" sldId="2147483700"/>
              <pc:sldLayoutMk cId="3543345452" sldId="2147483729"/>
              <ac:spMk id="9" creationId="{731FD272-0797-A5C1-BAB9-E68F518B8158}"/>
            </ac:spMkLst>
          </pc:spChg>
          <pc:spChg chg="del">
            <ac:chgData name="Amie Batton" userId="e3f73fed-3700-4083-95d4-530079ddda5d" providerId="ADAL" clId="{783C48AB-DCC9-4E2E-9797-2001B6194F4B}" dt="2026-10-07T17:54:38.431" v="1558"/>
            <ac:spMkLst>
              <pc:docMk/>
              <pc:sldMasterMk cId="2696996949" sldId="2147483700"/>
              <pc:sldLayoutMk cId="3543345452" sldId="2147483729"/>
              <ac:spMk id="34" creationId="{9AE531BB-71E1-57EF-0879-5979B0C95458}"/>
            </ac:spMkLst>
          </pc:spChg>
        </pc:sldLayoutChg>
        <pc:sldLayoutChg chg="delSp">
          <pc:chgData name="Amie Batton" userId="e3f73fed-3700-4083-95d4-530079ddda5d" providerId="ADAL" clId="{783C48AB-DCC9-4E2E-9797-2001B6194F4B}" dt="2026-10-07T17:54:38.431" v="1558"/>
          <pc:sldLayoutMkLst>
            <pc:docMk/>
            <pc:sldMasterMk cId="2696996949" sldId="2147483700"/>
            <pc:sldLayoutMk cId="2295386153" sldId="2147483730"/>
          </pc:sldLayoutMkLst>
          <pc:spChg chg="del">
            <ac:chgData name="Amie Batton" userId="e3f73fed-3700-4083-95d4-530079ddda5d" providerId="ADAL" clId="{783C48AB-DCC9-4E2E-9797-2001B6194F4B}" dt="2026-10-07T17:54:38.431" v="1558"/>
            <ac:spMkLst>
              <pc:docMk/>
              <pc:sldMasterMk cId="2696996949" sldId="2147483700"/>
              <pc:sldLayoutMk cId="2295386153" sldId="2147483730"/>
              <ac:spMk id="3" creationId="{05CA24FE-7F15-0A35-2050-28F4CE33B91F}"/>
            </ac:spMkLst>
          </pc:spChg>
          <pc:spChg chg="del">
            <ac:chgData name="Amie Batton" userId="e3f73fed-3700-4083-95d4-530079ddda5d" providerId="ADAL" clId="{783C48AB-DCC9-4E2E-9797-2001B6194F4B}" dt="2026-10-07T17:54:38.431" v="1558"/>
            <ac:spMkLst>
              <pc:docMk/>
              <pc:sldMasterMk cId="2696996949" sldId="2147483700"/>
              <pc:sldLayoutMk cId="2295386153" sldId="2147483730"/>
              <ac:spMk id="4" creationId="{CC9E0A62-7502-AFE4-4860-6DE00EB6D1D5}"/>
            </ac:spMkLst>
          </pc:spChg>
        </pc:sldLayoutChg>
      </pc:sldMasterChg>
      <pc:sldMasterChg chg="modSldLayout">
        <pc:chgData name="Amie Batton" userId="e3f73fed-3700-4083-95d4-530079ddda5d" providerId="ADAL" clId="{783C48AB-DCC9-4E2E-9797-2001B6194F4B}" dt="2026-10-07T17:54:41.847" v="1564"/>
        <pc:sldMasterMkLst>
          <pc:docMk/>
          <pc:sldMasterMk cId="1671185017" sldId="2147483731"/>
        </pc:sldMasterMkLst>
        <pc:sldLayoutChg chg="delSp">
          <pc:chgData name="Amie Batton" userId="e3f73fed-3700-4083-95d4-530079ddda5d" providerId="ADAL" clId="{783C48AB-DCC9-4E2E-9797-2001B6194F4B}" dt="2026-10-07T17:54:41.847" v="1564"/>
          <pc:sldLayoutMkLst>
            <pc:docMk/>
            <pc:sldMasterMk cId="1671185017" sldId="2147483731"/>
            <pc:sldLayoutMk cId="2607792357" sldId="2147483760"/>
          </pc:sldLayoutMkLst>
          <pc:picChg chg="del">
            <ac:chgData name="Amie Batton" userId="e3f73fed-3700-4083-95d4-530079ddda5d" providerId="ADAL" clId="{783C48AB-DCC9-4E2E-9797-2001B6194F4B}" dt="2026-10-07T17:54:41.847" v="1564"/>
            <ac:picMkLst>
              <pc:docMk/>
              <pc:sldMasterMk cId="1671185017" sldId="2147483731"/>
              <pc:sldLayoutMk cId="2607792357" sldId="2147483760"/>
              <ac:picMk id="10" creationId="{C8E832A1-AE20-595C-6C6A-C6CAD6D72233}"/>
            </ac:picMkLst>
          </pc:picChg>
        </pc:sldLayoutChg>
      </pc:sldMasterChg>
      <pc:sldMasterChg chg="modSldLayout">
        <pc:chgData name="Amie Batton" userId="e3f73fed-3700-4083-95d4-530079ddda5d" providerId="ADAL" clId="{783C48AB-DCC9-4E2E-9797-2001B6194F4B}" dt="2026-10-07T17:54:50.244" v="1571"/>
        <pc:sldMasterMkLst>
          <pc:docMk/>
          <pc:sldMasterMk cId="260037234" sldId="2147483791"/>
        </pc:sldMasterMkLst>
        <pc:sldLayoutChg chg="delSp">
          <pc:chgData name="Amie Batton" userId="e3f73fed-3700-4083-95d4-530079ddda5d" providerId="ADAL" clId="{783C48AB-DCC9-4E2E-9797-2001B6194F4B}" dt="2026-10-07T17:54:50.244" v="1571"/>
          <pc:sldLayoutMkLst>
            <pc:docMk/>
            <pc:sldMasterMk cId="260037234" sldId="2147483791"/>
            <pc:sldLayoutMk cId="2005950625" sldId="2147483803"/>
          </pc:sldLayoutMkLst>
          <pc:spChg chg="del">
            <ac:chgData name="Amie Batton" userId="e3f73fed-3700-4083-95d4-530079ddda5d" providerId="ADAL" clId="{783C48AB-DCC9-4E2E-9797-2001B6194F4B}" dt="2026-10-07T17:54:50.244" v="1571"/>
            <ac:spMkLst>
              <pc:docMk/>
              <pc:sldMasterMk cId="260037234" sldId="2147483791"/>
              <pc:sldLayoutMk cId="2005950625" sldId="2147483803"/>
              <ac:spMk id="9" creationId="{F879DE85-4541-95AA-B871-7CBAD2BA1550}"/>
            </ac:spMkLst>
          </pc:spChg>
        </pc:sldLayoutChg>
        <pc:sldLayoutChg chg="delSp">
          <pc:chgData name="Amie Batton" userId="e3f73fed-3700-4083-95d4-530079ddda5d" providerId="ADAL" clId="{783C48AB-DCC9-4E2E-9797-2001B6194F4B}" dt="2026-10-07T17:54:50.244" v="1571"/>
          <pc:sldLayoutMkLst>
            <pc:docMk/>
            <pc:sldMasterMk cId="260037234" sldId="2147483791"/>
            <pc:sldLayoutMk cId="2711171808" sldId="2147483804"/>
          </pc:sldLayoutMkLst>
          <pc:spChg chg="del">
            <ac:chgData name="Amie Batton" userId="e3f73fed-3700-4083-95d4-530079ddda5d" providerId="ADAL" clId="{783C48AB-DCC9-4E2E-9797-2001B6194F4B}" dt="2026-10-07T17:54:50.244" v="1571"/>
            <ac:spMkLst>
              <pc:docMk/>
              <pc:sldMasterMk cId="260037234" sldId="2147483791"/>
              <pc:sldLayoutMk cId="2711171808" sldId="2147483804"/>
              <ac:spMk id="9" creationId="{731FD272-0797-A5C1-BAB9-E68F518B8158}"/>
            </ac:spMkLst>
          </pc:spChg>
          <pc:spChg chg="del">
            <ac:chgData name="Amie Batton" userId="e3f73fed-3700-4083-95d4-530079ddda5d" providerId="ADAL" clId="{783C48AB-DCC9-4E2E-9797-2001B6194F4B}" dt="2026-10-07T17:54:50.244" v="1571"/>
            <ac:spMkLst>
              <pc:docMk/>
              <pc:sldMasterMk cId="260037234" sldId="2147483791"/>
              <pc:sldLayoutMk cId="2711171808" sldId="2147483804"/>
              <ac:spMk id="34" creationId="{9AE531BB-71E1-57EF-0879-5979B0C95458}"/>
            </ac:spMkLst>
          </pc:spChg>
        </pc:sldLayoutChg>
        <pc:sldLayoutChg chg="delSp">
          <pc:chgData name="Amie Batton" userId="e3f73fed-3700-4083-95d4-530079ddda5d" providerId="ADAL" clId="{783C48AB-DCC9-4E2E-9797-2001B6194F4B}" dt="2026-10-07T17:54:50.244" v="1571"/>
          <pc:sldLayoutMkLst>
            <pc:docMk/>
            <pc:sldMasterMk cId="260037234" sldId="2147483791"/>
            <pc:sldLayoutMk cId="105273150" sldId="2147483805"/>
          </pc:sldLayoutMkLst>
          <pc:spChg chg="del">
            <ac:chgData name="Amie Batton" userId="e3f73fed-3700-4083-95d4-530079ddda5d" providerId="ADAL" clId="{783C48AB-DCC9-4E2E-9797-2001B6194F4B}" dt="2026-10-07T17:54:50.244" v="1571"/>
            <ac:spMkLst>
              <pc:docMk/>
              <pc:sldMasterMk cId="260037234" sldId="2147483791"/>
              <pc:sldLayoutMk cId="105273150" sldId="2147483805"/>
              <ac:spMk id="3" creationId="{05CA24FE-7F15-0A35-2050-28F4CE33B91F}"/>
            </ac:spMkLst>
          </pc:spChg>
          <pc:spChg chg="del">
            <ac:chgData name="Amie Batton" userId="e3f73fed-3700-4083-95d4-530079ddda5d" providerId="ADAL" clId="{783C48AB-DCC9-4E2E-9797-2001B6194F4B}" dt="2026-10-07T17:54:50.244" v="1571"/>
            <ac:spMkLst>
              <pc:docMk/>
              <pc:sldMasterMk cId="260037234" sldId="2147483791"/>
              <pc:sldLayoutMk cId="105273150" sldId="2147483805"/>
              <ac:spMk id="4" creationId="{CC9E0A62-7502-AFE4-4860-6DE00EB6D1D5}"/>
            </ac:spMkLst>
          </pc:spChg>
        </pc:sldLayoutChg>
      </pc:sldMasterChg>
      <pc:sldMasterChg chg="modSldLayout">
        <pc:chgData name="Amie Batton" userId="e3f73fed-3700-4083-95d4-530079ddda5d" providerId="ADAL" clId="{783C48AB-DCC9-4E2E-9797-2001B6194F4B}" dt="2026-10-07T17:54:55.614" v="1575"/>
        <pc:sldMasterMkLst>
          <pc:docMk/>
          <pc:sldMasterMk cId="819058854" sldId="2147483806"/>
        </pc:sldMasterMkLst>
        <pc:sldLayoutChg chg="delSp">
          <pc:chgData name="Amie Batton" userId="e3f73fed-3700-4083-95d4-530079ddda5d" providerId="ADAL" clId="{783C48AB-DCC9-4E2E-9797-2001B6194F4B}" dt="2026-10-07T17:54:55.614" v="1575"/>
          <pc:sldLayoutMkLst>
            <pc:docMk/>
            <pc:sldMasterMk cId="819058854" sldId="2147483806"/>
            <pc:sldLayoutMk cId="164394401" sldId="2147483835"/>
          </pc:sldLayoutMkLst>
          <pc:spChg chg="del">
            <ac:chgData name="Amie Batton" userId="e3f73fed-3700-4083-95d4-530079ddda5d" providerId="ADAL" clId="{783C48AB-DCC9-4E2E-9797-2001B6194F4B}" dt="2026-10-07T17:54:55.614" v="1575"/>
            <ac:spMkLst>
              <pc:docMk/>
              <pc:sldMasterMk cId="819058854" sldId="2147483806"/>
              <pc:sldLayoutMk cId="164394401" sldId="2147483835"/>
              <ac:spMk id="7" creationId="{00000000-0000-0000-0000-000000000000}"/>
            </ac:spMkLst>
          </pc:spChg>
          <pc:spChg chg="del">
            <ac:chgData name="Amie Batton" userId="e3f73fed-3700-4083-95d4-530079ddda5d" providerId="ADAL" clId="{783C48AB-DCC9-4E2E-9797-2001B6194F4B}" dt="2026-10-07T17:54:55.614" v="1575"/>
            <ac:spMkLst>
              <pc:docMk/>
              <pc:sldMasterMk cId="819058854" sldId="2147483806"/>
              <pc:sldLayoutMk cId="164394401" sldId="2147483835"/>
              <ac:spMk id="8" creationId="{00000000-0000-0000-0000-000000000000}"/>
            </ac:spMkLst>
          </pc:spChg>
        </pc:sldLayoutChg>
      </pc:sldMasterChg>
      <pc:sldMasterChg chg="modSldLayout">
        <pc:chgData name="Amie Batton" userId="e3f73fed-3700-4083-95d4-530079ddda5d" providerId="ADAL" clId="{783C48AB-DCC9-4E2E-9797-2001B6194F4B}" dt="2026-10-07T17:55:26.664" v="1596"/>
        <pc:sldMasterMkLst>
          <pc:docMk/>
          <pc:sldMasterMk cId="2539500148" sldId="2147483983"/>
        </pc:sldMasterMkLst>
        <pc:sldLayoutChg chg="delSp">
          <pc:chgData name="Amie Batton" userId="e3f73fed-3700-4083-95d4-530079ddda5d" providerId="ADAL" clId="{783C48AB-DCC9-4E2E-9797-2001B6194F4B}" dt="2026-10-07T17:55:26.664" v="1596"/>
          <pc:sldLayoutMkLst>
            <pc:docMk/>
            <pc:sldMasterMk cId="2539500148" sldId="2147483983"/>
            <pc:sldLayoutMk cId="1036647323" sldId="2147483995"/>
          </pc:sldLayoutMkLst>
          <pc:spChg chg="del">
            <ac:chgData name="Amie Batton" userId="e3f73fed-3700-4083-95d4-530079ddda5d" providerId="ADAL" clId="{783C48AB-DCC9-4E2E-9797-2001B6194F4B}" dt="2026-10-07T17:55:26.664" v="1596"/>
            <ac:spMkLst>
              <pc:docMk/>
              <pc:sldMasterMk cId="2539500148" sldId="2147483983"/>
              <pc:sldLayoutMk cId="1036647323" sldId="2147483995"/>
              <ac:spMk id="9" creationId="{F879DE85-4541-95AA-B871-7CBAD2BA1550}"/>
            </ac:spMkLst>
          </pc:spChg>
        </pc:sldLayoutChg>
        <pc:sldLayoutChg chg="delSp">
          <pc:chgData name="Amie Batton" userId="e3f73fed-3700-4083-95d4-530079ddda5d" providerId="ADAL" clId="{783C48AB-DCC9-4E2E-9797-2001B6194F4B}" dt="2026-10-07T17:55:26.664" v="1596"/>
          <pc:sldLayoutMkLst>
            <pc:docMk/>
            <pc:sldMasterMk cId="2539500148" sldId="2147483983"/>
            <pc:sldLayoutMk cId="2686407701" sldId="2147483996"/>
          </pc:sldLayoutMkLst>
          <pc:spChg chg="del">
            <ac:chgData name="Amie Batton" userId="e3f73fed-3700-4083-95d4-530079ddda5d" providerId="ADAL" clId="{783C48AB-DCC9-4E2E-9797-2001B6194F4B}" dt="2026-10-07T17:55:26.664" v="1596"/>
            <ac:spMkLst>
              <pc:docMk/>
              <pc:sldMasterMk cId="2539500148" sldId="2147483983"/>
              <pc:sldLayoutMk cId="2686407701" sldId="2147483996"/>
              <ac:spMk id="9" creationId="{731FD272-0797-A5C1-BAB9-E68F518B8158}"/>
            </ac:spMkLst>
          </pc:spChg>
          <pc:spChg chg="del">
            <ac:chgData name="Amie Batton" userId="e3f73fed-3700-4083-95d4-530079ddda5d" providerId="ADAL" clId="{783C48AB-DCC9-4E2E-9797-2001B6194F4B}" dt="2026-10-07T17:55:26.664" v="1596"/>
            <ac:spMkLst>
              <pc:docMk/>
              <pc:sldMasterMk cId="2539500148" sldId="2147483983"/>
              <pc:sldLayoutMk cId="2686407701" sldId="2147483996"/>
              <ac:spMk id="34" creationId="{9AE531BB-71E1-57EF-0879-5979B0C95458}"/>
            </ac:spMkLst>
          </pc:spChg>
        </pc:sldLayoutChg>
        <pc:sldLayoutChg chg="delSp">
          <pc:chgData name="Amie Batton" userId="e3f73fed-3700-4083-95d4-530079ddda5d" providerId="ADAL" clId="{783C48AB-DCC9-4E2E-9797-2001B6194F4B}" dt="2026-10-07T17:55:26.664" v="1596"/>
          <pc:sldLayoutMkLst>
            <pc:docMk/>
            <pc:sldMasterMk cId="2539500148" sldId="2147483983"/>
            <pc:sldLayoutMk cId="1531443461" sldId="2147483997"/>
          </pc:sldLayoutMkLst>
          <pc:spChg chg="del">
            <ac:chgData name="Amie Batton" userId="e3f73fed-3700-4083-95d4-530079ddda5d" providerId="ADAL" clId="{783C48AB-DCC9-4E2E-9797-2001B6194F4B}" dt="2026-10-07T17:55:26.664" v="1596"/>
            <ac:spMkLst>
              <pc:docMk/>
              <pc:sldMasterMk cId="2539500148" sldId="2147483983"/>
              <pc:sldLayoutMk cId="1531443461" sldId="2147483997"/>
              <ac:spMk id="3" creationId="{05CA24FE-7F15-0A35-2050-28F4CE33B91F}"/>
            </ac:spMkLst>
          </pc:spChg>
          <pc:spChg chg="del">
            <ac:chgData name="Amie Batton" userId="e3f73fed-3700-4083-95d4-530079ddda5d" providerId="ADAL" clId="{783C48AB-DCC9-4E2E-9797-2001B6194F4B}" dt="2026-10-07T17:55:26.664" v="1596"/>
            <ac:spMkLst>
              <pc:docMk/>
              <pc:sldMasterMk cId="2539500148" sldId="2147483983"/>
              <pc:sldLayoutMk cId="1531443461" sldId="2147483997"/>
              <ac:spMk id="4" creationId="{CC9E0A62-7502-AFE4-4860-6DE00EB6D1D5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0410"/>
            <a:ext cx="10813067" cy="7838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998185"/>
            <a:ext cx="10813067" cy="54150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74" y="1606318"/>
            <a:ext cx="11268845" cy="479145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159971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E1F764-5B01-7711-9CF1-7EA13A629701}"/>
              </a:ext>
            </a:extLst>
          </p:cNvPr>
          <p:cNvCxnSpPr>
            <a:cxnSpLocks/>
          </p:cNvCxnSpPr>
          <p:nvPr/>
        </p:nvCxnSpPr>
        <p:spPr>
          <a:xfrm flipH="1">
            <a:off x="0" y="639617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423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0221"/>
            <a:ext cx="10515600" cy="13304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04291"/>
            <a:ext cx="10515600" cy="41726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6D044F-5574-D6D7-2A47-5069E411C22F}"/>
              </a:ext>
            </a:extLst>
          </p:cNvPr>
          <p:cNvCxnSpPr>
            <a:cxnSpLocks/>
          </p:cNvCxnSpPr>
          <p:nvPr/>
        </p:nvCxnSpPr>
        <p:spPr>
          <a:xfrm flipH="1">
            <a:off x="0" y="1825625"/>
            <a:ext cx="12210293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945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45" y="1480212"/>
            <a:ext cx="3849131" cy="287135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6" y="5410440"/>
            <a:ext cx="3849128" cy="1068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04414" cy="6859634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29501" y="6445997"/>
            <a:ext cx="295546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6650" y="6445997"/>
            <a:ext cx="135305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BE003B-9AA9-5AAB-16A3-CC8CD5997AAA}"/>
              </a:ext>
            </a:extLst>
          </p:cNvPr>
          <p:cNvCxnSpPr>
            <a:cxnSpLocks/>
          </p:cNvCxnSpPr>
          <p:nvPr/>
        </p:nvCxnSpPr>
        <p:spPr>
          <a:xfrm flipH="1">
            <a:off x="7206802" y="5031087"/>
            <a:ext cx="498519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CBC2A1-BC50-27CD-C764-435FA7A59ABD}"/>
              </a:ext>
            </a:extLst>
          </p:cNvPr>
          <p:cNvCxnSpPr>
            <a:cxnSpLocks/>
          </p:cNvCxnSpPr>
          <p:nvPr/>
        </p:nvCxnSpPr>
        <p:spPr>
          <a:xfrm>
            <a:off x="720680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565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222" y="1246912"/>
            <a:ext cx="8919556" cy="3050766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378" y="5345199"/>
            <a:ext cx="7289245" cy="11840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A186-7A3C-2849-F4A7-5B5565EB29E6}"/>
              </a:ext>
            </a:extLst>
          </p:cNvPr>
          <p:cNvCxnSpPr>
            <a:cxnSpLocks/>
          </p:cNvCxnSpPr>
          <p:nvPr/>
        </p:nvCxnSpPr>
        <p:spPr>
          <a:xfrm flipH="1">
            <a:off x="0" y="5016433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C7E87E-EC44-47F9-6172-5EEA03DE5D87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025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2D6AD5-6168-B411-89A9-90C82303B2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6DA0-2CB8-AFC5-DB06-AB923598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38087"/>
            <a:ext cx="8932653" cy="3312544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cap="all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16A9F-28B9-2207-66D3-D952EB7E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-789870"/>
            <a:ext cx="10515600" cy="638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F77F-C41D-1011-B9F4-A5DE814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75108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D507-925C-84B3-8F49-9F3B912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B4AE-32E8-CAFF-4A3C-6CBE4FFF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A0DE8-9E4B-D747-CB64-14B8DEDC02EA}"/>
              </a:ext>
            </a:extLst>
          </p:cNvPr>
          <p:cNvCxnSpPr>
            <a:cxnSpLocks/>
          </p:cNvCxnSpPr>
          <p:nvPr/>
        </p:nvCxnSpPr>
        <p:spPr>
          <a:xfrm flipH="1">
            <a:off x="0" y="136758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EB75EB-F27E-271A-C843-4096E1F19057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2567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D18C4-A1A8-6CA4-B4A2-0E9791DC7F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22507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9085" y="2249592"/>
            <a:ext cx="6100623" cy="3787062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413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D0A563-F018-FFF1-B911-D69E42CEEA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A2B1BE-7DDF-C8B4-6A46-21B5A0257D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364" y="1830708"/>
            <a:ext cx="5321063" cy="456392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DD64E6-257D-65B2-D2A7-6A1002E1E580}"/>
              </a:ext>
            </a:extLst>
          </p:cNvPr>
          <p:cNvCxnSpPr>
            <a:cxnSpLocks/>
          </p:cNvCxnSpPr>
          <p:nvPr/>
        </p:nvCxnSpPr>
        <p:spPr>
          <a:xfrm>
            <a:off x="5321065" y="1822345"/>
            <a:ext cx="0" cy="5035655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402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1299"/>
            <a:ext cx="3689927" cy="1486906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515" y="2780147"/>
            <a:ext cx="6567049" cy="3359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F5C1EC-3A2D-2E51-65A6-6155B3776C4A}"/>
              </a:ext>
            </a:extLst>
          </p:cNvPr>
          <p:cNvCxnSpPr>
            <a:cxnSpLocks/>
          </p:cNvCxnSpPr>
          <p:nvPr/>
        </p:nvCxnSpPr>
        <p:spPr>
          <a:xfrm flipH="1">
            <a:off x="0" y="239797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97FEE4-9B7E-CE58-4AA3-EC6E3E1861F3}"/>
              </a:ext>
            </a:extLst>
          </p:cNvPr>
          <p:cNvCxnSpPr>
            <a:cxnSpLocks/>
          </p:cNvCxnSpPr>
          <p:nvPr/>
        </p:nvCxnSpPr>
        <p:spPr>
          <a:xfrm>
            <a:off x="446924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662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60">
          <p15:clr>
            <a:srgbClr val="FBAE40"/>
          </p15:clr>
        </p15:guide>
        <p15:guide id="4" pos="2928">
          <p15:clr>
            <a:srgbClr val="FBAE40"/>
          </p15:clr>
        </p15:guide>
        <p15:guide id="5" pos="47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473"/>
            <a:ext cx="3664107" cy="386405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349" y="720473"/>
            <a:ext cx="6309360" cy="5303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AC6891-86BE-FF41-E94E-AB97BFFB2322}"/>
              </a:ext>
            </a:extLst>
          </p:cNvPr>
          <p:cNvCxnSpPr>
            <a:cxnSpLocks/>
          </p:cNvCxnSpPr>
          <p:nvPr/>
        </p:nvCxnSpPr>
        <p:spPr>
          <a:xfrm>
            <a:off x="464346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1E503-5C8D-3CDA-5CC2-A56B4F2A619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3601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1995" y="559483"/>
            <a:ext cx="6825541" cy="1009652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421943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994" y="2083837"/>
            <a:ext cx="6825545" cy="4032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811448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423739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4425535" y="1810995"/>
            <a:ext cx="7750205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22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44" y="669386"/>
            <a:ext cx="7231413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994" y="-5468"/>
            <a:ext cx="4011836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644" y="1812385"/>
            <a:ext cx="7231407" cy="4423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408011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00921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830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0728"/>
            <a:ext cx="7281067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3728"/>
            <a:ext cx="7281061" cy="4423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5489" y="-6369"/>
            <a:ext cx="3996512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818828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487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8485"/>
            <a:ext cx="6369370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1484"/>
            <a:ext cx="6360897" cy="42921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77100" y="-8466"/>
            <a:ext cx="4914895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727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492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145"/>
            <a:ext cx="4000497" cy="16797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2880"/>
            <a:ext cx="4000497" cy="3789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3323" y="0"/>
            <a:ext cx="733867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4000500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849331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163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922" y="458144"/>
            <a:ext cx="3909536" cy="14858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6839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9922" y="2463789"/>
            <a:ext cx="3909534" cy="3561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67EAFE-BA64-2156-9780-AA400F6F3026}"/>
              </a:ext>
            </a:extLst>
          </p:cNvPr>
          <p:cNvCxnSpPr>
            <a:cxnSpLocks/>
          </p:cNvCxnSpPr>
          <p:nvPr/>
        </p:nvCxnSpPr>
        <p:spPr>
          <a:xfrm>
            <a:off x="727134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F2342-86AA-3EA4-EB3B-2DB8D68315E6}"/>
              </a:ext>
            </a:extLst>
          </p:cNvPr>
          <p:cNvCxnSpPr>
            <a:cxnSpLocks/>
          </p:cNvCxnSpPr>
          <p:nvPr/>
        </p:nvCxnSpPr>
        <p:spPr>
          <a:xfrm flipH="1">
            <a:off x="7227420" y="2212509"/>
            <a:ext cx="493532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828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959530"/>
            <a:ext cx="3512409" cy="219986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B441162-7125-E1E0-1B82-FCC1AB8422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57" y="-1"/>
            <a:ext cx="12192000" cy="364897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3613" y="3959529"/>
            <a:ext cx="7011183" cy="2369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6445997"/>
            <a:ext cx="3543299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F81FBD-8D67-B5E4-E22E-74E98EF89F80}"/>
              </a:ext>
            </a:extLst>
          </p:cNvPr>
          <p:cNvCxnSpPr>
            <a:cxnSpLocks/>
          </p:cNvCxnSpPr>
          <p:nvPr/>
        </p:nvCxnSpPr>
        <p:spPr>
          <a:xfrm>
            <a:off x="4290210" y="3648976"/>
            <a:ext cx="0" cy="3209024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92870-1B48-2935-21E8-3BC6F474C661}"/>
              </a:ext>
            </a:extLst>
          </p:cNvPr>
          <p:cNvCxnSpPr>
            <a:cxnSpLocks/>
          </p:cNvCxnSpPr>
          <p:nvPr/>
        </p:nvCxnSpPr>
        <p:spPr>
          <a:xfrm flipH="1">
            <a:off x="-857" y="365470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3368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7072"/>
            <a:ext cx="4958078" cy="122548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2182"/>
            <a:ext cx="5758172" cy="454645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142" y="377072"/>
            <a:ext cx="5558655" cy="5797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575817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42182"/>
            <a:ext cx="5758174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867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407360"/>
            <a:ext cx="3543299" cy="173282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466598"/>
            <a:ext cx="4460008" cy="3601433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635" y="788704"/>
            <a:ext cx="6730614" cy="53858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543300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4068031"/>
            <a:ext cx="446000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446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D58D1-F636-9620-582E-41FBB707092B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67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1F6A87-CC7B-D4BD-1F6A-C3948971C3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8720" y="5264780"/>
            <a:ext cx="9811512" cy="109728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10000"/>
              </a:lnSpc>
              <a:defRPr lang="en-US" sz="2800" cap="all" spc="100" baseline="0" dirty="0">
                <a:solidFill>
                  <a:schemeClr val="tx2">
                    <a:lumMod val="9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76656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DE133-B5D6-A1C0-6BC9-C723D008EC0E}"/>
              </a:ext>
            </a:extLst>
          </p:cNvPr>
          <p:cNvCxnSpPr>
            <a:cxnSpLocks/>
          </p:cNvCxnSpPr>
          <p:nvPr/>
        </p:nvCxnSpPr>
        <p:spPr>
          <a:xfrm flipH="1">
            <a:off x="0" y="501866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143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FB4D75-C478-D736-9A5A-B64DEA2410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93103" y="1493520"/>
            <a:ext cx="8805794" cy="3911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5400" b="0">
                <a:solidFill>
                  <a:schemeClr val="tx2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4800" b="0">
                <a:solidFill>
                  <a:schemeClr val="tx2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4400" b="0">
                <a:solidFill>
                  <a:schemeClr val="tx2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4000" b="0">
                <a:solidFill>
                  <a:schemeClr val="tx2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36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47212-589F-3A5C-2FF7-4E576B86E3A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E2472-A2D0-B3C4-1592-E709B2EC9AD6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95E0B8-C6C3-8095-D53F-FB618E39D7CE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D2DF78-237E-1E21-906C-273460F55F55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033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7DCC75-46A1-9953-9459-89672E9805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5549186"/>
            <a:ext cx="9199563" cy="6531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62100" y="823913"/>
            <a:ext cx="9199563" cy="3614737"/>
          </a:xfrm>
        </p:spPr>
        <p:txBody>
          <a:bodyPr anchor="ctr">
            <a:normAutofit/>
          </a:bodyPr>
          <a:lstStyle>
            <a:lvl1pPr marL="182880" indent="-182880">
              <a:buNone/>
              <a:defRPr sz="400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1338F2-C5CE-45A7-7748-138B348BA1E7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4CFB94-8AB3-65DB-0B12-EC4F7DAAEBF7}"/>
              </a:ext>
            </a:extLst>
          </p:cNvPr>
          <p:cNvCxnSpPr>
            <a:cxnSpLocks/>
          </p:cNvCxnSpPr>
          <p:nvPr/>
        </p:nvCxnSpPr>
        <p:spPr>
          <a:xfrm flipH="1">
            <a:off x="0" y="504372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151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7BF6-CDFA-AAF4-F7FD-F4F8D06F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5309"/>
            <a:ext cx="11277600" cy="9144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B1904-05A3-AF54-90B7-8B4E5E9BFC6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5613" y="1677988"/>
            <a:ext cx="5181600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15555F-2C1E-04D7-CE37-D06ABFB568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3200" y="1677988"/>
            <a:ext cx="5180013" cy="4498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08197-F703-726D-4372-C7520052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FAA39-5E1E-3A94-5A04-C36BA19E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80595-19B6-01B9-FCF5-F94B0C1B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C5098A-8A29-951C-ABCF-B4C329C3A94F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A1D01-2B46-73F0-8DC7-926AA95F7DFC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1308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27A1-B3E2-4312-9475-76586DB1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6838"/>
            <a:ext cx="11274552" cy="914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D6984-5D8F-6F35-3DC2-352D46E75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475623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D5136-48A0-D788-8CE2-627309A00EC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522538"/>
            <a:ext cx="5178425" cy="380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7CEA6-7FDB-2A72-485B-D38A79C18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6248" y="1475622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4D723F-4492-3B3B-CE74-0959714EEB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6375" y="2522538"/>
            <a:ext cx="5175249" cy="380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FA108E0-63AE-4B5C-404F-AD0FEC4A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2E2EB77-3CF8-CDC9-D0D4-1AC07FC5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918C09E-FCA3-F1F6-7408-40D98FCE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4F547E-1AC1-2FFD-3E17-DC3F25B07823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95E25D-D4B1-2002-F8AB-8B987C1683D9}"/>
              </a:ext>
            </a:extLst>
          </p:cNvPr>
          <p:cNvCxnSpPr>
            <a:cxnSpLocks/>
          </p:cNvCxnSpPr>
          <p:nvPr/>
        </p:nvCxnSpPr>
        <p:spPr>
          <a:xfrm flipH="1">
            <a:off x="0" y="226812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35EA16-C700-BA75-F075-2E4BC3EAFBE2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2659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D741-0C8D-481A-A4FA-4C25A66C69A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A70A1-3673-4534-9C56-AA170A0B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037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1370D-0A93-44DD-E049-EF3265B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F00A2-5853-30A7-62F5-7C7CB5A2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E97DA-A7DF-E3FF-8937-F6A36D17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1739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319627-2791-E32D-91B0-857B27F822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11122508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3528206"/>
            <a:ext cx="11122509" cy="275425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638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CD7571-736E-B4CB-34E0-C8B31B5A98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6768193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3528206"/>
            <a:ext cx="6768193" cy="1794899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774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6071" y="1016955"/>
            <a:ext cx="3872530" cy="37268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cap="all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6071" y="5134926"/>
            <a:ext cx="3868420" cy="11134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b="1" i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BE7EAD-CCCA-EA7C-0263-265AA3E43C5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224095" cy="6858000"/>
          </a:xfrm>
          <a:custGeom>
            <a:avLst/>
            <a:gdLst>
              <a:gd name="connsiteX0" fmla="*/ 0 w 7224095"/>
              <a:gd name="connsiteY0" fmla="*/ 629614 h 6858000"/>
              <a:gd name="connsiteX1" fmla="*/ 7224095 w 7224095"/>
              <a:gd name="connsiteY1" fmla="*/ 629614 h 6858000"/>
              <a:gd name="connsiteX2" fmla="*/ 7224095 w 7224095"/>
              <a:gd name="connsiteY2" fmla="*/ 6858000 h 6858000"/>
              <a:gd name="connsiteX3" fmla="*/ 0 w 7224095"/>
              <a:gd name="connsiteY3" fmla="*/ 6858000 h 6858000"/>
              <a:gd name="connsiteX4" fmla="*/ 0 w 7224095"/>
              <a:gd name="connsiteY4" fmla="*/ 0 h 6858000"/>
              <a:gd name="connsiteX5" fmla="*/ 7224095 w 7224095"/>
              <a:gd name="connsiteY5" fmla="*/ 0 h 6858000"/>
              <a:gd name="connsiteX6" fmla="*/ 7224095 w 7224095"/>
              <a:gd name="connsiteY6" fmla="*/ 565606 h 6858000"/>
              <a:gd name="connsiteX7" fmla="*/ 0 w 7224095"/>
              <a:gd name="connsiteY7" fmla="*/ 565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24095" h="6858000">
                <a:moveTo>
                  <a:pt x="0" y="629614"/>
                </a:moveTo>
                <a:lnTo>
                  <a:pt x="7224095" y="629614"/>
                </a:lnTo>
                <a:lnTo>
                  <a:pt x="7224095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7224095" y="0"/>
                </a:lnTo>
                <a:lnTo>
                  <a:pt x="7224095" y="565606"/>
                </a:lnTo>
                <a:lnTo>
                  <a:pt x="0" y="565606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67937" y="6476999"/>
            <a:ext cx="189584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2" y="6476999"/>
            <a:ext cx="937594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8" y="6477000"/>
            <a:ext cx="657221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555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16955"/>
            <a:ext cx="3491539" cy="408358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2526" y="1016955"/>
            <a:ext cx="6696073" cy="40835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7000"/>
            <a:ext cx="1891338" cy="381001"/>
          </a:xfrm>
          <a:prstGeom prst="rect">
            <a:avLst/>
          </a:prstGeom>
        </p:spPr>
        <p:txBody>
          <a:bodyPr/>
          <a:lstStyle/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206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Picture 9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16955"/>
            <a:ext cx="3486153" cy="1316347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4030" y="2495233"/>
            <a:ext cx="3385517" cy="3727765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6142" y="1016954"/>
            <a:ext cx="7082457" cy="520604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6999"/>
            <a:ext cx="1891338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258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7148D-D60C-3359-4AC2-15A43E22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1"/>
            <a:ext cx="10515600" cy="1157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8731C-FCAE-A05A-5A11-57005B86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52E70-B2DF-717F-6373-70A688FAD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215E5-6146-14C5-665E-EF04630D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35F68458-1A7A-4A29-A16B-4424C6D3B5E6}" type="datetime1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8FA3A-8706-3F4B-41CC-B024431F6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01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  <p:sldLayoutId id="2147484011" r:id="rId13"/>
    <p:sldLayoutId id="2147484012" r:id="rId14"/>
    <p:sldLayoutId id="2147484013" r:id="rId15"/>
    <p:sldLayoutId id="2147484014" r:id="rId16"/>
    <p:sldLayoutId id="2147484015" r:id="rId17"/>
    <p:sldLayoutId id="2147484016" r:id="rId18"/>
    <p:sldLayoutId id="2147484017" r:id="rId19"/>
    <p:sldLayoutId id="2147484018" r:id="rId20"/>
    <p:sldLayoutId id="2147484019" r:id="rId21"/>
    <p:sldLayoutId id="2147484020" r:id="rId22"/>
    <p:sldLayoutId id="2147484021" r:id="rId23"/>
    <p:sldLayoutId id="2147484022" r:id="rId24"/>
    <p:sldLayoutId id="2147484023" r:id="rId25"/>
    <p:sldLayoutId id="2147484024" r:id="rId26"/>
    <p:sldLayoutId id="2147484025" r:id="rId27"/>
    <p:sldLayoutId id="2147484026" r:id="rId28"/>
    <p:sldLayoutId id="2147484027" r:id="rId29"/>
    <p:sldLayoutId id="2147484028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08">
          <p15:clr>
            <a:srgbClr val="F26B43"/>
          </p15:clr>
        </p15:guide>
        <p15:guide id="3" pos="4872">
          <p15:clr>
            <a:srgbClr val="F26B43"/>
          </p15:clr>
        </p15:guide>
        <p15:guide id="4" pos="5160">
          <p15:clr>
            <a:srgbClr val="F26B43"/>
          </p15:clr>
        </p15:guide>
        <p15:guide id="5" pos="2520">
          <p15:clr>
            <a:srgbClr val="F26B43"/>
          </p15:clr>
        </p15:guide>
        <p15:guide id="6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1.%20Fall%20Meeting%202026%20Documents" TargetMode="Externa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rl.com/article/hidden-gems-of-perl-com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0.xml"/><Relationship Id="rId4" Type="http://schemas.openxmlformats.org/officeDocument/2006/relationships/hyperlink" Target="https://creativecommons.org/licenses/by-nc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domainpictures.net/view-image.php?image=13523&amp;picture=przerwy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domainpictures.net/view-image.php?image=13523&amp;picture=przerwy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domainpictures.net/view-image.php?image=13523&amp;picture=przerwy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576E6-F5A0-6678-2F5A-6A59BEAAC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4015" y="1016955"/>
            <a:ext cx="3872530" cy="1250757"/>
          </a:xfrm>
        </p:spPr>
        <p:txBody>
          <a:bodyPr anchor="t">
            <a:normAutofit fontScale="90000"/>
          </a:bodyPr>
          <a:lstStyle/>
          <a:p>
            <a:r>
              <a:rPr lang="en-US" sz="4600" dirty="0"/>
              <a:t>Working Breakfast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64A4-F566-D2A1-2AEB-5AECE3086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6070" y="2582132"/>
            <a:ext cx="3868420" cy="2389824"/>
          </a:xfrm>
        </p:spPr>
        <p:txBody>
          <a:bodyPr anchor="b">
            <a:normAutofit fontScale="85000" lnSpcReduction="20000"/>
          </a:bodyPr>
          <a:lstStyle/>
          <a:p>
            <a:pPr marL="0" indent="0">
              <a:buNone/>
            </a:pPr>
            <a:r>
              <a:rPr lang="en-US" sz="3200" dirty="0"/>
              <a:t>Question: </a:t>
            </a:r>
          </a:p>
          <a:p>
            <a:pPr marL="0" indent="0">
              <a:buNone/>
            </a:pPr>
            <a:r>
              <a:rPr lang="en-US" sz="3200" dirty="0"/>
              <a:t>What are the things you want to talk about during collaboration time?</a:t>
            </a:r>
          </a:p>
        </p:txBody>
      </p:sp>
      <p:pic>
        <p:nvPicPr>
          <p:cNvPr id="5" name="Picture 4" descr="A breakfast spread">
            <a:extLst>
              <a:ext uri="{FF2B5EF4-FFF2-40B4-BE49-F238E27FC236}">
                <a16:creationId xmlns:a16="http://schemas.microsoft.com/office/drawing/2014/main" id="{F4F1A659-E88D-90B2-1A93-9B68A565C1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49" r="18137" b="-1"/>
          <a:stretch>
            <a:fillRect/>
          </a:stretch>
        </p:blipFill>
        <p:spPr>
          <a:xfrm>
            <a:off x="20" y="10"/>
            <a:ext cx="7224075" cy="6857990"/>
          </a:xfrm>
          <a:custGeom>
            <a:avLst/>
            <a:gdLst>
              <a:gd name="connsiteX0" fmla="*/ 0 w 7224095"/>
              <a:gd name="connsiteY0" fmla="*/ 629614 h 6858000"/>
              <a:gd name="connsiteX1" fmla="*/ 7224095 w 7224095"/>
              <a:gd name="connsiteY1" fmla="*/ 629614 h 6858000"/>
              <a:gd name="connsiteX2" fmla="*/ 7224095 w 7224095"/>
              <a:gd name="connsiteY2" fmla="*/ 6858000 h 6858000"/>
              <a:gd name="connsiteX3" fmla="*/ 0 w 7224095"/>
              <a:gd name="connsiteY3" fmla="*/ 6858000 h 6858000"/>
              <a:gd name="connsiteX4" fmla="*/ 0 w 7224095"/>
              <a:gd name="connsiteY4" fmla="*/ 0 h 6858000"/>
              <a:gd name="connsiteX5" fmla="*/ 7224095 w 7224095"/>
              <a:gd name="connsiteY5" fmla="*/ 0 h 6858000"/>
              <a:gd name="connsiteX6" fmla="*/ 7224095 w 7224095"/>
              <a:gd name="connsiteY6" fmla="*/ 565606 h 6858000"/>
              <a:gd name="connsiteX7" fmla="*/ 0 w 7224095"/>
              <a:gd name="connsiteY7" fmla="*/ 565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24095" h="6858000">
                <a:moveTo>
                  <a:pt x="0" y="629614"/>
                </a:moveTo>
                <a:lnTo>
                  <a:pt x="7224095" y="629614"/>
                </a:lnTo>
                <a:lnTo>
                  <a:pt x="7224095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7224095" y="0"/>
                </a:lnTo>
                <a:lnTo>
                  <a:pt x="7224095" y="565606"/>
                </a:lnTo>
                <a:lnTo>
                  <a:pt x="0" y="565606"/>
                </a:lnTo>
                <a:close/>
              </a:path>
            </a:pathLst>
          </a:cu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7000D6-5683-F06A-7465-5437B444D639}"/>
              </a:ext>
            </a:extLst>
          </p:cNvPr>
          <p:cNvSpPr txBox="1"/>
          <p:nvPr/>
        </p:nvSpPr>
        <p:spPr>
          <a:xfrm>
            <a:off x="7731610" y="5286375"/>
            <a:ext cx="39773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dirty="0"/>
              <a:t>Please take a Post-it note from your table, write down your response, and add it to the sheet on the wall.</a:t>
            </a:r>
          </a:p>
        </p:txBody>
      </p:sp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9DAD22A9-2C59-F888-2FA5-9CAFFCDA08A2}"/>
              </a:ext>
            </a:extLst>
          </p:cNvPr>
          <p:cNvSpPr/>
          <p:nvPr/>
        </p:nvSpPr>
        <p:spPr>
          <a:xfrm>
            <a:off x="0" y="5724144"/>
            <a:ext cx="2286000" cy="1133856"/>
          </a:xfrm>
          <a:prstGeom prst="foldedCorner">
            <a:avLst/>
          </a:prstGeom>
          <a:solidFill>
            <a:srgbClr val="FFFF66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Wifi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information:</a:t>
            </a:r>
          </a:p>
          <a:p>
            <a:pPr algn="ctr"/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Network: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CCOpen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Password: Littel1925!</a:t>
            </a:r>
          </a:p>
        </p:txBody>
      </p:sp>
    </p:spTree>
    <p:extLst>
      <p:ext uri="{BB962C8B-B14F-4D97-AF65-F5344CB8AC3E}">
        <p14:creationId xmlns:p14="http://schemas.microsoft.com/office/powerpoint/2010/main" val="1895384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803F9-7B6B-14B1-6428-3A75BE040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7005" y="1161288"/>
            <a:ext cx="9140954" cy="1828800"/>
          </a:xfrm>
        </p:spPr>
        <p:txBody>
          <a:bodyPr>
            <a:normAutofit/>
          </a:bodyPr>
          <a:lstStyle/>
          <a:p>
            <a:r>
              <a:rPr lang="en-US" dirty="0"/>
              <a:t>Welcome to CBS-Fall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A7566-BE0E-E045-FD39-F4A77BF745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Centralia College</a:t>
            </a:r>
          </a:p>
          <a:p>
            <a:r>
              <a:rPr lang="en-US" dirty="0"/>
              <a:t>Centralia, WA</a:t>
            </a:r>
          </a:p>
          <a:p>
            <a:r>
              <a:rPr lang="en-US" dirty="0"/>
              <a:t>October 29 &amp; 30, 2026</a:t>
            </a:r>
          </a:p>
        </p:txBody>
      </p:sp>
      <p:sp>
        <p:nvSpPr>
          <p:cNvPr id="5" name="Rectangle: Folded Corner 4">
            <a:extLst>
              <a:ext uri="{FF2B5EF4-FFF2-40B4-BE49-F238E27FC236}">
                <a16:creationId xmlns:a16="http://schemas.microsoft.com/office/drawing/2014/main" id="{715A1915-F302-3538-D505-7CC080FDAB20}"/>
              </a:ext>
            </a:extLst>
          </p:cNvPr>
          <p:cNvSpPr/>
          <p:nvPr/>
        </p:nvSpPr>
        <p:spPr>
          <a:xfrm>
            <a:off x="0" y="5856284"/>
            <a:ext cx="2185416" cy="1001716"/>
          </a:xfrm>
          <a:prstGeom prst="foldedCorner">
            <a:avLst/>
          </a:prstGeom>
          <a:solidFill>
            <a:srgbClr val="FFFF66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Wifi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 information:</a:t>
            </a:r>
          </a:p>
          <a:p>
            <a:pPr algn="ctr"/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Network: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CCOpen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Password: Littel1925!</a:t>
            </a:r>
          </a:p>
        </p:txBody>
      </p:sp>
    </p:spTree>
    <p:extLst>
      <p:ext uri="{BB962C8B-B14F-4D97-AF65-F5344CB8AC3E}">
        <p14:creationId xmlns:p14="http://schemas.microsoft.com/office/powerpoint/2010/main" val="118870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4B743-FC07-6E1A-6CDA-BB4404200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01AA7-6E2F-2E96-A406-1892F9583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8" y="1748474"/>
            <a:ext cx="11125202" cy="228403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CBS Welcome- Amie Batton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Land Acknowledgement- Lindsey Gracia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Corrections/Reentry Student Panel-Moderated by Lindsey Garcia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Centrella College Welcome with VPI- Connie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Smejkel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angle: Folded Corner 3">
            <a:extLst>
              <a:ext uri="{FF2B5EF4-FFF2-40B4-BE49-F238E27FC236}">
                <a16:creationId xmlns:a16="http://schemas.microsoft.com/office/drawing/2014/main" id="{3D4ADD5C-A8A5-D76C-7705-28E03529F1F3}"/>
              </a:ext>
            </a:extLst>
          </p:cNvPr>
          <p:cNvSpPr/>
          <p:nvPr/>
        </p:nvSpPr>
        <p:spPr>
          <a:xfrm>
            <a:off x="-1" y="5841045"/>
            <a:ext cx="2809875" cy="1007810"/>
          </a:xfrm>
          <a:prstGeom prst="foldedCorner">
            <a:avLst/>
          </a:prstGeom>
          <a:solidFill>
            <a:srgbClr val="FFFF66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Wifi</a:t>
            </a:r>
            <a:r>
              <a:rPr lang="en-US" dirty="0"/>
              <a:t> information</a:t>
            </a:r>
          </a:p>
          <a:p>
            <a:pPr algn="ctr"/>
            <a:r>
              <a:rPr lang="en-US" dirty="0"/>
              <a:t>Network: </a:t>
            </a:r>
            <a:r>
              <a:rPr lang="en-US" dirty="0" err="1"/>
              <a:t>CCOpen</a:t>
            </a:r>
            <a:endParaRPr lang="en-US" dirty="0"/>
          </a:p>
          <a:p>
            <a:pPr algn="ctr"/>
            <a:r>
              <a:rPr lang="en-US" dirty="0"/>
              <a:t>Password: Littel1925!</a:t>
            </a:r>
          </a:p>
        </p:txBody>
      </p:sp>
    </p:spTree>
    <p:extLst>
      <p:ext uri="{BB962C8B-B14F-4D97-AF65-F5344CB8AC3E}">
        <p14:creationId xmlns:p14="http://schemas.microsoft.com/office/powerpoint/2010/main" val="38989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4E6C2CE-B238-0046-4164-D39AA7880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16955"/>
            <a:ext cx="7741921" cy="583245"/>
          </a:xfrm>
        </p:spPr>
        <p:txBody>
          <a:bodyPr>
            <a:normAutofit fontScale="90000"/>
          </a:bodyPr>
          <a:lstStyle/>
          <a:p>
            <a:r>
              <a:rPr lang="en-US" dirty="0"/>
              <a:t>Council Discussion Items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647216-552F-1D1A-7ED3-C75CBA384C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3334" y="1681420"/>
            <a:ext cx="11085332" cy="38202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dirty="0"/>
              <a:t>Documents that need reviewed are on CBS Teams under General&gt;</a:t>
            </a:r>
            <a:r>
              <a:rPr lang="en-US" sz="1600" dirty="0">
                <a:hlinkClick r:id="rId2"/>
              </a:rPr>
              <a:t>1. Fall Meeting 2026 Documents</a:t>
            </a:r>
            <a:endParaRPr lang="en-US" sz="1600" dirty="0"/>
          </a:p>
          <a:p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Review By-laws</a:t>
            </a:r>
          </a:p>
          <a:p>
            <a:endParaRPr lang="en-US" sz="1600" dirty="0"/>
          </a:p>
          <a:p>
            <a:r>
              <a:rPr lang="en-US" sz="1600" dirty="0"/>
              <a:t>Key things updated</a:t>
            </a:r>
          </a:p>
          <a:p>
            <a:pPr lvl="1"/>
            <a:r>
              <a:rPr lang="en-US" sz="1600" dirty="0"/>
              <a:t>2026 wording and format update </a:t>
            </a:r>
          </a:p>
          <a:p>
            <a:pPr lvl="1"/>
            <a:r>
              <a:rPr lang="en-US" sz="1600" dirty="0"/>
              <a:t>More inclusive for all members</a:t>
            </a:r>
          </a:p>
          <a:p>
            <a:pPr lvl="1"/>
            <a:r>
              <a:rPr lang="en-US" sz="1600" dirty="0"/>
              <a:t>Clarification on roles and duties</a:t>
            </a:r>
          </a:p>
          <a:p>
            <a:pPr lvl="1"/>
            <a:r>
              <a:rPr lang="en-US" sz="1600" dirty="0"/>
              <a:t>Added information about Committees, council representative</a:t>
            </a:r>
          </a:p>
          <a:p>
            <a:pPr lvl="1"/>
            <a:r>
              <a:rPr lang="en-US" sz="1600" dirty="0"/>
              <a:t>Added clarification on SBCTC’s role and how we support them</a:t>
            </a:r>
          </a:p>
          <a:p>
            <a:pPr lvl="1"/>
            <a:r>
              <a:rPr lang="en-US" sz="1600" dirty="0"/>
              <a:t>Dues and professional development</a:t>
            </a:r>
          </a:p>
          <a:p>
            <a:pPr lvl="1"/>
            <a:endParaRPr lang="en-US" sz="1600" dirty="0"/>
          </a:p>
        </p:txBody>
      </p:sp>
      <p:sp>
        <p:nvSpPr>
          <p:cNvPr id="8" name="Rectangle: Folded Corner 7">
            <a:extLst>
              <a:ext uri="{FF2B5EF4-FFF2-40B4-BE49-F238E27FC236}">
                <a16:creationId xmlns:a16="http://schemas.microsoft.com/office/drawing/2014/main" id="{63A97181-056C-F52C-5790-CC9B510D140D}"/>
              </a:ext>
            </a:extLst>
          </p:cNvPr>
          <p:cNvSpPr/>
          <p:nvPr/>
        </p:nvSpPr>
        <p:spPr>
          <a:xfrm>
            <a:off x="9382125" y="5850190"/>
            <a:ext cx="2809875" cy="1007810"/>
          </a:xfrm>
          <a:prstGeom prst="foldedCorner">
            <a:avLst/>
          </a:prstGeom>
          <a:solidFill>
            <a:srgbClr val="FFFF66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Wifi</a:t>
            </a:r>
            <a:r>
              <a:rPr lang="en-US" dirty="0"/>
              <a:t> information</a:t>
            </a:r>
          </a:p>
          <a:p>
            <a:pPr algn="ctr"/>
            <a:r>
              <a:rPr lang="en-US" dirty="0"/>
              <a:t>Network: </a:t>
            </a:r>
            <a:r>
              <a:rPr lang="en-US" dirty="0" err="1"/>
              <a:t>CCOpen</a:t>
            </a:r>
            <a:endParaRPr lang="en-US" dirty="0"/>
          </a:p>
          <a:p>
            <a:pPr algn="ctr"/>
            <a:r>
              <a:rPr lang="en-US" dirty="0"/>
              <a:t>Password: Littel1925!</a:t>
            </a:r>
          </a:p>
        </p:txBody>
      </p:sp>
    </p:spTree>
    <p:extLst>
      <p:ext uri="{BB962C8B-B14F-4D97-AF65-F5344CB8AC3E}">
        <p14:creationId xmlns:p14="http://schemas.microsoft.com/office/powerpoint/2010/main" val="8203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7015E-F28B-19CB-8D6F-48FB6FFFD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Treasury Report		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0AD0165-DD5E-B2A6-1738-936E955006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450" r="24450"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2A6B8D-2EA7-C622-66AF-8D0336A7F59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Dues and Process</a:t>
            </a:r>
          </a:p>
          <a:p>
            <a:pPr marL="0" indent="0">
              <a:buNone/>
            </a:pPr>
            <a:endParaRPr lang="en-US" sz="4400" dirty="0"/>
          </a:p>
          <a:p>
            <a:r>
              <a:rPr lang="en-US" sz="1200" dirty="0"/>
              <a:t>Please update slide with whatever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047F49-0A77-A929-DB8D-CC2E64F83C0C}"/>
              </a:ext>
            </a:extLst>
          </p:cNvPr>
          <p:cNvSpPr txBox="1"/>
          <p:nvPr/>
        </p:nvSpPr>
        <p:spPr>
          <a:xfrm>
            <a:off x="634030" y="6222998"/>
            <a:ext cx="3385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perl.com/article/hidden-gems-of-perl-com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/3.0/"/>
              </a:rPr>
              <a:t>CC BY-NC</a:t>
            </a:r>
            <a:endParaRPr lang="en-US" sz="900"/>
          </a:p>
        </p:txBody>
      </p:sp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536B865F-8CCB-FE04-F124-29FE32D892E1}"/>
              </a:ext>
            </a:extLst>
          </p:cNvPr>
          <p:cNvSpPr/>
          <p:nvPr/>
        </p:nvSpPr>
        <p:spPr>
          <a:xfrm>
            <a:off x="9382125" y="5841046"/>
            <a:ext cx="2809875" cy="1007810"/>
          </a:xfrm>
          <a:prstGeom prst="foldedCorner">
            <a:avLst/>
          </a:prstGeom>
          <a:solidFill>
            <a:srgbClr val="FFFF66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Wifi</a:t>
            </a:r>
            <a:r>
              <a:rPr lang="en-US" dirty="0"/>
              <a:t> information</a:t>
            </a:r>
          </a:p>
          <a:p>
            <a:pPr algn="ctr"/>
            <a:r>
              <a:rPr lang="en-US" dirty="0"/>
              <a:t>Network: </a:t>
            </a:r>
            <a:r>
              <a:rPr lang="en-US" dirty="0" err="1"/>
              <a:t>CCOpen</a:t>
            </a:r>
            <a:endParaRPr lang="en-US" dirty="0"/>
          </a:p>
          <a:p>
            <a:pPr algn="ctr"/>
            <a:r>
              <a:rPr lang="en-US" dirty="0"/>
              <a:t>Password: Littel1925!</a:t>
            </a:r>
          </a:p>
        </p:txBody>
      </p:sp>
    </p:spTree>
    <p:extLst>
      <p:ext uri="{BB962C8B-B14F-4D97-AF65-F5344CB8AC3E}">
        <p14:creationId xmlns:p14="http://schemas.microsoft.com/office/powerpoint/2010/main" val="3170084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CB2B0-27C1-5182-0137-C44AE5B90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/>
          <a:p>
            <a:r>
              <a:rPr lang="en-US" dirty="0"/>
              <a:t>New working lunch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FD114FA-78F4-B963-663C-D103C7B6BCD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115" b="7115"/>
          <a:stretch/>
        </p:blipFill>
        <p:spPr>
          <a:xfrm>
            <a:off x="-8364" y="1830735"/>
            <a:ext cx="5321063" cy="4563873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FEE64-54AF-8463-8438-B91FD250D1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>
            <a:normAutofit/>
          </a:bodyPr>
          <a:lstStyle/>
          <a:p>
            <a:r>
              <a:rPr lang="en-US" dirty="0"/>
              <a:t>This is all Amy 1’s fault </a:t>
            </a:r>
          </a:p>
          <a:p>
            <a:r>
              <a:rPr lang="en-US" dirty="0"/>
              <a:t>The idea: Building more time for colleges, CBOs, and Corrections to have time to discuss their unique challenges (That isn’t at 8AM on Friday morning during Breakfast.)</a:t>
            </a:r>
          </a:p>
        </p:txBody>
      </p:sp>
    </p:spTree>
    <p:extLst>
      <p:ext uri="{BB962C8B-B14F-4D97-AF65-F5344CB8AC3E}">
        <p14:creationId xmlns:p14="http://schemas.microsoft.com/office/powerpoint/2010/main" val="3480836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40C23-B637-0E6B-D40A-D57C9D64E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36159-331A-13D5-8AC5-FDEC2E069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/>
          <a:p>
            <a:r>
              <a:rPr lang="en-US" sz="5600" dirty="0"/>
              <a:t>New working lunch Plan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29AD489-4DD7-71D4-D191-DFA70CFC857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115" b="7115"/>
          <a:stretch/>
        </p:blipFill>
        <p:spPr>
          <a:xfrm>
            <a:off x="-8364" y="1830735"/>
            <a:ext cx="5321063" cy="4563873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26768-2976-1C13-7545-9F5787685D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>
            <a:normAutofit/>
          </a:bodyPr>
          <a:lstStyle/>
          <a:p>
            <a:r>
              <a:rPr lang="en-US" dirty="0"/>
              <a:t>Take a break and move to the new room and get stationed. </a:t>
            </a:r>
          </a:p>
          <a:p>
            <a:r>
              <a:rPr lang="en-US" dirty="0"/>
              <a:t>Take time to connect, pull up the resources, and review the questions</a:t>
            </a:r>
          </a:p>
          <a:p>
            <a:r>
              <a:rPr lang="en-US" dirty="0"/>
              <a:t>At noon get lunch and return to the assigned room</a:t>
            </a:r>
          </a:p>
          <a:p>
            <a:r>
              <a:rPr lang="en-US" dirty="0"/>
              <a:t>If you need guiding question, you may use the prompts, but if you know what you want to work on. Dive in. </a:t>
            </a:r>
          </a:p>
        </p:txBody>
      </p:sp>
    </p:spTree>
    <p:extLst>
      <p:ext uri="{BB962C8B-B14F-4D97-AF65-F5344CB8AC3E}">
        <p14:creationId xmlns:p14="http://schemas.microsoft.com/office/powerpoint/2010/main" val="415441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DCE95-9B4B-3BD0-37BE-4E16B7574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/>
          <a:p>
            <a:r>
              <a:rPr lang="en-US" sz="4500"/>
              <a:t>New working lunch locations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26F6C92-D46E-9735-8F72-928D34362D2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115" b="7115"/>
          <a:stretch/>
        </p:blipFill>
        <p:spPr>
          <a:xfrm>
            <a:off x="-8364" y="1830735"/>
            <a:ext cx="5321063" cy="4563873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DEED-5E79-6C4F-E914-CF579D3091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TAC 105B &amp; TAC 105C – Colleges</a:t>
            </a:r>
          </a:p>
          <a:p>
            <a:pPr marL="0" indent="0">
              <a:buNone/>
            </a:pPr>
            <a:r>
              <a:rPr lang="en-US" dirty="0"/>
              <a:t>TAC 122 – CBOs </a:t>
            </a:r>
          </a:p>
          <a:p>
            <a:pPr marL="0" indent="0">
              <a:buNone/>
            </a:pPr>
            <a:r>
              <a:rPr lang="en-US" dirty="0"/>
              <a:t>TAC 129 – Corrections</a:t>
            </a:r>
          </a:p>
        </p:txBody>
      </p:sp>
    </p:spTree>
    <p:extLst>
      <p:ext uri="{BB962C8B-B14F-4D97-AF65-F5344CB8AC3E}">
        <p14:creationId xmlns:p14="http://schemas.microsoft.com/office/powerpoint/2010/main" val="255269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3AC50-16E7-64E1-C4E8-45FD0DBE6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57E3-C452-54E0-6FB2-4ED441B71E3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0F6A510-E6D7-2F16-75B6-F961ABA24D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30781"/>
      </p:ext>
    </p:extLst>
  </p:cSld>
  <p:clrMapOvr>
    <a:masterClrMapping/>
  </p:clrMapOvr>
</p:sld>
</file>

<file path=ppt/theme/theme1.xml><?xml version="1.0" encoding="utf-8"?>
<a:theme xmlns:a="http://schemas.openxmlformats.org/drawingml/2006/main" name="Shoji">
  <a:themeElements>
    <a:clrScheme name="Shoji">
      <a:dk1>
        <a:srgbClr val="131313"/>
      </a:dk1>
      <a:lt1>
        <a:sysClr val="window" lastClr="FFFFFF"/>
      </a:lt1>
      <a:dk2>
        <a:srgbClr val="1D3433"/>
      </a:dk2>
      <a:lt2>
        <a:srgbClr val="F3F2ED"/>
      </a:lt2>
      <a:accent1>
        <a:srgbClr val="7C5C3E"/>
      </a:accent1>
      <a:accent2>
        <a:srgbClr val="B8A189"/>
      </a:accent2>
      <a:accent3>
        <a:srgbClr val="A1A696"/>
      </a:accent3>
      <a:accent4>
        <a:srgbClr val="566868"/>
      </a:accent4>
      <a:accent5>
        <a:srgbClr val="786F50"/>
      </a:accent5>
      <a:accent6>
        <a:srgbClr val="A9A375"/>
      </a:accent6>
      <a:hlink>
        <a:srgbClr val="B1785F"/>
      </a:hlink>
      <a:folHlink>
        <a:srgbClr val="6C7F7F"/>
      </a:folHlink>
    </a:clrScheme>
    <a:fontScheme name="Amies wa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oji" id="{FC7F6458-703E-4B19-BAF9-E88A9B02521B}" vid="{6FBA4037-BA28-4926-BD89-6C54034403A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A93C3086FA99469CDC60E184EA94E5" ma:contentTypeVersion="6" ma:contentTypeDescription="Create a new document." ma:contentTypeScope="" ma:versionID="a4f4e21d8e45baa47b9ad3167ef89289">
  <xsd:schema xmlns:xsd="http://www.w3.org/2001/XMLSchema" xmlns:xs="http://www.w3.org/2001/XMLSchema" xmlns:p="http://schemas.microsoft.com/office/2006/metadata/properties" xmlns:ns2="8d9fe8ba-3884-43e9-90fd-0fb702f443d8" xmlns:ns3="1cfc00b8-a621-40a1-8d60-d50a912e8ad9" targetNamespace="http://schemas.microsoft.com/office/2006/metadata/properties" ma:root="true" ma:fieldsID="457d4c02174ba96d83db707e9c77177d" ns2:_="" ns3:_="">
    <xsd:import namespace="8d9fe8ba-3884-43e9-90fd-0fb702f443d8"/>
    <xsd:import namespace="1cfc00b8-a621-40a1-8d60-d50a912e8a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fe8ba-3884-43e9-90fd-0fb702f443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c00b8-a621-40a1-8d60-d50a912e8ad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DEC472D-33DA-49E8-9F35-2372F1FED1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162864-4556-4D9C-9FB9-9026AA4A6D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9fe8ba-3884-43e9-90fd-0fb702f443d8"/>
    <ds:schemaRef ds:uri="1cfc00b8-a621-40a1-8d60-d50a912e8a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3D38979-FB83-4217-B301-1AF376D06C38}">
  <ds:schemaRefs>
    <ds:schemaRef ds:uri="http://purl.org/dc/elements/1.1/"/>
    <ds:schemaRef ds:uri="1cfc00b8-a621-40a1-8d60-d50a912e8ad9"/>
    <ds:schemaRef ds:uri="http://schemas.openxmlformats.org/package/2006/metadata/core-properties"/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8d9fe8ba-3884-43e9-90fd-0fb702f443d8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Shoji</Template>
  <TotalTime>3001</TotalTime>
  <Words>338</Words>
  <Application>Microsoft Office PowerPoint</Application>
  <PresentationFormat>Widescreen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Verdana</vt:lpstr>
      <vt:lpstr>Shoji</vt:lpstr>
      <vt:lpstr>Working Breakfast</vt:lpstr>
      <vt:lpstr>Welcome to CBS-Fall</vt:lpstr>
      <vt:lpstr>Welcome </vt:lpstr>
      <vt:lpstr>Council Discussion Items </vt:lpstr>
      <vt:lpstr>Treasury Report  </vt:lpstr>
      <vt:lpstr>New working lunch</vt:lpstr>
      <vt:lpstr>New working lunch Plan</vt:lpstr>
      <vt:lpstr>New working lunch locations</vt:lpstr>
      <vt:lpstr>PowerPoint Presentation</vt:lpstr>
    </vt:vector>
  </TitlesOfParts>
  <Company>Peninsula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Amie Batton</dc:creator>
  <cp:lastModifiedBy>Amie Batton</cp:lastModifiedBy>
  <cp:revision>1</cp:revision>
  <dcterms:created xsi:type="dcterms:W3CDTF">2026-09-10T16:25:57Z</dcterms:created>
  <dcterms:modified xsi:type="dcterms:W3CDTF">2026-10-07T22:56:53Z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0x0101009FA93C3086FA99469CDC60E184EA94E5</vt:lpwstr>
  </property>
</Properties>
</file>