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9" r:id="rId5"/>
  </p:sldMasterIdLst>
  <p:notesMasterIdLst>
    <p:notesMasterId r:id="rId23"/>
  </p:notesMasterIdLst>
  <p:handoutMasterIdLst>
    <p:handoutMasterId r:id="rId24"/>
  </p:handoutMasterIdLst>
  <p:sldIdLst>
    <p:sldId id="259" r:id="rId6"/>
    <p:sldId id="266" r:id="rId7"/>
    <p:sldId id="265" r:id="rId8"/>
    <p:sldId id="268" r:id="rId9"/>
    <p:sldId id="269" r:id="rId10"/>
    <p:sldId id="270" r:id="rId11"/>
    <p:sldId id="271" r:id="rId12"/>
    <p:sldId id="264" r:id="rId13"/>
    <p:sldId id="272" r:id="rId14"/>
    <p:sldId id="273" r:id="rId15"/>
    <p:sldId id="274" r:id="rId16"/>
    <p:sldId id="275" r:id="rId17"/>
    <p:sldId id="276" r:id="rId18"/>
    <p:sldId id="277" r:id="rId19"/>
    <p:sldId id="261" r:id="rId20"/>
    <p:sldId id="262" r:id="rId21"/>
    <p:sldId id="263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7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3BC1F1-F8DA-4DA6-A3E5-85B81FA714B9}" v="10" dt="2025-02-26T23:45:29.6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3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326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Lyons" userId="7bc10da2-f6e6-46aa-a33d-9d49a9598f4c" providerId="ADAL" clId="{7A3E08A0-9E15-438D-A75C-290C0A1C139E}"/>
    <pc:docChg chg="custSel addSld delSld modSld sldOrd">
      <pc:chgData name="John Lyons" userId="7bc10da2-f6e6-46aa-a33d-9d49a9598f4c" providerId="ADAL" clId="{7A3E08A0-9E15-438D-A75C-290C0A1C139E}" dt="2025-02-10T18:07:44.546" v="328" actId="20577"/>
      <pc:docMkLst>
        <pc:docMk/>
      </pc:docMkLst>
      <pc:sldChg chg="modSp mod">
        <pc:chgData name="John Lyons" userId="7bc10da2-f6e6-46aa-a33d-9d49a9598f4c" providerId="ADAL" clId="{7A3E08A0-9E15-438D-A75C-290C0A1C139E}" dt="2025-02-10T16:15:49.008" v="238" actId="20577"/>
        <pc:sldMkLst>
          <pc:docMk/>
          <pc:sldMk cId="3283783469" sldId="259"/>
        </pc:sldMkLst>
        <pc:spChg chg="mod">
          <ac:chgData name="John Lyons" userId="7bc10da2-f6e6-46aa-a33d-9d49a9598f4c" providerId="ADAL" clId="{7A3E08A0-9E15-438D-A75C-290C0A1C139E}" dt="2025-02-10T16:14:31.081" v="156" actId="20577"/>
          <ac:spMkLst>
            <pc:docMk/>
            <pc:sldMk cId="3283783469" sldId="259"/>
            <ac:spMk id="4" creationId="{00000000-0000-0000-0000-000000000000}"/>
          </ac:spMkLst>
        </pc:spChg>
        <pc:spChg chg="mod">
          <ac:chgData name="John Lyons" userId="7bc10da2-f6e6-46aa-a33d-9d49a9598f4c" providerId="ADAL" clId="{7A3E08A0-9E15-438D-A75C-290C0A1C139E}" dt="2025-02-10T16:14:45.328" v="198" actId="20577"/>
          <ac:spMkLst>
            <pc:docMk/>
            <pc:sldMk cId="3283783469" sldId="259"/>
            <ac:spMk id="5" creationId="{00000000-0000-0000-0000-000000000000}"/>
          </ac:spMkLst>
        </pc:spChg>
        <pc:spChg chg="mod">
          <ac:chgData name="John Lyons" userId="7bc10da2-f6e6-46aa-a33d-9d49a9598f4c" providerId="ADAL" clId="{7A3E08A0-9E15-438D-A75C-290C0A1C139E}" dt="2025-02-10T16:15:49.008" v="238" actId="20577"/>
          <ac:spMkLst>
            <pc:docMk/>
            <pc:sldMk cId="3283783469" sldId="259"/>
            <ac:spMk id="6" creationId="{00000000-0000-0000-0000-000000000000}"/>
          </ac:spMkLst>
        </pc:spChg>
      </pc:sldChg>
      <pc:sldChg chg="delSp modSp mod ord">
        <pc:chgData name="John Lyons" userId="7bc10da2-f6e6-46aa-a33d-9d49a9598f4c" providerId="ADAL" clId="{7A3E08A0-9E15-438D-A75C-290C0A1C139E}" dt="2025-02-10T17:29:04.410" v="314" actId="122"/>
        <pc:sldMkLst>
          <pc:docMk/>
          <pc:sldMk cId="4188286279" sldId="261"/>
        </pc:sldMkLst>
        <pc:spChg chg="mod">
          <ac:chgData name="John Lyons" userId="7bc10da2-f6e6-46aa-a33d-9d49a9598f4c" providerId="ADAL" clId="{7A3E08A0-9E15-438D-A75C-290C0A1C139E}" dt="2025-02-10T17:29:04.410" v="314" actId="122"/>
          <ac:spMkLst>
            <pc:docMk/>
            <pc:sldMk cId="4188286279" sldId="261"/>
            <ac:spMk id="2" creationId="{00000000-0000-0000-0000-000000000000}"/>
          </ac:spMkLst>
        </pc:spChg>
      </pc:sldChg>
      <pc:sldChg chg="addSp delSp modSp mod ord">
        <pc:chgData name="John Lyons" userId="7bc10da2-f6e6-46aa-a33d-9d49a9598f4c" providerId="ADAL" clId="{7A3E08A0-9E15-438D-A75C-290C0A1C139E}" dt="2025-02-10T16:05:34.576" v="75"/>
        <pc:sldMkLst>
          <pc:docMk/>
          <pc:sldMk cId="831055162" sldId="264"/>
        </pc:sldMkLst>
        <pc:picChg chg="add mod">
          <ac:chgData name="John Lyons" userId="7bc10da2-f6e6-46aa-a33d-9d49a9598f4c" providerId="ADAL" clId="{7A3E08A0-9E15-438D-A75C-290C0A1C139E}" dt="2025-02-06T21:22:27.329" v="13" actId="1440"/>
          <ac:picMkLst>
            <pc:docMk/>
            <pc:sldMk cId="831055162" sldId="264"/>
            <ac:picMk id="6" creationId="{CFFCB044-C9AE-0B2B-3A62-ED7EDFB8226E}"/>
          </ac:picMkLst>
        </pc:picChg>
      </pc:sldChg>
      <pc:sldChg chg="addSp delSp modSp mod ord">
        <pc:chgData name="John Lyons" userId="7bc10da2-f6e6-46aa-a33d-9d49a9598f4c" providerId="ADAL" clId="{7A3E08A0-9E15-438D-A75C-290C0A1C139E}" dt="2025-02-10T16:12:04.523" v="103"/>
        <pc:sldMkLst>
          <pc:docMk/>
          <pc:sldMk cId="395670471" sldId="265"/>
        </pc:sldMkLst>
        <pc:spChg chg="mod">
          <ac:chgData name="John Lyons" userId="7bc10da2-f6e6-46aa-a33d-9d49a9598f4c" providerId="ADAL" clId="{7A3E08A0-9E15-438D-A75C-290C0A1C139E}" dt="2025-02-07T00:15:57.973" v="46" actId="20577"/>
          <ac:spMkLst>
            <pc:docMk/>
            <pc:sldMk cId="395670471" sldId="265"/>
            <ac:spMk id="2" creationId="{656073F9-045D-F714-2036-4A9E2A3A3D64}"/>
          </ac:spMkLst>
        </pc:spChg>
        <pc:picChg chg="add mod modCrop">
          <ac:chgData name="John Lyons" userId="7bc10da2-f6e6-46aa-a33d-9d49a9598f4c" providerId="ADAL" clId="{7A3E08A0-9E15-438D-A75C-290C0A1C139E}" dt="2025-02-07T00:16:29.442" v="51" actId="1440"/>
          <ac:picMkLst>
            <pc:docMk/>
            <pc:sldMk cId="395670471" sldId="265"/>
            <ac:picMk id="6" creationId="{18022481-9FCE-E691-9985-1D1A33772AF5}"/>
          </ac:picMkLst>
        </pc:picChg>
      </pc:sldChg>
      <pc:sldChg chg="delSp modSp add mod ord modAnim">
        <pc:chgData name="John Lyons" userId="7bc10da2-f6e6-46aa-a33d-9d49a9598f4c" providerId="ADAL" clId="{7A3E08A0-9E15-438D-A75C-290C0A1C139E}" dt="2025-02-10T17:26:08.715" v="286"/>
        <pc:sldMkLst>
          <pc:docMk/>
          <pc:sldMk cId="4024854062" sldId="266"/>
        </pc:sldMkLst>
        <pc:spChg chg="mod">
          <ac:chgData name="John Lyons" userId="7bc10da2-f6e6-46aa-a33d-9d49a9598f4c" providerId="ADAL" clId="{7A3E08A0-9E15-438D-A75C-290C0A1C139E}" dt="2025-02-10T16:01:35.556" v="52"/>
          <ac:spMkLst>
            <pc:docMk/>
            <pc:sldMk cId="4024854062" sldId="266"/>
            <ac:spMk id="2" creationId="{EB757BB7-628B-1D3A-3745-AF48C63ACDAE}"/>
          </ac:spMkLst>
        </pc:spChg>
        <pc:spChg chg="mod">
          <ac:chgData name="John Lyons" userId="7bc10da2-f6e6-46aa-a33d-9d49a9598f4c" providerId="ADAL" clId="{7A3E08A0-9E15-438D-A75C-290C0A1C139E}" dt="2025-02-10T16:01:46.473" v="55" actId="20577"/>
          <ac:spMkLst>
            <pc:docMk/>
            <pc:sldMk cId="4024854062" sldId="266"/>
            <ac:spMk id="3" creationId="{09BF3776-0CFD-3A7A-55A5-4FB800BB4AB8}"/>
          </ac:spMkLst>
        </pc:spChg>
      </pc:sldChg>
      <pc:sldChg chg="add del">
        <pc:chgData name="John Lyons" userId="7bc10da2-f6e6-46aa-a33d-9d49a9598f4c" providerId="ADAL" clId="{7A3E08A0-9E15-438D-A75C-290C0A1C139E}" dt="2025-02-10T16:10:19.851" v="101" actId="2696"/>
        <pc:sldMkLst>
          <pc:docMk/>
          <pc:sldMk cId="3142177703" sldId="267"/>
        </pc:sldMkLst>
      </pc:sldChg>
      <pc:sldChg chg="modSp add mod modAnim">
        <pc:chgData name="John Lyons" userId="7bc10da2-f6e6-46aa-a33d-9d49a9598f4c" providerId="ADAL" clId="{7A3E08A0-9E15-438D-A75C-290C0A1C139E}" dt="2025-02-10T17:26:41.639" v="290"/>
        <pc:sldMkLst>
          <pc:docMk/>
          <pc:sldMk cId="2557503529" sldId="268"/>
        </pc:sldMkLst>
        <pc:spChg chg="mod">
          <ac:chgData name="John Lyons" userId="7bc10da2-f6e6-46aa-a33d-9d49a9598f4c" providerId="ADAL" clId="{7A3E08A0-9E15-438D-A75C-290C0A1C139E}" dt="2025-02-10T16:02:00.647" v="57"/>
          <ac:spMkLst>
            <pc:docMk/>
            <pc:sldMk cId="2557503529" sldId="268"/>
            <ac:spMk id="2" creationId="{2949A1EE-D304-3DC8-367A-B12A1DD862B6}"/>
          </ac:spMkLst>
        </pc:spChg>
        <pc:spChg chg="mod">
          <ac:chgData name="John Lyons" userId="7bc10da2-f6e6-46aa-a33d-9d49a9598f4c" providerId="ADAL" clId="{7A3E08A0-9E15-438D-A75C-290C0A1C139E}" dt="2025-02-10T16:02:31.844" v="61" actId="20577"/>
          <ac:spMkLst>
            <pc:docMk/>
            <pc:sldMk cId="2557503529" sldId="268"/>
            <ac:spMk id="3" creationId="{A298C017-8ED1-0332-7A14-44892E768E55}"/>
          </ac:spMkLst>
        </pc:spChg>
      </pc:sldChg>
      <pc:sldChg chg="modSp add mod modAnim">
        <pc:chgData name="John Lyons" userId="7bc10da2-f6e6-46aa-a33d-9d49a9598f4c" providerId="ADAL" clId="{7A3E08A0-9E15-438D-A75C-290C0A1C139E}" dt="2025-02-10T17:26:53.530" v="292"/>
        <pc:sldMkLst>
          <pc:docMk/>
          <pc:sldMk cId="1656989826" sldId="269"/>
        </pc:sldMkLst>
        <pc:spChg chg="mod">
          <ac:chgData name="John Lyons" userId="7bc10da2-f6e6-46aa-a33d-9d49a9598f4c" providerId="ADAL" clId="{7A3E08A0-9E15-438D-A75C-290C0A1C139E}" dt="2025-02-10T16:02:53.542" v="63"/>
          <ac:spMkLst>
            <pc:docMk/>
            <pc:sldMk cId="1656989826" sldId="269"/>
            <ac:spMk id="2" creationId="{B19B746C-F358-A405-2826-4D04E3F6F49D}"/>
          </ac:spMkLst>
        </pc:spChg>
        <pc:spChg chg="mod">
          <ac:chgData name="John Lyons" userId="7bc10da2-f6e6-46aa-a33d-9d49a9598f4c" providerId="ADAL" clId="{7A3E08A0-9E15-438D-A75C-290C0A1C139E}" dt="2025-02-10T16:03:18.631" v="64"/>
          <ac:spMkLst>
            <pc:docMk/>
            <pc:sldMk cId="1656989826" sldId="269"/>
            <ac:spMk id="3" creationId="{8BDD99E2-DEB7-E0D3-E4D2-4C6B9BCAE802}"/>
          </ac:spMkLst>
        </pc:spChg>
      </pc:sldChg>
      <pc:sldChg chg="modSp add mod modAnim">
        <pc:chgData name="John Lyons" userId="7bc10da2-f6e6-46aa-a33d-9d49a9598f4c" providerId="ADAL" clId="{7A3E08A0-9E15-438D-A75C-290C0A1C139E}" dt="2025-02-10T17:27:12.354" v="295"/>
        <pc:sldMkLst>
          <pc:docMk/>
          <pc:sldMk cId="3438197556" sldId="270"/>
        </pc:sldMkLst>
        <pc:spChg chg="mod">
          <ac:chgData name="John Lyons" userId="7bc10da2-f6e6-46aa-a33d-9d49a9598f4c" providerId="ADAL" clId="{7A3E08A0-9E15-438D-A75C-290C0A1C139E}" dt="2025-02-10T16:03:38.604" v="66"/>
          <ac:spMkLst>
            <pc:docMk/>
            <pc:sldMk cId="3438197556" sldId="270"/>
            <ac:spMk id="2" creationId="{21BE2736-3D42-4B5D-91BA-CD7262D5A782}"/>
          </ac:spMkLst>
        </pc:spChg>
        <pc:spChg chg="mod">
          <ac:chgData name="John Lyons" userId="7bc10da2-f6e6-46aa-a33d-9d49a9598f4c" providerId="ADAL" clId="{7A3E08A0-9E15-438D-A75C-290C0A1C139E}" dt="2025-02-10T16:04:26.619" v="70" actId="14100"/>
          <ac:spMkLst>
            <pc:docMk/>
            <pc:sldMk cId="3438197556" sldId="270"/>
            <ac:spMk id="3" creationId="{83696482-67CC-12E9-F22B-40F005956828}"/>
          </ac:spMkLst>
        </pc:spChg>
      </pc:sldChg>
      <pc:sldChg chg="modSp add mod modAnim">
        <pc:chgData name="John Lyons" userId="7bc10da2-f6e6-46aa-a33d-9d49a9598f4c" providerId="ADAL" clId="{7A3E08A0-9E15-438D-A75C-290C0A1C139E}" dt="2025-02-10T17:27:29.109" v="298"/>
        <pc:sldMkLst>
          <pc:docMk/>
          <pc:sldMk cId="2368964380" sldId="271"/>
        </pc:sldMkLst>
        <pc:spChg chg="mod">
          <ac:chgData name="John Lyons" userId="7bc10da2-f6e6-46aa-a33d-9d49a9598f4c" providerId="ADAL" clId="{7A3E08A0-9E15-438D-A75C-290C0A1C139E}" dt="2025-02-10T16:04:58.356" v="72"/>
          <ac:spMkLst>
            <pc:docMk/>
            <pc:sldMk cId="2368964380" sldId="271"/>
            <ac:spMk id="2" creationId="{03388BA5-CFC3-7FA0-3B58-20860305A258}"/>
          </ac:spMkLst>
        </pc:spChg>
        <pc:spChg chg="mod">
          <ac:chgData name="John Lyons" userId="7bc10da2-f6e6-46aa-a33d-9d49a9598f4c" providerId="ADAL" clId="{7A3E08A0-9E15-438D-A75C-290C0A1C139E}" dt="2025-02-10T16:05:22.245" v="73"/>
          <ac:spMkLst>
            <pc:docMk/>
            <pc:sldMk cId="2368964380" sldId="271"/>
            <ac:spMk id="3" creationId="{F34FCB9B-A1D6-FBD5-3EEF-8F986C1E2FA0}"/>
          </ac:spMkLst>
        </pc:spChg>
      </pc:sldChg>
      <pc:sldChg chg="modSp add mod ord modAnim">
        <pc:chgData name="John Lyons" userId="7bc10da2-f6e6-46aa-a33d-9d49a9598f4c" providerId="ADAL" clId="{7A3E08A0-9E15-438D-A75C-290C0A1C139E}" dt="2025-02-10T17:27:47.257" v="301"/>
        <pc:sldMkLst>
          <pc:docMk/>
          <pc:sldMk cId="3399651732" sldId="272"/>
        </pc:sldMkLst>
        <pc:spChg chg="mod">
          <ac:chgData name="John Lyons" userId="7bc10da2-f6e6-46aa-a33d-9d49a9598f4c" providerId="ADAL" clId="{7A3E08A0-9E15-438D-A75C-290C0A1C139E}" dt="2025-02-10T16:06:12.133" v="79"/>
          <ac:spMkLst>
            <pc:docMk/>
            <pc:sldMk cId="3399651732" sldId="272"/>
            <ac:spMk id="2" creationId="{A707C4E5-A3EF-D1E6-D13A-234A6EFAEF89}"/>
          </ac:spMkLst>
        </pc:spChg>
        <pc:spChg chg="mod">
          <ac:chgData name="John Lyons" userId="7bc10da2-f6e6-46aa-a33d-9d49a9598f4c" providerId="ADAL" clId="{7A3E08A0-9E15-438D-A75C-290C0A1C139E}" dt="2025-02-10T16:06:21.374" v="80"/>
          <ac:spMkLst>
            <pc:docMk/>
            <pc:sldMk cId="3399651732" sldId="272"/>
            <ac:spMk id="3" creationId="{6C2031A1-8575-356F-F752-00EC4842477F}"/>
          </ac:spMkLst>
        </pc:spChg>
      </pc:sldChg>
      <pc:sldChg chg="modSp add mod modAnim">
        <pc:chgData name="John Lyons" userId="7bc10da2-f6e6-46aa-a33d-9d49a9598f4c" providerId="ADAL" clId="{7A3E08A0-9E15-438D-A75C-290C0A1C139E}" dt="2025-02-10T17:28:14.722" v="306"/>
        <pc:sldMkLst>
          <pc:docMk/>
          <pc:sldMk cId="489276494" sldId="273"/>
        </pc:sldMkLst>
        <pc:spChg chg="mod">
          <ac:chgData name="John Lyons" userId="7bc10da2-f6e6-46aa-a33d-9d49a9598f4c" providerId="ADAL" clId="{7A3E08A0-9E15-438D-A75C-290C0A1C139E}" dt="2025-02-10T16:07:00.788" v="83" actId="20577"/>
          <ac:spMkLst>
            <pc:docMk/>
            <pc:sldMk cId="489276494" sldId="273"/>
            <ac:spMk id="2" creationId="{C342DD11-9AAE-457C-A818-7ACF5383B118}"/>
          </ac:spMkLst>
        </pc:spChg>
        <pc:spChg chg="mod">
          <ac:chgData name="John Lyons" userId="7bc10da2-f6e6-46aa-a33d-9d49a9598f4c" providerId="ADAL" clId="{7A3E08A0-9E15-438D-A75C-290C0A1C139E}" dt="2025-02-10T16:08:09.816" v="90" actId="20577"/>
          <ac:spMkLst>
            <pc:docMk/>
            <pc:sldMk cId="489276494" sldId="273"/>
            <ac:spMk id="3" creationId="{0AD92DBB-73B2-A8B8-EFCA-2A85DD4B1B99}"/>
          </ac:spMkLst>
        </pc:spChg>
      </pc:sldChg>
      <pc:sldChg chg="modSp add mod modAnim">
        <pc:chgData name="John Lyons" userId="7bc10da2-f6e6-46aa-a33d-9d49a9598f4c" providerId="ADAL" clId="{7A3E08A0-9E15-438D-A75C-290C0A1C139E}" dt="2025-02-10T17:28:26.065" v="308"/>
        <pc:sldMkLst>
          <pc:docMk/>
          <pc:sldMk cId="1739447707" sldId="274"/>
        </pc:sldMkLst>
        <pc:spChg chg="mod">
          <ac:chgData name="John Lyons" userId="7bc10da2-f6e6-46aa-a33d-9d49a9598f4c" providerId="ADAL" clId="{7A3E08A0-9E15-438D-A75C-290C0A1C139E}" dt="2025-02-10T16:08:48.991" v="92"/>
          <ac:spMkLst>
            <pc:docMk/>
            <pc:sldMk cId="1739447707" sldId="274"/>
            <ac:spMk id="2" creationId="{B499AB57-8848-4C91-A3A2-A4EB2CC0E543}"/>
          </ac:spMkLst>
        </pc:spChg>
        <pc:spChg chg="mod">
          <ac:chgData name="John Lyons" userId="7bc10da2-f6e6-46aa-a33d-9d49a9598f4c" providerId="ADAL" clId="{7A3E08A0-9E15-438D-A75C-290C0A1C139E}" dt="2025-02-10T16:08:59.591" v="93"/>
          <ac:spMkLst>
            <pc:docMk/>
            <pc:sldMk cId="1739447707" sldId="274"/>
            <ac:spMk id="3" creationId="{079C78E5-E479-401A-A32E-4E851BB6D142}"/>
          </ac:spMkLst>
        </pc:spChg>
      </pc:sldChg>
      <pc:sldChg chg="modSp add mod modAnim">
        <pc:chgData name="John Lyons" userId="7bc10da2-f6e6-46aa-a33d-9d49a9598f4c" providerId="ADAL" clId="{7A3E08A0-9E15-438D-A75C-290C0A1C139E}" dt="2025-02-10T17:28:53.927" v="313"/>
        <pc:sldMkLst>
          <pc:docMk/>
          <pc:sldMk cId="995491133" sldId="275"/>
        </pc:sldMkLst>
        <pc:spChg chg="mod">
          <ac:chgData name="John Lyons" userId="7bc10da2-f6e6-46aa-a33d-9d49a9598f4c" providerId="ADAL" clId="{7A3E08A0-9E15-438D-A75C-290C0A1C139E}" dt="2025-02-10T16:09:27.343" v="95"/>
          <ac:spMkLst>
            <pc:docMk/>
            <pc:sldMk cId="995491133" sldId="275"/>
            <ac:spMk id="2" creationId="{9BBE7DD3-7C16-E4AE-AC93-36F3B2BE9211}"/>
          </ac:spMkLst>
        </pc:spChg>
        <pc:spChg chg="mod">
          <ac:chgData name="John Lyons" userId="7bc10da2-f6e6-46aa-a33d-9d49a9598f4c" providerId="ADAL" clId="{7A3E08A0-9E15-438D-A75C-290C0A1C139E}" dt="2025-02-10T16:09:37.965" v="96"/>
          <ac:spMkLst>
            <pc:docMk/>
            <pc:sldMk cId="995491133" sldId="275"/>
            <ac:spMk id="3" creationId="{72E91B54-C902-59E5-A901-61FD4BBC40B4}"/>
          </ac:spMkLst>
        </pc:spChg>
      </pc:sldChg>
      <pc:sldChg chg="modSp add mod modAnim">
        <pc:chgData name="John Lyons" userId="7bc10da2-f6e6-46aa-a33d-9d49a9598f4c" providerId="ADAL" clId="{7A3E08A0-9E15-438D-A75C-290C0A1C139E}" dt="2025-02-10T18:07:44.546" v="328" actId="20577"/>
        <pc:sldMkLst>
          <pc:docMk/>
          <pc:sldMk cId="2039053207" sldId="276"/>
        </pc:sldMkLst>
        <pc:spChg chg="mod">
          <ac:chgData name="John Lyons" userId="7bc10da2-f6e6-46aa-a33d-9d49a9598f4c" providerId="ADAL" clId="{7A3E08A0-9E15-438D-A75C-290C0A1C139E}" dt="2025-02-10T18:07:35.125" v="327" actId="20577"/>
          <ac:spMkLst>
            <pc:docMk/>
            <pc:sldMk cId="2039053207" sldId="276"/>
            <ac:spMk id="2" creationId="{BA4060DE-B53F-9EFA-ABA4-F736FE87DE9C}"/>
          </ac:spMkLst>
        </pc:spChg>
      </pc:sldChg>
    </pc:docChg>
  </pc:docChgLst>
  <pc:docChgLst>
    <pc:chgData name="John Lyons" userId="7bc10da2-f6e6-46aa-a33d-9d49a9598f4c" providerId="ADAL" clId="{283BC1F1-F8DA-4DA6-A3E5-85B81FA714B9}"/>
    <pc:docChg chg="custSel addSld modSld">
      <pc:chgData name="John Lyons" userId="7bc10da2-f6e6-46aa-a33d-9d49a9598f4c" providerId="ADAL" clId="{283BC1F1-F8DA-4DA6-A3E5-85B81FA714B9}" dt="2025-02-26T23:52:17.388" v="23" actId="1076"/>
      <pc:docMkLst>
        <pc:docMk/>
      </pc:docMkLst>
      <pc:sldChg chg="modSp">
        <pc:chgData name="John Lyons" userId="7bc10da2-f6e6-46aa-a33d-9d49a9598f4c" providerId="ADAL" clId="{283BC1F1-F8DA-4DA6-A3E5-85B81FA714B9}" dt="2025-02-26T23:45:29.678" v="10" actId="20577"/>
        <pc:sldMkLst>
          <pc:docMk/>
          <pc:sldMk cId="3438197556" sldId="270"/>
        </pc:sldMkLst>
        <pc:spChg chg="mod">
          <ac:chgData name="John Lyons" userId="7bc10da2-f6e6-46aa-a33d-9d49a9598f4c" providerId="ADAL" clId="{283BC1F1-F8DA-4DA6-A3E5-85B81FA714B9}" dt="2025-02-26T23:45:29.678" v="10" actId="20577"/>
          <ac:spMkLst>
            <pc:docMk/>
            <pc:sldMk cId="3438197556" sldId="270"/>
            <ac:spMk id="3" creationId="{83696482-67CC-12E9-F22B-40F005956828}"/>
          </ac:spMkLst>
        </pc:spChg>
      </pc:sldChg>
      <pc:sldChg chg="addSp delSp modSp mod delAnim">
        <pc:chgData name="John Lyons" userId="7bc10da2-f6e6-46aa-a33d-9d49a9598f4c" providerId="ADAL" clId="{283BC1F1-F8DA-4DA6-A3E5-85B81FA714B9}" dt="2025-02-26T23:51:10.951" v="14" actId="1076"/>
        <pc:sldMkLst>
          <pc:docMk/>
          <pc:sldMk cId="2039053207" sldId="276"/>
        </pc:sldMkLst>
        <pc:spChg chg="del">
          <ac:chgData name="John Lyons" userId="7bc10da2-f6e6-46aa-a33d-9d49a9598f4c" providerId="ADAL" clId="{283BC1F1-F8DA-4DA6-A3E5-85B81FA714B9}" dt="2025-02-26T23:44:31.977" v="0" actId="478"/>
          <ac:spMkLst>
            <pc:docMk/>
            <pc:sldMk cId="2039053207" sldId="276"/>
            <ac:spMk id="3" creationId="{1C94DABC-3354-FF22-A41D-B7362CE8754D}"/>
          </ac:spMkLst>
        </pc:spChg>
        <pc:picChg chg="add mod">
          <ac:chgData name="John Lyons" userId="7bc10da2-f6e6-46aa-a33d-9d49a9598f4c" providerId="ADAL" clId="{283BC1F1-F8DA-4DA6-A3E5-85B81FA714B9}" dt="2025-02-26T23:51:10.951" v="14" actId="1076"/>
          <ac:picMkLst>
            <pc:docMk/>
            <pc:sldMk cId="2039053207" sldId="276"/>
            <ac:picMk id="6" creationId="{61AFD703-0BC5-77F6-C010-2104E2F5632A}"/>
          </ac:picMkLst>
        </pc:picChg>
      </pc:sldChg>
      <pc:sldChg chg="addSp delSp modSp add mod">
        <pc:chgData name="John Lyons" userId="7bc10da2-f6e6-46aa-a33d-9d49a9598f4c" providerId="ADAL" clId="{283BC1F1-F8DA-4DA6-A3E5-85B81FA714B9}" dt="2025-02-26T23:52:17.388" v="23" actId="1076"/>
        <pc:sldMkLst>
          <pc:docMk/>
          <pc:sldMk cId="177965619" sldId="277"/>
        </pc:sldMkLst>
        <pc:picChg chg="add mod">
          <ac:chgData name="John Lyons" userId="7bc10da2-f6e6-46aa-a33d-9d49a9598f4c" providerId="ADAL" clId="{283BC1F1-F8DA-4DA6-A3E5-85B81FA714B9}" dt="2025-02-26T23:52:17.388" v="23" actId="1076"/>
          <ac:picMkLst>
            <pc:docMk/>
            <pc:sldMk cId="177965619" sldId="277"/>
            <ac:picMk id="5" creationId="{2D537721-E029-137C-71B9-B3F89349E9DA}"/>
          </ac:picMkLst>
        </pc:picChg>
        <pc:picChg chg="del">
          <ac:chgData name="John Lyons" userId="7bc10da2-f6e6-46aa-a33d-9d49a9598f4c" providerId="ADAL" clId="{283BC1F1-F8DA-4DA6-A3E5-85B81FA714B9}" dt="2025-02-26T23:51:46.712" v="16" actId="478"/>
          <ac:picMkLst>
            <pc:docMk/>
            <pc:sldMk cId="177965619" sldId="277"/>
            <ac:picMk id="6" creationId="{F822C5E6-E317-54B0-C670-A4FE02446D9E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7D8E9-3331-4291-9F17-3FF41B935400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60C177-458E-4ECB-97EC-7EDCBA19D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931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DBB64-96D6-42B0-8680-D8E44BBF474E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84A02-D147-49A8-A06D-A5C08FF69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694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 Triangle Patter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78"/>
          <a:stretch/>
        </p:blipFill>
        <p:spPr>
          <a:xfrm>
            <a:off x="2317813" y="0"/>
            <a:ext cx="6829477" cy="3749964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69888" y="3863685"/>
            <a:ext cx="8336975" cy="999259"/>
          </a:xfrm>
          <a:prstGeom prst="rect">
            <a:avLst/>
          </a:prstGeom>
        </p:spPr>
        <p:txBody>
          <a:bodyPr/>
          <a:lstStyle>
            <a:lvl1pPr>
              <a:defRPr sz="4800" cap="all" baseline="0">
                <a:solidFill>
                  <a:srgbClr val="003764"/>
                </a:solidFill>
              </a:defRPr>
            </a:lvl1pPr>
          </a:lstStyle>
          <a:p>
            <a:r>
              <a:rPr lang="en-US" dirty="0"/>
              <a:t>Title slide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0608" y="4976665"/>
            <a:ext cx="8388928" cy="67901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500" b="0" i="0" baseline="0">
                <a:solidFill>
                  <a:srgbClr val="003764"/>
                </a:solidFill>
                <a:latin typeface="+mj-lt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Subheading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369888" y="5769402"/>
            <a:ext cx="4614862" cy="758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03764"/>
                </a:solidFill>
              </a:defRPr>
            </a:lvl1pPr>
          </a:lstStyle>
          <a:p>
            <a:pPr lvl="0"/>
            <a:r>
              <a:rPr lang="en-US" dirty="0"/>
              <a:t>Presenter(s)</a:t>
            </a:r>
            <a:br>
              <a:rPr lang="en-US" dirty="0"/>
            </a:br>
            <a:r>
              <a:rPr lang="en-US" dirty="0"/>
              <a:t>Month Day, Year</a:t>
            </a:r>
          </a:p>
        </p:txBody>
      </p:sp>
    </p:spTree>
    <p:extLst>
      <p:ext uri="{BB962C8B-B14F-4D97-AF65-F5344CB8AC3E}">
        <p14:creationId xmlns:p14="http://schemas.microsoft.com/office/powerpoint/2010/main" val="2854638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3764"/>
                </a:solidFill>
              </a:defRPr>
            </a:lvl1pPr>
            <a:lvl2pPr marL="3428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D050C99A-C753-4499-A91D-5F42026EA8F2}" type="datetime1">
              <a:rPr lang="en-US" smtClean="0"/>
              <a:t>2/26/2025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628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D050C99A-C753-4499-A91D-5F42026EA8F2}" type="datetime1">
              <a:rPr lang="en-US" smtClean="0"/>
              <a:t>2/26/2025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19540" y="294198"/>
            <a:ext cx="8302337" cy="786457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19540" y="1174172"/>
            <a:ext cx="8336975" cy="49668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584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476958"/>
            <a:ext cx="7886700" cy="611619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 dirty="0"/>
              <a:t>Final Slide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2265367"/>
            <a:ext cx="7886700" cy="3428855"/>
          </a:xfrm>
          <a:prstGeom prst="rect">
            <a:avLst/>
          </a:prstGeom>
        </p:spPr>
        <p:txBody>
          <a:bodyPr/>
          <a:lstStyle>
            <a:lvl1pPr marL="457200" marR="0" indent="-45720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aseline="0">
                <a:solidFill>
                  <a:srgbClr val="003764"/>
                </a:solidFill>
              </a:defRPr>
            </a:lvl1pPr>
            <a:lvl2pPr marL="342884" indent="0">
              <a:buNone/>
              <a:defRPr>
                <a:solidFill>
                  <a:srgbClr val="003764"/>
                </a:solidFill>
              </a:defRPr>
            </a:lvl2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Always use a Final Slide in order to include the Creative Commons footer language in the presentation.</a:t>
            </a:r>
            <a:br>
              <a:rPr lang="en-US" dirty="0"/>
            </a:br>
            <a:r>
              <a:rPr lang="en-US" dirty="0"/>
              <a:t>Ideas for the slide: Contact information; “Thank you;” “Questions?”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9A014E-7345-4161-B6F8-70E7EA234759}"/>
              </a:ext>
            </a:extLst>
          </p:cNvPr>
          <p:cNvSpPr txBox="1"/>
          <p:nvPr userDrawn="1"/>
        </p:nvSpPr>
        <p:spPr>
          <a:xfrm>
            <a:off x="1454322" y="6445499"/>
            <a:ext cx="378496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 BY 4.0</a:t>
            </a:r>
            <a:r>
              <a:rPr lang="en-US" sz="750" b="0" i="1" u="non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US" sz="750" b="0" i="1" u="none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except where otherwise noted.</a:t>
            </a:r>
            <a:endParaRPr lang="en-US" sz="750" b="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973916" y="6435073"/>
            <a:ext cx="480406" cy="228600"/>
            <a:chOff x="973916" y="6435073"/>
            <a:chExt cx="480406" cy="228600"/>
          </a:xfrm>
        </p:grpSpPr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916" y="6435073"/>
              <a:ext cx="228600" cy="2286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5722" y="6435073"/>
              <a:ext cx="228600" cy="228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03808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ommunity and Technical Colleges. Washington State Boar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36860" y="1549936"/>
            <a:ext cx="8336975" cy="797070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36860" y="2415155"/>
            <a:ext cx="8336975" cy="37570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F79CB6C7-AD96-437F-A75B-A1987D8D9ACA}" type="datetime1">
              <a:rPr lang="en-US" smtClean="0"/>
              <a:t>2/26/2025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6245" y="6483926"/>
            <a:ext cx="467590" cy="237549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780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82468" y="1709744"/>
            <a:ext cx="8270588" cy="2852737"/>
          </a:xfrm>
          <a:prstGeom prst="rect">
            <a:avLst/>
          </a:prstGeom>
        </p:spPr>
        <p:txBody>
          <a:bodyPr anchor="b"/>
          <a:lstStyle>
            <a:lvl1pPr>
              <a:defRPr sz="48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582468" y="4589469"/>
            <a:ext cx="8270588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3764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0E68BEF8-F67A-4B64-B2F2-CC4AA048128C}" type="datetime1">
              <a:rPr lang="en-US" smtClean="0"/>
              <a:t>2/26/2025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949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22561" y="1462241"/>
            <a:ext cx="8534403" cy="719850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422561" y="2400300"/>
            <a:ext cx="4014357" cy="39693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half" idx="2"/>
          </p:nvPr>
        </p:nvSpPr>
        <p:spPr>
          <a:xfrm>
            <a:off x="4759271" y="2400304"/>
            <a:ext cx="4197693" cy="39693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1001848F-E7F6-4E55-B1DE-CC691BBD4F09}" type="datetime1">
              <a:rPr lang="en-US" smtClean="0"/>
              <a:t>2/26/2025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185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3" name="Picture 12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4063"/>
            <a:ext cx="4067706" cy="1481791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07276" y="1485854"/>
            <a:ext cx="8335388" cy="736311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"/>
          </p:nvPr>
        </p:nvSpPr>
        <p:spPr>
          <a:xfrm>
            <a:off x="507278" y="2385434"/>
            <a:ext cx="4002378" cy="52489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3764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2"/>
          </p:nvPr>
        </p:nvSpPr>
        <p:spPr>
          <a:xfrm>
            <a:off x="507278" y="3003840"/>
            <a:ext cx="4002378" cy="33138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0207" y="2385430"/>
            <a:ext cx="4052457" cy="52489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3764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/>
          <p:cNvSpPr>
            <a:spLocks noGrp="1"/>
          </p:cNvSpPr>
          <p:nvPr>
            <p:ph sz="quarter" idx="4"/>
          </p:nvPr>
        </p:nvSpPr>
        <p:spPr>
          <a:xfrm>
            <a:off x="4790207" y="3003840"/>
            <a:ext cx="4052457" cy="33138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Rectangle 13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5E48A247-4D0D-4017-954A-CBEE1B524F16}" type="datetime1">
              <a:rPr lang="en-US" smtClean="0"/>
              <a:t>2/26/2025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360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9" name="Picture 8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40327" y="1457982"/>
            <a:ext cx="8302337" cy="786457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3F43D62C-E4AB-4F6C-BB6E-7C3A3BBC5E2B}" type="datetime1">
              <a:rPr lang="en-US" smtClean="0"/>
              <a:t>2/26/2025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18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0" name="Picture 9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8" name="Rectangle 7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92275FF0-9E97-4E0A-B533-109FB6621FD2}" type="datetime1">
              <a:rPr lang="en-US" smtClean="0"/>
              <a:t>2/26/2025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409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86494" y="1385541"/>
            <a:ext cx="3160715" cy="1409614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494" y="2888673"/>
            <a:ext cx="3160715" cy="34923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3764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863540" y="1569027"/>
            <a:ext cx="5041469" cy="4812024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764"/>
                </a:solidFill>
              </a:defRPr>
            </a:lvl1pPr>
            <a:lvl2pPr>
              <a:defRPr sz="2800">
                <a:solidFill>
                  <a:srgbClr val="003764"/>
                </a:solidFill>
              </a:defRPr>
            </a:lvl2pPr>
            <a:lvl3pPr>
              <a:defRPr sz="2400">
                <a:solidFill>
                  <a:srgbClr val="003764"/>
                </a:solidFill>
              </a:defRPr>
            </a:lvl3pPr>
            <a:lvl4pPr>
              <a:defRPr sz="2000">
                <a:solidFill>
                  <a:srgbClr val="003764"/>
                </a:solidFill>
              </a:defRPr>
            </a:lvl4pPr>
            <a:lvl5pPr>
              <a:defRPr sz="2000">
                <a:solidFill>
                  <a:srgbClr val="00376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A3C062AC-1CC2-40A8-B531-F2154AC26E35}" type="datetime1">
              <a:rPr lang="en-US" smtClean="0"/>
              <a:t>2/26/2025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539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03370" y="1385541"/>
            <a:ext cx="3358139" cy="1409614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370" y="2888673"/>
            <a:ext cx="3358139" cy="35428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3764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024047" y="1569026"/>
            <a:ext cx="4839398" cy="4862477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764"/>
                </a:solidFill>
              </a:defRPr>
            </a:lvl1pPr>
            <a:lvl2pPr>
              <a:defRPr sz="2800">
                <a:solidFill>
                  <a:srgbClr val="003764"/>
                </a:solidFill>
              </a:defRPr>
            </a:lvl2pPr>
            <a:lvl3pPr>
              <a:defRPr sz="2400">
                <a:solidFill>
                  <a:srgbClr val="003764"/>
                </a:solidFill>
              </a:defRPr>
            </a:lvl3pPr>
            <a:lvl4pPr>
              <a:defRPr sz="2000">
                <a:solidFill>
                  <a:srgbClr val="003764"/>
                </a:solidFill>
              </a:defRPr>
            </a:lvl4pPr>
            <a:lvl5pPr>
              <a:defRPr sz="2000">
                <a:solidFill>
                  <a:srgbClr val="00376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06EA93EB-E55E-4DBB-B6AA-C54A9BA5E4A4}" type="datetime1">
              <a:rPr lang="en-US" smtClean="0"/>
              <a:t>2/26/2025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742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233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51" r:id="rId10"/>
    <p:sldLayoutId id="2147483672" r:id="rId11"/>
    <p:sldLayoutId id="2147483671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Process &amp; Overview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Facility condition survey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John Lyons</a:t>
            </a:r>
          </a:p>
          <a:p>
            <a:r>
              <a:rPr lang="en-US" dirty="0"/>
              <a:t>February 27, 2025</a:t>
            </a:r>
          </a:p>
        </p:txBody>
      </p:sp>
    </p:spTree>
    <p:extLst>
      <p:ext uri="{BB962C8B-B14F-4D97-AF65-F5344CB8AC3E}">
        <p14:creationId xmlns:p14="http://schemas.microsoft.com/office/powerpoint/2010/main" val="3283783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B56E63-9739-6173-0DB3-FC357B0CDC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2DD11-9AAE-457C-A818-7ACF5383B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E101A"/>
                </a:solidFill>
                <a:effectLst/>
              </a:rPr>
              <a:t>Identifying Deficiencies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92DBB-73B2-A8B8-EFCA-2A85DD4B1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860" y="2415155"/>
            <a:ext cx="8336975" cy="430632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E101A"/>
                </a:solidFill>
                <a:effectLst/>
              </a:rPr>
              <a:t>Consider </a:t>
            </a:r>
            <a:r>
              <a:rPr lang="en-US" b="1" dirty="0">
                <a:solidFill>
                  <a:srgbClr val="0E101A"/>
                </a:solidFill>
                <a:effectLst/>
              </a:rPr>
              <a:t>re-conditioning efforts</a:t>
            </a:r>
            <a:r>
              <a:rPr lang="en-US" dirty="0">
                <a:solidFill>
                  <a:srgbClr val="0E101A"/>
                </a:solidFill>
                <a:effectLst/>
              </a:rPr>
              <a:t> before full replacement.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E101A"/>
                </a:solidFill>
                <a:effectLst/>
              </a:rPr>
              <a:t>Identify </a:t>
            </a:r>
            <a:r>
              <a:rPr lang="en-US" b="1" dirty="0">
                <a:solidFill>
                  <a:srgbClr val="0E101A"/>
                </a:solidFill>
                <a:effectLst/>
              </a:rPr>
              <a:t>2–3 times</a:t>
            </a:r>
            <a:r>
              <a:rPr lang="en-US" dirty="0">
                <a:solidFill>
                  <a:srgbClr val="0E101A"/>
                </a:solidFill>
                <a:effectLst/>
              </a:rPr>
              <a:t> the expected funding per college (approx. </a:t>
            </a:r>
            <a:r>
              <a:rPr lang="en-US" b="1" dirty="0">
                <a:solidFill>
                  <a:srgbClr val="0E101A"/>
                </a:solidFill>
                <a:effectLst/>
              </a:rPr>
              <a:t>$3–4M</a:t>
            </a:r>
            <a:r>
              <a:rPr lang="en-US" dirty="0">
                <a:solidFill>
                  <a:srgbClr val="0E101A"/>
                </a:solidFill>
                <a:effectLst/>
              </a:rPr>
              <a:t>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E101A"/>
                </a:solidFill>
                <a:effectLst/>
              </a:rPr>
              <a:t>Engage </a:t>
            </a:r>
            <a:r>
              <a:rPr lang="en-US" b="1" dirty="0">
                <a:solidFill>
                  <a:srgbClr val="0E101A"/>
                </a:solidFill>
                <a:effectLst/>
              </a:rPr>
              <a:t>lead maintenance staff</a:t>
            </a:r>
            <a:r>
              <a:rPr lang="en-US" dirty="0">
                <a:solidFill>
                  <a:srgbClr val="0E101A"/>
                </a:solidFill>
                <a:effectLst/>
              </a:rPr>
              <a:t> to identify major concerns.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E101A"/>
                </a:solidFill>
                <a:effectLst/>
              </a:rPr>
              <a:t>Verify deficiencies before the site visit—</a:t>
            </a:r>
            <a:r>
              <a:rPr lang="en-US" b="1" dirty="0">
                <a:solidFill>
                  <a:srgbClr val="0E101A"/>
                </a:solidFill>
                <a:effectLst/>
              </a:rPr>
              <a:t>don’t rely on discovering them during the visit</a:t>
            </a:r>
            <a:r>
              <a:rPr lang="en-US" dirty="0">
                <a:solidFill>
                  <a:srgbClr val="0E101A"/>
                </a:solidFill>
                <a:effectLst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E101A"/>
                </a:solidFill>
                <a:effectLst/>
              </a:rPr>
              <a:t>Focus </a:t>
            </a:r>
            <a:r>
              <a:rPr lang="en-US" b="1" dirty="0">
                <a:solidFill>
                  <a:srgbClr val="0E101A"/>
                </a:solidFill>
                <a:effectLst/>
              </a:rPr>
              <a:t>only on repairs</a:t>
            </a:r>
            <a:r>
              <a:rPr lang="en-US" dirty="0">
                <a:solidFill>
                  <a:srgbClr val="0E101A"/>
                </a:solidFill>
                <a:effectLst/>
              </a:rPr>
              <a:t> to existing assets, but consider if </a:t>
            </a:r>
            <a:r>
              <a:rPr lang="en-US" b="1" dirty="0">
                <a:solidFill>
                  <a:srgbClr val="0E101A"/>
                </a:solidFill>
                <a:effectLst/>
              </a:rPr>
              <a:t>related improvements</a:t>
            </a:r>
            <a:r>
              <a:rPr lang="en-US" dirty="0">
                <a:solidFill>
                  <a:srgbClr val="0E101A"/>
                </a:solidFill>
                <a:effectLst/>
              </a:rPr>
              <a:t> should be included.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BAFEBF-3940-50D1-9968-675AFAE59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27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95E935-0927-3E6F-EE90-34B49E9741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9AB57-8848-4C91-A3A2-A4EB2CC0E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E101A"/>
                </a:solidFill>
                <a:effectLst/>
              </a:rPr>
              <a:t>System Support Considerations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C78E5-E479-401A-A32E-4E851BB6D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860" y="2415155"/>
            <a:ext cx="8336975" cy="430632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E101A"/>
                </a:solidFill>
                <a:effectLst/>
              </a:rPr>
              <a:t>Assess whether </a:t>
            </a:r>
            <a:r>
              <a:rPr lang="en-US" b="1" dirty="0">
                <a:solidFill>
                  <a:srgbClr val="0E101A"/>
                </a:solidFill>
                <a:effectLst/>
              </a:rPr>
              <a:t>critical systems (fire panels, HVAC controls, elevators)</a:t>
            </a:r>
            <a:r>
              <a:rPr lang="en-US" dirty="0">
                <a:solidFill>
                  <a:srgbClr val="0E101A"/>
                </a:solidFill>
                <a:effectLst/>
              </a:rPr>
              <a:t> have ongoing vendor support.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E101A"/>
                </a:solidFill>
                <a:effectLst/>
              </a:rPr>
              <a:t>If a system is </a:t>
            </a:r>
            <a:r>
              <a:rPr lang="en-US" b="1" dirty="0">
                <a:solidFill>
                  <a:srgbClr val="0E101A"/>
                </a:solidFill>
                <a:effectLst/>
              </a:rPr>
              <a:t>no longer serviceable</a:t>
            </a:r>
            <a:r>
              <a:rPr lang="en-US" dirty="0">
                <a:solidFill>
                  <a:srgbClr val="0E101A"/>
                </a:solidFill>
                <a:effectLst/>
              </a:rPr>
              <a:t>, replacement may be justified even if it still functions.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B404E7-A4C5-0BD1-33B4-E52108DF6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447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B1840A-39FC-042A-C8CE-2938443E4B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E7DD3-7C16-E4AE-AC93-36F3B2BE9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E101A"/>
                </a:solidFill>
                <a:effectLst/>
              </a:rPr>
              <a:t>Post-Survey &amp; Infrastructure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91B54-C902-59E5-A901-61FD4BBC4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860" y="2415155"/>
            <a:ext cx="8336975" cy="430632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E101A"/>
                </a:solidFill>
                <a:effectLst/>
              </a:rPr>
              <a:t>Expect follow-ups!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E101A"/>
                </a:solidFill>
                <a:effectLst/>
              </a:rPr>
              <a:t>Cost estimates and </a:t>
            </a:r>
            <a:r>
              <a:rPr lang="en-US" b="1" dirty="0">
                <a:solidFill>
                  <a:srgbClr val="0E101A"/>
                </a:solidFill>
                <a:effectLst/>
              </a:rPr>
              <a:t>quantities of deficiency items</a:t>
            </a:r>
            <a:r>
              <a:rPr lang="en-US" dirty="0">
                <a:solidFill>
                  <a:srgbClr val="0E101A"/>
                </a:solidFill>
                <a:effectLst/>
              </a:rPr>
              <a:t> can be refined after the site visit.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E101A"/>
                </a:solidFill>
                <a:effectLst/>
              </a:rPr>
              <a:t>Local knowledge</a:t>
            </a:r>
            <a:r>
              <a:rPr lang="en-US" dirty="0">
                <a:solidFill>
                  <a:srgbClr val="0E101A"/>
                </a:solidFill>
                <a:effectLst/>
              </a:rPr>
              <a:t> will be the primary source for all cost estimates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E101A"/>
                </a:solidFill>
                <a:effectLst/>
              </a:rPr>
              <a:t>Infrastructure assets</a:t>
            </a:r>
            <a:r>
              <a:rPr lang="en-US" dirty="0">
                <a:solidFill>
                  <a:srgbClr val="0E101A"/>
                </a:solidFill>
                <a:effectLst/>
              </a:rPr>
              <a:t> are typically replaced </a:t>
            </a:r>
            <a:r>
              <a:rPr lang="en-US" b="1" dirty="0">
                <a:solidFill>
                  <a:srgbClr val="0E101A"/>
                </a:solidFill>
                <a:effectLst/>
              </a:rPr>
              <a:t>outside the FCS process</a:t>
            </a:r>
            <a:r>
              <a:rPr lang="en-US" dirty="0">
                <a:solidFill>
                  <a:srgbClr val="0E101A"/>
                </a:solidFill>
                <a:effectLst/>
              </a:rPr>
              <a:t> to prevent failures.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E101A"/>
                </a:solidFill>
                <a:effectLst/>
              </a:rPr>
              <a:t>However, </a:t>
            </a:r>
            <a:r>
              <a:rPr lang="en-US" b="1" dirty="0">
                <a:solidFill>
                  <a:srgbClr val="0E101A"/>
                </a:solidFill>
                <a:effectLst/>
              </a:rPr>
              <a:t>failed or failing infrastructure</a:t>
            </a:r>
            <a:r>
              <a:rPr lang="en-US" dirty="0">
                <a:solidFill>
                  <a:srgbClr val="0E101A"/>
                </a:solidFill>
                <a:effectLst/>
              </a:rPr>
              <a:t> (e.g., sewer line obstructions and damaged emergency roads) should be included as </a:t>
            </a:r>
            <a:r>
              <a:rPr lang="en-US" b="1" dirty="0">
                <a:solidFill>
                  <a:srgbClr val="0E101A"/>
                </a:solidFill>
                <a:effectLst/>
              </a:rPr>
              <a:t>site deficiencies</a:t>
            </a:r>
            <a:r>
              <a:rPr lang="en-US" dirty="0">
                <a:solidFill>
                  <a:srgbClr val="0E101A"/>
                </a:solidFill>
                <a:effectLst/>
              </a:rPr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AF7674-F160-B377-5828-3D0316FE9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491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F4772D-5255-5DE0-7545-78B1948F52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060DE-B53F-9EFA-ABA4-F736FE87D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E101A"/>
                </a:solidFill>
                <a:effectLst/>
              </a:rPr>
              <a:t>Swap meet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048E10-EB53-B82A-32C3-6B90BDC56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AFD703-0BC5-77F6-C010-2104E2F56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539" y="2368572"/>
            <a:ext cx="7372922" cy="385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0532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CB887A-713A-E120-AF2A-7E05077EED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CBE4D-8F97-30C4-9753-73734C8CA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E101A"/>
                </a:solidFill>
                <a:effectLst/>
              </a:rPr>
              <a:t>Swap meet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A422DF-0865-4CF7-D08E-DCA1504CC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537721-E029-137C-71B9-B3F89349E9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355" y="2668381"/>
            <a:ext cx="7511290" cy="2639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65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Questions &amp; discussion</a:t>
            </a:r>
          </a:p>
        </p:txBody>
      </p:sp>
    </p:spTree>
    <p:extLst>
      <p:ext uri="{BB962C8B-B14F-4D97-AF65-F5344CB8AC3E}">
        <p14:creationId xmlns:p14="http://schemas.microsoft.com/office/powerpoint/2010/main" val="4188286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slide4" descr="AGE-SF-CONDITION">
            <a:extLst>
              <a:ext uri="{FF2B5EF4-FFF2-40B4-BE49-F238E27FC236}">
                <a16:creationId xmlns:a16="http://schemas.microsoft.com/office/drawing/2014/main" id="{4F80C71F-757D-B9F1-F1CB-B0FB62C3B6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31" y="1735066"/>
            <a:ext cx="8616104" cy="459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519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F1F55D-CB86-6135-51AF-FE2C8BA589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F3F7E-BA61-BF50-2F4E-C6F5B17FC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9A35C0-D67E-8D7F-75E9-27984ADAEA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0639ED-71E3-F7F1-B311-209EE137E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slide6" descr="2019 CONDITION-SF">
            <a:extLst>
              <a:ext uri="{FF2B5EF4-FFF2-40B4-BE49-F238E27FC236}">
                <a16:creationId xmlns:a16="http://schemas.microsoft.com/office/drawing/2014/main" id="{3D1217C0-0DE5-3F0D-E2F3-7AA9CBE212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60" y="2016090"/>
            <a:ext cx="8088923" cy="431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549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1ADE10-7A02-A80D-B117-021ADC0167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57BB7-628B-1D3A-3745-AF48C63AC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E101A"/>
                </a:solidFill>
                <a:effectLst/>
              </a:rPr>
              <a:t>Survey Timeline &amp; Purpose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BF3776-0CFD-3A7A-55A5-4FB800BB4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E101A"/>
                </a:solidFill>
                <a:effectLst/>
              </a:rPr>
              <a:t>The </a:t>
            </a:r>
            <a:r>
              <a:rPr lang="en-US" b="1" dirty="0">
                <a:solidFill>
                  <a:srgbClr val="0E101A"/>
                </a:solidFill>
                <a:effectLst/>
              </a:rPr>
              <a:t>Facility Condition Survey</a:t>
            </a:r>
            <a:r>
              <a:rPr lang="en-US" dirty="0">
                <a:solidFill>
                  <a:srgbClr val="0E101A"/>
                </a:solidFill>
                <a:effectLst/>
              </a:rPr>
              <a:t> is scheduled from </a:t>
            </a:r>
            <a:r>
              <a:rPr lang="en-US" b="1" dirty="0">
                <a:solidFill>
                  <a:srgbClr val="0E101A"/>
                </a:solidFill>
                <a:effectLst/>
              </a:rPr>
              <a:t>February 2025 to February 2026</a:t>
            </a:r>
            <a:r>
              <a:rPr lang="en-US" dirty="0">
                <a:solidFill>
                  <a:srgbClr val="0E101A"/>
                </a:solidFill>
                <a:effectLst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E101A"/>
                </a:solidFill>
                <a:effectLst/>
              </a:rPr>
              <a:t>Support documents are provided via </a:t>
            </a:r>
            <a:r>
              <a:rPr lang="en-US" b="1" dirty="0">
                <a:solidFill>
                  <a:srgbClr val="0E101A"/>
                </a:solidFill>
                <a:effectLst/>
              </a:rPr>
              <a:t>Outlook invite and email</a:t>
            </a:r>
            <a:r>
              <a:rPr lang="en-US" dirty="0">
                <a:solidFill>
                  <a:srgbClr val="0E101A"/>
                </a:solidFill>
                <a:effectLst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E101A"/>
                </a:solidFill>
                <a:effectLst/>
              </a:rPr>
              <a:t>Survey results will support a funding request of approximately </a:t>
            </a:r>
            <a:r>
              <a:rPr lang="en-US" b="1" dirty="0">
                <a:solidFill>
                  <a:srgbClr val="0E101A"/>
                </a:solidFill>
                <a:effectLst/>
              </a:rPr>
              <a:t>$50M+</a:t>
            </a:r>
            <a:r>
              <a:rPr lang="en-US" dirty="0">
                <a:solidFill>
                  <a:srgbClr val="0E101A"/>
                </a:solidFill>
                <a:effectLst/>
              </a:rPr>
              <a:t> in the </a:t>
            </a:r>
            <a:r>
              <a:rPr lang="en-US" b="1" dirty="0">
                <a:solidFill>
                  <a:srgbClr val="0E101A"/>
                </a:solidFill>
                <a:effectLst/>
              </a:rPr>
              <a:t>2027-29 budget</a:t>
            </a:r>
            <a:r>
              <a:rPr lang="en-US" dirty="0">
                <a:solidFill>
                  <a:srgbClr val="0E101A"/>
                </a:solidFill>
                <a:effectLst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E101A"/>
                </a:solidFill>
                <a:effectLst/>
              </a:rPr>
              <a:t>In </a:t>
            </a:r>
            <a:r>
              <a:rPr lang="en-US" b="1" dirty="0">
                <a:solidFill>
                  <a:srgbClr val="0E101A"/>
                </a:solidFill>
                <a:effectLst/>
              </a:rPr>
              <a:t>2023</a:t>
            </a:r>
            <a:r>
              <a:rPr lang="en-US" dirty="0">
                <a:solidFill>
                  <a:srgbClr val="0E101A"/>
                </a:solidFill>
                <a:effectLst/>
              </a:rPr>
              <a:t>, the average repair funding per college was </a:t>
            </a:r>
            <a:r>
              <a:rPr lang="en-US" b="1" dirty="0">
                <a:solidFill>
                  <a:srgbClr val="0E101A"/>
                </a:solidFill>
                <a:effectLst/>
              </a:rPr>
              <a:t>$1.4M</a:t>
            </a:r>
            <a:r>
              <a:rPr lang="en-US" dirty="0">
                <a:solidFill>
                  <a:srgbClr val="0E101A"/>
                </a:solidFill>
                <a:effectLst/>
              </a:rPr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85E4E1-2846-9938-F7AB-D845C2267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85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221FD0-9FFE-20C6-D1AA-73E2C8A21F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073F9-045D-F714-2036-4A9E2A3A3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2025 Survey travel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3FDDEB-776F-63D7-E0A0-256C702D4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022481-9FCE-E691-9985-1D1A33772AF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636"/>
          <a:stretch/>
        </p:blipFill>
        <p:spPr>
          <a:xfrm>
            <a:off x="2769149" y="2228232"/>
            <a:ext cx="3605702" cy="42556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5670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96A4F8-F514-D881-06D1-D8679CCEEB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9A1EE-D304-3DC8-367A-B12A1DD86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E101A"/>
                </a:solidFill>
                <a:effectLst/>
              </a:rPr>
              <a:t>Survey Process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8C017-8ED1-0332-7A14-44892E768E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E101A"/>
                </a:solidFill>
                <a:effectLst/>
              </a:rPr>
              <a:t>The </a:t>
            </a:r>
            <a:r>
              <a:rPr lang="en-US" b="1" dirty="0">
                <a:solidFill>
                  <a:srgbClr val="0E101A"/>
                </a:solidFill>
                <a:effectLst/>
              </a:rPr>
              <a:t>Facility Condition Survey</a:t>
            </a:r>
            <a:r>
              <a:rPr lang="en-US" dirty="0">
                <a:solidFill>
                  <a:srgbClr val="0E101A"/>
                </a:solidFill>
                <a:effectLst/>
              </a:rPr>
              <a:t> is conducted </a:t>
            </a:r>
            <a:r>
              <a:rPr lang="en-US" b="1" dirty="0">
                <a:solidFill>
                  <a:srgbClr val="0E101A"/>
                </a:solidFill>
                <a:effectLst/>
              </a:rPr>
              <a:t>every two years</a:t>
            </a:r>
            <a:r>
              <a:rPr lang="en-US" dirty="0">
                <a:solidFill>
                  <a:srgbClr val="0E101A"/>
                </a:solidFill>
                <a:effectLst/>
              </a:rPr>
              <a:t> at each college.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E101A"/>
                </a:solidFill>
                <a:effectLst/>
              </a:rPr>
              <a:t>All owned buildings</a:t>
            </a:r>
            <a:r>
              <a:rPr lang="en-US" dirty="0">
                <a:solidFill>
                  <a:srgbClr val="0E101A"/>
                </a:solidFill>
                <a:effectLst/>
              </a:rPr>
              <a:t> are assessed and given a condition score.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E101A"/>
                </a:solidFill>
                <a:effectLst/>
              </a:rPr>
              <a:t>Building and site deficiencies</a:t>
            </a:r>
            <a:r>
              <a:rPr lang="en-US" dirty="0">
                <a:solidFill>
                  <a:srgbClr val="0E101A"/>
                </a:solidFill>
                <a:effectLst/>
              </a:rPr>
              <a:t> are evaluated, scored, and ranked.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E101A"/>
                </a:solidFill>
                <a:effectLst/>
              </a:rPr>
              <a:t>A </a:t>
            </a:r>
            <a:r>
              <a:rPr lang="en-US" b="1" dirty="0">
                <a:solidFill>
                  <a:srgbClr val="0E101A"/>
                </a:solidFill>
                <a:effectLst/>
              </a:rPr>
              <a:t>comprehensive report</a:t>
            </a:r>
            <a:r>
              <a:rPr lang="en-US" dirty="0">
                <a:solidFill>
                  <a:srgbClr val="0E101A"/>
                </a:solidFill>
                <a:effectLst/>
              </a:rPr>
              <a:t> is generated and published by the </a:t>
            </a:r>
            <a:r>
              <a:rPr lang="en-US" b="1" dirty="0">
                <a:solidFill>
                  <a:srgbClr val="0E101A"/>
                </a:solidFill>
                <a:effectLst/>
              </a:rPr>
              <a:t>end of the calendar year</a:t>
            </a:r>
            <a:r>
              <a:rPr lang="en-US" dirty="0">
                <a:solidFill>
                  <a:srgbClr val="0E101A"/>
                </a:solidFill>
                <a:effectLst/>
              </a:rPr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C84E6A-938F-EFB5-9E6F-90115DE0E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50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00D8EC-A3B6-C399-9F20-990AABB604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B746C-F358-A405-2826-4D04E3F6F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E101A"/>
                </a:solidFill>
                <a:effectLst/>
              </a:rPr>
              <a:t>Pre-Survey Preparation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DD99E2-DEB7-E0D3-E4D2-4C6B9BCAE8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E101A"/>
                </a:solidFill>
                <a:effectLst/>
              </a:rPr>
              <a:t>Review Pre-Survey Document</a:t>
            </a:r>
            <a:r>
              <a:rPr lang="en-US" dirty="0">
                <a:solidFill>
                  <a:srgbClr val="0E101A"/>
                </a:solidFill>
                <a:effectLst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E101A"/>
                </a:solidFill>
                <a:effectLst/>
              </a:rPr>
              <a:t>Gather </a:t>
            </a:r>
            <a:r>
              <a:rPr lang="en-US" b="1" dirty="0">
                <a:solidFill>
                  <a:srgbClr val="0E101A"/>
                </a:solidFill>
                <a:effectLst/>
              </a:rPr>
              <a:t>supporting documentation</a:t>
            </a:r>
            <a:r>
              <a:rPr lang="en-US" dirty="0">
                <a:solidFill>
                  <a:srgbClr val="0E101A"/>
                </a:solidFill>
                <a:effectLst/>
              </a:rPr>
              <a:t> for deficiencies that are </a:t>
            </a:r>
            <a:r>
              <a:rPr lang="en-US" b="1" dirty="0">
                <a:solidFill>
                  <a:srgbClr val="0E101A"/>
                </a:solidFill>
                <a:effectLst/>
              </a:rPr>
              <a:t>not directly observable</a:t>
            </a:r>
            <a:r>
              <a:rPr lang="en-US" dirty="0">
                <a:solidFill>
                  <a:srgbClr val="0E101A"/>
                </a:solidFill>
                <a:effectLst/>
              </a:rPr>
              <a:t>, such as: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E101A"/>
                </a:solidFill>
                <a:effectLst/>
              </a:rPr>
              <a:t>Underground utilities</a:t>
            </a:r>
            <a:endParaRPr lang="en-US" dirty="0">
              <a:solidFill>
                <a:srgbClr val="0E101A"/>
              </a:solidFill>
              <a:effectLst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E101A"/>
                </a:solidFill>
                <a:effectLst/>
              </a:rPr>
              <a:t>Electrical systems</a:t>
            </a:r>
            <a:endParaRPr lang="en-US" dirty="0">
              <a:solidFill>
                <a:srgbClr val="0E101A"/>
              </a:solidFill>
              <a:effectLst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E101A"/>
                </a:solidFill>
                <a:effectLst/>
              </a:rPr>
              <a:t>Obsolete safety equipment</a:t>
            </a:r>
            <a:r>
              <a:rPr lang="en-US" dirty="0">
                <a:solidFill>
                  <a:srgbClr val="0E101A"/>
                </a:solidFill>
                <a:effectLst/>
              </a:rPr>
              <a:t> (no longer supported)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E101A"/>
                </a:solidFill>
                <a:effectLst/>
              </a:rPr>
              <a:t>Moisture damage assessment</a:t>
            </a:r>
            <a:endParaRPr lang="en-US" dirty="0">
              <a:solidFill>
                <a:srgbClr val="0E101A"/>
              </a:solidFill>
              <a:effectLst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E62738-2C2D-6845-8AB6-0FEADDB93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989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47AE9E-73B6-3EE0-389E-F9DC347120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E2736-3D42-4B5D-91BA-CD7262D5A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E101A"/>
                </a:solidFill>
                <a:effectLst/>
              </a:rPr>
              <a:t>Site Visit Process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96482-67CC-12E9-F22B-40F0059568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860" y="2415155"/>
            <a:ext cx="8336975" cy="4306320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b="1" dirty="0">
                <a:solidFill>
                  <a:srgbClr val="0E101A"/>
                </a:solidFill>
                <a:effectLst/>
              </a:rPr>
              <a:t>Initial Interview</a:t>
            </a:r>
            <a:endParaRPr lang="en-US" dirty="0">
              <a:solidFill>
                <a:srgbClr val="0E101A"/>
              </a:solidFill>
              <a:effectLst/>
            </a:endParaRPr>
          </a:p>
          <a:p>
            <a:pPr marL="742950" lvl="1" indent="-285750">
              <a:buFont typeface="+mj-lt"/>
              <a:buAutoNum type="arabicPeriod"/>
            </a:pPr>
            <a:r>
              <a:rPr lang="en-US" dirty="0">
                <a:solidFill>
                  <a:srgbClr val="0E101A"/>
                </a:solidFill>
                <a:effectLst/>
              </a:rPr>
              <a:t>Meet with the </a:t>
            </a:r>
            <a:r>
              <a:rPr lang="en-US" b="1" dirty="0">
                <a:solidFill>
                  <a:srgbClr val="0E101A"/>
                </a:solidFill>
                <a:effectLst/>
              </a:rPr>
              <a:t>facility director and business officer</a:t>
            </a:r>
            <a:r>
              <a:rPr lang="en-US" dirty="0">
                <a:solidFill>
                  <a:srgbClr val="0E101A"/>
                </a:solidFill>
                <a:effectLst/>
              </a:rPr>
              <a:t>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dirty="0">
                <a:solidFill>
                  <a:srgbClr val="0E101A"/>
                </a:solidFill>
                <a:effectLst/>
              </a:rPr>
              <a:t>Review </a:t>
            </a:r>
            <a:r>
              <a:rPr lang="en-US" b="1" dirty="0">
                <a:solidFill>
                  <a:srgbClr val="0E101A"/>
                </a:solidFill>
                <a:effectLst/>
              </a:rPr>
              <a:t>funded and previously identified minor works projects</a:t>
            </a:r>
            <a:r>
              <a:rPr lang="en-US" dirty="0">
                <a:solidFill>
                  <a:srgbClr val="0E101A"/>
                </a:solidFill>
                <a:effectLst/>
              </a:rPr>
              <a:t>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dirty="0">
                <a:solidFill>
                  <a:srgbClr val="0E101A"/>
                </a:solidFill>
                <a:effectLst/>
              </a:rPr>
              <a:t>Discuss </a:t>
            </a:r>
            <a:r>
              <a:rPr lang="en-US" b="1" dirty="0">
                <a:solidFill>
                  <a:srgbClr val="0E101A"/>
                </a:solidFill>
                <a:effectLst/>
              </a:rPr>
              <a:t>deficiency and maintenance management data</a:t>
            </a:r>
            <a:r>
              <a:rPr lang="en-US" dirty="0">
                <a:solidFill>
                  <a:srgbClr val="0E101A"/>
                </a:solidFill>
                <a:effectLst/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en-US" b="1" dirty="0">
                <a:solidFill>
                  <a:srgbClr val="0E101A"/>
                </a:solidFill>
                <a:effectLst/>
              </a:rPr>
              <a:t>Survey &amp; Assessment</a:t>
            </a:r>
            <a:endParaRPr lang="en-US" dirty="0">
              <a:solidFill>
                <a:srgbClr val="0E101A"/>
              </a:solidFill>
              <a:effectLst/>
            </a:endParaRPr>
          </a:p>
          <a:p>
            <a:pPr marL="742950" lvl="1" indent="-285750">
              <a:buFont typeface="+mj-lt"/>
              <a:buAutoNum type="arabicPeriod"/>
            </a:pPr>
            <a:r>
              <a:rPr lang="en-US" b="1" dirty="0">
                <a:solidFill>
                  <a:srgbClr val="0E101A"/>
                </a:solidFill>
                <a:effectLst/>
              </a:rPr>
              <a:t>Inspect building and site conditions</a:t>
            </a:r>
            <a:r>
              <a:rPr lang="en-US" dirty="0">
                <a:solidFill>
                  <a:srgbClr val="0E101A"/>
                </a:solidFill>
                <a:effectLst/>
              </a:rPr>
              <a:t>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b="1" dirty="0">
                <a:solidFill>
                  <a:srgbClr val="0E101A"/>
                </a:solidFill>
                <a:effectLst/>
              </a:rPr>
              <a:t>Score buildings and identify deficiencies</a:t>
            </a:r>
            <a:r>
              <a:rPr lang="en-US" dirty="0">
                <a:solidFill>
                  <a:srgbClr val="0E101A"/>
                </a:solidFill>
                <a:effectLst/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en-US" b="1" dirty="0">
                <a:solidFill>
                  <a:srgbClr val="0E101A"/>
                </a:solidFill>
                <a:effectLst/>
              </a:rPr>
              <a:t>Exit </a:t>
            </a:r>
            <a:r>
              <a:rPr lang="en-US" b="1" dirty="0">
                <a:solidFill>
                  <a:srgbClr val="0E101A"/>
                </a:solidFill>
              </a:rPr>
              <a:t>Report</a:t>
            </a:r>
            <a:endParaRPr lang="en-US" dirty="0">
              <a:solidFill>
                <a:srgbClr val="0E101A"/>
              </a:solidFill>
              <a:effectLst/>
            </a:endParaRPr>
          </a:p>
          <a:p>
            <a:pPr marL="742950" lvl="1" indent="-285750">
              <a:buFont typeface="+mj-lt"/>
              <a:buAutoNum type="arabicPeriod"/>
            </a:pPr>
            <a:r>
              <a:rPr lang="en-US" dirty="0">
                <a:solidFill>
                  <a:srgbClr val="0E101A"/>
                </a:solidFill>
                <a:effectLst/>
              </a:rPr>
              <a:t>Identify </a:t>
            </a:r>
            <a:r>
              <a:rPr lang="en-US" b="1" dirty="0">
                <a:solidFill>
                  <a:srgbClr val="0E101A"/>
                </a:solidFill>
                <a:effectLst/>
              </a:rPr>
              <a:t>deficiencies to be included in the final report</a:t>
            </a:r>
            <a:r>
              <a:rPr lang="en-US" dirty="0">
                <a:solidFill>
                  <a:srgbClr val="0E101A"/>
                </a:solidFill>
                <a:effectLst/>
              </a:rPr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D323CB-55EE-FD4E-E42A-477CC5C41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197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F74FB6-2ED8-C6E4-B9FA-0E03E422F0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88BA5-CFC3-7FA0-3B58-20860305A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E101A"/>
                </a:solidFill>
                <a:effectLst/>
              </a:rPr>
              <a:t>Budget Expectations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4FCB9B-A1D6-FBD5-3EEF-8F986C1E2F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860" y="2415155"/>
            <a:ext cx="8336975" cy="430632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E101A"/>
                </a:solidFill>
                <a:effectLst/>
              </a:rPr>
              <a:t>The system anticipates requesting </a:t>
            </a:r>
            <a:r>
              <a:rPr lang="en-US" b="1" dirty="0">
                <a:solidFill>
                  <a:srgbClr val="0E101A"/>
                </a:solidFill>
                <a:effectLst/>
              </a:rPr>
              <a:t>$50M+</a:t>
            </a:r>
            <a:r>
              <a:rPr lang="en-US" dirty="0">
                <a:solidFill>
                  <a:srgbClr val="0E101A"/>
                </a:solidFill>
                <a:effectLst/>
              </a:rPr>
              <a:t> for repairs in the </a:t>
            </a:r>
            <a:r>
              <a:rPr lang="en-US" b="1" dirty="0">
                <a:solidFill>
                  <a:srgbClr val="0E101A"/>
                </a:solidFill>
                <a:effectLst/>
              </a:rPr>
              <a:t>2025-27 budget</a:t>
            </a:r>
            <a:r>
              <a:rPr lang="en-US" dirty="0">
                <a:solidFill>
                  <a:srgbClr val="0E101A"/>
                </a:solidFill>
                <a:effectLst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E101A"/>
                </a:solidFill>
                <a:effectLst/>
              </a:rPr>
              <a:t>However, total identified needs </a:t>
            </a:r>
            <a:r>
              <a:rPr lang="en-US" b="1" dirty="0">
                <a:solidFill>
                  <a:srgbClr val="0E101A"/>
                </a:solidFill>
                <a:effectLst/>
              </a:rPr>
              <a:t>are typically twice the available funding. </a:t>
            </a:r>
            <a:endParaRPr lang="en-US" dirty="0">
              <a:solidFill>
                <a:srgbClr val="0E101A"/>
              </a:solidFill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E101A"/>
                </a:solidFill>
                <a:effectLst/>
              </a:rPr>
              <a:t>Colleges are expected to </a:t>
            </a:r>
            <a:r>
              <a:rPr lang="en-US" b="1" dirty="0">
                <a:solidFill>
                  <a:srgbClr val="0E101A"/>
                </a:solidFill>
                <a:effectLst/>
              </a:rPr>
              <a:t>maximize the lifespan</a:t>
            </a:r>
            <a:r>
              <a:rPr lang="en-US" dirty="0">
                <a:solidFill>
                  <a:srgbClr val="0E101A"/>
                </a:solidFill>
                <a:effectLst/>
              </a:rPr>
              <a:t> of major equipment through maintenance.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A5025D-79AC-EDFF-E2CB-7AFCA8BA1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964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B1CF3E-7B23-6E42-AA88-839A699E41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BFDA97-4EE6-EC3E-1648-C2EDA9F1B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FCB044-C9AE-0B2B-3A62-ED7EDFB82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138" y="2009917"/>
            <a:ext cx="5159724" cy="44740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31055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B0AB84-B2DF-0D49-BA69-E0522F4FE1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7C4E5-A3EF-D1E6-D13A-234A6EFAE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E101A"/>
                </a:solidFill>
                <a:effectLst/>
              </a:rPr>
              <a:t>Asset Lifespan Expectations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031A1-8575-356F-F752-00EC48424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860" y="2415155"/>
            <a:ext cx="8336975" cy="430632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E101A"/>
                </a:solidFill>
                <a:effectLst/>
              </a:rPr>
              <a:t>HVAC systems &amp; roofing</a:t>
            </a:r>
            <a:r>
              <a:rPr lang="en-US" dirty="0">
                <a:solidFill>
                  <a:srgbClr val="0E101A"/>
                </a:solidFill>
                <a:effectLst/>
              </a:rPr>
              <a:t>: </a:t>
            </a:r>
            <a:r>
              <a:rPr lang="en-US" b="1" dirty="0">
                <a:solidFill>
                  <a:srgbClr val="0E101A"/>
                </a:solidFill>
                <a:effectLst/>
              </a:rPr>
              <a:t>20–25 years</a:t>
            </a:r>
            <a:endParaRPr lang="en-US" dirty="0">
              <a:solidFill>
                <a:srgbClr val="0E101A"/>
              </a:solidFill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E101A"/>
                </a:solidFill>
                <a:effectLst/>
              </a:rPr>
              <a:t>Elevators</a:t>
            </a:r>
            <a:r>
              <a:rPr lang="en-US" dirty="0">
                <a:solidFill>
                  <a:srgbClr val="0E101A"/>
                </a:solidFill>
                <a:effectLst/>
              </a:rPr>
              <a:t>: </a:t>
            </a:r>
            <a:r>
              <a:rPr lang="en-US" b="1" dirty="0">
                <a:solidFill>
                  <a:srgbClr val="0E101A"/>
                </a:solidFill>
                <a:effectLst/>
              </a:rPr>
              <a:t>40–45 years</a:t>
            </a:r>
            <a:endParaRPr lang="en-US" dirty="0">
              <a:solidFill>
                <a:srgbClr val="0E101A"/>
              </a:solidFill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E101A"/>
                </a:solidFill>
                <a:effectLst/>
              </a:rPr>
              <a:t>Major electrical components</a:t>
            </a:r>
            <a:r>
              <a:rPr lang="en-US" dirty="0">
                <a:solidFill>
                  <a:srgbClr val="0E101A"/>
                </a:solidFill>
                <a:effectLst/>
              </a:rPr>
              <a:t>: </a:t>
            </a:r>
            <a:r>
              <a:rPr lang="en-US" b="1" dirty="0">
                <a:solidFill>
                  <a:srgbClr val="0E101A"/>
                </a:solidFill>
                <a:effectLst/>
              </a:rPr>
              <a:t>50 years</a:t>
            </a:r>
            <a:endParaRPr lang="en-US" dirty="0">
              <a:solidFill>
                <a:srgbClr val="0E101A"/>
              </a:solidFill>
              <a:effectLst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45F813-1135-06FF-3649-4A0D8B074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65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SBCTC">
      <a:dk1>
        <a:srgbClr val="003764"/>
      </a:dk1>
      <a:lt1>
        <a:sysClr val="window" lastClr="FFFFFF"/>
      </a:lt1>
      <a:dk2>
        <a:srgbClr val="0071CE"/>
      </a:dk2>
      <a:lt2>
        <a:srgbClr val="C3C6C8"/>
      </a:lt2>
      <a:accent1>
        <a:srgbClr val="F4CD00"/>
      </a:accent1>
      <a:accent2>
        <a:srgbClr val="65CBC9"/>
      </a:accent2>
      <a:accent3>
        <a:srgbClr val="FFB547"/>
      </a:accent3>
      <a:accent4>
        <a:srgbClr val="00C18B"/>
      </a:accent4>
      <a:accent5>
        <a:srgbClr val="3D6489"/>
      </a:accent5>
      <a:accent6>
        <a:srgbClr val="2A70B8"/>
      </a:accent6>
      <a:hlink>
        <a:srgbClr val="0563C1"/>
      </a:hlink>
      <a:folHlink>
        <a:srgbClr val="954F72"/>
      </a:folHlink>
    </a:clrScheme>
    <a:fontScheme name="SBCTC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BCTC PowerPoint template--standard version" id="{704F361A-0815-4AB8-B1B1-4622852CCB7F}" vid="{757D8C9B-8E99-46F3-8389-D6EF626E272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948E665ECF7842A8E9F6A6D42CD1A8" ma:contentTypeVersion="513" ma:contentTypeDescription="Create a new document." ma:contentTypeScope="" ma:versionID="d440fc9625261b42707d26fb19635200">
  <xsd:schema xmlns:xsd="http://www.w3.org/2001/XMLSchema" xmlns:xs="http://www.w3.org/2001/XMLSchema" xmlns:p="http://schemas.microsoft.com/office/2006/metadata/properties" xmlns:ns1="http://schemas.microsoft.com/sharepoint/v3" xmlns:ns2="d9922a8a-c8e9-487d-95d2-c6b1c2450a72" xmlns:ns3="03e82ba2-b1c2-49ab-af23-43782fb35cbc" targetNamespace="http://schemas.microsoft.com/office/2006/metadata/properties" ma:root="true" ma:fieldsID="3bdb47f55d4bbc6b9ca2f98c66e7a660" ns1:_="" ns2:_="" ns3:_="">
    <xsd:import namespace="http://schemas.microsoft.com/sharepoint/v3"/>
    <xsd:import namespace="d9922a8a-c8e9-487d-95d2-c6b1c2450a72"/>
    <xsd:import namespace="03e82ba2-b1c2-49ab-af23-43782fb35cbc"/>
    <xsd:element name="properties">
      <xsd:complexType>
        <xsd:sequence>
          <xsd:element name="documentManagement">
            <xsd:complexType>
              <xsd:all>
                <xsd:element ref="ns2:Menu_x0020_Group" minOccurs="0"/>
                <xsd:element ref="ns2:Category" minOccurs="0"/>
                <xsd:element ref="ns2:Content_x0020_Owner" minOccurs="0"/>
                <xsd:element ref="ns3:_dlc_DocId" minOccurs="0"/>
                <xsd:element ref="ns3:_dlc_DocIdUrl" minOccurs="0"/>
                <xsd:element ref="ns3:_dlc_DocIdPersistId" minOccurs="0"/>
                <xsd:element ref="ns2:IconOverlay" minOccurs="0"/>
                <xsd:element ref="ns1:PublishingExpirationDate" minOccurs="0"/>
                <xsd:element ref="ns1:PublishingStartDate" minOccurs="0"/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ExpirationDate" ma:index="15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  <xsd:element name="PublishingStartDate" ma:index="16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922a8a-c8e9-487d-95d2-c6b1c2450a72" elementFormDefault="qualified">
    <xsd:import namespace="http://schemas.microsoft.com/office/2006/documentManagement/types"/>
    <xsd:import namespace="http://schemas.microsoft.com/office/infopath/2007/PartnerControls"/>
    <xsd:element name="Menu_x0020_Group" ma:index="2" nillable="true" ma:displayName="Menu Group" ma:default="Publications &amp; Printing" ma:format="Dropdown" ma:internalName="Menu_x0020_Group" ma:readOnly="false">
      <xsd:simpleType>
        <xsd:restriction base="dms:Choice">
          <xsd:enumeration value="Publications &amp; Printing"/>
        </xsd:restriction>
      </xsd:simpleType>
    </xsd:element>
    <xsd:element name="Category" ma:index="3" nillable="true" ma:displayName="Category" ma:format="Dropdown" ma:internalName="Category" ma:readOnly="false">
      <xsd:simpleType>
        <xsd:restriction base="dms:Choice">
          <xsd:enumeration value="Business Cards"/>
          <xsd:enumeration value="Name Badges"/>
          <xsd:enumeration value="Logos"/>
          <xsd:enumeration value="SBCTC Templates"/>
          <xsd:enumeration value="Style Guide"/>
          <xsd:enumeration value="Zoom Backgrounds"/>
        </xsd:restriction>
      </xsd:simpleType>
    </xsd:element>
    <xsd:element name="Content_x0020_Owner" ma:index="10" nillable="true" ma:displayName="Content Owner" ma:list="UserInfo" ma:SharePointGroup="0" ma:internalName="Content_x0020_Ow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conOverlay" ma:index="14" nillable="true" ma:displayName="IconOverlay" ma:internalName="IconOverlay" ma:readOnly="false">
      <xsd:simpleType>
        <xsd:restriction base="dms:Text"/>
      </xsd:simpleType>
    </xsd:element>
    <xsd:element name="MediaServiceMetadata" ma:index="17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8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e82ba2-b1c2-49ab-af23-43782fb35cbc" elementFormDefault="qualified">
    <xsd:import namespace="http://schemas.microsoft.com/office/2006/documentManagement/types"/>
    <xsd:import namespace="http://schemas.microsoft.com/office/infopath/2007/PartnerControls"/>
    <xsd:element name="_dlc_DocId" ma:index="1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Content_x0020_Owner xmlns="d9922a8a-c8e9-487d-95d2-c6b1c2450a72">
      <UserInfo>
        <DisplayName>Katie Rose</DisplayName>
        <AccountId>85</AccountId>
        <AccountType/>
      </UserInfo>
    </Content_x0020_Owner>
    <IconOverlay xmlns="d9922a8a-c8e9-487d-95d2-c6b1c2450a72" xsi:nil="true"/>
    <Menu_x0020_Group xmlns="d9922a8a-c8e9-487d-95d2-c6b1c2450a72">Publications &amp; Printing</Menu_x0020_Group>
    <Category xmlns="d9922a8a-c8e9-487d-95d2-c6b1c2450a72">SBCTC Templates</Category>
    <_dlc_DocId xmlns="03e82ba2-b1c2-49ab-af23-43782fb35cbc">Z7X6SQ3F62JH-64-83</_dlc_DocId>
    <_dlc_DocIdUrl xmlns="03e82ba2-b1c2-49ab-af23-43782fb35cbc">
      <Url>https://portal.sbctc.edu/sites/Intranet/publications/_layouts/15/DocIdRedir.aspx?ID=Z7X6SQ3F62JH-64-83</Url>
      <Description>Z7X6SQ3F62JH-64-83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2B41657-AF1B-427D-9063-778083D5AA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9922a8a-c8e9-487d-95d2-c6b1c2450a72"/>
    <ds:schemaRef ds:uri="03e82ba2-b1c2-49ab-af23-43782fb35c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35940EB-9295-40F5-8C8B-916A82F32F42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C5C388AF-9EF2-40E4-AC4E-C9E502C2E4D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d9922a8a-c8e9-487d-95d2-c6b1c2450a72"/>
    <ds:schemaRef ds:uri="03e82ba2-b1c2-49ab-af23-43782fb35cbc"/>
  </ds:schemaRefs>
</ds:datastoreItem>
</file>

<file path=customXml/itemProps4.xml><?xml version="1.0" encoding="utf-8"?>
<ds:datastoreItem xmlns:ds="http://schemas.openxmlformats.org/officeDocument/2006/customXml" ds:itemID="{ADB5638D-D5BF-4859-98A2-1C19EAA93CE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SBCTC PowerPoint template--standard version</Template>
  <TotalTime>1967</TotalTime>
  <Words>474</Words>
  <Application>Microsoft Office PowerPoint</Application>
  <PresentationFormat>On-screen Show (4:3)</PresentationFormat>
  <Paragraphs>73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Facility condition survey</vt:lpstr>
      <vt:lpstr>Survey Timeline &amp; Purpose</vt:lpstr>
      <vt:lpstr>2025 Survey travel </vt:lpstr>
      <vt:lpstr>Survey Process</vt:lpstr>
      <vt:lpstr>Pre-Survey Preparation</vt:lpstr>
      <vt:lpstr>Site Visit Process</vt:lpstr>
      <vt:lpstr>Budget Expectations</vt:lpstr>
      <vt:lpstr>PowerPoint Presentation</vt:lpstr>
      <vt:lpstr>Asset Lifespan Expectations</vt:lpstr>
      <vt:lpstr>Identifying Deficiencies</vt:lpstr>
      <vt:lpstr>System Support Considerations</vt:lpstr>
      <vt:lpstr>Post-Survey &amp; Infrastructure </vt:lpstr>
      <vt:lpstr>Swap meet</vt:lpstr>
      <vt:lpstr>Swap meet</vt:lpstr>
      <vt:lpstr>Questions &amp; discussion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John Lyons</dc:creator>
  <cp:lastModifiedBy>John Lyons</cp:lastModifiedBy>
  <cp:revision>2</cp:revision>
  <dcterms:created xsi:type="dcterms:W3CDTF">2025-02-04T00:16:14Z</dcterms:created>
  <dcterms:modified xsi:type="dcterms:W3CDTF">2025-02-26T23:52:26Z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0x0101001F948E665ECF7842A8E9F6A6D42CD1A8</vt:lpwstr>
  </property>
  <property fmtid="{D5CDD505-2E9C-101B-9397-08002B2CF9AE}" pid="3" name="_dlc_DocIdItemGuid">
    <vt:lpwstr>bc372a88-358c-4bb6-8d38-dd951ccab0b4</vt:lpwstr>
  </property>
</Properties>
</file>