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5"/>
  </p:notesMasterIdLst>
  <p:sldIdLst>
    <p:sldId id="301" r:id="rId2"/>
    <p:sldId id="306" r:id="rId3"/>
    <p:sldId id="258" r:id="rId4"/>
    <p:sldId id="302" r:id="rId5"/>
    <p:sldId id="266" r:id="rId6"/>
    <p:sldId id="305" r:id="rId7"/>
    <p:sldId id="269" r:id="rId8"/>
    <p:sldId id="271" r:id="rId9"/>
    <p:sldId id="272" r:id="rId10"/>
    <p:sldId id="273" r:id="rId11"/>
    <p:sldId id="307" r:id="rId12"/>
    <p:sldId id="308" r:id="rId13"/>
    <p:sldId id="303" r:id="rId1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1pPr>
    <a:lvl2pPr marL="4572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2pPr>
    <a:lvl3pPr marL="9144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3pPr>
    <a:lvl4pPr marL="13716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4pPr>
    <a:lvl5pPr marL="18288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5pPr>
    <a:lvl6pPr marL="2286000" algn="l" defTabSz="914400" rtl="0" eaLnBrk="1" latinLnBrk="0" hangingPunct="1">
      <a:defRPr kern="1200">
        <a:solidFill>
          <a:schemeClr val="tx1"/>
        </a:solidFill>
        <a:latin typeface="Segoe UI" panose="020B0502040204020203" pitchFamily="34" charset="0"/>
        <a:ea typeface="+mn-ea"/>
        <a:cs typeface="+mn-cs"/>
      </a:defRPr>
    </a:lvl6pPr>
    <a:lvl7pPr marL="2743200" algn="l" defTabSz="914400" rtl="0" eaLnBrk="1" latinLnBrk="0" hangingPunct="1">
      <a:defRPr kern="1200">
        <a:solidFill>
          <a:schemeClr val="tx1"/>
        </a:solidFill>
        <a:latin typeface="Segoe UI" panose="020B0502040204020203" pitchFamily="34" charset="0"/>
        <a:ea typeface="+mn-ea"/>
        <a:cs typeface="+mn-cs"/>
      </a:defRPr>
    </a:lvl7pPr>
    <a:lvl8pPr marL="3200400" algn="l" defTabSz="914400" rtl="0" eaLnBrk="1" latinLnBrk="0" hangingPunct="1">
      <a:defRPr kern="1200">
        <a:solidFill>
          <a:schemeClr val="tx1"/>
        </a:solidFill>
        <a:latin typeface="Segoe UI" panose="020B0502040204020203" pitchFamily="34" charset="0"/>
        <a:ea typeface="+mn-ea"/>
        <a:cs typeface="+mn-cs"/>
      </a:defRPr>
    </a:lvl8pPr>
    <a:lvl9pPr marL="3657600" algn="l" defTabSz="914400" rtl="0" eaLnBrk="1" latinLnBrk="0" hangingPunct="1">
      <a:defRPr kern="1200">
        <a:solidFill>
          <a:schemeClr val="tx1"/>
        </a:solidFill>
        <a:latin typeface="Segoe UI" panose="020B0502040204020203" pitchFamily="34"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46EAEA-5F61-0066-5744-A52604C041FB}" name="Wilson, Kirsten G. (DES)" initials="WKG(" userId="S::kirsten.wilson@des.wa.gov::8dfb9519-2971-4d77-9eb4-986c2d3050e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DCFE9"/>
    <a:srgbClr val="5E76C0"/>
    <a:srgbClr val="00D0C1"/>
    <a:srgbClr val="90DFD6"/>
    <a:srgbClr val="9AE2D9"/>
    <a:srgbClr val="BEECE7"/>
    <a:srgbClr val="CCF0EC"/>
    <a:srgbClr val="DBF5F2"/>
    <a:srgbClr val="A8E6DF"/>
    <a:srgbClr val="7DC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7" autoAdjust="0"/>
    <p:restoredTop sz="86441" autoAdjust="0"/>
  </p:normalViewPr>
  <p:slideViewPr>
    <p:cSldViewPr snapToGrid="0">
      <p:cViewPr varScale="1">
        <p:scale>
          <a:sx n="94" d="100"/>
          <a:sy n="94" d="100"/>
        </p:scale>
        <p:origin x="108" y="12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7B1B6B-6F52-428D-A4B1-24734DA5488B}"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8AE0057E-1A92-4844-A5A4-CEBB5F0A1710}">
      <dgm:prSet phldrT="[Text]"/>
      <dgm:spPr/>
      <dgm:t>
        <a:bodyPr/>
        <a:lstStyle/>
        <a:p>
          <a:r>
            <a:rPr lang="en-US" dirty="0">
              <a:solidFill>
                <a:schemeClr val="tx1"/>
              </a:solidFill>
            </a:rPr>
            <a:t>What is ESPC?</a:t>
          </a:r>
        </a:p>
      </dgm:t>
    </dgm:pt>
    <dgm:pt modelId="{F980FE70-BD5F-4B78-A98B-C1BD6C64FEEF}" type="parTrans" cxnId="{AAA12771-272A-436D-8244-59846DFA0353}">
      <dgm:prSet/>
      <dgm:spPr/>
      <dgm:t>
        <a:bodyPr/>
        <a:lstStyle/>
        <a:p>
          <a:endParaRPr lang="en-US">
            <a:solidFill>
              <a:schemeClr val="tx1"/>
            </a:solidFill>
          </a:endParaRPr>
        </a:p>
      </dgm:t>
    </dgm:pt>
    <dgm:pt modelId="{D51C8AA3-E1D0-4CA7-9841-0C614B479B49}" type="sibTrans" cxnId="{AAA12771-272A-436D-8244-59846DFA0353}">
      <dgm:prSet/>
      <dgm:spPr/>
      <dgm:t>
        <a:bodyPr/>
        <a:lstStyle/>
        <a:p>
          <a:endParaRPr lang="en-US">
            <a:solidFill>
              <a:schemeClr val="tx1"/>
            </a:solidFill>
          </a:endParaRPr>
        </a:p>
      </dgm:t>
    </dgm:pt>
    <dgm:pt modelId="{55C309D7-F198-46C1-A6B1-DDBF14320AB1}">
      <dgm:prSet/>
      <dgm:spPr/>
      <dgm:t>
        <a:bodyPr/>
        <a:lstStyle/>
        <a:p>
          <a:r>
            <a:rPr lang="en-US" dirty="0">
              <a:solidFill>
                <a:schemeClr val="tx1"/>
              </a:solidFill>
            </a:rPr>
            <a:t>Qualifying Projects</a:t>
          </a:r>
        </a:p>
      </dgm:t>
    </dgm:pt>
    <dgm:pt modelId="{356DE2D5-7A06-49C5-8598-9EBC55FDD6CF}" type="parTrans" cxnId="{5C9F2830-410F-4219-8D66-4E9248CD97AB}">
      <dgm:prSet/>
      <dgm:spPr/>
      <dgm:t>
        <a:bodyPr/>
        <a:lstStyle/>
        <a:p>
          <a:endParaRPr lang="en-US">
            <a:solidFill>
              <a:schemeClr val="tx1"/>
            </a:solidFill>
          </a:endParaRPr>
        </a:p>
      </dgm:t>
    </dgm:pt>
    <dgm:pt modelId="{797AA532-1D99-4167-95AF-E535F2CDBD9F}" type="sibTrans" cxnId="{5C9F2830-410F-4219-8D66-4E9248CD97AB}">
      <dgm:prSet/>
      <dgm:spPr/>
      <dgm:t>
        <a:bodyPr/>
        <a:lstStyle/>
        <a:p>
          <a:endParaRPr lang="en-US">
            <a:solidFill>
              <a:schemeClr val="tx1"/>
            </a:solidFill>
          </a:endParaRPr>
        </a:p>
      </dgm:t>
    </dgm:pt>
    <dgm:pt modelId="{26C9AB14-3C7F-48C1-BFB9-574414977234}">
      <dgm:prSet/>
      <dgm:spPr/>
      <dgm:t>
        <a:bodyPr/>
        <a:lstStyle/>
        <a:p>
          <a:r>
            <a:rPr lang="en-US" dirty="0">
              <a:solidFill>
                <a:schemeClr val="tx1"/>
              </a:solidFill>
            </a:rPr>
            <a:t>Anatomy of an energy project</a:t>
          </a:r>
        </a:p>
      </dgm:t>
    </dgm:pt>
    <dgm:pt modelId="{00D44306-E7A1-4B55-908D-CBBB498D48C3}" type="parTrans" cxnId="{A7394B01-41EB-43CE-8FF0-20C2C7D953C3}">
      <dgm:prSet/>
      <dgm:spPr/>
      <dgm:t>
        <a:bodyPr/>
        <a:lstStyle/>
        <a:p>
          <a:endParaRPr lang="en-US">
            <a:solidFill>
              <a:schemeClr val="tx1"/>
            </a:solidFill>
          </a:endParaRPr>
        </a:p>
      </dgm:t>
    </dgm:pt>
    <dgm:pt modelId="{0E7DAB70-6DF7-43D5-AFAB-1D00257C1562}" type="sibTrans" cxnId="{A7394B01-41EB-43CE-8FF0-20C2C7D953C3}">
      <dgm:prSet/>
      <dgm:spPr/>
      <dgm:t>
        <a:bodyPr/>
        <a:lstStyle/>
        <a:p>
          <a:endParaRPr lang="en-US">
            <a:solidFill>
              <a:schemeClr val="tx1"/>
            </a:solidFill>
          </a:endParaRPr>
        </a:p>
      </dgm:t>
    </dgm:pt>
    <dgm:pt modelId="{82257CF6-3315-41D5-8703-E57214DF2837}">
      <dgm:prSet/>
      <dgm:spPr/>
      <dgm:t>
        <a:bodyPr/>
        <a:lstStyle/>
        <a:p>
          <a:r>
            <a:rPr lang="en-US" dirty="0">
              <a:solidFill>
                <a:schemeClr val="tx1"/>
              </a:solidFill>
            </a:rPr>
            <a:t>Project Management Considerations</a:t>
          </a:r>
        </a:p>
      </dgm:t>
    </dgm:pt>
    <dgm:pt modelId="{A86CB0F4-8B47-478E-9C40-0B6B5CB060C3}" type="parTrans" cxnId="{9E1A5FDD-6C12-40EE-B6BC-B7EB8BBFB00B}">
      <dgm:prSet/>
      <dgm:spPr/>
      <dgm:t>
        <a:bodyPr/>
        <a:lstStyle/>
        <a:p>
          <a:endParaRPr lang="en-US">
            <a:solidFill>
              <a:schemeClr val="tx1"/>
            </a:solidFill>
          </a:endParaRPr>
        </a:p>
      </dgm:t>
    </dgm:pt>
    <dgm:pt modelId="{500142E3-5C3D-411B-8129-9F79996E6D59}" type="sibTrans" cxnId="{9E1A5FDD-6C12-40EE-B6BC-B7EB8BBFB00B}">
      <dgm:prSet/>
      <dgm:spPr/>
      <dgm:t>
        <a:bodyPr/>
        <a:lstStyle/>
        <a:p>
          <a:endParaRPr lang="en-US">
            <a:solidFill>
              <a:schemeClr val="tx1"/>
            </a:solidFill>
          </a:endParaRPr>
        </a:p>
      </dgm:t>
    </dgm:pt>
    <dgm:pt modelId="{3C5C2A27-7263-4B39-B76A-32E123D3B589}">
      <dgm:prSet/>
      <dgm:spPr/>
      <dgm:t>
        <a:bodyPr/>
        <a:lstStyle/>
        <a:p>
          <a:r>
            <a:rPr lang="en-US" dirty="0">
              <a:solidFill>
                <a:schemeClr val="tx1"/>
              </a:solidFill>
            </a:rPr>
            <a:t>Benefits - Challenges</a:t>
          </a:r>
        </a:p>
      </dgm:t>
    </dgm:pt>
    <dgm:pt modelId="{79C3C4E2-896F-4DDA-817D-5C0BD68AEA2B}" type="parTrans" cxnId="{34840FB8-685C-4633-B4B1-224DCD860E9D}">
      <dgm:prSet/>
      <dgm:spPr/>
    </dgm:pt>
    <dgm:pt modelId="{9941856D-390D-42FF-88A2-F229838F722B}" type="sibTrans" cxnId="{34840FB8-685C-4633-B4B1-224DCD860E9D}">
      <dgm:prSet/>
      <dgm:spPr/>
    </dgm:pt>
    <dgm:pt modelId="{51DBBD22-7260-4CCA-A814-C4D77F0A2067}" type="pres">
      <dgm:prSet presAssocID="{E07B1B6B-6F52-428D-A4B1-24734DA5488B}" presName="Name0" presStyleCnt="0">
        <dgm:presLayoutVars>
          <dgm:chMax val="7"/>
          <dgm:chPref val="7"/>
          <dgm:dir/>
        </dgm:presLayoutVars>
      </dgm:prSet>
      <dgm:spPr/>
    </dgm:pt>
    <dgm:pt modelId="{C4743073-BBFF-42B2-952C-A8234DEAC96C}" type="pres">
      <dgm:prSet presAssocID="{E07B1B6B-6F52-428D-A4B1-24734DA5488B}" presName="Name1" presStyleCnt="0"/>
      <dgm:spPr/>
    </dgm:pt>
    <dgm:pt modelId="{60938F65-0E22-4B5A-9B2D-2CFBC7439DDF}" type="pres">
      <dgm:prSet presAssocID="{E07B1B6B-6F52-428D-A4B1-24734DA5488B}" presName="cycle" presStyleCnt="0"/>
      <dgm:spPr/>
    </dgm:pt>
    <dgm:pt modelId="{82E2B791-9BAD-4DB0-A757-482FE353AF1B}" type="pres">
      <dgm:prSet presAssocID="{E07B1B6B-6F52-428D-A4B1-24734DA5488B}" presName="srcNode" presStyleLbl="node1" presStyleIdx="0" presStyleCnt="5"/>
      <dgm:spPr/>
    </dgm:pt>
    <dgm:pt modelId="{C8D09CEB-EF61-4B23-96EC-FB8C9F5EA1DB}" type="pres">
      <dgm:prSet presAssocID="{E07B1B6B-6F52-428D-A4B1-24734DA5488B}" presName="conn" presStyleLbl="parChTrans1D2" presStyleIdx="0" presStyleCnt="1"/>
      <dgm:spPr/>
    </dgm:pt>
    <dgm:pt modelId="{8F0DB7C0-D9CC-4AF0-AA29-BC26A0257671}" type="pres">
      <dgm:prSet presAssocID="{E07B1B6B-6F52-428D-A4B1-24734DA5488B}" presName="extraNode" presStyleLbl="node1" presStyleIdx="0" presStyleCnt="5"/>
      <dgm:spPr/>
    </dgm:pt>
    <dgm:pt modelId="{BD08BF84-9B93-4928-AE8D-C445F5566853}" type="pres">
      <dgm:prSet presAssocID="{E07B1B6B-6F52-428D-A4B1-24734DA5488B}" presName="dstNode" presStyleLbl="node1" presStyleIdx="0" presStyleCnt="5"/>
      <dgm:spPr/>
    </dgm:pt>
    <dgm:pt modelId="{024386FD-422D-42EA-9D5D-3FE0C5D205FE}" type="pres">
      <dgm:prSet presAssocID="{8AE0057E-1A92-4844-A5A4-CEBB5F0A1710}" presName="text_1" presStyleLbl="node1" presStyleIdx="0" presStyleCnt="5">
        <dgm:presLayoutVars>
          <dgm:bulletEnabled val="1"/>
        </dgm:presLayoutVars>
      </dgm:prSet>
      <dgm:spPr/>
    </dgm:pt>
    <dgm:pt modelId="{8CC77026-92FF-4003-903D-1FE27AA0C8E0}" type="pres">
      <dgm:prSet presAssocID="{8AE0057E-1A92-4844-A5A4-CEBB5F0A1710}" presName="accent_1" presStyleCnt="0"/>
      <dgm:spPr/>
    </dgm:pt>
    <dgm:pt modelId="{605488A8-433A-4FC3-8E2A-8E317413BA8F}" type="pres">
      <dgm:prSet presAssocID="{8AE0057E-1A92-4844-A5A4-CEBB5F0A1710}" presName="accentRepeatNode" presStyleLbl="solidFgAcc1" presStyleIdx="0" presStyleCnt="5"/>
      <dgm:spPr/>
    </dgm:pt>
    <dgm:pt modelId="{AF4F2DF9-587B-4BD0-BDA9-A247E48DC5AB}" type="pres">
      <dgm:prSet presAssocID="{55C309D7-F198-46C1-A6B1-DDBF14320AB1}" presName="text_2" presStyleLbl="node1" presStyleIdx="1" presStyleCnt="5">
        <dgm:presLayoutVars>
          <dgm:bulletEnabled val="1"/>
        </dgm:presLayoutVars>
      </dgm:prSet>
      <dgm:spPr/>
    </dgm:pt>
    <dgm:pt modelId="{7B02F72A-8D11-40F2-BBD6-265F124E9F53}" type="pres">
      <dgm:prSet presAssocID="{55C309D7-F198-46C1-A6B1-DDBF14320AB1}" presName="accent_2" presStyleCnt="0"/>
      <dgm:spPr/>
    </dgm:pt>
    <dgm:pt modelId="{02C6B3F1-4DF8-4116-B941-1E75445C5338}" type="pres">
      <dgm:prSet presAssocID="{55C309D7-F198-46C1-A6B1-DDBF14320AB1}" presName="accentRepeatNode" presStyleLbl="solidFgAcc1" presStyleIdx="1" presStyleCnt="5"/>
      <dgm:spPr/>
    </dgm:pt>
    <dgm:pt modelId="{7F6EE8EE-7B6C-4988-ACE2-0F6BC8C48119}" type="pres">
      <dgm:prSet presAssocID="{26C9AB14-3C7F-48C1-BFB9-574414977234}" presName="text_3" presStyleLbl="node1" presStyleIdx="2" presStyleCnt="5">
        <dgm:presLayoutVars>
          <dgm:bulletEnabled val="1"/>
        </dgm:presLayoutVars>
      </dgm:prSet>
      <dgm:spPr/>
    </dgm:pt>
    <dgm:pt modelId="{0CFA9BDE-F07A-4FE3-B78E-275FD234A163}" type="pres">
      <dgm:prSet presAssocID="{26C9AB14-3C7F-48C1-BFB9-574414977234}" presName="accent_3" presStyleCnt="0"/>
      <dgm:spPr/>
    </dgm:pt>
    <dgm:pt modelId="{09EDA5F7-628E-4004-A3C5-D0D581B4193F}" type="pres">
      <dgm:prSet presAssocID="{26C9AB14-3C7F-48C1-BFB9-574414977234}" presName="accentRepeatNode" presStyleLbl="solidFgAcc1" presStyleIdx="2" presStyleCnt="5"/>
      <dgm:spPr/>
    </dgm:pt>
    <dgm:pt modelId="{5F254C3A-21CB-4792-A616-6218708B1F88}" type="pres">
      <dgm:prSet presAssocID="{3C5C2A27-7263-4B39-B76A-32E123D3B589}" presName="text_4" presStyleLbl="node1" presStyleIdx="3" presStyleCnt="5">
        <dgm:presLayoutVars>
          <dgm:bulletEnabled val="1"/>
        </dgm:presLayoutVars>
      </dgm:prSet>
      <dgm:spPr/>
    </dgm:pt>
    <dgm:pt modelId="{22D449E1-E7B7-4262-BA3D-5D9AA9E5C99D}" type="pres">
      <dgm:prSet presAssocID="{3C5C2A27-7263-4B39-B76A-32E123D3B589}" presName="accent_4" presStyleCnt="0"/>
      <dgm:spPr/>
    </dgm:pt>
    <dgm:pt modelId="{B4E64207-FDFA-4533-B6F1-1976F55AB20C}" type="pres">
      <dgm:prSet presAssocID="{3C5C2A27-7263-4B39-B76A-32E123D3B589}" presName="accentRepeatNode" presStyleLbl="solidFgAcc1" presStyleIdx="3" presStyleCnt="5"/>
      <dgm:spPr/>
    </dgm:pt>
    <dgm:pt modelId="{31DF6BC1-4BF6-47E4-9B0A-2C725FD9D17E}" type="pres">
      <dgm:prSet presAssocID="{82257CF6-3315-41D5-8703-E57214DF2837}" presName="text_5" presStyleLbl="node1" presStyleIdx="4" presStyleCnt="5">
        <dgm:presLayoutVars>
          <dgm:bulletEnabled val="1"/>
        </dgm:presLayoutVars>
      </dgm:prSet>
      <dgm:spPr/>
    </dgm:pt>
    <dgm:pt modelId="{1272FE7E-9E56-4C26-AD86-C33829D15BF4}" type="pres">
      <dgm:prSet presAssocID="{82257CF6-3315-41D5-8703-E57214DF2837}" presName="accent_5" presStyleCnt="0"/>
      <dgm:spPr/>
    </dgm:pt>
    <dgm:pt modelId="{F71C5677-B01D-4FEA-BD96-39242B00EBE5}" type="pres">
      <dgm:prSet presAssocID="{82257CF6-3315-41D5-8703-E57214DF2837}" presName="accentRepeatNode" presStyleLbl="solidFgAcc1" presStyleIdx="4" presStyleCnt="5"/>
      <dgm:spPr/>
    </dgm:pt>
  </dgm:ptLst>
  <dgm:cxnLst>
    <dgm:cxn modelId="{A7394B01-41EB-43CE-8FF0-20C2C7D953C3}" srcId="{E07B1B6B-6F52-428D-A4B1-24734DA5488B}" destId="{26C9AB14-3C7F-48C1-BFB9-574414977234}" srcOrd="2" destOrd="0" parTransId="{00D44306-E7A1-4B55-908D-CBBB498D48C3}" sibTransId="{0E7DAB70-6DF7-43D5-AFAB-1D00257C1562}"/>
    <dgm:cxn modelId="{B6AD451F-32CB-4528-BB72-ED36A59FF4FC}" type="presOf" srcId="{82257CF6-3315-41D5-8703-E57214DF2837}" destId="{31DF6BC1-4BF6-47E4-9B0A-2C725FD9D17E}" srcOrd="0" destOrd="0" presId="urn:microsoft.com/office/officeart/2008/layout/VerticalCurvedList"/>
    <dgm:cxn modelId="{5C9F2830-410F-4219-8D66-4E9248CD97AB}" srcId="{E07B1B6B-6F52-428D-A4B1-24734DA5488B}" destId="{55C309D7-F198-46C1-A6B1-DDBF14320AB1}" srcOrd="1" destOrd="0" parTransId="{356DE2D5-7A06-49C5-8598-9EBC55FDD6CF}" sibTransId="{797AA532-1D99-4167-95AF-E535F2CDBD9F}"/>
    <dgm:cxn modelId="{AAA12771-272A-436D-8244-59846DFA0353}" srcId="{E07B1B6B-6F52-428D-A4B1-24734DA5488B}" destId="{8AE0057E-1A92-4844-A5A4-CEBB5F0A1710}" srcOrd="0" destOrd="0" parTransId="{F980FE70-BD5F-4B78-A98B-C1BD6C64FEEF}" sibTransId="{D51C8AA3-E1D0-4CA7-9841-0C614B479B49}"/>
    <dgm:cxn modelId="{4CF2277E-70D3-4143-8003-34C4DF0E86CF}" type="presOf" srcId="{D51C8AA3-E1D0-4CA7-9841-0C614B479B49}" destId="{C8D09CEB-EF61-4B23-96EC-FB8C9F5EA1DB}" srcOrd="0" destOrd="0" presId="urn:microsoft.com/office/officeart/2008/layout/VerticalCurvedList"/>
    <dgm:cxn modelId="{F868687F-C4E0-444D-98C0-E265BEB6182F}" type="presOf" srcId="{8AE0057E-1A92-4844-A5A4-CEBB5F0A1710}" destId="{024386FD-422D-42EA-9D5D-3FE0C5D205FE}" srcOrd="0" destOrd="0" presId="urn:microsoft.com/office/officeart/2008/layout/VerticalCurvedList"/>
    <dgm:cxn modelId="{7F4BDA94-1104-4DC4-A4F8-7812B5D5D921}" type="presOf" srcId="{55C309D7-F198-46C1-A6B1-DDBF14320AB1}" destId="{AF4F2DF9-587B-4BD0-BDA9-A247E48DC5AB}" srcOrd="0" destOrd="0" presId="urn:microsoft.com/office/officeart/2008/layout/VerticalCurvedList"/>
    <dgm:cxn modelId="{34840FB8-685C-4633-B4B1-224DCD860E9D}" srcId="{E07B1B6B-6F52-428D-A4B1-24734DA5488B}" destId="{3C5C2A27-7263-4B39-B76A-32E123D3B589}" srcOrd="3" destOrd="0" parTransId="{79C3C4E2-896F-4DDA-817D-5C0BD68AEA2B}" sibTransId="{9941856D-390D-42FF-88A2-F229838F722B}"/>
    <dgm:cxn modelId="{067C78D2-48A3-44E7-8F8D-EFBDC00ACF97}" type="presOf" srcId="{E07B1B6B-6F52-428D-A4B1-24734DA5488B}" destId="{51DBBD22-7260-4CCA-A814-C4D77F0A2067}" srcOrd="0" destOrd="0" presId="urn:microsoft.com/office/officeart/2008/layout/VerticalCurvedList"/>
    <dgm:cxn modelId="{003BAFD2-6B6D-452C-8C03-CDA333652C25}" type="presOf" srcId="{3C5C2A27-7263-4B39-B76A-32E123D3B589}" destId="{5F254C3A-21CB-4792-A616-6218708B1F88}" srcOrd="0" destOrd="0" presId="urn:microsoft.com/office/officeart/2008/layout/VerticalCurvedList"/>
    <dgm:cxn modelId="{D84C70D9-68EF-4AF2-AC0C-81991933966E}" type="presOf" srcId="{26C9AB14-3C7F-48C1-BFB9-574414977234}" destId="{7F6EE8EE-7B6C-4988-ACE2-0F6BC8C48119}" srcOrd="0" destOrd="0" presId="urn:microsoft.com/office/officeart/2008/layout/VerticalCurvedList"/>
    <dgm:cxn modelId="{9E1A5FDD-6C12-40EE-B6BC-B7EB8BBFB00B}" srcId="{E07B1B6B-6F52-428D-A4B1-24734DA5488B}" destId="{82257CF6-3315-41D5-8703-E57214DF2837}" srcOrd="4" destOrd="0" parTransId="{A86CB0F4-8B47-478E-9C40-0B6B5CB060C3}" sibTransId="{500142E3-5C3D-411B-8129-9F79996E6D59}"/>
    <dgm:cxn modelId="{5959D73D-55C9-4C3D-BFB8-795511004DE0}" type="presParOf" srcId="{51DBBD22-7260-4CCA-A814-C4D77F0A2067}" destId="{C4743073-BBFF-42B2-952C-A8234DEAC96C}" srcOrd="0" destOrd="0" presId="urn:microsoft.com/office/officeart/2008/layout/VerticalCurvedList"/>
    <dgm:cxn modelId="{0070F7B1-F648-439D-9A6B-5182560EC5B6}" type="presParOf" srcId="{C4743073-BBFF-42B2-952C-A8234DEAC96C}" destId="{60938F65-0E22-4B5A-9B2D-2CFBC7439DDF}" srcOrd="0" destOrd="0" presId="urn:microsoft.com/office/officeart/2008/layout/VerticalCurvedList"/>
    <dgm:cxn modelId="{DB04D9F1-1778-4BE0-843C-384C5BF0BE14}" type="presParOf" srcId="{60938F65-0E22-4B5A-9B2D-2CFBC7439DDF}" destId="{82E2B791-9BAD-4DB0-A757-482FE353AF1B}" srcOrd="0" destOrd="0" presId="urn:microsoft.com/office/officeart/2008/layout/VerticalCurvedList"/>
    <dgm:cxn modelId="{2EAA8BD8-589E-43B4-AAC9-3A62ADA679B6}" type="presParOf" srcId="{60938F65-0E22-4B5A-9B2D-2CFBC7439DDF}" destId="{C8D09CEB-EF61-4B23-96EC-FB8C9F5EA1DB}" srcOrd="1" destOrd="0" presId="urn:microsoft.com/office/officeart/2008/layout/VerticalCurvedList"/>
    <dgm:cxn modelId="{FF22708D-BE2B-44B6-99E7-B0E2BCAA076F}" type="presParOf" srcId="{60938F65-0E22-4B5A-9B2D-2CFBC7439DDF}" destId="{8F0DB7C0-D9CC-4AF0-AA29-BC26A0257671}" srcOrd="2" destOrd="0" presId="urn:microsoft.com/office/officeart/2008/layout/VerticalCurvedList"/>
    <dgm:cxn modelId="{01BEFE4E-D323-4757-84BF-703CF2BC9E18}" type="presParOf" srcId="{60938F65-0E22-4B5A-9B2D-2CFBC7439DDF}" destId="{BD08BF84-9B93-4928-AE8D-C445F5566853}" srcOrd="3" destOrd="0" presId="urn:microsoft.com/office/officeart/2008/layout/VerticalCurvedList"/>
    <dgm:cxn modelId="{D6BB9766-8771-473D-9709-94CC91D89AF6}" type="presParOf" srcId="{C4743073-BBFF-42B2-952C-A8234DEAC96C}" destId="{024386FD-422D-42EA-9D5D-3FE0C5D205FE}" srcOrd="1" destOrd="0" presId="urn:microsoft.com/office/officeart/2008/layout/VerticalCurvedList"/>
    <dgm:cxn modelId="{70DAFB3D-61DB-4370-8CE5-1C9B3BEF92C0}" type="presParOf" srcId="{C4743073-BBFF-42B2-952C-A8234DEAC96C}" destId="{8CC77026-92FF-4003-903D-1FE27AA0C8E0}" srcOrd="2" destOrd="0" presId="urn:microsoft.com/office/officeart/2008/layout/VerticalCurvedList"/>
    <dgm:cxn modelId="{2D7FA6A8-1863-4021-8665-096F4961718B}" type="presParOf" srcId="{8CC77026-92FF-4003-903D-1FE27AA0C8E0}" destId="{605488A8-433A-4FC3-8E2A-8E317413BA8F}" srcOrd="0" destOrd="0" presId="urn:microsoft.com/office/officeart/2008/layout/VerticalCurvedList"/>
    <dgm:cxn modelId="{7A5B7613-DF91-47A7-AD05-7185F0C37AE6}" type="presParOf" srcId="{C4743073-BBFF-42B2-952C-A8234DEAC96C}" destId="{AF4F2DF9-587B-4BD0-BDA9-A247E48DC5AB}" srcOrd="3" destOrd="0" presId="urn:microsoft.com/office/officeart/2008/layout/VerticalCurvedList"/>
    <dgm:cxn modelId="{9850CE72-3662-4930-BE4C-F49940CC0FCC}" type="presParOf" srcId="{C4743073-BBFF-42B2-952C-A8234DEAC96C}" destId="{7B02F72A-8D11-40F2-BBD6-265F124E9F53}" srcOrd="4" destOrd="0" presId="urn:microsoft.com/office/officeart/2008/layout/VerticalCurvedList"/>
    <dgm:cxn modelId="{BD64405A-58B3-4545-81CB-1E634B77EB46}" type="presParOf" srcId="{7B02F72A-8D11-40F2-BBD6-265F124E9F53}" destId="{02C6B3F1-4DF8-4116-B941-1E75445C5338}" srcOrd="0" destOrd="0" presId="urn:microsoft.com/office/officeart/2008/layout/VerticalCurvedList"/>
    <dgm:cxn modelId="{27E6A31F-278B-41A2-8CAB-8D92BEF4D267}" type="presParOf" srcId="{C4743073-BBFF-42B2-952C-A8234DEAC96C}" destId="{7F6EE8EE-7B6C-4988-ACE2-0F6BC8C48119}" srcOrd="5" destOrd="0" presId="urn:microsoft.com/office/officeart/2008/layout/VerticalCurvedList"/>
    <dgm:cxn modelId="{B0F4DA45-9D9D-46BE-A7AD-794ACE1DF43F}" type="presParOf" srcId="{C4743073-BBFF-42B2-952C-A8234DEAC96C}" destId="{0CFA9BDE-F07A-4FE3-B78E-275FD234A163}" srcOrd="6" destOrd="0" presId="urn:microsoft.com/office/officeart/2008/layout/VerticalCurvedList"/>
    <dgm:cxn modelId="{53C2A0C3-EBEA-4A4E-9EB2-9E11B2C2DB65}" type="presParOf" srcId="{0CFA9BDE-F07A-4FE3-B78E-275FD234A163}" destId="{09EDA5F7-628E-4004-A3C5-D0D581B4193F}" srcOrd="0" destOrd="0" presId="urn:microsoft.com/office/officeart/2008/layout/VerticalCurvedList"/>
    <dgm:cxn modelId="{1E9FD85F-28FB-4C38-A655-C1DC37A85BF9}" type="presParOf" srcId="{C4743073-BBFF-42B2-952C-A8234DEAC96C}" destId="{5F254C3A-21CB-4792-A616-6218708B1F88}" srcOrd="7" destOrd="0" presId="urn:microsoft.com/office/officeart/2008/layout/VerticalCurvedList"/>
    <dgm:cxn modelId="{C2F6398F-3428-4F87-BDFB-0F50414C2344}" type="presParOf" srcId="{C4743073-BBFF-42B2-952C-A8234DEAC96C}" destId="{22D449E1-E7B7-4262-BA3D-5D9AA9E5C99D}" srcOrd="8" destOrd="0" presId="urn:microsoft.com/office/officeart/2008/layout/VerticalCurvedList"/>
    <dgm:cxn modelId="{A421DD4B-5A6C-4AA3-AA8E-BE83FD06E93A}" type="presParOf" srcId="{22D449E1-E7B7-4262-BA3D-5D9AA9E5C99D}" destId="{B4E64207-FDFA-4533-B6F1-1976F55AB20C}" srcOrd="0" destOrd="0" presId="urn:microsoft.com/office/officeart/2008/layout/VerticalCurvedList"/>
    <dgm:cxn modelId="{ED883C05-4F6E-4D49-A937-7BCE09273028}" type="presParOf" srcId="{C4743073-BBFF-42B2-952C-A8234DEAC96C}" destId="{31DF6BC1-4BF6-47E4-9B0A-2C725FD9D17E}" srcOrd="9" destOrd="0" presId="urn:microsoft.com/office/officeart/2008/layout/VerticalCurvedList"/>
    <dgm:cxn modelId="{107129E7-0A9C-4105-8394-5EE3E5F1D6E8}" type="presParOf" srcId="{C4743073-BBFF-42B2-952C-A8234DEAC96C}" destId="{1272FE7E-9E56-4C26-AD86-C33829D15BF4}" srcOrd="10" destOrd="0" presId="urn:microsoft.com/office/officeart/2008/layout/VerticalCurvedList"/>
    <dgm:cxn modelId="{0675CEE5-6839-4FA8-BAA9-9A1ED4042E35}" type="presParOf" srcId="{1272FE7E-9E56-4C26-AD86-C33829D15BF4}" destId="{F71C5677-B01D-4FEA-BD96-39242B00EBE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6DEAD3-3439-4F12-AA26-7224E90DEE47}" type="doc">
      <dgm:prSet loTypeId="urn:microsoft.com/office/officeart/2005/8/layout/venn3" loCatId="relationship" qsTypeId="urn:microsoft.com/office/officeart/2005/8/quickstyle/simple3" qsCatId="simple" csTypeId="urn:microsoft.com/office/officeart/2005/8/colors/colorful3" csCatId="colorful" phldr="1"/>
      <dgm:spPr/>
      <dgm:t>
        <a:bodyPr/>
        <a:lstStyle/>
        <a:p>
          <a:endParaRPr lang="en-US"/>
        </a:p>
      </dgm:t>
    </dgm:pt>
    <dgm:pt modelId="{C355DA15-1B04-401E-942E-C0909F0D007F}">
      <dgm:prSet custT="1"/>
      <dgm:spPr/>
      <dgm:t>
        <a:bodyPr/>
        <a:lstStyle/>
        <a:p>
          <a:r>
            <a:rPr lang="en-US" sz="2400" dirty="0"/>
            <a:t>Fully collaborative process</a:t>
          </a:r>
        </a:p>
      </dgm:t>
    </dgm:pt>
    <dgm:pt modelId="{5EA190A9-BD99-4814-9A4C-CD33224658CC}" type="parTrans" cxnId="{738DE077-98B7-4F01-B857-157A6081C047}">
      <dgm:prSet/>
      <dgm:spPr/>
      <dgm:t>
        <a:bodyPr/>
        <a:lstStyle/>
        <a:p>
          <a:endParaRPr lang="en-US" sz="2400"/>
        </a:p>
      </dgm:t>
    </dgm:pt>
    <dgm:pt modelId="{6EE4A26E-DA1A-4962-85FE-C78B276D7A92}" type="sibTrans" cxnId="{738DE077-98B7-4F01-B857-157A6081C047}">
      <dgm:prSet/>
      <dgm:spPr/>
      <dgm:t>
        <a:bodyPr/>
        <a:lstStyle/>
        <a:p>
          <a:endParaRPr lang="en-US" sz="2400"/>
        </a:p>
      </dgm:t>
    </dgm:pt>
    <dgm:pt modelId="{0423FBD8-D9AC-4ADB-80E8-A78ED7546F09}">
      <dgm:prSet custT="1"/>
      <dgm:spPr/>
      <dgm:t>
        <a:bodyPr/>
        <a:lstStyle/>
        <a:p>
          <a:r>
            <a:rPr lang="en-US" sz="2400" dirty="0"/>
            <a:t>Fully negotiable process</a:t>
          </a:r>
        </a:p>
      </dgm:t>
    </dgm:pt>
    <dgm:pt modelId="{F4B529E7-0306-4AC1-A3BE-43C116C4E52B}" type="parTrans" cxnId="{4648B477-7AD9-452F-AFD9-CE28FA4A5BF9}">
      <dgm:prSet/>
      <dgm:spPr/>
      <dgm:t>
        <a:bodyPr/>
        <a:lstStyle/>
        <a:p>
          <a:endParaRPr lang="en-US" sz="2400"/>
        </a:p>
      </dgm:t>
    </dgm:pt>
    <dgm:pt modelId="{8423A268-16D0-4FCA-8D6A-8EC7A10D1F6D}" type="sibTrans" cxnId="{4648B477-7AD9-452F-AFD9-CE28FA4A5BF9}">
      <dgm:prSet/>
      <dgm:spPr/>
      <dgm:t>
        <a:bodyPr/>
        <a:lstStyle/>
        <a:p>
          <a:endParaRPr lang="en-US" sz="2400"/>
        </a:p>
      </dgm:t>
    </dgm:pt>
    <dgm:pt modelId="{7BBE116B-57E2-4856-861C-FE736E502838}">
      <dgm:prSet custT="1"/>
      <dgm:spPr/>
      <dgm:t>
        <a:bodyPr/>
        <a:lstStyle/>
        <a:p>
          <a:r>
            <a:rPr lang="en-US" sz="2400" dirty="0"/>
            <a:t>Provides guarantees</a:t>
          </a:r>
        </a:p>
      </dgm:t>
    </dgm:pt>
    <dgm:pt modelId="{9288CAE7-BA0B-4F8A-B267-1A80B3631FA9}" type="parTrans" cxnId="{7E3AF83A-55BF-41FC-B8EB-73930AA9748C}">
      <dgm:prSet/>
      <dgm:spPr/>
      <dgm:t>
        <a:bodyPr/>
        <a:lstStyle/>
        <a:p>
          <a:endParaRPr lang="en-US" sz="2400"/>
        </a:p>
      </dgm:t>
    </dgm:pt>
    <dgm:pt modelId="{355B2000-1C73-4A7A-A0D3-D2C225681BA7}" type="sibTrans" cxnId="{7E3AF83A-55BF-41FC-B8EB-73930AA9748C}">
      <dgm:prSet/>
      <dgm:spPr/>
      <dgm:t>
        <a:bodyPr/>
        <a:lstStyle/>
        <a:p>
          <a:endParaRPr lang="en-US" sz="2400"/>
        </a:p>
      </dgm:t>
    </dgm:pt>
    <dgm:pt modelId="{D0F2F588-3E9B-494F-A68F-603A5AFE8071}">
      <dgm:prSet custT="1"/>
      <dgm:spPr/>
      <dgm:t>
        <a:bodyPr/>
        <a:lstStyle/>
        <a:p>
          <a:r>
            <a:rPr lang="en-US" sz="2400" dirty="0"/>
            <a:t>Emphasizes achievement of energy savings</a:t>
          </a:r>
        </a:p>
      </dgm:t>
    </dgm:pt>
    <dgm:pt modelId="{0248E38E-4088-43E6-851D-A8387FB7E776}" type="parTrans" cxnId="{A876690D-1B83-4B86-AA68-9C6F10EF31F2}">
      <dgm:prSet/>
      <dgm:spPr/>
      <dgm:t>
        <a:bodyPr/>
        <a:lstStyle/>
        <a:p>
          <a:endParaRPr lang="en-US" sz="2400"/>
        </a:p>
      </dgm:t>
    </dgm:pt>
    <dgm:pt modelId="{375A358A-BA99-40CC-9134-8E723EBF71EB}" type="sibTrans" cxnId="{A876690D-1B83-4B86-AA68-9C6F10EF31F2}">
      <dgm:prSet/>
      <dgm:spPr/>
      <dgm:t>
        <a:bodyPr/>
        <a:lstStyle/>
        <a:p>
          <a:endParaRPr lang="en-US" sz="2400"/>
        </a:p>
      </dgm:t>
    </dgm:pt>
    <dgm:pt modelId="{F512D1FC-F56A-4A80-8546-0ACD26A07C6A}" type="pres">
      <dgm:prSet presAssocID="{686DEAD3-3439-4F12-AA26-7224E90DEE47}" presName="Name0" presStyleCnt="0">
        <dgm:presLayoutVars>
          <dgm:dir/>
          <dgm:resizeHandles val="exact"/>
        </dgm:presLayoutVars>
      </dgm:prSet>
      <dgm:spPr/>
    </dgm:pt>
    <dgm:pt modelId="{4111821F-584E-4AAB-A468-B1090E126DD9}" type="pres">
      <dgm:prSet presAssocID="{D0F2F588-3E9B-494F-A68F-603A5AFE8071}" presName="Name5" presStyleLbl="vennNode1" presStyleIdx="0" presStyleCnt="4">
        <dgm:presLayoutVars>
          <dgm:bulletEnabled val="1"/>
        </dgm:presLayoutVars>
      </dgm:prSet>
      <dgm:spPr/>
    </dgm:pt>
    <dgm:pt modelId="{E93979D7-9C76-4637-9E53-31D0A9D84963}" type="pres">
      <dgm:prSet presAssocID="{375A358A-BA99-40CC-9134-8E723EBF71EB}" presName="space" presStyleCnt="0"/>
      <dgm:spPr/>
    </dgm:pt>
    <dgm:pt modelId="{1DB4BE3B-D2F4-4E00-88F2-BEEF073265AA}" type="pres">
      <dgm:prSet presAssocID="{C355DA15-1B04-401E-942E-C0909F0D007F}" presName="Name5" presStyleLbl="vennNode1" presStyleIdx="1" presStyleCnt="4">
        <dgm:presLayoutVars>
          <dgm:bulletEnabled val="1"/>
        </dgm:presLayoutVars>
      </dgm:prSet>
      <dgm:spPr/>
    </dgm:pt>
    <dgm:pt modelId="{9AAE0E25-22D1-4ECF-8C6D-6631144CC0C8}" type="pres">
      <dgm:prSet presAssocID="{6EE4A26E-DA1A-4962-85FE-C78B276D7A92}" presName="space" presStyleCnt="0"/>
      <dgm:spPr/>
    </dgm:pt>
    <dgm:pt modelId="{0957DAE0-5E1B-4380-8652-3D4E0C70D5B4}" type="pres">
      <dgm:prSet presAssocID="{0423FBD8-D9AC-4ADB-80E8-A78ED7546F09}" presName="Name5" presStyleLbl="vennNode1" presStyleIdx="2" presStyleCnt="4">
        <dgm:presLayoutVars>
          <dgm:bulletEnabled val="1"/>
        </dgm:presLayoutVars>
      </dgm:prSet>
      <dgm:spPr/>
    </dgm:pt>
    <dgm:pt modelId="{0737A102-7EEA-437A-BEA8-988499CABDAF}" type="pres">
      <dgm:prSet presAssocID="{8423A268-16D0-4FCA-8D6A-8EC7A10D1F6D}" presName="space" presStyleCnt="0"/>
      <dgm:spPr/>
    </dgm:pt>
    <dgm:pt modelId="{463A3FE7-3E26-410C-8123-7FAFFDFB3B66}" type="pres">
      <dgm:prSet presAssocID="{7BBE116B-57E2-4856-861C-FE736E502838}" presName="Name5" presStyleLbl="vennNode1" presStyleIdx="3" presStyleCnt="4">
        <dgm:presLayoutVars>
          <dgm:bulletEnabled val="1"/>
        </dgm:presLayoutVars>
      </dgm:prSet>
      <dgm:spPr/>
    </dgm:pt>
  </dgm:ptLst>
  <dgm:cxnLst>
    <dgm:cxn modelId="{A876690D-1B83-4B86-AA68-9C6F10EF31F2}" srcId="{686DEAD3-3439-4F12-AA26-7224E90DEE47}" destId="{D0F2F588-3E9B-494F-A68F-603A5AFE8071}" srcOrd="0" destOrd="0" parTransId="{0248E38E-4088-43E6-851D-A8387FB7E776}" sibTransId="{375A358A-BA99-40CC-9134-8E723EBF71EB}"/>
    <dgm:cxn modelId="{7E3AF83A-55BF-41FC-B8EB-73930AA9748C}" srcId="{686DEAD3-3439-4F12-AA26-7224E90DEE47}" destId="{7BBE116B-57E2-4856-861C-FE736E502838}" srcOrd="3" destOrd="0" parTransId="{9288CAE7-BA0B-4F8A-B267-1A80B3631FA9}" sibTransId="{355B2000-1C73-4A7A-A0D3-D2C225681BA7}"/>
    <dgm:cxn modelId="{793A1F3F-C5E9-496B-9F23-FB8B73AA8B36}" type="presOf" srcId="{0423FBD8-D9AC-4ADB-80E8-A78ED7546F09}" destId="{0957DAE0-5E1B-4380-8652-3D4E0C70D5B4}" srcOrd="0" destOrd="0" presId="urn:microsoft.com/office/officeart/2005/8/layout/venn3"/>
    <dgm:cxn modelId="{4648B477-7AD9-452F-AFD9-CE28FA4A5BF9}" srcId="{686DEAD3-3439-4F12-AA26-7224E90DEE47}" destId="{0423FBD8-D9AC-4ADB-80E8-A78ED7546F09}" srcOrd="2" destOrd="0" parTransId="{F4B529E7-0306-4AC1-A3BE-43C116C4E52B}" sibTransId="{8423A268-16D0-4FCA-8D6A-8EC7A10D1F6D}"/>
    <dgm:cxn modelId="{738DE077-98B7-4F01-B857-157A6081C047}" srcId="{686DEAD3-3439-4F12-AA26-7224E90DEE47}" destId="{C355DA15-1B04-401E-942E-C0909F0D007F}" srcOrd="1" destOrd="0" parTransId="{5EA190A9-BD99-4814-9A4C-CD33224658CC}" sibTransId="{6EE4A26E-DA1A-4962-85FE-C78B276D7A92}"/>
    <dgm:cxn modelId="{574620D9-29A2-4C1D-8F68-0B85A9272FF3}" type="presOf" srcId="{686DEAD3-3439-4F12-AA26-7224E90DEE47}" destId="{F512D1FC-F56A-4A80-8546-0ACD26A07C6A}" srcOrd="0" destOrd="0" presId="urn:microsoft.com/office/officeart/2005/8/layout/venn3"/>
    <dgm:cxn modelId="{0F43B1F8-85C9-4096-86F1-B33DB821B3DA}" type="presOf" srcId="{C355DA15-1B04-401E-942E-C0909F0D007F}" destId="{1DB4BE3B-D2F4-4E00-88F2-BEEF073265AA}" srcOrd="0" destOrd="0" presId="urn:microsoft.com/office/officeart/2005/8/layout/venn3"/>
    <dgm:cxn modelId="{B305EBFC-A03D-420F-B9CD-D2E91D2F60CC}" type="presOf" srcId="{D0F2F588-3E9B-494F-A68F-603A5AFE8071}" destId="{4111821F-584E-4AAB-A468-B1090E126DD9}" srcOrd="0" destOrd="0" presId="urn:microsoft.com/office/officeart/2005/8/layout/venn3"/>
    <dgm:cxn modelId="{672ED6FD-B3A7-4193-9CDE-91B590545171}" type="presOf" srcId="{7BBE116B-57E2-4856-861C-FE736E502838}" destId="{463A3FE7-3E26-410C-8123-7FAFFDFB3B66}" srcOrd="0" destOrd="0" presId="urn:microsoft.com/office/officeart/2005/8/layout/venn3"/>
    <dgm:cxn modelId="{D1658525-2180-473A-AF44-CAA42F2F7782}" type="presParOf" srcId="{F512D1FC-F56A-4A80-8546-0ACD26A07C6A}" destId="{4111821F-584E-4AAB-A468-B1090E126DD9}" srcOrd="0" destOrd="0" presId="urn:microsoft.com/office/officeart/2005/8/layout/venn3"/>
    <dgm:cxn modelId="{B8900B1B-6564-4B10-961A-974EAD04CD20}" type="presParOf" srcId="{F512D1FC-F56A-4A80-8546-0ACD26A07C6A}" destId="{E93979D7-9C76-4637-9E53-31D0A9D84963}" srcOrd="1" destOrd="0" presId="urn:microsoft.com/office/officeart/2005/8/layout/venn3"/>
    <dgm:cxn modelId="{5AB6AD6C-3BC4-4B10-B31D-F912CE029752}" type="presParOf" srcId="{F512D1FC-F56A-4A80-8546-0ACD26A07C6A}" destId="{1DB4BE3B-D2F4-4E00-88F2-BEEF073265AA}" srcOrd="2" destOrd="0" presId="urn:microsoft.com/office/officeart/2005/8/layout/venn3"/>
    <dgm:cxn modelId="{A70EBE5C-01C7-443D-96EE-F46E6740FC80}" type="presParOf" srcId="{F512D1FC-F56A-4A80-8546-0ACD26A07C6A}" destId="{9AAE0E25-22D1-4ECF-8C6D-6631144CC0C8}" srcOrd="3" destOrd="0" presId="urn:microsoft.com/office/officeart/2005/8/layout/venn3"/>
    <dgm:cxn modelId="{46540290-1684-4A55-93B4-0909359DB6D0}" type="presParOf" srcId="{F512D1FC-F56A-4A80-8546-0ACD26A07C6A}" destId="{0957DAE0-5E1B-4380-8652-3D4E0C70D5B4}" srcOrd="4" destOrd="0" presId="urn:microsoft.com/office/officeart/2005/8/layout/venn3"/>
    <dgm:cxn modelId="{3E27993F-60FD-4F83-A8B1-9E4DAD71D3E8}" type="presParOf" srcId="{F512D1FC-F56A-4A80-8546-0ACD26A07C6A}" destId="{0737A102-7EEA-437A-BEA8-988499CABDAF}" srcOrd="5" destOrd="0" presId="urn:microsoft.com/office/officeart/2005/8/layout/venn3"/>
    <dgm:cxn modelId="{2C53A0E1-981C-4660-9841-2AB6C7A93488}" type="presParOf" srcId="{F512D1FC-F56A-4A80-8546-0ACD26A07C6A}" destId="{463A3FE7-3E26-410C-8123-7FAFFDFB3B66}"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2D8ED3-27CA-49C0-9250-900AFC5800FF}" type="doc">
      <dgm:prSet loTypeId="urn:microsoft.com/office/officeart/2005/8/layout/default" loCatId="list" qsTypeId="urn:microsoft.com/office/officeart/2005/8/quickstyle/simple3" qsCatId="simple" csTypeId="urn:microsoft.com/office/officeart/2005/8/colors/colorful2" csCatId="colorful"/>
      <dgm:spPr/>
      <dgm:t>
        <a:bodyPr/>
        <a:lstStyle/>
        <a:p>
          <a:endParaRPr lang="en-US"/>
        </a:p>
      </dgm:t>
    </dgm:pt>
    <dgm:pt modelId="{AEDD78AD-B413-4E5C-80D4-76221133BCD0}">
      <dgm:prSet custT="1"/>
      <dgm:spPr/>
      <dgm:t>
        <a:bodyPr/>
        <a:lstStyle/>
        <a:p>
          <a:r>
            <a:rPr lang="en-US" sz="2000" b="0" baseline="0" dirty="0"/>
            <a:t>Energy efficient lighting retrofits</a:t>
          </a:r>
          <a:endParaRPr lang="en-US" sz="2000" dirty="0"/>
        </a:p>
      </dgm:t>
    </dgm:pt>
    <dgm:pt modelId="{E541A15A-9530-44BB-AC94-FE9A8D7EB4B1}" type="parTrans" cxnId="{ECEFC1A7-A1B6-40B5-95C0-490655EF051A}">
      <dgm:prSet/>
      <dgm:spPr/>
      <dgm:t>
        <a:bodyPr/>
        <a:lstStyle/>
        <a:p>
          <a:endParaRPr lang="en-US" sz="2000"/>
        </a:p>
      </dgm:t>
    </dgm:pt>
    <dgm:pt modelId="{43096279-6D2C-42D3-9B6D-65112AB8C8F9}" type="sibTrans" cxnId="{ECEFC1A7-A1B6-40B5-95C0-490655EF051A}">
      <dgm:prSet/>
      <dgm:spPr/>
      <dgm:t>
        <a:bodyPr/>
        <a:lstStyle/>
        <a:p>
          <a:endParaRPr lang="en-US" sz="2000"/>
        </a:p>
      </dgm:t>
    </dgm:pt>
    <dgm:pt modelId="{3421FF2B-10A9-40BC-9008-0C561E49A67B}">
      <dgm:prSet custT="1"/>
      <dgm:spPr/>
      <dgm:t>
        <a:bodyPr/>
        <a:lstStyle/>
        <a:p>
          <a:r>
            <a:rPr lang="en-US" sz="2000" b="0" baseline="0"/>
            <a:t>High efficiency HVAC systems</a:t>
          </a:r>
          <a:endParaRPr lang="en-US" sz="2000"/>
        </a:p>
      </dgm:t>
    </dgm:pt>
    <dgm:pt modelId="{353AD2D4-2FA7-49BD-8D25-E14ACF5A4A20}" type="parTrans" cxnId="{F600D720-CECB-49AB-BAE1-53063006DAF9}">
      <dgm:prSet/>
      <dgm:spPr/>
      <dgm:t>
        <a:bodyPr/>
        <a:lstStyle/>
        <a:p>
          <a:endParaRPr lang="en-US" sz="2000"/>
        </a:p>
      </dgm:t>
    </dgm:pt>
    <dgm:pt modelId="{C80B2B7F-C731-4734-B86A-48485C1002D0}" type="sibTrans" cxnId="{F600D720-CECB-49AB-BAE1-53063006DAF9}">
      <dgm:prSet/>
      <dgm:spPr/>
      <dgm:t>
        <a:bodyPr/>
        <a:lstStyle/>
        <a:p>
          <a:endParaRPr lang="en-US" sz="2000"/>
        </a:p>
      </dgm:t>
    </dgm:pt>
    <dgm:pt modelId="{A2F42E76-8921-49C3-B638-7073D74C87A4}">
      <dgm:prSet custT="1"/>
      <dgm:spPr/>
      <dgm:t>
        <a:bodyPr/>
        <a:lstStyle/>
        <a:p>
          <a:r>
            <a:rPr lang="en-US" sz="2000" b="0" baseline="0"/>
            <a:t>Boiler and chiller systems</a:t>
          </a:r>
          <a:endParaRPr lang="en-US" sz="2000"/>
        </a:p>
      </dgm:t>
    </dgm:pt>
    <dgm:pt modelId="{617DA5C1-78CC-4BC2-BE66-DD58265658CF}" type="parTrans" cxnId="{7FEEF54E-ADA9-482E-97DB-9F08E6A610F3}">
      <dgm:prSet/>
      <dgm:spPr/>
      <dgm:t>
        <a:bodyPr/>
        <a:lstStyle/>
        <a:p>
          <a:endParaRPr lang="en-US" sz="2000"/>
        </a:p>
      </dgm:t>
    </dgm:pt>
    <dgm:pt modelId="{D0CF4E65-D904-4D21-A73B-DF8ADC9429FF}" type="sibTrans" cxnId="{7FEEF54E-ADA9-482E-97DB-9F08E6A610F3}">
      <dgm:prSet/>
      <dgm:spPr/>
      <dgm:t>
        <a:bodyPr/>
        <a:lstStyle/>
        <a:p>
          <a:endParaRPr lang="en-US" sz="2000"/>
        </a:p>
      </dgm:t>
    </dgm:pt>
    <dgm:pt modelId="{20C24381-FD85-41D7-B9D0-A5177FDA4A4F}">
      <dgm:prSet custT="1"/>
      <dgm:spPr/>
      <dgm:t>
        <a:bodyPr/>
        <a:lstStyle/>
        <a:p>
          <a:r>
            <a:rPr lang="en-US" sz="2000" b="0" baseline="0"/>
            <a:t>Motor and pumping systems</a:t>
          </a:r>
          <a:endParaRPr lang="en-US" sz="2000"/>
        </a:p>
      </dgm:t>
    </dgm:pt>
    <dgm:pt modelId="{72507932-A983-4720-9DEC-505F2AB1F840}" type="parTrans" cxnId="{76424B4F-0931-453F-9B94-FB490A2B4EDB}">
      <dgm:prSet/>
      <dgm:spPr/>
      <dgm:t>
        <a:bodyPr/>
        <a:lstStyle/>
        <a:p>
          <a:endParaRPr lang="en-US" sz="2000"/>
        </a:p>
      </dgm:t>
    </dgm:pt>
    <dgm:pt modelId="{C4E40EFB-17E2-4B7F-8AC9-0C230B380E73}" type="sibTrans" cxnId="{76424B4F-0931-453F-9B94-FB490A2B4EDB}">
      <dgm:prSet/>
      <dgm:spPr/>
      <dgm:t>
        <a:bodyPr/>
        <a:lstStyle/>
        <a:p>
          <a:endParaRPr lang="en-US" sz="2000"/>
        </a:p>
      </dgm:t>
    </dgm:pt>
    <dgm:pt modelId="{287E5B42-4F67-4695-B9CE-66667D2B9C76}">
      <dgm:prSet custT="1"/>
      <dgm:spPr/>
      <dgm:t>
        <a:bodyPr/>
        <a:lstStyle/>
        <a:p>
          <a:r>
            <a:rPr lang="en-US" sz="2000" b="0" baseline="0"/>
            <a:t>Solar, wind and co-generation</a:t>
          </a:r>
          <a:endParaRPr lang="en-US" sz="2000"/>
        </a:p>
      </dgm:t>
    </dgm:pt>
    <dgm:pt modelId="{9AC48073-105B-42A5-9B6A-3BF8A75F3F53}" type="parTrans" cxnId="{8579DCD0-8DEB-4D4C-AC77-CEB4815EE5F5}">
      <dgm:prSet/>
      <dgm:spPr/>
      <dgm:t>
        <a:bodyPr/>
        <a:lstStyle/>
        <a:p>
          <a:endParaRPr lang="en-US" sz="2000"/>
        </a:p>
      </dgm:t>
    </dgm:pt>
    <dgm:pt modelId="{169FFB41-211F-446C-9074-2611E2DC2290}" type="sibTrans" cxnId="{8579DCD0-8DEB-4D4C-AC77-CEB4815EE5F5}">
      <dgm:prSet/>
      <dgm:spPr/>
      <dgm:t>
        <a:bodyPr/>
        <a:lstStyle/>
        <a:p>
          <a:endParaRPr lang="en-US" sz="2000"/>
        </a:p>
      </dgm:t>
    </dgm:pt>
    <dgm:pt modelId="{2E0F18B6-D72E-4536-941A-15E04B190E19}">
      <dgm:prSet custT="1"/>
      <dgm:spPr/>
      <dgm:t>
        <a:bodyPr/>
        <a:lstStyle/>
        <a:p>
          <a:r>
            <a:rPr lang="en-US" sz="2000" b="0" baseline="0" dirty="0"/>
            <a:t>Water and Wastewater Treatment Plants</a:t>
          </a:r>
          <a:endParaRPr lang="en-US" sz="2000" dirty="0"/>
        </a:p>
      </dgm:t>
    </dgm:pt>
    <dgm:pt modelId="{FE2A5F93-5821-4545-88AD-98B8945B1F3F}" type="parTrans" cxnId="{39B320BE-1055-4AED-85B2-7EFB36D1AF74}">
      <dgm:prSet/>
      <dgm:spPr/>
      <dgm:t>
        <a:bodyPr/>
        <a:lstStyle/>
        <a:p>
          <a:endParaRPr lang="en-US" sz="2000"/>
        </a:p>
      </dgm:t>
    </dgm:pt>
    <dgm:pt modelId="{0E053502-04A4-48DE-BD2F-267BCF60653F}" type="sibTrans" cxnId="{39B320BE-1055-4AED-85B2-7EFB36D1AF74}">
      <dgm:prSet/>
      <dgm:spPr/>
      <dgm:t>
        <a:bodyPr/>
        <a:lstStyle/>
        <a:p>
          <a:endParaRPr lang="en-US" sz="2000"/>
        </a:p>
      </dgm:t>
    </dgm:pt>
    <dgm:pt modelId="{8BF813A9-E79A-4A7B-891E-31AFAB15C15E}">
      <dgm:prSet custT="1"/>
      <dgm:spPr/>
      <dgm:t>
        <a:bodyPr/>
        <a:lstStyle/>
        <a:p>
          <a:r>
            <a:rPr lang="en-US" sz="2000" b="0" baseline="0"/>
            <a:t>Water efficiency projects</a:t>
          </a:r>
          <a:endParaRPr lang="en-US" sz="2000"/>
        </a:p>
      </dgm:t>
    </dgm:pt>
    <dgm:pt modelId="{CA5AADCC-4A57-4C19-8A91-1AFC44A64842}" type="parTrans" cxnId="{62B38A40-E57C-4A75-9AE1-BD84CDD170D6}">
      <dgm:prSet/>
      <dgm:spPr/>
      <dgm:t>
        <a:bodyPr/>
        <a:lstStyle/>
        <a:p>
          <a:endParaRPr lang="en-US" sz="2000"/>
        </a:p>
      </dgm:t>
    </dgm:pt>
    <dgm:pt modelId="{3A112360-70B1-4A50-A6C1-029547D62D38}" type="sibTrans" cxnId="{62B38A40-E57C-4A75-9AE1-BD84CDD170D6}">
      <dgm:prSet/>
      <dgm:spPr/>
      <dgm:t>
        <a:bodyPr/>
        <a:lstStyle/>
        <a:p>
          <a:endParaRPr lang="en-US" sz="2000"/>
        </a:p>
      </dgm:t>
    </dgm:pt>
    <dgm:pt modelId="{1328E45A-C689-496A-8CBB-C3E251E8C5EF}">
      <dgm:prSet custT="1"/>
      <dgm:spPr/>
      <dgm:t>
        <a:bodyPr/>
        <a:lstStyle/>
        <a:p>
          <a:r>
            <a:rPr lang="en-US" sz="2000" b="0" baseline="0"/>
            <a:t>EV charging </a:t>
          </a:r>
          <a:endParaRPr lang="en-US" sz="2000"/>
        </a:p>
      </dgm:t>
    </dgm:pt>
    <dgm:pt modelId="{1B09FB69-97AB-445A-8E49-BDA6043B4A44}" type="parTrans" cxnId="{A8DA287A-7531-43C9-9E2E-8A8895FF5C90}">
      <dgm:prSet/>
      <dgm:spPr/>
      <dgm:t>
        <a:bodyPr/>
        <a:lstStyle/>
        <a:p>
          <a:endParaRPr lang="en-US" sz="2000"/>
        </a:p>
      </dgm:t>
    </dgm:pt>
    <dgm:pt modelId="{6129A1DF-2788-4134-BA61-5616AEF6B8A5}" type="sibTrans" cxnId="{A8DA287A-7531-43C9-9E2E-8A8895FF5C90}">
      <dgm:prSet/>
      <dgm:spPr/>
      <dgm:t>
        <a:bodyPr/>
        <a:lstStyle/>
        <a:p>
          <a:endParaRPr lang="en-US" sz="2000"/>
        </a:p>
      </dgm:t>
    </dgm:pt>
    <dgm:pt modelId="{DDE4211D-8014-424D-9116-4B0570AED284}">
      <dgm:prSet custT="1"/>
      <dgm:spPr/>
      <dgm:t>
        <a:bodyPr/>
        <a:lstStyle/>
        <a:p>
          <a:r>
            <a:rPr lang="en-US" sz="2000" b="0" baseline="0"/>
            <a:t>Demand response &amp; grid resiliency </a:t>
          </a:r>
          <a:endParaRPr lang="en-US" sz="2000"/>
        </a:p>
      </dgm:t>
    </dgm:pt>
    <dgm:pt modelId="{EF2919E3-E7FD-4841-B99E-369AB18505F1}" type="parTrans" cxnId="{09B2EF81-3E4A-4CA5-AB84-2698D90BF231}">
      <dgm:prSet/>
      <dgm:spPr/>
      <dgm:t>
        <a:bodyPr/>
        <a:lstStyle/>
        <a:p>
          <a:endParaRPr lang="en-US" sz="2000"/>
        </a:p>
      </dgm:t>
    </dgm:pt>
    <dgm:pt modelId="{2A48FF98-51B4-47D0-80C2-DE70BEEA8FF8}" type="sibTrans" cxnId="{09B2EF81-3E4A-4CA5-AB84-2698D90BF231}">
      <dgm:prSet/>
      <dgm:spPr/>
      <dgm:t>
        <a:bodyPr/>
        <a:lstStyle/>
        <a:p>
          <a:endParaRPr lang="en-US" sz="2000"/>
        </a:p>
      </dgm:t>
    </dgm:pt>
    <dgm:pt modelId="{BB25C0AE-E42C-4FD4-A1AE-B2C23077C4FA}">
      <dgm:prSet custT="1"/>
      <dgm:spPr/>
      <dgm:t>
        <a:bodyPr/>
        <a:lstStyle/>
        <a:p>
          <a:r>
            <a:rPr lang="en-US" sz="2000" b="0" baseline="0"/>
            <a:t>Submetering</a:t>
          </a:r>
          <a:endParaRPr lang="en-US" sz="2000"/>
        </a:p>
      </dgm:t>
    </dgm:pt>
    <dgm:pt modelId="{FB046044-2ECE-4796-A6A9-E1101CE23652}" type="parTrans" cxnId="{4054D31A-B97F-4156-860E-09EDAC79B4B9}">
      <dgm:prSet/>
      <dgm:spPr/>
      <dgm:t>
        <a:bodyPr/>
        <a:lstStyle/>
        <a:p>
          <a:endParaRPr lang="en-US" sz="2000"/>
        </a:p>
      </dgm:t>
    </dgm:pt>
    <dgm:pt modelId="{73C51541-8853-42BE-AD7F-2AE79503ED73}" type="sibTrans" cxnId="{4054D31A-B97F-4156-860E-09EDAC79B4B9}">
      <dgm:prSet/>
      <dgm:spPr/>
      <dgm:t>
        <a:bodyPr/>
        <a:lstStyle/>
        <a:p>
          <a:endParaRPr lang="en-US" sz="2000"/>
        </a:p>
      </dgm:t>
    </dgm:pt>
    <dgm:pt modelId="{A2FCEA22-1FDF-4E91-BF9E-1DEE28290907}" type="pres">
      <dgm:prSet presAssocID="{7D2D8ED3-27CA-49C0-9250-900AFC5800FF}" presName="diagram" presStyleCnt="0">
        <dgm:presLayoutVars>
          <dgm:dir/>
          <dgm:resizeHandles val="exact"/>
        </dgm:presLayoutVars>
      </dgm:prSet>
      <dgm:spPr/>
    </dgm:pt>
    <dgm:pt modelId="{5B755BB6-FF4F-4C41-A871-51518B61700D}" type="pres">
      <dgm:prSet presAssocID="{AEDD78AD-B413-4E5C-80D4-76221133BCD0}" presName="node" presStyleLbl="node1" presStyleIdx="0" presStyleCnt="10">
        <dgm:presLayoutVars>
          <dgm:bulletEnabled val="1"/>
        </dgm:presLayoutVars>
      </dgm:prSet>
      <dgm:spPr/>
    </dgm:pt>
    <dgm:pt modelId="{D97FB914-E13F-4D6A-AA8E-3EF3DC5502B5}" type="pres">
      <dgm:prSet presAssocID="{43096279-6D2C-42D3-9B6D-65112AB8C8F9}" presName="sibTrans" presStyleCnt="0"/>
      <dgm:spPr/>
    </dgm:pt>
    <dgm:pt modelId="{7A76AFEA-A46B-424A-AAEB-839F222E7E3F}" type="pres">
      <dgm:prSet presAssocID="{3421FF2B-10A9-40BC-9008-0C561E49A67B}" presName="node" presStyleLbl="node1" presStyleIdx="1" presStyleCnt="10">
        <dgm:presLayoutVars>
          <dgm:bulletEnabled val="1"/>
        </dgm:presLayoutVars>
      </dgm:prSet>
      <dgm:spPr/>
    </dgm:pt>
    <dgm:pt modelId="{5EF6C59A-D7D1-44A2-B386-9CEE843A0A54}" type="pres">
      <dgm:prSet presAssocID="{C80B2B7F-C731-4734-B86A-48485C1002D0}" presName="sibTrans" presStyleCnt="0"/>
      <dgm:spPr/>
    </dgm:pt>
    <dgm:pt modelId="{99FD84ED-E0AF-4E0B-A206-C854FC0B48D0}" type="pres">
      <dgm:prSet presAssocID="{A2F42E76-8921-49C3-B638-7073D74C87A4}" presName="node" presStyleLbl="node1" presStyleIdx="2" presStyleCnt="10">
        <dgm:presLayoutVars>
          <dgm:bulletEnabled val="1"/>
        </dgm:presLayoutVars>
      </dgm:prSet>
      <dgm:spPr/>
    </dgm:pt>
    <dgm:pt modelId="{6BBA7B5A-290D-4AD3-A1A5-1294C78408B4}" type="pres">
      <dgm:prSet presAssocID="{D0CF4E65-D904-4D21-A73B-DF8ADC9429FF}" presName="sibTrans" presStyleCnt="0"/>
      <dgm:spPr/>
    </dgm:pt>
    <dgm:pt modelId="{6B8E4517-F9BE-49DE-B7AB-D5B423C21BAD}" type="pres">
      <dgm:prSet presAssocID="{20C24381-FD85-41D7-B9D0-A5177FDA4A4F}" presName="node" presStyleLbl="node1" presStyleIdx="3" presStyleCnt="10">
        <dgm:presLayoutVars>
          <dgm:bulletEnabled val="1"/>
        </dgm:presLayoutVars>
      </dgm:prSet>
      <dgm:spPr/>
    </dgm:pt>
    <dgm:pt modelId="{BC1D68DE-9EAC-42B8-9AB2-955BF9D4B055}" type="pres">
      <dgm:prSet presAssocID="{C4E40EFB-17E2-4B7F-8AC9-0C230B380E73}" presName="sibTrans" presStyleCnt="0"/>
      <dgm:spPr/>
    </dgm:pt>
    <dgm:pt modelId="{E0AD7069-C36A-4102-A924-4E12A4872F1A}" type="pres">
      <dgm:prSet presAssocID="{287E5B42-4F67-4695-B9CE-66667D2B9C76}" presName="node" presStyleLbl="node1" presStyleIdx="4" presStyleCnt="10">
        <dgm:presLayoutVars>
          <dgm:bulletEnabled val="1"/>
        </dgm:presLayoutVars>
      </dgm:prSet>
      <dgm:spPr/>
    </dgm:pt>
    <dgm:pt modelId="{46C68F63-AA91-4C01-91E9-9495147BD248}" type="pres">
      <dgm:prSet presAssocID="{169FFB41-211F-446C-9074-2611E2DC2290}" presName="sibTrans" presStyleCnt="0"/>
      <dgm:spPr/>
    </dgm:pt>
    <dgm:pt modelId="{18E28D39-233B-43BE-A646-6C87E2BF4917}" type="pres">
      <dgm:prSet presAssocID="{2E0F18B6-D72E-4536-941A-15E04B190E19}" presName="node" presStyleLbl="node1" presStyleIdx="5" presStyleCnt="10">
        <dgm:presLayoutVars>
          <dgm:bulletEnabled val="1"/>
        </dgm:presLayoutVars>
      </dgm:prSet>
      <dgm:spPr/>
    </dgm:pt>
    <dgm:pt modelId="{0DBF1433-6E78-488E-A2FF-7346F76B67F8}" type="pres">
      <dgm:prSet presAssocID="{0E053502-04A4-48DE-BD2F-267BCF60653F}" presName="sibTrans" presStyleCnt="0"/>
      <dgm:spPr/>
    </dgm:pt>
    <dgm:pt modelId="{573C75E7-013B-4530-B3D9-D2B3583B2DCA}" type="pres">
      <dgm:prSet presAssocID="{8BF813A9-E79A-4A7B-891E-31AFAB15C15E}" presName="node" presStyleLbl="node1" presStyleIdx="6" presStyleCnt="10">
        <dgm:presLayoutVars>
          <dgm:bulletEnabled val="1"/>
        </dgm:presLayoutVars>
      </dgm:prSet>
      <dgm:spPr/>
    </dgm:pt>
    <dgm:pt modelId="{A1EC2EFE-B35E-465A-91FD-1744B555D0ED}" type="pres">
      <dgm:prSet presAssocID="{3A112360-70B1-4A50-A6C1-029547D62D38}" presName="sibTrans" presStyleCnt="0"/>
      <dgm:spPr/>
    </dgm:pt>
    <dgm:pt modelId="{282BF31F-9FF4-46AB-B11E-519D5DAB8FD6}" type="pres">
      <dgm:prSet presAssocID="{1328E45A-C689-496A-8CBB-C3E251E8C5EF}" presName="node" presStyleLbl="node1" presStyleIdx="7" presStyleCnt="10">
        <dgm:presLayoutVars>
          <dgm:bulletEnabled val="1"/>
        </dgm:presLayoutVars>
      </dgm:prSet>
      <dgm:spPr/>
    </dgm:pt>
    <dgm:pt modelId="{0D54FFD5-CAF9-4B8B-BF86-D86B77DE9327}" type="pres">
      <dgm:prSet presAssocID="{6129A1DF-2788-4134-BA61-5616AEF6B8A5}" presName="sibTrans" presStyleCnt="0"/>
      <dgm:spPr/>
    </dgm:pt>
    <dgm:pt modelId="{EF4528EB-C2FD-42DD-9F27-2E91EAF4B000}" type="pres">
      <dgm:prSet presAssocID="{DDE4211D-8014-424D-9116-4B0570AED284}" presName="node" presStyleLbl="node1" presStyleIdx="8" presStyleCnt="10">
        <dgm:presLayoutVars>
          <dgm:bulletEnabled val="1"/>
        </dgm:presLayoutVars>
      </dgm:prSet>
      <dgm:spPr/>
    </dgm:pt>
    <dgm:pt modelId="{74606FC2-C237-4080-A93B-D0A4FF6C51CE}" type="pres">
      <dgm:prSet presAssocID="{2A48FF98-51B4-47D0-80C2-DE70BEEA8FF8}" presName="sibTrans" presStyleCnt="0"/>
      <dgm:spPr/>
    </dgm:pt>
    <dgm:pt modelId="{28EAE134-A0A4-4AA9-9761-1FD820934B96}" type="pres">
      <dgm:prSet presAssocID="{BB25C0AE-E42C-4FD4-A1AE-B2C23077C4FA}" presName="node" presStyleLbl="node1" presStyleIdx="9" presStyleCnt="10">
        <dgm:presLayoutVars>
          <dgm:bulletEnabled val="1"/>
        </dgm:presLayoutVars>
      </dgm:prSet>
      <dgm:spPr/>
    </dgm:pt>
  </dgm:ptLst>
  <dgm:cxnLst>
    <dgm:cxn modelId="{4054D31A-B97F-4156-860E-09EDAC79B4B9}" srcId="{7D2D8ED3-27CA-49C0-9250-900AFC5800FF}" destId="{BB25C0AE-E42C-4FD4-A1AE-B2C23077C4FA}" srcOrd="9" destOrd="0" parTransId="{FB046044-2ECE-4796-A6A9-E1101CE23652}" sibTransId="{73C51541-8853-42BE-AD7F-2AE79503ED73}"/>
    <dgm:cxn modelId="{F600D720-CECB-49AB-BAE1-53063006DAF9}" srcId="{7D2D8ED3-27CA-49C0-9250-900AFC5800FF}" destId="{3421FF2B-10A9-40BC-9008-0C561E49A67B}" srcOrd="1" destOrd="0" parTransId="{353AD2D4-2FA7-49BD-8D25-E14ACF5A4A20}" sibTransId="{C80B2B7F-C731-4734-B86A-48485C1002D0}"/>
    <dgm:cxn modelId="{0CD0263F-BF56-4AE9-A977-C1213727783D}" type="presOf" srcId="{DDE4211D-8014-424D-9116-4B0570AED284}" destId="{EF4528EB-C2FD-42DD-9F27-2E91EAF4B000}" srcOrd="0" destOrd="0" presId="urn:microsoft.com/office/officeart/2005/8/layout/default"/>
    <dgm:cxn modelId="{62B38A40-E57C-4A75-9AE1-BD84CDD170D6}" srcId="{7D2D8ED3-27CA-49C0-9250-900AFC5800FF}" destId="{8BF813A9-E79A-4A7B-891E-31AFAB15C15E}" srcOrd="6" destOrd="0" parTransId="{CA5AADCC-4A57-4C19-8A91-1AFC44A64842}" sibTransId="{3A112360-70B1-4A50-A6C1-029547D62D38}"/>
    <dgm:cxn modelId="{4B586D46-6C41-4A84-933D-956D0700D8A4}" type="presOf" srcId="{20C24381-FD85-41D7-B9D0-A5177FDA4A4F}" destId="{6B8E4517-F9BE-49DE-B7AB-D5B423C21BAD}" srcOrd="0" destOrd="0" presId="urn:microsoft.com/office/officeart/2005/8/layout/default"/>
    <dgm:cxn modelId="{5BECF167-EE38-4827-A6FC-4D71D5EE75CB}" type="presOf" srcId="{3421FF2B-10A9-40BC-9008-0C561E49A67B}" destId="{7A76AFEA-A46B-424A-AAEB-839F222E7E3F}" srcOrd="0" destOrd="0" presId="urn:microsoft.com/office/officeart/2005/8/layout/default"/>
    <dgm:cxn modelId="{D46AEE4B-9C68-4B4F-B182-FD9C3511A5EB}" type="presOf" srcId="{287E5B42-4F67-4695-B9CE-66667D2B9C76}" destId="{E0AD7069-C36A-4102-A924-4E12A4872F1A}" srcOrd="0" destOrd="0" presId="urn:microsoft.com/office/officeart/2005/8/layout/default"/>
    <dgm:cxn modelId="{7FEEF54E-ADA9-482E-97DB-9F08E6A610F3}" srcId="{7D2D8ED3-27CA-49C0-9250-900AFC5800FF}" destId="{A2F42E76-8921-49C3-B638-7073D74C87A4}" srcOrd="2" destOrd="0" parTransId="{617DA5C1-78CC-4BC2-BE66-DD58265658CF}" sibTransId="{D0CF4E65-D904-4D21-A73B-DF8ADC9429FF}"/>
    <dgm:cxn modelId="{76424B4F-0931-453F-9B94-FB490A2B4EDB}" srcId="{7D2D8ED3-27CA-49C0-9250-900AFC5800FF}" destId="{20C24381-FD85-41D7-B9D0-A5177FDA4A4F}" srcOrd="3" destOrd="0" parTransId="{72507932-A983-4720-9DEC-505F2AB1F840}" sibTransId="{C4E40EFB-17E2-4B7F-8AC9-0C230B380E73}"/>
    <dgm:cxn modelId="{A8DA287A-7531-43C9-9E2E-8A8895FF5C90}" srcId="{7D2D8ED3-27CA-49C0-9250-900AFC5800FF}" destId="{1328E45A-C689-496A-8CBB-C3E251E8C5EF}" srcOrd="7" destOrd="0" parTransId="{1B09FB69-97AB-445A-8E49-BDA6043B4A44}" sibTransId="{6129A1DF-2788-4134-BA61-5616AEF6B8A5}"/>
    <dgm:cxn modelId="{4D6C527D-41D1-41B4-AADD-5582B2BE6DD1}" type="presOf" srcId="{8BF813A9-E79A-4A7B-891E-31AFAB15C15E}" destId="{573C75E7-013B-4530-B3D9-D2B3583B2DCA}" srcOrd="0" destOrd="0" presId="urn:microsoft.com/office/officeart/2005/8/layout/default"/>
    <dgm:cxn modelId="{09B2EF81-3E4A-4CA5-AB84-2698D90BF231}" srcId="{7D2D8ED3-27CA-49C0-9250-900AFC5800FF}" destId="{DDE4211D-8014-424D-9116-4B0570AED284}" srcOrd="8" destOrd="0" parTransId="{EF2919E3-E7FD-4841-B99E-369AB18505F1}" sibTransId="{2A48FF98-51B4-47D0-80C2-DE70BEEA8FF8}"/>
    <dgm:cxn modelId="{B5B3ACA1-1CC7-4B5F-9C98-561CACCC1BB8}" type="presOf" srcId="{AEDD78AD-B413-4E5C-80D4-76221133BCD0}" destId="{5B755BB6-FF4F-4C41-A871-51518B61700D}" srcOrd="0" destOrd="0" presId="urn:microsoft.com/office/officeart/2005/8/layout/default"/>
    <dgm:cxn modelId="{ECEFC1A7-A1B6-40B5-95C0-490655EF051A}" srcId="{7D2D8ED3-27CA-49C0-9250-900AFC5800FF}" destId="{AEDD78AD-B413-4E5C-80D4-76221133BCD0}" srcOrd="0" destOrd="0" parTransId="{E541A15A-9530-44BB-AC94-FE9A8D7EB4B1}" sibTransId="{43096279-6D2C-42D3-9B6D-65112AB8C8F9}"/>
    <dgm:cxn modelId="{BD9BFEAA-649D-403E-BB10-0CAF9780CBBD}" type="presOf" srcId="{2E0F18B6-D72E-4536-941A-15E04B190E19}" destId="{18E28D39-233B-43BE-A646-6C87E2BF4917}" srcOrd="0" destOrd="0" presId="urn:microsoft.com/office/officeart/2005/8/layout/default"/>
    <dgm:cxn modelId="{39B320BE-1055-4AED-85B2-7EFB36D1AF74}" srcId="{7D2D8ED3-27CA-49C0-9250-900AFC5800FF}" destId="{2E0F18B6-D72E-4536-941A-15E04B190E19}" srcOrd="5" destOrd="0" parTransId="{FE2A5F93-5821-4545-88AD-98B8945B1F3F}" sibTransId="{0E053502-04A4-48DE-BD2F-267BCF60653F}"/>
    <dgm:cxn modelId="{D7B5B6C0-5E42-4CF4-87C1-236C720382BD}" type="presOf" srcId="{BB25C0AE-E42C-4FD4-A1AE-B2C23077C4FA}" destId="{28EAE134-A0A4-4AA9-9761-1FD820934B96}" srcOrd="0" destOrd="0" presId="urn:microsoft.com/office/officeart/2005/8/layout/default"/>
    <dgm:cxn modelId="{D3A264CA-7F14-4D27-9731-2543A8B653BF}" type="presOf" srcId="{1328E45A-C689-496A-8CBB-C3E251E8C5EF}" destId="{282BF31F-9FF4-46AB-B11E-519D5DAB8FD6}" srcOrd="0" destOrd="0" presId="urn:microsoft.com/office/officeart/2005/8/layout/default"/>
    <dgm:cxn modelId="{8579DCD0-8DEB-4D4C-AC77-CEB4815EE5F5}" srcId="{7D2D8ED3-27CA-49C0-9250-900AFC5800FF}" destId="{287E5B42-4F67-4695-B9CE-66667D2B9C76}" srcOrd="4" destOrd="0" parTransId="{9AC48073-105B-42A5-9B6A-3BF8A75F3F53}" sibTransId="{169FFB41-211F-446C-9074-2611E2DC2290}"/>
    <dgm:cxn modelId="{03703ED5-8E48-4949-984E-B023D7A38E5B}" type="presOf" srcId="{A2F42E76-8921-49C3-B638-7073D74C87A4}" destId="{99FD84ED-E0AF-4E0B-A206-C854FC0B48D0}" srcOrd="0" destOrd="0" presId="urn:microsoft.com/office/officeart/2005/8/layout/default"/>
    <dgm:cxn modelId="{AF2136D7-CE8C-4EC1-ABAF-04F3706537FC}" type="presOf" srcId="{7D2D8ED3-27CA-49C0-9250-900AFC5800FF}" destId="{A2FCEA22-1FDF-4E91-BF9E-1DEE28290907}" srcOrd="0" destOrd="0" presId="urn:microsoft.com/office/officeart/2005/8/layout/default"/>
    <dgm:cxn modelId="{C8EC01E0-2FF0-48A3-95AD-DEB2FC7B3F8D}" type="presParOf" srcId="{A2FCEA22-1FDF-4E91-BF9E-1DEE28290907}" destId="{5B755BB6-FF4F-4C41-A871-51518B61700D}" srcOrd="0" destOrd="0" presId="urn:microsoft.com/office/officeart/2005/8/layout/default"/>
    <dgm:cxn modelId="{7EB016DC-2172-4151-ADE4-2154D858D1C7}" type="presParOf" srcId="{A2FCEA22-1FDF-4E91-BF9E-1DEE28290907}" destId="{D97FB914-E13F-4D6A-AA8E-3EF3DC5502B5}" srcOrd="1" destOrd="0" presId="urn:microsoft.com/office/officeart/2005/8/layout/default"/>
    <dgm:cxn modelId="{10559548-3429-47B0-AB1B-36A07EFF21EA}" type="presParOf" srcId="{A2FCEA22-1FDF-4E91-BF9E-1DEE28290907}" destId="{7A76AFEA-A46B-424A-AAEB-839F222E7E3F}" srcOrd="2" destOrd="0" presId="urn:microsoft.com/office/officeart/2005/8/layout/default"/>
    <dgm:cxn modelId="{94717F30-D032-4F9F-A5AB-00BAEB630C29}" type="presParOf" srcId="{A2FCEA22-1FDF-4E91-BF9E-1DEE28290907}" destId="{5EF6C59A-D7D1-44A2-B386-9CEE843A0A54}" srcOrd="3" destOrd="0" presId="urn:microsoft.com/office/officeart/2005/8/layout/default"/>
    <dgm:cxn modelId="{9B775FBD-12E0-43D9-93DB-BC4ACDAB5ED0}" type="presParOf" srcId="{A2FCEA22-1FDF-4E91-BF9E-1DEE28290907}" destId="{99FD84ED-E0AF-4E0B-A206-C854FC0B48D0}" srcOrd="4" destOrd="0" presId="urn:microsoft.com/office/officeart/2005/8/layout/default"/>
    <dgm:cxn modelId="{7FBE7661-E2B5-40BB-A241-7259A5934B9A}" type="presParOf" srcId="{A2FCEA22-1FDF-4E91-BF9E-1DEE28290907}" destId="{6BBA7B5A-290D-4AD3-A1A5-1294C78408B4}" srcOrd="5" destOrd="0" presId="urn:microsoft.com/office/officeart/2005/8/layout/default"/>
    <dgm:cxn modelId="{3B54A529-D89F-44C6-873E-A7CF072FEABF}" type="presParOf" srcId="{A2FCEA22-1FDF-4E91-BF9E-1DEE28290907}" destId="{6B8E4517-F9BE-49DE-B7AB-D5B423C21BAD}" srcOrd="6" destOrd="0" presId="urn:microsoft.com/office/officeart/2005/8/layout/default"/>
    <dgm:cxn modelId="{5840C8C0-FD54-49C8-BDC5-DF677F2761A0}" type="presParOf" srcId="{A2FCEA22-1FDF-4E91-BF9E-1DEE28290907}" destId="{BC1D68DE-9EAC-42B8-9AB2-955BF9D4B055}" srcOrd="7" destOrd="0" presId="urn:microsoft.com/office/officeart/2005/8/layout/default"/>
    <dgm:cxn modelId="{5342A5D0-570E-4569-9F5F-82CB59B7D6A8}" type="presParOf" srcId="{A2FCEA22-1FDF-4E91-BF9E-1DEE28290907}" destId="{E0AD7069-C36A-4102-A924-4E12A4872F1A}" srcOrd="8" destOrd="0" presId="urn:microsoft.com/office/officeart/2005/8/layout/default"/>
    <dgm:cxn modelId="{5A58007D-ECD9-47B3-8F10-8BD5D502D449}" type="presParOf" srcId="{A2FCEA22-1FDF-4E91-BF9E-1DEE28290907}" destId="{46C68F63-AA91-4C01-91E9-9495147BD248}" srcOrd="9" destOrd="0" presId="urn:microsoft.com/office/officeart/2005/8/layout/default"/>
    <dgm:cxn modelId="{66C9898F-6ADA-4144-B14A-639D97924714}" type="presParOf" srcId="{A2FCEA22-1FDF-4E91-BF9E-1DEE28290907}" destId="{18E28D39-233B-43BE-A646-6C87E2BF4917}" srcOrd="10" destOrd="0" presId="urn:microsoft.com/office/officeart/2005/8/layout/default"/>
    <dgm:cxn modelId="{21BE647C-8432-4CDC-896B-7228258E1BFB}" type="presParOf" srcId="{A2FCEA22-1FDF-4E91-BF9E-1DEE28290907}" destId="{0DBF1433-6E78-488E-A2FF-7346F76B67F8}" srcOrd="11" destOrd="0" presId="urn:microsoft.com/office/officeart/2005/8/layout/default"/>
    <dgm:cxn modelId="{DBB4B266-70AB-4E8C-984B-1E26FEEE4527}" type="presParOf" srcId="{A2FCEA22-1FDF-4E91-BF9E-1DEE28290907}" destId="{573C75E7-013B-4530-B3D9-D2B3583B2DCA}" srcOrd="12" destOrd="0" presId="urn:microsoft.com/office/officeart/2005/8/layout/default"/>
    <dgm:cxn modelId="{36BEBD83-BCE0-4762-9013-258A81536419}" type="presParOf" srcId="{A2FCEA22-1FDF-4E91-BF9E-1DEE28290907}" destId="{A1EC2EFE-B35E-465A-91FD-1744B555D0ED}" srcOrd="13" destOrd="0" presId="urn:microsoft.com/office/officeart/2005/8/layout/default"/>
    <dgm:cxn modelId="{D6CED790-5068-410F-9A3F-2F2FAC897FCD}" type="presParOf" srcId="{A2FCEA22-1FDF-4E91-BF9E-1DEE28290907}" destId="{282BF31F-9FF4-46AB-B11E-519D5DAB8FD6}" srcOrd="14" destOrd="0" presId="urn:microsoft.com/office/officeart/2005/8/layout/default"/>
    <dgm:cxn modelId="{690C7FC5-B001-43A9-A857-605A8AA9E898}" type="presParOf" srcId="{A2FCEA22-1FDF-4E91-BF9E-1DEE28290907}" destId="{0D54FFD5-CAF9-4B8B-BF86-D86B77DE9327}" srcOrd="15" destOrd="0" presId="urn:microsoft.com/office/officeart/2005/8/layout/default"/>
    <dgm:cxn modelId="{5BB05D96-7A78-4FD5-8C63-A2C1B85AFD5D}" type="presParOf" srcId="{A2FCEA22-1FDF-4E91-BF9E-1DEE28290907}" destId="{EF4528EB-C2FD-42DD-9F27-2E91EAF4B000}" srcOrd="16" destOrd="0" presId="urn:microsoft.com/office/officeart/2005/8/layout/default"/>
    <dgm:cxn modelId="{4A41EFA7-81E0-4164-B84A-B3852BAF6FF6}" type="presParOf" srcId="{A2FCEA22-1FDF-4E91-BF9E-1DEE28290907}" destId="{74606FC2-C237-4080-A93B-D0A4FF6C51CE}" srcOrd="17" destOrd="0" presId="urn:microsoft.com/office/officeart/2005/8/layout/default"/>
    <dgm:cxn modelId="{F1ADA946-3931-4479-BA40-05B8C71C80DB}" type="presParOf" srcId="{A2FCEA22-1FDF-4E91-BF9E-1DEE28290907}" destId="{28EAE134-A0A4-4AA9-9761-1FD820934B96}"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181618-358D-4980-BAE3-1F05648B5A10}" type="doc">
      <dgm:prSet loTypeId="urn:microsoft.com/office/officeart/2008/layout/VerticalCurvedList" loCatId="list" qsTypeId="urn:microsoft.com/office/officeart/2005/8/quickstyle/simple3" qsCatId="simple" csTypeId="urn:microsoft.com/office/officeart/2005/8/colors/accent6_2" csCatId="accent6" phldr="1"/>
      <dgm:spPr/>
      <dgm:t>
        <a:bodyPr/>
        <a:lstStyle/>
        <a:p>
          <a:endParaRPr lang="en-US"/>
        </a:p>
      </dgm:t>
    </dgm:pt>
    <dgm:pt modelId="{267EB260-973C-4567-B3DD-B8E7DFDD4B7F}">
      <dgm:prSet custT="1"/>
      <dgm:spPr/>
      <dgm:t>
        <a:bodyPr/>
        <a:lstStyle/>
        <a:p>
          <a:r>
            <a:rPr lang="en-US" sz="2000" dirty="0"/>
            <a:t>ESCO and DES sign investment grade audit agreement, Client signs funding authorization.</a:t>
          </a:r>
        </a:p>
      </dgm:t>
    </dgm:pt>
    <dgm:pt modelId="{F4743736-5D8E-466E-9FCD-90DB7776D62D}" type="parTrans" cxnId="{14F61D18-D1D3-481C-8351-795E3C0741F9}">
      <dgm:prSet/>
      <dgm:spPr/>
      <dgm:t>
        <a:bodyPr/>
        <a:lstStyle/>
        <a:p>
          <a:endParaRPr lang="en-US" sz="2000"/>
        </a:p>
      </dgm:t>
    </dgm:pt>
    <dgm:pt modelId="{B0379651-75AF-40E4-B45A-9168A1687CC3}" type="sibTrans" cxnId="{14F61D18-D1D3-481C-8351-795E3C0741F9}">
      <dgm:prSet/>
      <dgm:spPr/>
      <dgm:t>
        <a:bodyPr/>
        <a:lstStyle/>
        <a:p>
          <a:endParaRPr lang="en-US" sz="2000"/>
        </a:p>
      </dgm:t>
    </dgm:pt>
    <dgm:pt modelId="{7345C865-C8A1-42BA-80F9-302BF09496A7}">
      <dgm:prSet custT="1"/>
      <dgm:spPr/>
      <dgm:t>
        <a:bodyPr/>
        <a:lstStyle/>
        <a:p>
          <a:r>
            <a:rPr lang="en-US" sz="1900" dirty="0"/>
            <a:t>ESCO conducts detailed site investigation, energy analysis, and cost estimation of proposed scope.</a:t>
          </a:r>
        </a:p>
      </dgm:t>
    </dgm:pt>
    <dgm:pt modelId="{1C53828B-3DC6-4361-9EC7-F115E0B2A143}" type="parTrans" cxnId="{9A947E21-716A-48A7-A988-3AC7AA99BFDE}">
      <dgm:prSet/>
      <dgm:spPr/>
      <dgm:t>
        <a:bodyPr/>
        <a:lstStyle/>
        <a:p>
          <a:endParaRPr lang="en-US" sz="2000"/>
        </a:p>
      </dgm:t>
    </dgm:pt>
    <dgm:pt modelId="{7F6B9E78-A32F-4F6F-B84D-FDF84B6EF2A5}" type="sibTrans" cxnId="{9A947E21-716A-48A7-A988-3AC7AA99BFDE}">
      <dgm:prSet/>
      <dgm:spPr/>
      <dgm:t>
        <a:bodyPr/>
        <a:lstStyle/>
        <a:p>
          <a:endParaRPr lang="en-US" sz="2000"/>
        </a:p>
      </dgm:t>
    </dgm:pt>
    <dgm:pt modelId="{19DFE1CC-8D33-4B9A-9B6C-B4C96A32FABB}">
      <dgm:prSet custT="1"/>
      <dgm:spPr/>
      <dgm:t>
        <a:bodyPr/>
        <a:lstStyle/>
        <a:p>
          <a:r>
            <a:rPr lang="en-US" sz="2000" dirty="0"/>
            <a:t>Client may identify preferred subs and equipment.</a:t>
          </a:r>
        </a:p>
      </dgm:t>
    </dgm:pt>
    <dgm:pt modelId="{181C6AEB-F4DB-497D-8BD4-B08827BBB2E6}" type="parTrans" cxnId="{EFF39FDD-67ED-49F4-8292-71C2CAF6949B}">
      <dgm:prSet/>
      <dgm:spPr/>
      <dgm:t>
        <a:bodyPr/>
        <a:lstStyle/>
        <a:p>
          <a:endParaRPr lang="en-US" sz="2000"/>
        </a:p>
      </dgm:t>
    </dgm:pt>
    <dgm:pt modelId="{C4D6922F-3D45-4ED4-BC93-704A01F12C35}" type="sibTrans" cxnId="{EFF39FDD-67ED-49F4-8292-71C2CAF6949B}">
      <dgm:prSet/>
      <dgm:spPr/>
      <dgm:t>
        <a:bodyPr/>
        <a:lstStyle/>
        <a:p>
          <a:endParaRPr lang="en-US" sz="2000"/>
        </a:p>
      </dgm:t>
    </dgm:pt>
    <dgm:pt modelId="{37746FA9-98A2-4599-8CFF-2D3A692DC365}">
      <dgm:prSet custT="1"/>
      <dgm:spPr/>
      <dgm:t>
        <a:bodyPr/>
        <a:lstStyle/>
        <a:p>
          <a:r>
            <a:rPr lang="en-US" sz="1900" dirty="0"/>
            <a:t>IGA report delivered identifying energy savings and costing for each measure investigated.</a:t>
          </a:r>
        </a:p>
      </dgm:t>
    </dgm:pt>
    <dgm:pt modelId="{43973004-9746-47C1-923A-96614A7ECAB5}" type="parTrans" cxnId="{ADE307E4-9248-4D70-BD30-90B1C9FAD601}">
      <dgm:prSet/>
      <dgm:spPr/>
      <dgm:t>
        <a:bodyPr/>
        <a:lstStyle/>
        <a:p>
          <a:endParaRPr lang="en-US" sz="2000"/>
        </a:p>
      </dgm:t>
    </dgm:pt>
    <dgm:pt modelId="{14CA76A9-2578-4D66-9B4F-AC37F7631BA2}" type="sibTrans" cxnId="{ADE307E4-9248-4D70-BD30-90B1C9FAD601}">
      <dgm:prSet/>
      <dgm:spPr/>
      <dgm:t>
        <a:bodyPr/>
        <a:lstStyle/>
        <a:p>
          <a:endParaRPr lang="en-US" sz="2000"/>
        </a:p>
      </dgm:t>
    </dgm:pt>
    <dgm:pt modelId="{8E8B27B5-0F8A-4241-A2D9-F798649E3D3A}">
      <dgm:prSet custT="1"/>
      <dgm:spPr/>
      <dgm:t>
        <a:bodyPr/>
        <a:lstStyle/>
        <a:p>
          <a:r>
            <a:rPr lang="en-US" sz="1900" dirty="0"/>
            <a:t>Energy Services Proposal (ESP) outlines scope, guaranteed savings, detailed budget, guaranteed costs, schedule etc. for measures agreed to.</a:t>
          </a:r>
        </a:p>
      </dgm:t>
    </dgm:pt>
    <dgm:pt modelId="{5F75F119-DBC1-4BDF-92C7-AC7E18C0F95F}" type="parTrans" cxnId="{446E9060-5140-4C81-8D8B-22F943ECAD93}">
      <dgm:prSet/>
      <dgm:spPr/>
      <dgm:t>
        <a:bodyPr/>
        <a:lstStyle/>
        <a:p>
          <a:endParaRPr lang="en-US" sz="2000"/>
        </a:p>
      </dgm:t>
    </dgm:pt>
    <dgm:pt modelId="{A39B4F54-225B-4B1B-B2E4-B41FF7E09709}" type="sibTrans" cxnId="{446E9060-5140-4C81-8D8B-22F943ECAD93}">
      <dgm:prSet/>
      <dgm:spPr/>
      <dgm:t>
        <a:bodyPr/>
        <a:lstStyle/>
        <a:p>
          <a:endParaRPr lang="en-US" sz="2000"/>
        </a:p>
      </dgm:t>
    </dgm:pt>
    <dgm:pt modelId="{DCEF1207-5E18-4CC3-8DB7-A3820D4B3FA5}">
      <dgm:prSet custT="1"/>
      <dgm:spPr/>
      <dgm:t>
        <a:bodyPr/>
        <a:lstStyle/>
        <a:p>
          <a:r>
            <a:rPr lang="en-US" sz="2000" dirty="0"/>
            <a:t>Client and DES review energy services proposal. ESP is basis for construction contract set.</a:t>
          </a:r>
        </a:p>
      </dgm:t>
    </dgm:pt>
    <dgm:pt modelId="{F6D92AA9-A59E-4C14-8C3F-543CA679C43B}" type="parTrans" cxnId="{93207923-AFAC-4A13-8521-E45369D92DD6}">
      <dgm:prSet/>
      <dgm:spPr/>
      <dgm:t>
        <a:bodyPr/>
        <a:lstStyle/>
        <a:p>
          <a:endParaRPr lang="en-US" sz="2000"/>
        </a:p>
      </dgm:t>
    </dgm:pt>
    <dgm:pt modelId="{53B87C07-942A-4127-B41D-64B2E7AAF877}" type="sibTrans" cxnId="{93207923-AFAC-4A13-8521-E45369D92DD6}">
      <dgm:prSet/>
      <dgm:spPr/>
      <dgm:t>
        <a:bodyPr/>
        <a:lstStyle/>
        <a:p>
          <a:endParaRPr lang="en-US" sz="2000"/>
        </a:p>
      </dgm:t>
    </dgm:pt>
    <dgm:pt modelId="{AEA979A8-6DEC-4B08-AA52-89D113013B47}" type="pres">
      <dgm:prSet presAssocID="{89181618-358D-4980-BAE3-1F05648B5A10}" presName="Name0" presStyleCnt="0">
        <dgm:presLayoutVars>
          <dgm:chMax val="7"/>
          <dgm:chPref val="7"/>
          <dgm:dir/>
        </dgm:presLayoutVars>
      </dgm:prSet>
      <dgm:spPr/>
    </dgm:pt>
    <dgm:pt modelId="{F3BE9688-DA1B-44D4-A4C6-E482B0867187}" type="pres">
      <dgm:prSet presAssocID="{89181618-358D-4980-BAE3-1F05648B5A10}" presName="Name1" presStyleCnt="0"/>
      <dgm:spPr/>
    </dgm:pt>
    <dgm:pt modelId="{1AB0950B-5CEC-4668-B75A-F8DA9203C0D5}" type="pres">
      <dgm:prSet presAssocID="{89181618-358D-4980-BAE3-1F05648B5A10}" presName="cycle" presStyleCnt="0"/>
      <dgm:spPr/>
    </dgm:pt>
    <dgm:pt modelId="{3E9CC36A-D5CA-4C6B-8631-80B7471D35E7}" type="pres">
      <dgm:prSet presAssocID="{89181618-358D-4980-BAE3-1F05648B5A10}" presName="srcNode" presStyleLbl="node1" presStyleIdx="0" presStyleCnt="6"/>
      <dgm:spPr/>
    </dgm:pt>
    <dgm:pt modelId="{A37151D3-E915-486A-AE7C-55854BB8D95F}" type="pres">
      <dgm:prSet presAssocID="{89181618-358D-4980-BAE3-1F05648B5A10}" presName="conn" presStyleLbl="parChTrans1D2" presStyleIdx="0" presStyleCnt="1"/>
      <dgm:spPr/>
    </dgm:pt>
    <dgm:pt modelId="{D86E41D7-0E54-422B-BC62-A6B37F02D726}" type="pres">
      <dgm:prSet presAssocID="{89181618-358D-4980-BAE3-1F05648B5A10}" presName="extraNode" presStyleLbl="node1" presStyleIdx="0" presStyleCnt="6"/>
      <dgm:spPr/>
    </dgm:pt>
    <dgm:pt modelId="{3698523D-E2EE-4861-870D-67454952FBB8}" type="pres">
      <dgm:prSet presAssocID="{89181618-358D-4980-BAE3-1F05648B5A10}" presName="dstNode" presStyleLbl="node1" presStyleIdx="0" presStyleCnt="6"/>
      <dgm:spPr/>
    </dgm:pt>
    <dgm:pt modelId="{9A8C6A9B-5177-4607-922F-F6F6AD196ACF}" type="pres">
      <dgm:prSet presAssocID="{267EB260-973C-4567-B3DD-B8E7DFDD4B7F}" presName="text_1" presStyleLbl="node1" presStyleIdx="0" presStyleCnt="6">
        <dgm:presLayoutVars>
          <dgm:bulletEnabled val="1"/>
        </dgm:presLayoutVars>
      </dgm:prSet>
      <dgm:spPr/>
    </dgm:pt>
    <dgm:pt modelId="{2B184D01-FCDD-4250-822D-044A18A32C99}" type="pres">
      <dgm:prSet presAssocID="{267EB260-973C-4567-B3DD-B8E7DFDD4B7F}" presName="accent_1" presStyleCnt="0"/>
      <dgm:spPr/>
    </dgm:pt>
    <dgm:pt modelId="{B9681F4B-7C19-41E4-99EC-E8EA6F2504F4}" type="pres">
      <dgm:prSet presAssocID="{267EB260-973C-4567-B3DD-B8E7DFDD4B7F}" presName="accentRepeatNode" presStyleLbl="solidFgAcc1" presStyleIdx="0" presStyleCnt="6"/>
      <dgm:spPr>
        <a:solidFill>
          <a:srgbClr val="DBF5F2"/>
        </a:solidFill>
      </dgm:spPr>
    </dgm:pt>
    <dgm:pt modelId="{BB61CA19-5276-4709-B55B-422110CCC12C}" type="pres">
      <dgm:prSet presAssocID="{7345C865-C8A1-42BA-80F9-302BF09496A7}" presName="text_2" presStyleLbl="node1" presStyleIdx="1" presStyleCnt="6">
        <dgm:presLayoutVars>
          <dgm:bulletEnabled val="1"/>
        </dgm:presLayoutVars>
      </dgm:prSet>
      <dgm:spPr/>
    </dgm:pt>
    <dgm:pt modelId="{27E9151E-AFEB-45E6-AB9B-2EA300F382E9}" type="pres">
      <dgm:prSet presAssocID="{7345C865-C8A1-42BA-80F9-302BF09496A7}" presName="accent_2" presStyleCnt="0"/>
      <dgm:spPr/>
    </dgm:pt>
    <dgm:pt modelId="{3B5C3472-C85C-432F-AB8A-DA03D24B3DA4}" type="pres">
      <dgm:prSet presAssocID="{7345C865-C8A1-42BA-80F9-302BF09496A7}" presName="accentRepeatNode" presStyleLbl="solidFgAcc1" presStyleIdx="1" presStyleCnt="6"/>
      <dgm:spPr>
        <a:solidFill>
          <a:srgbClr val="CCF0EC"/>
        </a:solidFill>
      </dgm:spPr>
    </dgm:pt>
    <dgm:pt modelId="{B98EB719-12FD-4532-842D-A476C7758535}" type="pres">
      <dgm:prSet presAssocID="{19DFE1CC-8D33-4B9A-9B6C-B4C96A32FABB}" presName="text_3" presStyleLbl="node1" presStyleIdx="2" presStyleCnt="6">
        <dgm:presLayoutVars>
          <dgm:bulletEnabled val="1"/>
        </dgm:presLayoutVars>
      </dgm:prSet>
      <dgm:spPr/>
    </dgm:pt>
    <dgm:pt modelId="{FB5B5C5D-009B-45A6-B9E2-A3CC1B6771AD}" type="pres">
      <dgm:prSet presAssocID="{19DFE1CC-8D33-4B9A-9B6C-B4C96A32FABB}" presName="accent_3" presStyleCnt="0"/>
      <dgm:spPr/>
    </dgm:pt>
    <dgm:pt modelId="{45115F5E-B492-4763-8DAC-835CCCF14DD7}" type="pres">
      <dgm:prSet presAssocID="{19DFE1CC-8D33-4B9A-9B6C-B4C96A32FABB}" presName="accentRepeatNode" presStyleLbl="solidFgAcc1" presStyleIdx="2" presStyleCnt="6"/>
      <dgm:spPr>
        <a:solidFill>
          <a:srgbClr val="BEECE7"/>
        </a:solidFill>
      </dgm:spPr>
    </dgm:pt>
    <dgm:pt modelId="{FE301BD7-1608-459F-8F75-D09D03624FCA}" type="pres">
      <dgm:prSet presAssocID="{37746FA9-98A2-4599-8CFF-2D3A692DC365}" presName="text_4" presStyleLbl="node1" presStyleIdx="3" presStyleCnt="6">
        <dgm:presLayoutVars>
          <dgm:bulletEnabled val="1"/>
        </dgm:presLayoutVars>
      </dgm:prSet>
      <dgm:spPr/>
    </dgm:pt>
    <dgm:pt modelId="{A2056686-D2B6-46BC-A4A3-2385E7F9F734}" type="pres">
      <dgm:prSet presAssocID="{37746FA9-98A2-4599-8CFF-2D3A692DC365}" presName="accent_4" presStyleCnt="0"/>
      <dgm:spPr/>
    </dgm:pt>
    <dgm:pt modelId="{44970F2D-E0B1-4568-A3FD-8ABA548B49E8}" type="pres">
      <dgm:prSet presAssocID="{37746FA9-98A2-4599-8CFF-2D3A692DC365}" presName="accentRepeatNode" presStyleLbl="solidFgAcc1" presStyleIdx="3" presStyleCnt="6"/>
      <dgm:spPr>
        <a:solidFill>
          <a:srgbClr val="9AE2D9"/>
        </a:solidFill>
      </dgm:spPr>
    </dgm:pt>
    <dgm:pt modelId="{AD5B92C9-54A9-4C15-9104-14817427A6FA}" type="pres">
      <dgm:prSet presAssocID="{8E8B27B5-0F8A-4241-A2D9-F798649E3D3A}" presName="text_5" presStyleLbl="node1" presStyleIdx="4" presStyleCnt="6">
        <dgm:presLayoutVars>
          <dgm:bulletEnabled val="1"/>
        </dgm:presLayoutVars>
      </dgm:prSet>
      <dgm:spPr/>
    </dgm:pt>
    <dgm:pt modelId="{AD1AE8BB-A3AE-43B0-9896-995645889F9B}" type="pres">
      <dgm:prSet presAssocID="{8E8B27B5-0F8A-4241-A2D9-F798649E3D3A}" presName="accent_5" presStyleCnt="0"/>
      <dgm:spPr/>
    </dgm:pt>
    <dgm:pt modelId="{73C410F1-12C2-41CA-BC49-282E88676F08}" type="pres">
      <dgm:prSet presAssocID="{8E8B27B5-0F8A-4241-A2D9-F798649E3D3A}" presName="accentRepeatNode" presStyleLbl="solidFgAcc1" presStyleIdx="4" presStyleCnt="6"/>
      <dgm:spPr>
        <a:solidFill>
          <a:srgbClr val="90DFD6"/>
        </a:solidFill>
      </dgm:spPr>
    </dgm:pt>
    <dgm:pt modelId="{FB4A163A-8985-4CDC-A52C-2F6ECB840144}" type="pres">
      <dgm:prSet presAssocID="{DCEF1207-5E18-4CC3-8DB7-A3820D4B3FA5}" presName="text_6" presStyleLbl="node1" presStyleIdx="5" presStyleCnt="6">
        <dgm:presLayoutVars>
          <dgm:bulletEnabled val="1"/>
        </dgm:presLayoutVars>
      </dgm:prSet>
      <dgm:spPr/>
    </dgm:pt>
    <dgm:pt modelId="{FA436F14-237E-4988-8519-CE692A656744}" type="pres">
      <dgm:prSet presAssocID="{DCEF1207-5E18-4CC3-8DB7-A3820D4B3FA5}" presName="accent_6" presStyleCnt="0"/>
      <dgm:spPr/>
    </dgm:pt>
    <dgm:pt modelId="{D8FBF425-B739-40C3-8E6F-4BC38E2CF90A}" type="pres">
      <dgm:prSet presAssocID="{DCEF1207-5E18-4CC3-8DB7-A3820D4B3FA5}" presName="accentRepeatNode" presStyleLbl="solidFgAcc1" presStyleIdx="5" presStyleCnt="6"/>
      <dgm:spPr>
        <a:solidFill>
          <a:srgbClr val="00D0C1"/>
        </a:solidFill>
      </dgm:spPr>
    </dgm:pt>
  </dgm:ptLst>
  <dgm:cxnLst>
    <dgm:cxn modelId="{3E656617-FEED-48B2-828F-4E916F3C91AB}" type="presOf" srcId="{B0379651-75AF-40E4-B45A-9168A1687CC3}" destId="{A37151D3-E915-486A-AE7C-55854BB8D95F}" srcOrd="0" destOrd="0" presId="urn:microsoft.com/office/officeart/2008/layout/VerticalCurvedList"/>
    <dgm:cxn modelId="{14F61D18-D1D3-481C-8351-795E3C0741F9}" srcId="{89181618-358D-4980-BAE3-1F05648B5A10}" destId="{267EB260-973C-4567-B3DD-B8E7DFDD4B7F}" srcOrd="0" destOrd="0" parTransId="{F4743736-5D8E-466E-9FCD-90DB7776D62D}" sibTransId="{B0379651-75AF-40E4-B45A-9168A1687CC3}"/>
    <dgm:cxn modelId="{9A947E21-716A-48A7-A988-3AC7AA99BFDE}" srcId="{89181618-358D-4980-BAE3-1F05648B5A10}" destId="{7345C865-C8A1-42BA-80F9-302BF09496A7}" srcOrd="1" destOrd="0" parTransId="{1C53828B-3DC6-4361-9EC7-F115E0B2A143}" sibTransId="{7F6B9E78-A32F-4F6F-B84D-FDF84B6EF2A5}"/>
    <dgm:cxn modelId="{93207923-AFAC-4A13-8521-E45369D92DD6}" srcId="{89181618-358D-4980-BAE3-1F05648B5A10}" destId="{DCEF1207-5E18-4CC3-8DB7-A3820D4B3FA5}" srcOrd="5" destOrd="0" parTransId="{F6D92AA9-A59E-4C14-8C3F-543CA679C43B}" sibTransId="{53B87C07-942A-4127-B41D-64B2E7AAF877}"/>
    <dgm:cxn modelId="{446E9060-5140-4C81-8D8B-22F943ECAD93}" srcId="{89181618-358D-4980-BAE3-1F05648B5A10}" destId="{8E8B27B5-0F8A-4241-A2D9-F798649E3D3A}" srcOrd="4" destOrd="0" parTransId="{5F75F119-DBC1-4BDF-92C7-AC7E18C0F95F}" sibTransId="{A39B4F54-225B-4B1B-B2E4-B41FF7E09709}"/>
    <dgm:cxn modelId="{49D04161-1C61-43FC-8519-C7A92C21E3E2}" type="presOf" srcId="{267EB260-973C-4567-B3DD-B8E7DFDD4B7F}" destId="{9A8C6A9B-5177-4607-922F-F6F6AD196ACF}" srcOrd="0" destOrd="0" presId="urn:microsoft.com/office/officeart/2008/layout/VerticalCurvedList"/>
    <dgm:cxn modelId="{95434E6A-A391-4494-9627-11E3796D6C30}" type="presOf" srcId="{8E8B27B5-0F8A-4241-A2D9-F798649E3D3A}" destId="{AD5B92C9-54A9-4C15-9104-14817427A6FA}" srcOrd="0" destOrd="0" presId="urn:microsoft.com/office/officeart/2008/layout/VerticalCurvedList"/>
    <dgm:cxn modelId="{EFF0EE4A-AB84-4746-B81C-AF4B8F29D8D0}" type="presOf" srcId="{19DFE1CC-8D33-4B9A-9B6C-B4C96A32FABB}" destId="{B98EB719-12FD-4532-842D-A476C7758535}" srcOrd="0" destOrd="0" presId="urn:microsoft.com/office/officeart/2008/layout/VerticalCurvedList"/>
    <dgm:cxn modelId="{52398ACF-CE70-44D7-9708-FC4DA9A6DA8C}" type="presOf" srcId="{89181618-358D-4980-BAE3-1F05648B5A10}" destId="{AEA979A8-6DEC-4B08-AA52-89D113013B47}" srcOrd="0" destOrd="0" presId="urn:microsoft.com/office/officeart/2008/layout/VerticalCurvedList"/>
    <dgm:cxn modelId="{9D5DAAD3-D268-4D40-B655-767547105816}" type="presOf" srcId="{DCEF1207-5E18-4CC3-8DB7-A3820D4B3FA5}" destId="{FB4A163A-8985-4CDC-A52C-2F6ECB840144}" srcOrd="0" destOrd="0" presId="urn:microsoft.com/office/officeart/2008/layout/VerticalCurvedList"/>
    <dgm:cxn modelId="{EFF39FDD-67ED-49F4-8292-71C2CAF6949B}" srcId="{89181618-358D-4980-BAE3-1F05648B5A10}" destId="{19DFE1CC-8D33-4B9A-9B6C-B4C96A32FABB}" srcOrd="2" destOrd="0" parTransId="{181C6AEB-F4DB-497D-8BD4-B08827BBB2E6}" sibTransId="{C4D6922F-3D45-4ED4-BC93-704A01F12C35}"/>
    <dgm:cxn modelId="{ADE307E4-9248-4D70-BD30-90B1C9FAD601}" srcId="{89181618-358D-4980-BAE3-1F05648B5A10}" destId="{37746FA9-98A2-4599-8CFF-2D3A692DC365}" srcOrd="3" destOrd="0" parTransId="{43973004-9746-47C1-923A-96614A7ECAB5}" sibTransId="{14CA76A9-2578-4D66-9B4F-AC37F7631BA2}"/>
    <dgm:cxn modelId="{9C9A69EE-E625-45BE-9007-269DF5F30E71}" type="presOf" srcId="{7345C865-C8A1-42BA-80F9-302BF09496A7}" destId="{BB61CA19-5276-4709-B55B-422110CCC12C}" srcOrd="0" destOrd="0" presId="urn:microsoft.com/office/officeart/2008/layout/VerticalCurvedList"/>
    <dgm:cxn modelId="{4C1B78FE-4BE8-4C38-B740-F2DAD6F89E77}" type="presOf" srcId="{37746FA9-98A2-4599-8CFF-2D3A692DC365}" destId="{FE301BD7-1608-459F-8F75-D09D03624FCA}" srcOrd="0" destOrd="0" presId="urn:microsoft.com/office/officeart/2008/layout/VerticalCurvedList"/>
    <dgm:cxn modelId="{74497A1D-0993-4BBB-9A99-ED8CEF93744D}" type="presParOf" srcId="{AEA979A8-6DEC-4B08-AA52-89D113013B47}" destId="{F3BE9688-DA1B-44D4-A4C6-E482B0867187}" srcOrd="0" destOrd="0" presId="urn:microsoft.com/office/officeart/2008/layout/VerticalCurvedList"/>
    <dgm:cxn modelId="{1877785E-78DB-4FE5-851A-7EFA8989D163}" type="presParOf" srcId="{F3BE9688-DA1B-44D4-A4C6-E482B0867187}" destId="{1AB0950B-5CEC-4668-B75A-F8DA9203C0D5}" srcOrd="0" destOrd="0" presId="urn:microsoft.com/office/officeart/2008/layout/VerticalCurvedList"/>
    <dgm:cxn modelId="{393930EE-2AA4-4F1C-9E2A-9042FE8F78D7}" type="presParOf" srcId="{1AB0950B-5CEC-4668-B75A-F8DA9203C0D5}" destId="{3E9CC36A-D5CA-4C6B-8631-80B7471D35E7}" srcOrd="0" destOrd="0" presId="urn:microsoft.com/office/officeart/2008/layout/VerticalCurvedList"/>
    <dgm:cxn modelId="{D99CE262-B4E3-4431-91D1-30AB1224DF37}" type="presParOf" srcId="{1AB0950B-5CEC-4668-B75A-F8DA9203C0D5}" destId="{A37151D3-E915-486A-AE7C-55854BB8D95F}" srcOrd="1" destOrd="0" presId="urn:microsoft.com/office/officeart/2008/layout/VerticalCurvedList"/>
    <dgm:cxn modelId="{D4AACE86-3F64-4091-89C0-6A5A2A84C83A}" type="presParOf" srcId="{1AB0950B-5CEC-4668-B75A-F8DA9203C0D5}" destId="{D86E41D7-0E54-422B-BC62-A6B37F02D726}" srcOrd="2" destOrd="0" presId="urn:microsoft.com/office/officeart/2008/layout/VerticalCurvedList"/>
    <dgm:cxn modelId="{6CC061E2-88B0-4198-B0EB-2638F5D9E151}" type="presParOf" srcId="{1AB0950B-5CEC-4668-B75A-F8DA9203C0D5}" destId="{3698523D-E2EE-4861-870D-67454952FBB8}" srcOrd="3" destOrd="0" presId="urn:microsoft.com/office/officeart/2008/layout/VerticalCurvedList"/>
    <dgm:cxn modelId="{15DDEB82-9CA7-4601-B717-0DDC790B897E}" type="presParOf" srcId="{F3BE9688-DA1B-44D4-A4C6-E482B0867187}" destId="{9A8C6A9B-5177-4607-922F-F6F6AD196ACF}" srcOrd="1" destOrd="0" presId="urn:microsoft.com/office/officeart/2008/layout/VerticalCurvedList"/>
    <dgm:cxn modelId="{BA3805E5-8712-4D5D-9EDD-ACED6C3BA481}" type="presParOf" srcId="{F3BE9688-DA1B-44D4-A4C6-E482B0867187}" destId="{2B184D01-FCDD-4250-822D-044A18A32C99}" srcOrd="2" destOrd="0" presId="urn:microsoft.com/office/officeart/2008/layout/VerticalCurvedList"/>
    <dgm:cxn modelId="{8F5C0ECC-05A2-4114-BD3E-6CBFA5FE49A3}" type="presParOf" srcId="{2B184D01-FCDD-4250-822D-044A18A32C99}" destId="{B9681F4B-7C19-41E4-99EC-E8EA6F2504F4}" srcOrd="0" destOrd="0" presId="urn:microsoft.com/office/officeart/2008/layout/VerticalCurvedList"/>
    <dgm:cxn modelId="{36270CC1-4F02-485F-BFA1-5C1A4B8EDD2D}" type="presParOf" srcId="{F3BE9688-DA1B-44D4-A4C6-E482B0867187}" destId="{BB61CA19-5276-4709-B55B-422110CCC12C}" srcOrd="3" destOrd="0" presId="urn:microsoft.com/office/officeart/2008/layout/VerticalCurvedList"/>
    <dgm:cxn modelId="{0DA5B4D2-E630-4BEB-87FE-3C118FE4B55E}" type="presParOf" srcId="{F3BE9688-DA1B-44D4-A4C6-E482B0867187}" destId="{27E9151E-AFEB-45E6-AB9B-2EA300F382E9}" srcOrd="4" destOrd="0" presId="urn:microsoft.com/office/officeart/2008/layout/VerticalCurvedList"/>
    <dgm:cxn modelId="{46D812F0-7E06-46FA-A696-7CD13005243D}" type="presParOf" srcId="{27E9151E-AFEB-45E6-AB9B-2EA300F382E9}" destId="{3B5C3472-C85C-432F-AB8A-DA03D24B3DA4}" srcOrd="0" destOrd="0" presId="urn:microsoft.com/office/officeart/2008/layout/VerticalCurvedList"/>
    <dgm:cxn modelId="{76BD5FD7-B649-4D5E-8DF1-00BAE6F66AA1}" type="presParOf" srcId="{F3BE9688-DA1B-44D4-A4C6-E482B0867187}" destId="{B98EB719-12FD-4532-842D-A476C7758535}" srcOrd="5" destOrd="0" presId="urn:microsoft.com/office/officeart/2008/layout/VerticalCurvedList"/>
    <dgm:cxn modelId="{7B289728-3E99-462F-BBD3-927B254CE0AA}" type="presParOf" srcId="{F3BE9688-DA1B-44D4-A4C6-E482B0867187}" destId="{FB5B5C5D-009B-45A6-B9E2-A3CC1B6771AD}" srcOrd="6" destOrd="0" presId="urn:microsoft.com/office/officeart/2008/layout/VerticalCurvedList"/>
    <dgm:cxn modelId="{6C9D7ECB-797D-4FE0-A125-3C1373C803E6}" type="presParOf" srcId="{FB5B5C5D-009B-45A6-B9E2-A3CC1B6771AD}" destId="{45115F5E-B492-4763-8DAC-835CCCF14DD7}" srcOrd="0" destOrd="0" presId="urn:microsoft.com/office/officeart/2008/layout/VerticalCurvedList"/>
    <dgm:cxn modelId="{98D4245D-009B-4C5E-B989-745C210C1A38}" type="presParOf" srcId="{F3BE9688-DA1B-44D4-A4C6-E482B0867187}" destId="{FE301BD7-1608-459F-8F75-D09D03624FCA}" srcOrd="7" destOrd="0" presId="urn:microsoft.com/office/officeart/2008/layout/VerticalCurvedList"/>
    <dgm:cxn modelId="{9331E5CC-3F1F-49A6-930D-24D8731F7BCD}" type="presParOf" srcId="{F3BE9688-DA1B-44D4-A4C6-E482B0867187}" destId="{A2056686-D2B6-46BC-A4A3-2385E7F9F734}" srcOrd="8" destOrd="0" presId="urn:microsoft.com/office/officeart/2008/layout/VerticalCurvedList"/>
    <dgm:cxn modelId="{F4F0C592-F8B2-4435-B0B2-FA63D4F0CE74}" type="presParOf" srcId="{A2056686-D2B6-46BC-A4A3-2385E7F9F734}" destId="{44970F2D-E0B1-4568-A3FD-8ABA548B49E8}" srcOrd="0" destOrd="0" presId="urn:microsoft.com/office/officeart/2008/layout/VerticalCurvedList"/>
    <dgm:cxn modelId="{8A2B57E3-793E-466F-BE4A-F1B4BD3B2CBC}" type="presParOf" srcId="{F3BE9688-DA1B-44D4-A4C6-E482B0867187}" destId="{AD5B92C9-54A9-4C15-9104-14817427A6FA}" srcOrd="9" destOrd="0" presId="urn:microsoft.com/office/officeart/2008/layout/VerticalCurvedList"/>
    <dgm:cxn modelId="{940E44AE-4587-4E0A-8671-7B47F4C19FD6}" type="presParOf" srcId="{F3BE9688-DA1B-44D4-A4C6-E482B0867187}" destId="{AD1AE8BB-A3AE-43B0-9896-995645889F9B}" srcOrd="10" destOrd="0" presId="urn:microsoft.com/office/officeart/2008/layout/VerticalCurvedList"/>
    <dgm:cxn modelId="{D893C615-E2B8-4E77-8428-B5CCCB42C1CF}" type="presParOf" srcId="{AD1AE8BB-A3AE-43B0-9896-995645889F9B}" destId="{73C410F1-12C2-41CA-BC49-282E88676F08}" srcOrd="0" destOrd="0" presId="urn:microsoft.com/office/officeart/2008/layout/VerticalCurvedList"/>
    <dgm:cxn modelId="{DD6971F5-5C57-4EC5-993D-21A993C8100D}" type="presParOf" srcId="{F3BE9688-DA1B-44D4-A4C6-E482B0867187}" destId="{FB4A163A-8985-4CDC-A52C-2F6ECB840144}" srcOrd="11" destOrd="0" presId="urn:microsoft.com/office/officeart/2008/layout/VerticalCurvedList"/>
    <dgm:cxn modelId="{3E311C5A-C74E-4E5D-9E2D-BB28E670F90C}" type="presParOf" srcId="{F3BE9688-DA1B-44D4-A4C6-E482B0867187}" destId="{FA436F14-237E-4988-8519-CE692A656744}" srcOrd="12" destOrd="0" presId="urn:microsoft.com/office/officeart/2008/layout/VerticalCurvedList"/>
    <dgm:cxn modelId="{E8400C41-B382-4A99-8B4E-C3C896FB2558}" type="presParOf" srcId="{FA436F14-237E-4988-8519-CE692A656744}" destId="{D8FBF425-B739-40C3-8E6F-4BC38E2CF90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CA9B3B8-7489-48CF-B464-C63836A1F689}"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21196E1E-43A2-48B9-9F2F-39F2291BA944}">
      <dgm:prSet phldrT="[Text]"/>
      <dgm:spPr>
        <a:solidFill>
          <a:schemeClr val="bg1">
            <a:lumMod val="95000"/>
          </a:schemeClr>
        </a:solidFill>
      </dgm:spPr>
      <dgm:t>
        <a:bodyPr/>
        <a:lstStyle/>
        <a:p>
          <a:r>
            <a:rPr lang="en-US" dirty="0"/>
            <a:t>Benefits</a:t>
          </a:r>
        </a:p>
      </dgm:t>
    </dgm:pt>
    <dgm:pt modelId="{0CCA7F5F-F0C1-472A-B83A-608F8E244CBE}" type="parTrans" cxnId="{CA8FA0BA-E128-410F-A369-67AA3763AD49}">
      <dgm:prSet/>
      <dgm:spPr/>
      <dgm:t>
        <a:bodyPr/>
        <a:lstStyle/>
        <a:p>
          <a:endParaRPr lang="en-US"/>
        </a:p>
      </dgm:t>
    </dgm:pt>
    <dgm:pt modelId="{8B5AAAE3-FA1C-4DDC-925D-0431AE1FDCE0}" type="sibTrans" cxnId="{CA8FA0BA-E128-410F-A369-67AA3763AD49}">
      <dgm:prSet/>
      <dgm:spPr/>
      <dgm:t>
        <a:bodyPr/>
        <a:lstStyle/>
        <a:p>
          <a:endParaRPr lang="en-US"/>
        </a:p>
      </dgm:t>
    </dgm:pt>
    <dgm:pt modelId="{7CF64DFF-B71E-4595-B9A7-A716A5F1077F}">
      <dgm:prSet phldrT="[Text]"/>
      <dgm:spPr/>
      <dgm:t>
        <a:bodyPr/>
        <a:lstStyle/>
        <a:p>
          <a:pPr marL="0" lvl="0" defTabSz="711200">
            <a:lnSpc>
              <a:spcPct val="90000"/>
            </a:lnSpc>
            <a:spcBef>
              <a:spcPct val="0"/>
            </a:spcBef>
            <a:spcAft>
              <a:spcPct val="35000"/>
            </a:spcAft>
            <a:buFont typeface="Arial" panose="020B0604020202020204" pitchFamily="34" charset="0"/>
            <a:buChar char="•"/>
          </a:pPr>
          <a:r>
            <a:rPr lang="en-US" dirty="0"/>
            <a:t>Single point of accountability</a:t>
          </a:r>
        </a:p>
        <a:p>
          <a:pPr marL="0" lvl="0" defTabSz="711200">
            <a:lnSpc>
              <a:spcPct val="90000"/>
            </a:lnSpc>
            <a:spcBef>
              <a:spcPct val="0"/>
            </a:spcBef>
            <a:spcAft>
              <a:spcPct val="35000"/>
            </a:spcAft>
            <a:buFont typeface="Arial" panose="020B0604020202020204" pitchFamily="34" charset="0"/>
            <a:buChar char="•"/>
          </a:pPr>
          <a:r>
            <a:rPr lang="en-US" dirty="0"/>
            <a:t>Collaborative process</a:t>
          </a:r>
        </a:p>
        <a:p>
          <a:pPr marL="0" lvl="0" defTabSz="711200">
            <a:lnSpc>
              <a:spcPct val="90000"/>
            </a:lnSpc>
            <a:spcBef>
              <a:spcPct val="0"/>
            </a:spcBef>
            <a:spcAft>
              <a:spcPct val="35000"/>
            </a:spcAft>
            <a:buFont typeface="Arial" panose="020B0604020202020204" pitchFamily="34" charset="0"/>
            <a:buChar char="•"/>
          </a:pPr>
          <a:r>
            <a:rPr lang="en-US" dirty="0"/>
            <a:t>Guarantees around cost, savings, and performance</a:t>
          </a:r>
        </a:p>
        <a:p>
          <a:pPr marL="0" lvl="0" defTabSz="711200">
            <a:lnSpc>
              <a:spcPct val="90000"/>
            </a:lnSpc>
            <a:spcBef>
              <a:spcPct val="0"/>
            </a:spcBef>
            <a:spcAft>
              <a:spcPct val="35000"/>
            </a:spcAft>
            <a:buFont typeface="Arial" panose="020B0604020202020204" pitchFamily="34" charset="0"/>
            <a:buChar char="•"/>
          </a:pPr>
          <a:r>
            <a:rPr lang="en-US" dirty="0"/>
            <a:t>Ability to choose contractors and equipment manufacturers</a:t>
          </a:r>
        </a:p>
        <a:p>
          <a:pPr marL="0" lvl="0" defTabSz="711200">
            <a:lnSpc>
              <a:spcPct val="90000"/>
            </a:lnSpc>
            <a:spcBef>
              <a:spcPct val="0"/>
            </a:spcBef>
            <a:spcAft>
              <a:spcPct val="35000"/>
            </a:spcAft>
            <a:buFont typeface="Arial" panose="020B0604020202020204" pitchFamily="34" charset="0"/>
            <a:buChar char="•"/>
          </a:pPr>
          <a:r>
            <a:rPr lang="en-US" dirty="0"/>
            <a:t>CBPS compliance assistance</a:t>
          </a:r>
        </a:p>
      </dgm:t>
    </dgm:pt>
    <dgm:pt modelId="{48C90656-A2C6-46AB-996B-47BB7E0F861B}" type="parTrans" cxnId="{706CD7E7-BBF7-4BC4-AB92-1C183FE09719}">
      <dgm:prSet/>
      <dgm:spPr/>
      <dgm:t>
        <a:bodyPr/>
        <a:lstStyle/>
        <a:p>
          <a:endParaRPr lang="en-US"/>
        </a:p>
      </dgm:t>
    </dgm:pt>
    <dgm:pt modelId="{C6FB4F66-734F-4B14-8BF0-FD38F2250F5E}" type="sibTrans" cxnId="{706CD7E7-BBF7-4BC4-AB92-1C183FE09719}">
      <dgm:prSet/>
      <dgm:spPr/>
      <dgm:t>
        <a:bodyPr/>
        <a:lstStyle/>
        <a:p>
          <a:endParaRPr lang="en-US"/>
        </a:p>
      </dgm:t>
    </dgm:pt>
    <dgm:pt modelId="{CF5A0F47-8BD4-4492-9878-85A371B82DA3}">
      <dgm:prSet phldrT="[Text]"/>
      <dgm:spPr>
        <a:solidFill>
          <a:schemeClr val="bg1">
            <a:lumMod val="95000"/>
          </a:schemeClr>
        </a:solidFill>
      </dgm:spPr>
      <dgm:t>
        <a:bodyPr/>
        <a:lstStyle/>
        <a:p>
          <a:r>
            <a:rPr lang="en-US" dirty="0"/>
            <a:t>Challenges</a:t>
          </a:r>
        </a:p>
      </dgm:t>
    </dgm:pt>
    <dgm:pt modelId="{1E19688D-5040-4C39-A70B-7115C3065412}" type="parTrans" cxnId="{9CA4AA03-7D0A-46A5-BDC3-03548332BFCA}">
      <dgm:prSet/>
      <dgm:spPr/>
      <dgm:t>
        <a:bodyPr/>
        <a:lstStyle/>
        <a:p>
          <a:endParaRPr lang="en-US"/>
        </a:p>
      </dgm:t>
    </dgm:pt>
    <dgm:pt modelId="{3EBEA0A7-56E4-4F2E-8E4D-4A295E026522}" type="sibTrans" cxnId="{9CA4AA03-7D0A-46A5-BDC3-03548332BFCA}">
      <dgm:prSet/>
      <dgm:spPr/>
      <dgm:t>
        <a:bodyPr/>
        <a:lstStyle/>
        <a:p>
          <a:endParaRPr lang="en-US"/>
        </a:p>
      </dgm:t>
    </dgm:pt>
    <dgm:pt modelId="{5BCC22E9-8BA1-4CA1-9F70-8D7AC766C360}">
      <dgm:prSet phldrT="[Text]"/>
      <dgm:spPr/>
      <dgm:t>
        <a:bodyPr/>
        <a:lstStyle/>
        <a:p>
          <a:r>
            <a:rPr lang="en-US" dirty="0"/>
            <a:t>Not a good fit for extensive remodels</a:t>
          </a:r>
        </a:p>
        <a:p>
          <a:r>
            <a:rPr lang="en-US" dirty="0"/>
            <a:t>Project schedule slide potential</a:t>
          </a:r>
        </a:p>
        <a:p>
          <a:r>
            <a:rPr lang="en-US" dirty="0"/>
            <a:t>Proper risk mitigation</a:t>
          </a:r>
        </a:p>
        <a:p>
          <a:endParaRPr lang="en-US" dirty="0"/>
        </a:p>
        <a:p>
          <a:endParaRPr lang="en-US" dirty="0"/>
        </a:p>
      </dgm:t>
    </dgm:pt>
    <dgm:pt modelId="{926F11CC-9CB6-4F3A-843F-28F901DD229F}" type="parTrans" cxnId="{8E92FE80-47DC-4CE1-AE6F-77416564E135}">
      <dgm:prSet/>
      <dgm:spPr/>
      <dgm:t>
        <a:bodyPr/>
        <a:lstStyle/>
        <a:p>
          <a:endParaRPr lang="en-US"/>
        </a:p>
      </dgm:t>
    </dgm:pt>
    <dgm:pt modelId="{D5765205-9E56-40D1-9072-19D76D0506BC}" type="sibTrans" cxnId="{8E92FE80-47DC-4CE1-AE6F-77416564E135}">
      <dgm:prSet/>
      <dgm:spPr/>
      <dgm:t>
        <a:bodyPr/>
        <a:lstStyle/>
        <a:p>
          <a:endParaRPr lang="en-US"/>
        </a:p>
      </dgm:t>
    </dgm:pt>
    <dgm:pt modelId="{60B0BB32-1424-4671-BEC7-7A7B510B27F2}" type="pres">
      <dgm:prSet presAssocID="{0CA9B3B8-7489-48CF-B464-C63836A1F689}" presName="Name0" presStyleCnt="0">
        <dgm:presLayoutVars>
          <dgm:chMax val="2"/>
          <dgm:dir/>
          <dgm:animOne val="branch"/>
          <dgm:animLvl val="lvl"/>
          <dgm:resizeHandles val="exact"/>
        </dgm:presLayoutVars>
      </dgm:prSet>
      <dgm:spPr/>
    </dgm:pt>
    <dgm:pt modelId="{22BFBE30-7B39-486F-9D35-BCE2CB0CD0BB}" type="pres">
      <dgm:prSet presAssocID="{0CA9B3B8-7489-48CF-B464-C63836A1F689}" presName="Background" presStyleLbl="node1" presStyleIdx="0" presStyleCnt="1"/>
      <dgm:spPr>
        <a:solidFill>
          <a:schemeClr val="accent1">
            <a:lumMod val="10000"/>
            <a:lumOff val="90000"/>
          </a:schemeClr>
        </a:solidFill>
      </dgm:spPr>
    </dgm:pt>
    <dgm:pt modelId="{0AAD4815-6FFE-4231-B8C4-8FF80E5053FC}" type="pres">
      <dgm:prSet presAssocID="{0CA9B3B8-7489-48CF-B464-C63836A1F689}" presName="Divider" presStyleLbl="callout" presStyleIdx="0" presStyleCnt="1"/>
      <dgm:spPr/>
    </dgm:pt>
    <dgm:pt modelId="{8E82FBCE-CDF1-40FB-B958-31A310257E56}" type="pres">
      <dgm:prSet presAssocID="{0CA9B3B8-7489-48CF-B464-C63836A1F689}" presName="ChildText1" presStyleLbl="revTx" presStyleIdx="0" presStyleCnt="0">
        <dgm:presLayoutVars>
          <dgm:chMax val="0"/>
          <dgm:chPref val="0"/>
          <dgm:bulletEnabled val="1"/>
        </dgm:presLayoutVars>
      </dgm:prSet>
      <dgm:spPr/>
    </dgm:pt>
    <dgm:pt modelId="{B55D4F4F-C310-4B44-93B5-17E499D6CFDD}" type="pres">
      <dgm:prSet presAssocID="{0CA9B3B8-7489-48CF-B464-C63836A1F689}" presName="ChildText2" presStyleLbl="revTx" presStyleIdx="0" presStyleCnt="0">
        <dgm:presLayoutVars>
          <dgm:chMax val="0"/>
          <dgm:chPref val="0"/>
          <dgm:bulletEnabled val="1"/>
        </dgm:presLayoutVars>
      </dgm:prSet>
      <dgm:spPr/>
    </dgm:pt>
    <dgm:pt modelId="{862D51B6-E1E1-4E9F-8432-6551E5AFEEE1}" type="pres">
      <dgm:prSet presAssocID="{0CA9B3B8-7489-48CF-B464-C63836A1F689}" presName="ParentText1" presStyleLbl="revTx" presStyleIdx="0" presStyleCnt="0">
        <dgm:presLayoutVars>
          <dgm:chMax val="1"/>
          <dgm:chPref val="1"/>
        </dgm:presLayoutVars>
      </dgm:prSet>
      <dgm:spPr/>
    </dgm:pt>
    <dgm:pt modelId="{A1988F9B-61F2-4C16-8CBE-0EBCD016DEE3}" type="pres">
      <dgm:prSet presAssocID="{0CA9B3B8-7489-48CF-B464-C63836A1F689}" presName="ParentShape1" presStyleLbl="alignImgPlace1" presStyleIdx="0" presStyleCnt="2">
        <dgm:presLayoutVars/>
      </dgm:prSet>
      <dgm:spPr/>
    </dgm:pt>
    <dgm:pt modelId="{4E7677B1-9C52-43F9-B360-7431E1E11CF2}" type="pres">
      <dgm:prSet presAssocID="{0CA9B3B8-7489-48CF-B464-C63836A1F689}" presName="ParentText2" presStyleLbl="revTx" presStyleIdx="0" presStyleCnt="0">
        <dgm:presLayoutVars>
          <dgm:chMax val="1"/>
          <dgm:chPref val="1"/>
        </dgm:presLayoutVars>
      </dgm:prSet>
      <dgm:spPr/>
    </dgm:pt>
    <dgm:pt modelId="{D2232B82-743A-4E53-8531-85064605D7E7}" type="pres">
      <dgm:prSet presAssocID="{0CA9B3B8-7489-48CF-B464-C63836A1F689}" presName="ParentShape2" presStyleLbl="alignImgPlace1" presStyleIdx="1" presStyleCnt="2">
        <dgm:presLayoutVars/>
      </dgm:prSet>
      <dgm:spPr/>
    </dgm:pt>
  </dgm:ptLst>
  <dgm:cxnLst>
    <dgm:cxn modelId="{9CA4AA03-7D0A-46A5-BDC3-03548332BFCA}" srcId="{0CA9B3B8-7489-48CF-B464-C63836A1F689}" destId="{CF5A0F47-8BD4-4492-9878-85A371B82DA3}" srcOrd="1" destOrd="0" parTransId="{1E19688D-5040-4C39-A70B-7115C3065412}" sibTransId="{3EBEA0A7-56E4-4F2E-8E4D-4A295E026522}"/>
    <dgm:cxn modelId="{3B4E1007-2FC8-498E-B4B7-27492A35E23B}" type="presOf" srcId="{7CF64DFF-B71E-4595-B9A7-A716A5F1077F}" destId="{8E82FBCE-CDF1-40FB-B958-31A310257E56}" srcOrd="0" destOrd="0" presId="urn:microsoft.com/office/officeart/2009/3/layout/OpposingIdeas"/>
    <dgm:cxn modelId="{2713A41A-A053-40CF-B3AC-1B1288E1C0AA}" type="presOf" srcId="{21196E1E-43A2-48B9-9F2F-39F2291BA944}" destId="{862D51B6-E1E1-4E9F-8432-6551E5AFEEE1}" srcOrd="0" destOrd="0" presId="urn:microsoft.com/office/officeart/2009/3/layout/OpposingIdeas"/>
    <dgm:cxn modelId="{BF48DA2E-0DAF-448D-8C17-17979150F7C7}" type="presOf" srcId="{5BCC22E9-8BA1-4CA1-9F70-8D7AC766C360}" destId="{B55D4F4F-C310-4B44-93B5-17E499D6CFDD}" srcOrd="0" destOrd="0" presId="urn:microsoft.com/office/officeart/2009/3/layout/OpposingIdeas"/>
    <dgm:cxn modelId="{63D3E034-3F0B-4B63-9A75-45FF94200250}" type="presOf" srcId="{0CA9B3B8-7489-48CF-B464-C63836A1F689}" destId="{60B0BB32-1424-4671-BEC7-7A7B510B27F2}" srcOrd="0" destOrd="0" presId="urn:microsoft.com/office/officeart/2009/3/layout/OpposingIdeas"/>
    <dgm:cxn modelId="{72FBE939-9CA6-44B3-A1B4-CF6C331E0633}" type="presOf" srcId="{CF5A0F47-8BD4-4492-9878-85A371B82DA3}" destId="{4E7677B1-9C52-43F9-B360-7431E1E11CF2}" srcOrd="0" destOrd="0" presId="urn:microsoft.com/office/officeart/2009/3/layout/OpposingIdeas"/>
    <dgm:cxn modelId="{8E92FE80-47DC-4CE1-AE6F-77416564E135}" srcId="{CF5A0F47-8BD4-4492-9878-85A371B82DA3}" destId="{5BCC22E9-8BA1-4CA1-9F70-8D7AC766C360}" srcOrd="0" destOrd="0" parTransId="{926F11CC-9CB6-4F3A-843F-28F901DD229F}" sibTransId="{D5765205-9E56-40D1-9072-19D76D0506BC}"/>
    <dgm:cxn modelId="{7E8FBCA6-B116-4E07-B7BD-4FD05C6245D6}" type="presOf" srcId="{21196E1E-43A2-48B9-9F2F-39F2291BA944}" destId="{A1988F9B-61F2-4C16-8CBE-0EBCD016DEE3}" srcOrd="1" destOrd="0" presId="urn:microsoft.com/office/officeart/2009/3/layout/OpposingIdeas"/>
    <dgm:cxn modelId="{CA8FA0BA-E128-410F-A369-67AA3763AD49}" srcId="{0CA9B3B8-7489-48CF-B464-C63836A1F689}" destId="{21196E1E-43A2-48B9-9F2F-39F2291BA944}" srcOrd="0" destOrd="0" parTransId="{0CCA7F5F-F0C1-472A-B83A-608F8E244CBE}" sibTransId="{8B5AAAE3-FA1C-4DDC-925D-0431AE1FDCE0}"/>
    <dgm:cxn modelId="{1E7F57C3-5ACE-418A-9242-7D508E9EB017}" type="presOf" srcId="{CF5A0F47-8BD4-4492-9878-85A371B82DA3}" destId="{D2232B82-743A-4E53-8531-85064605D7E7}" srcOrd="1" destOrd="0" presId="urn:microsoft.com/office/officeart/2009/3/layout/OpposingIdeas"/>
    <dgm:cxn modelId="{706CD7E7-BBF7-4BC4-AB92-1C183FE09719}" srcId="{21196E1E-43A2-48B9-9F2F-39F2291BA944}" destId="{7CF64DFF-B71E-4595-B9A7-A716A5F1077F}" srcOrd="0" destOrd="0" parTransId="{48C90656-A2C6-46AB-996B-47BB7E0F861B}" sibTransId="{C6FB4F66-734F-4B14-8BF0-FD38F2250F5E}"/>
    <dgm:cxn modelId="{A89EEF6E-4884-46A4-A498-A73FE58DA386}" type="presParOf" srcId="{60B0BB32-1424-4671-BEC7-7A7B510B27F2}" destId="{22BFBE30-7B39-486F-9D35-BCE2CB0CD0BB}" srcOrd="0" destOrd="0" presId="urn:microsoft.com/office/officeart/2009/3/layout/OpposingIdeas"/>
    <dgm:cxn modelId="{01D26690-F4CF-4E7E-A158-60B8094BD899}" type="presParOf" srcId="{60B0BB32-1424-4671-BEC7-7A7B510B27F2}" destId="{0AAD4815-6FFE-4231-B8C4-8FF80E5053FC}" srcOrd="1" destOrd="0" presId="urn:microsoft.com/office/officeart/2009/3/layout/OpposingIdeas"/>
    <dgm:cxn modelId="{CED061AE-2A0B-48A8-85B6-11CD325C8139}" type="presParOf" srcId="{60B0BB32-1424-4671-BEC7-7A7B510B27F2}" destId="{8E82FBCE-CDF1-40FB-B958-31A310257E56}" srcOrd="2" destOrd="0" presId="urn:microsoft.com/office/officeart/2009/3/layout/OpposingIdeas"/>
    <dgm:cxn modelId="{B54536EC-05EE-47EE-BAF5-6A45972CA266}" type="presParOf" srcId="{60B0BB32-1424-4671-BEC7-7A7B510B27F2}" destId="{B55D4F4F-C310-4B44-93B5-17E499D6CFDD}" srcOrd="3" destOrd="0" presId="urn:microsoft.com/office/officeart/2009/3/layout/OpposingIdeas"/>
    <dgm:cxn modelId="{F0A74DEE-15AA-4C9E-8345-253B56967A3B}" type="presParOf" srcId="{60B0BB32-1424-4671-BEC7-7A7B510B27F2}" destId="{862D51B6-E1E1-4E9F-8432-6551E5AFEEE1}" srcOrd="4" destOrd="0" presId="urn:microsoft.com/office/officeart/2009/3/layout/OpposingIdeas"/>
    <dgm:cxn modelId="{BB1B1BBC-1075-4603-9F27-278486AF25E4}" type="presParOf" srcId="{60B0BB32-1424-4671-BEC7-7A7B510B27F2}" destId="{A1988F9B-61F2-4C16-8CBE-0EBCD016DEE3}" srcOrd="5" destOrd="0" presId="urn:microsoft.com/office/officeart/2009/3/layout/OpposingIdeas"/>
    <dgm:cxn modelId="{6E81AFDE-FF8B-4049-B370-35A114A04EA5}" type="presParOf" srcId="{60B0BB32-1424-4671-BEC7-7A7B510B27F2}" destId="{4E7677B1-9C52-43F9-B360-7431E1E11CF2}" srcOrd="6" destOrd="0" presId="urn:microsoft.com/office/officeart/2009/3/layout/OpposingIdeas"/>
    <dgm:cxn modelId="{185FCBEE-3081-4B7F-A133-4C3A866E8615}" type="presParOf" srcId="{60B0BB32-1424-4671-BEC7-7A7B510B27F2}" destId="{D2232B82-743A-4E53-8531-85064605D7E7}"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09CEB-EF61-4B23-96EC-FB8C9F5EA1DB}">
      <dsp:nvSpPr>
        <dsp:cNvPr id="0" name=""/>
        <dsp:cNvSpPr/>
      </dsp:nvSpPr>
      <dsp:spPr>
        <a:xfrm>
          <a:off x="-4897990" y="-750571"/>
          <a:ext cx="5833536" cy="5833536"/>
        </a:xfrm>
        <a:prstGeom prst="blockArc">
          <a:avLst>
            <a:gd name="adj1" fmla="val 18900000"/>
            <a:gd name="adj2" fmla="val 2700000"/>
            <a:gd name="adj3" fmla="val 37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4386FD-422D-42EA-9D5D-3FE0C5D205FE}">
      <dsp:nvSpPr>
        <dsp:cNvPr id="0" name=""/>
        <dsp:cNvSpPr/>
      </dsp:nvSpPr>
      <dsp:spPr>
        <a:xfrm>
          <a:off x="409339" y="270687"/>
          <a:ext cx="7659235" cy="54172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9992"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What is ESPC?</a:t>
          </a:r>
        </a:p>
      </dsp:txBody>
      <dsp:txXfrm>
        <a:off x="409339" y="270687"/>
        <a:ext cx="7659235" cy="541722"/>
      </dsp:txXfrm>
    </dsp:sp>
    <dsp:sp modelId="{605488A8-433A-4FC3-8E2A-8E317413BA8F}">
      <dsp:nvSpPr>
        <dsp:cNvPr id="0" name=""/>
        <dsp:cNvSpPr/>
      </dsp:nvSpPr>
      <dsp:spPr>
        <a:xfrm>
          <a:off x="70762" y="202972"/>
          <a:ext cx="677153" cy="67715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4F2DF9-587B-4BD0-BDA9-A247E48DC5AB}">
      <dsp:nvSpPr>
        <dsp:cNvPr id="0" name=""/>
        <dsp:cNvSpPr/>
      </dsp:nvSpPr>
      <dsp:spPr>
        <a:xfrm>
          <a:off x="797521" y="1083011"/>
          <a:ext cx="7271052" cy="541722"/>
        </a:xfrm>
        <a:prstGeom prst="rect">
          <a:avLst/>
        </a:prstGeom>
        <a:solidFill>
          <a:schemeClr val="accent2">
            <a:hueOff val="-325059"/>
            <a:satOff val="5406"/>
            <a:lumOff val="-47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9992"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Qualifying Projects</a:t>
          </a:r>
        </a:p>
      </dsp:txBody>
      <dsp:txXfrm>
        <a:off x="797521" y="1083011"/>
        <a:ext cx="7271052" cy="541722"/>
      </dsp:txXfrm>
    </dsp:sp>
    <dsp:sp modelId="{02C6B3F1-4DF8-4116-B941-1E75445C5338}">
      <dsp:nvSpPr>
        <dsp:cNvPr id="0" name=""/>
        <dsp:cNvSpPr/>
      </dsp:nvSpPr>
      <dsp:spPr>
        <a:xfrm>
          <a:off x="458945" y="1015296"/>
          <a:ext cx="677153" cy="677153"/>
        </a:xfrm>
        <a:prstGeom prst="ellipse">
          <a:avLst/>
        </a:prstGeom>
        <a:solidFill>
          <a:schemeClr val="lt1">
            <a:hueOff val="0"/>
            <a:satOff val="0"/>
            <a:lumOff val="0"/>
            <a:alphaOff val="0"/>
          </a:schemeClr>
        </a:solidFill>
        <a:ln w="12700" cap="flat" cmpd="sng" algn="ctr">
          <a:solidFill>
            <a:schemeClr val="accent2">
              <a:hueOff val="-325059"/>
              <a:satOff val="5406"/>
              <a:lumOff val="-47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6EE8EE-7B6C-4988-ACE2-0F6BC8C48119}">
      <dsp:nvSpPr>
        <dsp:cNvPr id="0" name=""/>
        <dsp:cNvSpPr/>
      </dsp:nvSpPr>
      <dsp:spPr>
        <a:xfrm>
          <a:off x="916662" y="1895335"/>
          <a:ext cx="7151911" cy="541722"/>
        </a:xfrm>
        <a:prstGeom prst="rect">
          <a:avLst/>
        </a:prstGeom>
        <a:solidFill>
          <a:schemeClr val="accent2">
            <a:hueOff val="-650117"/>
            <a:satOff val="10811"/>
            <a:lumOff val="-9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9992"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Anatomy of an energy project</a:t>
          </a:r>
        </a:p>
      </dsp:txBody>
      <dsp:txXfrm>
        <a:off x="916662" y="1895335"/>
        <a:ext cx="7151911" cy="541722"/>
      </dsp:txXfrm>
    </dsp:sp>
    <dsp:sp modelId="{09EDA5F7-628E-4004-A3C5-D0D581B4193F}">
      <dsp:nvSpPr>
        <dsp:cNvPr id="0" name=""/>
        <dsp:cNvSpPr/>
      </dsp:nvSpPr>
      <dsp:spPr>
        <a:xfrm>
          <a:off x="578086" y="1827619"/>
          <a:ext cx="677153" cy="677153"/>
        </a:xfrm>
        <a:prstGeom prst="ellipse">
          <a:avLst/>
        </a:prstGeom>
        <a:solidFill>
          <a:schemeClr val="lt1">
            <a:hueOff val="0"/>
            <a:satOff val="0"/>
            <a:lumOff val="0"/>
            <a:alphaOff val="0"/>
          </a:schemeClr>
        </a:solidFill>
        <a:ln w="12700" cap="flat" cmpd="sng" algn="ctr">
          <a:solidFill>
            <a:schemeClr val="accent2">
              <a:hueOff val="-650117"/>
              <a:satOff val="10811"/>
              <a:lumOff val="-951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254C3A-21CB-4792-A616-6218708B1F88}">
      <dsp:nvSpPr>
        <dsp:cNvPr id="0" name=""/>
        <dsp:cNvSpPr/>
      </dsp:nvSpPr>
      <dsp:spPr>
        <a:xfrm>
          <a:off x="797521" y="2707658"/>
          <a:ext cx="7271052" cy="541722"/>
        </a:xfrm>
        <a:prstGeom prst="rect">
          <a:avLst/>
        </a:prstGeom>
        <a:solidFill>
          <a:schemeClr val="accent2">
            <a:hueOff val="-975176"/>
            <a:satOff val="16217"/>
            <a:lumOff val="-142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9992"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Benefits - Challenges</a:t>
          </a:r>
        </a:p>
      </dsp:txBody>
      <dsp:txXfrm>
        <a:off x="797521" y="2707658"/>
        <a:ext cx="7271052" cy="541722"/>
      </dsp:txXfrm>
    </dsp:sp>
    <dsp:sp modelId="{B4E64207-FDFA-4533-B6F1-1976F55AB20C}">
      <dsp:nvSpPr>
        <dsp:cNvPr id="0" name=""/>
        <dsp:cNvSpPr/>
      </dsp:nvSpPr>
      <dsp:spPr>
        <a:xfrm>
          <a:off x="458945" y="2639943"/>
          <a:ext cx="677153" cy="677153"/>
        </a:xfrm>
        <a:prstGeom prst="ellipse">
          <a:avLst/>
        </a:prstGeom>
        <a:solidFill>
          <a:schemeClr val="lt1">
            <a:hueOff val="0"/>
            <a:satOff val="0"/>
            <a:lumOff val="0"/>
            <a:alphaOff val="0"/>
          </a:schemeClr>
        </a:solidFill>
        <a:ln w="12700" cap="flat" cmpd="sng" algn="ctr">
          <a:solidFill>
            <a:schemeClr val="accent2">
              <a:hueOff val="-975176"/>
              <a:satOff val="16217"/>
              <a:lumOff val="-142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DF6BC1-4BF6-47E4-9B0A-2C725FD9D17E}">
      <dsp:nvSpPr>
        <dsp:cNvPr id="0" name=""/>
        <dsp:cNvSpPr/>
      </dsp:nvSpPr>
      <dsp:spPr>
        <a:xfrm>
          <a:off x="409339" y="3519982"/>
          <a:ext cx="7659235" cy="541722"/>
        </a:xfrm>
        <a:prstGeom prst="rect">
          <a:avLst/>
        </a:prstGeom>
        <a:solidFill>
          <a:schemeClr val="accent2">
            <a:hueOff val="-1300235"/>
            <a:satOff val="21622"/>
            <a:lumOff val="-190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9992"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Project Management Considerations</a:t>
          </a:r>
        </a:p>
      </dsp:txBody>
      <dsp:txXfrm>
        <a:off x="409339" y="3519982"/>
        <a:ext cx="7659235" cy="541722"/>
      </dsp:txXfrm>
    </dsp:sp>
    <dsp:sp modelId="{F71C5677-B01D-4FEA-BD96-39242B00EBE5}">
      <dsp:nvSpPr>
        <dsp:cNvPr id="0" name=""/>
        <dsp:cNvSpPr/>
      </dsp:nvSpPr>
      <dsp:spPr>
        <a:xfrm>
          <a:off x="70762" y="3452267"/>
          <a:ext cx="677153" cy="677153"/>
        </a:xfrm>
        <a:prstGeom prst="ellipse">
          <a:avLst/>
        </a:prstGeom>
        <a:solidFill>
          <a:schemeClr val="lt1">
            <a:hueOff val="0"/>
            <a:satOff val="0"/>
            <a:lumOff val="0"/>
            <a:alphaOff val="0"/>
          </a:schemeClr>
        </a:solidFill>
        <a:ln w="12700" cap="flat" cmpd="sng" algn="ctr">
          <a:solidFill>
            <a:schemeClr val="accent2">
              <a:hueOff val="-1300235"/>
              <a:satOff val="21622"/>
              <a:lumOff val="-1902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11821F-584E-4AAB-A468-B1090E126DD9}">
      <dsp:nvSpPr>
        <dsp:cNvPr id="0" name=""/>
        <dsp:cNvSpPr/>
      </dsp:nvSpPr>
      <dsp:spPr>
        <a:xfrm>
          <a:off x="336020" y="1003"/>
          <a:ext cx="3170112" cy="3170112"/>
        </a:xfrm>
        <a:prstGeom prst="ellipse">
          <a:avLst/>
        </a:prstGeom>
        <a:gradFill rotWithShape="0">
          <a:gsLst>
            <a:gs pos="0">
              <a:schemeClr val="accent3">
                <a:alpha val="50000"/>
                <a:hueOff val="0"/>
                <a:satOff val="0"/>
                <a:lumOff val="0"/>
                <a:alphaOff val="0"/>
                <a:lumMod val="110000"/>
                <a:satMod val="105000"/>
                <a:tint val="67000"/>
              </a:schemeClr>
            </a:gs>
            <a:gs pos="50000">
              <a:schemeClr val="accent3">
                <a:alpha val="50000"/>
                <a:hueOff val="0"/>
                <a:satOff val="0"/>
                <a:lumOff val="0"/>
                <a:alphaOff val="0"/>
                <a:lumMod val="105000"/>
                <a:satMod val="103000"/>
                <a:tint val="73000"/>
              </a:schemeClr>
            </a:gs>
            <a:gs pos="100000">
              <a:schemeClr val="accent3">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74462" tIns="30480" rIns="174462" bIns="30480" numCol="1" spcCol="1270" anchor="ctr" anchorCtr="0">
          <a:noAutofit/>
        </a:bodyPr>
        <a:lstStyle/>
        <a:p>
          <a:pPr marL="0" lvl="0" indent="0" algn="ctr" defTabSz="1066800">
            <a:lnSpc>
              <a:spcPct val="90000"/>
            </a:lnSpc>
            <a:spcBef>
              <a:spcPct val="0"/>
            </a:spcBef>
            <a:spcAft>
              <a:spcPct val="35000"/>
            </a:spcAft>
            <a:buNone/>
          </a:pPr>
          <a:r>
            <a:rPr lang="en-US" sz="2400" kern="1200" dirty="0"/>
            <a:t>Emphasizes achievement of energy savings</a:t>
          </a:r>
        </a:p>
      </dsp:txBody>
      <dsp:txXfrm>
        <a:off x="800272" y="465255"/>
        <a:ext cx="2241608" cy="2241608"/>
      </dsp:txXfrm>
    </dsp:sp>
    <dsp:sp modelId="{1DB4BE3B-D2F4-4E00-88F2-BEEF073265AA}">
      <dsp:nvSpPr>
        <dsp:cNvPr id="0" name=""/>
        <dsp:cNvSpPr/>
      </dsp:nvSpPr>
      <dsp:spPr>
        <a:xfrm>
          <a:off x="2872110" y="1003"/>
          <a:ext cx="3170112" cy="3170112"/>
        </a:xfrm>
        <a:prstGeom prst="ellipse">
          <a:avLst/>
        </a:prstGeom>
        <a:gradFill rotWithShape="0">
          <a:gsLst>
            <a:gs pos="0">
              <a:schemeClr val="accent3">
                <a:alpha val="50000"/>
                <a:hueOff val="-2623080"/>
                <a:satOff val="0"/>
                <a:lumOff val="3987"/>
                <a:alphaOff val="0"/>
                <a:lumMod val="110000"/>
                <a:satMod val="105000"/>
                <a:tint val="67000"/>
              </a:schemeClr>
            </a:gs>
            <a:gs pos="50000">
              <a:schemeClr val="accent3">
                <a:alpha val="50000"/>
                <a:hueOff val="-2623080"/>
                <a:satOff val="0"/>
                <a:lumOff val="3987"/>
                <a:alphaOff val="0"/>
                <a:lumMod val="105000"/>
                <a:satMod val="103000"/>
                <a:tint val="73000"/>
              </a:schemeClr>
            </a:gs>
            <a:gs pos="100000">
              <a:schemeClr val="accent3">
                <a:alpha val="50000"/>
                <a:hueOff val="-2623080"/>
                <a:satOff val="0"/>
                <a:lumOff val="398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74462" tIns="30480" rIns="174462" bIns="30480" numCol="1" spcCol="1270" anchor="ctr" anchorCtr="0">
          <a:noAutofit/>
        </a:bodyPr>
        <a:lstStyle/>
        <a:p>
          <a:pPr marL="0" lvl="0" indent="0" algn="ctr" defTabSz="1066800">
            <a:lnSpc>
              <a:spcPct val="90000"/>
            </a:lnSpc>
            <a:spcBef>
              <a:spcPct val="0"/>
            </a:spcBef>
            <a:spcAft>
              <a:spcPct val="35000"/>
            </a:spcAft>
            <a:buNone/>
          </a:pPr>
          <a:r>
            <a:rPr lang="en-US" sz="2400" kern="1200" dirty="0"/>
            <a:t>Fully collaborative process</a:t>
          </a:r>
        </a:p>
      </dsp:txBody>
      <dsp:txXfrm>
        <a:off x="3336362" y="465255"/>
        <a:ext cx="2241608" cy="2241608"/>
      </dsp:txXfrm>
    </dsp:sp>
    <dsp:sp modelId="{0957DAE0-5E1B-4380-8652-3D4E0C70D5B4}">
      <dsp:nvSpPr>
        <dsp:cNvPr id="0" name=""/>
        <dsp:cNvSpPr/>
      </dsp:nvSpPr>
      <dsp:spPr>
        <a:xfrm>
          <a:off x="5408200" y="1003"/>
          <a:ext cx="3170112" cy="3170112"/>
        </a:xfrm>
        <a:prstGeom prst="ellipse">
          <a:avLst/>
        </a:prstGeom>
        <a:gradFill rotWithShape="0">
          <a:gsLst>
            <a:gs pos="0">
              <a:schemeClr val="accent3">
                <a:alpha val="50000"/>
                <a:hueOff val="-5246160"/>
                <a:satOff val="0"/>
                <a:lumOff val="7974"/>
                <a:alphaOff val="0"/>
                <a:lumMod val="110000"/>
                <a:satMod val="105000"/>
                <a:tint val="67000"/>
              </a:schemeClr>
            </a:gs>
            <a:gs pos="50000">
              <a:schemeClr val="accent3">
                <a:alpha val="50000"/>
                <a:hueOff val="-5246160"/>
                <a:satOff val="0"/>
                <a:lumOff val="7974"/>
                <a:alphaOff val="0"/>
                <a:lumMod val="105000"/>
                <a:satMod val="103000"/>
                <a:tint val="73000"/>
              </a:schemeClr>
            </a:gs>
            <a:gs pos="100000">
              <a:schemeClr val="accent3">
                <a:alpha val="50000"/>
                <a:hueOff val="-5246160"/>
                <a:satOff val="0"/>
                <a:lumOff val="797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74462" tIns="30480" rIns="174462" bIns="30480" numCol="1" spcCol="1270" anchor="ctr" anchorCtr="0">
          <a:noAutofit/>
        </a:bodyPr>
        <a:lstStyle/>
        <a:p>
          <a:pPr marL="0" lvl="0" indent="0" algn="ctr" defTabSz="1066800">
            <a:lnSpc>
              <a:spcPct val="90000"/>
            </a:lnSpc>
            <a:spcBef>
              <a:spcPct val="0"/>
            </a:spcBef>
            <a:spcAft>
              <a:spcPct val="35000"/>
            </a:spcAft>
            <a:buNone/>
          </a:pPr>
          <a:r>
            <a:rPr lang="en-US" sz="2400" kern="1200" dirty="0"/>
            <a:t>Fully negotiable process</a:t>
          </a:r>
        </a:p>
      </dsp:txBody>
      <dsp:txXfrm>
        <a:off x="5872452" y="465255"/>
        <a:ext cx="2241608" cy="2241608"/>
      </dsp:txXfrm>
    </dsp:sp>
    <dsp:sp modelId="{463A3FE7-3E26-410C-8123-7FAFFDFB3B66}">
      <dsp:nvSpPr>
        <dsp:cNvPr id="0" name=""/>
        <dsp:cNvSpPr/>
      </dsp:nvSpPr>
      <dsp:spPr>
        <a:xfrm>
          <a:off x="7944290" y="1003"/>
          <a:ext cx="3170112" cy="3170112"/>
        </a:xfrm>
        <a:prstGeom prst="ellipse">
          <a:avLst/>
        </a:prstGeom>
        <a:gradFill rotWithShape="0">
          <a:gsLst>
            <a:gs pos="0">
              <a:schemeClr val="accent3">
                <a:alpha val="50000"/>
                <a:hueOff val="-7869240"/>
                <a:satOff val="0"/>
                <a:lumOff val="11961"/>
                <a:alphaOff val="0"/>
                <a:lumMod val="110000"/>
                <a:satMod val="105000"/>
                <a:tint val="67000"/>
              </a:schemeClr>
            </a:gs>
            <a:gs pos="50000">
              <a:schemeClr val="accent3">
                <a:alpha val="50000"/>
                <a:hueOff val="-7869240"/>
                <a:satOff val="0"/>
                <a:lumOff val="11961"/>
                <a:alphaOff val="0"/>
                <a:lumMod val="105000"/>
                <a:satMod val="103000"/>
                <a:tint val="73000"/>
              </a:schemeClr>
            </a:gs>
            <a:gs pos="100000">
              <a:schemeClr val="accent3">
                <a:alpha val="50000"/>
                <a:hueOff val="-7869240"/>
                <a:satOff val="0"/>
                <a:lumOff val="1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74462" tIns="30480" rIns="174462"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Provides guarantees</a:t>
          </a:r>
        </a:p>
      </dsp:txBody>
      <dsp:txXfrm>
        <a:off x="8408542" y="465255"/>
        <a:ext cx="2241608" cy="22416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55BB6-FF4F-4C41-A871-51518B61700D}">
      <dsp:nvSpPr>
        <dsp:cNvPr id="0" name=""/>
        <dsp:cNvSpPr/>
      </dsp:nvSpPr>
      <dsp:spPr>
        <a:xfrm>
          <a:off x="3629" y="572141"/>
          <a:ext cx="1965329" cy="1179197"/>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baseline="0" dirty="0"/>
            <a:t>Energy efficient lighting retrofits</a:t>
          </a:r>
          <a:endParaRPr lang="en-US" sz="2000" kern="1200" dirty="0"/>
        </a:p>
      </dsp:txBody>
      <dsp:txXfrm>
        <a:off x="3629" y="572141"/>
        <a:ext cx="1965329" cy="1179197"/>
      </dsp:txXfrm>
    </dsp:sp>
    <dsp:sp modelId="{7A76AFEA-A46B-424A-AAEB-839F222E7E3F}">
      <dsp:nvSpPr>
        <dsp:cNvPr id="0" name=""/>
        <dsp:cNvSpPr/>
      </dsp:nvSpPr>
      <dsp:spPr>
        <a:xfrm>
          <a:off x="2165491" y="572141"/>
          <a:ext cx="1965329" cy="1179197"/>
        </a:xfrm>
        <a:prstGeom prst="rect">
          <a:avLst/>
        </a:prstGeom>
        <a:gradFill rotWithShape="0">
          <a:gsLst>
            <a:gs pos="0">
              <a:schemeClr val="accent2">
                <a:hueOff val="-144471"/>
                <a:satOff val="2402"/>
                <a:lumOff val="-2113"/>
                <a:alphaOff val="0"/>
                <a:lumMod val="110000"/>
                <a:satMod val="105000"/>
                <a:tint val="67000"/>
              </a:schemeClr>
            </a:gs>
            <a:gs pos="50000">
              <a:schemeClr val="accent2">
                <a:hueOff val="-144471"/>
                <a:satOff val="2402"/>
                <a:lumOff val="-2113"/>
                <a:alphaOff val="0"/>
                <a:lumMod val="105000"/>
                <a:satMod val="103000"/>
                <a:tint val="73000"/>
              </a:schemeClr>
            </a:gs>
            <a:gs pos="100000">
              <a:schemeClr val="accent2">
                <a:hueOff val="-144471"/>
                <a:satOff val="2402"/>
                <a:lumOff val="-211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baseline="0"/>
            <a:t>High efficiency HVAC systems</a:t>
          </a:r>
          <a:endParaRPr lang="en-US" sz="2000" kern="1200"/>
        </a:p>
      </dsp:txBody>
      <dsp:txXfrm>
        <a:off x="2165491" y="572141"/>
        <a:ext cx="1965329" cy="1179197"/>
      </dsp:txXfrm>
    </dsp:sp>
    <dsp:sp modelId="{99FD84ED-E0AF-4E0B-A206-C854FC0B48D0}">
      <dsp:nvSpPr>
        <dsp:cNvPr id="0" name=""/>
        <dsp:cNvSpPr/>
      </dsp:nvSpPr>
      <dsp:spPr>
        <a:xfrm>
          <a:off x="4327353" y="572141"/>
          <a:ext cx="1965329" cy="1179197"/>
        </a:xfrm>
        <a:prstGeom prst="rect">
          <a:avLst/>
        </a:prstGeom>
        <a:gradFill rotWithShape="0">
          <a:gsLst>
            <a:gs pos="0">
              <a:schemeClr val="accent2">
                <a:hueOff val="-288941"/>
                <a:satOff val="4805"/>
                <a:lumOff val="-4227"/>
                <a:alphaOff val="0"/>
                <a:lumMod val="110000"/>
                <a:satMod val="105000"/>
                <a:tint val="67000"/>
              </a:schemeClr>
            </a:gs>
            <a:gs pos="50000">
              <a:schemeClr val="accent2">
                <a:hueOff val="-288941"/>
                <a:satOff val="4805"/>
                <a:lumOff val="-4227"/>
                <a:alphaOff val="0"/>
                <a:lumMod val="105000"/>
                <a:satMod val="103000"/>
                <a:tint val="73000"/>
              </a:schemeClr>
            </a:gs>
            <a:gs pos="100000">
              <a:schemeClr val="accent2">
                <a:hueOff val="-288941"/>
                <a:satOff val="4805"/>
                <a:lumOff val="-422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baseline="0"/>
            <a:t>Boiler and chiller systems</a:t>
          </a:r>
          <a:endParaRPr lang="en-US" sz="2000" kern="1200"/>
        </a:p>
      </dsp:txBody>
      <dsp:txXfrm>
        <a:off x="4327353" y="572141"/>
        <a:ext cx="1965329" cy="1179197"/>
      </dsp:txXfrm>
    </dsp:sp>
    <dsp:sp modelId="{6B8E4517-F9BE-49DE-B7AB-D5B423C21BAD}">
      <dsp:nvSpPr>
        <dsp:cNvPr id="0" name=""/>
        <dsp:cNvSpPr/>
      </dsp:nvSpPr>
      <dsp:spPr>
        <a:xfrm>
          <a:off x="6489215" y="572141"/>
          <a:ext cx="1965329" cy="1179197"/>
        </a:xfrm>
        <a:prstGeom prst="rect">
          <a:avLst/>
        </a:prstGeom>
        <a:gradFill rotWithShape="0">
          <a:gsLst>
            <a:gs pos="0">
              <a:schemeClr val="accent2">
                <a:hueOff val="-433412"/>
                <a:satOff val="7207"/>
                <a:lumOff val="-6340"/>
                <a:alphaOff val="0"/>
                <a:lumMod val="110000"/>
                <a:satMod val="105000"/>
                <a:tint val="67000"/>
              </a:schemeClr>
            </a:gs>
            <a:gs pos="50000">
              <a:schemeClr val="accent2">
                <a:hueOff val="-433412"/>
                <a:satOff val="7207"/>
                <a:lumOff val="-6340"/>
                <a:alphaOff val="0"/>
                <a:lumMod val="105000"/>
                <a:satMod val="103000"/>
                <a:tint val="73000"/>
              </a:schemeClr>
            </a:gs>
            <a:gs pos="100000">
              <a:schemeClr val="accent2">
                <a:hueOff val="-433412"/>
                <a:satOff val="7207"/>
                <a:lumOff val="-634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baseline="0"/>
            <a:t>Motor and pumping systems</a:t>
          </a:r>
          <a:endParaRPr lang="en-US" sz="2000" kern="1200"/>
        </a:p>
      </dsp:txBody>
      <dsp:txXfrm>
        <a:off x="6489215" y="572141"/>
        <a:ext cx="1965329" cy="1179197"/>
      </dsp:txXfrm>
    </dsp:sp>
    <dsp:sp modelId="{E0AD7069-C36A-4102-A924-4E12A4872F1A}">
      <dsp:nvSpPr>
        <dsp:cNvPr id="0" name=""/>
        <dsp:cNvSpPr/>
      </dsp:nvSpPr>
      <dsp:spPr>
        <a:xfrm>
          <a:off x="8651077" y="572141"/>
          <a:ext cx="1965329" cy="1179197"/>
        </a:xfrm>
        <a:prstGeom prst="rect">
          <a:avLst/>
        </a:prstGeom>
        <a:gradFill rotWithShape="0">
          <a:gsLst>
            <a:gs pos="0">
              <a:schemeClr val="accent2">
                <a:hueOff val="-577882"/>
                <a:satOff val="9610"/>
                <a:lumOff val="-8453"/>
                <a:alphaOff val="0"/>
                <a:lumMod val="110000"/>
                <a:satMod val="105000"/>
                <a:tint val="67000"/>
              </a:schemeClr>
            </a:gs>
            <a:gs pos="50000">
              <a:schemeClr val="accent2">
                <a:hueOff val="-577882"/>
                <a:satOff val="9610"/>
                <a:lumOff val="-8453"/>
                <a:alphaOff val="0"/>
                <a:lumMod val="105000"/>
                <a:satMod val="103000"/>
                <a:tint val="73000"/>
              </a:schemeClr>
            </a:gs>
            <a:gs pos="100000">
              <a:schemeClr val="accent2">
                <a:hueOff val="-577882"/>
                <a:satOff val="9610"/>
                <a:lumOff val="-84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baseline="0"/>
            <a:t>Solar, wind and co-generation</a:t>
          </a:r>
          <a:endParaRPr lang="en-US" sz="2000" kern="1200"/>
        </a:p>
      </dsp:txBody>
      <dsp:txXfrm>
        <a:off x="8651077" y="572141"/>
        <a:ext cx="1965329" cy="1179197"/>
      </dsp:txXfrm>
    </dsp:sp>
    <dsp:sp modelId="{18E28D39-233B-43BE-A646-6C87E2BF4917}">
      <dsp:nvSpPr>
        <dsp:cNvPr id="0" name=""/>
        <dsp:cNvSpPr/>
      </dsp:nvSpPr>
      <dsp:spPr>
        <a:xfrm>
          <a:off x="3629" y="1947871"/>
          <a:ext cx="1965329" cy="1179197"/>
        </a:xfrm>
        <a:prstGeom prst="rect">
          <a:avLst/>
        </a:prstGeom>
        <a:gradFill rotWithShape="0">
          <a:gsLst>
            <a:gs pos="0">
              <a:schemeClr val="accent2">
                <a:hueOff val="-722353"/>
                <a:satOff val="12012"/>
                <a:lumOff val="-10567"/>
                <a:alphaOff val="0"/>
                <a:lumMod val="110000"/>
                <a:satMod val="105000"/>
                <a:tint val="67000"/>
              </a:schemeClr>
            </a:gs>
            <a:gs pos="50000">
              <a:schemeClr val="accent2">
                <a:hueOff val="-722353"/>
                <a:satOff val="12012"/>
                <a:lumOff val="-10567"/>
                <a:alphaOff val="0"/>
                <a:lumMod val="105000"/>
                <a:satMod val="103000"/>
                <a:tint val="73000"/>
              </a:schemeClr>
            </a:gs>
            <a:gs pos="100000">
              <a:schemeClr val="accent2">
                <a:hueOff val="-722353"/>
                <a:satOff val="12012"/>
                <a:lumOff val="-1056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baseline="0" dirty="0"/>
            <a:t>Water and Wastewater Treatment Plants</a:t>
          </a:r>
          <a:endParaRPr lang="en-US" sz="2000" kern="1200" dirty="0"/>
        </a:p>
      </dsp:txBody>
      <dsp:txXfrm>
        <a:off x="3629" y="1947871"/>
        <a:ext cx="1965329" cy="1179197"/>
      </dsp:txXfrm>
    </dsp:sp>
    <dsp:sp modelId="{573C75E7-013B-4530-B3D9-D2B3583B2DCA}">
      <dsp:nvSpPr>
        <dsp:cNvPr id="0" name=""/>
        <dsp:cNvSpPr/>
      </dsp:nvSpPr>
      <dsp:spPr>
        <a:xfrm>
          <a:off x="2165491" y="1947871"/>
          <a:ext cx="1965329" cy="1179197"/>
        </a:xfrm>
        <a:prstGeom prst="rect">
          <a:avLst/>
        </a:prstGeom>
        <a:gradFill rotWithShape="0">
          <a:gsLst>
            <a:gs pos="0">
              <a:schemeClr val="accent2">
                <a:hueOff val="-866823"/>
                <a:satOff val="14415"/>
                <a:lumOff val="-12680"/>
                <a:alphaOff val="0"/>
                <a:lumMod val="110000"/>
                <a:satMod val="105000"/>
                <a:tint val="67000"/>
              </a:schemeClr>
            </a:gs>
            <a:gs pos="50000">
              <a:schemeClr val="accent2">
                <a:hueOff val="-866823"/>
                <a:satOff val="14415"/>
                <a:lumOff val="-12680"/>
                <a:alphaOff val="0"/>
                <a:lumMod val="105000"/>
                <a:satMod val="103000"/>
                <a:tint val="73000"/>
              </a:schemeClr>
            </a:gs>
            <a:gs pos="100000">
              <a:schemeClr val="accent2">
                <a:hueOff val="-866823"/>
                <a:satOff val="14415"/>
                <a:lumOff val="-1268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baseline="0"/>
            <a:t>Water efficiency projects</a:t>
          </a:r>
          <a:endParaRPr lang="en-US" sz="2000" kern="1200"/>
        </a:p>
      </dsp:txBody>
      <dsp:txXfrm>
        <a:off x="2165491" y="1947871"/>
        <a:ext cx="1965329" cy="1179197"/>
      </dsp:txXfrm>
    </dsp:sp>
    <dsp:sp modelId="{282BF31F-9FF4-46AB-B11E-519D5DAB8FD6}">
      <dsp:nvSpPr>
        <dsp:cNvPr id="0" name=""/>
        <dsp:cNvSpPr/>
      </dsp:nvSpPr>
      <dsp:spPr>
        <a:xfrm>
          <a:off x="4327353" y="1947871"/>
          <a:ext cx="1965329" cy="1179197"/>
        </a:xfrm>
        <a:prstGeom prst="rect">
          <a:avLst/>
        </a:prstGeom>
        <a:gradFill rotWithShape="0">
          <a:gsLst>
            <a:gs pos="0">
              <a:schemeClr val="accent2">
                <a:hueOff val="-1011294"/>
                <a:satOff val="16817"/>
                <a:lumOff val="-14793"/>
                <a:alphaOff val="0"/>
                <a:lumMod val="110000"/>
                <a:satMod val="105000"/>
                <a:tint val="67000"/>
              </a:schemeClr>
            </a:gs>
            <a:gs pos="50000">
              <a:schemeClr val="accent2">
                <a:hueOff val="-1011294"/>
                <a:satOff val="16817"/>
                <a:lumOff val="-14793"/>
                <a:alphaOff val="0"/>
                <a:lumMod val="105000"/>
                <a:satMod val="103000"/>
                <a:tint val="73000"/>
              </a:schemeClr>
            </a:gs>
            <a:gs pos="100000">
              <a:schemeClr val="accent2">
                <a:hueOff val="-1011294"/>
                <a:satOff val="16817"/>
                <a:lumOff val="-1479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baseline="0"/>
            <a:t>EV charging </a:t>
          </a:r>
          <a:endParaRPr lang="en-US" sz="2000" kern="1200"/>
        </a:p>
      </dsp:txBody>
      <dsp:txXfrm>
        <a:off x="4327353" y="1947871"/>
        <a:ext cx="1965329" cy="1179197"/>
      </dsp:txXfrm>
    </dsp:sp>
    <dsp:sp modelId="{EF4528EB-C2FD-42DD-9F27-2E91EAF4B000}">
      <dsp:nvSpPr>
        <dsp:cNvPr id="0" name=""/>
        <dsp:cNvSpPr/>
      </dsp:nvSpPr>
      <dsp:spPr>
        <a:xfrm>
          <a:off x="6489215" y="1947871"/>
          <a:ext cx="1965329" cy="1179197"/>
        </a:xfrm>
        <a:prstGeom prst="rect">
          <a:avLst/>
        </a:prstGeom>
        <a:gradFill rotWithShape="0">
          <a:gsLst>
            <a:gs pos="0">
              <a:schemeClr val="accent2">
                <a:hueOff val="-1155764"/>
                <a:satOff val="19220"/>
                <a:lumOff val="-16907"/>
                <a:alphaOff val="0"/>
                <a:lumMod val="110000"/>
                <a:satMod val="105000"/>
                <a:tint val="67000"/>
              </a:schemeClr>
            </a:gs>
            <a:gs pos="50000">
              <a:schemeClr val="accent2">
                <a:hueOff val="-1155764"/>
                <a:satOff val="19220"/>
                <a:lumOff val="-16907"/>
                <a:alphaOff val="0"/>
                <a:lumMod val="105000"/>
                <a:satMod val="103000"/>
                <a:tint val="73000"/>
              </a:schemeClr>
            </a:gs>
            <a:gs pos="100000">
              <a:schemeClr val="accent2">
                <a:hueOff val="-1155764"/>
                <a:satOff val="19220"/>
                <a:lumOff val="-1690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baseline="0"/>
            <a:t>Demand response &amp; grid resiliency </a:t>
          </a:r>
          <a:endParaRPr lang="en-US" sz="2000" kern="1200"/>
        </a:p>
      </dsp:txBody>
      <dsp:txXfrm>
        <a:off x="6489215" y="1947871"/>
        <a:ext cx="1965329" cy="1179197"/>
      </dsp:txXfrm>
    </dsp:sp>
    <dsp:sp modelId="{28EAE134-A0A4-4AA9-9761-1FD820934B96}">
      <dsp:nvSpPr>
        <dsp:cNvPr id="0" name=""/>
        <dsp:cNvSpPr/>
      </dsp:nvSpPr>
      <dsp:spPr>
        <a:xfrm>
          <a:off x="8651077" y="1947871"/>
          <a:ext cx="1965329" cy="1179197"/>
        </a:xfrm>
        <a:prstGeom prst="rect">
          <a:avLst/>
        </a:prstGeom>
        <a:gradFill rotWithShape="0">
          <a:gsLst>
            <a:gs pos="0">
              <a:schemeClr val="accent2">
                <a:hueOff val="-1300235"/>
                <a:satOff val="21622"/>
                <a:lumOff val="-19020"/>
                <a:alphaOff val="0"/>
                <a:lumMod val="110000"/>
                <a:satMod val="105000"/>
                <a:tint val="67000"/>
              </a:schemeClr>
            </a:gs>
            <a:gs pos="50000">
              <a:schemeClr val="accent2">
                <a:hueOff val="-1300235"/>
                <a:satOff val="21622"/>
                <a:lumOff val="-19020"/>
                <a:alphaOff val="0"/>
                <a:lumMod val="105000"/>
                <a:satMod val="103000"/>
                <a:tint val="73000"/>
              </a:schemeClr>
            </a:gs>
            <a:gs pos="100000">
              <a:schemeClr val="accent2">
                <a:hueOff val="-1300235"/>
                <a:satOff val="21622"/>
                <a:lumOff val="-1902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baseline="0"/>
            <a:t>Submetering</a:t>
          </a:r>
          <a:endParaRPr lang="en-US" sz="2000" kern="1200"/>
        </a:p>
      </dsp:txBody>
      <dsp:txXfrm>
        <a:off x="8651077" y="1947871"/>
        <a:ext cx="1965329" cy="11791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151D3-E915-486A-AE7C-55854BB8D95F}">
      <dsp:nvSpPr>
        <dsp:cNvPr id="0" name=""/>
        <dsp:cNvSpPr/>
      </dsp:nvSpPr>
      <dsp:spPr>
        <a:xfrm>
          <a:off x="-5768018" y="-882838"/>
          <a:ext cx="6867066" cy="6867066"/>
        </a:xfrm>
        <a:prstGeom prst="blockArc">
          <a:avLst>
            <a:gd name="adj1" fmla="val 18900000"/>
            <a:gd name="adj2" fmla="val 2700000"/>
            <a:gd name="adj3" fmla="val 315"/>
          </a:avLst>
        </a:pr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8C6A9B-5177-4607-922F-F6F6AD196ACF}">
      <dsp:nvSpPr>
        <dsp:cNvPr id="0" name=""/>
        <dsp:cNvSpPr/>
      </dsp:nvSpPr>
      <dsp:spPr>
        <a:xfrm>
          <a:off x="409489" y="268639"/>
          <a:ext cx="10944177" cy="537074"/>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630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ESCO and DES sign investment grade audit agreement, Client signs funding authorization.</a:t>
          </a:r>
        </a:p>
      </dsp:txBody>
      <dsp:txXfrm>
        <a:off x="409489" y="268639"/>
        <a:ext cx="10944177" cy="537074"/>
      </dsp:txXfrm>
    </dsp:sp>
    <dsp:sp modelId="{B9681F4B-7C19-41E4-99EC-E8EA6F2504F4}">
      <dsp:nvSpPr>
        <dsp:cNvPr id="0" name=""/>
        <dsp:cNvSpPr/>
      </dsp:nvSpPr>
      <dsp:spPr>
        <a:xfrm>
          <a:off x="73818" y="201504"/>
          <a:ext cx="671342" cy="671342"/>
        </a:xfrm>
        <a:prstGeom prst="ellipse">
          <a:avLst/>
        </a:prstGeom>
        <a:solidFill>
          <a:srgbClr val="DBF5F2"/>
        </a:soli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BB61CA19-5276-4709-B55B-422110CCC12C}">
      <dsp:nvSpPr>
        <dsp:cNvPr id="0" name=""/>
        <dsp:cNvSpPr/>
      </dsp:nvSpPr>
      <dsp:spPr>
        <a:xfrm>
          <a:off x="851270" y="1074148"/>
          <a:ext cx="10502396" cy="537074"/>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6303"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ESCO conducts detailed site investigation, energy analysis, and cost estimation of proposed scope.</a:t>
          </a:r>
        </a:p>
      </dsp:txBody>
      <dsp:txXfrm>
        <a:off x="851270" y="1074148"/>
        <a:ext cx="10502396" cy="537074"/>
      </dsp:txXfrm>
    </dsp:sp>
    <dsp:sp modelId="{3B5C3472-C85C-432F-AB8A-DA03D24B3DA4}">
      <dsp:nvSpPr>
        <dsp:cNvPr id="0" name=""/>
        <dsp:cNvSpPr/>
      </dsp:nvSpPr>
      <dsp:spPr>
        <a:xfrm>
          <a:off x="515598" y="1007014"/>
          <a:ext cx="671342" cy="671342"/>
        </a:xfrm>
        <a:prstGeom prst="ellipse">
          <a:avLst/>
        </a:prstGeom>
        <a:solidFill>
          <a:srgbClr val="CCF0EC"/>
        </a:soli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B98EB719-12FD-4532-842D-A476C7758535}">
      <dsp:nvSpPr>
        <dsp:cNvPr id="0" name=""/>
        <dsp:cNvSpPr/>
      </dsp:nvSpPr>
      <dsp:spPr>
        <a:xfrm>
          <a:off x="1053285" y="1879657"/>
          <a:ext cx="10300381" cy="537074"/>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630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Client may identify preferred subs and equipment.</a:t>
          </a:r>
        </a:p>
      </dsp:txBody>
      <dsp:txXfrm>
        <a:off x="1053285" y="1879657"/>
        <a:ext cx="10300381" cy="537074"/>
      </dsp:txXfrm>
    </dsp:sp>
    <dsp:sp modelId="{45115F5E-B492-4763-8DAC-835CCCF14DD7}">
      <dsp:nvSpPr>
        <dsp:cNvPr id="0" name=""/>
        <dsp:cNvSpPr/>
      </dsp:nvSpPr>
      <dsp:spPr>
        <a:xfrm>
          <a:off x="717613" y="1812523"/>
          <a:ext cx="671342" cy="671342"/>
        </a:xfrm>
        <a:prstGeom prst="ellipse">
          <a:avLst/>
        </a:prstGeom>
        <a:solidFill>
          <a:srgbClr val="BEECE7"/>
        </a:soli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FE301BD7-1608-459F-8F75-D09D03624FCA}">
      <dsp:nvSpPr>
        <dsp:cNvPr id="0" name=""/>
        <dsp:cNvSpPr/>
      </dsp:nvSpPr>
      <dsp:spPr>
        <a:xfrm>
          <a:off x="1053285" y="2684656"/>
          <a:ext cx="10300381" cy="537074"/>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6303"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IGA report delivered identifying energy savings and costing for each measure investigated.</a:t>
          </a:r>
        </a:p>
      </dsp:txBody>
      <dsp:txXfrm>
        <a:off x="1053285" y="2684656"/>
        <a:ext cx="10300381" cy="537074"/>
      </dsp:txXfrm>
    </dsp:sp>
    <dsp:sp modelId="{44970F2D-E0B1-4568-A3FD-8ABA548B49E8}">
      <dsp:nvSpPr>
        <dsp:cNvPr id="0" name=""/>
        <dsp:cNvSpPr/>
      </dsp:nvSpPr>
      <dsp:spPr>
        <a:xfrm>
          <a:off x="717613" y="2617522"/>
          <a:ext cx="671342" cy="671342"/>
        </a:xfrm>
        <a:prstGeom prst="ellipse">
          <a:avLst/>
        </a:prstGeom>
        <a:solidFill>
          <a:srgbClr val="9AE2D9"/>
        </a:soli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AD5B92C9-54A9-4C15-9104-14817427A6FA}">
      <dsp:nvSpPr>
        <dsp:cNvPr id="0" name=""/>
        <dsp:cNvSpPr/>
      </dsp:nvSpPr>
      <dsp:spPr>
        <a:xfrm>
          <a:off x="851270" y="3490166"/>
          <a:ext cx="10502396" cy="537074"/>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6303"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Energy Services Proposal (ESP) outlines scope, guaranteed savings, detailed budget, guaranteed costs, schedule etc. for measures agreed to.</a:t>
          </a:r>
        </a:p>
      </dsp:txBody>
      <dsp:txXfrm>
        <a:off x="851270" y="3490166"/>
        <a:ext cx="10502396" cy="537074"/>
      </dsp:txXfrm>
    </dsp:sp>
    <dsp:sp modelId="{73C410F1-12C2-41CA-BC49-282E88676F08}">
      <dsp:nvSpPr>
        <dsp:cNvPr id="0" name=""/>
        <dsp:cNvSpPr/>
      </dsp:nvSpPr>
      <dsp:spPr>
        <a:xfrm>
          <a:off x="515598" y="3423032"/>
          <a:ext cx="671342" cy="671342"/>
        </a:xfrm>
        <a:prstGeom prst="ellipse">
          <a:avLst/>
        </a:prstGeom>
        <a:solidFill>
          <a:srgbClr val="90DFD6"/>
        </a:soli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FB4A163A-8985-4CDC-A52C-2F6ECB840144}">
      <dsp:nvSpPr>
        <dsp:cNvPr id="0" name=""/>
        <dsp:cNvSpPr/>
      </dsp:nvSpPr>
      <dsp:spPr>
        <a:xfrm>
          <a:off x="409489" y="4295675"/>
          <a:ext cx="10944177" cy="537074"/>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630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Client and DES review energy services proposal. ESP is basis for construction contract set.</a:t>
          </a:r>
        </a:p>
      </dsp:txBody>
      <dsp:txXfrm>
        <a:off x="409489" y="4295675"/>
        <a:ext cx="10944177" cy="537074"/>
      </dsp:txXfrm>
    </dsp:sp>
    <dsp:sp modelId="{D8FBF425-B739-40C3-8E6F-4BC38E2CF90A}">
      <dsp:nvSpPr>
        <dsp:cNvPr id="0" name=""/>
        <dsp:cNvSpPr/>
      </dsp:nvSpPr>
      <dsp:spPr>
        <a:xfrm>
          <a:off x="73818" y="4228541"/>
          <a:ext cx="671342" cy="671342"/>
        </a:xfrm>
        <a:prstGeom prst="ellipse">
          <a:avLst/>
        </a:prstGeom>
        <a:solidFill>
          <a:srgbClr val="00D0C1"/>
        </a:soli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BFBE30-7B39-486F-9D35-BCE2CB0CD0BB}">
      <dsp:nvSpPr>
        <dsp:cNvPr id="0" name=""/>
        <dsp:cNvSpPr/>
      </dsp:nvSpPr>
      <dsp:spPr>
        <a:xfrm>
          <a:off x="1015999" y="1070223"/>
          <a:ext cx="6096000" cy="3278220"/>
        </a:xfrm>
        <a:prstGeom prst="round2DiagRect">
          <a:avLst>
            <a:gd name="adj1" fmla="val 0"/>
            <a:gd name="adj2" fmla="val 16670"/>
          </a:avLst>
        </a:prstGeom>
        <a:solidFill>
          <a:schemeClr val="accent1">
            <a:lumMod val="10000"/>
            <a:lumOff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AD4815-6FFE-4231-B8C4-8FF80E5053FC}">
      <dsp:nvSpPr>
        <dsp:cNvPr id="0" name=""/>
        <dsp:cNvSpPr/>
      </dsp:nvSpPr>
      <dsp:spPr>
        <a:xfrm>
          <a:off x="4063999" y="1417913"/>
          <a:ext cx="812" cy="258284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82FBCE-CDF1-40FB-B958-31A310257E56}">
      <dsp:nvSpPr>
        <dsp:cNvPr id="0" name=""/>
        <dsp:cNvSpPr/>
      </dsp:nvSpPr>
      <dsp:spPr>
        <a:xfrm>
          <a:off x="1219199" y="1318573"/>
          <a:ext cx="2641600" cy="27815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Single point of accountability</a:t>
          </a:r>
        </a:p>
        <a:p>
          <a:pPr marL="0" lvl="0" indent="0" algn="l" defTabSz="711200">
            <a:lnSpc>
              <a:spcPct val="90000"/>
            </a:lnSpc>
            <a:spcBef>
              <a:spcPct val="0"/>
            </a:spcBef>
            <a:spcAft>
              <a:spcPct val="35000"/>
            </a:spcAft>
            <a:buFont typeface="Arial" panose="020B0604020202020204" pitchFamily="34" charset="0"/>
            <a:buNone/>
          </a:pPr>
          <a:r>
            <a:rPr lang="en-US" sz="1600" kern="1200" dirty="0"/>
            <a:t>Collaborative process</a:t>
          </a:r>
        </a:p>
        <a:p>
          <a:pPr marL="0" lvl="0" indent="0" algn="l" defTabSz="711200">
            <a:lnSpc>
              <a:spcPct val="90000"/>
            </a:lnSpc>
            <a:spcBef>
              <a:spcPct val="0"/>
            </a:spcBef>
            <a:spcAft>
              <a:spcPct val="35000"/>
            </a:spcAft>
            <a:buFont typeface="Arial" panose="020B0604020202020204" pitchFamily="34" charset="0"/>
            <a:buNone/>
          </a:pPr>
          <a:r>
            <a:rPr lang="en-US" sz="1600" kern="1200" dirty="0"/>
            <a:t>Guarantees around cost, savings, and performance</a:t>
          </a:r>
        </a:p>
        <a:p>
          <a:pPr marL="0" lvl="0" indent="0" algn="l" defTabSz="711200">
            <a:lnSpc>
              <a:spcPct val="90000"/>
            </a:lnSpc>
            <a:spcBef>
              <a:spcPct val="0"/>
            </a:spcBef>
            <a:spcAft>
              <a:spcPct val="35000"/>
            </a:spcAft>
            <a:buFont typeface="Arial" panose="020B0604020202020204" pitchFamily="34" charset="0"/>
            <a:buNone/>
          </a:pPr>
          <a:r>
            <a:rPr lang="en-US" sz="1600" kern="1200" dirty="0"/>
            <a:t>Ability to choose contractors and equipment manufacturers</a:t>
          </a:r>
        </a:p>
        <a:p>
          <a:pPr marL="0" lvl="0" indent="0" algn="l" defTabSz="711200">
            <a:lnSpc>
              <a:spcPct val="90000"/>
            </a:lnSpc>
            <a:spcBef>
              <a:spcPct val="0"/>
            </a:spcBef>
            <a:spcAft>
              <a:spcPct val="35000"/>
            </a:spcAft>
            <a:buFont typeface="Arial" panose="020B0604020202020204" pitchFamily="34" charset="0"/>
            <a:buNone/>
          </a:pPr>
          <a:r>
            <a:rPr lang="en-US" sz="1600" kern="1200" dirty="0"/>
            <a:t>CBPS compliance assistance</a:t>
          </a:r>
        </a:p>
      </dsp:txBody>
      <dsp:txXfrm>
        <a:off x="1219199" y="1318573"/>
        <a:ext cx="2641600" cy="2781520"/>
      </dsp:txXfrm>
    </dsp:sp>
    <dsp:sp modelId="{B55D4F4F-C310-4B44-93B5-17E499D6CFDD}">
      <dsp:nvSpPr>
        <dsp:cNvPr id="0" name=""/>
        <dsp:cNvSpPr/>
      </dsp:nvSpPr>
      <dsp:spPr>
        <a:xfrm>
          <a:off x="4267199" y="1318573"/>
          <a:ext cx="2641600" cy="27815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Not a good fit for extensive remodels</a:t>
          </a:r>
        </a:p>
        <a:p>
          <a:pPr marL="0" lvl="0" indent="0" algn="l" defTabSz="711200">
            <a:lnSpc>
              <a:spcPct val="90000"/>
            </a:lnSpc>
            <a:spcBef>
              <a:spcPct val="0"/>
            </a:spcBef>
            <a:spcAft>
              <a:spcPct val="35000"/>
            </a:spcAft>
            <a:buNone/>
          </a:pPr>
          <a:r>
            <a:rPr lang="en-US" sz="1600" kern="1200" dirty="0"/>
            <a:t>Project schedule slide potential</a:t>
          </a:r>
        </a:p>
        <a:p>
          <a:pPr marL="0" lvl="0" indent="0" algn="l" defTabSz="711200">
            <a:lnSpc>
              <a:spcPct val="90000"/>
            </a:lnSpc>
            <a:spcBef>
              <a:spcPct val="0"/>
            </a:spcBef>
            <a:spcAft>
              <a:spcPct val="35000"/>
            </a:spcAft>
            <a:buNone/>
          </a:pPr>
          <a:r>
            <a:rPr lang="en-US" sz="1600" kern="1200" dirty="0"/>
            <a:t>Proper risk mitigation</a:t>
          </a:r>
        </a:p>
        <a:p>
          <a:pPr marL="0" lvl="0" indent="0" algn="l" defTabSz="711200">
            <a:lnSpc>
              <a:spcPct val="90000"/>
            </a:lnSpc>
            <a:spcBef>
              <a:spcPct val="0"/>
            </a:spcBef>
            <a:spcAft>
              <a:spcPct val="35000"/>
            </a:spcAft>
            <a:buNone/>
          </a:pPr>
          <a:endParaRPr lang="en-US" sz="1600" kern="1200" dirty="0"/>
        </a:p>
        <a:p>
          <a:pPr marL="0" lvl="0" indent="0" algn="l" defTabSz="711200">
            <a:lnSpc>
              <a:spcPct val="90000"/>
            </a:lnSpc>
            <a:spcBef>
              <a:spcPct val="0"/>
            </a:spcBef>
            <a:spcAft>
              <a:spcPct val="35000"/>
            </a:spcAft>
            <a:buNone/>
          </a:pPr>
          <a:endParaRPr lang="en-US" sz="1600" kern="1200" dirty="0"/>
        </a:p>
      </dsp:txBody>
      <dsp:txXfrm>
        <a:off x="4267199" y="1318573"/>
        <a:ext cx="2641600" cy="2781520"/>
      </dsp:txXfrm>
    </dsp:sp>
    <dsp:sp modelId="{A1988F9B-61F2-4C16-8CBE-0EBCD016DEE3}">
      <dsp:nvSpPr>
        <dsp:cNvPr id="0" name=""/>
        <dsp:cNvSpPr/>
      </dsp:nvSpPr>
      <dsp:spPr>
        <a:xfrm rot="16200000">
          <a:off x="-1280120" y="1505953"/>
          <a:ext cx="3576240" cy="1016000"/>
        </a:xfrm>
        <a:prstGeom prst="rightArrow">
          <a:avLst>
            <a:gd name="adj1" fmla="val 49830"/>
            <a:gd name="adj2" fmla="val 60660"/>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r" defTabSz="977900">
            <a:lnSpc>
              <a:spcPct val="90000"/>
            </a:lnSpc>
            <a:spcBef>
              <a:spcPct val="0"/>
            </a:spcBef>
            <a:spcAft>
              <a:spcPct val="35000"/>
            </a:spcAft>
            <a:buNone/>
          </a:pPr>
          <a:r>
            <a:rPr lang="en-US" sz="2200" kern="1200" dirty="0"/>
            <a:t>Benefits</a:t>
          </a:r>
        </a:p>
      </dsp:txBody>
      <dsp:txXfrm>
        <a:off x="-1126567" y="1914370"/>
        <a:ext cx="3269135" cy="506272"/>
      </dsp:txXfrm>
    </dsp:sp>
    <dsp:sp modelId="{D2232B82-743A-4E53-8531-85064605D7E7}">
      <dsp:nvSpPr>
        <dsp:cNvPr id="0" name=""/>
        <dsp:cNvSpPr/>
      </dsp:nvSpPr>
      <dsp:spPr>
        <a:xfrm rot="5400000">
          <a:off x="5831879" y="2896713"/>
          <a:ext cx="3576240" cy="1016000"/>
        </a:xfrm>
        <a:prstGeom prst="rightArrow">
          <a:avLst>
            <a:gd name="adj1" fmla="val 49830"/>
            <a:gd name="adj2" fmla="val 60660"/>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r" defTabSz="977900">
            <a:lnSpc>
              <a:spcPct val="90000"/>
            </a:lnSpc>
            <a:spcBef>
              <a:spcPct val="0"/>
            </a:spcBef>
            <a:spcAft>
              <a:spcPct val="35000"/>
            </a:spcAft>
            <a:buNone/>
          </a:pPr>
          <a:r>
            <a:rPr lang="en-US" sz="2200" kern="1200" dirty="0"/>
            <a:t>Challenges</a:t>
          </a:r>
        </a:p>
      </dsp:txBody>
      <dsp:txXfrm>
        <a:off x="5985432" y="2998025"/>
        <a:ext cx="3269135" cy="50627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A47CE8-B3C7-4DC8-B710-0AD4FB95C4B1}" type="datetimeFigureOut">
              <a:rPr lang="en-US" smtClean="0"/>
              <a:t>2/25/2026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EB05C-2E53-491B-802D-7A8B18C237BD}" type="slidenum">
              <a:rPr lang="en-US" smtClean="0"/>
              <a:t>‹#›</a:t>
            </a:fld>
            <a:endParaRPr lang="en-US"/>
          </a:p>
        </p:txBody>
      </p:sp>
    </p:spTree>
    <p:extLst>
      <p:ext uri="{BB962C8B-B14F-4D97-AF65-F5344CB8AC3E}">
        <p14:creationId xmlns:p14="http://schemas.microsoft.com/office/powerpoint/2010/main" val="2461671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0EB05C-2E53-491B-802D-7A8B18C237BD}" type="slidenum">
              <a:rPr lang="en-US" smtClean="0"/>
              <a:t>2</a:t>
            </a:fld>
            <a:endParaRPr lang="en-US"/>
          </a:p>
        </p:txBody>
      </p:sp>
    </p:spTree>
    <p:extLst>
      <p:ext uri="{BB962C8B-B14F-4D97-AF65-F5344CB8AC3E}">
        <p14:creationId xmlns:p14="http://schemas.microsoft.com/office/powerpoint/2010/main" val="2190933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0EB05C-2E53-491B-802D-7A8B18C237BD}" type="slidenum">
              <a:rPr lang="en-US" smtClean="0"/>
              <a:t>13</a:t>
            </a:fld>
            <a:endParaRPr lang="en-US"/>
          </a:p>
        </p:txBody>
      </p:sp>
    </p:spTree>
    <p:extLst>
      <p:ext uri="{BB962C8B-B14F-4D97-AF65-F5344CB8AC3E}">
        <p14:creationId xmlns:p14="http://schemas.microsoft.com/office/powerpoint/2010/main" val="41913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0EB05C-2E53-491B-802D-7A8B18C237BD}" type="slidenum">
              <a:rPr lang="en-US" smtClean="0"/>
              <a:t>3</a:t>
            </a:fld>
            <a:endParaRPr lang="en-US"/>
          </a:p>
        </p:txBody>
      </p:sp>
    </p:spTree>
    <p:extLst>
      <p:ext uri="{BB962C8B-B14F-4D97-AF65-F5344CB8AC3E}">
        <p14:creationId xmlns:p14="http://schemas.microsoft.com/office/powerpoint/2010/main" val="299335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8D4BA8-4563-4987-B0CC-8EFE630F182A}" type="slidenum">
              <a:rPr lang="en-US" smtClean="0"/>
              <a:t>4</a:t>
            </a:fld>
            <a:endParaRPr lang="en-US"/>
          </a:p>
        </p:txBody>
      </p:sp>
    </p:spTree>
    <p:extLst>
      <p:ext uri="{BB962C8B-B14F-4D97-AF65-F5344CB8AC3E}">
        <p14:creationId xmlns:p14="http://schemas.microsoft.com/office/powerpoint/2010/main" val="474054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8D4BA8-4563-4987-B0CC-8EFE630F182A}" type="slidenum">
              <a:rPr lang="en-US" smtClean="0"/>
              <a:t>5</a:t>
            </a:fld>
            <a:endParaRPr lang="en-US"/>
          </a:p>
        </p:txBody>
      </p:sp>
    </p:spTree>
    <p:extLst>
      <p:ext uri="{BB962C8B-B14F-4D97-AF65-F5344CB8AC3E}">
        <p14:creationId xmlns:p14="http://schemas.microsoft.com/office/powerpoint/2010/main" val="663793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8D4BA8-4563-4987-B0CC-8EFE630F182A}" type="slidenum">
              <a:rPr lang="en-US" smtClean="0"/>
              <a:t>6</a:t>
            </a:fld>
            <a:endParaRPr lang="en-US"/>
          </a:p>
        </p:txBody>
      </p:sp>
    </p:spTree>
    <p:extLst>
      <p:ext uri="{BB962C8B-B14F-4D97-AF65-F5344CB8AC3E}">
        <p14:creationId xmlns:p14="http://schemas.microsoft.com/office/powerpoint/2010/main" val="801323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EE8D4BA8-4563-4987-B0CC-8EFE630F182A}" type="slidenum">
              <a:rPr lang="en-US" smtClean="0"/>
              <a:t>7</a:t>
            </a:fld>
            <a:endParaRPr lang="en-US"/>
          </a:p>
        </p:txBody>
      </p:sp>
    </p:spTree>
    <p:extLst>
      <p:ext uri="{BB962C8B-B14F-4D97-AF65-F5344CB8AC3E}">
        <p14:creationId xmlns:p14="http://schemas.microsoft.com/office/powerpoint/2010/main" val="34176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8D4BA8-4563-4987-B0CC-8EFE630F182A}" type="slidenum">
              <a:rPr lang="en-US" smtClean="0"/>
              <a:t>8</a:t>
            </a:fld>
            <a:endParaRPr lang="en-US"/>
          </a:p>
        </p:txBody>
      </p:sp>
    </p:spTree>
    <p:extLst>
      <p:ext uri="{BB962C8B-B14F-4D97-AF65-F5344CB8AC3E}">
        <p14:creationId xmlns:p14="http://schemas.microsoft.com/office/powerpoint/2010/main" val="3868266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8D4BA8-4563-4987-B0CC-8EFE630F182A}" type="slidenum">
              <a:rPr lang="en-US" smtClean="0"/>
              <a:t>9</a:t>
            </a:fld>
            <a:endParaRPr lang="en-US"/>
          </a:p>
        </p:txBody>
      </p:sp>
    </p:spTree>
    <p:extLst>
      <p:ext uri="{BB962C8B-B14F-4D97-AF65-F5344CB8AC3E}">
        <p14:creationId xmlns:p14="http://schemas.microsoft.com/office/powerpoint/2010/main" val="2399164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8D4BA8-4563-4987-B0CC-8EFE630F182A}" type="slidenum">
              <a:rPr lang="en-US" smtClean="0"/>
              <a:t>10</a:t>
            </a:fld>
            <a:endParaRPr lang="en-US"/>
          </a:p>
        </p:txBody>
      </p:sp>
    </p:spTree>
    <p:extLst>
      <p:ext uri="{BB962C8B-B14F-4D97-AF65-F5344CB8AC3E}">
        <p14:creationId xmlns:p14="http://schemas.microsoft.com/office/powerpoint/2010/main" val="39288533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3_Title Slide 1">
    <p:spTree>
      <p:nvGrpSpPr>
        <p:cNvPr id="1" name=""/>
        <p:cNvGrpSpPr/>
        <p:nvPr/>
      </p:nvGrpSpPr>
      <p:grpSpPr>
        <a:xfrm>
          <a:off x="0" y="0"/>
          <a:ext cx="0" cy="0"/>
          <a:chOff x="0" y="0"/>
          <a:chExt cx="0" cy="0"/>
        </a:xfrm>
      </p:grpSpPr>
      <p:pic>
        <p:nvPicPr>
          <p:cNvPr id="2" name="Picture 3" descr="Shape, rectangle&#10;&#10;Description automatically generated">
            <a:extLst>
              <a:ext uri="{FF2B5EF4-FFF2-40B4-BE49-F238E27FC236}">
                <a16:creationId xmlns:a16="http://schemas.microsoft.com/office/drawing/2014/main" id="{92BA07B1-95F8-F9CE-E58D-EC6067DA1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79375"/>
            <a:ext cx="11634787" cy="649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p:cNvSpPr>
            <a:spLocks noGrp="1"/>
          </p:cNvSpPr>
          <p:nvPr>
            <p:ph type="body" sz="quarter" idx="17"/>
          </p:nvPr>
        </p:nvSpPr>
        <p:spPr>
          <a:xfrm>
            <a:off x="1860605" y="1936857"/>
            <a:ext cx="9261483" cy="1217612"/>
          </a:xfrm>
        </p:spPr>
        <p:txBody>
          <a:bodyPr>
            <a:normAutofit/>
          </a:bodyPr>
          <a:lstStyle>
            <a:lvl1pPr marL="0" indent="0" algn="r">
              <a:buNone/>
              <a:defRPr sz="5400" b="1">
                <a:solidFill>
                  <a:schemeClr val="bg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14" name="Text Placeholder 5"/>
          <p:cNvSpPr>
            <a:spLocks noGrp="1"/>
          </p:cNvSpPr>
          <p:nvPr>
            <p:ph type="body" sz="quarter" idx="18"/>
          </p:nvPr>
        </p:nvSpPr>
        <p:spPr>
          <a:xfrm>
            <a:off x="4015409" y="3388116"/>
            <a:ext cx="7091283" cy="660400"/>
          </a:xfrm>
        </p:spPr>
        <p:txBody>
          <a:bodyPr>
            <a:normAutofit/>
          </a:bodyPr>
          <a:lstStyle>
            <a:lvl1pPr marL="0" indent="0" algn="r">
              <a:buNone/>
              <a:defRPr sz="3600" b="1">
                <a:solidFill>
                  <a:schemeClr val="bg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
        <p:nvSpPr>
          <p:cNvPr id="17" name="Text Placeholder 8"/>
          <p:cNvSpPr>
            <a:spLocks noGrp="1"/>
          </p:cNvSpPr>
          <p:nvPr>
            <p:ph type="body" sz="quarter" idx="19"/>
          </p:nvPr>
        </p:nvSpPr>
        <p:spPr>
          <a:xfrm>
            <a:off x="5772647" y="3976105"/>
            <a:ext cx="5349799" cy="660401"/>
          </a:xfrm>
        </p:spPr>
        <p:txBody>
          <a:bodyPr>
            <a:normAutofit/>
          </a:bodyPr>
          <a:lstStyle>
            <a:lvl1pPr marL="0" indent="0" algn="r">
              <a:buNone/>
              <a:defRPr sz="3600" b="1">
                <a:solidFill>
                  <a:schemeClr val="bg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20" name="Text Placeholder 12"/>
          <p:cNvSpPr>
            <a:spLocks noGrp="1"/>
          </p:cNvSpPr>
          <p:nvPr>
            <p:ph type="body" sz="quarter" idx="20"/>
          </p:nvPr>
        </p:nvSpPr>
        <p:spPr>
          <a:xfrm>
            <a:off x="8484042" y="4978028"/>
            <a:ext cx="2637516" cy="610680"/>
          </a:xfrm>
        </p:spPr>
        <p:txBody>
          <a:bodyPr/>
          <a:lstStyle>
            <a:lvl1pPr marL="0" indent="0" algn="r">
              <a:buNone/>
              <a:defRPr i="1" cap="all" baseline="0">
                <a:solidFill>
                  <a:schemeClr val="bg1"/>
                </a:solidFill>
              </a:defRPr>
            </a:lvl1pPr>
            <a:lvl2pPr marL="457200" indent="0" algn="r">
              <a:buNone/>
              <a:defRPr i="1" cap="all" baseline="0">
                <a:solidFill>
                  <a:schemeClr val="bg1"/>
                </a:solidFill>
              </a:defRPr>
            </a:lvl2pPr>
            <a:lvl3pPr marL="914400" indent="0" algn="r">
              <a:buNone/>
              <a:defRPr i="1" cap="all" baseline="0">
                <a:solidFill>
                  <a:schemeClr val="bg1"/>
                </a:solidFill>
              </a:defRPr>
            </a:lvl3pPr>
            <a:lvl4pPr marL="1371600" indent="0" algn="r">
              <a:buNone/>
              <a:defRPr i="1" cap="all" baseline="0">
                <a:solidFill>
                  <a:schemeClr val="bg1"/>
                </a:solidFill>
              </a:defRPr>
            </a:lvl4pPr>
            <a:lvl5pPr marL="1828800" indent="0" algn="r">
              <a:buNone/>
              <a:defRPr i="1" cap="all" baseline="0">
                <a:solidFill>
                  <a:schemeClr val="bg1"/>
                </a:solidFill>
              </a:defRPr>
            </a:lvl5pPr>
          </a:lstStyle>
          <a:p>
            <a:pPr lvl="0"/>
            <a:r>
              <a:rPr lang="en-US"/>
              <a:t>Click to edit Master text styles</a:t>
            </a:r>
          </a:p>
        </p:txBody>
      </p:sp>
      <p:pic>
        <p:nvPicPr>
          <p:cNvPr id="8" name="Picture 7" descr="Graphical user interface, application&#10;&#10;Description automatically generated">
            <a:extLst>
              <a:ext uri="{FF2B5EF4-FFF2-40B4-BE49-F238E27FC236}">
                <a16:creationId xmlns:a16="http://schemas.microsoft.com/office/drawing/2014/main" id="{136BBAAF-D953-040B-E52E-BB7DE903C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137" y="851379"/>
            <a:ext cx="3439029" cy="745073"/>
          </a:xfrm>
          <a:prstGeom prst="rect">
            <a:avLst/>
          </a:prstGeom>
        </p:spPr>
      </p:pic>
    </p:spTree>
    <p:extLst>
      <p:ext uri="{BB962C8B-B14F-4D97-AF65-F5344CB8AC3E}">
        <p14:creationId xmlns:p14="http://schemas.microsoft.com/office/powerpoint/2010/main" val="2905988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1"/>
          <p:cNvSpPr>
            <a:spLocks noGrp="1"/>
          </p:cNvSpPr>
          <p:nvPr>
            <p:ph type="title"/>
          </p:nvPr>
        </p:nvSpPr>
        <p:spPr>
          <a:xfrm>
            <a:off x="1228724" y="831086"/>
            <a:ext cx="9744075" cy="733533"/>
          </a:xfrm>
        </p:spPr>
        <p:txBody>
          <a:bodyPr/>
          <a:lstStyle>
            <a:lvl1pPr algn="ctr">
              <a:defRPr sz="4400" cap="all"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8" name="Text Placeholder 3"/>
          <p:cNvSpPr>
            <a:spLocks noGrp="1"/>
          </p:cNvSpPr>
          <p:nvPr>
            <p:ph type="body" sz="quarter" idx="10"/>
          </p:nvPr>
        </p:nvSpPr>
        <p:spPr>
          <a:xfrm>
            <a:off x="1264583" y="1971675"/>
            <a:ext cx="9744075" cy="4052888"/>
          </a:xfrm>
        </p:spPr>
        <p:txBody>
          <a:bodyPr/>
          <a:lstStyle>
            <a:lvl1pPr marL="0" indent="0">
              <a:lnSpc>
                <a:spcPct val="100000"/>
              </a:lnSpc>
              <a:spcBef>
                <a:spcPts val="1800"/>
              </a:spcBef>
              <a:buFont typeface="Arial" panose="020B0604020202020204" pitchFamily="34" charset="0"/>
              <a:buNone/>
              <a:defRPr sz="2400" b="0" baseline="0"/>
            </a:lvl1pPr>
            <a:lvl2pPr marL="800100" marR="0" indent="-3429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8161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Rectangle 1" descr="Decorative blue box as background" title="Decorative blue box as background">
            <a:extLst>
              <a:ext uri="{FF2B5EF4-FFF2-40B4-BE49-F238E27FC236}">
                <a16:creationId xmlns:a16="http://schemas.microsoft.com/office/drawing/2014/main" id="{367B7830-84CD-E10B-8891-727E50374BA5}"/>
              </a:ext>
            </a:extLst>
          </p:cNvPr>
          <p:cNvSpPr/>
          <p:nvPr/>
        </p:nvSpPr>
        <p:spPr>
          <a:xfrm>
            <a:off x="0" y="3313113"/>
            <a:ext cx="12192000" cy="3544887"/>
          </a:xfrm>
          <a:prstGeom prst="rect">
            <a:avLst/>
          </a:prstGeom>
          <a:solidFill>
            <a:srgbClr val="013D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itle 11"/>
          <p:cNvSpPr>
            <a:spLocks noGrp="1"/>
          </p:cNvSpPr>
          <p:nvPr>
            <p:ph type="title"/>
          </p:nvPr>
        </p:nvSpPr>
        <p:spPr>
          <a:xfrm>
            <a:off x="1223962" y="1347607"/>
            <a:ext cx="9744075" cy="606225"/>
          </a:xfrm>
        </p:spPr>
        <p:txBody>
          <a:bodyPr>
            <a:noAutofit/>
          </a:bodyPr>
          <a:lstStyle>
            <a:lvl1pPr algn="ctr">
              <a:lnSpc>
                <a:spcPct val="100000"/>
              </a:lnSpc>
              <a:defRPr sz="5400" b="1" cap="all"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70117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sp>
        <p:nvSpPr>
          <p:cNvPr id="10" name="Title 11"/>
          <p:cNvSpPr>
            <a:spLocks noGrp="1"/>
          </p:cNvSpPr>
          <p:nvPr>
            <p:ph type="title"/>
          </p:nvPr>
        </p:nvSpPr>
        <p:spPr>
          <a:xfrm>
            <a:off x="1228724" y="831086"/>
            <a:ext cx="9744075" cy="733533"/>
          </a:xfrm>
        </p:spPr>
        <p:txBody>
          <a:bodyPr/>
          <a:lstStyle>
            <a:lvl1pPr algn="ctr">
              <a:defRPr sz="4400" cap="all"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11" name="Content Placeholder 2"/>
          <p:cNvSpPr>
            <a:spLocks noGrp="1"/>
          </p:cNvSpPr>
          <p:nvPr>
            <p:ph sz="half" idx="2"/>
          </p:nvPr>
        </p:nvSpPr>
        <p:spPr>
          <a:xfrm>
            <a:off x="1043756" y="3183867"/>
            <a:ext cx="3180374" cy="2831167"/>
          </a:xfrm>
        </p:spPr>
        <p:txBody>
          <a:bodyPr>
            <a:normAutofit/>
          </a:bodyPr>
          <a:lstStyle>
            <a:lvl1pPr marL="0" indent="0">
              <a:buNone/>
              <a:defRPr sz="2000" baseline="0"/>
            </a:lvl1pPr>
          </a:lstStyle>
          <a:p>
            <a:pPr lvl="0"/>
            <a:r>
              <a:rPr lang="en-US"/>
              <a:t>Click to edit Master text styles</a:t>
            </a:r>
          </a:p>
        </p:txBody>
      </p:sp>
      <p:sp>
        <p:nvSpPr>
          <p:cNvPr id="13" name="Content Placeholder 2"/>
          <p:cNvSpPr>
            <a:spLocks noGrp="1"/>
          </p:cNvSpPr>
          <p:nvPr>
            <p:ph sz="half" idx="17"/>
          </p:nvPr>
        </p:nvSpPr>
        <p:spPr>
          <a:xfrm>
            <a:off x="7944030" y="3183867"/>
            <a:ext cx="3180374" cy="283116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lvl="0"/>
            <a:r>
              <a:rPr lang="en-US"/>
              <a:t>Click to edit Master text styles</a:t>
            </a:r>
          </a:p>
          <a:p>
            <a:pPr lvl="1"/>
            <a:r>
              <a:rPr lang="en-US"/>
              <a:t>Second level</a:t>
            </a:r>
          </a:p>
        </p:txBody>
      </p:sp>
      <p:sp>
        <p:nvSpPr>
          <p:cNvPr id="15" name="Content Placeholder 2"/>
          <p:cNvSpPr>
            <a:spLocks noGrp="1"/>
          </p:cNvSpPr>
          <p:nvPr>
            <p:ph sz="half" idx="19"/>
          </p:nvPr>
        </p:nvSpPr>
        <p:spPr>
          <a:xfrm>
            <a:off x="4493893" y="3183867"/>
            <a:ext cx="3180374" cy="283116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lvl="0"/>
            <a:r>
              <a:rPr lang="en-US"/>
              <a:t>Click to edit Master text styles</a:t>
            </a:r>
          </a:p>
          <a:p>
            <a:pPr lvl="1"/>
            <a:r>
              <a:rPr lang="en-US"/>
              <a:t>Second level</a:t>
            </a:r>
          </a:p>
        </p:txBody>
      </p:sp>
      <p:sp>
        <p:nvSpPr>
          <p:cNvPr id="9" name="Content Placeholder 7"/>
          <p:cNvSpPr>
            <a:spLocks noGrp="1"/>
          </p:cNvSpPr>
          <p:nvPr>
            <p:ph sz="quarter" idx="14"/>
          </p:nvPr>
        </p:nvSpPr>
        <p:spPr>
          <a:xfrm>
            <a:off x="1043756" y="1927711"/>
            <a:ext cx="3180374" cy="1000125"/>
          </a:xfrm>
        </p:spPr>
        <p:txBody>
          <a:bodyPr/>
          <a:lstStyle>
            <a:lvl1pPr marL="0" indent="0">
              <a:buNone/>
              <a:defRPr b="1"/>
            </a:lvl1pPr>
          </a:lstStyle>
          <a:p>
            <a:pPr lvl="0"/>
            <a:r>
              <a:rPr lang="en-US"/>
              <a:t>Click to edit Master text styles</a:t>
            </a:r>
          </a:p>
        </p:txBody>
      </p:sp>
      <p:sp>
        <p:nvSpPr>
          <p:cNvPr id="12" name="Content Placeholder 7"/>
          <p:cNvSpPr>
            <a:spLocks noGrp="1"/>
          </p:cNvSpPr>
          <p:nvPr>
            <p:ph sz="quarter" idx="18"/>
          </p:nvPr>
        </p:nvSpPr>
        <p:spPr>
          <a:xfrm>
            <a:off x="7944030" y="1927711"/>
            <a:ext cx="3180374" cy="100012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lvl="0"/>
            <a:r>
              <a:rPr lang="en-US"/>
              <a:t>Click to edit Master text styles</a:t>
            </a:r>
          </a:p>
          <a:p>
            <a:pPr lvl="1"/>
            <a:r>
              <a:rPr lang="en-US"/>
              <a:t>Second level</a:t>
            </a:r>
          </a:p>
        </p:txBody>
      </p:sp>
      <p:sp>
        <p:nvSpPr>
          <p:cNvPr id="14" name="Content Placeholder 7"/>
          <p:cNvSpPr>
            <a:spLocks noGrp="1"/>
          </p:cNvSpPr>
          <p:nvPr>
            <p:ph sz="quarter" idx="20"/>
          </p:nvPr>
        </p:nvSpPr>
        <p:spPr>
          <a:xfrm>
            <a:off x="4493893" y="1927711"/>
            <a:ext cx="3180374" cy="100012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5010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11"/>
          <p:cNvSpPr>
            <a:spLocks noGrp="1"/>
          </p:cNvSpPr>
          <p:nvPr>
            <p:ph type="title"/>
          </p:nvPr>
        </p:nvSpPr>
        <p:spPr>
          <a:xfrm>
            <a:off x="1228724" y="831086"/>
            <a:ext cx="9744075" cy="733533"/>
          </a:xfrm>
        </p:spPr>
        <p:txBody>
          <a:bodyPr/>
          <a:lstStyle>
            <a:lvl1pPr algn="ctr">
              <a:defRPr sz="4400" cap="all"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32396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F247A8E-BC81-C657-1806-EBFA9D152C89}"/>
              </a:ext>
            </a:extLst>
          </p:cNvPr>
          <p:cNvCxnSpPr/>
          <p:nvPr/>
        </p:nvCxnSpPr>
        <p:spPr>
          <a:xfrm>
            <a:off x="1022350" y="3359150"/>
            <a:ext cx="10201275" cy="0"/>
          </a:xfrm>
          <a:prstGeom prst="line">
            <a:avLst/>
          </a:prstGeom>
          <a:ln w="34925" cap="rnd">
            <a:solidFill>
              <a:schemeClr val="accent1"/>
            </a:solidFill>
            <a:prstDash val="dash"/>
            <a:round/>
          </a:ln>
        </p:spPr>
        <p:style>
          <a:lnRef idx="1">
            <a:schemeClr val="accent1"/>
          </a:lnRef>
          <a:fillRef idx="0">
            <a:schemeClr val="accent1"/>
          </a:fillRef>
          <a:effectRef idx="0">
            <a:schemeClr val="accent1"/>
          </a:effectRef>
          <a:fontRef idx="minor">
            <a:schemeClr val="tx1"/>
          </a:fontRef>
        </p:style>
      </p:cxnSp>
      <p:sp>
        <p:nvSpPr>
          <p:cNvPr id="5" name="Title 11"/>
          <p:cNvSpPr>
            <a:spLocks noGrp="1"/>
          </p:cNvSpPr>
          <p:nvPr>
            <p:ph type="title"/>
          </p:nvPr>
        </p:nvSpPr>
        <p:spPr>
          <a:xfrm>
            <a:off x="1228724" y="831086"/>
            <a:ext cx="9744075" cy="733533"/>
          </a:xfrm>
        </p:spPr>
        <p:txBody>
          <a:bodyPr/>
          <a:lstStyle>
            <a:lvl1pPr algn="ctr">
              <a:defRPr sz="4400" cap="all"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22487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with Image 1">
    <p:spTree>
      <p:nvGrpSpPr>
        <p:cNvPr id="1" name=""/>
        <p:cNvGrpSpPr/>
        <p:nvPr/>
      </p:nvGrpSpPr>
      <p:grpSpPr>
        <a:xfrm>
          <a:off x="0" y="0"/>
          <a:ext cx="0" cy="0"/>
          <a:chOff x="0" y="0"/>
          <a:chExt cx="0" cy="0"/>
        </a:xfrm>
      </p:grpSpPr>
      <p:sp>
        <p:nvSpPr>
          <p:cNvPr id="8" name="Title 1"/>
          <p:cNvSpPr>
            <a:spLocks noGrp="1"/>
          </p:cNvSpPr>
          <p:nvPr>
            <p:ph type="title"/>
          </p:nvPr>
        </p:nvSpPr>
        <p:spPr>
          <a:xfrm>
            <a:off x="896223" y="956020"/>
            <a:ext cx="4526472" cy="1080821"/>
          </a:xfrm>
        </p:spPr>
        <p:txBody>
          <a:bodyPr/>
          <a:lstStyle>
            <a:lvl1pPr>
              <a:defRPr sz="3400"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9" name="Text Placeholder 3"/>
          <p:cNvSpPr>
            <a:spLocks noGrp="1"/>
          </p:cNvSpPr>
          <p:nvPr>
            <p:ph type="body" sz="quarter" idx="10"/>
          </p:nvPr>
        </p:nvSpPr>
        <p:spPr>
          <a:xfrm>
            <a:off x="915274" y="2544763"/>
            <a:ext cx="4526472" cy="2047547"/>
          </a:xfrm>
        </p:spPr>
        <p:txBody>
          <a:bodyPr>
            <a:normAutofit/>
          </a:bodyPr>
          <a:lstStyle>
            <a:lvl1pPr marL="0" indent="0">
              <a:spcBef>
                <a:spcPts val="1200"/>
              </a:spcBef>
              <a:buNone/>
              <a:defRPr sz="2400">
                <a:latin typeface="Segoe UI" panose="020B0502040204020203" pitchFamily="34" charset="0"/>
                <a:cs typeface="Segoe UI" panose="020B0502040204020203" pitchFamily="34" charset="0"/>
              </a:defRPr>
            </a:lvl1pPr>
            <a:lvl2pPr marL="457200" indent="0">
              <a:buNone/>
              <a:defRPr sz="1800">
                <a:latin typeface="Segoe UI" panose="020B0502040204020203" pitchFamily="34" charset="0"/>
                <a:cs typeface="Segoe UI" panose="020B0502040204020203" pitchFamily="34" charset="0"/>
              </a:defRPr>
            </a:lvl2pPr>
            <a:lvl3pPr marL="914400" indent="0">
              <a:buNone/>
              <a:defRPr sz="1800">
                <a:latin typeface="Segoe UI" panose="020B0502040204020203" pitchFamily="34" charset="0"/>
                <a:cs typeface="Segoe UI" panose="020B0502040204020203" pitchFamily="34" charset="0"/>
              </a:defRPr>
            </a:lvl3pPr>
            <a:lvl4pPr marL="1371600" indent="0">
              <a:buNone/>
              <a:defRPr sz="1800">
                <a:latin typeface="Segoe UI" panose="020B0502040204020203" pitchFamily="34" charset="0"/>
                <a:cs typeface="Segoe UI" panose="020B0502040204020203" pitchFamily="34" charset="0"/>
              </a:defRPr>
            </a:lvl4pPr>
            <a:lvl5pPr marL="1828800" indent="0">
              <a:buNone/>
              <a:defRPr sz="180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p:txBody>
      </p:sp>
      <p:sp>
        <p:nvSpPr>
          <p:cNvPr id="10" name="Text Placeholder 5"/>
          <p:cNvSpPr>
            <a:spLocks noGrp="1"/>
          </p:cNvSpPr>
          <p:nvPr>
            <p:ph type="body" sz="quarter" idx="11"/>
          </p:nvPr>
        </p:nvSpPr>
        <p:spPr>
          <a:xfrm>
            <a:off x="915272" y="4744710"/>
            <a:ext cx="4526474" cy="1322715"/>
          </a:xfrm>
        </p:spPr>
        <p:txBody>
          <a:bodyPr>
            <a:noAutofit/>
          </a:bodyPr>
          <a:lstStyle>
            <a:lvl1pPr marL="0" indent="0">
              <a:spcBef>
                <a:spcPts val="1200"/>
              </a:spcBef>
              <a:buFont typeface="Arial" panose="020B0604020202020204" pitchFamily="34" charset="0"/>
              <a:buNone/>
              <a:defRPr sz="2000" b="1" i="1">
                <a:solidFill>
                  <a:srgbClr val="1F7F9A"/>
                </a:solidFill>
                <a:latin typeface="Segoe UI" panose="020B0502040204020203" pitchFamily="34" charset="0"/>
                <a:cs typeface="Segoe UI" panose="020B0502040204020203" pitchFamily="34" charset="0"/>
              </a:defRPr>
            </a:lvl1pPr>
            <a:lvl2pPr marL="4572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2pPr>
            <a:lvl3pPr marL="9144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3pPr>
            <a:lvl4pPr marL="13716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4pPr>
            <a:lvl5pPr marL="18288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5pPr>
          </a:lstStyle>
          <a:p>
            <a:pPr lvl="0"/>
            <a:r>
              <a:rPr lang="en-US"/>
              <a:t>Click to edit Master text styles</a:t>
            </a:r>
          </a:p>
        </p:txBody>
      </p:sp>
      <p:sp>
        <p:nvSpPr>
          <p:cNvPr id="11" name="Picture Placeholder 7"/>
          <p:cNvSpPr>
            <a:spLocks noGrp="1"/>
          </p:cNvSpPr>
          <p:nvPr>
            <p:ph type="pic" sz="quarter" idx="12"/>
          </p:nvPr>
        </p:nvSpPr>
        <p:spPr>
          <a:xfrm>
            <a:off x="6099175" y="0"/>
            <a:ext cx="4816475" cy="6867525"/>
          </a:xfrm>
        </p:spPr>
        <p:txBody>
          <a:bodyPr rtlCol="0">
            <a:normAutofit/>
          </a:bodyPr>
          <a:lstStyle>
            <a:lvl1pPr marL="0" indent="0">
              <a:buNone/>
              <a:defRPr sz="2000" baseline="0">
                <a:solidFill>
                  <a:srgbClr val="000000"/>
                </a:solidFill>
                <a:latin typeface="Segoe UI" panose="020B0502040204020203" pitchFamily="34" charset="0"/>
                <a:cs typeface="Segoe UI" panose="020B0502040204020203" pitchFamily="34"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620750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Image 2">
    <p:spTree>
      <p:nvGrpSpPr>
        <p:cNvPr id="1" name=""/>
        <p:cNvGrpSpPr/>
        <p:nvPr/>
      </p:nvGrpSpPr>
      <p:grpSpPr>
        <a:xfrm>
          <a:off x="0" y="0"/>
          <a:ext cx="0" cy="0"/>
          <a:chOff x="0" y="0"/>
          <a:chExt cx="0" cy="0"/>
        </a:xfrm>
      </p:grpSpPr>
      <p:sp>
        <p:nvSpPr>
          <p:cNvPr id="8" name="Title 17"/>
          <p:cNvSpPr>
            <a:spLocks noGrp="1"/>
          </p:cNvSpPr>
          <p:nvPr>
            <p:ph type="title"/>
          </p:nvPr>
        </p:nvSpPr>
        <p:spPr>
          <a:xfrm>
            <a:off x="893612" y="1360341"/>
            <a:ext cx="3356915" cy="1015663"/>
          </a:xfrm>
        </p:spPr>
        <p:txBody>
          <a:bodyPr>
            <a:noAutofit/>
          </a:bodyPr>
          <a:lstStyle>
            <a:lvl1pPr>
              <a:defRPr sz="340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9" name="Text Placeholder 20"/>
          <p:cNvSpPr>
            <a:spLocks noGrp="1"/>
          </p:cNvSpPr>
          <p:nvPr>
            <p:ph type="body" sz="quarter" idx="10"/>
          </p:nvPr>
        </p:nvSpPr>
        <p:spPr>
          <a:xfrm>
            <a:off x="1676401" y="2889580"/>
            <a:ext cx="2695574" cy="1381761"/>
          </a:xfrm>
        </p:spPr>
        <p:txBody>
          <a:bodyPr>
            <a:noAutofit/>
          </a:bodyPr>
          <a:lstStyle>
            <a:lvl1pPr marL="0" indent="0">
              <a:buNone/>
              <a:defRPr sz="2400">
                <a:latin typeface="Segoe UI" panose="020B0502040204020203" pitchFamily="34" charset="0"/>
                <a:cs typeface="Segoe UI" panose="020B0502040204020203" pitchFamily="34" charset="0"/>
              </a:defRPr>
            </a:lvl1pPr>
            <a:lvl2pPr marL="457200" indent="0">
              <a:buNone/>
              <a:defRPr sz="1800">
                <a:latin typeface="Segoe UI" panose="020B0502040204020203" pitchFamily="34" charset="0"/>
                <a:cs typeface="Segoe UI" panose="020B0502040204020203" pitchFamily="34" charset="0"/>
              </a:defRPr>
            </a:lvl2pPr>
            <a:lvl3pPr marL="914400" indent="0">
              <a:buNone/>
              <a:defRPr sz="1800">
                <a:latin typeface="Segoe UI" panose="020B0502040204020203" pitchFamily="34" charset="0"/>
                <a:cs typeface="Segoe UI" panose="020B0502040204020203" pitchFamily="34" charset="0"/>
              </a:defRPr>
            </a:lvl3pPr>
            <a:lvl4pPr marL="1371600" indent="0">
              <a:buNone/>
              <a:defRPr sz="1800">
                <a:latin typeface="Segoe UI" panose="020B0502040204020203" pitchFamily="34" charset="0"/>
                <a:cs typeface="Segoe UI" panose="020B0502040204020203" pitchFamily="34" charset="0"/>
              </a:defRPr>
            </a:lvl4pPr>
            <a:lvl5pPr marL="1828800" indent="0">
              <a:buNone/>
              <a:defRPr sz="1800">
                <a:latin typeface="Segoe UI" panose="020B0502040204020203" pitchFamily="34" charset="0"/>
                <a:cs typeface="Segoe UI" panose="020B0502040204020203" pitchFamily="34" charset="0"/>
              </a:defRPr>
            </a:lvl5pPr>
          </a:lstStyle>
          <a:p>
            <a:pPr lvl="0"/>
            <a:r>
              <a:rPr lang="en-US"/>
              <a:t>Click to edit Master text styles</a:t>
            </a:r>
          </a:p>
        </p:txBody>
      </p:sp>
      <p:sp>
        <p:nvSpPr>
          <p:cNvPr id="10" name="Text Placeholder 20"/>
          <p:cNvSpPr>
            <a:spLocks noGrp="1"/>
          </p:cNvSpPr>
          <p:nvPr>
            <p:ph type="body" sz="quarter" idx="11"/>
          </p:nvPr>
        </p:nvSpPr>
        <p:spPr>
          <a:xfrm>
            <a:off x="1663757" y="4512176"/>
            <a:ext cx="2695574" cy="1381761"/>
          </a:xfrm>
        </p:spPr>
        <p:txBody>
          <a:bodyPr>
            <a:noAutofit/>
          </a:bodyPr>
          <a:lstStyle>
            <a:lvl1pPr marL="0" indent="0">
              <a:buNone/>
              <a:defRPr sz="2400">
                <a:latin typeface="Segoe UI" panose="020B0502040204020203" pitchFamily="34" charset="0"/>
                <a:cs typeface="Segoe UI" panose="020B0502040204020203" pitchFamily="34" charset="0"/>
              </a:defRPr>
            </a:lvl1pPr>
            <a:lvl2pPr marL="457200" indent="0">
              <a:buNone/>
              <a:defRPr sz="1800">
                <a:latin typeface="Segoe UI" panose="020B0502040204020203" pitchFamily="34" charset="0"/>
                <a:cs typeface="Segoe UI" panose="020B0502040204020203" pitchFamily="34" charset="0"/>
              </a:defRPr>
            </a:lvl2pPr>
            <a:lvl3pPr marL="914400" indent="0">
              <a:buNone/>
              <a:defRPr sz="1800">
                <a:latin typeface="Segoe UI" panose="020B0502040204020203" pitchFamily="34" charset="0"/>
                <a:cs typeface="Segoe UI" panose="020B0502040204020203" pitchFamily="34" charset="0"/>
              </a:defRPr>
            </a:lvl3pPr>
            <a:lvl4pPr marL="1371600" indent="0">
              <a:buNone/>
              <a:defRPr sz="1800">
                <a:latin typeface="Segoe UI" panose="020B0502040204020203" pitchFamily="34" charset="0"/>
                <a:cs typeface="Segoe UI" panose="020B0502040204020203" pitchFamily="34" charset="0"/>
              </a:defRPr>
            </a:lvl4pPr>
            <a:lvl5pPr marL="1828800" indent="0">
              <a:buNone/>
              <a:defRPr sz="1800">
                <a:latin typeface="Segoe UI" panose="020B0502040204020203" pitchFamily="34" charset="0"/>
                <a:cs typeface="Segoe UI" panose="020B0502040204020203" pitchFamily="34" charset="0"/>
              </a:defRPr>
            </a:lvl5pPr>
          </a:lstStyle>
          <a:p>
            <a:pPr lvl="0"/>
            <a:r>
              <a:rPr lang="en-US"/>
              <a:t>Click to edit Master text styles</a:t>
            </a:r>
          </a:p>
        </p:txBody>
      </p:sp>
      <p:sp>
        <p:nvSpPr>
          <p:cNvPr id="11" name="Picture Placeholder 24"/>
          <p:cNvSpPr>
            <a:spLocks noGrp="1"/>
          </p:cNvSpPr>
          <p:nvPr>
            <p:ph type="pic" sz="quarter" idx="12"/>
          </p:nvPr>
        </p:nvSpPr>
        <p:spPr>
          <a:xfrm>
            <a:off x="4772025" y="1014413"/>
            <a:ext cx="3124200" cy="5045075"/>
          </a:xfrm>
        </p:spPr>
        <p:txBody>
          <a:bodyPr rtlCol="0">
            <a:normAutofit/>
          </a:bodyPr>
          <a:lstStyle>
            <a:lvl1pPr marL="0" indent="0">
              <a:buNone/>
              <a:defRPr sz="2000">
                <a:solidFill>
                  <a:srgbClr val="000000"/>
                </a:solidFill>
                <a:latin typeface="Segoe UI" panose="020B0502040204020203" pitchFamily="34" charset="0"/>
                <a:cs typeface="Segoe UI" panose="020B0502040204020203" pitchFamily="34" charset="0"/>
              </a:defRPr>
            </a:lvl1pPr>
          </a:lstStyle>
          <a:p>
            <a:pPr lvl="0"/>
            <a:r>
              <a:rPr lang="en-US" noProof="0"/>
              <a:t>Click icon to add picture</a:t>
            </a:r>
            <a:endParaRPr lang="en-US" noProof="0" dirty="0"/>
          </a:p>
        </p:txBody>
      </p:sp>
      <p:sp>
        <p:nvSpPr>
          <p:cNvPr id="12" name="Picture Placeholder 26"/>
          <p:cNvSpPr>
            <a:spLocks noGrp="1"/>
          </p:cNvSpPr>
          <p:nvPr>
            <p:ph type="pic" sz="quarter" idx="13"/>
          </p:nvPr>
        </p:nvSpPr>
        <p:spPr>
          <a:xfrm>
            <a:off x="8049621" y="1014413"/>
            <a:ext cx="3123203" cy="2462213"/>
          </a:xfrm>
        </p:spPr>
        <p:txBody>
          <a:bodyPr rtlCol="0">
            <a:normAutofit/>
          </a:bodyPr>
          <a:lstStyle>
            <a:lvl1pPr marL="0" indent="0">
              <a:buNone/>
              <a:defRPr sz="2000">
                <a:solidFill>
                  <a:srgbClr val="000000"/>
                </a:solidFill>
                <a:latin typeface="Segoe UI" panose="020B0502040204020203" pitchFamily="34" charset="0"/>
                <a:cs typeface="Segoe UI" panose="020B0502040204020203" pitchFamily="34" charset="0"/>
              </a:defRPr>
            </a:lvl1pPr>
          </a:lstStyle>
          <a:p>
            <a:pPr lvl="0"/>
            <a:r>
              <a:rPr lang="en-US" noProof="0"/>
              <a:t>Click icon to add picture</a:t>
            </a:r>
            <a:endParaRPr lang="en-US" noProof="0" dirty="0"/>
          </a:p>
        </p:txBody>
      </p:sp>
      <p:sp>
        <p:nvSpPr>
          <p:cNvPr id="13" name="Picture Placeholder 26"/>
          <p:cNvSpPr>
            <a:spLocks noGrp="1"/>
          </p:cNvSpPr>
          <p:nvPr>
            <p:ph type="pic" sz="quarter" idx="14"/>
          </p:nvPr>
        </p:nvSpPr>
        <p:spPr>
          <a:xfrm>
            <a:off x="8049621" y="3605861"/>
            <a:ext cx="3123203" cy="2453310"/>
          </a:xfrm>
        </p:spPr>
        <p:txBody>
          <a:bodyPr rtlCol="0">
            <a:normAutofit/>
          </a:bodyPr>
          <a:lstStyle>
            <a:lvl1pPr marL="0" indent="0">
              <a:buNone/>
              <a:defRPr sz="2000">
                <a:solidFill>
                  <a:srgbClr val="000000"/>
                </a:solidFill>
                <a:latin typeface="Segoe UI" panose="020B0502040204020203" pitchFamily="34" charset="0"/>
                <a:cs typeface="Segoe UI" panose="020B0502040204020203" pitchFamily="34" charset="0"/>
              </a:defRPr>
            </a:lvl1pPr>
          </a:lstStyle>
          <a:p>
            <a:pPr lvl="0"/>
            <a:r>
              <a:rPr lang="en-US" noProof="0"/>
              <a:t>Click icon to add picture</a:t>
            </a:r>
            <a:endParaRPr lang="en-US" noProof="0" dirty="0"/>
          </a:p>
        </p:txBody>
      </p:sp>
      <p:pic>
        <p:nvPicPr>
          <p:cNvPr id="6" name="Picture 5" descr="Icon&#10;&#10;Description automatically generated">
            <a:extLst>
              <a:ext uri="{FF2B5EF4-FFF2-40B4-BE49-F238E27FC236}">
                <a16:creationId xmlns:a16="http://schemas.microsoft.com/office/drawing/2014/main" id="{CE0E42EE-5148-E8E8-8411-AF631C34D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463" y="2889250"/>
            <a:ext cx="493097" cy="493776"/>
          </a:xfrm>
          <a:prstGeom prst="rect">
            <a:avLst/>
          </a:prstGeom>
        </p:spPr>
      </p:pic>
      <p:pic>
        <p:nvPicPr>
          <p:cNvPr id="14" name="Picture 13" descr="Icon&#10;&#10;Description automatically generated">
            <a:extLst>
              <a:ext uri="{FF2B5EF4-FFF2-40B4-BE49-F238E27FC236}">
                <a16:creationId xmlns:a16="http://schemas.microsoft.com/office/drawing/2014/main" id="{CEA3A37E-0796-AC59-1B33-F174BE77C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462" y="4458567"/>
            <a:ext cx="493097" cy="493776"/>
          </a:xfrm>
          <a:prstGeom prst="rect">
            <a:avLst/>
          </a:prstGeom>
        </p:spPr>
      </p:pic>
    </p:spTree>
    <p:extLst>
      <p:ext uri="{BB962C8B-B14F-4D97-AF65-F5344CB8AC3E}">
        <p14:creationId xmlns:p14="http://schemas.microsoft.com/office/powerpoint/2010/main" val="947041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985963" y="1828800"/>
            <a:ext cx="8007350" cy="2814638"/>
          </a:xfrm>
        </p:spPr>
        <p:txBody>
          <a:bodyPr>
            <a:normAutofit/>
          </a:bodyPr>
          <a:lstStyle>
            <a:lvl1pPr marL="0" indent="0" algn="ctr">
              <a:buNone/>
              <a:defRPr sz="24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669914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EC89F1B5-C786-B4C1-D76A-764093721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6975" y="4037013"/>
            <a:ext cx="1322388"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Icon&#10;&#10;Description automatically generated">
            <a:extLst>
              <a:ext uri="{FF2B5EF4-FFF2-40B4-BE49-F238E27FC236}">
                <a16:creationId xmlns:a16="http://schemas.microsoft.com/office/drawing/2014/main" id="{71B533F8-FCA6-030A-CF21-45B865BCC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075" y="4046538"/>
            <a:ext cx="132556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Icon&#10;&#10;Description automatically generated">
            <a:extLst>
              <a:ext uri="{FF2B5EF4-FFF2-40B4-BE49-F238E27FC236}">
                <a16:creationId xmlns:a16="http://schemas.microsoft.com/office/drawing/2014/main" id="{AD319CF5-5110-4DF4-2BB9-AB4E62375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3588" y="4046538"/>
            <a:ext cx="1322387"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descr="Decorative blue box as background" title="Decorative blue box as background">
            <a:extLst>
              <a:ext uri="{FF2B5EF4-FFF2-40B4-BE49-F238E27FC236}">
                <a16:creationId xmlns:a16="http://schemas.microsoft.com/office/drawing/2014/main" id="{486A5101-6296-8074-237B-52B7EE9D6981}"/>
              </a:ext>
            </a:extLst>
          </p:cNvPr>
          <p:cNvSpPr/>
          <p:nvPr/>
        </p:nvSpPr>
        <p:spPr>
          <a:xfrm>
            <a:off x="-9525" y="-1588"/>
            <a:ext cx="12201525" cy="3544888"/>
          </a:xfrm>
          <a:prstGeom prst="rect">
            <a:avLst/>
          </a:prstGeom>
          <a:solidFill>
            <a:srgbClr val="013D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 Placeholder 2"/>
          <p:cNvSpPr>
            <a:spLocks noGrp="1"/>
          </p:cNvSpPr>
          <p:nvPr>
            <p:ph type="body" sz="quarter" idx="10"/>
          </p:nvPr>
        </p:nvSpPr>
        <p:spPr>
          <a:xfrm>
            <a:off x="1167412" y="5666576"/>
            <a:ext cx="3056084" cy="762000"/>
          </a:xfrm>
        </p:spPr>
        <p:txBody>
          <a:bodyPr>
            <a:noAutofit/>
          </a:bodyPr>
          <a:lstStyle>
            <a:lvl1pPr marL="0" indent="0" algn="ctr">
              <a:buNone/>
              <a:defRPr sz="1800" baseline="0">
                <a:solidFill>
                  <a:schemeClr val="tx1"/>
                </a:solidFill>
                <a:latin typeface="Segoe UI" panose="020B0502040204020203" pitchFamily="34" charset="0"/>
                <a:cs typeface="Segoe UI" panose="020B0502040204020203" pitchFamily="34" charset="0"/>
              </a:defRPr>
            </a:lvl1pPr>
            <a:lvl2pPr marL="457200" indent="0">
              <a:buNone/>
              <a:defRPr sz="1800">
                <a:solidFill>
                  <a:srgbClr val="1B355E"/>
                </a:solidFill>
                <a:latin typeface="Ubuntu" panose="020B0804030602030204" pitchFamily="34" charset="0"/>
              </a:defRPr>
            </a:lvl2pPr>
            <a:lvl3pPr marL="914400" indent="0">
              <a:buNone/>
              <a:defRPr sz="1800">
                <a:solidFill>
                  <a:srgbClr val="1B355E"/>
                </a:solidFill>
                <a:latin typeface="Ubuntu" panose="020B0804030602030204" pitchFamily="34" charset="0"/>
              </a:defRPr>
            </a:lvl3pPr>
            <a:lvl4pPr marL="1371600" indent="0">
              <a:buNone/>
              <a:defRPr sz="1800">
                <a:solidFill>
                  <a:srgbClr val="1B355E"/>
                </a:solidFill>
                <a:latin typeface="Ubuntu" panose="020B0804030602030204" pitchFamily="34" charset="0"/>
              </a:defRPr>
            </a:lvl4pPr>
            <a:lvl5pPr marL="1828800" indent="0">
              <a:buNone/>
              <a:defRPr sz="1800">
                <a:solidFill>
                  <a:srgbClr val="1B355E"/>
                </a:solidFill>
                <a:latin typeface="Ubuntu" panose="020B0804030602030204" pitchFamily="34" charset="0"/>
              </a:defRPr>
            </a:lvl5pPr>
          </a:lstStyle>
          <a:p>
            <a:pPr lvl="0"/>
            <a:r>
              <a:rPr lang="en-US"/>
              <a:t>Click to edit Master text styles</a:t>
            </a:r>
          </a:p>
        </p:txBody>
      </p:sp>
      <p:sp>
        <p:nvSpPr>
          <p:cNvPr id="9" name="Text Placeholder 2"/>
          <p:cNvSpPr>
            <a:spLocks noGrp="1"/>
          </p:cNvSpPr>
          <p:nvPr>
            <p:ph type="body" sz="quarter" idx="11"/>
          </p:nvPr>
        </p:nvSpPr>
        <p:spPr>
          <a:xfrm>
            <a:off x="4632300" y="5666576"/>
            <a:ext cx="2891448" cy="762000"/>
          </a:xfrm>
        </p:spPr>
        <p:txBody>
          <a:bodyPr>
            <a:noAutofit/>
          </a:bodyPr>
          <a:lstStyle>
            <a:lvl1pPr marL="0" indent="0" algn="ctr">
              <a:buNone/>
              <a:defRPr sz="1800">
                <a:solidFill>
                  <a:schemeClr val="tx1"/>
                </a:solidFill>
                <a:latin typeface="Segoe UI" panose="020B0502040204020203" pitchFamily="34" charset="0"/>
                <a:cs typeface="Segoe UI" panose="020B0502040204020203" pitchFamily="34" charset="0"/>
              </a:defRPr>
            </a:lvl1pPr>
            <a:lvl2pPr marL="457200" indent="0">
              <a:buNone/>
              <a:defRPr sz="1800">
                <a:solidFill>
                  <a:srgbClr val="1B355E"/>
                </a:solidFill>
                <a:latin typeface="Ubuntu" panose="020B0804030602030204" pitchFamily="34" charset="0"/>
              </a:defRPr>
            </a:lvl2pPr>
            <a:lvl3pPr marL="914400" indent="0">
              <a:buNone/>
              <a:defRPr sz="1800">
                <a:solidFill>
                  <a:srgbClr val="1B355E"/>
                </a:solidFill>
                <a:latin typeface="Ubuntu" panose="020B0804030602030204" pitchFamily="34" charset="0"/>
              </a:defRPr>
            </a:lvl3pPr>
            <a:lvl4pPr marL="1371600" indent="0">
              <a:buNone/>
              <a:defRPr sz="1800">
                <a:solidFill>
                  <a:srgbClr val="1B355E"/>
                </a:solidFill>
                <a:latin typeface="Ubuntu" panose="020B0804030602030204" pitchFamily="34" charset="0"/>
              </a:defRPr>
            </a:lvl4pPr>
            <a:lvl5pPr marL="1828800" indent="0">
              <a:buNone/>
              <a:defRPr sz="1800">
                <a:solidFill>
                  <a:srgbClr val="1B355E"/>
                </a:solidFill>
                <a:latin typeface="Ubuntu" panose="020B0804030602030204" pitchFamily="34" charset="0"/>
              </a:defRPr>
            </a:lvl5pPr>
          </a:lstStyle>
          <a:p>
            <a:pPr lvl="0"/>
            <a:r>
              <a:rPr lang="en-US"/>
              <a:t>Click to edit Master text styles</a:t>
            </a:r>
          </a:p>
        </p:txBody>
      </p:sp>
      <p:sp>
        <p:nvSpPr>
          <p:cNvPr id="10" name="Text Placeholder 2"/>
          <p:cNvSpPr>
            <a:spLocks noGrp="1"/>
          </p:cNvSpPr>
          <p:nvPr>
            <p:ph type="body" sz="quarter" idx="12"/>
          </p:nvPr>
        </p:nvSpPr>
        <p:spPr>
          <a:xfrm>
            <a:off x="7949895" y="5666576"/>
            <a:ext cx="3056084" cy="762000"/>
          </a:xfrm>
        </p:spPr>
        <p:txBody>
          <a:bodyPr>
            <a:noAutofit/>
          </a:bodyPr>
          <a:lstStyle>
            <a:lvl1pPr marL="0" indent="0" algn="ctr">
              <a:buNone/>
              <a:defRPr sz="1800">
                <a:solidFill>
                  <a:schemeClr val="tx1"/>
                </a:solidFill>
                <a:latin typeface="Segoe UI" panose="020B0502040204020203" pitchFamily="34" charset="0"/>
                <a:cs typeface="Segoe UI" panose="020B0502040204020203" pitchFamily="34" charset="0"/>
              </a:defRPr>
            </a:lvl1pPr>
            <a:lvl2pPr marL="457200" indent="0">
              <a:buNone/>
              <a:defRPr sz="1800">
                <a:solidFill>
                  <a:srgbClr val="1B355E"/>
                </a:solidFill>
                <a:latin typeface="Ubuntu" panose="020B0804030602030204" pitchFamily="34" charset="0"/>
              </a:defRPr>
            </a:lvl2pPr>
            <a:lvl3pPr marL="914400" indent="0">
              <a:buNone/>
              <a:defRPr sz="1800">
                <a:solidFill>
                  <a:srgbClr val="1B355E"/>
                </a:solidFill>
                <a:latin typeface="Ubuntu" panose="020B0804030602030204" pitchFamily="34" charset="0"/>
              </a:defRPr>
            </a:lvl3pPr>
            <a:lvl4pPr marL="1371600" indent="0">
              <a:buNone/>
              <a:defRPr sz="1800">
                <a:solidFill>
                  <a:srgbClr val="1B355E"/>
                </a:solidFill>
                <a:latin typeface="Ubuntu" panose="020B0804030602030204" pitchFamily="34" charset="0"/>
              </a:defRPr>
            </a:lvl4pPr>
            <a:lvl5pPr marL="1828800" indent="0">
              <a:buNone/>
              <a:defRPr sz="1800">
                <a:solidFill>
                  <a:srgbClr val="1B355E"/>
                </a:solidFill>
                <a:latin typeface="Ubuntu" panose="020B0804030602030204" pitchFamily="34" charset="0"/>
              </a:defRPr>
            </a:lvl5pPr>
          </a:lstStyle>
          <a:p>
            <a:pPr lvl="0"/>
            <a:r>
              <a:rPr lang="en-US"/>
              <a:t>Click to edit Master text styles</a:t>
            </a:r>
          </a:p>
        </p:txBody>
      </p:sp>
      <p:sp>
        <p:nvSpPr>
          <p:cNvPr id="21" name="Title 11"/>
          <p:cNvSpPr>
            <a:spLocks noGrp="1"/>
          </p:cNvSpPr>
          <p:nvPr>
            <p:ph type="title"/>
          </p:nvPr>
        </p:nvSpPr>
        <p:spPr>
          <a:xfrm>
            <a:off x="1148453" y="1447620"/>
            <a:ext cx="9744075" cy="606225"/>
          </a:xfrm>
        </p:spPr>
        <p:txBody>
          <a:bodyPr>
            <a:noAutofit/>
          </a:bodyPr>
          <a:lstStyle>
            <a:lvl1pPr algn="ctr">
              <a:defRPr sz="5400" b="1" cap="all" baseline="0">
                <a:solidFill>
                  <a:schemeClr val="bg1"/>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6267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1F7E9A"/>
                </a:solidFill>
                <a:latin typeface="Segoe UI"/>
                <a:cs typeface="Segoe U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2/25/2026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19460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pic>
        <p:nvPicPr>
          <p:cNvPr id="2" name="Picture 3" descr="Chart, histogram&#10;&#10;Description automatically generated">
            <a:extLst>
              <a:ext uri="{FF2B5EF4-FFF2-40B4-BE49-F238E27FC236}">
                <a16:creationId xmlns:a16="http://schemas.microsoft.com/office/drawing/2014/main" id="{127991BF-87BD-CEE1-EE89-84A20E9F1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887" r="51984"/>
          <a:stretch>
            <a:fillRect/>
          </a:stretch>
        </p:blipFill>
        <p:spPr bwMode="auto">
          <a:xfrm>
            <a:off x="2054225" y="0"/>
            <a:ext cx="10137775" cy="619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10"/>
          <p:cNvSpPr>
            <a:spLocks noGrp="1"/>
          </p:cNvSpPr>
          <p:nvPr>
            <p:ph type="body" sz="quarter" idx="13"/>
          </p:nvPr>
        </p:nvSpPr>
        <p:spPr>
          <a:xfrm>
            <a:off x="1101774" y="2147972"/>
            <a:ext cx="5356225" cy="1839198"/>
          </a:xfrm>
        </p:spPr>
        <p:txBody>
          <a:bodyPr>
            <a:normAutofit/>
          </a:bodyPr>
          <a:lstStyle>
            <a:lvl1pPr marL="0" indent="0">
              <a:buNone/>
              <a:defRPr sz="54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3" name="Text Placeholder 21"/>
          <p:cNvSpPr>
            <a:spLocks noGrp="1"/>
          </p:cNvSpPr>
          <p:nvPr>
            <p:ph type="body" sz="quarter" idx="14"/>
          </p:nvPr>
        </p:nvSpPr>
        <p:spPr>
          <a:xfrm>
            <a:off x="1101775" y="4167345"/>
            <a:ext cx="8664058" cy="761367"/>
          </a:xfrm>
        </p:spPr>
        <p:txBody>
          <a:bodyPr>
            <a:normAutofit/>
          </a:bodyPr>
          <a:lstStyle>
            <a:lvl1pPr marL="0" indent="0">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6" name="Text Placeholder 24"/>
          <p:cNvSpPr>
            <a:spLocks noGrp="1"/>
          </p:cNvSpPr>
          <p:nvPr>
            <p:ph type="body" sz="quarter" idx="15"/>
          </p:nvPr>
        </p:nvSpPr>
        <p:spPr>
          <a:xfrm>
            <a:off x="1109220" y="4735890"/>
            <a:ext cx="8664058" cy="798513"/>
          </a:xfrm>
        </p:spPr>
        <p:txBody>
          <a:bodyPr>
            <a:normAutofit/>
          </a:bodyPr>
          <a:lstStyle>
            <a:lvl1pPr marL="0" indent="0">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Text Placeholder 27"/>
          <p:cNvSpPr>
            <a:spLocks noGrp="1"/>
          </p:cNvSpPr>
          <p:nvPr>
            <p:ph type="body" sz="quarter" idx="16"/>
          </p:nvPr>
        </p:nvSpPr>
        <p:spPr>
          <a:xfrm>
            <a:off x="1109196" y="5579009"/>
            <a:ext cx="3661588" cy="869950"/>
          </a:xfrm>
        </p:spPr>
        <p:txBody>
          <a:bodyPr/>
          <a:lstStyle>
            <a:lvl1pPr marL="0" indent="0">
              <a:buNone/>
              <a:defRPr i="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8" name="Picture 7" descr="Graphical user interface&#10;&#10;Description automatically generated with low confidence">
            <a:extLst>
              <a:ext uri="{FF2B5EF4-FFF2-40B4-BE49-F238E27FC236}">
                <a16:creationId xmlns:a16="http://schemas.microsoft.com/office/drawing/2014/main" id="{F3671283-B0BC-B40D-4BDB-D25AA6662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642" y="843702"/>
            <a:ext cx="3460886" cy="749808"/>
          </a:xfrm>
          <a:prstGeom prst="rect">
            <a:avLst/>
          </a:prstGeom>
        </p:spPr>
      </p:pic>
    </p:spTree>
    <p:extLst>
      <p:ext uri="{BB962C8B-B14F-4D97-AF65-F5344CB8AC3E}">
        <p14:creationId xmlns:p14="http://schemas.microsoft.com/office/powerpoint/2010/main" val="4244869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t with Image 1">
    <p:spTree>
      <p:nvGrpSpPr>
        <p:cNvPr id="1" name=""/>
        <p:cNvGrpSpPr/>
        <p:nvPr/>
      </p:nvGrpSpPr>
      <p:grpSpPr>
        <a:xfrm>
          <a:off x="0" y="0"/>
          <a:ext cx="0" cy="0"/>
          <a:chOff x="0" y="0"/>
          <a:chExt cx="0" cy="0"/>
        </a:xfrm>
      </p:grpSpPr>
      <p:sp>
        <p:nvSpPr>
          <p:cNvPr id="8" name="Title 1"/>
          <p:cNvSpPr>
            <a:spLocks noGrp="1"/>
          </p:cNvSpPr>
          <p:nvPr>
            <p:ph type="title"/>
          </p:nvPr>
        </p:nvSpPr>
        <p:spPr>
          <a:xfrm>
            <a:off x="896223" y="956020"/>
            <a:ext cx="4526472" cy="1080821"/>
          </a:xfrm>
        </p:spPr>
        <p:txBody>
          <a:bodyPr/>
          <a:lstStyle>
            <a:lvl1pPr>
              <a:defRPr sz="3400"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9" name="Text Placeholder 3"/>
          <p:cNvSpPr>
            <a:spLocks noGrp="1"/>
          </p:cNvSpPr>
          <p:nvPr>
            <p:ph type="body" sz="quarter" idx="10"/>
          </p:nvPr>
        </p:nvSpPr>
        <p:spPr>
          <a:xfrm>
            <a:off x="915274" y="2544763"/>
            <a:ext cx="4526472" cy="2047547"/>
          </a:xfrm>
        </p:spPr>
        <p:txBody>
          <a:bodyPr>
            <a:normAutofit/>
          </a:bodyPr>
          <a:lstStyle>
            <a:lvl1pPr marL="0" indent="0">
              <a:spcBef>
                <a:spcPts val="1200"/>
              </a:spcBef>
              <a:buNone/>
              <a:defRPr sz="2400">
                <a:latin typeface="Segoe UI" panose="020B0502040204020203" pitchFamily="34" charset="0"/>
                <a:cs typeface="Segoe UI" panose="020B0502040204020203" pitchFamily="34" charset="0"/>
              </a:defRPr>
            </a:lvl1pPr>
            <a:lvl2pPr marL="457200" indent="0">
              <a:buNone/>
              <a:defRPr sz="1800">
                <a:latin typeface="Segoe UI" panose="020B0502040204020203" pitchFamily="34" charset="0"/>
                <a:cs typeface="Segoe UI" panose="020B0502040204020203" pitchFamily="34" charset="0"/>
              </a:defRPr>
            </a:lvl2pPr>
            <a:lvl3pPr marL="914400" indent="0">
              <a:buNone/>
              <a:defRPr sz="1800">
                <a:latin typeface="Segoe UI" panose="020B0502040204020203" pitchFamily="34" charset="0"/>
                <a:cs typeface="Segoe UI" panose="020B0502040204020203" pitchFamily="34" charset="0"/>
              </a:defRPr>
            </a:lvl3pPr>
            <a:lvl4pPr marL="1371600" indent="0">
              <a:buNone/>
              <a:defRPr sz="1800">
                <a:latin typeface="Segoe UI" panose="020B0502040204020203" pitchFamily="34" charset="0"/>
                <a:cs typeface="Segoe UI" panose="020B0502040204020203" pitchFamily="34" charset="0"/>
              </a:defRPr>
            </a:lvl4pPr>
            <a:lvl5pPr marL="1828800" indent="0">
              <a:buNone/>
              <a:defRPr sz="180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p:txBody>
      </p:sp>
      <p:sp>
        <p:nvSpPr>
          <p:cNvPr id="10" name="Text Placeholder 5"/>
          <p:cNvSpPr>
            <a:spLocks noGrp="1"/>
          </p:cNvSpPr>
          <p:nvPr>
            <p:ph type="body" sz="quarter" idx="11"/>
          </p:nvPr>
        </p:nvSpPr>
        <p:spPr>
          <a:xfrm>
            <a:off x="915272" y="4744710"/>
            <a:ext cx="4526474" cy="1322715"/>
          </a:xfrm>
        </p:spPr>
        <p:txBody>
          <a:bodyPr>
            <a:noAutofit/>
          </a:bodyPr>
          <a:lstStyle>
            <a:lvl1pPr marL="0" indent="0">
              <a:spcBef>
                <a:spcPts val="1200"/>
              </a:spcBef>
              <a:buFont typeface="Arial" panose="020B0604020202020204" pitchFamily="34" charset="0"/>
              <a:buNone/>
              <a:defRPr sz="2000" b="1" i="1">
                <a:solidFill>
                  <a:srgbClr val="1F7F9A"/>
                </a:solidFill>
                <a:latin typeface="Segoe UI" panose="020B0502040204020203" pitchFamily="34" charset="0"/>
                <a:cs typeface="Segoe UI" panose="020B0502040204020203" pitchFamily="34" charset="0"/>
              </a:defRPr>
            </a:lvl1pPr>
            <a:lvl2pPr marL="4572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2pPr>
            <a:lvl3pPr marL="9144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3pPr>
            <a:lvl4pPr marL="13716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4pPr>
            <a:lvl5pPr marL="18288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5pPr>
          </a:lstStyle>
          <a:p>
            <a:pPr lvl="0"/>
            <a:r>
              <a:rPr lang="en-US"/>
              <a:t>Click to edit Master text styles</a:t>
            </a:r>
          </a:p>
        </p:txBody>
      </p:sp>
      <p:sp>
        <p:nvSpPr>
          <p:cNvPr id="11" name="Picture Placeholder 7"/>
          <p:cNvSpPr>
            <a:spLocks noGrp="1"/>
          </p:cNvSpPr>
          <p:nvPr>
            <p:ph type="pic" sz="quarter" idx="12"/>
          </p:nvPr>
        </p:nvSpPr>
        <p:spPr>
          <a:xfrm>
            <a:off x="6099175" y="0"/>
            <a:ext cx="4816475" cy="6867525"/>
          </a:xfrm>
        </p:spPr>
        <p:txBody>
          <a:bodyPr rtlCol="0">
            <a:normAutofit/>
          </a:bodyPr>
          <a:lstStyle>
            <a:lvl1pPr marL="0" indent="0">
              <a:buNone/>
              <a:defRPr sz="2000" baseline="0">
                <a:solidFill>
                  <a:srgbClr val="000000"/>
                </a:solidFill>
                <a:latin typeface="Segoe UI" panose="020B0502040204020203" pitchFamily="34" charset="0"/>
                <a:cs typeface="Segoe UI" panose="020B0502040204020203" pitchFamily="34"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030403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pic>
        <p:nvPicPr>
          <p:cNvPr id="2" name="Picture 3" descr="Background pattern&#10;&#10;Description automatically generated">
            <a:extLst>
              <a:ext uri="{FF2B5EF4-FFF2-40B4-BE49-F238E27FC236}">
                <a16:creationId xmlns:a16="http://schemas.microsoft.com/office/drawing/2014/main" id="{A24E6BE7-E794-8058-68E3-7A4F088D42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3" r="1772" b="219"/>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5"/>
          <p:cNvSpPr>
            <a:spLocks noGrp="1"/>
          </p:cNvSpPr>
          <p:nvPr>
            <p:ph type="body" sz="quarter" idx="15"/>
          </p:nvPr>
        </p:nvSpPr>
        <p:spPr>
          <a:xfrm>
            <a:off x="1367519" y="4462253"/>
            <a:ext cx="9244332" cy="512079"/>
          </a:xfrm>
        </p:spPr>
        <p:txBody>
          <a:bodyPr>
            <a:normAutofit/>
          </a:bodyPr>
          <a:lstStyle>
            <a:lvl1pPr marL="0" indent="0" algn="ctr">
              <a:buNone/>
              <a:defRPr sz="2800" b="1" cap="all" spc="300" baseline="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2" name="Text Placeholder 14"/>
          <p:cNvSpPr>
            <a:spLocks noGrp="1"/>
          </p:cNvSpPr>
          <p:nvPr>
            <p:ph type="body" sz="quarter" idx="16"/>
          </p:nvPr>
        </p:nvSpPr>
        <p:spPr>
          <a:xfrm>
            <a:off x="1359568" y="4982699"/>
            <a:ext cx="9260234" cy="585787"/>
          </a:xfrm>
        </p:spPr>
        <p:txBody>
          <a:bodyPr>
            <a:normAutofit/>
          </a:bodyPr>
          <a:lstStyle>
            <a:lvl1pPr marL="0" indent="0" algn="ctr">
              <a:buNone/>
              <a:defRPr sz="2800" cap="all" spc="300" baseline="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5" name="Text Placeholder 19"/>
          <p:cNvSpPr>
            <a:spLocks noGrp="1"/>
          </p:cNvSpPr>
          <p:nvPr>
            <p:ph type="body" sz="quarter" idx="17"/>
          </p:nvPr>
        </p:nvSpPr>
        <p:spPr>
          <a:xfrm>
            <a:off x="4662487" y="5751664"/>
            <a:ext cx="2867025" cy="585787"/>
          </a:xfrm>
        </p:spPr>
        <p:txBody>
          <a:bodyPr/>
          <a:lstStyle>
            <a:lvl1pPr marL="0" indent="0" algn="ctr">
              <a:buNone/>
              <a:defRPr sz="2200" b="1" baseline="0">
                <a:solidFill>
                  <a:schemeClr val="bg1"/>
                </a:solidFill>
              </a:defRPr>
            </a:lvl1pPr>
            <a:lvl2pPr marL="457200" indent="0">
              <a:buNone/>
              <a:defRPr sz="2200" b="1">
                <a:solidFill>
                  <a:schemeClr val="bg1"/>
                </a:solidFill>
              </a:defRPr>
            </a:lvl2pPr>
            <a:lvl3pPr marL="914400" indent="0">
              <a:buNone/>
              <a:defRPr sz="2200" b="1">
                <a:solidFill>
                  <a:schemeClr val="bg1"/>
                </a:solidFill>
              </a:defRPr>
            </a:lvl3pPr>
            <a:lvl4pPr marL="1371600" indent="0">
              <a:buNone/>
              <a:defRPr sz="2200" b="1">
                <a:solidFill>
                  <a:schemeClr val="bg1"/>
                </a:solidFill>
              </a:defRPr>
            </a:lvl4pPr>
            <a:lvl5pPr marL="1828800" indent="0">
              <a:buNone/>
              <a:defRPr sz="2200" b="1">
                <a:solidFill>
                  <a:schemeClr val="bg1"/>
                </a:solidFill>
              </a:defRPr>
            </a:lvl5pPr>
          </a:lstStyle>
          <a:p>
            <a:pPr lvl="0"/>
            <a:r>
              <a:rPr lang="en-US"/>
              <a:t>Click to edit Master text styles</a:t>
            </a:r>
          </a:p>
        </p:txBody>
      </p:sp>
      <p:sp>
        <p:nvSpPr>
          <p:cNvPr id="29" name="Text Placeholder 25"/>
          <p:cNvSpPr>
            <a:spLocks noGrp="1"/>
          </p:cNvSpPr>
          <p:nvPr>
            <p:ph type="body" sz="quarter" idx="18"/>
          </p:nvPr>
        </p:nvSpPr>
        <p:spPr>
          <a:xfrm>
            <a:off x="1374229" y="2689658"/>
            <a:ext cx="9261475" cy="1795462"/>
          </a:xfrm>
        </p:spPr>
        <p:txBody>
          <a:bodyPr/>
          <a:lstStyle>
            <a:lvl1pPr marL="0" indent="0" algn="ctr">
              <a:buNone/>
              <a:defRPr sz="6500" b="1">
                <a:solidFill>
                  <a:schemeClr val="bg1"/>
                </a:solidFill>
              </a:defRPr>
            </a:lvl1pPr>
            <a:lvl2pPr marL="457200" indent="0" algn="ctr">
              <a:buNone/>
              <a:defRPr sz="6500" b="1">
                <a:solidFill>
                  <a:schemeClr val="bg1"/>
                </a:solidFill>
              </a:defRPr>
            </a:lvl2pPr>
            <a:lvl3pPr marL="914400" indent="0" algn="ctr">
              <a:buNone/>
              <a:defRPr sz="6500" b="1">
                <a:solidFill>
                  <a:schemeClr val="bg1"/>
                </a:solidFill>
              </a:defRPr>
            </a:lvl3pPr>
            <a:lvl4pPr marL="1371600" indent="0" algn="ctr">
              <a:buNone/>
              <a:defRPr sz="6500" b="1">
                <a:solidFill>
                  <a:schemeClr val="bg1"/>
                </a:solidFill>
              </a:defRPr>
            </a:lvl4pPr>
            <a:lvl5pPr marL="1828800" indent="0" algn="ctr">
              <a:buNone/>
              <a:defRPr sz="6500" b="1">
                <a:solidFill>
                  <a:schemeClr val="bg1"/>
                </a:solidFill>
              </a:defRPr>
            </a:lvl5pPr>
          </a:lstStyle>
          <a:p>
            <a:pPr lvl="0"/>
            <a:r>
              <a:rPr lang="en-US"/>
              <a:t>Click to edit Master text styles</a:t>
            </a:r>
          </a:p>
        </p:txBody>
      </p:sp>
      <p:pic>
        <p:nvPicPr>
          <p:cNvPr id="7" name="Picture 6" descr="Text&#10;&#10;Description automatically generated">
            <a:extLst>
              <a:ext uri="{FF2B5EF4-FFF2-40B4-BE49-F238E27FC236}">
                <a16:creationId xmlns:a16="http://schemas.microsoft.com/office/drawing/2014/main" id="{8BBD39B3-1DE6-7766-6997-F4F3D1A6E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9741" y="775643"/>
            <a:ext cx="1792515" cy="1730837"/>
          </a:xfrm>
          <a:prstGeom prst="rect">
            <a:avLst/>
          </a:prstGeom>
        </p:spPr>
      </p:pic>
    </p:spTree>
    <p:extLst>
      <p:ext uri="{BB962C8B-B14F-4D97-AF65-F5344CB8AC3E}">
        <p14:creationId xmlns:p14="http://schemas.microsoft.com/office/powerpoint/2010/main" val="47144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Slide 1">
    <p:spTree>
      <p:nvGrpSpPr>
        <p:cNvPr id="1" name=""/>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B8975931-3EDD-D9C3-CE7C-2B464211B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0"/>
            <a:ext cx="12288838" cy="692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Text&#10;&#10;Description automatically generated">
            <a:extLst>
              <a:ext uri="{FF2B5EF4-FFF2-40B4-BE49-F238E27FC236}">
                <a16:creationId xmlns:a16="http://schemas.microsoft.com/office/drawing/2014/main" id="{12BD66E8-8E27-66B6-BDAA-06514F7EC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138" y="942975"/>
            <a:ext cx="32639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p:cNvSpPr>
            <a:spLocks noGrp="1"/>
          </p:cNvSpPr>
          <p:nvPr>
            <p:ph type="body" sz="quarter" idx="17"/>
          </p:nvPr>
        </p:nvSpPr>
        <p:spPr>
          <a:xfrm>
            <a:off x="1109195" y="1936857"/>
            <a:ext cx="10012893" cy="1217612"/>
          </a:xfrm>
        </p:spPr>
        <p:txBody>
          <a:bodyPr>
            <a:normAutofit/>
          </a:bodyPr>
          <a:lstStyle>
            <a:lvl1pPr marL="0" indent="0" algn="l">
              <a:buNone/>
              <a:defRPr sz="5400" b="1">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14" name="Text Placeholder 5"/>
          <p:cNvSpPr>
            <a:spLocks noGrp="1"/>
          </p:cNvSpPr>
          <p:nvPr>
            <p:ph type="body" sz="quarter" idx="18"/>
          </p:nvPr>
        </p:nvSpPr>
        <p:spPr>
          <a:xfrm>
            <a:off x="1109195" y="3388116"/>
            <a:ext cx="9997497" cy="660400"/>
          </a:xfrm>
        </p:spPr>
        <p:txBody>
          <a:bodyPr>
            <a:normAutofit/>
          </a:bodyPr>
          <a:lstStyle>
            <a:lvl1pPr marL="0" indent="0" algn="l">
              <a:buNone/>
              <a:defRPr sz="3600" b="1">
                <a:solidFill>
                  <a:schemeClr val="tx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
        <p:nvSpPr>
          <p:cNvPr id="17" name="Text Placeholder 8"/>
          <p:cNvSpPr>
            <a:spLocks noGrp="1"/>
          </p:cNvSpPr>
          <p:nvPr>
            <p:ph type="body" sz="quarter" idx="19"/>
          </p:nvPr>
        </p:nvSpPr>
        <p:spPr>
          <a:xfrm>
            <a:off x="1109196" y="3976105"/>
            <a:ext cx="5872050" cy="660401"/>
          </a:xfrm>
        </p:spPr>
        <p:txBody>
          <a:bodyPr>
            <a:normAutofit/>
          </a:bodyPr>
          <a:lstStyle>
            <a:lvl1pPr marL="0" indent="0" algn="l">
              <a:buNone/>
              <a:defRPr sz="3600" b="1">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20" name="Text Placeholder 12"/>
          <p:cNvSpPr>
            <a:spLocks noGrp="1"/>
          </p:cNvSpPr>
          <p:nvPr>
            <p:ph type="body" sz="quarter" idx="20"/>
          </p:nvPr>
        </p:nvSpPr>
        <p:spPr>
          <a:xfrm>
            <a:off x="1108307" y="4978028"/>
            <a:ext cx="3749940" cy="610680"/>
          </a:xfrm>
        </p:spPr>
        <p:txBody>
          <a:bodyPr/>
          <a:lstStyle>
            <a:lvl1pPr marL="0" indent="0" algn="l">
              <a:buNone/>
              <a:defRPr i="1" cap="all" baseline="0">
                <a:solidFill>
                  <a:schemeClr val="tx1"/>
                </a:solidFill>
              </a:defRPr>
            </a:lvl1pPr>
            <a:lvl2pPr marL="457200" indent="0" algn="r">
              <a:buNone/>
              <a:defRPr i="1" cap="all" baseline="0">
                <a:solidFill>
                  <a:schemeClr val="bg1"/>
                </a:solidFill>
              </a:defRPr>
            </a:lvl2pPr>
            <a:lvl3pPr marL="914400" indent="0" algn="r">
              <a:buNone/>
              <a:defRPr i="1" cap="all" baseline="0">
                <a:solidFill>
                  <a:schemeClr val="bg1"/>
                </a:solidFill>
              </a:defRPr>
            </a:lvl3pPr>
            <a:lvl4pPr marL="1371600" indent="0" algn="r">
              <a:buNone/>
              <a:defRPr i="1" cap="all" baseline="0">
                <a:solidFill>
                  <a:schemeClr val="bg1"/>
                </a:solidFill>
              </a:defRPr>
            </a:lvl4pPr>
            <a:lvl5pPr marL="1828800" indent="0" algn="r">
              <a:buNone/>
              <a:defRPr i="1" cap="all" baseline="0">
                <a:solidFill>
                  <a:schemeClr val="bg1"/>
                </a:solidFill>
              </a:defRPr>
            </a:lvl5pPr>
          </a:lstStyle>
          <a:p>
            <a:pPr lvl="0"/>
            <a:r>
              <a:rPr lang="en-US"/>
              <a:t>Click to edit Master text styles</a:t>
            </a:r>
          </a:p>
        </p:txBody>
      </p:sp>
      <p:pic>
        <p:nvPicPr>
          <p:cNvPr id="5" name="Picture 4" descr="Graphical user interface&#10;&#10;Description automatically generated with low confidence">
            <a:extLst>
              <a:ext uri="{FF2B5EF4-FFF2-40B4-BE49-F238E27FC236}">
                <a16:creationId xmlns:a16="http://schemas.microsoft.com/office/drawing/2014/main" id="{6371135F-7291-338A-BC1B-51673D4FE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642" y="843702"/>
            <a:ext cx="3460886" cy="749808"/>
          </a:xfrm>
          <a:prstGeom prst="rect">
            <a:avLst/>
          </a:prstGeom>
        </p:spPr>
      </p:pic>
    </p:spTree>
    <p:extLst>
      <p:ext uri="{BB962C8B-B14F-4D97-AF65-F5344CB8AC3E}">
        <p14:creationId xmlns:p14="http://schemas.microsoft.com/office/powerpoint/2010/main" val="2785420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Title Slide 1">
    <p:spTree>
      <p:nvGrpSpPr>
        <p:cNvPr id="1" name=""/>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741EF09B-E121-A971-F284-7B053861C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64"/>
          <a:stretch>
            <a:fillRect/>
          </a:stretch>
        </p:blipFill>
        <p:spPr bwMode="auto">
          <a:xfrm>
            <a:off x="-31750" y="-47625"/>
            <a:ext cx="12223750" cy="696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p:cNvSpPr>
            <a:spLocks noGrp="1"/>
          </p:cNvSpPr>
          <p:nvPr>
            <p:ph type="body" sz="quarter" idx="17"/>
          </p:nvPr>
        </p:nvSpPr>
        <p:spPr>
          <a:xfrm>
            <a:off x="1109195" y="2660427"/>
            <a:ext cx="10012893" cy="1217612"/>
          </a:xfrm>
        </p:spPr>
        <p:txBody>
          <a:bodyPr>
            <a:normAutofit/>
          </a:bodyPr>
          <a:lstStyle>
            <a:lvl1pPr marL="0" indent="0" algn="r">
              <a:buNone/>
              <a:defRPr sz="5400" b="1">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14" name="Text Placeholder 5"/>
          <p:cNvSpPr>
            <a:spLocks noGrp="1"/>
          </p:cNvSpPr>
          <p:nvPr>
            <p:ph type="body" sz="quarter" idx="18"/>
          </p:nvPr>
        </p:nvSpPr>
        <p:spPr>
          <a:xfrm>
            <a:off x="1109195" y="4079883"/>
            <a:ext cx="9997497" cy="660400"/>
          </a:xfrm>
        </p:spPr>
        <p:txBody>
          <a:bodyPr>
            <a:normAutofit/>
          </a:bodyPr>
          <a:lstStyle>
            <a:lvl1pPr marL="0" indent="0" algn="r">
              <a:buNone/>
              <a:defRPr sz="3600" b="0">
                <a:solidFill>
                  <a:schemeClr val="tx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
        <p:nvSpPr>
          <p:cNvPr id="17" name="Text Placeholder 8"/>
          <p:cNvSpPr>
            <a:spLocks noGrp="1"/>
          </p:cNvSpPr>
          <p:nvPr>
            <p:ph type="body" sz="quarter" idx="19"/>
          </p:nvPr>
        </p:nvSpPr>
        <p:spPr>
          <a:xfrm>
            <a:off x="1109195" y="4699675"/>
            <a:ext cx="10013251" cy="660401"/>
          </a:xfrm>
        </p:spPr>
        <p:txBody>
          <a:bodyPr>
            <a:normAutofit/>
          </a:bodyPr>
          <a:lstStyle>
            <a:lvl1pPr marL="0" indent="0" algn="r">
              <a:buNone/>
              <a:defRPr sz="3600" b="0">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20" name="Text Placeholder 12"/>
          <p:cNvSpPr>
            <a:spLocks noGrp="1"/>
          </p:cNvSpPr>
          <p:nvPr>
            <p:ph type="body" sz="quarter" idx="20"/>
          </p:nvPr>
        </p:nvSpPr>
        <p:spPr>
          <a:xfrm>
            <a:off x="7911548" y="5606180"/>
            <a:ext cx="3209650" cy="610680"/>
          </a:xfrm>
        </p:spPr>
        <p:txBody>
          <a:bodyPr/>
          <a:lstStyle>
            <a:lvl1pPr marL="0" indent="0" algn="r">
              <a:buNone/>
              <a:defRPr i="1" cap="all" baseline="0">
                <a:solidFill>
                  <a:schemeClr val="bg1"/>
                </a:solidFill>
              </a:defRPr>
            </a:lvl1pPr>
            <a:lvl2pPr marL="457200" indent="0" algn="r">
              <a:buNone/>
              <a:defRPr i="1" cap="all" baseline="0">
                <a:solidFill>
                  <a:schemeClr val="bg1"/>
                </a:solidFill>
              </a:defRPr>
            </a:lvl2pPr>
            <a:lvl3pPr marL="914400" indent="0" algn="r">
              <a:buNone/>
              <a:defRPr i="1" cap="all" baseline="0">
                <a:solidFill>
                  <a:schemeClr val="bg1"/>
                </a:solidFill>
              </a:defRPr>
            </a:lvl3pPr>
            <a:lvl4pPr marL="1371600" indent="0" algn="r">
              <a:buNone/>
              <a:defRPr i="1" cap="all" baseline="0">
                <a:solidFill>
                  <a:schemeClr val="bg1"/>
                </a:solidFill>
              </a:defRPr>
            </a:lvl4pPr>
            <a:lvl5pPr marL="1828800" indent="0" algn="r">
              <a:buNone/>
              <a:defRPr i="1" cap="all" baseline="0">
                <a:solidFill>
                  <a:schemeClr val="bg1"/>
                </a:solidFill>
              </a:defRPr>
            </a:lvl5pPr>
          </a:lstStyle>
          <a:p>
            <a:pPr lvl="0"/>
            <a:r>
              <a:rPr lang="en-US"/>
              <a:t>Click to edit Master text styles</a:t>
            </a:r>
          </a:p>
        </p:txBody>
      </p:sp>
      <p:pic>
        <p:nvPicPr>
          <p:cNvPr id="5" name="Picture 4" descr="Graphical user interface, application&#10;&#10;Description automatically generated">
            <a:extLst>
              <a:ext uri="{FF2B5EF4-FFF2-40B4-BE49-F238E27FC236}">
                <a16:creationId xmlns:a16="http://schemas.microsoft.com/office/drawing/2014/main" id="{62F9BF4B-CFFD-96C9-9F85-815180621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137" y="851379"/>
            <a:ext cx="3439029" cy="745073"/>
          </a:xfrm>
          <a:prstGeom prst="rect">
            <a:avLst/>
          </a:prstGeom>
        </p:spPr>
      </p:pic>
    </p:spTree>
    <p:extLst>
      <p:ext uri="{BB962C8B-B14F-4D97-AF65-F5344CB8AC3E}">
        <p14:creationId xmlns:p14="http://schemas.microsoft.com/office/powerpoint/2010/main" val="3423883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Title Slide 1">
    <p:spTree>
      <p:nvGrpSpPr>
        <p:cNvPr id="1" name=""/>
        <p:cNvGrpSpPr/>
        <p:nvPr/>
      </p:nvGrpSpPr>
      <p:grpSpPr>
        <a:xfrm>
          <a:off x="0" y="0"/>
          <a:ext cx="0" cy="0"/>
          <a:chOff x="0" y="0"/>
          <a:chExt cx="0" cy="0"/>
        </a:xfrm>
      </p:grpSpPr>
      <p:pic>
        <p:nvPicPr>
          <p:cNvPr id="2" name="Picture 3" descr="Icon&#10;&#10;Description automatically generated with medium confidence">
            <a:extLst>
              <a:ext uri="{FF2B5EF4-FFF2-40B4-BE49-F238E27FC236}">
                <a16:creationId xmlns:a16="http://schemas.microsoft.com/office/drawing/2014/main" id="{E05C6F37-2088-C059-D98C-D7FEBD461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31750"/>
            <a:ext cx="12299950" cy="698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p:cNvSpPr>
            <a:spLocks noGrp="1"/>
          </p:cNvSpPr>
          <p:nvPr>
            <p:ph type="body" sz="quarter" idx="17"/>
          </p:nvPr>
        </p:nvSpPr>
        <p:spPr>
          <a:xfrm>
            <a:off x="3371353" y="2660427"/>
            <a:ext cx="7750735" cy="1217612"/>
          </a:xfrm>
        </p:spPr>
        <p:txBody>
          <a:bodyPr>
            <a:normAutofit/>
          </a:bodyPr>
          <a:lstStyle>
            <a:lvl1pPr marL="0" indent="0" algn="r">
              <a:buNone/>
              <a:defRPr sz="5400" b="1">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14" name="Text Placeholder 5"/>
          <p:cNvSpPr>
            <a:spLocks noGrp="1"/>
          </p:cNvSpPr>
          <p:nvPr>
            <p:ph type="body" sz="quarter" idx="18"/>
          </p:nvPr>
        </p:nvSpPr>
        <p:spPr>
          <a:xfrm>
            <a:off x="3800723" y="4079883"/>
            <a:ext cx="7305969" cy="660400"/>
          </a:xfrm>
        </p:spPr>
        <p:txBody>
          <a:bodyPr>
            <a:normAutofit/>
          </a:bodyPr>
          <a:lstStyle>
            <a:lvl1pPr marL="0" indent="0" algn="r">
              <a:buNone/>
              <a:defRPr sz="3600" b="0">
                <a:solidFill>
                  <a:schemeClr val="tx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
        <p:nvSpPr>
          <p:cNvPr id="17" name="Text Placeholder 8"/>
          <p:cNvSpPr>
            <a:spLocks noGrp="1"/>
          </p:cNvSpPr>
          <p:nvPr>
            <p:ph type="body" sz="quarter" idx="19"/>
          </p:nvPr>
        </p:nvSpPr>
        <p:spPr>
          <a:xfrm>
            <a:off x="4007457" y="4699675"/>
            <a:ext cx="7114989" cy="660401"/>
          </a:xfrm>
        </p:spPr>
        <p:txBody>
          <a:bodyPr>
            <a:normAutofit/>
          </a:bodyPr>
          <a:lstStyle>
            <a:lvl1pPr marL="0" indent="0" algn="r">
              <a:buNone/>
              <a:defRPr sz="3600" b="0">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20" name="Text Placeholder 12"/>
          <p:cNvSpPr>
            <a:spLocks noGrp="1"/>
          </p:cNvSpPr>
          <p:nvPr>
            <p:ph type="body" sz="quarter" idx="20"/>
          </p:nvPr>
        </p:nvSpPr>
        <p:spPr>
          <a:xfrm>
            <a:off x="7657105" y="5606180"/>
            <a:ext cx="3464093" cy="610680"/>
          </a:xfrm>
        </p:spPr>
        <p:txBody>
          <a:bodyPr/>
          <a:lstStyle>
            <a:lvl1pPr marL="0" indent="0" algn="r">
              <a:buNone/>
              <a:defRPr i="1" cap="all" baseline="0">
                <a:solidFill>
                  <a:schemeClr val="tx1"/>
                </a:solidFill>
              </a:defRPr>
            </a:lvl1pPr>
            <a:lvl2pPr marL="457200" indent="0" algn="r">
              <a:buNone/>
              <a:defRPr i="1" cap="all" baseline="0">
                <a:solidFill>
                  <a:schemeClr val="bg1"/>
                </a:solidFill>
              </a:defRPr>
            </a:lvl2pPr>
            <a:lvl3pPr marL="914400" indent="0" algn="r">
              <a:buNone/>
              <a:defRPr i="1" cap="all" baseline="0">
                <a:solidFill>
                  <a:schemeClr val="bg1"/>
                </a:solidFill>
              </a:defRPr>
            </a:lvl3pPr>
            <a:lvl4pPr marL="1371600" indent="0" algn="r">
              <a:buNone/>
              <a:defRPr i="1" cap="all" baseline="0">
                <a:solidFill>
                  <a:schemeClr val="bg1"/>
                </a:solidFill>
              </a:defRPr>
            </a:lvl4pPr>
            <a:lvl5pPr marL="1828800" indent="0" algn="r">
              <a:buNone/>
              <a:defRPr i="1" cap="all" baseline="0">
                <a:solidFill>
                  <a:schemeClr val="bg1"/>
                </a:solidFill>
              </a:defRPr>
            </a:lvl5pPr>
          </a:lstStyle>
          <a:p>
            <a:pPr lvl="0"/>
            <a:r>
              <a:rPr lang="en-US"/>
              <a:t>Click to edit Master text styles</a:t>
            </a:r>
          </a:p>
        </p:txBody>
      </p:sp>
      <p:pic>
        <p:nvPicPr>
          <p:cNvPr id="5" name="Picture 4" descr="Graphical user interface&#10;&#10;Description automatically generated with low confidence">
            <a:extLst>
              <a:ext uri="{FF2B5EF4-FFF2-40B4-BE49-F238E27FC236}">
                <a16:creationId xmlns:a16="http://schemas.microsoft.com/office/drawing/2014/main" id="{1D46EEF2-F74C-B9E9-25FE-BF27DEBFB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935" y="873682"/>
            <a:ext cx="3460886" cy="749808"/>
          </a:xfrm>
          <a:prstGeom prst="rect">
            <a:avLst/>
          </a:prstGeom>
        </p:spPr>
      </p:pic>
    </p:spTree>
    <p:extLst>
      <p:ext uri="{BB962C8B-B14F-4D97-AF65-F5344CB8AC3E}">
        <p14:creationId xmlns:p14="http://schemas.microsoft.com/office/powerpoint/2010/main" val="2933123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Slide 1">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5351463" cy="6858000"/>
          </a:xfrm>
        </p:spPr>
        <p:txBody>
          <a:bodyPr rtlCol="0">
            <a:normAutofit/>
          </a:bodyPr>
          <a:lstStyle>
            <a:lvl1pPr marL="0" indent="0">
              <a:buNone/>
              <a:defRPr sz="1600"/>
            </a:lvl1pPr>
          </a:lstStyle>
          <a:p>
            <a:pPr lvl="0"/>
            <a:r>
              <a:rPr lang="en-US" noProof="0"/>
              <a:t>Click icon to add picture</a:t>
            </a:r>
            <a:endParaRPr lang="en-US" noProof="0" dirty="0"/>
          </a:p>
        </p:txBody>
      </p:sp>
      <p:sp>
        <p:nvSpPr>
          <p:cNvPr id="19" name="Text Placeholder 17"/>
          <p:cNvSpPr>
            <a:spLocks noGrp="1"/>
          </p:cNvSpPr>
          <p:nvPr>
            <p:ph type="body" sz="quarter" idx="12"/>
          </p:nvPr>
        </p:nvSpPr>
        <p:spPr>
          <a:xfrm>
            <a:off x="5945188" y="2494770"/>
            <a:ext cx="4946650" cy="1581150"/>
          </a:xfrm>
        </p:spPr>
        <p:txBody>
          <a:bodyPr>
            <a:normAutofit/>
          </a:bodyPr>
          <a:lstStyle>
            <a:lvl1pPr marL="0" indent="0">
              <a:buNone/>
              <a:defRPr sz="4500" b="1"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3" name="Text Placeholder 20"/>
          <p:cNvSpPr>
            <a:spLocks noGrp="1"/>
          </p:cNvSpPr>
          <p:nvPr>
            <p:ph type="body" sz="quarter" idx="13"/>
          </p:nvPr>
        </p:nvSpPr>
        <p:spPr>
          <a:xfrm>
            <a:off x="5967673" y="4221240"/>
            <a:ext cx="4870450" cy="553883"/>
          </a:xfrm>
        </p:spPr>
        <p:txBody>
          <a:bodyPr/>
          <a:lstStyle>
            <a:lvl1pPr marL="0" indent="0">
              <a:spcBef>
                <a:spcPts val="1500"/>
              </a:spcBef>
              <a:buNone/>
              <a:defRPr b="0" i="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24"/>
          <p:cNvSpPr>
            <a:spLocks noGrp="1"/>
          </p:cNvSpPr>
          <p:nvPr>
            <p:ph type="body" sz="quarter" idx="14"/>
          </p:nvPr>
        </p:nvSpPr>
        <p:spPr>
          <a:xfrm>
            <a:off x="5967673" y="4775123"/>
            <a:ext cx="4884737" cy="479425"/>
          </a:xfrm>
        </p:spPr>
        <p:txBody>
          <a:bodyPr/>
          <a:lstStyle>
            <a:lvl1pPr marL="0" indent="0">
              <a:buNone/>
              <a:defRPr i="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7" name="Text Placeholder 26"/>
          <p:cNvSpPr>
            <a:spLocks noGrp="1"/>
          </p:cNvSpPr>
          <p:nvPr>
            <p:ph type="body" sz="quarter" idx="15"/>
          </p:nvPr>
        </p:nvSpPr>
        <p:spPr>
          <a:xfrm>
            <a:off x="5967673" y="5329575"/>
            <a:ext cx="4906962" cy="698500"/>
          </a:xfrm>
        </p:spPr>
        <p:txBody>
          <a:bodyPr/>
          <a:lstStyle>
            <a:lvl1pPr marL="0" indent="0">
              <a:buNone/>
              <a:defRPr i="1"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8" name="Picture 7" descr="Graphical user interface&#10;&#10;Description automatically generated with medium confidence">
            <a:extLst>
              <a:ext uri="{FF2B5EF4-FFF2-40B4-BE49-F238E27FC236}">
                <a16:creationId xmlns:a16="http://schemas.microsoft.com/office/drawing/2014/main" id="{962EDF28-CB6F-664A-56DC-E7B3D80C0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0117" y="761257"/>
            <a:ext cx="3460885" cy="749808"/>
          </a:xfrm>
          <a:prstGeom prst="rect">
            <a:avLst/>
          </a:prstGeom>
        </p:spPr>
      </p:pic>
    </p:spTree>
    <p:extLst>
      <p:ext uri="{BB962C8B-B14F-4D97-AF65-F5344CB8AC3E}">
        <p14:creationId xmlns:p14="http://schemas.microsoft.com/office/powerpoint/2010/main" val="2340039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pic>
        <p:nvPicPr>
          <p:cNvPr id="2" name="Picture 3" descr="A picture containing text&#10;&#10;Description automatically generated">
            <a:extLst>
              <a:ext uri="{FF2B5EF4-FFF2-40B4-BE49-F238E27FC236}">
                <a16:creationId xmlns:a16="http://schemas.microsoft.com/office/drawing/2014/main" id="{9F89DA95-1B35-C0CA-DC63-C3C813F11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A picture containing text, display, electronics, screenshot&#10;&#10;Description automatically generated">
            <a:extLst>
              <a:ext uri="{FF2B5EF4-FFF2-40B4-BE49-F238E27FC236}">
                <a16:creationId xmlns:a16="http://schemas.microsoft.com/office/drawing/2014/main" id="{C5B9DEED-ADC1-C466-EFD6-4F9B08AEB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063" y="1263650"/>
            <a:ext cx="6103937"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6829425" y="2562226"/>
            <a:ext cx="4946457" cy="1581150"/>
          </a:xfrm>
        </p:spPr>
        <p:txBody>
          <a:bodyPr>
            <a:noAutofit/>
          </a:bodyPr>
          <a:lstStyle>
            <a:lvl1pPr marL="0" indent="0">
              <a:lnSpc>
                <a:spcPct val="90000"/>
              </a:lnSpc>
              <a:buNone/>
              <a:defRPr sz="4500" b="1">
                <a:solidFill>
                  <a:schemeClr val="tx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a:t>Click to edit Master text styles</a:t>
            </a:r>
          </a:p>
        </p:txBody>
      </p:sp>
      <p:sp>
        <p:nvSpPr>
          <p:cNvPr id="8" name="Text Placeholder 7"/>
          <p:cNvSpPr>
            <a:spLocks noGrp="1"/>
          </p:cNvSpPr>
          <p:nvPr>
            <p:ph type="body" sz="quarter" idx="11"/>
          </p:nvPr>
        </p:nvSpPr>
        <p:spPr>
          <a:xfrm>
            <a:off x="6829425" y="4287743"/>
            <a:ext cx="4946457" cy="451237"/>
          </a:xfrm>
        </p:spPr>
        <p:txBody>
          <a:bodyPr/>
          <a:lstStyle>
            <a:lvl1pPr marL="0" indent="0">
              <a:lnSpc>
                <a:spcPct val="80000"/>
              </a:lnSpc>
              <a:buNone/>
              <a:defRPr cap="all" spc="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0"/>
          <p:cNvSpPr>
            <a:spLocks noGrp="1"/>
          </p:cNvSpPr>
          <p:nvPr>
            <p:ph type="body" sz="quarter" idx="12"/>
          </p:nvPr>
        </p:nvSpPr>
        <p:spPr>
          <a:xfrm>
            <a:off x="6819900" y="5334000"/>
            <a:ext cx="3743325" cy="523875"/>
          </a:xfrm>
        </p:spPr>
        <p:txBody>
          <a:bodyPr/>
          <a:lstStyle>
            <a:lvl1pPr marL="0" indent="0">
              <a:buNone/>
              <a:defRPr b="0" i="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7"/>
          <p:cNvSpPr>
            <a:spLocks noGrp="1"/>
          </p:cNvSpPr>
          <p:nvPr>
            <p:ph type="body" sz="quarter" idx="13"/>
          </p:nvPr>
        </p:nvSpPr>
        <p:spPr>
          <a:xfrm>
            <a:off x="6830750" y="4790002"/>
            <a:ext cx="4946457" cy="451237"/>
          </a:xfrm>
        </p:spPr>
        <p:txBody>
          <a:bodyPr/>
          <a:lstStyle>
            <a:lvl1pPr marL="0" indent="0">
              <a:lnSpc>
                <a:spcPct val="80000"/>
              </a:lnSpc>
              <a:buNone/>
              <a:defRPr cap="all" spc="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5" name="Picture 4" descr="Graphical user interface&#10;&#10;Description automatically generated with low confidence">
            <a:extLst>
              <a:ext uri="{FF2B5EF4-FFF2-40B4-BE49-F238E27FC236}">
                <a16:creationId xmlns:a16="http://schemas.microsoft.com/office/drawing/2014/main" id="{D5909CA3-711F-81DF-D273-C2ECC329F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642" y="319052"/>
            <a:ext cx="3007584" cy="651599"/>
          </a:xfrm>
          <a:prstGeom prst="rect">
            <a:avLst/>
          </a:prstGeom>
        </p:spPr>
      </p:pic>
    </p:spTree>
    <p:extLst>
      <p:ext uri="{BB962C8B-B14F-4D97-AF65-F5344CB8AC3E}">
        <p14:creationId xmlns:p14="http://schemas.microsoft.com/office/powerpoint/2010/main" val="236745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4">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3E46A25-D3D6-5AE3-FF6B-A374823A9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63207EAD-B279-B30B-07BE-17F57973A4AF}"/>
              </a:ext>
            </a:extLst>
          </p:cNvPr>
          <p:cNvCxnSpPr>
            <a:cxnSpLocks/>
          </p:cNvCxnSpPr>
          <p:nvPr/>
        </p:nvCxnSpPr>
        <p:spPr>
          <a:xfrm>
            <a:off x="5080000" y="5219700"/>
            <a:ext cx="4676775" cy="0"/>
          </a:xfrm>
          <a:prstGeom prst="line">
            <a:avLst/>
          </a:prstGeom>
          <a:ln w="76200" cap="rnd">
            <a:solidFill>
              <a:srgbClr val="18809B"/>
            </a:solidFill>
            <a:round/>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sz="quarter" idx="10"/>
          </p:nvPr>
        </p:nvSpPr>
        <p:spPr>
          <a:xfrm>
            <a:off x="4914900" y="4410076"/>
            <a:ext cx="6334125" cy="704850"/>
          </a:xfrm>
        </p:spPr>
        <p:txBody>
          <a:bodyPr>
            <a:normAutofit/>
          </a:bodyPr>
          <a:lstStyle>
            <a:lvl1pPr marL="0" indent="0">
              <a:buNone/>
              <a:defRPr sz="4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4"/>
          <p:cNvSpPr>
            <a:spLocks noGrp="1"/>
          </p:cNvSpPr>
          <p:nvPr>
            <p:ph type="body" sz="quarter" idx="11"/>
          </p:nvPr>
        </p:nvSpPr>
        <p:spPr>
          <a:xfrm>
            <a:off x="4943475" y="5372101"/>
            <a:ext cx="6296025" cy="393120"/>
          </a:xfrm>
        </p:spPr>
        <p:txBody>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
        <p:nvSpPr>
          <p:cNvPr id="21" name="Text Placeholder 14"/>
          <p:cNvSpPr>
            <a:spLocks noGrp="1"/>
          </p:cNvSpPr>
          <p:nvPr>
            <p:ph type="body" sz="quarter" idx="12"/>
          </p:nvPr>
        </p:nvSpPr>
        <p:spPr>
          <a:xfrm>
            <a:off x="4946650" y="5772151"/>
            <a:ext cx="6296025" cy="313402"/>
          </a:xfrm>
        </p:spPr>
        <p:txBody>
          <a:bodyPr>
            <a:normAutofit/>
          </a:bodyPr>
          <a:lstStyle>
            <a:lvl1pPr marL="0" indent="0">
              <a:buNone/>
              <a:defRPr sz="1800" cap="all" baseline="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p:txBody>
      </p:sp>
      <p:sp>
        <p:nvSpPr>
          <p:cNvPr id="27" name="Text Placeholder 25"/>
          <p:cNvSpPr>
            <a:spLocks noGrp="1"/>
          </p:cNvSpPr>
          <p:nvPr>
            <p:ph type="body" sz="quarter" idx="13"/>
          </p:nvPr>
        </p:nvSpPr>
        <p:spPr>
          <a:xfrm>
            <a:off x="4943475" y="6094413"/>
            <a:ext cx="2905125" cy="393120"/>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8" name="Picture 7" descr="Text&#10;&#10;Description automatically generated">
            <a:extLst>
              <a:ext uri="{FF2B5EF4-FFF2-40B4-BE49-F238E27FC236}">
                <a16:creationId xmlns:a16="http://schemas.microsoft.com/office/drawing/2014/main" id="{FF9780F2-2835-6B2F-9FBC-F2E322B76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684" y="4600331"/>
            <a:ext cx="1649997" cy="1593223"/>
          </a:xfrm>
          <a:prstGeom prst="rect">
            <a:avLst/>
          </a:prstGeom>
        </p:spPr>
      </p:pic>
      <p:cxnSp>
        <p:nvCxnSpPr>
          <p:cNvPr id="10" name="Straight Connector 9">
            <a:extLst>
              <a:ext uri="{FF2B5EF4-FFF2-40B4-BE49-F238E27FC236}">
                <a16:creationId xmlns:a16="http://schemas.microsoft.com/office/drawing/2014/main" id="{A51D39F9-1F98-49AB-B4F0-9DFB2669C909}"/>
              </a:ext>
            </a:extLst>
          </p:cNvPr>
          <p:cNvCxnSpPr/>
          <p:nvPr/>
        </p:nvCxnSpPr>
        <p:spPr>
          <a:xfrm>
            <a:off x="5080000" y="5219700"/>
            <a:ext cx="4676775" cy="0"/>
          </a:xfrm>
          <a:prstGeom prst="line">
            <a:avLst/>
          </a:prstGeom>
          <a:ln w="82550" cap="rnd">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477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D79261-1895-7571-82C2-EE50CA3E30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251654DE-60ED-AFFB-5FA3-5A2AA0225A1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4673352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3" r:id="rId19"/>
    <p:sldLayoutId id="2147483660" r:id="rId20"/>
  </p:sldLayoutIdLst>
  <p:txStyles>
    <p:titleStyle>
      <a:lvl1pPr algn="l" rtl="0" eaLnBrk="1" fontAlgn="base" hangingPunct="1">
        <a:spcBef>
          <a:spcPct val="0"/>
        </a:spcBef>
        <a:spcAft>
          <a:spcPct val="0"/>
        </a:spcAft>
        <a:defRPr sz="4400" kern="1200" cap="all">
          <a:solidFill>
            <a:schemeClr val="accent2"/>
          </a:solidFill>
          <a:latin typeface="Segoe UI" panose="020B0502040204020203" pitchFamily="34" charset="0"/>
          <a:ea typeface="+mj-ea"/>
          <a:cs typeface="Segoe UI" panose="020B0502040204020203" pitchFamily="34" charset="0"/>
        </a:defRPr>
      </a:lvl1pPr>
      <a:lvl2pPr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2pPr>
      <a:lvl3pPr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3pPr>
      <a:lvl4pPr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4pPr>
      <a:lvl5pPr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5pPr>
      <a:lvl6pPr marL="457200"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6pPr>
      <a:lvl7pPr marL="914400"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7pPr>
      <a:lvl8pPr marL="1371600"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8pPr>
      <a:lvl9pPr marL="1828800"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9pPr>
    </p:titleStyle>
    <p:bodyStyle>
      <a:lvl1pPr marL="228600" indent="-228600" algn="l" rtl="0" eaLnBrk="1" fontAlgn="base" hangingPunct="1">
        <a:spcBef>
          <a:spcPts val="1000"/>
        </a:spcBef>
        <a:spcAft>
          <a:spcPct val="0"/>
        </a:spcAft>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rtl="0" eaLnBrk="1" fontAlgn="base" hangingPunct="1">
        <a:spcBef>
          <a:spcPts val="1800"/>
        </a:spcBef>
        <a:spcAft>
          <a:spcPct val="0"/>
        </a:spcAft>
        <a:buFont typeface="Arial" panose="020B0604020202020204" pitchFamily="34" charset="0"/>
        <a:buChar char="•"/>
        <a:defRPr sz="2200" kern="1200">
          <a:solidFill>
            <a:schemeClr val="tx1"/>
          </a:solidFill>
          <a:latin typeface="Segoe UI" panose="020B0502040204020203" pitchFamily="34" charset="0"/>
          <a:ea typeface="+mn-ea"/>
          <a:cs typeface="Segoe UI" panose="020B0502040204020203" pitchFamily="34" charset="0"/>
        </a:defRPr>
      </a:lvl2pPr>
      <a:lvl3pPr marL="1143000" indent="-228600" algn="l" rtl="0" eaLnBrk="1" fontAlgn="base" hangingPunct="1">
        <a:spcBef>
          <a:spcPts val="1800"/>
        </a:spcBef>
        <a:spcAft>
          <a:spcPct val="0"/>
        </a:spcAft>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rtl="0" eaLnBrk="1" fontAlgn="base" hangingPunct="1">
        <a:spcBef>
          <a:spcPts val="1800"/>
        </a:spcBef>
        <a:spcAft>
          <a:spcPct val="0"/>
        </a:spcAft>
        <a:buFont typeface="Arial" panose="020B0604020202020204" pitchFamily="34" charset="0"/>
        <a:buChar char="•"/>
        <a:defRPr kern="1200">
          <a:solidFill>
            <a:schemeClr val="tx1"/>
          </a:solidFill>
          <a:latin typeface="Segoe UI" panose="020B0502040204020203" pitchFamily="34" charset="0"/>
          <a:ea typeface="+mn-ea"/>
          <a:cs typeface="Segoe UI" panose="020B0502040204020203" pitchFamily="34" charset="0"/>
        </a:defRPr>
      </a:lvl4pPr>
      <a:lvl5pPr marL="2057400" indent="-228600" algn="l" rtl="0" eaLnBrk="1" fontAlgn="base" hangingPunct="1">
        <a:spcBef>
          <a:spcPts val="1800"/>
        </a:spcBef>
        <a:spcAft>
          <a:spcPct val="0"/>
        </a:spcAft>
        <a:buFont typeface="Arial" panose="020B0604020202020204" pitchFamily="34" charset="0"/>
        <a:buChar char="•"/>
        <a:defRPr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sv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mailto:kirsten.Wilson@des.wa.gov"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hyperlink" Target="mailto:energyteam@des.wa.gov"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3BA790-8803-6FCF-8FF9-0C424CCF95DB}"/>
              </a:ext>
            </a:extLst>
          </p:cNvPr>
          <p:cNvSpPr>
            <a:spLocks noGrp="1"/>
          </p:cNvSpPr>
          <p:nvPr>
            <p:ph type="title" idx="4294967295"/>
          </p:nvPr>
        </p:nvSpPr>
        <p:spPr bwMode="auto">
          <a:xfrm>
            <a:off x="1109663" y="2660650"/>
            <a:ext cx="10012362" cy="12176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r"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Energy Program – ESPC</a:t>
            </a:r>
          </a:p>
        </p:txBody>
      </p:sp>
      <p:sp>
        <p:nvSpPr>
          <p:cNvPr id="3" name="Text Placeholder 2">
            <a:extLst>
              <a:ext uri="{FF2B5EF4-FFF2-40B4-BE49-F238E27FC236}">
                <a16:creationId xmlns:a16="http://schemas.microsoft.com/office/drawing/2014/main" id="{18211131-E260-AF82-A653-9085D147F56A}"/>
              </a:ext>
            </a:extLst>
          </p:cNvPr>
          <p:cNvSpPr>
            <a:spLocks noGrp="1"/>
          </p:cNvSpPr>
          <p:nvPr>
            <p:ph type="body" sz="quarter" idx="18"/>
          </p:nvPr>
        </p:nvSpPr>
        <p:spPr/>
        <p:txBody>
          <a:bodyPr/>
          <a:lstStyle/>
          <a:p>
            <a:r>
              <a:rPr lang="en-US" dirty="0"/>
              <a:t>Kirsten G. Wilson, PE</a:t>
            </a:r>
          </a:p>
        </p:txBody>
      </p:sp>
      <p:sp>
        <p:nvSpPr>
          <p:cNvPr id="5" name="Text Placeholder 4">
            <a:extLst>
              <a:ext uri="{FF2B5EF4-FFF2-40B4-BE49-F238E27FC236}">
                <a16:creationId xmlns:a16="http://schemas.microsoft.com/office/drawing/2014/main" id="{2128494D-148C-D612-C285-B6A779399BC0}"/>
              </a:ext>
            </a:extLst>
          </p:cNvPr>
          <p:cNvSpPr>
            <a:spLocks noGrp="1"/>
          </p:cNvSpPr>
          <p:nvPr>
            <p:ph type="body" sz="quarter" idx="20"/>
          </p:nvPr>
        </p:nvSpPr>
        <p:spPr/>
        <p:txBody>
          <a:bodyPr/>
          <a:lstStyle/>
          <a:p>
            <a:r>
              <a:rPr lang="en-US" dirty="0"/>
              <a:t>2.26.26</a:t>
            </a:r>
          </a:p>
        </p:txBody>
      </p:sp>
    </p:spTree>
    <p:extLst>
      <p:ext uri="{BB962C8B-B14F-4D97-AF65-F5344CB8AC3E}">
        <p14:creationId xmlns:p14="http://schemas.microsoft.com/office/powerpoint/2010/main" val="79000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0968" y="964063"/>
            <a:ext cx="3725017" cy="1058623"/>
          </a:xfrm>
          <a:prstGeom prst="rect">
            <a:avLst/>
          </a:prstGeom>
        </p:spPr>
        <p:txBody>
          <a:bodyPr vert="horz" wrap="square" lIns="0" tIns="12065" rIns="0" bIns="0" rtlCol="0">
            <a:spAutoFit/>
          </a:bodyPr>
          <a:lstStyle/>
          <a:p>
            <a:pPr marL="12700">
              <a:lnSpc>
                <a:spcPct val="100000"/>
              </a:lnSpc>
              <a:spcBef>
                <a:spcPts val="95"/>
              </a:spcBef>
              <a:tabLst>
                <a:tab pos="927100" algn="l"/>
              </a:tabLst>
            </a:pPr>
            <a:r>
              <a:rPr spc="-10" dirty="0"/>
              <a:t>MEASUREMENT</a:t>
            </a:r>
            <a:r>
              <a:rPr spc="-120" dirty="0"/>
              <a:t> </a:t>
            </a:r>
            <a:r>
              <a:rPr dirty="0"/>
              <a:t>AND</a:t>
            </a:r>
            <a:r>
              <a:rPr spc="-140" dirty="0"/>
              <a:t> </a:t>
            </a:r>
            <a:r>
              <a:rPr spc="-10" dirty="0"/>
              <a:t>VERIFICATION</a:t>
            </a:r>
          </a:p>
        </p:txBody>
      </p:sp>
      <p:sp>
        <p:nvSpPr>
          <p:cNvPr id="4" name="Text Placeholder 3">
            <a:extLst>
              <a:ext uri="{FF2B5EF4-FFF2-40B4-BE49-F238E27FC236}">
                <a16:creationId xmlns:a16="http://schemas.microsoft.com/office/drawing/2014/main" id="{7041D062-9383-2071-0598-147A60EF94E1}"/>
              </a:ext>
            </a:extLst>
          </p:cNvPr>
          <p:cNvSpPr>
            <a:spLocks noGrp="1"/>
          </p:cNvSpPr>
          <p:nvPr>
            <p:ph type="body" sz="quarter" idx="10"/>
          </p:nvPr>
        </p:nvSpPr>
        <p:spPr>
          <a:xfrm>
            <a:off x="1676401" y="2586800"/>
            <a:ext cx="3095624" cy="1670520"/>
          </a:xfrm>
        </p:spPr>
        <p:txBody>
          <a:bodyPr>
            <a:noAutofit/>
          </a:bodyPr>
          <a:lstStyle/>
          <a:p>
            <a:pPr marL="12700" marR="269875">
              <a:spcBef>
                <a:spcPts val="0"/>
              </a:spcBef>
              <a:tabLst>
                <a:tab pos="241300" algn="l"/>
              </a:tabLst>
            </a:pPr>
            <a:r>
              <a:rPr lang="en-US" sz="2000" dirty="0"/>
              <a:t>First year measurement and verification (M&amp;V) is part of every project. ESCO to provide report.</a:t>
            </a:r>
          </a:p>
        </p:txBody>
      </p:sp>
      <p:sp>
        <p:nvSpPr>
          <p:cNvPr id="8" name="Text Placeholder 7">
            <a:extLst>
              <a:ext uri="{FF2B5EF4-FFF2-40B4-BE49-F238E27FC236}">
                <a16:creationId xmlns:a16="http://schemas.microsoft.com/office/drawing/2014/main" id="{6209615A-0440-2266-43BB-80151F5AE70A}"/>
              </a:ext>
            </a:extLst>
          </p:cNvPr>
          <p:cNvSpPr>
            <a:spLocks noGrp="1"/>
          </p:cNvSpPr>
          <p:nvPr>
            <p:ph type="body" sz="quarter" idx="11"/>
          </p:nvPr>
        </p:nvSpPr>
        <p:spPr>
          <a:xfrm>
            <a:off x="1663757" y="4377803"/>
            <a:ext cx="2942228" cy="1889113"/>
          </a:xfrm>
        </p:spPr>
        <p:txBody>
          <a:bodyPr>
            <a:noAutofit/>
          </a:bodyPr>
          <a:lstStyle/>
          <a:p>
            <a:pPr>
              <a:spcBef>
                <a:spcPts val="0"/>
              </a:spcBef>
            </a:pPr>
            <a:r>
              <a:rPr lang="en-US" sz="2000" dirty="0"/>
              <a:t>Longer term of M&amp;V is recommended for systems which require frequent adjustments, such as controls systems.</a:t>
            </a:r>
          </a:p>
        </p:txBody>
      </p:sp>
      <p:pic>
        <p:nvPicPr>
          <p:cNvPr id="15" name="Picture Placeholder 14" descr="Engineers with digital tablet and projected plans">
            <a:extLst>
              <a:ext uri="{FF2B5EF4-FFF2-40B4-BE49-F238E27FC236}">
                <a16:creationId xmlns:a16="http://schemas.microsoft.com/office/drawing/2014/main" id="{C51AD968-8BB8-DA71-27AE-46C7D502561D}"/>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35976" r="22690"/>
          <a:stretch/>
        </p:blipFill>
        <p:spPr/>
      </p:pic>
      <p:pic>
        <p:nvPicPr>
          <p:cNvPr id="13" name="Picture Placeholder 12" descr="Monthly calendar with solid fill">
            <a:extLst>
              <a:ext uri="{FF2B5EF4-FFF2-40B4-BE49-F238E27FC236}">
                <a16:creationId xmlns:a16="http://schemas.microsoft.com/office/drawing/2014/main" id="{AE339099-2B2E-4F07-BFBC-33D262E76D23}"/>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0574" b="10574"/>
          <a:stretch>
            <a:fillRect/>
          </a:stretch>
        </p:blipFill>
        <p:spPr/>
      </p:pic>
      <p:pic>
        <p:nvPicPr>
          <p:cNvPr id="17" name="Picture Placeholder 16" descr="Document with solid fill">
            <a:extLst>
              <a:ext uri="{FF2B5EF4-FFF2-40B4-BE49-F238E27FC236}">
                <a16:creationId xmlns:a16="http://schemas.microsoft.com/office/drawing/2014/main" id="{2DA27C6A-08CA-467F-2845-D91CA339CCCC}"/>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0702" b="10702"/>
          <a:stretch>
            <a:fillRect/>
          </a:stretch>
        </p:blip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descr="Identifies benefits as single point of accountability, collaborative proces, guarantees around cost, savings and performance, ability to choose contractors and equipment manufacturers, as well as CBPS compliance assistance&#10;&#10;Identifies challenges as not a good fit for extensive remodels, project schedule slide potential, proper risk mitigation.">
            <a:extLst>
              <a:ext uri="{FF2B5EF4-FFF2-40B4-BE49-F238E27FC236}">
                <a16:creationId xmlns:a16="http://schemas.microsoft.com/office/drawing/2014/main" id="{10D9201C-A9B8-1586-91D3-42AF0A186C33}"/>
              </a:ext>
            </a:extLst>
          </p:cNvPr>
          <p:cNvGraphicFramePr/>
          <p:nvPr>
            <p:extLst>
              <p:ext uri="{D42A27DB-BD31-4B8C-83A1-F6EECF244321}">
                <p14:modId xmlns:p14="http://schemas.microsoft.com/office/powerpoint/2010/main" val="390038965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99176738-3698-2D5E-AA8F-FC8C8CF98E82}"/>
              </a:ext>
            </a:extLst>
          </p:cNvPr>
          <p:cNvSpPr>
            <a:spLocks noGrp="1"/>
          </p:cNvSpPr>
          <p:nvPr>
            <p:ph type="title"/>
          </p:nvPr>
        </p:nvSpPr>
        <p:spPr/>
        <p:txBody>
          <a:bodyPr>
            <a:normAutofit fontScale="90000"/>
          </a:bodyPr>
          <a:lstStyle/>
          <a:p>
            <a:r>
              <a:rPr lang="en-US" dirty="0"/>
              <a:t>Benefits and Challenges</a:t>
            </a:r>
          </a:p>
        </p:txBody>
      </p:sp>
    </p:spTree>
    <p:extLst>
      <p:ext uri="{BB962C8B-B14F-4D97-AF65-F5344CB8AC3E}">
        <p14:creationId xmlns:p14="http://schemas.microsoft.com/office/powerpoint/2010/main" val="180730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5FB78-516C-675A-5F7C-61202BADEEA6}"/>
              </a:ext>
            </a:extLst>
          </p:cNvPr>
          <p:cNvSpPr>
            <a:spLocks noGrp="1"/>
          </p:cNvSpPr>
          <p:nvPr>
            <p:ph type="title"/>
          </p:nvPr>
        </p:nvSpPr>
        <p:spPr/>
        <p:txBody>
          <a:bodyPr>
            <a:normAutofit fontScale="90000"/>
          </a:bodyPr>
          <a:lstStyle/>
          <a:p>
            <a:r>
              <a:rPr lang="en-US" dirty="0"/>
              <a:t>Considerations</a:t>
            </a:r>
          </a:p>
        </p:txBody>
      </p:sp>
      <p:sp>
        <p:nvSpPr>
          <p:cNvPr id="3" name="Text Placeholder 2">
            <a:extLst>
              <a:ext uri="{FF2B5EF4-FFF2-40B4-BE49-F238E27FC236}">
                <a16:creationId xmlns:a16="http://schemas.microsoft.com/office/drawing/2014/main" id="{662A530D-D5F9-15D3-7E4F-B8C7FC76F39E}"/>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Project initiation is not through PWR, but direct request to program</a:t>
            </a:r>
          </a:p>
          <a:p>
            <a:pPr marL="342900" indent="-342900">
              <a:buFont typeface="Arial" panose="020B0604020202020204" pitchFamily="34" charset="0"/>
              <a:buChar char="•"/>
            </a:pPr>
            <a:r>
              <a:rPr lang="en-US" dirty="0"/>
              <a:t>DES Energy PM will not recommend an ESCO, selection is sole responsibility of college</a:t>
            </a:r>
          </a:p>
          <a:p>
            <a:pPr marL="342900" indent="-342900">
              <a:buFont typeface="Arial" panose="020B0604020202020204" pitchFamily="34" charset="0"/>
              <a:buChar char="•"/>
            </a:pPr>
            <a:r>
              <a:rPr lang="en-US" dirty="0"/>
              <a:t>Construction Cost set prior to design completion</a:t>
            </a:r>
          </a:p>
          <a:p>
            <a:pPr marL="342900" indent="-342900">
              <a:buFont typeface="Arial" panose="020B0604020202020204" pitchFamily="34" charset="0"/>
              <a:buChar char="•"/>
            </a:pPr>
            <a:r>
              <a:rPr lang="en-US" dirty="0"/>
              <a:t>Measurement and Verification invoicing may fall outside funding cycle for project</a:t>
            </a:r>
          </a:p>
        </p:txBody>
      </p:sp>
    </p:spTree>
    <p:extLst>
      <p:ext uri="{BB962C8B-B14F-4D97-AF65-F5344CB8AC3E}">
        <p14:creationId xmlns:p14="http://schemas.microsoft.com/office/powerpoint/2010/main" val="1921668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4AB51C-FF68-3B73-D618-F9BC1B45E040}"/>
              </a:ext>
            </a:extLst>
          </p:cNvPr>
          <p:cNvSpPr>
            <a:spLocks noGrp="1"/>
          </p:cNvSpPr>
          <p:nvPr>
            <p:ph type="title"/>
          </p:nvPr>
        </p:nvSpPr>
        <p:spPr/>
        <p:txBody>
          <a:bodyPr/>
          <a:lstStyle/>
          <a:p>
            <a:r>
              <a:rPr lang="en-US" dirty="0"/>
              <a:t>Thank you</a:t>
            </a:r>
          </a:p>
        </p:txBody>
      </p:sp>
      <p:sp>
        <p:nvSpPr>
          <p:cNvPr id="2" name="Text Placeholder 1">
            <a:extLst>
              <a:ext uri="{FF2B5EF4-FFF2-40B4-BE49-F238E27FC236}">
                <a16:creationId xmlns:a16="http://schemas.microsoft.com/office/drawing/2014/main" id="{E5376175-36E5-01C6-12F5-CD3B6007EECF}"/>
              </a:ext>
            </a:extLst>
          </p:cNvPr>
          <p:cNvSpPr>
            <a:spLocks noGrp="1"/>
          </p:cNvSpPr>
          <p:nvPr>
            <p:ph type="body" sz="quarter" idx="10"/>
          </p:nvPr>
        </p:nvSpPr>
        <p:spPr/>
        <p:txBody>
          <a:bodyPr/>
          <a:lstStyle/>
          <a:p>
            <a:r>
              <a:rPr lang="en-US" dirty="0">
                <a:hlinkClick r:id="rId3"/>
              </a:rPr>
              <a:t>kirsten.wilson@des.wa.gov</a:t>
            </a:r>
            <a:endParaRPr lang="en-US" dirty="0"/>
          </a:p>
          <a:p>
            <a:r>
              <a:rPr lang="en-US" dirty="0">
                <a:hlinkClick r:id="rId4"/>
              </a:rPr>
              <a:t>energyteam@des.wa.gov</a:t>
            </a:r>
            <a:r>
              <a:rPr lang="en-US" dirty="0"/>
              <a:t> </a:t>
            </a:r>
          </a:p>
        </p:txBody>
      </p:sp>
      <p:sp>
        <p:nvSpPr>
          <p:cNvPr id="3" name="Text Placeholder 2">
            <a:extLst>
              <a:ext uri="{FF2B5EF4-FFF2-40B4-BE49-F238E27FC236}">
                <a16:creationId xmlns:a16="http://schemas.microsoft.com/office/drawing/2014/main" id="{3CE9B5EC-2C0A-F4E8-5731-630F21427308}"/>
              </a:ext>
            </a:extLst>
          </p:cNvPr>
          <p:cNvSpPr>
            <a:spLocks noGrp="1"/>
          </p:cNvSpPr>
          <p:nvPr>
            <p:ph type="body" sz="quarter" idx="11"/>
          </p:nvPr>
        </p:nvSpPr>
        <p:spPr/>
        <p:txBody>
          <a:bodyPr/>
          <a:lstStyle/>
          <a:p>
            <a:r>
              <a:rPr lang="en-US" dirty="0"/>
              <a:t>509.370.0216</a:t>
            </a:r>
          </a:p>
        </p:txBody>
      </p:sp>
      <p:sp>
        <p:nvSpPr>
          <p:cNvPr id="4" name="Text Placeholder 3">
            <a:extLst>
              <a:ext uri="{FF2B5EF4-FFF2-40B4-BE49-F238E27FC236}">
                <a16:creationId xmlns:a16="http://schemas.microsoft.com/office/drawing/2014/main" id="{C99E39F0-6E39-A200-2E51-74DD8F37D232}"/>
              </a:ext>
            </a:extLst>
          </p:cNvPr>
          <p:cNvSpPr>
            <a:spLocks noGrp="1"/>
          </p:cNvSpPr>
          <p:nvPr>
            <p:ph type="body" sz="quarter" idx="12"/>
          </p:nvPr>
        </p:nvSpPr>
        <p:spPr/>
        <p:txBody>
          <a:bodyPr/>
          <a:lstStyle/>
          <a:p>
            <a:r>
              <a:rPr lang="en-US" dirty="0"/>
              <a:t>des.wa.gov/services/energy-efficiency</a:t>
            </a:r>
          </a:p>
        </p:txBody>
      </p:sp>
    </p:spTree>
    <p:extLst>
      <p:ext uri="{BB962C8B-B14F-4D97-AF65-F5344CB8AC3E}">
        <p14:creationId xmlns:p14="http://schemas.microsoft.com/office/powerpoint/2010/main" val="2267361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EBD75FE-295C-0775-0B46-7C5F1904F608}"/>
              </a:ext>
            </a:extLst>
          </p:cNvPr>
          <p:cNvSpPr>
            <a:spLocks noGrp="1"/>
          </p:cNvSpPr>
          <p:nvPr>
            <p:ph type="title"/>
          </p:nvPr>
        </p:nvSpPr>
        <p:spPr/>
        <p:txBody>
          <a:bodyPr>
            <a:normAutofit fontScale="90000"/>
          </a:bodyPr>
          <a:lstStyle/>
          <a:p>
            <a:r>
              <a:rPr lang="en-US" dirty="0"/>
              <a:t>Topics covered</a:t>
            </a:r>
          </a:p>
        </p:txBody>
      </p:sp>
      <p:graphicFrame>
        <p:nvGraphicFramePr>
          <p:cNvPr id="18" name="Diagram 17" descr="Topics include ESPC, types of projects, project aspects, and Energy as a Service">
            <a:extLst>
              <a:ext uri="{FF2B5EF4-FFF2-40B4-BE49-F238E27FC236}">
                <a16:creationId xmlns:a16="http://schemas.microsoft.com/office/drawing/2014/main" id="{F4C01D27-8992-5A85-B77C-28010E75DC2D}"/>
              </a:ext>
            </a:extLst>
          </p:cNvPr>
          <p:cNvGraphicFramePr/>
          <p:nvPr>
            <p:extLst>
              <p:ext uri="{D42A27DB-BD31-4B8C-83A1-F6EECF244321}">
                <p14:modId xmlns:p14="http://schemas.microsoft.com/office/powerpoint/2010/main" val="837403630"/>
              </p:ext>
            </p:extLst>
          </p:nvPr>
        </p:nvGraphicFramePr>
        <p:xfrm>
          <a:off x="2032000" y="1805940"/>
          <a:ext cx="8128000" cy="4332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5853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3F4D6-9BCD-7F02-A455-162C49C3EBBD}"/>
              </a:ext>
            </a:extLst>
          </p:cNvPr>
          <p:cNvSpPr>
            <a:spLocks noGrp="1"/>
          </p:cNvSpPr>
          <p:nvPr>
            <p:ph type="title"/>
          </p:nvPr>
        </p:nvSpPr>
        <p:spPr/>
        <p:txBody>
          <a:bodyPr>
            <a:normAutofit fontScale="90000"/>
          </a:bodyPr>
          <a:lstStyle/>
          <a:p>
            <a:r>
              <a:rPr lang="en-US" dirty="0"/>
              <a:t>What is ESPC</a:t>
            </a:r>
          </a:p>
        </p:txBody>
      </p:sp>
      <p:sp>
        <p:nvSpPr>
          <p:cNvPr id="3" name="Content Placeholder 2">
            <a:extLst>
              <a:ext uri="{FF2B5EF4-FFF2-40B4-BE49-F238E27FC236}">
                <a16:creationId xmlns:a16="http://schemas.microsoft.com/office/drawing/2014/main" id="{100C78DB-1EED-C1FE-4571-E3FDAA0A87E8}"/>
              </a:ext>
            </a:extLst>
          </p:cNvPr>
          <p:cNvSpPr>
            <a:spLocks noGrp="1"/>
          </p:cNvSpPr>
          <p:nvPr>
            <p:ph type="body" sz="quarter" idx="10"/>
          </p:nvPr>
        </p:nvSpPr>
        <p:spPr>
          <a:xfrm>
            <a:off x="459695" y="1768147"/>
            <a:ext cx="11272609" cy="884647"/>
          </a:xfrm>
        </p:spPr>
        <p:txBody>
          <a:bodyPr anchor="ctr"/>
          <a:lstStyle/>
          <a:p>
            <a:pPr algn="ctr"/>
            <a:r>
              <a:rPr lang="en-US" sz="4000" b="1" u="sng" dirty="0"/>
              <a:t>E</a:t>
            </a:r>
            <a:r>
              <a:rPr lang="en-US" sz="4000" dirty="0"/>
              <a:t>nergy </a:t>
            </a:r>
            <a:r>
              <a:rPr lang="en-US" sz="4000" b="1" u="sng" dirty="0"/>
              <a:t>S</a:t>
            </a:r>
            <a:r>
              <a:rPr lang="en-US" sz="4000" dirty="0"/>
              <a:t>avings </a:t>
            </a:r>
            <a:r>
              <a:rPr lang="en-US" sz="4000" b="1" u="sng" dirty="0"/>
              <a:t>P</a:t>
            </a:r>
            <a:r>
              <a:rPr lang="en-US" sz="4000" dirty="0"/>
              <a:t>erformance </a:t>
            </a:r>
            <a:r>
              <a:rPr lang="en-US" sz="4000" b="1" u="sng" dirty="0"/>
              <a:t>C</a:t>
            </a:r>
            <a:r>
              <a:rPr lang="en-US" sz="4000" dirty="0"/>
              <a:t>ontracting (ESPC)</a:t>
            </a:r>
            <a:endParaRPr lang="en-US" sz="3200" dirty="0"/>
          </a:p>
        </p:txBody>
      </p:sp>
      <p:graphicFrame>
        <p:nvGraphicFramePr>
          <p:cNvPr id="5" name="Diagram 4" descr="Includes text about energy savings, collaborative proces, negotiable process, and guarantees">
            <a:extLst>
              <a:ext uri="{FF2B5EF4-FFF2-40B4-BE49-F238E27FC236}">
                <a16:creationId xmlns:a16="http://schemas.microsoft.com/office/drawing/2014/main" id="{CC5AE335-5A9C-BA01-DEE0-E08C8E874774}"/>
              </a:ext>
            </a:extLst>
          </p:cNvPr>
          <p:cNvGraphicFramePr/>
          <p:nvPr>
            <p:extLst>
              <p:ext uri="{D42A27DB-BD31-4B8C-83A1-F6EECF244321}">
                <p14:modId xmlns:p14="http://schemas.microsoft.com/office/powerpoint/2010/main" val="3858625139"/>
              </p:ext>
            </p:extLst>
          </p:nvPr>
        </p:nvGraphicFramePr>
        <p:xfrm>
          <a:off x="370788" y="2856322"/>
          <a:ext cx="11450424" cy="3172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8001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16314F3-0B6A-3BF0-AAF6-BFBB009EDFCD}"/>
              </a:ext>
              <a:ext uri="{C183D7F6-B498-43B3-948B-1728B52AA6E4}">
                <adec:decorative xmlns:adec="http://schemas.microsoft.com/office/drawing/2017/decorative" val="1"/>
              </a:ext>
            </a:extLst>
          </p:cNvPr>
          <p:cNvSpPr txBox="1">
            <a:spLocks/>
          </p:cNvSpPr>
          <p:nvPr/>
        </p:nvSpPr>
        <p:spPr>
          <a:xfrm>
            <a:off x="6453903" y="283263"/>
            <a:ext cx="5430716" cy="1080821"/>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3400" kern="1200" cap="all" baseline="0">
                <a:solidFill>
                  <a:srgbClr val="1F7F9A"/>
                </a:solidFill>
                <a:latin typeface="Segoe UI" panose="020B0502040204020203" pitchFamily="34" charset="0"/>
                <a:ea typeface="+mj-ea"/>
                <a:cs typeface="Segoe UI" panose="020B0502040204020203" pitchFamily="34" charset="0"/>
              </a:defRPr>
            </a:lvl1pPr>
            <a:lvl2pPr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2pPr>
            <a:lvl3pPr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3pPr>
            <a:lvl4pPr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4pPr>
            <a:lvl5pPr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5pPr>
            <a:lvl6pPr marL="457200"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6pPr>
            <a:lvl7pPr marL="914400"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7pPr>
            <a:lvl8pPr marL="1371600"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8pPr>
            <a:lvl9pPr marL="1828800"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9pPr>
          </a:lstStyle>
          <a:p>
            <a:pPr fontAlgn="auto">
              <a:spcAft>
                <a:spcPts val="0"/>
              </a:spcAft>
              <a:defRPr/>
            </a:pPr>
            <a:endParaRPr lang="en-US" sz="4000" dirty="0"/>
          </a:p>
        </p:txBody>
      </p:sp>
      <p:sp>
        <p:nvSpPr>
          <p:cNvPr id="12" name="Title 11">
            <a:extLst>
              <a:ext uri="{FF2B5EF4-FFF2-40B4-BE49-F238E27FC236}">
                <a16:creationId xmlns:a16="http://schemas.microsoft.com/office/drawing/2014/main" id="{5BE8DBDA-8ECA-B02C-030F-C1D7260E0D96}"/>
              </a:ext>
            </a:extLst>
          </p:cNvPr>
          <p:cNvSpPr>
            <a:spLocks noGrp="1"/>
          </p:cNvSpPr>
          <p:nvPr>
            <p:ph type="title"/>
          </p:nvPr>
        </p:nvSpPr>
        <p:spPr/>
        <p:txBody>
          <a:bodyPr>
            <a:normAutofit fontScale="90000"/>
          </a:bodyPr>
          <a:lstStyle/>
          <a:p>
            <a:r>
              <a:rPr lang="en-US" sz="4400" dirty="0"/>
              <a:t>QUALIFYING PROJECTS</a:t>
            </a:r>
            <a:endParaRPr lang="en-US" dirty="0"/>
          </a:p>
        </p:txBody>
      </p:sp>
      <p:sp>
        <p:nvSpPr>
          <p:cNvPr id="13" name="Text Placeholder 12">
            <a:extLst>
              <a:ext uri="{FF2B5EF4-FFF2-40B4-BE49-F238E27FC236}">
                <a16:creationId xmlns:a16="http://schemas.microsoft.com/office/drawing/2014/main" id="{7F2FAE5A-A734-BD54-515E-73F3078DF5E4}"/>
              </a:ext>
            </a:extLst>
          </p:cNvPr>
          <p:cNvSpPr>
            <a:spLocks noGrp="1"/>
          </p:cNvSpPr>
          <p:nvPr>
            <p:ph type="body" sz="quarter" idx="10"/>
          </p:nvPr>
        </p:nvSpPr>
        <p:spPr>
          <a:xfrm>
            <a:off x="1826893" y="1800421"/>
            <a:ext cx="8538211" cy="733533"/>
          </a:xfrm>
        </p:spPr>
        <p:txBody>
          <a:bodyPr anchor="ctr">
            <a:normAutofit lnSpcReduction="10000"/>
          </a:bodyPr>
          <a:lstStyle/>
          <a:p>
            <a:pPr marL="12700" algn="ctr">
              <a:spcBef>
                <a:spcPts val="1610"/>
              </a:spcBef>
              <a:tabLst>
                <a:tab pos="241300" algn="l"/>
              </a:tabLst>
            </a:pPr>
            <a:r>
              <a:rPr lang="en-US" sz="2200" dirty="0"/>
              <a:t>Projects resulting in less energy use, less carbon emissions, cost savings, or benefits:</a:t>
            </a:r>
          </a:p>
        </p:txBody>
      </p:sp>
      <p:graphicFrame>
        <p:nvGraphicFramePr>
          <p:cNvPr id="16" name="Diagram 15" descr="list of types of projects that qualify as energy projects.">
            <a:extLst>
              <a:ext uri="{FF2B5EF4-FFF2-40B4-BE49-F238E27FC236}">
                <a16:creationId xmlns:a16="http://schemas.microsoft.com/office/drawing/2014/main" id="{23621AB9-7E04-C0FE-C125-5787F26F6C2C}"/>
              </a:ext>
            </a:extLst>
          </p:cNvPr>
          <p:cNvGraphicFramePr/>
          <p:nvPr>
            <p:extLst>
              <p:ext uri="{D42A27DB-BD31-4B8C-83A1-F6EECF244321}">
                <p14:modId xmlns:p14="http://schemas.microsoft.com/office/powerpoint/2010/main" val="2944116452"/>
              </p:ext>
            </p:extLst>
          </p:nvPr>
        </p:nvGraphicFramePr>
        <p:xfrm>
          <a:off x="785981" y="2327704"/>
          <a:ext cx="10620037" cy="36992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8679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F5A95A-34C6-DB69-F2C5-F5D58E9D8CFA}"/>
              </a:ext>
            </a:extLst>
          </p:cNvPr>
          <p:cNvSpPr>
            <a:spLocks noGrp="1"/>
          </p:cNvSpPr>
          <p:nvPr>
            <p:ph type="title"/>
          </p:nvPr>
        </p:nvSpPr>
        <p:spPr/>
        <p:txBody>
          <a:bodyPr>
            <a:normAutofit fontScale="90000"/>
          </a:bodyPr>
          <a:lstStyle/>
          <a:p>
            <a:r>
              <a:rPr lang="en-US" sz="4400" spc="-10" dirty="0">
                <a:solidFill>
                  <a:srgbClr val="1F7E9A"/>
                </a:solidFill>
                <a:latin typeface="Segoe UI"/>
                <a:cs typeface="Segoe UI"/>
              </a:rPr>
              <a:t>Anatomy </a:t>
            </a:r>
            <a:r>
              <a:rPr lang="en-US" sz="4400" dirty="0">
                <a:solidFill>
                  <a:srgbClr val="1F7E9A"/>
                </a:solidFill>
                <a:latin typeface="Segoe UI"/>
                <a:cs typeface="Segoe UI"/>
              </a:rPr>
              <a:t>OF</a:t>
            </a:r>
            <a:r>
              <a:rPr lang="en-US" sz="4400" spc="-20" dirty="0">
                <a:solidFill>
                  <a:srgbClr val="1F7E9A"/>
                </a:solidFill>
                <a:latin typeface="Segoe UI"/>
                <a:cs typeface="Segoe UI"/>
              </a:rPr>
              <a:t> </a:t>
            </a:r>
            <a:r>
              <a:rPr lang="en-US" sz="4400" cap="all" dirty="0">
                <a:solidFill>
                  <a:srgbClr val="1F7F9A"/>
                </a:solidFill>
                <a:latin typeface="Segoe UI" panose="020B0502040204020203" pitchFamily="34" charset="0"/>
                <a:ea typeface="+mj-ea"/>
                <a:cs typeface="Segoe UI" panose="020B0502040204020203" pitchFamily="34" charset="0"/>
              </a:rPr>
              <a:t>AN</a:t>
            </a:r>
            <a:r>
              <a:rPr lang="en-US" sz="4400" spc="-25" dirty="0">
                <a:solidFill>
                  <a:srgbClr val="1F7E9A"/>
                </a:solidFill>
                <a:latin typeface="Segoe UI"/>
                <a:cs typeface="Segoe UI"/>
              </a:rPr>
              <a:t> </a:t>
            </a:r>
            <a:r>
              <a:rPr lang="en-US" sz="4400" spc="-20" dirty="0">
                <a:solidFill>
                  <a:srgbClr val="1F7E9A"/>
                </a:solidFill>
                <a:latin typeface="Segoe UI"/>
                <a:cs typeface="Segoe UI"/>
              </a:rPr>
              <a:t>ESCO </a:t>
            </a:r>
            <a:r>
              <a:rPr lang="en-US" sz="4400" cap="all" dirty="0">
                <a:solidFill>
                  <a:srgbClr val="1F7F9A"/>
                </a:solidFill>
                <a:latin typeface="Segoe UI" panose="020B0502040204020203" pitchFamily="34" charset="0"/>
                <a:ea typeface="+mj-ea"/>
                <a:cs typeface="Segoe UI" panose="020B0502040204020203" pitchFamily="34" charset="0"/>
              </a:rPr>
              <a:t>PROJECT</a:t>
            </a:r>
            <a:endParaRPr lang="en-US" dirty="0"/>
          </a:p>
        </p:txBody>
      </p:sp>
      <p:grpSp>
        <p:nvGrpSpPr>
          <p:cNvPr id="6" name="Group 5" descr="project steps to include interagency agreement, ESCO selection, preliminary audit, investment grade audit, design and construction, and measurement and verification.">
            <a:extLst>
              <a:ext uri="{FF2B5EF4-FFF2-40B4-BE49-F238E27FC236}">
                <a16:creationId xmlns:a16="http://schemas.microsoft.com/office/drawing/2014/main" id="{8B6BAEB7-E05B-0622-73DA-1121303778F7}"/>
              </a:ext>
            </a:extLst>
          </p:cNvPr>
          <p:cNvGrpSpPr/>
          <p:nvPr/>
        </p:nvGrpSpPr>
        <p:grpSpPr>
          <a:xfrm>
            <a:off x="1066562" y="1969907"/>
            <a:ext cx="9942096" cy="4054655"/>
            <a:chOff x="1066562" y="1969907"/>
            <a:chExt cx="9942096" cy="4054655"/>
          </a:xfrm>
        </p:grpSpPr>
        <p:sp>
          <p:nvSpPr>
            <p:cNvPr id="7" name="Arrow: Notched Right 6">
              <a:extLst>
                <a:ext uri="{FF2B5EF4-FFF2-40B4-BE49-F238E27FC236}">
                  <a16:creationId xmlns:a16="http://schemas.microsoft.com/office/drawing/2014/main" id="{8F0D4AFD-3315-29C4-5965-EBB659F07A02}"/>
                </a:ext>
              </a:extLst>
            </p:cNvPr>
            <p:cNvSpPr/>
            <p:nvPr/>
          </p:nvSpPr>
          <p:spPr>
            <a:xfrm>
              <a:off x="1264583" y="3187541"/>
              <a:ext cx="9744075" cy="1621155"/>
            </a:xfrm>
            <a:prstGeom prst="notchedRightArrow">
              <a:avLst/>
            </a:prstGeom>
          </p:spPr>
          <p:style>
            <a:lnRef idx="0">
              <a:schemeClr val="dk1">
                <a:hueOff val="0"/>
                <a:satOff val="0"/>
                <a:lumOff val="0"/>
                <a:alphaOff val="0"/>
              </a:schemeClr>
            </a:lnRef>
            <a:fillRef idx="1">
              <a:schemeClr val="accent6">
                <a:tint val="55000"/>
                <a:hueOff val="0"/>
                <a:satOff val="0"/>
                <a:lumOff val="0"/>
                <a:alphaOff val="0"/>
              </a:schemeClr>
            </a:fillRef>
            <a:effectRef idx="1">
              <a:schemeClr val="accent6">
                <a:tint val="5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E0EB64FC-50B2-EB24-AD30-C6A01625C22D}"/>
                </a:ext>
              </a:extLst>
            </p:cNvPr>
            <p:cNvSpPr/>
            <p:nvPr/>
          </p:nvSpPr>
          <p:spPr>
            <a:xfrm>
              <a:off x="1066562" y="1969907"/>
              <a:ext cx="1803234" cy="1621155"/>
            </a:xfrm>
            <a:custGeom>
              <a:avLst/>
              <a:gdLst>
                <a:gd name="connsiteX0" fmla="*/ 0 w 1402376"/>
                <a:gd name="connsiteY0" fmla="*/ 0 h 1621155"/>
                <a:gd name="connsiteX1" fmla="*/ 1402376 w 1402376"/>
                <a:gd name="connsiteY1" fmla="*/ 0 h 1621155"/>
                <a:gd name="connsiteX2" fmla="*/ 1402376 w 1402376"/>
                <a:gd name="connsiteY2" fmla="*/ 1621155 h 1621155"/>
                <a:gd name="connsiteX3" fmla="*/ 0 w 1402376"/>
                <a:gd name="connsiteY3" fmla="*/ 1621155 h 1621155"/>
                <a:gd name="connsiteX4" fmla="*/ 0 w 1402376"/>
                <a:gd name="connsiteY4" fmla="*/ 0 h 162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376" h="1621155">
                  <a:moveTo>
                    <a:pt x="0" y="0"/>
                  </a:moveTo>
                  <a:lnTo>
                    <a:pt x="1402376" y="0"/>
                  </a:lnTo>
                  <a:lnTo>
                    <a:pt x="1402376" y="1621155"/>
                  </a:lnTo>
                  <a:lnTo>
                    <a:pt x="0" y="16211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200" b="0" kern="1200" baseline="0" dirty="0"/>
                <a:t>Initiate Interagency Agreement </a:t>
              </a:r>
              <a:endParaRPr lang="en-US" sz="2200" kern="1200" dirty="0"/>
            </a:p>
          </p:txBody>
        </p:sp>
        <p:sp>
          <p:nvSpPr>
            <p:cNvPr id="9" name="Oval 8">
              <a:extLst>
                <a:ext uri="{FF2B5EF4-FFF2-40B4-BE49-F238E27FC236}">
                  <a16:creationId xmlns:a16="http://schemas.microsoft.com/office/drawing/2014/main" id="{A3E381E6-13C4-62E4-2F20-17336A2C2699}"/>
                </a:ext>
              </a:extLst>
            </p:cNvPr>
            <p:cNvSpPr/>
            <p:nvPr/>
          </p:nvSpPr>
          <p:spPr>
            <a:xfrm>
              <a:off x="1765535" y="3795474"/>
              <a:ext cx="405288" cy="405288"/>
            </a:xfrm>
            <a:prstGeom prst="ellipse">
              <a:avLst/>
            </a:prstGeom>
            <a:solidFill>
              <a:schemeClr val="accent1">
                <a:lumMod val="10000"/>
                <a:lumOff val="9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6">
                <a:shade val="50000"/>
                <a:hueOff val="0"/>
                <a:satOff val="0"/>
                <a:lumOff val="0"/>
                <a:alphaOff val="0"/>
              </a:schemeClr>
            </a:effectRef>
            <a:fontRef idx="minor">
              <a:schemeClr val="dk1"/>
            </a:fontRef>
          </p:style>
          <p:txBody>
            <a:bodyPr/>
            <a:lstStyle/>
            <a:p>
              <a:endParaRPr lang="en-US"/>
            </a:p>
          </p:txBody>
        </p:sp>
        <p:sp>
          <p:nvSpPr>
            <p:cNvPr id="10" name="Freeform: Shape 9">
              <a:extLst>
                <a:ext uri="{FF2B5EF4-FFF2-40B4-BE49-F238E27FC236}">
                  <a16:creationId xmlns:a16="http://schemas.microsoft.com/office/drawing/2014/main" id="{F90499B3-21B2-2FDD-6365-07A31139385C}"/>
                </a:ext>
              </a:extLst>
            </p:cNvPr>
            <p:cNvSpPr/>
            <p:nvPr/>
          </p:nvSpPr>
          <p:spPr>
            <a:xfrm>
              <a:off x="2647054" y="4403407"/>
              <a:ext cx="1587240" cy="1621155"/>
            </a:xfrm>
            <a:custGeom>
              <a:avLst/>
              <a:gdLst>
                <a:gd name="connsiteX0" fmla="*/ 0 w 1402376"/>
                <a:gd name="connsiteY0" fmla="*/ 0 h 1621155"/>
                <a:gd name="connsiteX1" fmla="*/ 1402376 w 1402376"/>
                <a:gd name="connsiteY1" fmla="*/ 0 h 1621155"/>
                <a:gd name="connsiteX2" fmla="*/ 1402376 w 1402376"/>
                <a:gd name="connsiteY2" fmla="*/ 1621155 h 1621155"/>
                <a:gd name="connsiteX3" fmla="*/ 0 w 1402376"/>
                <a:gd name="connsiteY3" fmla="*/ 1621155 h 1621155"/>
                <a:gd name="connsiteX4" fmla="*/ 0 w 1402376"/>
                <a:gd name="connsiteY4" fmla="*/ 0 h 162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376" h="1621155">
                  <a:moveTo>
                    <a:pt x="0" y="0"/>
                  </a:moveTo>
                  <a:lnTo>
                    <a:pt x="1402376" y="0"/>
                  </a:lnTo>
                  <a:lnTo>
                    <a:pt x="1402376" y="1621155"/>
                  </a:lnTo>
                  <a:lnTo>
                    <a:pt x="0" y="16211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200" b="0" kern="1200" baseline="0" dirty="0"/>
                <a:t>ESCO Selection </a:t>
              </a:r>
              <a:endParaRPr lang="en-US" sz="2200" kern="1200" dirty="0"/>
            </a:p>
          </p:txBody>
        </p:sp>
        <p:sp>
          <p:nvSpPr>
            <p:cNvPr id="11" name="Oval 10">
              <a:extLst>
                <a:ext uri="{FF2B5EF4-FFF2-40B4-BE49-F238E27FC236}">
                  <a16:creationId xmlns:a16="http://schemas.microsoft.com/office/drawing/2014/main" id="{9A986E5D-20BC-D811-0441-4EE933A883CE}"/>
                </a:ext>
              </a:extLst>
            </p:cNvPr>
            <p:cNvSpPr/>
            <p:nvPr/>
          </p:nvSpPr>
          <p:spPr>
            <a:xfrm>
              <a:off x="3238030" y="3795474"/>
              <a:ext cx="405288" cy="405288"/>
            </a:xfrm>
            <a:prstGeom prst="ellipse">
              <a:avLst/>
            </a:prstGeom>
            <a:solidFill>
              <a:schemeClr val="accent1">
                <a:lumMod val="25000"/>
                <a:lumOff val="7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6">
                <a:shade val="50000"/>
                <a:hueOff val="0"/>
                <a:satOff val="464"/>
                <a:lumOff val="9574"/>
                <a:alphaOff val="0"/>
              </a:schemeClr>
            </a:effectRef>
            <a:fontRef idx="minor">
              <a:schemeClr val="dk1"/>
            </a:fontRef>
          </p:style>
          <p:txBody>
            <a:bodyPr/>
            <a:lstStyle/>
            <a:p>
              <a:endParaRPr lang="en-US"/>
            </a:p>
          </p:txBody>
        </p:sp>
        <p:sp>
          <p:nvSpPr>
            <p:cNvPr id="14" name="Freeform: Shape 13">
              <a:extLst>
                <a:ext uri="{FF2B5EF4-FFF2-40B4-BE49-F238E27FC236}">
                  <a16:creationId xmlns:a16="http://schemas.microsoft.com/office/drawing/2014/main" id="{43E2F85B-79A7-D88F-56A0-F16EDD6B49CC}"/>
                </a:ext>
              </a:extLst>
            </p:cNvPr>
            <p:cNvSpPr/>
            <p:nvPr/>
          </p:nvSpPr>
          <p:spPr>
            <a:xfrm>
              <a:off x="4011551" y="1969907"/>
              <a:ext cx="1803234" cy="1621155"/>
            </a:xfrm>
            <a:custGeom>
              <a:avLst/>
              <a:gdLst>
                <a:gd name="connsiteX0" fmla="*/ 0 w 1402376"/>
                <a:gd name="connsiteY0" fmla="*/ 0 h 1621155"/>
                <a:gd name="connsiteX1" fmla="*/ 1402376 w 1402376"/>
                <a:gd name="connsiteY1" fmla="*/ 0 h 1621155"/>
                <a:gd name="connsiteX2" fmla="*/ 1402376 w 1402376"/>
                <a:gd name="connsiteY2" fmla="*/ 1621155 h 1621155"/>
                <a:gd name="connsiteX3" fmla="*/ 0 w 1402376"/>
                <a:gd name="connsiteY3" fmla="*/ 1621155 h 1621155"/>
                <a:gd name="connsiteX4" fmla="*/ 0 w 1402376"/>
                <a:gd name="connsiteY4" fmla="*/ 0 h 162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376" h="1621155">
                  <a:moveTo>
                    <a:pt x="0" y="0"/>
                  </a:moveTo>
                  <a:lnTo>
                    <a:pt x="1402376" y="0"/>
                  </a:lnTo>
                  <a:lnTo>
                    <a:pt x="1402376" y="1621155"/>
                  </a:lnTo>
                  <a:lnTo>
                    <a:pt x="0" y="16211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200" b="0" kern="1200" baseline="0" dirty="0"/>
                <a:t>Preliminary Audit </a:t>
              </a:r>
              <a:endParaRPr lang="en-US" sz="2200" kern="1200" dirty="0"/>
            </a:p>
          </p:txBody>
        </p:sp>
        <p:sp>
          <p:nvSpPr>
            <p:cNvPr id="15" name="Oval 14">
              <a:extLst>
                <a:ext uri="{FF2B5EF4-FFF2-40B4-BE49-F238E27FC236}">
                  <a16:creationId xmlns:a16="http://schemas.microsoft.com/office/drawing/2014/main" id="{DA4FC9EE-428F-D47C-30BC-6E7B2DB27D24}"/>
                </a:ext>
              </a:extLst>
            </p:cNvPr>
            <p:cNvSpPr/>
            <p:nvPr/>
          </p:nvSpPr>
          <p:spPr>
            <a:xfrm>
              <a:off x="4710524" y="3795474"/>
              <a:ext cx="405288" cy="405288"/>
            </a:xfrm>
            <a:prstGeom prst="ellipse">
              <a:avLst/>
            </a:prstGeom>
            <a:solidFill>
              <a:schemeClr val="accent1">
                <a:lumMod val="50000"/>
                <a:lumOff val="5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6">
                <a:shade val="50000"/>
                <a:hueOff val="0"/>
                <a:satOff val="929"/>
                <a:lumOff val="19148"/>
                <a:alphaOff val="0"/>
              </a:schemeClr>
            </a:effectRef>
            <a:fontRef idx="minor">
              <a:schemeClr val="dk1"/>
            </a:fontRef>
          </p:style>
          <p:txBody>
            <a:bodyPr/>
            <a:lstStyle/>
            <a:p>
              <a:endParaRPr lang="en-US"/>
            </a:p>
          </p:txBody>
        </p:sp>
        <p:sp>
          <p:nvSpPr>
            <p:cNvPr id="16" name="Freeform: Shape 15">
              <a:extLst>
                <a:ext uri="{FF2B5EF4-FFF2-40B4-BE49-F238E27FC236}">
                  <a16:creationId xmlns:a16="http://schemas.microsoft.com/office/drawing/2014/main" id="{3F51066E-E601-E205-8E4F-C1C111038CBC}"/>
                </a:ext>
              </a:extLst>
            </p:cNvPr>
            <p:cNvSpPr/>
            <p:nvPr/>
          </p:nvSpPr>
          <p:spPr>
            <a:xfrm>
              <a:off x="5484046" y="4403407"/>
              <a:ext cx="1803234" cy="1621155"/>
            </a:xfrm>
            <a:custGeom>
              <a:avLst/>
              <a:gdLst>
                <a:gd name="connsiteX0" fmla="*/ 0 w 1402376"/>
                <a:gd name="connsiteY0" fmla="*/ 0 h 1621155"/>
                <a:gd name="connsiteX1" fmla="*/ 1402376 w 1402376"/>
                <a:gd name="connsiteY1" fmla="*/ 0 h 1621155"/>
                <a:gd name="connsiteX2" fmla="*/ 1402376 w 1402376"/>
                <a:gd name="connsiteY2" fmla="*/ 1621155 h 1621155"/>
                <a:gd name="connsiteX3" fmla="*/ 0 w 1402376"/>
                <a:gd name="connsiteY3" fmla="*/ 1621155 h 1621155"/>
                <a:gd name="connsiteX4" fmla="*/ 0 w 1402376"/>
                <a:gd name="connsiteY4" fmla="*/ 0 h 162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376" h="1621155">
                  <a:moveTo>
                    <a:pt x="0" y="0"/>
                  </a:moveTo>
                  <a:lnTo>
                    <a:pt x="1402376" y="0"/>
                  </a:lnTo>
                  <a:lnTo>
                    <a:pt x="1402376" y="1621155"/>
                  </a:lnTo>
                  <a:lnTo>
                    <a:pt x="0" y="16211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200" b="0" kern="1200" baseline="0" dirty="0"/>
                <a:t>Investment Grade Audit</a:t>
              </a:r>
              <a:endParaRPr lang="en-US" sz="2200" kern="1200" dirty="0"/>
            </a:p>
          </p:txBody>
        </p:sp>
        <p:sp>
          <p:nvSpPr>
            <p:cNvPr id="17" name="Oval 16">
              <a:extLst>
                <a:ext uri="{FF2B5EF4-FFF2-40B4-BE49-F238E27FC236}">
                  <a16:creationId xmlns:a16="http://schemas.microsoft.com/office/drawing/2014/main" id="{786C7C50-3C14-5049-8D83-95DF98CB509F}"/>
                </a:ext>
              </a:extLst>
            </p:cNvPr>
            <p:cNvSpPr/>
            <p:nvPr/>
          </p:nvSpPr>
          <p:spPr>
            <a:xfrm>
              <a:off x="6183019" y="3795474"/>
              <a:ext cx="405288" cy="405288"/>
            </a:xfrm>
            <a:prstGeom prst="ellipse">
              <a:avLst/>
            </a:prstGeom>
            <a:solidFill>
              <a:schemeClr val="accent1">
                <a:lumMod val="75000"/>
                <a:lumOff val="2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6">
                <a:shade val="50000"/>
                <a:hueOff val="0"/>
                <a:satOff val="1393"/>
                <a:lumOff val="28722"/>
                <a:alphaOff val="0"/>
              </a:schemeClr>
            </a:effectRef>
            <a:fontRef idx="minor">
              <a:schemeClr val="dk1"/>
            </a:fontRef>
          </p:style>
          <p:txBody>
            <a:bodyPr/>
            <a:lstStyle/>
            <a:p>
              <a:endParaRPr lang="en-US"/>
            </a:p>
          </p:txBody>
        </p:sp>
        <p:sp>
          <p:nvSpPr>
            <p:cNvPr id="18" name="Freeform: Shape 17">
              <a:extLst>
                <a:ext uri="{FF2B5EF4-FFF2-40B4-BE49-F238E27FC236}">
                  <a16:creationId xmlns:a16="http://schemas.microsoft.com/office/drawing/2014/main" id="{CF41DE93-E69D-DF36-95A9-A06F2F9B970E}"/>
                </a:ext>
              </a:extLst>
            </p:cNvPr>
            <p:cNvSpPr/>
            <p:nvPr/>
          </p:nvSpPr>
          <p:spPr>
            <a:xfrm>
              <a:off x="6872638" y="1969907"/>
              <a:ext cx="1971039" cy="1621155"/>
            </a:xfrm>
            <a:custGeom>
              <a:avLst/>
              <a:gdLst>
                <a:gd name="connsiteX0" fmla="*/ 0 w 1402376"/>
                <a:gd name="connsiteY0" fmla="*/ 0 h 1621155"/>
                <a:gd name="connsiteX1" fmla="*/ 1402376 w 1402376"/>
                <a:gd name="connsiteY1" fmla="*/ 0 h 1621155"/>
                <a:gd name="connsiteX2" fmla="*/ 1402376 w 1402376"/>
                <a:gd name="connsiteY2" fmla="*/ 1621155 h 1621155"/>
                <a:gd name="connsiteX3" fmla="*/ 0 w 1402376"/>
                <a:gd name="connsiteY3" fmla="*/ 1621155 h 1621155"/>
                <a:gd name="connsiteX4" fmla="*/ 0 w 1402376"/>
                <a:gd name="connsiteY4" fmla="*/ 0 h 162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376" h="1621155">
                  <a:moveTo>
                    <a:pt x="0" y="0"/>
                  </a:moveTo>
                  <a:lnTo>
                    <a:pt x="1402376" y="0"/>
                  </a:lnTo>
                  <a:lnTo>
                    <a:pt x="1402376" y="1621155"/>
                  </a:lnTo>
                  <a:lnTo>
                    <a:pt x="0" y="16211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200" b="0" kern="1200" baseline="0" dirty="0"/>
                <a:t>Design &amp; Construction</a:t>
              </a:r>
              <a:endParaRPr lang="en-US" sz="2200" kern="1200" dirty="0"/>
            </a:p>
          </p:txBody>
        </p:sp>
        <p:sp>
          <p:nvSpPr>
            <p:cNvPr id="19" name="Oval 18">
              <a:extLst>
                <a:ext uri="{FF2B5EF4-FFF2-40B4-BE49-F238E27FC236}">
                  <a16:creationId xmlns:a16="http://schemas.microsoft.com/office/drawing/2014/main" id="{19A2DD1C-FF25-D87A-F950-5DB593753BAF}"/>
                </a:ext>
              </a:extLst>
            </p:cNvPr>
            <p:cNvSpPr/>
            <p:nvPr/>
          </p:nvSpPr>
          <p:spPr>
            <a:xfrm>
              <a:off x="7655514" y="3795474"/>
              <a:ext cx="405288" cy="405288"/>
            </a:xfrm>
            <a:prstGeom prst="ellipse">
              <a:avLst/>
            </a:prstGeom>
            <a:solidFill>
              <a:schemeClr val="accent1">
                <a:lumMod val="90000"/>
                <a:lumOff val="1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6">
                <a:shade val="50000"/>
                <a:hueOff val="0"/>
                <a:satOff val="929"/>
                <a:lumOff val="19148"/>
                <a:alphaOff val="0"/>
              </a:schemeClr>
            </a:effectRef>
            <a:fontRef idx="minor">
              <a:schemeClr val="dk1"/>
            </a:fontRef>
          </p:style>
          <p:txBody>
            <a:bodyPr/>
            <a:lstStyle/>
            <a:p>
              <a:endParaRPr lang="en-US"/>
            </a:p>
          </p:txBody>
        </p:sp>
        <p:sp>
          <p:nvSpPr>
            <p:cNvPr id="20" name="Freeform: Shape 19">
              <a:extLst>
                <a:ext uri="{FF2B5EF4-FFF2-40B4-BE49-F238E27FC236}">
                  <a16:creationId xmlns:a16="http://schemas.microsoft.com/office/drawing/2014/main" id="{8BE51F05-CB03-AAC6-8C07-212564EC02D1}"/>
                </a:ext>
              </a:extLst>
            </p:cNvPr>
            <p:cNvSpPr/>
            <p:nvPr/>
          </p:nvSpPr>
          <p:spPr>
            <a:xfrm>
              <a:off x="8245256" y="4403407"/>
              <a:ext cx="2170793" cy="1621155"/>
            </a:xfrm>
            <a:custGeom>
              <a:avLst/>
              <a:gdLst>
                <a:gd name="connsiteX0" fmla="*/ 0 w 1402376"/>
                <a:gd name="connsiteY0" fmla="*/ 0 h 1621155"/>
                <a:gd name="connsiteX1" fmla="*/ 1402376 w 1402376"/>
                <a:gd name="connsiteY1" fmla="*/ 0 h 1621155"/>
                <a:gd name="connsiteX2" fmla="*/ 1402376 w 1402376"/>
                <a:gd name="connsiteY2" fmla="*/ 1621155 h 1621155"/>
                <a:gd name="connsiteX3" fmla="*/ 0 w 1402376"/>
                <a:gd name="connsiteY3" fmla="*/ 1621155 h 1621155"/>
                <a:gd name="connsiteX4" fmla="*/ 0 w 1402376"/>
                <a:gd name="connsiteY4" fmla="*/ 0 h 162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376" h="1621155">
                  <a:moveTo>
                    <a:pt x="0" y="0"/>
                  </a:moveTo>
                  <a:lnTo>
                    <a:pt x="1402376" y="0"/>
                  </a:lnTo>
                  <a:lnTo>
                    <a:pt x="1402376" y="1621155"/>
                  </a:lnTo>
                  <a:lnTo>
                    <a:pt x="0" y="16211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200" b="0" kern="1200" baseline="0" dirty="0"/>
                <a:t>Measurement &amp; Verification</a:t>
              </a:r>
              <a:endParaRPr lang="en-US" sz="2200" kern="1200" dirty="0"/>
            </a:p>
          </p:txBody>
        </p:sp>
        <p:sp>
          <p:nvSpPr>
            <p:cNvPr id="21" name="Oval 20">
              <a:extLst>
                <a:ext uri="{FF2B5EF4-FFF2-40B4-BE49-F238E27FC236}">
                  <a16:creationId xmlns:a16="http://schemas.microsoft.com/office/drawing/2014/main" id="{94FEF923-D9CD-5F23-8A3C-AD3D637A9974}"/>
                </a:ext>
              </a:extLst>
            </p:cNvPr>
            <p:cNvSpPr/>
            <p:nvPr/>
          </p:nvSpPr>
          <p:spPr>
            <a:xfrm>
              <a:off x="9128009" y="3795474"/>
              <a:ext cx="405288" cy="405288"/>
            </a:xfrm>
            <a:prstGeom prst="ellipse">
              <a:avLst/>
            </a:prstGeom>
            <a:solidFill>
              <a:schemeClr val="accent1"/>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6">
                <a:shade val="50000"/>
                <a:hueOff val="0"/>
                <a:satOff val="464"/>
                <a:lumOff val="9574"/>
                <a:alphaOff val="0"/>
              </a:schemeClr>
            </a:effectRef>
            <a:fontRef idx="minor">
              <a:schemeClr val="dk1"/>
            </a:fontRef>
          </p:style>
          <p:txBody>
            <a:bodyPr/>
            <a:lstStyle/>
            <a:p>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8724" y="883984"/>
            <a:ext cx="9744075" cy="627736"/>
          </a:xfrm>
          <a:prstGeom prst="rect">
            <a:avLst/>
          </a:prstGeom>
        </p:spPr>
        <p:txBody>
          <a:bodyPr vert="horz" wrap="square" lIns="0" tIns="12065" rIns="0" bIns="0" rtlCol="0">
            <a:spAutoFit/>
          </a:bodyPr>
          <a:lstStyle/>
          <a:p>
            <a:pPr marL="12700">
              <a:lnSpc>
                <a:spcPct val="100000"/>
              </a:lnSpc>
              <a:spcBef>
                <a:spcPts val="95"/>
              </a:spcBef>
              <a:tabLst>
                <a:tab pos="927100" algn="l"/>
              </a:tabLst>
            </a:pPr>
            <a:r>
              <a:rPr sz="4000" dirty="0"/>
              <a:t>ESCO</a:t>
            </a:r>
            <a:r>
              <a:rPr sz="4000" spc="-165" dirty="0"/>
              <a:t> </a:t>
            </a:r>
            <a:r>
              <a:rPr sz="4000" spc="-10" dirty="0"/>
              <a:t>SELECTION</a:t>
            </a:r>
          </a:p>
        </p:txBody>
      </p:sp>
      <p:sp>
        <p:nvSpPr>
          <p:cNvPr id="11" name="Content Placeholder 10">
            <a:extLst>
              <a:ext uri="{FF2B5EF4-FFF2-40B4-BE49-F238E27FC236}">
                <a16:creationId xmlns:a16="http://schemas.microsoft.com/office/drawing/2014/main" id="{B11EC149-41DE-C5AA-60B3-DAE4D4403181}"/>
              </a:ext>
            </a:extLst>
          </p:cNvPr>
          <p:cNvSpPr>
            <a:spLocks noGrp="1"/>
          </p:cNvSpPr>
          <p:nvPr>
            <p:ph sz="half" idx="2"/>
          </p:nvPr>
        </p:nvSpPr>
        <p:spPr>
          <a:xfrm>
            <a:off x="1043756" y="3629034"/>
            <a:ext cx="3180374" cy="2831167"/>
          </a:xfrm>
        </p:spPr>
        <p:txBody>
          <a:bodyPr/>
          <a:lstStyle/>
          <a:p>
            <a:r>
              <a:rPr lang="en-US" sz="2200" dirty="0">
                <a:latin typeface="Segoe UI"/>
                <a:cs typeface="Segoe UI"/>
              </a:rPr>
              <a:t>DES</a:t>
            </a:r>
            <a:r>
              <a:rPr lang="en-US" sz="2200" spc="-20" dirty="0">
                <a:latin typeface="Segoe UI"/>
                <a:cs typeface="Segoe UI"/>
              </a:rPr>
              <a:t> </a:t>
            </a:r>
            <a:r>
              <a:rPr lang="en-US" sz="2200" spc="-10" dirty="0">
                <a:latin typeface="Segoe UI"/>
                <a:cs typeface="Segoe UI"/>
              </a:rPr>
              <a:t>pre-</a:t>
            </a:r>
            <a:r>
              <a:rPr lang="en-US" sz="2200" dirty="0">
                <a:latin typeface="Segoe UI"/>
                <a:cs typeface="Segoe UI"/>
              </a:rPr>
              <a:t>qualifies</a:t>
            </a:r>
            <a:r>
              <a:rPr lang="en-US" sz="2200" spc="5" dirty="0">
                <a:latin typeface="Segoe UI"/>
                <a:cs typeface="Segoe UI"/>
              </a:rPr>
              <a:t> </a:t>
            </a:r>
            <a:r>
              <a:rPr lang="en-US" sz="2200" spc="-10" dirty="0">
                <a:latin typeface="Segoe UI"/>
                <a:cs typeface="Segoe UI"/>
              </a:rPr>
              <a:t>Energy </a:t>
            </a:r>
            <a:r>
              <a:rPr lang="en-US" sz="2200" dirty="0">
                <a:latin typeface="Segoe UI"/>
                <a:cs typeface="Segoe UI"/>
              </a:rPr>
              <a:t>Service Companies</a:t>
            </a:r>
            <a:r>
              <a:rPr lang="en-US" sz="2200" spc="15" dirty="0">
                <a:latin typeface="Segoe UI"/>
                <a:cs typeface="Segoe UI"/>
              </a:rPr>
              <a:t> </a:t>
            </a:r>
            <a:r>
              <a:rPr lang="en-US" sz="2200" spc="-10" dirty="0">
                <a:latin typeface="Segoe UI"/>
                <a:cs typeface="Segoe UI"/>
              </a:rPr>
              <a:t>(ESCOs) </a:t>
            </a:r>
            <a:r>
              <a:rPr lang="en-US" sz="2200" dirty="0">
                <a:latin typeface="Segoe UI"/>
                <a:cs typeface="Segoe UI"/>
              </a:rPr>
              <a:t>every</a:t>
            </a:r>
            <a:r>
              <a:rPr lang="en-US" sz="2200" spc="-15" dirty="0">
                <a:latin typeface="Segoe UI"/>
                <a:cs typeface="Segoe UI"/>
              </a:rPr>
              <a:t> </a:t>
            </a:r>
            <a:r>
              <a:rPr lang="en-US" sz="2200" dirty="0">
                <a:latin typeface="Segoe UI"/>
                <a:cs typeface="Segoe UI"/>
              </a:rPr>
              <a:t>biennium</a:t>
            </a:r>
            <a:r>
              <a:rPr lang="en-US" sz="2200" spc="-10" dirty="0">
                <a:latin typeface="Segoe UI"/>
                <a:cs typeface="Segoe UI"/>
              </a:rPr>
              <a:t> </a:t>
            </a:r>
            <a:r>
              <a:rPr lang="en-US" sz="2200" dirty="0">
                <a:latin typeface="Segoe UI"/>
                <a:cs typeface="Segoe UI"/>
              </a:rPr>
              <a:t>and</a:t>
            </a:r>
            <a:r>
              <a:rPr lang="en-US" sz="2200" spc="-10" dirty="0">
                <a:latin typeface="Segoe UI"/>
                <a:cs typeface="Segoe UI"/>
              </a:rPr>
              <a:t> </a:t>
            </a:r>
            <a:r>
              <a:rPr lang="en-US" sz="2200" dirty="0">
                <a:latin typeface="Segoe UI"/>
                <a:cs typeface="Segoe UI"/>
              </a:rPr>
              <a:t>creates </a:t>
            </a:r>
            <a:r>
              <a:rPr lang="en-US" sz="2200" spc="-50" dirty="0">
                <a:latin typeface="Segoe UI"/>
                <a:cs typeface="Segoe UI"/>
              </a:rPr>
              <a:t>a </a:t>
            </a:r>
            <a:r>
              <a:rPr lang="en-US" sz="2200" dirty="0">
                <a:latin typeface="Segoe UI"/>
                <a:cs typeface="Segoe UI"/>
              </a:rPr>
              <a:t>registry</a:t>
            </a:r>
            <a:r>
              <a:rPr lang="en-US" sz="2200" spc="-5" dirty="0">
                <a:latin typeface="Segoe UI"/>
                <a:cs typeface="Segoe UI"/>
              </a:rPr>
              <a:t> </a:t>
            </a:r>
            <a:r>
              <a:rPr lang="en-US" sz="2200" dirty="0">
                <a:latin typeface="Segoe UI"/>
                <a:cs typeface="Segoe UI"/>
              </a:rPr>
              <a:t>through</a:t>
            </a:r>
            <a:r>
              <a:rPr lang="en-US" sz="2200" spc="-10" dirty="0">
                <a:latin typeface="Segoe UI"/>
                <a:cs typeface="Segoe UI"/>
              </a:rPr>
              <a:t> </a:t>
            </a:r>
            <a:r>
              <a:rPr lang="en-US" sz="2200" dirty="0">
                <a:latin typeface="Segoe UI"/>
                <a:cs typeface="Segoe UI"/>
              </a:rPr>
              <a:t>an</a:t>
            </a:r>
            <a:r>
              <a:rPr lang="en-US" sz="2200" spc="-5" dirty="0">
                <a:latin typeface="Segoe UI"/>
                <a:cs typeface="Segoe UI"/>
              </a:rPr>
              <a:t> </a:t>
            </a:r>
            <a:r>
              <a:rPr lang="en-US" sz="2200" spc="-25" dirty="0">
                <a:latin typeface="Segoe UI"/>
                <a:cs typeface="Segoe UI"/>
              </a:rPr>
              <a:t>RFQ</a:t>
            </a:r>
            <a:endParaRPr lang="en-US" sz="2200" dirty="0">
              <a:latin typeface="Segoe UI"/>
              <a:cs typeface="Segoe UI"/>
            </a:endParaRPr>
          </a:p>
        </p:txBody>
      </p:sp>
      <p:sp>
        <p:nvSpPr>
          <p:cNvPr id="15" name="Content Placeholder 14">
            <a:extLst>
              <a:ext uri="{FF2B5EF4-FFF2-40B4-BE49-F238E27FC236}">
                <a16:creationId xmlns:a16="http://schemas.microsoft.com/office/drawing/2014/main" id="{FA6C49DB-3F6A-43B3-7A32-776265CC955D}"/>
              </a:ext>
            </a:extLst>
          </p:cNvPr>
          <p:cNvSpPr>
            <a:spLocks noGrp="1"/>
          </p:cNvSpPr>
          <p:nvPr>
            <p:ph sz="half" idx="19"/>
          </p:nvPr>
        </p:nvSpPr>
        <p:spPr>
          <a:xfrm>
            <a:off x="4493893" y="3629034"/>
            <a:ext cx="3180374" cy="2831167"/>
          </a:xfrm>
        </p:spPr>
        <p:txBody>
          <a:bodyPr/>
          <a:lstStyle/>
          <a:p>
            <a:r>
              <a:rPr lang="en-US" sz="2200" dirty="0">
                <a:latin typeface="Segoe UI"/>
                <a:cs typeface="Segoe UI"/>
              </a:rPr>
              <a:t>The</a:t>
            </a:r>
            <a:r>
              <a:rPr lang="en-US" sz="2200" spc="-30" dirty="0">
                <a:latin typeface="Segoe UI"/>
                <a:cs typeface="Segoe UI"/>
              </a:rPr>
              <a:t> </a:t>
            </a:r>
            <a:r>
              <a:rPr lang="en-US" sz="2200" dirty="0">
                <a:latin typeface="Segoe UI"/>
                <a:cs typeface="Segoe UI"/>
              </a:rPr>
              <a:t>client</a:t>
            </a:r>
            <a:r>
              <a:rPr lang="en-US" sz="2200" spc="-10" dirty="0">
                <a:latin typeface="Segoe UI"/>
                <a:cs typeface="Segoe UI"/>
              </a:rPr>
              <a:t> reviews </a:t>
            </a:r>
            <a:r>
              <a:rPr lang="en-US" sz="2200" dirty="0">
                <a:latin typeface="Segoe UI"/>
                <a:cs typeface="Segoe UI"/>
              </a:rPr>
              <a:t>qualifications</a:t>
            </a:r>
            <a:r>
              <a:rPr lang="en-US" sz="2200" spc="-35" dirty="0">
                <a:latin typeface="Segoe UI"/>
                <a:cs typeface="Segoe UI"/>
              </a:rPr>
              <a:t> </a:t>
            </a:r>
            <a:r>
              <a:rPr lang="en-US" sz="2200" dirty="0">
                <a:latin typeface="Segoe UI"/>
                <a:cs typeface="Segoe UI"/>
              </a:rPr>
              <a:t>and</a:t>
            </a:r>
            <a:r>
              <a:rPr lang="en-US" sz="2200" spc="-40" dirty="0">
                <a:latin typeface="Segoe UI"/>
                <a:cs typeface="Segoe UI"/>
              </a:rPr>
              <a:t> </a:t>
            </a:r>
            <a:r>
              <a:rPr lang="en-US" sz="2200" spc="-10" dirty="0">
                <a:latin typeface="Segoe UI"/>
                <a:cs typeface="Segoe UI"/>
              </a:rPr>
              <a:t>chooses </a:t>
            </a:r>
            <a:r>
              <a:rPr lang="en-US" sz="2200" dirty="0">
                <a:latin typeface="Segoe UI"/>
                <a:cs typeface="Segoe UI"/>
              </a:rPr>
              <a:t>the</a:t>
            </a:r>
            <a:r>
              <a:rPr lang="en-US" sz="2200" spc="-30" dirty="0">
                <a:latin typeface="Segoe UI"/>
                <a:cs typeface="Segoe UI"/>
              </a:rPr>
              <a:t> </a:t>
            </a:r>
            <a:r>
              <a:rPr lang="en-US" sz="2200" dirty="0">
                <a:latin typeface="Segoe UI"/>
                <a:cs typeface="Segoe UI"/>
              </a:rPr>
              <a:t>ESCO</a:t>
            </a:r>
            <a:r>
              <a:rPr lang="en-US" sz="2200" spc="-20" dirty="0">
                <a:latin typeface="Segoe UI"/>
                <a:cs typeface="Segoe UI"/>
              </a:rPr>
              <a:t> </a:t>
            </a:r>
            <a:r>
              <a:rPr lang="en-US" sz="2200" dirty="0">
                <a:latin typeface="Segoe UI"/>
                <a:cs typeface="Segoe UI"/>
              </a:rPr>
              <a:t>that</a:t>
            </a:r>
            <a:r>
              <a:rPr lang="en-US" sz="2200" spc="-25" dirty="0">
                <a:latin typeface="Segoe UI"/>
                <a:cs typeface="Segoe UI"/>
              </a:rPr>
              <a:t> </a:t>
            </a:r>
            <a:r>
              <a:rPr lang="en-US" sz="2200" dirty="0">
                <a:latin typeface="Segoe UI"/>
                <a:cs typeface="Segoe UI"/>
              </a:rPr>
              <a:t>is</a:t>
            </a:r>
            <a:r>
              <a:rPr lang="en-US" sz="2200" spc="-20" dirty="0">
                <a:latin typeface="Segoe UI"/>
                <a:cs typeface="Segoe UI"/>
              </a:rPr>
              <a:t> </a:t>
            </a:r>
            <a:r>
              <a:rPr lang="en-US" sz="2200" dirty="0">
                <a:latin typeface="Segoe UI"/>
                <a:cs typeface="Segoe UI"/>
              </a:rPr>
              <a:t>right</a:t>
            </a:r>
            <a:r>
              <a:rPr lang="en-US" sz="2200" spc="-15" dirty="0">
                <a:latin typeface="Segoe UI"/>
                <a:cs typeface="Segoe UI"/>
              </a:rPr>
              <a:t> </a:t>
            </a:r>
            <a:r>
              <a:rPr lang="en-US" sz="2200" spc="-25" dirty="0">
                <a:latin typeface="Segoe UI"/>
                <a:cs typeface="Segoe UI"/>
              </a:rPr>
              <a:t>for </a:t>
            </a:r>
            <a:r>
              <a:rPr lang="en-US" sz="2200" spc="-20" dirty="0">
                <a:latin typeface="Segoe UI"/>
                <a:cs typeface="Segoe UI"/>
              </a:rPr>
              <a:t>them</a:t>
            </a:r>
            <a:endParaRPr lang="en-US" sz="2200" dirty="0">
              <a:latin typeface="Segoe UI"/>
              <a:cs typeface="Segoe UI"/>
            </a:endParaRPr>
          </a:p>
        </p:txBody>
      </p:sp>
      <p:sp>
        <p:nvSpPr>
          <p:cNvPr id="13" name="Content Placeholder 12">
            <a:extLst>
              <a:ext uri="{FF2B5EF4-FFF2-40B4-BE49-F238E27FC236}">
                <a16:creationId xmlns:a16="http://schemas.microsoft.com/office/drawing/2014/main" id="{A7EE6EB3-D18E-D15F-8CD7-452780D65C8E}"/>
              </a:ext>
            </a:extLst>
          </p:cNvPr>
          <p:cNvSpPr>
            <a:spLocks noGrp="1"/>
          </p:cNvSpPr>
          <p:nvPr>
            <p:ph sz="half" idx="17"/>
          </p:nvPr>
        </p:nvSpPr>
        <p:spPr>
          <a:xfrm>
            <a:off x="7944030" y="3629034"/>
            <a:ext cx="3180374" cy="2831167"/>
          </a:xfrm>
        </p:spPr>
        <p:txBody>
          <a:bodyPr/>
          <a:lstStyle/>
          <a:p>
            <a:r>
              <a:rPr lang="en-US" sz="2200" dirty="0">
                <a:latin typeface="Segoe UI"/>
                <a:cs typeface="Segoe UI"/>
              </a:rPr>
              <a:t>ESCO</a:t>
            </a:r>
            <a:r>
              <a:rPr lang="en-US" sz="2200" spc="-10" dirty="0">
                <a:latin typeface="Segoe UI"/>
                <a:cs typeface="Segoe UI"/>
              </a:rPr>
              <a:t> </a:t>
            </a:r>
            <a:r>
              <a:rPr lang="en-US" sz="2200" dirty="0">
                <a:latin typeface="Segoe UI"/>
                <a:cs typeface="Segoe UI"/>
              </a:rPr>
              <a:t>Interviews</a:t>
            </a:r>
            <a:r>
              <a:rPr lang="en-US" sz="2200" spc="-15" dirty="0">
                <a:latin typeface="Segoe UI"/>
                <a:cs typeface="Segoe UI"/>
              </a:rPr>
              <a:t> </a:t>
            </a:r>
            <a:r>
              <a:rPr lang="en-US" sz="2200" spc="-25" dirty="0">
                <a:latin typeface="Segoe UI"/>
                <a:cs typeface="Segoe UI"/>
              </a:rPr>
              <a:t>are </a:t>
            </a:r>
            <a:r>
              <a:rPr lang="en-US" sz="2200" spc="-10" dirty="0">
                <a:latin typeface="Segoe UI"/>
                <a:cs typeface="Segoe UI"/>
              </a:rPr>
              <a:t>optional</a:t>
            </a:r>
            <a:endParaRPr lang="en-US" sz="2200" dirty="0">
              <a:latin typeface="Segoe UI"/>
              <a:cs typeface="Segoe UI"/>
            </a:endParaRPr>
          </a:p>
        </p:txBody>
      </p:sp>
      <p:pic>
        <p:nvPicPr>
          <p:cNvPr id="18" name="Content Placeholder 17">
            <a:extLst>
              <a:ext uri="{FF2B5EF4-FFF2-40B4-BE49-F238E27FC236}">
                <a16:creationId xmlns:a16="http://schemas.microsoft.com/office/drawing/2014/main" id="{144996F1-4B57-891A-30EB-5F2B92647301}"/>
              </a:ext>
              <a:ext uri="{C183D7F6-B498-43B3-948B-1728B52AA6E4}">
                <adec:decorative xmlns:adec="http://schemas.microsoft.com/office/drawing/2017/decorative" val="1"/>
              </a:ext>
            </a:extLst>
          </p:cNvPr>
          <p:cNvPicPr>
            <a:picLocks noGrp="1" noChangeAspect="1"/>
          </p:cNvPicPr>
          <p:nvPr>
            <p:ph sz="quarter" idx="14"/>
          </p:nvPr>
        </p:nvPicPr>
        <p:blipFill>
          <a:blip r:embed="rId3"/>
          <a:stretch>
            <a:fillRect/>
          </a:stretch>
        </p:blipFill>
        <p:spPr>
          <a:xfrm>
            <a:off x="2136139" y="2372392"/>
            <a:ext cx="995048" cy="1000125"/>
          </a:xfrm>
          <a:prstGeom prst="rect">
            <a:avLst/>
          </a:prstGeom>
        </p:spPr>
      </p:pic>
      <p:pic>
        <p:nvPicPr>
          <p:cNvPr id="20" name="Content Placeholder 19">
            <a:extLst>
              <a:ext uri="{FF2B5EF4-FFF2-40B4-BE49-F238E27FC236}">
                <a16:creationId xmlns:a16="http://schemas.microsoft.com/office/drawing/2014/main" id="{A9DE72DB-DA65-D3B2-8688-C720DEFB790D}"/>
              </a:ext>
              <a:ext uri="{C183D7F6-B498-43B3-948B-1728B52AA6E4}">
                <adec:decorative xmlns:adec="http://schemas.microsoft.com/office/drawing/2017/decorative" val="1"/>
              </a:ext>
            </a:extLst>
          </p:cNvPr>
          <p:cNvPicPr>
            <a:picLocks noGrp="1" noChangeAspect="1"/>
          </p:cNvPicPr>
          <p:nvPr>
            <p:ph sz="quarter" idx="18"/>
          </p:nvPr>
        </p:nvPicPr>
        <p:blipFill>
          <a:blip r:embed="rId4"/>
          <a:stretch>
            <a:fillRect/>
          </a:stretch>
        </p:blipFill>
        <p:spPr>
          <a:xfrm>
            <a:off x="8936271" y="2454842"/>
            <a:ext cx="1194920" cy="835224"/>
          </a:xfrm>
          <a:prstGeom prst="rect">
            <a:avLst/>
          </a:prstGeom>
        </p:spPr>
      </p:pic>
      <p:pic>
        <p:nvPicPr>
          <p:cNvPr id="19" name="Content Placeholder 18">
            <a:extLst>
              <a:ext uri="{FF2B5EF4-FFF2-40B4-BE49-F238E27FC236}">
                <a16:creationId xmlns:a16="http://schemas.microsoft.com/office/drawing/2014/main" id="{BA73CAE0-4B46-5D0E-B3C5-BB22E5A7ECF6}"/>
              </a:ext>
              <a:ext uri="{C183D7F6-B498-43B3-948B-1728B52AA6E4}">
                <adec:decorative xmlns:adec="http://schemas.microsoft.com/office/drawing/2017/decorative" val="1"/>
              </a:ext>
            </a:extLst>
          </p:cNvPr>
          <p:cNvPicPr>
            <a:picLocks noGrp="1" noChangeAspect="1"/>
          </p:cNvPicPr>
          <p:nvPr>
            <p:ph sz="quarter" idx="20"/>
          </p:nvPr>
        </p:nvPicPr>
        <p:blipFill>
          <a:blip r:embed="rId5"/>
          <a:stretch>
            <a:fillRect/>
          </a:stretch>
        </p:blipFill>
        <p:spPr>
          <a:xfrm>
            <a:off x="5514255" y="2372392"/>
            <a:ext cx="1139677" cy="1000125"/>
          </a:xfrm>
          <a:prstGeom prst="rect">
            <a:avLst/>
          </a:prstGeom>
        </p:spPr>
      </p:pic>
    </p:spTree>
    <p:extLst>
      <p:ext uri="{BB962C8B-B14F-4D97-AF65-F5344CB8AC3E}">
        <p14:creationId xmlns:p14="http://schemas.microsoft.com/office/powerpoint/2010/main" val="1901773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30779" y="883984"/>
            <a:ext cx="6015790" cy="627736"/>
          </a:xfrm>
          <a:prstGeom prst="rect">
            <a:avLst/>
          </a:prstGeom>
        </p:spPr>
        <p:txBody>
          <a:bodyPr vert="horz" wrap="square" lIns="0" tIns="12065" rIns="0" bIns="0" rtlCol="0">
            <a:spAutoFit/>
          </a:bodyPr>
          <a:lstStyle/>
          <a:p>
            <a:pPr marL="12700">
              <a:lnSpc>
                <a:spcPct val="100000"/>
              </a:lnSpc>
              <a:spcBef>
                <a:spcPts val="95"/>
              </a:spcBef>
              <a:tabLst>
                <a:tab pos="927100" algn="l"/>
              </a:tabLst>
            </a:pPr>
            <a:r>
              <a:rPr sz="4000" spc="-10" dirty="0"/>
              <a:t>PRELIMINARY</a:t>
            </a:r>
            <a:r>
              <a:rPr sz="4000" spc="-240" dirty="0"/>
              <a:t> </a:t>
            </a:r>
            <a:r>
              <a:rPr sz="4000" spc="-10" dirty="0"/>
              <a:t>AUDIT</a:t>
            </a:r>
          </a:p>
        </p:txBody>
      </p:sp>
      <p:pic>
        <p:nvPicPr>
          <p:cNvPr id="5" name="Picture 4" descr="image of pipes in utility tunnel.">
            <a:extLst>
              <a:ext uri="{FF2B5EF4-FFF2-40B4-BE49-F238E27FC236}">
                <a16:creationId xmlns:a16="http://schemas.microsoft.com/office/drawing/2014/main" id="{34317B2C-F6B5-1439-0524-FBDEF21C0022}"/>
              </a:ext>
            </a:extLst>
          </p:cNvPr>
          <p:cNvPicPr>
            <a:picLocks noChangeAspect="1"/>
          </p:cNvPicPr>
          <p:nvPr/>
        </p:nvPicPr>
        <p:blipFill>
          <a:blip r:embed="rId3">
            <a:extLst>
              <a:ext uri="{28A0092B-C50C-407E-A947-70E740481C1C}">
                <a14:useLocalDpi xmlns:a14="http://schemas.microsoft.com/office/drawing/2010/main" val="0"/>
              </a:ext>
            </a:extLst>
          </a:blip>
          <a:srcRect l="7364" r="7364"/>
          <a:stretch/>
        </p:blipFill>
        <p:spPr>
          <a:xfrm>
            <a:off x="930441" y="0"/>
            <a:ext cx="4379495" cy="6858000"/>
          </a:xfrm>
          <a:prstGeom prst="rect">
            <a:avLst/>
          </a:prstGeom>
        </p:spPr>
      </p:pic>
      <p:sp>
        <p:nvSpPr>
          <p:cNvPr id="3" name="Text Placeholder 2">
            <a:extLst>
              <a:ext uri="{FF2B5EF4-FFF2-40B4-BE49-F238E27FC236}">
                <a16:creationId xmlns:a16="http://schemas.microsoft.com/office/drawing/2014/main" id="{838956FD-0A21-599C-A74D-E3D43AD51838}"/>
              </a:ext>
            </a:extLst>
          </p:cNvPr>
          <p:cNvSpPr>
            <a:spLocks noGrp="1"/>
          </p:cNvSpPr>
          <p:nvPr>
            <p:ph type="body" sz="quarter" idx="10"/>
          </p:nvPr>
        </p:nvSpPr>
        <p:spPr>
          <a:xfrm>
            <a:off x="5630779" y="1971674"/>
            <a:ext cx="6184232" cy="4616557"/>
          </a:xfrm>
        </p:spPr>
        <p:txBody>
          <a:bodyPr/>
          <a:lstStyle/>
          <a:p>
            <a:pPr marL="342900" lvl="0" indent="-342900">
              <a:buFont typeface="Arial" panose="020B0604020202020204" pitchFamily="34" charset="0"/>
              <a:buChar char="•"/>
            </a:pPr>
            <a:r>
              <a:rPr lang="en-US" sz="2400" b="0" baseline="0" dirty="0"/>
              <a:t>Walkthrough to identify facilities and systems to study</a:t>
            </a:r>
            <a:endParaRPr lang="en-US" sz="2400" dirty="0"/>
          </a:p>
          <a:p>
            <a:pPr marL="342900" lvl="0" indent="-342900">
              <a:buFont typeface="Arial" panose="020B0604020202020204" pitchFamily="34" charset="0"/>
              <a:buChar char="•"/>
            </a:pPr>
            <a:r>
              <a:rPr lang="en-US" sz="2400" b="0" baseline="0" dirty="0"/>
              <a:t>Project team determines desired project outcomes</a:t>
            </a:r>
            <a:endParaRPr lang="en-US" sz="2400" dirty="0"/>
          </a:p>
          <a:p>
            <a:pPr marL="342900" lvl="0" indent="-342900">
              <a:buFont typeface="Arial" panose="020B0604020202020204" pitchFamily="34" charset="0"/>
              <a:buChar char="•"/>
            </a:pPr>
            <a:r>
              <a:rPr lang="en-US" sz="2400" b="0" baseline="0" dirty="0"/>
              <a:t>Client establishes cost-effectiveness criteria</a:t>
            </a:r>
            <a:endParaRPr lang="en-US" sz="2400" dirty="0"/>
          </a:p>
          <a:p>
            <a:pPr marL="342900" lvl="0" indent="-342900">
              <a:buFont typeface="Arial" panose="020B0604020202020204" pitchFamily="34" charset="0"/>
              <a:buChar char="•"/>
            </a:pPr>
            <a:r>
              <a:rPr lang="en-US" sz="2400" b="0" baseline="0" dirty="0"/>
              <a:t>ESCO provides preliminary audit results</a:t>
            </a:r>
            <a:endParaRPr lang="en-US" sz="2400" dirty="0"/>
          </a:p>
          <a:p>
            <a:pPr marL="342900" lvl="0" indent="-342900">
              <a:buFont typeface="Arial" panose="020B0604020202020204" pitchFamily="34" charset="0"/>
              <a:buChar char="•"/>
            </a:pPr>
            <a:r>
              <a:rPr lang="en-US" sz="2400" b="0" baseline="0" dirty="0"/>
              <a:t>Project team review list of energy efficiency measures proposed</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8724" y="883984"/>
            <a:ext cx="9744075" cy="627736"/>
          </a:xfrm>
          <a:prstGeom prst="rect">
            <a:avLst/>
          </a:prstGeom>
        </p:spPr>
        <p:txBody>
          <a:bodyPr vert="horz" wrap="square" lIns="0" tIns="12065" rIns="0" bIns="0" rtlCol="0">
            <a:spAutoFit/>
          </a:bodyPr>
          <a:lstStyle/>
          <a:p>
            <a:pPr marL="12700">
              <a:lnSpc>
                <a:spcPct val="100000"/>
              </a:lnSpc>
              <a:spcBef>
                <a:spcPts val="95"/>
              </a:spcBef>
              <a:tabLst>
                <a:tab pos="927100" algn="l"/>
              </a:tabLst>
            </a:pPr>
            <a:r>
              <a:rPr sz="4000" dirty="0"/>
              <a:t>INVESTMENT</a:t>
            </a:r>
            <a:r>
              <a:rPr sz="4000" spc="-165" dirty="0"/>
              <a:t> </a:t>
            </a:r>
            <a:r>
              <a:rPr sz="4000" dirty="0"/>
              <a:t>GRADE</a:t>
            </a:r>
            <a:r>
              <a:rPr sz="4000" spc="-185" dirty="0"/>
              <a:t> </a:t>
            </a:r>
            <a:r>
              <a:rPr sz="4000" dirty="0"/>
              <a:t>AUDIT</a:t>
            </a:r>
            <a:r>
              <a:rPr sz="4000" spc="-195" dirty="0"/>
              <a:t> </a:t>
            </a:r>
            <a:r>
              <a:rPr lang="en-US" sz="4000" spc="-10" dirty="0"/>
              <a:t>&amp; ESP</a:t>
            </a:r>
            <a:endParaRPr sz="4000" spc="-10" dirty="0"/>
          </a:p>
        </p:txBody>
      </p:sp>
      <p:graphicFrame>
        <p:nvGraphicFramePr>
          <p:cNvPr id="8" name="Diagram 7" descr="steps of audit to include contracting, detailed site investigation, energy analysis, cost estimation, client preferences, report detailing analysis and results of audit, proposal for construction project to include scope, budget, schedule, and guarantees, review of proposal and client acceptance.">
            <a:extLst>
              <a:ext uri="{FF2B5EF4-FFF2-40B4-BE49-F238E27FC236}">
                <a16:creationId xmlns:a16="http://schemas.microsoft.com/office/drawing/2014/main" id="{78648878-E4ED-B6F4-323B-27800400B8C2}"/>
              </a:ext>
            </a:extLst>
          </p:cNvPr>
          <p:cNvGraphicFramePr/>
          <p:nvPr>
            <p:extLst>
              <p:ext uri="{D42A27DB-BD31-4B8C-83A1-F6EECF244321}">
                <p14:modId xmlns:p14="http://schemas.microsoft.com/office/powerpoint/2010/main" val="4083977510"/>
              </p:ext>
            </p:extLst>
          </p:nvPr>
        </p:nvGraphicFramePr>
        <p:xfrm>
          <a:off x="383381" y="1756611"/>
          <a:ext cx="11425238" cy="51013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5274" y="225080"/>
            <a:ext cx="4526472" cy="1243289"/>
          </a:xfrm>
          <a:prstGeom prst="rect">
            <a:avLst/>
          </a:prstGeom>
        </p:spPr>
        <p:txBody>
          <a:bodyPr vert="horz" wrap="square" lIns="0" tIns="12065" rIns="0" bIns="0" rtlCol="0">
            <a:spAutoFit/>
          </a:bodyPr>
          <a:lstStyle/>
          <a:p>
            <a:pPr marL="12700" algn="ctr">
              <a:lnSpc>
                <a:spcPct val="100000"/>
              </a:lnSpc>
              <a:spcBef>
                <a:spcPts val="95"/>
              </a:spcBef>
              <a:tabLst>
                <a:tab pos="927100" algn="l"/>
              </a:tabLst>
            </a:pPr>
            <a:r>
              <a:rPr sz="4000" dirty="0"/>
              <a:t>DESIGN</a:t>
            </a:r>
            <a:r>
              <a:rPr sz="4000" spc="-105" dirty="0"/>
              <a:t> </a:t>
            </a:r>
            <a:r>
              <a:rPr sz="4000" dirty="0"/>
              <a:t>AND</a:t>
            </a:r>
            <a:r>
              <a:rPr sz="4000" spc="-145" dirty="0"/>
              <a:t> </a:t>
            </a:r>
            <a:r>
              <a:rPr sz="4000" spc="-10" dirty="0"/>
              <a:t>CONSTRUCTION</a:t>
            </a:r>
          </a:p>
        </p:txBody>
      </p:sp>
      <p:sp>
        <p:nvSpPr>
          <p:cNvPr id="4" name="Text Placeholder 3">
            <a:extLst>
              <a:ext uri="{FF2B5EF4-FFF2-40B4-BE49-F238E27FC236}">
                <a16:creationId xmlns:a16="http://schemas.microsoft.com/office/drawing/2014/main" id="{B48463A7-E422-FA47-9CA3-F62CADF1B323}"/>
              </a:ext>
            </a:extLst>
          </p:cNvPr>
          <p:cNvSpPr>
            <a:spLocks noGrp="1"/>
          </p:cNvSpPr>
          <p:nvPr>
            <p:ph type="body" sz="quarter" idx="10"/>
          </p:nvPr>
        </p:nvSpPr>
        <p:spPr>
          <a:xfrm>
            <a:off x="915274" y="1804737"/>
            <a:ext cx="4526472" cy="4872789"/>
          </a:xfrm>
        </p:spPr>
        <p:txBody>
          <a:bodyPr>
            <a:normAutofit fontScale="92500" lnSpcReduction="20000"/>
          </a:bodyPr>
          <a:lstStyle/>
          <a:p>
            <a:pPr marL="355600" indent="-342900">
              <a:lnSpc>
                <a:spcPct val="100000"/>
              </a:lnSpc>
              <a:spcBef>
                <a:spcPts val="1510"/>
              </a:spcBef>
              <a:buFont typeface="Arial"/>
              <a:buChar char="•"/>
              <a:tabLst>
                <a:tab pos="354965" algn="l"/>
                <a:tab pos="355600" algn="l"/>
              </a:tabLst>
            </a:pPr>
            <a:r>
              <a:rPr lang="en-US" sz="2200" dirty="0"/>
              <a:t>ESCO and DES sign construction contract set</a:t>
            </a:r>
          </a:p>
          <a:p>
            <a:pPr marL="1155700" lvl="1" indent="-342900">
              <a:lnSpc>
                <a:spcPct val="100000"/>
              </a:lnSpc>
              <a:spcBef>
                <a:spcPts val="965"/>
              </a:spcBef>
              <a:buFont typeface="Arial"/>
              <a:buChar char="•"/>
              <a:tabLst>
                <a:tab pos="1155065" algn="l"/>
                <a:tab pos="1155700" algn="l"/>
              </a:tabLst>
            </a:pPr>
            <a:r>
              <a:rPr lang="en-US" dirty="0"/>
              <a:t>Client signs funding authorization and IAA amendment</a:t>
            </a:r>
          </a:p>
          <a:p>
            <a:pPr marL="1155700" lvl="1" indent="-342900">
              <a:lnSpc>
                <a:spcPct val="100000"/>
              </a:lnSpc>
              <a:spcBef>
                <a:spcPts val="960"/>
              </a:spcBef>
              <a:buFont typeface="Arial"/>
              <a:buChar char="•"/>
              <a:tabLst>
                <a:tab pos="1155065" algn="l"/>
                <a:tab pos="1155700" algn="l"/>
              </a:tabLst>
            </a:pPr>
            <a:r>
              <a:rPr lang="en-US" dirty="0"/>
              <a:t>DES issues notice to proceed to ESCO</a:t>
            </a:r>
          </a:p>
          <a:p>
            <a:pPr marL="241300" indent="-228600">
              <a:lnSpc>
                <a:spcPct val="100000"/>
              </a:lnSpc>
              <a:spcBef>
                <a:spcPts val="1510"/>
              </a:spcBef>
              <a:buFont typeface="Arial"/>
              <a:buChar char="•"/>
              <a:tabLst>
                <a:tab pos="241300" algn="l"/>
              </a:tabLst>
            </a:pPr>
            <a:r>
              <a:rPr lang="en-US" sz="2200" dirty="0"/>
              <a:t>Client and DES review design documents</a:t>
            </a:r>
          </a:p>
          <a:p>
            <a:pPr marL="241300" indent="-228600">
              <a:lnSpc>
                <a:spcPct val="100000"/>
              </a:lnSpc>
              <a:spcBef>
                <a:spcPts val="1510"/>
              </a:spcBef>
              <a:buFont typeface="Arial"/>
              <a:buChar char="•"/>
              <a:tabLst>
                <a:tab pos="241300" algn="l"/>
              </a:tabLst>
            </a:pPr>
            <a:r>
              <a:rPr lang="en-US" sz="2200" dirty="0"/>
              <a:t>Project documents prepared by ESCO</a:t>
            </a:r>
          </a:p>
          <a:p>
            <a:pPr marL="241300" indent="-228600">
              <a:lnSpc>
                <a:spcPct val="100000"/>
              </a:lnSpc>
              <a:spcBef>
                <a:spcPts val="1515"/>
              </a:spcBef>
              <a:buFont typeface="Arial"/>
              <a:buChar char="•"/>
              <a:tabLst>
                <a:tab pos="241300" algn="l"/>
              </a:tabLst>
            </a:pPr>
            <a:r>
              <a:rPr lang="en-US" sz="2200" dirty="0"/>
              <a:t>Sub-contractors and equipment selected</a:t>
            </a:r>
          </a:p>
          <a:p>
            <a:pPr marL="241300" indent="-228600">
              <a:spcBef>
                <a:spcPts val="1510"/>
              </a:spcBef>
              <a:buFont typeface="Arial"/>
              <a:buChar char="•"/>
              <a:tabLst>
                <a:tab pos="241300" algn="l"/>
              </a:tabLst>
            </a:pPr>
            <a:r>
              <a:rPr lang="en-US" sz="2200" dirty="0"/>
              <a:t>DES PMs provide project management services</a:t>
            </a:r>
          </a:p>
        </p:txBody>
      </p:sp>
      <p:pic>
        <p:nvPicPr>
          <p:cNvPr id="8" name="Picture Placeholder 7" descr="Construction inspector on project site.">
            <a:extLst>
              <a:ext uri="{FF2B5EF4-FFF2-40B4-BE49-F238E27FC236}">
                <a16:creationId xmlns:a16="http://schemas.microsoft.com/office/drawing/2014/main" id="{F9C4E3C6-95A4-F557-7766-47CC91EC4B0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475" b="2475"/>
          <a:stretch>
            <a:fillRect/>
          </a:stretch>
        </p:blipFill>
        <p:spPr/>
      </p:pic>
    </p:spTree>
  </p:cSld>
  <p:clrMapOvr>
    <a:masterClrMapping/>
  </p:clrMapOvr>
</p:sld>
</file>

<file path=ppt/theme/theme1.xml><?xml version="1.0" encoding="utf-8"?>
<a:theme xmlns:a="http://schemas.openxmlformats.org/drawingml/2006/main" name="New DES 2023">
  <a:themeElements>
    <a:clrScheme name="NEW DES colors">
      <a:dk1>
        <a:srgbClr val="000000"/>
      </a:dk1>
      <a:lt1>
        <a:srgbClr val="FFFFFF"/>
      </a:lt1>
      <a:dk2>
        <a:srgbClr val="000000"/>
      </a:dk2>
      <a:lt2>
        <a:srgbClr val="1F7F9A"/>
      </a:lt2>
      <a:accent1>
        <a:srgbClr val="003B4A"/>
      </a:accent1>
      <a:accent2>
        <a:srgbClr val="39B4E7"/>
      </a:accent2>
      <a:accent3>
        <a:srgbClr val="00BFB2"/>
      </a:accent3>
      <a:accent4>
        <a:srgbClr val="FCBC00"/>
      </a:accent4>
      <a:accent5>
        <a:srgbClr val="FB5226"/>
      </a:accent5>
      <a:accent6>
        <a:srgbClr val="E5E4E4"/>
      </a:accent6>
      <a:hlink>
        <a:srgbClr val="003B4A"/>
      </a:hlink>
      <a:folHlink>
        <a:srgbClr val="000000"/>
      </a:folHlink>
    </a:clrScheme>
    <a:fontScheme name="DES PowerPoint Templat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DES 2023" id="{2DBDD5C3-6DAA-4E4C-BDF7-62E0E00FFF0C}" vid="{A4DF1511-D013-4909-8802-3B46C9ECDF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 DES 2023</Template>
  <TotalTime>366</TotalTime>
  <Words>514</Words>
  <Application>Microsoft Office PowerPoint</Application>
  <PresentationFormat>Widescreen</PresentationFormat>
  <Paragraphs>93</Paragraphs>
  <Slides>13</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Segoe UI</vt:lpstr>
      <vt:lpstr>Ubuntu</vt:lpstr>
      <vt:lpstr>New DES 2023</vt:lpstr>
      <vt:lpstr>Energy Program – ESPC</vt:lpstr>
      <vt:lpstr>Topics covered</vt:lpstr>
      <vt:lpstr>What is ESPC</vt:lpstr>
      <vt:lpstr>QUALIFYING PROJECTS</vt:lpstr>
      <vt:lpstr>Anatomy OF AN ESCO PROJECT</vt:lpstr>
      <vt:lpstr>ESCO SELECTION</vt:lpstr>
      <vt:lpstr>PRELIMINARY AUDIT</vt:lpstr>
      <vt:lpstr>INVESTMENT GRADE AUDIT &amp; ESP</vt:lpstr>
      <vt:lpstr>DESIGN AND CONSTRUCTION</vt:lpstr>
      <vt:lpstr>MEASUREMENT AND VERIFICATION</vt:lpstr>
      <vt:lpstr>Benefits and Challenges</vt:lpstr>
      <vt:lpstr>Considerations</vt:lpstr>
      <vt:lpstr>Thank you</vt:lpstr>
    </vt:vector>
  </TitlesOfParts>
  <Company>Department of 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 Energy Program</dc:title>
  <dc:creator>Wilson, Kirsten G. (DES)</dc:creator>
  <cp:lastModifiedBy>Wilson, Kirsten G. (DES)</cp:lastModifiedBy>
  <cp:revision>9</cp:revision>
  <dcterms:created xsi:type="dcterms:W3CDTF">2023-10-06T18:27:06Z</dcterms:created>
  <dcterms:modified xsi:type="dcterms:W3CDTF">2026-02-26T00:48:54Z</dcterms:modified>
</cp:coreProperties>
</file>