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73"/>
  </p:normalViewPr>
  <p:slideViewPr>
    <p:cSldViewPr snapToGrid="0" snapToObjects="1">
      <p:cViewPr varScale="1">
        <p:scale>
          <a:sx n="126" d="100"/>
          <a:sy n="126" d="100"/>
        </p:scale>
        <p:origin x="1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36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3ea72c3-171f-4a8a-8b52-2af708d3eff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d465fbe-0ae3-4203-8689-07405e3037e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fcafdc-6c4d-45af-b273-19163da0935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735347-57c5-41b5-8974-10b62ef984c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85141e1-9c76-4b82-9e5f-ce38dcdfb05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f2a846-cd01-4efe-9501-371d4690e3c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d855e4e-0ade-4c8a-88dd-b990a236368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d3bcbe3-0f23-43c3-8e23-5d929bbdda4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fe4c143-825d-441c-9d8f-afeab7c8306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c1595a-f695-4719-bb77-a88103c708f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5c702b-d0e2-4fdb-88c6-f65f146472e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dc49252-1a54-475b-9dbe-1b2761d0de9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7b1bceb-aafc-4435-8b25-def3ba6fd0e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3947f3-be97-4ecc-af33-d05916cc0b9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b4731c5-bca1-442c-ae15-87f083c05cc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575767d-30ef-4c69-9a8a-dc3046f9107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f50381-fb53-4e1d-80d8-9bf8d6c9d18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e374421-f6df-459d-94a0-7a5ff3c12e3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5e86a39-cc38-4454-beea-859d76f4390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3aaa9c2-0fc7-4fa1-81d7-b8613d90859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5dffcfe-e1f3-4487-b13b-649659805b0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0ee6501-1960-4eb5-b685-6cde4638136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9c52947-b692-4349-9bfd-54e90e7874c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dab67f9-483e-4286-8c3a-02c9b80fd98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c6c4b43-d1f3-477f-b141-022385ca8ca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82b69db-c81e-4f67-aab0-f94f9d84c4d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a05f78f-7b3a-46a9-b719-7257945939a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On-screen Show (16:9)</PresentationFormat>
  <Paragraphs>27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Louise Rasho</cp:lastModifiedBy>
  <cp:revision>2</cp:revision>
  <dcterms:created xsi:type="dcterms:W3CDTF">2026-05-08T13:56:27Z</dcterms:created>
  <dcterms:modified xsi:type="dcterms:W3CDTF">2026-05-08T13:58:02Z</dcterms:modified>
</cp:coreProperties>
</file>