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80" r:id="rId6"/>
    <p:sldId id="279" r:id="rId7"/>
    <p:sldId id="281" r:id="rId8"/>
    <p:sldId id="362" r:id="rId9"/>
    <p:sldId id="363" r:id="rId10"/>
    <p:sldId id="366" r:id="rId11"/>
    <p:sldId id="360" r:id="rId12"/>
    <p:sldId id="356" r:id="rId13"/>
    <p:sldId id="350" r:id="rId14"/>
    <p:sldId id="364" r:id="rId15"/>
    <p:sldId id="365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pos="3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2C7FB8"/>
    <a:srgbClr val="2D68C4"/>
    <a:srgbClr val="3C4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9480E-B25C-4C82-AF01-3FFBE9986615}" v="121" dt="2023-02-09T00:24:3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32"/>
      </p:cViewPr>
      <p:guideLst>
        <p:guide orient="horz" pos="2208"/>
        <p:guide pos="3120"/>
        <p:guide pos="3940"/>
        <p:guide pos="36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 Gill" userId="8e375c11-a60b-450f-b468-04ec91a214a0" providerId="ADAL" clId="{4469480E-B25C-4C82-AF01-3FFBE9986615}"/>
    <pc:docChg chg="undo redo custSel addSld delSld modSld sldOrd modNotesMaster">
      <pc:chgData name="Thomas R Gill" userId="8e375c11-a60b-450f-b468-04ec91a214a0" providerId="ADAL" clId="{4469480E-B25C-4C82-AF01-3FFBE9986615}" dt="2023-02-09T16:11:39.840" v="1679" actId="11529"/>
      <pc:docMkLst>
        <pc:docMk/>
      </pc:docMkLst>
      <pc:sldChg chg="del">
        <pc:chgData name="Thomas R Gill" userId="8e375c11-a60b-450f-b468-04ec91a214a0" providerId="ADAL" clId="{4469480E-B25C-4C82-AF01-3FFBE9986615}" dt="2023-02-06T23:25:39.631" v="378" actId="47"/>
        <pc:sldMkLst>
          <pc:docMk/>
          <pc:sldMk cId="4289181817" sldId="256"/>
        </pc:sldMkLst>
      </pc:sldChg>
      <pc:sldChg chg="modSp mod">
        <pc:chgData name="Thomas R Gill" userId="8e375c11-a60b-450f-b468-04ec91a214a0" providerId="ADAL" clId="{4469480E-B25C-4C82-AF01-3FFBE9986615}" dt="2023-02-07T18:52:27.647" v="1114" actId="20577"/>
        <pc:sldMkLst>
          <pc:docMk/>
          <pc:sldMk cId="0" sldId="257"/>
        </pc:sldMkLst>
        <pc:spChg chg="mod">
          <ac:chgData name="Thomas R Gill" userId="8e375c11-a60b-450f-b468-04ec91a214a0" providerId="ADAL" clId="{4469480E-B25C-4C82-AF01-3FFBE9986615}" dt="2023-02-07T18:52:27.647" v="1114" actId="20577"/>
          <ac:spMkLst>
            <pc:docMk/>
            <pc:sldMk cId="0" sldId="257"/>
            <ac:spMk id="3" creationId="{FFA399F7-ADB5-490E-BFF9-C62C352FC423}"/>
          </ac:spMkLst>
        </pc:spChg>
        <pc:spChg chg="mod">
          <ac:chgData name="Thomas R Gill" userId="8e375c11-a60b-450f-b468-04ec91a214a0" providerId="ADAL" clId="{4469480E-B25C-4C82-AF01-3FFBE9986615}" dt="2023-02-06T22:48:25.424" v="184" actId="20577"/>
          <ac:spMkLst>
            <pc:docMk/>
            <pc:sldMk cId="0" sldId="257"/>
            <ac:spMk id="4" creationId="{F483B603-60E0-44C0-A6BC-326CA5436EC0}"/>
          </ac:spMkLst>
        </pc:spChg>
        <pc:spChg chg="mod">
          <ac:chgData name="Thomas R Gill" userId="8e375c11-a60b-450f-b468-04ec91a214a0" providerId="ADAL" clId="{4469480E-B25C-4C82-AF01-3FFBE9986615}" dt="2023-02-07T18:52:22.113" v="1112" actId="1038"/>
          <ac:spMkLst>
            <pc:docMk/>
            <pc:sldMk cId="0" sldId="257"/>
            <ac:spMk id="12" creationId="{E556EBE7-261B-8003-F8C1-1A4C1C7182A3}"/>
          </ac:spMkLst>
        </pc:spChg>
      </pc:sldChg>
      <pc:sldChg chg="addSp delSp modSp mod">
        <pc:chgData name="Thomas R Gill" userId="8e375c11-a60b-450f-b468-04ec91a214a0" providerId="ADAL" clId="{4469480E-B25C-4C82-AF01-3FFBE9986615}" dt="2023-02-08T19:28:06.890" v="1412" actId="207"/>
        <pc:sldMkLst>
          <pc:docMk/>
          <pc:sldMk cId="1312486140" sldId="279"/>
        </pc:sldMkLst>
        <pc:spChg chg="add mod">
          <ac:chgData name="Thomas R Gill" userId="8e375c11-a60b-450f-b468-04ec91a214a0" providerId="ADAL" clId="{4469480E-B25C-4C82-AF01-3FFBE9986615}" dt="2023-02-07T17:22:54.337" v="671"/>
          <ac:spMkLst>
            <pc:docMk/>
            <pc:sldMk cId="1312486140" sldId="279"/>
            <ac:spMk id="2" creationId="{D2EC7C57-24E3-BC15-5C44-9D638C444C9B}"/>
          </ac:spMkLst>
        </pc:spChg>
        <pc:spChg chg="add mod ord">
          <ac:chgData name="Thomas R Gill" userId="8e375c11-a60b-450f-b468-04ec91a214a0" providerId="ADAL" clId="{4469480E-B25C-4C82-AF01-3FFBE9986615}" dt="2023-02-07T17:39:13.084" v="793" actId="167"/>
          <ac:spMkLst>
            <pc:docMk/>
            <pc:sldMk cId="1312486140" sldId="279"/>
            <ac:spMk id="3" creationId="{0EE0C747-EC25-ADBE-0B35-FC867D450566}"/>
          </ac:spMkLst>
        </pc:spChg>
        <pc:spChg chg="add del mod">
          <ac:chgData name="Thomas R Gill" userId="8e375c11-a60b-450f-b468-04ec91a214a0" providerId="ADAL" clId="{4469480E-B25C-4C82-AF01-3FFBE9986615}" dt="2023-02-07T18:41:17.009" v="1070" actId="478"/>
          <ac:spMkLst>
            <pc:docMk/>
            <pc:sldMk cId="1312486140" sldId="279"/>
            <ac:spMk id="5" creationId="{A1CAF6E5-18CC-60BC-D57A-9BBD623354FC}"/>
          </ac:spMkLst>
        </pc:spChg>
        <pc:spChg chg="del">
          <ac:chgData name="Thomas R Gill" userId="8e375c11-a60b-450f-b468-04ec91a214a0" providerId="ADAL" clId="{4469480E-B25C-4C82-AF01-3FFBE9986615}" dt="2023-02-06T22:48:49.253" v="209" actId="478"/>
          <ac:spMkLst>
            <pc:docMk/>
            <pc:sldMk cId="1312486140" sldId="279"/>
            <ac:spMk id="7" creationId="{00000000-0000-0000-0000-000000000000}"/>
          </ac:spMkLst>
        </pc:spChg>
        <pc:spChg chg="add del mod">
          <ac:chgData name="Thomas R Gill" userId="8e375c11-a60b-450f-b468-04ec91a214a0" providerId="ADAL" clId="{4469480E-B25C-4C82-AF01-3FFBE9986615}" dt="2023-02-07T18:46:36.824" v="1075" actId="478"/>
          <ac:spMkLst>
            <pc:docMk/>
            <pc:sldMk cId="1312486140" sldId="279"/>
            <ac:spMk id="7" creationId="{4C537BA6-F412-A1C1-B25C-3486784F76F5}"/>
          </ac:spMkLst>
        </pc:spChg>
        <pc:spChg chg="mod">
          <ac:chgData name="Thomas R Gill" userId="8e375c11-a60b-450f-b468-04ec91a214a0" providerId="ADAL" clId="{4469480E-B25C-4C82-AF01-3FFBE9986615}" dt="2023-02-07T18:08:09.630" v="999"/>
          <ac:spMkLst>
            <pc:docMk/>
            <pc:sldMk cId="1312486140" sldId="279"/>
            <ac:spMk id="8" creationId="{652B14FE-C9C9-239B-D9DB-7D017B29C9E2}"/>
          </ac:spMkLst>
        </pc:spChg>
        <pc:graphicFrameChg chg="mod">
          <ac:chgData name="Thomas R Gill" userId="8e375c11-a60b-450f-b468-04ec91a214a0" providerId="ADAL" clId="{4469480E-B25C-4C82-AF01-3FFBE9986615}" dt="2023-02-08T19:28:06.890" v="1412" actId="207"/>
          <ac:graphicFrameMkLst>
            <pc:docMk/>
            <pc:sldMk cId="1312486140" sldId="279"/>
            <ac:graphicFrameMk id="6" creationId="{00000000-0000-0000-0000-000000000000}"/>
          </ac:graphicFrameMkLst>
        </pc:graphicFrameChg>
        <pc:cxnChg chg="add del mod">
          <ac:chgData name="Thomas R Gill" userId="8e375c11-a60b-450f-b468-04ec91a214a0" providerId="ADAL" clId="{4469480E-B25C-4C82-AF01-3FFBE9986615}" dt="2023-02-06T23:34:51.916" v="469" actId="478"/>
          <ac:cxnSpMkLst>
            <pc:docMk/>
            <pc:sldMk cId="1312486140" sldId="279"/>
            <ac:cxnSpMk id="10" creationId="{05E5EB5B-038E-7986-B904-D1A6969EE21E}"/>
          </ac:cxnSpMkLst>
        </pc:cxnChg>
      </pc:sldChg>
      <pc:sldChg chg="addSp delSp modSp mod modTransition modAnim">
        <pc:chgData name="Thomas R Gill" userId="8e375c11-a60b-450f-b468-04ec91a214a0" providerId="ADAL" clId="{4469480E-B25C-4C82-AF01-3FFBE9986615}" dt="2023-02-08T19:44:05.583" v="1426"/>
        <pc:sldMkLst>
          <pc:docMk/>
          <pc:sldMk cId="1468218801" sldId="280"/>
        </pc:sldMkLst>
        <pc:spChg chg="add mod ord">
          <ac:chgData name="Thomas R Gill" userId="8e375c11-a60b-450f-b468-04ec91a214a0" providerId="ADAL" clId="{4469480E-B25C-4C82-AF01-3FFBE9986615}" dt="2023-02-07T17:38:58.403" v="790" actId="167"/>
          <ac:spMkLst>
            <pc:docMk/>
            <pc:sldMk cId="1468218801" sldId="280"/>
            <ac:spMk id="2" creationId="{6625406E-EDF3-1F7B-7CBD-95896292D22D}"/>
          </ac:spMkLst>
        </pc:spChg>
        <pc:spChg chg="add del mod">
          <ac:chgData name="Thomas R Gill" userId="8e375c11-a60b-450f-b468-04ec91a214a0" providerId="ADAL" clId="{4469480E-B25C-4C82-AF01-3FFBE9986615}" dt="2023-02-07T17:44:53.484" v="826"/>
          <ac:spMkLst>
            <pc:docMk/>
            <pc:sldMk cId="1468218801" sldId="280"/>
            <ac:spMk id="3" creationId="{1D1B3E57-0BEE-01B9-D82D-84FC83288EEF}"/>
          </ac:spMkLst>
        </pc:spChg>
        <pc:spChg chg="del">
          <ac:chgData name="Thomas R Gill" userId="8e375c11-a60b-450f-b468-04ec91a214a0" providerId="ADAL" clId="{4469480E-B25C-4C82-AF01-3FFBE9986615}" dt="2023-02-06T22:48:50.873" v="210" actId="478"/>
          <ac:spMkLst>
            <pc:docMk/>
            <pc:sldMk cId="1468218801" sldId="280"/>
            <ac:spMk id="7" creationId="{00000000-0000-0000-0000-000000000000}"/>
          </ac:spMkLst>
        </pc:spChg>
        <pc:spChg chg="add del mod">
          <ac:chgData name="Thomas R Gill" userId="8e375c11-a60b-450f-b468-04ec91a214a0" providerId="ADAL" clId="{4469480E-B25C-4C82-AF01-3FFBE9986615}" dt="2023-02-07T18:07:48.746" v="995" actId="20577"/>
          <ac:spMkLst>
            <pc:docMk/>
            <pc:sldMk cId="1468218801" sldId="280"/>
            <ac:spMk id="8" creationId="{EE0A561A-933A-3F53-974F-7F87C3551A28}"/>
          </ac:spMkLst>
        </pc:spChg>
        <pc:spChg chg="add del mod">
          <ac:chgData name="Thomas R Gill" userId="8e375c11-a60b-450f-b468-04ec91a214a0" providerId="ADAL" clId="{4469480E-B25C-4C82-AF01-3FFBE9986615}" dt="2023-02-07T18:46:34.603" v="1074" actId="478"/>
          <ac:spMkLst>
            <pc:docMk/>
            <pc:sldMk cId="1468218801" sldId="280"/>
            <ac:spMk id="9" creationId="{C820F51D-8C62-39F4-6C22-0AC9087AB8F0}"/>
          </ac:spMkLst>
        </pc:spChg>
        <pc:graphicFrameChg chg="mod">
          <ac:chgData name="Thomas R Gill" userId="8e375c11-a60b-450f-b468-04ec91a214a0" providerId="ADAL" clId="{4469480E-B25C-4C82-AF01-3FFBE9986615}" dt="2023-02-08T19:44:05.583" v="1426"/>
          <ac:graphicFrameMkLst>
            <pc:docMk/>
            <pc:sldMk cId="1468218801" sldId="280"/>
            <ac:graphicFrameMk id="6" creationId="{00000000-0000-0000-0000-000000000000}"/>
          </ac:graphicFrameMkLst>
        </pc:graphicFrameChg>
        <pc:picChg chg="add del mod">
          <ac:chgData name="Thomas R Gill" userId="8e375c11-a60b-450f-b468-04ec91a214a0" providerId="ADAL" clId="{4469480E-B25C-4C82-AF01-3FFBE9986615}" dt="2023-02-07T18:32:01.436" v="1066" actId="931"/>
          <ac:picMkLst>
            <pc:docMk/>
            <pc:sldMk cId="1468218801" sldId="280"/>
            <ac:picMk id="7" creationId="{8D91147D-2B7F-AD1F-6626-92BC48A1F9B7}"/>
          </ac:picMkLst>
        </pc:picChg>
      </pc:sldChg>
      <pc:sldChg chg="addSp delSp modSp add del mod setBg">
        <pc:chgData name="Thomas R Gill" userId="8e375c11-a60b-450f-b468-04ec91a214a0" providerId="ADAL" clId="{4469480E-B25C-4C82-AF01-3FFBE9986615}" dt="2023-02-07T19:06:44.228" v="1147" actId="1076"/>
        <pc:sldMkLst>
          <pc:docMk/>
          <pc:sldMk cId="3516502633" sldId="281"/>
        </pc:sldMkLst>
        <pc:spChg chg="mod ord">
          <ac:chgData name="Thomas R Gill" userId="8e375c11-a60b-450f-b468-04ec91a214a0" providerId="ADAL" clId="{4469480E-B25C-4C82-AF01-3FFBE9986615}" dt="2023-02-07T18:08:03.829" v="998" actId="20577"/>
          <ac:spMkLst>
            <pc:docMk/>
            <pc:sldMk cId="3516502633" sldId="281"/>
            <ac:spMk id="2" creationId="{00000000-0000-0000-0000-000000000000}"/>
          </ac:spMkLst>
        </pc:spChg>
        <pc:spChg chg="add mod ord">
          <ac:chgData name="Thomas R Gill" userId="8e375c11-a60b-450f-b468-04ec91a214a0" providerId="ADAL" clId="{4469480E-B25C-4C82-AF01-3FFBE9986615}" dt="2023-02-07T17:39:25.528" v="797" actId="167"/>
          <ac:spMkLst>
            <pc:docMk/>
            <pc:sldMk cId="3516502633" sldId="281"/>
            <ac:spMk id="3" creationId="{E0C410FD-B1A5-AFBD-0FD5-E4EC4033AD5C}"/>
          </ac:spMkLst>
        </pc:spChg>
        <pc:spChg chg="mod">
          <ac:chgData name="Thomas R Gill" userId="8e375c11-a60b-450f-b468-04ec91a214a0" providerId="ADAL" clId="{4469480E-B25C-4C82-AF01-3FFBE9986615}" dt="2023-02-06T23:27:40.473" v="387"/>
          <ac:spMkLst>
            <pc:docMk/>
            <pc:sldMk cId="3516502633" sldId="281"/>
            <ac:spMk id="4" creationId="{00000000-0000-0000-0000-000000000000}"/>
          </ac:spMkLst>
        </pc:spChg>
        <pc:spChg chg="add del mod">
          <ac:chgData name="Thomas R Gill" userId="8e375c11-a60b-450f-b468-04ec91a214a0" providerId="ADAL" clId="{4469480E-B25C-4C82-AF01-3FFBE9986615}" dt="2023-02-07T18:46:32.897" v="1073" actId="478"/>
          <ac:spMkLst>
            <pc:docMk/>
            <pc:sldMk cId="3516502633" sldId="281"/>
            <ac:spMk id="5" creationId="{D12E5D2C-C686-93FF-7BE8-6C044A276BD1}"/>
          </ac:spMkLst>
        </pc:spChg>
        <pc:spChg chg="del">
          <ac:chgData name="Thomas R Gill" userId="8e375c11-a60b-450f-b468-04ec91a214a0" providerId="ADAL" clId="{4469480E-B25C-4C82-AF01-3FFBE9986615}" dt="2023-02-06T22:48:46.565" v="208" actId="478"/>
          <ac:spMkLst>
            <pc:docMk/>
            <pc:sldMk cId="3516502633" sldId="281"/>
            <ac:spMk id="7" creationId="{00000000-0000-0000-0000-000000000000}"/>
          </ac:spMkLst>
        </pc:spChg>
        <pc:graphicFrameChg chg="add del mod">
          <ac:chgData name="Thomas R Gill" userId="8e375c11-a60b-450f-b468-04ec91a214a0" providerId="ADAL" clId="{4469480E-B25C-4C82-AF01-3FFBE9986615}" dt="2023-02-06T22:49:30.913" v="240"/>
          <ac:graphicFrameMkLst>
            <pc:docMk/>
            <pc:sldMk cId="3516502633" sldId="281"/>
            <ac:graphicFrameMk id="3" creationId="{AFA35962-B640-A5ED-8418-76A8B8A73453}"/>
          </ac:graphicFrameMkLst>
        </pc:graphicFrameChg>
        <pc:graphicFrameChg chg="add del mod">
          <ac:chgData name="Thomas R Gill" userId="8e375c11-a60b-450f-b468-04ec91a214a0" providerId="ADAL" clId="{4469480E-B25C-4C82-AF01-3FFBE9986615}" dt="2023-02-06T22:49:55.746" v="288"/>
          <ac:graphicFrameMkLst>
            <pc:docMk/>
            <pc:sldMk cId="3516502633" sldId="281"/>
            <ac:graphicFrameMk id="5" creationId="{CF5D9661-6D90-132F-DC80-9A1AD6F613AE}"/>
          </ac:graphicFrameMkLst>
        </pc:graphicFrameChg>
        <pc:graphicFrameChg chg="mod">
          <ac:chgData name="Thomas R Gill" userId="8e375c11-a60b-450f-b468-04ec91a214a0" providerId="ADAL" clId="{4469480E-B25C-4C82-AF01-3FFBE9986615}" dt="2023-02-07T19:06:44.228" v="1147" actId="1076"/>
          <ac:graphicFrameMkLst>
            <pc:docMk/>
            <pc:sldMk cId="3516502633" sldId="281"/>
            <ac:graphicFrameMk id="6" creationId="{00000000-0000-0000-0000-000000000000}"/>
          </ac:graphicFrameMkLst>
        </pc:graphicFrameChg>
        <pc:graphicFrameChg chg="add del mod">
          <ac:chgData name="Thomas R Gill" userId="8e375c11-a60b-450f-b468-04ec91a214a0" providerId="ADAL" clId="{4469480E-B25C-4C82-AF01-3FFBE9986615}" dt="2023-02-06T22:52:30.198" v="375"/>
          <ac:graphicFrameMkLst>
            <pc:docMk/>
            <pc:sldMk cId="3516502633" sldId="281"/>
            <ac:graphicFrameMk id="8" creationId="{0F1CBA1B-3DE5-2BA7-776A-348135308629}"/>
          </ac:graphicFrameMkLst>
        </pc:graphicFrameChg>
        <pc:cxnChg chg="add del mod">
          <ac:chgData name="Thomas R Gill" userId="8e375c11-a60b-450f-b468-04ec91a214a0" providerId="ADAL" clId="{4469480E-B25C-4C82-AF01-3FFBE9986615}" dt="2023-02-06T23:34:48.361" v="468" actId="478"/>
          <ac:cxnSpMkLst>
            <pc:docMk/>
            <pc:sldMk cId="3516502633" sldId="281"/>
            <ac:cxnSpMk id="9" creationId="{892E6975-FACC-5BDA-D6B5-B776C04289B5}"/>
          </ac:cxnSpMkLst>
        </pc:cxnChg>
      </pc:sldChg>
      <pc:sldChg chg="addSp delSp modSp add del mod ord">
        <pc:chgData name="Thomas R Gill" userId="8e375c11-a60b-450f-b468-04ec91a214a0" providerId="ADAL" clId="{4469480E-B25C-4C82-AF01-3FFBE9986615}" dt="2023-02-06T22:12:21.249" v="167" actId="47"/>
        <pc:sldMkLst>
          <pc:docMk/>
          <pc:sldMk cId="614525388" sldId="282"/>
        </pc:sldMkLst>
        <pc:spChg chg="del">
          <ac:chgData name="Thomas R Gill" userId="8e375c11-a60b-450f-b468-04ec91a214a0" providerId="ADAL" clId="{4469480E-B25C-4C82-AF01-3FFBE9986615}" dt="2023-02-06T22:08:18.217" v="11" actId="478"/>
          <ac:spMkLst>
            <pc:docMk/>
            <pc:sldMk cId="614525388" sldId="282"/>
            <ac:spMk id="2" creationId="{00000000-0000-0000-0000-000000000000}"/>
          </ac:spMkLst>
        </pc:spChg>
        <pc:spChg chg="add del mod">
          <ac:chgData name="Thomas R Gill" userId="8e375c11-a60b-450f-b468-04ec91a214a0" providerId="ADAL" clId="{4469480E-B25C-4C82-AF01-3FFBE9986615}" dt="2023-02-06T22:08:19.505" v="12" actId="478"/>
          <ac:spMkLst>
            <pc:docMk/>
            <pc:sldMk cId="614525388" sldId="282"/>
            <ac:spMk id="5" creationId="{C7890B89-71A8-9E7F-55BC-299BAD334E0F}"/>
          </ac:spMkLst>
        </pc:spChg>
        <pc:graphicFrameChg chg="mod">
          <ac:chgData name="Thomas R Gill" userId="8e375c11-a60b-450f-b468-04ec91a214a0" providerId="ADAL" clId="{4469480E-B25C-4C82-AF01-3FFBE9986615}" dt="2023-02-06T22:11:57.222" v="166" actId="1036"/>
          <ac:graphicFrameMkLst>
            <pc:docMk/>
            <pc:sldMk cId="614525388" sldId="282"/>
            <ac:graphicFrameMk id="6" creationId="{00000000-0000-0000-0000-000000000000}"/>
          </ac:graphicFrameMkLst>
        </pc:graphicFrameChg>
        <pc:graphicFrameChg chg="add del mod">
          <ac:chgData name="Thomas R Gill" userId="8e375c11-a60b-450f-b468-04ec91a214a0" providerId="ADAL" clId="{4469480E-B25C-4C82-AF01-3FFBE9986615}" dt="2023-02-06T22:10:23.005" v="74" actId="478"/>
          <ac:graphicFrameMkLst>
            <pc:docMk/>
            <pc:sldMk cId="614525388" sldId="282"/>
            <ac:graphicFrameMk id="8" creationId="{265DFDE9-1760-AC76-B396-FAC7E7350CFD}"/>
          </ac:graphicFrameMkLst>
        </pc:graphicFrameChg>
        <pc:graphicFrameChg chg="add del mod">
          <ac:chgData name="Thomas R Gill" userId="8e375c11-a60b-450f-b468-04ec91a214a0" providerId="ADAL" clId="{4469480E-B25C-4C82-AF01-3FFBE9986615}" dt="2023-02-06T22:11:24.827" v="119" actId="478"/>
          <ac:graphicFrameMkLst>
            <pc:docMk/>
            <pc:sldMk cId="614525388" sldId="282"/>
            <ac:graphicFrameMk id="9" creationId="{C8EB46B2-124E-4BEE-106A-12075418E042}"/>
          </ac:graphicFrameMkLst>
        </pc:graphicFrameChg>
        <pc:graphicFrameChg chg="add mod">
          <ac:chgData name="Thomas R Gill" userId="8e375c11-a60b-450f-b468-04ec91a214a0" providerId="ADAL" clId="{4469480E-B25C-4C82-AF01-3FFBE9986615}" dt="2023-02-06T22:11:44.244" v="121" actId="167"/>
          <ac:graphicFrameMkLst>
            <pc:docMk/>
            <pc:sldMk cId="614525388" sldId="282"/>
            <ac:graphicFrameMk id="10" creationId="{3328D2A6-5D90-360E-D267-38CBE44F443E}"/>
          </ac:graphicFrameMkLst>
        </pc:graphicFrameChg>
      </pc:sldChg>
      <pc:sldChg chg="add del modTransition">
        <pc:chgData name="Thomas R Gill" userId="8e375c11-a60b-450f-b468-04ec91a214a0" providerId="ADAL" clId="{4469480E-B25C-4C82-AF01-3FFBE9986615}" dt="2023-02-07T17:33:28.951" v="723"/>
        <pc:sldMkLst>
          <pc:docMk/>
          <pc:sldMk cId="757993653" sldId="329"/>
        </pc:sldMkLst>
      </pc:sldChg>
      <pc:sldChg chg="addSp modSp mod">
        <pc:chgData name="Thomas R Gill" userId="8e375c11-a60b-450f-b468-04ec91a214a0" providerId="ADAL" clId="{4469480E-B25C-4C82-AF01-3FFBE9986615}" dt="2023-02-07T19:28:31.376" v="1233" actId="207"/>
        <pc:sldMkLst>
          <pc:docMk/>
          <pc:sldMk cId="2671348449" sldId="350"/>
        </pc:sldMkLst>
        <pc:spChg chg="add mod ord">
          <ac:chgData name="Thomas R Gill" userId="8e375c11-a60b-450f-b468-04ec91a214a0" providerId="ADAL" clId="{4469480E-B25C-4C82-AF01-3FFBE9986615}" dt="2023-02-07T18:28:46.814" v="1055" actId="167"/>
          <ac:spMkLst>
            <pc:docMk/>
            <pc:sldMk cId="2671348449" sldId="350"/>
            <ac:spMk id="2" creationId="{CDEFF869-9CFF-8E87-508B-8AA8329A8D5E}"/>
          </ac:spMkLst>
        </pc:spChg>
        <pc:spChg chg="mod">
          <ac:chgData name="Thomas R Gill" userId="8e375c11-a60b-450f-b468-04ec91a214a0" providerId="ADAL" clId="{4469480E-B25C-4C82-AF01-3FFBE9986615}" dt="2023-02-07T19:23:24.777" v="1192" actId="404"/>
          <ac:spMkLst>
            <pc:docMk/>
            <pc:sldMk cId="2671348449" sldId="350"/>
            <ac:spMk id="5" creationId="{5A14C2F9-6F1A-D849-8F98-F793B1C16974}"/>
          </ac:spMkLst>
        </pc:spChg>
        <pc:spChg chg="mod">
          <ac:chgData name="Thomas R Gill" userId="8e375c11-a60b-450f-b468-04ec91a214a0" providerId="ADAL" clId="{4469480E-B25C-4C82-AF01-3FFBE9986615}" dt="2023-02-07T19:28:31.376" v="1233" actId="207"/>
          <ac:spMkLst>
            <pc:docMk/>
            <pc:sldMk cId="2671348449" sldId="350"/>
            <ac:spMk id="6" creationId="{7BAAB14E-2622-2747-BAFA-FF51C135736A}"/>
          </ac:spMkLst>
        </pc:spChg>
      </pc:sldChg>
      <pc:sldChg chg="addSp delSp modSp mod">
        <pc:chgData name="Thomas R Gill" userId="8e375c11-a60b-450f-b468-04ec91a214a0" providerId="ADAL" clId="{4469480E-B25C-4C82-AF01-3FFBE9986615}" dt="2023-02-09T16:08:35.797" v="1647" actId="122"/>
        <pc:sldMkLst>
          <pc:docMk/>
          <pc:sldMk cId="982435152" sldId="356"/>
        </pc:sldMkLst>
        <pc:spChg chg="del mod">
          <ac:chgData name="Thomas R Gill" userId="8e375c11-a60b-450f-b468-04ec91a214a0" providerId="ADAL" clId="{4469480E-B25C-4C82-AF01-3FFBE9986615}" dt="2023-02-07T18:02:03.497" v="937" actId="478"/>
          <ac:spMkLst>
            <pc:docMk/>
            <pc:sldMk cId="982435152" sldId="356"/>
            <ac:spMk id="5" creationId="{E3062D9F-ABE8-6F18-FDCE-E079E7EADE5C}"/>
          </ac:spMkLst>
        </pc:spChg>
        <pc:spChg chg="mod">
          <ac:chgData name="Thomas R Gill" userId="8e375c11-a60b-450f-b468-04ec91a214a0" providerId="ADAL" clId="{4469480E-B25C-4C82-AF01-3FFBE9986615}" dt="2023-02-07T17:35:26.033" v="737" actId="1582"/>
          <ac:spMkLst>
            <pc:docMk/>
            <pc:sldMk cId="982435152" sldId="356"/>
            <ac:spMk id="6" creationId="{93854948-209C-12D8-8E35-F5AA351AA2D4}"/>
          </ac:spMkLst>
        </pc:spChg>
        <pc:spChg chg="add mod ord">
          <ac:chgData name="Thomas R Gill" userId="8e375c11-a60b-450f-b468-04ec91a214a0" providerId="ADAL" clId="{4469480E-B25C-4C82-AF01-3FFBE9986615}" dt="2023-02-07T18:02:08.482" v="939" actId="167"/>
          <ac:spMkLst>
            <pc:docMk/>
            <pc:sldMk cId="982435152" sldId="356"/>
            <ac:spMk id="7" creationId="{8CCC5216-DD1E-6113-DAAB-E05DA33DB572}"/>
          </ac:spMkLst>
        </pc:spChg>
        <pc:spChg chg="mod">
          <ac:chgData name="Thomas R Gill" userId="8e375c11-a60b-450f-b468-04ec91a214a0" providerId="ADAL" clId="{4469480E-B25C-4C82-AF01-3FFBE9986615}" dt="2023-02-07T17:35:31.778" v="738" actId="1582"/>
          <ac:spMkLst>
            <pc:docMk/>
            <pc:sldMk cId="982435152" sldId="356"/>
            <ac:spMk id="8" creationId="{AFD6C9D2-0701-8B03-9AC4-96519DB813BC}"/>
          </ac:spMkLst>
        </pc:spChg>
        <pc:spChg chg="mod">
          <ac:chgData name="Thomas R Gill" userId="8e375c11-a60b-450f-b468-04ec91a214a0" providerId="ADAL" clId="{4469480E-B25C-4C82-AF01-3FFBE9986615}" dt="2023-02-07T17:35:58.974" v="742" actId="1582"/>
          <ac:spMkLst>
            <pc:docMk/>
            <pc:sldMk cId="982435152" sldId="356"/>
            <ac:spMk id="9" creationId="{8E35D5CC-B6FA-9723-D4C0-F9D293F51ED9}"/>
          </ac:spMkLst>
        </pc:spChg>
        <pc:spChg chg="mod">
          <ac:chgData name="Thomas R Gill" userId="8e375c11-a60b-450f-b468-04ec91a214a0" providerId="ADAL" clId="{4469480E-B25C-4C82-AF01-3FFBE9986615}" dt="2023-02-07T17:35:48.893" v="741" actId="208"/>
          <ac:spMkLst>
            <pc:docMk/>
            <pc:sldMk cId="982435152" sldId="356"/>
            <ac:spMk id="10" creationId="{F4679FED-2CCD-697B-F918-BFB74E20C316}"/>
          </ac:spMkLst>
        </pc:spChg>
        <pc:spChg chg="mod">
          <ac:chgData name="Thomas R Gill" userId="8e375c11-a60b-450f-b468-04ec91a214a0" providerId="ADAL" clId="{4469480E-B25C-4C82-AF01-3FFBE9986615}" dt="2023-02-07T17:36:04.784" v="743" actId="1582"/>
          <ac:spMkLst>
            <pc:docMk/>
            <pc:sldMk cId="982435152" sldId="356"/>
            <ac:spMk id="11" creationId="{CB5C3CBE-1E3F-182F-FFF0-6661719A4FDF}"/>
          </ac:spMkLst>
        </pc:spChg>
        <pc:spChg chg="mod">
          <ac:chgData name="Thomas R Gill" userId="8e375c11-a60b-450f-b468-04ec91a214a0" providerId="ADAL" clId="{4469480E-B25C-4C82-AF01-3FFBE9986615}" dt="2023-02-07T17:36:13.712" v="744" actId="1582"/>
          <ac:spMkLst>
            <pc:docMk/>
            <pc:sldMk cId="982435152" sldId="356"/>
            <ac:spMk id="12" creationId="{3A884D37-8AA9-9B9C-D349-4E8F87E95DE2}"/>
          </ac:spMkLst>
        </pc:spChg>
        <pc:spChg chg="mod">
          <ac:chgData name="Thomas R Gill" userId="8e375c11-a60b-450f-b468-04ec91a214a0" providerId="ADAL" clId="{4469480E-B25C-4C82-AF01-3FFBE9986615}" dt="2023-02-07T19:28:06.893" v="1232" actId="20577"/>
          <ac:spMkLst>
            <pc:docMk/>
            <pc:sldMk cId="982435152" sldId="356"/>
            <ac:spMk id="13" creationId="{6523EB7F-1A87-B948-88AD-90E45FE59D7A}"/>
          </ac:spMkLst>
        </pc:spChg>
        <pc:grpChg chg="mod">
          <ac:chgData name="Thomas R Gill" userId="8e375c11-a60b-450f-b468-04ec91a214a0" providerId="ADAL" clId="{4469480E-B25C-4C82-AF01-3FFBE9986615}" dt="2023-02-07T19:04:04.418" v="1133" actId="14100"/>
          <ac:grpSpMkLst>
            <pc:docMk/>
            <pc:sldMk cId="982435152" sldId="356"/>
            <ac:grpSpMk id="3" creationId="{955087FA-D546-23E8-D218-A1F24E23388E}"/>
          </ac:grpSpMkLst>
        </pc:grpChg>
        <pc:graphicFrameChg chg="mod modGraphic">
          <ac:chgData name="Thomas R Gill" userId="8e375c11-a60b-450f-b468-04ec91a214a0" providerId="ADAL" clId="{4469480E-B25C-4C82-AF01-3FFBE9986615}" dt="2023-02-09T16:08:35.797" v="1647" actId="122"/>
          <ac:graphicFrameMkLst>
            <pc:docMk/>
            <pc:sldMk cId="982435152" sldId="356"/>
            <ac:graphicFrameMk id="14" creationId="{5F64808F-9C06-2A29-EF3E-F3B9A4DB312B}"/>
          </ac:graphicFrameMkLst>
        </pc:graphicFrameChg>
        <pc:picChg chg="mod">
          <ac:chgData name="Thomas R Gill" userId="8e375c11-a60b-450f-b468-04ec91a214a0" providerId="ADAL" clId="{4469480E-B25C-4C82-AF01-3FFBE9986615}" dt="2023-02-07T19:04:13.484" v="1135" actId="1076"/>
          <ac:picMkLst>
            <pc:docMk/>
            <pc:sldMk cId="982435152" sldId="356"/>
            <ac:picMk id="2" creationId="{0C319963-E644-FD19-7E65-C58D1DDE1B97}"/>
          </ac:picMkLst>
        </pc:picChg>
        <pc:picChg chg="mod modCrop">
          <ac:chgData name="Thomas R Gill" userId="8e375c11-a60b-450f-b468-04ec91a214a0" providerId="ADAL" clId="{4469480E-B25C-4C82-AF01-3FFBE9986615}" dt="2023-02-07T19:03:57.608" v="1132" actId="732"/>
          <ac:picMkLst>
            <pc:docMk/>
            <pc:sldMk cId="982435152" sldId="356"/>
            <ac:picMk id="4" creationId="{099FDA6D-5E79-91C9-2F7E-ED82F65523C5}"/>
          </ac:picMkLst>
        </pc:picChg>
      </pc:sldChg>
      <pc:sldChg chg="addSp delSp modSp del mod">
        <pc:chgData name="Thomas R Gill" userId="8e375c11-a60b-450f-b468-04ec91a214a0" providerId="ADAL" clId="{4469480E-B25C-4C82-AF01-3FFBE9986615}" dt="2023-02-07T17:38:11.242" v="788" actId="2696"/>
        <pc:sldMkLst>
          <pc:docMk/>
          <pc:sldMk cId="3815011875" sldId="359"/>
        </pc:sldMkLst>
        <pc:spChg chg="add del mod">
          <ac:chgData name="Thomas R Gill" userId="8e375c11-a60b-450f-b468-04ec91a214a0" providerId="ADAL" clId="{4469480E-B25C-4C82-AF01-3FFBE9986615}" dt="2023-02-07T17:37:33.376" v="779"/>
          <ac:spMkLst>
            <pc:docMk/>
            <pc:sldMk cId="3815011875" sldId="359"/>
            <ac:spMk id="4" creationId="{9577E63D-ECAB-70C0-CFD6-95464E58AA4B}"/>
          </ac:spMkLst>
        </pc:spChg>
        <pc:spChg chg="mod">
          <ac:chgData name="Thomas R Gill" userId="8e375c11-a60b-450f-b468-04ec91a214a0" providerId="ADAL" clId="{4469480E-B25C-4C82-AF01-3FFBE9986615}" dt="2023-02-07T17:37:54.061" v="785" actId="6549"/>
          <ac:spMkLst>
            <pc:docMk/>
            <pc:sldMk cId="3815011875" sldId="359"/>
            <ac:spMk id="13" creationId="{6523EB7F-1A87-B948-88AD-90E45FE59D7A}"/>
          </ac:spMkLst>
        </pc:spChg>
        <pc:graphicFrameChg chg="add del mod">
          <ac:chgData name="Thomas R Gill" userId="8e375c11-a60b-450f-b468-04ec91a214a0" providerId="ADAL" clId="{4469480E-B25C-4C82-AF01-3FFBE9986615}" dt="2023-02-07T17:37:54.424" v="786"/>
          <ac:graphicFrameMkLst>
            <pc:docMk/>
            <pc:sldMk cId="3815011875" sldId="359"/>
            <ac:graphicFrameMk id="2" creationId="{E25CF4DE-5BC0-7B96-F674-88C827D68ACC}"/>
          </ac:graphicFrameMkLst>
        </pc:graphicFrameChg>
        <pc:picChg chg="add del">
          <ac:chgData name="Thomas R Gill" userId="8e375c11-a60b-450f-b468-04ec91a214a0" providerId="ADAL" clId="{4469480E-B25C-4C82-AF01-3FFBE9986615}" dt="2023-02-07T17:37:55.092" v="787" actId="478"/>
          <ac:picMkLst>
            <pc:docMk/>
            <pc:sldMk cId="3815011875" sldId="359"/>
            <ac:picMk id="3" creationId="{7E7E8C25-C5ED-EB47-CD37-422287B426BA}"/>
          </ac:picMkLst>
        </pc:picChg>
      </pc:sldChg>
      <pc:sldChg chg="addSp delSp modSp mod">
        <pc:chgData name="Thomas R Gill" userId="8e375c11-a60b-450f-b468-04ec91a214a0" providerId="ADAL" clId="{4469480E-B25C-4C82-AF01-3FFBE9986615}" dt="2023-02-07T18:02:46.598" v="942"/>
        <pc:sldMkLst>
          <pc:docMk/>
          <pc:sldMk cId="4052195544" sldId="360"/>
        </pc:sldMkLst>
        <pc:spChg chg="del mod ord">
          <ac:chgData name="Thomas R Gill" userId="8e375c11-a60b-450f-b468-04ec91a214a0" providerId="ADAL" clId="{4469480E-B25C-4C82-AF01-3FFBE9986615}" dt="2023-02-07T18:02:26.772" v="941" actId="478"/>
          <ac:spMkLst>
            <pc:docMk/>
            <pc:sldMk cId="4052195544" sldId="360"/>
            <ac:spMk id="11" creationId="{D18B0F20-B75B-B87B-FD24-4920E1818958}"/>
          </ac:spMkLst>
        </pc:spChg>
        <pc:spChg chg="mod">
          <ac:chgData name="Thomas R Gill" userId="8e375c11-a60b-450f-b468-04ec91a214a0" providerId="ADAL" clId="{4469480E-B25C-4C82-AF01-3FFBE9986615}" dt="2023-02-07T18:02:24.085" v="940" actId="20577"/>
          <ac:spMkLst>
            <pc:docMk/>
            <pc:sldMk cId="4052195544" sldId="360"/>
            <ac:spMk id="13" creationId="{6523EB7F-1A87-B948-88AD-90E45FE59D7A}"/>
          </ac:spMkLst>
        </pc:spChg>
        <pc:picChg chg="add del mod">
          <ac:chgData name="Thomas R Gill" userId="8e375c11-a60b-450f-b468-04ec91a214a0" providerId="ADAL" clId="{4469480E-B25C-4C82-AF01-3FFBE9986615}" dt="2023-02-07T17:34:19.938" v="729"/>
          <ac:picMkLst>
            <pc:docMk/>
            <pc:sldMk cId="4052195544" sldId="360"/>
            <ac:picMk id="2" creationId="{4060629B-A43B-4C5F-E2B1-22136AD262DD}"/>
          </ac:picMkLst>
        </pc:picChg>
        <pc:picChg chg="add del mod">
          <ac:chgData name="Thomas R Gill" userId="8e375c11-a60b-450f-b468-04ec91a214a0" providerId="ADAL" clId="{4469480E-B25C-4C82-AF01-3FFBE9986615}" dt="2023-02-07T17:34:19.938" v="729"/>
          <ac:picMkLst>
            <pc:docMk/>
            <pc:sldMk cId="4052195544" sldId="360"/>
            <ac:picMk id="3" creationId="{09595938-A8E2-2805-4CEE-3618893AA191}"/>
          </ac:picMkLst>
        </pc:picChg>
        <pc:picChg chg="add del mod">
          <ac:chgData name="Thomas R Gill" userId="8e375c11-a60b-450f-b468-04ec91a214a0" providerId="ADAL" clId="{4469480E-B25C-4C82-AF01-3FFBE9986615}" dt="2023-02-07T17:34:19.938" v="729"/>
          <ac:picMkLst>
            <pc:docMk/>
            <pc:sldMk cId="4052195544" sldId="360"/>
            <ac:picMk id="4" creationId="{066D1CC9-67C9-1B3B-CAF4-793090748F5E}"/>
          </ac:picMkLst>
        </pc:picChg>
        <pc:picChg chg="add del mod">
          <ac:chgData name="Thomas R Gill" userId="8e375c11-a60b-450f-b468-04ec91a214a0" providerId="ADAL" clId="{4469480E-B25C-4C82-AF01-3FFBE9986615}" dt="2023-02-07T17:34:19.938" v="729"/>
          <ac:picMkLst>
            <pc:docMk/>
            <pc:sldMk cId="4052195544" sldId="360"/>
            <ac:picMk id="6" creationId="{842D60C9-4D41-5925-8B33-593ABF4DFBC2}"/>
          </ac:picMkLst>
        </pc:picChg>
        <pc:picChg chg="add mod">
          <ac:chgData name="Thomas R Gill" userId="8e375c11-a60b-450f-b468-04ec91a214a0" providerId="ADAL" clId="{4469480E-B25C-4C82-AF01-3FFBE9986615}" dt="2023-02-07T18:02:46.598" v="942"/>
          <ac:picMkLst>
            <pc:docMk/>
            <pc:sldMk cId="4052195544" sldId="360"/>
            <ac:picMk id="7" creationId="{F94846B8-4A78-2BE3-3725-D3C872166C67}"/>
          </ac:picMkLst>
        </pc:picChg>
        <pc:picChg chg="del">
          <ac:chgData name="Thomas R Gill" userId="8e375c11-a60b-450f-b468-04ec91a214a0" providerId="ADAL" clId="{4469480E-B25C-4C82-AF01-3FFBE9986615}" dt="2023-02-07T17:33:42.890" v="724" actId="478"/>
          <ac:picMkLst>
            <pc:docMk/>
            <pc:sldMk cId="4052195544" sldId="360"/>
            <ac:picMk id="8" creationId="{E8E4280C-93D5-C81D-57AD-D170A948348A}"/>
          </ac:picMkLst>
        </pc:picChg>
      </pc:sldChg>
      <pc:sldChg chg="modSp del mod">
        <pc:chgData name="Thomas R Gill" userId="8e375c11-a60b-450f-b468-04ec91a214a0" providerId="ADAL" clId="{4469480E-B25C-4C82-AF01-3FFBE9986615}" dt="2023-02-07T18:26:10.228" v="1042" actId="47"/>
        <pc:sldMkLst>
          <pc:docMk/>
          <pc:sldMk cId="87114400" sldId="361"/>
        </pc:sldMkLst>
        <pc:spChg chg="mod">
          <ac:chgData name="Thomas R Gill" userId="8e375c11-a60b-450f-b468-04ec91a214a0" providerId="ADAL" clId="{4469480E-B25C-4C82-AF01-3FFBE9986615}" dt="2023-02-07T18:01:01.220" v="931" actId="948"/>
          <ac:spMkLst>
            <pc:docMk/>
            <pc:sldMk cId="87114400" sldId="361"/>
            <ac:spMk id="13" creationId="{6523EB7F-1A87-B948-88AD-90E45FE59D7A}"/>
          </ac:spMkLst>
        </pc:spChg>
      </pc:sldChg>
      <pc:sldChg chg="addSp delSp modSp mod">
        <pc:chgData name="Thomas R Gill" userId="8e375c11-a60b-450f-b468-04ec91a214a0" providerId="ADAL" clId="{4469480E-B25C-4C82-AF01-3FFBE9986615}" dt="2023-02-07T19:22:47.739" v="1189" actId="114"/>
        <pc:sldMkLst>
          <pc:docMk/>
          <pc:sldMk cId="540408778" sldId="362"/>
        </pc:sldMkLst>
        <pc:spChg chg="add del mod">
          <ac:chgData name="Thomas R Gill" userId="8e375c11-a60b-450f-b468-04ec91a214a0" providerId="ADAL" clId="{4469480E-B25C-4C82-AF01-3FFBE9986615}" dt="2023-02-07T17:52:01.206" v="834" actId="478"/>
          <ac:spMkLst>
            <pc:docMk/>
            <pc:sldMk cId="540408778" sldId="362"/>
            <ac:spMk id="4" creationId="{BFEC0DF7-19DB-2017-8B83-3BD96A55B777}"/>
          </ac:spMkLst>
        </pc:spChg>
        <pc:spChg chg="add del mod">
          <ac:chgData name="Thomas R Gill" userId="8e375c11-a60b-450f-b468-04ec91a214a0" providerId="ADAL" clId="{4469480E-B25C-4C82-AF01-3FFBE9986615}" dt="2023-02-07T17:58:40.420" v="894" actId="478"/>
          <ac:spMkLst>
            <pc:docMk/>
            <pc:sldMk cId="540408778" sldId="362"/>
            <ac:spMk id="6" creationId="{20B294FD-24D9-FF68-B2BF-FB035E7F1DFE}"/>
          </ac:spMkLst>
        </pc:spChg>
        <pc:spChg chg="add mod">
          <ac:chgData name="Thomas R Gill" userId="8e375c11-a60b-450f-b468-04ec91a214a0" providerId="ADAL" clId="{4469480E-B25C-4C82-AF01-3FFBE9986615}" dt="2023-02-07T19:22:47.739" v="1189" actId="114"/>
          <ac:spMkLst>
            <pc:docMk/>
            <pc:sldMk cId="540408778" sldId="362"/>
            <ac:spMk id="8" creationId="{11979C90-D2DF-D383-86D4-C8AA6B877228}"/>
          </ac:spMkLst>
        </pc:spChg>
        <pc:spChg chg="add mod">
          <ac:chgData name="Thomas R Gill" userId="8e375c11-a60b-450f-b468-04ec91a214a0" providerId="ADAL" clId="{4469480E-B25C-4C82-AF01-3FFBE9986615}" dt="2023-02-07T19:22:26.678" v="1188"/>
          <ac:spMkLst>
            <pc:docMk/>
            <pc:sldMk cId="540408778" sldId="362"/>
            <ac:spMk id="10" creationId="{B8DB2138-A321-3628-8621-6C8928555C22}"/>
          </ac:spMkLst>
        </pc:spChg>
        <pc:spChg chg="del mod">
          <ac:chgData name="Thomas R Gill" userId="8e375c11-a60b-450f-b468-04ec91a214a0" providerId="ADAL" clId="{4469480E-B25C-4C82-AF01-3FFBE9986615}" dt="2023-02-07T17:51:59.288" v="833" actId="478"/>
          <ac:spMkLst>
            <pc:docMk/>
            <pc:sldMk cId="540408778" sldId="362"/>
            <ac:spMk id="13" creationId="{6523EB7F-1A87-B948-88AD-90E45FE59D7A}"/>
          </ac:spMkLst>
        </pc:spChg>
        <pc:graphicFrameChg chg="add mod">
          <ac:chgData name="Thomas R Gill" userId="8e375c11-a60b-450f-b468-04ec91a214a0" providerId="ADAL" clId="{4469480E-B25C-4C82-AF01-3FFBE9986615}" dt="2023-02-07T19:07:16.679" v="1150" actId="255"/>
          <ac:graphicFrameMkLst>
            <pc:docMk/>
            <pc:sldMk cId="540408778" sldId="362"/>
            <ac:graphicFrameMk id="9" creationId="{CAEDA7EB-2ABC-0137-8136-A619A4D28533}"/>
          </ac:graphicFrameMkLst>
        </pc:graphicFrameChg>
        <pc:picChg chg="del">
          <ac:chgData name="Thomas R Gill" userId="8e375c11-a60b-450f-b468-04ec91a214a0" providerId="ADAL" clId="{4469480E-B25C-4C82-AF01-3FFBE9986615}" dt="2023-02-07T18:04:01.976" v="943" actId="478"/>
          <ac:picMkLst>
            <pc:docMk/>
            <pc:sldMk cId="540408778" sldId="362"/>
            <ac:picMk id="2" creationId="{01B10F2A-118D-8418-1376-E4B0016A160E}"/>
          </ac:picMkLst>
        </pc:picChg>
        <pc:picChg chg="add del">
          <ac:chgData name="Thomas R Gill" userId="8e375c11-a60b-450f-b468-04ec91a214a0" providerId="ADAL" clId="{4469480E-B25C-4C82-AF01-3FFBE9986615}" dt="2023-02-07T17:58:37.558" v="893"/>
          <ac:picMkLst>
            <pc:docMk/>
            <pc:sldMk cId="540408778" sldId="362"/>
            <ac:picMk id="7" creationId="{9E20D615-F592-471B-D65B-30557179EAB4}"/>
          </ac:picMkLst>
        </pc:picChg>
      </pc:sldChg>
      <pc:sldChg chg="addSp delSp modSp mod">
        <pc:chgData name="Thomas R Gill" userId="8e375c11-a60b-450f-b468-04ec91a214a0" providerId="ADAL" clId="{4469480E-B25C-4C82-AF01-3FFBE9986615}" dt="2023-02-07T19:22:20.653" v="1187"/>
        <pc:sldMkLst>
          <pc:docMk/>
          <pc:sldMk cId="4165521736" sldId="363"/>
        </pc:sldMkLst>
        <pc:spChg chg="add del mod">
          <ac:chgData name="Thomas R Gill" userId="8e375c11-a60b-450f-b468-04ec91a214a0" providerId="ADAL" clId="{4469480E-B25C-4C82-AF01-3FFBE9986615}" dt="2023-02-07T17:59:42.952" v="925" actId="478"/>
          <ac:spMkLst>
            <pc:docMk/>
            <pc:sldMk cId="4165521736" sldId="363"/>
            <ac:spMk id="4" creationId="{7379C205-26CB-5BE1-27E5-38AA7CEF51E0}"/>
          </ac:spMkLst>
        </pc:spChg>
        <pc:spChg chg="add mod">
          <ac:chgData name="Thomas R Gill" userId="8e375c11-a60b-450f-b468-04ec91a214a0" providerId="ADAL" clId="{4469480E-B25C-4C82-AF01-3FFBE9986615}" dt="2023-02-07T18:09:36.023" v="1011" actId="20577"/>
          <ac:spMkLst>
            <pc:docMk/>
            <pc:sldMk cId="4165521736" sldId="363"/>
            <ac:spMk id="6" creationId="{CBA49DE9-6512-BE48-3A73-9E334E806B9A}"/>
          </ac:spMkLst>
        </pc:spChg>
        <pc:spChg chg="add mod">
          <ac:chgData name="Thomas R Gill" userId="8e375c11-a60b-450f-b468-04ec91a214a0" providerId="ADAL" clId="{4469480E-B25C-4C82-AF01-3FFBE9986615}" dt="2023-02-07T19:22:20.653" v="1187"/>
          <ac:spMkLst>
            <pc:docMk/>
            <pc:sldMk cId="4165521736" sldId="363"/>
            <ac:spMk id="8" creationId="{BC468808-8F34-4A8C-EDB6-BE104D85BF20}"/>
          </ac:spMkLst>
        </pc:spChg>
        <pc:spChg chg="del mod">
          <ac:chgData name="Thomas R Gill" userId="8e375c11-a60b-450f-b468-04ec91a214a0" providerId="ADAL" clId="{4469480E-B25C-4C82-AF01-3FFBE9986615}" dt="2023-02-07T17:59:41.250" v="924" actId="478"/>
          <ac:spMkLst>
            <pc:docMk/>
            <pc:sldMk cId="4165521736" sldId="363"/>
            <ac:spMk id="13" creationId="{6523EB7F-1A87-B948-88AD-90E45FE59D7A}"/>
          </ac:spMkLst>
        </pc:spChg>
        <pc:graphicFrameChg chg="add mod">
          <ac:chgData name="Thomas R Gill" userId="8e375c11-a60b-450f-b468-04ec91a214a0" providerId="ADAL" clId="{4469480E-B25C-4C82-AF01-3FFBE9986615}" dt="2023-02-07T19:07:32.883" v="1152" actId="255"/>
          <ac:graphicFrameMkLst>
            <pc:docMk/>
            <pc:sldMk cId="4165521736" sldId="363"/>
            <ac:graphicFrameMk id="7" creationId="{49DBDD86-DF21-2AC6-F7B6-45AC676F84E6}"/>
          </ac:graphicFrameMkLst>
        </pc:graphicFrameChg>
        <pc:picChg chg="del">
          <ac:chgData name="Thomas R Gill" userId="8e375c11-a60b-450f-b468-04ec91a214a0" providerId="ADAL" clId="{4469480E-B25C-4C82-AF01-3FFBE9986615}" dt="2023-02-07T18:05:27.168" v="952" actId="478"/>
          <ac:picMkLst>
            <pc:docMk/>
            <pc:sldMk cId="4165521736" sldId="363"/>
            <ac:picMk id="3" creationId="{67485DE0-116E-E2D5-D657-5BE320C936A7}"/>
          </ac:picMkLst>
        </pc:picChg>
      </pc:sldChg>
      <pc:sldChg chg="modSp mod">
        <pc:chgData name="Thomas R Gill" userId="8e375c11-a60b-450f-b468-04ec91a214a0" providerId="ADAL" clId="{4469480E-B25C-4C82-AF01-3FFBE9986615}" dt="2023-02-09T16:07:51.431" v="1645" actId="20577"/>
        <pc:sldMkLst>
          <pc:docMk/>
          <pc:sldMk cId="116909910" sldId="364"/>
        </pc:sldMkLst>
        <pc:spChg chg="mod">
          <ac:chgData name="Thomas R Gill" userId="8e375c11-a60b-450f-b468-04ec91a214a0" providerId="ADAL" clId="{4469480E-B25C-4C82-AF01-3FFBE9986615}" dt="2023-02-09T16:07:51.431" v="1645" actId="20577"/>
          <ac:spMkLst>
            <pc:docMk/>
            <pc:sldMk cId="116909910" sldId="364"/>
            <ac:spMk id="7" creationId="{D63ED48A-D479-7004-F00F-8901368787D9}"/>
          </ac:spMkLst>
        </pc:spChg>
        <pc:spChg chg="mod">
          <ac:chgData name="Thomas R Gill" userId="8e375c11-a60b-450f-b468-04ec91a214a0" providerId="ADAL" clId="{4469480E-B25C-4C82-AF01-3FFBE9986615}" dt="2023-02-07T18:01:26.578" v="933" actId="948"/>
          <ac:spMkLst>
            <pc:docMk/>
            <pc:sldMk cId="116909910" sldId="364"/>
            <ac:spMk id="13" creationId="{6523EB7F-1A87-B948-88AD-90E45FE59D7A}"/>
          </ac:spMkLst>
        </pc:spChg>
      </pc:sldChg>
      <pc:sldChg chg="delSp modSp mod">
        <pc:chgData name="Thomas R Gill" userId="8e375c11-a60b-450f-b468-04ec91a214a0" providerId="ADAL" clId="{4469480E-B25C-4C82-AF01-3FFBE9986615}" dt="2023-02-06T23:50:45.854" v="580" actId="207"/>
        <pc:sldMkLst>
          <pc:docMk/>
          <pc:sldMk cId="4104535846" sldId="365"/>
        </pc:sldMkLst>
        <pc:spChg chg="mod">
          <ac:chgData name="Thomas R Gill" userId="8e375c11-a60b-450f-b468-04ec91a214a0" providerId="ADAL" clId="{4469480E-B25C-4C82-AF01-3FFBE9986615}" dt="2023-02-06T23:50:45.854" v="580" actId="207"/>
          <ac:spMkLst>
            <pc:docMk/>
            <pc:sldMk cId="4104535846" sldId="365"/>
            <ac:spMk id="3" creationId="{FFA399F7-ADB5-490E-BFF9-C62C352FC423}"/>
          </ac:spMkLst>
        </pc:spChg>
        <pc:spChg chg="del mod">
          <ac:chgData name="Thomas R Gill" userId="8e375c11-a60b-450f-b468-04ec91a214a0" providerId="ADAL" clId="{4469480E-B25C-4C82-AF01-3FFBE9986615}" dt="2023-02-06T23:50:23.145" v="574" actId="478"/>
          <ac:spMkLst>
            <pc:docMk/>
            <pc:sldMk cId="4104535846" sldId="365"/>
            <ac:spMk id="4" creationId="{F483B603-60E0-44C0-A6BC-326CA5436EC0}"/>
          </ac:spMkLst>
        </pc:spChg>
      </pc:sldChg>
      <pc:sldChg chg="addSp delSp modSp add mod">
        <pc:chgData name="Thomas R Gill" userId="8e375c11-a60b-450f-b468-04ec91a214a0" providerId="ADAL" clId="{4469480E-B25C-4C82-AF01-3FFBE9986615}" dt="2023-02-09T16:11:39.840" v="1679" actId="11529"/>
        <pc:sldMkLst>
          <pc:docMk/>
          <pc:sldMk cId="1032420491" sldId="366"/>
        </pc:sldMkLst>
        <pc:spChg chg="add mod">
          <ac:chgData name="Thomas R Gill" userId="8e375c11-a60b-450f-b468-04ec91a214a0" providerId="ADAL" clId="{4469480E-B25C-4C82-AF01-3FFBE9986615}" dt="2023-02-07T19:22:12.042" v="1186" actId="1076"/>
          <ac:spMkLst>
            <pc:docMk/>
            <pc:sldMk cId="1032420491" sldId="366"/>
            <ac:spMk id="3" creationId="{DEBF9A4F-EC88-367E-F94C-88937665AF97}"/>
          </ac:spMkLst>
        </pc:spChg>
        <pc:spChg chg="mod">
          <ac:chgData name="Thomas R Gill" userId="8e375c11-a60b-450f-b468-04ec91a214a0" providerId="ADAL" clId="{4469480E-B25C-4C82-AF01-3FFBE9986615}" dt="2023-02-07T18:29:17.276" v="1056"/>
          <ac:spMkLst>
            <pc:docMk/>
            <pc:sldMk cId="1032420491" sldId="366"/>
            <ac:spMk id="6" creationId="{CBA49DE9-6512-BE48-3A73-9E334E806B9A}"/>
          </ac:spMkLst>
        </pc:spChg>
        <pc:spChg chg="add del mod">
          <ac:chgData name="Thomas R Gill" userId="8e375c11-a60b-450f-b468-04ec91a214a0" providerId="ADAL" clId="{4469480E-B25C-4C82-AF01-3FFBE9986615}" dt="2023-02-09T16:11:39.840" v="1679" actId="11529"/>
          <ac:spMkLst>
            <pc:docMk/>
            <pc:sldMk cId="1032420491" sldId="366"/>
            <ac:spMk id="7" creationId="{72DDBF61-BA88-6BFC-930C-47BE71427A69}"/>
          </ac:spMkLst>
        </pc:spChg>
        <pc:graphicFrameChg chg="add mod">
          <ac:chgData name="Thomas R Gill" userId="8e375c11-a60b-450f-b468-04ec91a214a0" providerId="ADAL" clId="{4469480E-B25C-4C82-AF01-3FFBE9986615}" dt="2023-02-09T16:09:28.317" v="1648" actId="1076"/>
          <ac:graphicFrameMkLst>
            <pc:docMk/>
            <pc:sldMk cId="1032420491" sldId="366"/>
            <ac:graphicFrameMk id="2" creationId="{782A4BF1-2EFE-9044-87CD-6B9729C3FB7C}"/>
          </ac:graphicFrameMkLst>
        </pc:graphicFrameChg>
        <pc:graphicFrameChg chg="del">
          <ac:chgData name="Thomas R Gill" userId="8e375c11-a60b-450f-b468-04ec91a214a0" providerId="ADAL" clId="{4469480E-B25C-4C82-AF01-3FFBE9986615}" dt="2023-02-07T18:07:04.597" v="966" actId="478"/>
          <ac:graphicFrameMkLst>
            <pc:docMk/>
            <pc:sldMk cId="1032420491" sldId="366"/>
            <ac:graphicFrameMk id="7" creationId="{49DBDD86-DF21-2AC6-F7B6-45AC676F84E6}"/>
          </ac:graphicFrameMkLst>
        </pc:graphicFrameChg>
        <pc:picChg chg="add del mod">
          <ac:chgData name="Thomas R Gill" userId="8e375c11-a60b-450f-b468-04ec91a214a0" providerId="ADAL" clId="{4469480E-B25C-4C82-AF01-3FFBE9986615}" dt="2023-02-09T16:11:38.590" v="1676" actId="22"/>
          <ac:picMkLst>
            <pc:docMk/>
            <pc:sldMk cId="1032420491" sldId="366"/>
            <ac:picMk id="9" creationId="{FAD180AE-825D-EC98-6590-44393EE0EBAA}"/>
          </ac:picMkLst>
        </pc:picChg>
      </pc:sldChg>
      <pc:sldChg chg="addSp delSp modSp new del mod setBg">
        <pc:chgData name="Thomas R Gill" userId="8e375c11-a60b-450f-b468-04ec91a214a0" providerId="ADAL" clId="{4469480E-B25C-4C82-AF01-3FFBE9986615}" dt="2023-02-08T19:26:22.380" v="1355" actId="47"/>
        <pc:sldMkLst>
          <pc:docMk/>
          <pc:sldMk cId="488679337" sldId="367"/>
        </pc:sldMkLst>
        <pc:spChg chg="del">
          <ac:chgData name="Thomas R Gill" userId="8e375c11-a60b-450f-b468-04ec91a214a0" providerId="ADAL" clId="{4469480E-B25C-4C82-AF01-3FFBE9986615}" dt="2023-02-08T19:19:23.403" v="1241" actId="478"/>
          <ac:spMkLst>
            <pc:docMk/>
            <pc:sldMk cId="488679337" sldId="367"/>
            <ac:spMk id="2" creationId="{D199CEAD-A200-0AEC-9B85-9612BD9351B4}"/>
          </ac:spMkLst>
        </pc:spChg>
        <pc:spChg chg="del">
          <ac:chgData name="Thomas R Gill" userId="8e375c11-a60b-450f-b468-04ec91a214a0" providerId="ADAL" clId="{4469480E-B25C-4C82-AF01-3FFBE9986615}" dt="2023-02-08T19:19:22.049" v="1240" actId="478"/>
          <ac:spMkLst>
            <pc:docMk/>
            <pc:sldMk cId="488679337" sldId="367"/>
            <ac:spMk id="3" creationId="{87ECBFAA-5493-2151-F666-17D54925DF9C}"/>
          </ac:spMkLst>
        </pc:spChg>
        <pc:spChg chg="add del">
          <ac:chgData name="Thomas R Gill" userId="8e375c11-a60b-450f-b468-04ec91a214a0" providerId="ADAL" clId="{4469480E-B25C-4C82-AF01-3FFBE9986615}" dt="2023-02-08T19:20:46.235" v="1275" actId="26606"/>
          <ac:spMkLst>
            <pc:docMk/>
            <pc:sldMk cId="488679337" sldId="367"/>
            <ac:spMk id="8" creationId="{262ABC4B-37D8-4218-BDD8-6DF6A00C0C80}"/>
          </ac:spMkLst>
        </pc:spChg>
        <pc:spChg chg="add del">
          <ac:chgData name="Thomas R Gill" userId="8e375c11-a60b-450f-b468-04ec91a214a0" providerId="ADAL" clId="{4469480E-B25C-4C82-AF01-3FFBE9986615}" dt="2023-02-08T19:20:48.769" v="1277" actId="26606"/>
          <ac:spMkLst>
            <pc:docMk/>
            <pc:sldMk cId="488679337" sldId="367"/>
            <ac:spMk id="10" creationId="{42A4FC2C-047E-45A5-965D-8E1E3BF09BC6}"/>
          </ac:spMkLst>
        </pc:spChg>
        <pc:spChg chg="add del">
          <ac:chgData name="Thomas R Gill" userId="8e375c11-a60b-450f-b468-04ec91a214a0" providerId="ADAL" clId="{4469480E-B25C-4C82-AF01-3FFBE9986615}" dt="2023-02-08T19:20:55.410" v="1283" actId="26606"/>
          <ac:spMkLst>
            <pc:docMk/>
            <pc:sldMk cId="488679337" sldId="367"/>
            <ac:spMk id="15" creationId="{EB1CEFBF-6F09-4052-862B-E219DA15757E}"/>
          </ac:spMkLst>
        </pc:spChg>
        <pc:spChg chg="add del">
          <ac:chgData name="Thomas R Gill" userId="8e375c11-a60b-450f-b468-04ec91a214a0" providerId="ADAL" clId="{4469480E-B25C-4C82-AF01-3FFBE9986615}" dt="2023-02-08T19:20:54.128" v="1281" actId="26606"/>
          <ac:spMkLst>
            <pc:docMk/>
            <pc:sldMk cId="488679337" sldId="367"/>
            <ac:spMk id="16" creationId="{36A1CAC3-A129-43F8-8881-63D3E319A7B5}"/>
          </ac:spMkLst>
        </pc:spChg>
        <pc:spChg chg="add del">
          <ac:chgData name="Thomas R Gill" userId="8e375c11-a60b-450f-b468-04ec91a214a0" providerId="ADAL" clId="{4469480E-B25C-4C82-AF01-3FFBE9986615}" dt="2023-02-08T19:20:54.128" v="1281" actId="26606"/>
          <ac:spMkLst>
            <pc:docMk/>
            <pc:sldMk cId="488679337" sldId="367"/>
            <ac:spMk id="17" creationId="{B5CCE41C-FBFB-44B8-BE25-7F555613C150}"/>
          </ac:spMkLst>
        </pc:spChg>
        <pc:spChg chg="add del">
          <ac:chgData name="Thomas R Gill" userId="8e375c11-a60b-450f-b468-04ec91a214a0" providerId="ADAL" clId="{4469480E-B25C-4C82-AF01-3FFBE9986615}" dt="2023-02-08T19:20:55.410" v="1283" actId="26606"/>
          <ac:spMkLst>
            <pc:docMk/>
            <pc:sldMk cId="488679337" sldId="367"/>
            <ac:spMk id="19" creationId="{56827C3C-D52F-46CE-A441-3CD6A1A6A0A2}"/>
          </ac:spMkLst>
        </pc:spChg>
        <pc:spChg chg="add del">
          <ac:chgData name="Thomas R Gill" userId="8e375c11-a60b-450f-b468-04ec91a214a0" providerId="ADAL" clId="{4469480E-B25C-4C82-AF01-3FFBE9986615}" dt="2023-02-08T19:20:55.410" v="1283" actId="26606"/>
          <ac:spMkLst>
            <pc:docMk/>
            <pc:sldMk cId="488679337" sldId="367"/>
            <ac:spMk id="20" creationId="{F52A8B51-0A89-497B-B882-6658E029A3F9}"/>
          </ac:spMkLst>
        </pc:spChg>
        <pc:spChg chg="add del">
          <ac:chgData name="Thomas R Gill" userId="8e375c11-a60b-450f-b468-04ec91a214a0" providerId="ADAL" clId="{4469480E-B25C-4C82-AF01-3FFBE9986615}" dt="2023-02-08T19:20:55.410" v="1283" actId="26606"/>
          <ac:spMkLst>
            <pc:docMk/>
            <pc:sldMk cId="488679337" sldId="367"/>
            <ac:spMk id="21" creationId="{BCB5D417-2A71-445D-B4C7-9E814D633D33}"/>
          </ac:spMkLst>
        </pc:spChg>
        <pc:spChg chg="add del">
          <ac:chgData name="Thomas R Gill" userId="8e375c11-a60b-450f-b468-04ec91a214a0" providerId="ADAL" clId="{4469480E-B25C-4C82-AF01-3FFBE9986615}" dt="2023-02-08T19:21:02.575" v="1291" actId="26606"/>
          <ac:spMkLst>
            <pc:docMk/>
            <pc:sldMk cId="488679337" sldId="367"/>
            <ac:spMk id="23" creationId="{799448F2-0E5B-42DA-B2D1-11A14E947BD4}"/>
          </ac:spMkLst>
        </pc:spChg>
        <pc:spChg chg="add del">
          <ac:chgData name="Thomas R Gill" userId="8e375c11-a60b-450f-b468-04ec91a214a0" providerId="ADAL" clId="{4469480E-B25C-4C82-AF01-3FFBE9986615}" dt="2023-02-08T19:21:02.575" v="1291" actId="26606"/>
          <ac:spMkLst>
            <pc:docMk/>
            <pc:sldMk cId="488679337" sldId="367"/>
            <ac:spMk id="24" creationId="{4E8A7552-20E1-4F34-ADAB-C1DB6634D47E}"/>
          </ac:spMkLst>
        </pc:spChg>
        <pc:picChg chg="add del mod ord">
          <ac:chgData name="Thomas R Gill" userId="8e375c11-a60b-450f-b468-04ec91a214a0" providerId="ADAL" clId="{4469480E-B25C-4C82-AF01-3FFBE9986615}" dt="2023-02-08T19:24:24.456" v="1352" actId="478"/>
          <ac:picMkLst>
            <pc:docMk/>
            <pc:sldMk cId="488679337" sldId="367"/>
            <ac:picMk id="4" creationId="{9A1F0767-ADE0-5694-1281-D440C8E6D481}"/>
          </ac:picMkLst>
        </pc:picChg>
        <pc:picChg chg="add del mod ord">
          <ac:chgData name="Thomas R Gill" userId="8e375c11-a60b-450f-b468-04ec91a214a0" providerId="ADAL" clId="{4469480E-B25C-4C82-AF01-3FFBE9986615}" dt="2023-02-08T19:24:25.105" v="1353" actId="478"/>
          <ac:picMkLst>
            <pc:docMk/>
            <pc:sldMk cId="488679337" sldId="367"/>
            <ac:picMk id="5" creationId="{46714396-76A9-C6A3-D44D-68945F74F50D}"/>
          </ac:picMkLst>
        </pc:picChg>
        <pc:picChg chg="add del mod ord">
          <ac:chgData name="Thomas R Gill" userId="8e375c11-a60b-450f-b468-04ec91a214a0" providerId="ADAL" clId="{4469480E-B25C-4C82-AF01-3FFBE9986615}" dt="2023-02-08T19:24:25.829" v="1354" actId="478"/>
          <ac:picMkLst>
            <pc:docMk/>
            <pc:sldMk cId="488679337" sldId="367"/>
            <ac:picMk id="6" creationId="{E741301F-D928-33BD-D6DC-8EB25D502AEA}"/>
          </ac:picMkLst>
        </pc:picChg>
        <pc:picChg chg="add del">
          <ac:chgData name="Thomas R Gill" userId="8e375c11-a60b-450f-b468-04ec91a214a0" providerId="ADAL" clId="{4469480E-B25C-4C82-AF01-3FFBE9986615}" dt="2023-02-08T19:24:23.630" v="1351"/>
          <ac:picMkLst>
            <pc:docMk/>
            <pc:sldMk cId="488679337" sldId="367"/>
            <ac:picMk id="7" creationId="{09D69548-9927-28F1-3FBC-4013D6EA8B2A}"/>
          </ac:picMkLst>
        </pc:picChg>
        <pc:picChg chg="add del mod">
          <ac:chgData name="Thomas R Gill" userId="8e375c11-a60b-450f-b468-04ec91a214a0" providerId="ADAL" clId="{4469480E-B25C-4C82-AF01-3FFBE9986615}" dt="2023-02-08T19:24:21.613" v="1350"/>
          <ac:picMkLst>
            <pc:docMk/>
            <pc:sldMk cId="488679337" sldId="367"/>
            <ac:picMk id="9" creationId="{78534430-D76C-F546-15C0-42A5E14D5AF6}"/>
          </ac:picMkLst>
        </pc:picChg>
        <pc:cxnChg chg="add del">
          <ac:chgData name="Thomas R Gill" userId="8e375c11-a60b-450f-b468-04ec91a214a0" providerId="ADAL" clId="{4469480E-B25C-4C82-AF01-3FFBE9986615}" dt="2023-02-08T19:20:39.900" v="1273" actId="26606"/>
          <ac:cxnSpMkLst>
            <pc:docMk/>
            <pc:sldMk cId="488679337" sldId="367"/>
            <ac:cxnSpMk id="11" creationId="{DCD67800-37AC-4E14-89B0-F79DCB3FB86D}"/>
          </ac:cxnSpMkLst>
        </pc:cxnChg>
        <pc:cxnChg chg="add del">
          <ac:chgData name="Thomas R Gill" userId="8e375c11-a60b-450f-b468-04ec91a214a0" providerId="ADAL" clId="{4469480E-B25C-4C82-AF01-3FFBE9986615}" dt="2023-02-08T19:20:53.791" v="1279" actId="26606"/>
          <ac:cxnSpMkLst>
            <pc:docMk/>
            <pc:sldMk cId="488679337" sldId="367"/>
            <ac:cxnSpMk id="12" creationId="{DCD67800-37AC-4E14-89B0-F79DCB3FB86D}"/>
          </ac:cxnSpMkLst>
        </pc:cxnChg>
        <pc:cxnChg chg="add del">
          <ac:chgData name="Thomas R Gill" userId="8e375c11-a60b-450f-b468-04ec91a214a0" providerId="ADAL" clId="{4469480E-B25C-4C82-AF01-3FFBE9986615}" dt="2023-02-08T19:20:39.900" v="1273" actId="26606"/>
          <ac:cxnSpMkLst>
            <pc:docMk/>
            <pc:sldMk cId="488679337" sldId="367"/>
            <ac:cxnSpMk id="13" creationId="{20F1788F-A5AE-4188-8274-F7F2E3833ECD}"/>
          </ac:cxnSpMkLst>
        </pc:cxnChg>
        <pc:cxnChg chg="add del">
          <ac:chgData name="Thomas R Gill" userId="8e375c11-a60b-450f-b468-04ec91a214a0" providerId="ADAL" clId="{4469480E-B25C-4C82-AF01-3FFBE9986615}" dt="2023-02-08T19:20:53.791" v="1279" actId="26606"/>
          <ac:cxnSpMkLst>
            <pc:docMk/>
            <pc:sldMk cId="488679337" sldId="367"/>
            <ac:cxnSpMk id="14" creationId="{20F1788F-A5AE-4188-8274-F7F2E3833ECD}"/>
          </ac:cxnSpMkLst>
        </pc:cxnChg>
      </pc:sldChg>
      <pc:sldChg chg="addSp modSp add del mod ord modTransition modNotes">
        <pc:chgData name="Thomas R Gill" userId="8e375c11-a60b-450f-b468-04ec91a214a0" providerId="ADAL" clId="{4469480E-B25C-4C82-AF01-3FFBE9986615}" dt="2023-02-09T16:02:14.912" v="1534" actId="47"/>
        <pc:sldMkLst>
          <pc:docMk/>
          <pc:sldMk cId="375150564" sldId="370"/>
        </pc:sldMkLst>
        <pc:spChg chg="add mod ord">
          <ac:chgData name="Thomas R Gill" userId="8e375c11-a60b-450f-b468-04ec91a214a0" providerId="ADAL" clId="{4469480E-B25C-4C82-AF01-3FFBE9986615}" dt="2023-02-08T20:42:14.280" v="1432" actId="167"/>
          <ac:spMkLst>
            <pc:docMk/>
            <pc:sldMk cId="375150564" sldId="370"/>
            <ac:spMk id="3" creationId="{029A3D58-6E00-6596-4C6A-E65067DA3E06}"/>
          </ac:spMkLst>
        </pc:spChg>
        <pc:spChg chg="mod">
          <ac:chgData name="Thomas R Gill" userId="8e375c11-a60b-450f-b468-04ec91a214a0" providerId="ADAL" clId="{4469480E-B25C-4C82-AF01-3FFBE9986615}" dt="2023-02-08T20:42:37.539" v="1441" actId="3064"/>
          <ac:spMkLst>
            <pc:docMk/>
            <pc:sldMk cId="375150564" sldId="370"/>
            <ac:spMk id="9" creationId="{9FAE79D3-D292-46CC-956C-4ACA862E1091}"/>
          </ac:spMkLst>
        </pc:spChg>
        <pc:spChg chg="mod">
          <ac:chgData name="Thomas R Gill" userId="8e375c11-a60b-450f-b468-04ec91a214a0" providerId="ADAL" clId="{4469480E-B25C-4C82-AF01-3FFBE9986615}" dt="2023-02-09T00:23:59.750" v="1532" actId="20577"/>
          <ac:spMkLst>
            <pc:docMk/>
            <pc:sldMk cId="375150564" sldId="370"/>
            <ac:spMk id="10" creationId="{3C306CEF-C005-4318-E46E-7155CBF1E32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00" b="0" i="0">
              <a:solidFill>
                <a:srgbClr val="FFFFFF"/>
              </a:solidFill>
            </a:endParaRPr>
          </a:p>
        </c:rich>
      </c:tx>
      <c:overlay val="1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C7FB8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2C7FB8"/>
              </a:solidFill>
              <a:ln>
                <a:solidFill>
                  <a:srgbClr val="63666A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3AC-46D6-B33D-C4B9383559BB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3AC-46D6-B33D-C4B9383559BB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C3AC-46D6-B33D-C4B9383559BB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C3AC-46D6-B33D-C4B9383559BB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C3AC-46D6-B33D-C4B9383559BB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C3AC-46D6-B33D-C4B9383559BB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C3AC-46D6-B33D-C4B9383559BB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C3AC-46D6-B33D-C4B9383559BB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C3AC-46D6-B33D-C4B9383559BB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C3AC-46D6-B33D-C4B9383559BB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C3AC-46D6-B33D-C4B9383559BB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7-C3AC-46D6-B33D-C4B9383559B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AC-46D6-B33D-C4B9383559B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AC-46D6-B33D-C4B9383559B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AC-46D6-B33D-C4B9383559B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AC-46D6-B33D-C4B9383559B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AC-46D6-B33D-C4B9383559B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AC-46D6-B33D-C4B9383559BB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AC-46D6-B33D-C4B9383559BB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3AC-46D6-B33D-C4B9383559BB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AC-46D6-B33D-C4B9383559BB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AC-46D6-B33D-C4B9383559BB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3AC-46D6-B33D-C4B9383559BB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3AC-46D6-B33D-C4B9383559B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Government regulations</c:v>
                </c:pt>
                <c:pt idx="1">
                  <c:v>Lack of qualified workers (education &amp; workforce)</c:v>
                </c:pt>
                <c:pt idx="2">
                  <c:v>Lack of access to capital for investment</c:v>
                </c:pt>
                <c:pt idx="3">
                  <c:v>Pandemic</c:v>
                </c:pt>
                <c:pt idx="4">
                  <c:v>Infrastructure &amp; land use (water, power, broadband connectivity, roads and bridges)</c:v>
                </c:pt>
                <c:pt idx="5">
                  <c:v>Cost of health care</c:v>
                </c:pt>
                <c:pt idx="6">
                  <c:v>Cost of energy</c:v>
                </c:pt>
                <c:pt idx="7">
                  <c:v>Overall tax burden</c:v>
                </c:pt>
                <c:pt idx="8">
                  <c:v>Affordable housing</c:v>
                </c:pt>
                <c:pt idx="9">
                  <c:v>Supply chain disruption</c:v>
                </c:pt>
                <c:pt idx="10">
                  <c:v>Inflation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0.56999999999999995</c:v>
                </c:pt>
                <c:pt idx="1">
                  <c:v>0.62</c:v>
                </c:pt>
                <c:pt idx="2">
                  <c:v>0.03</c:v>
                </c:pt>
                <c:pt idx="3">
                  <c:v>0.15</c:v>
                </c:pt>
                <c:pt idx="4">
                  <c:v>0.17</c:v>
                </c:pt>
                <c:pt idx="5">
                  <c:v>0.44</c:v>
                </c:pt>
                <c:pt idx="6">
                  <c:v>0.33</c:v>
                </c:pt>
                <c:pt idx="7">
                  <c:v>0.51</c:v>
                </c:pt>
                <c:pt idx="8">
                  <c:v>0.34</c:v>
                </c:pt>
                <c:pt idx="9">
                  <c:v>0.61</c:v>
                </c:pt>
                <c:pt idx="10">
                  <c:v>0.63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8-C3AC-46D6-B33D-C4B938355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sz="1400" b="0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sz="1400" b="1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high"/>
        <c:spPr>
          <a:ln>
            <a:solidFill>
              <a:srgbClr val="808080"/>
            </a:solidFill>
          </a:ln>
        </c:spPr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max"/>
        <c:crossBetween val="between"/>
        <c:majorUnit val="0.2"/>
        <c:minorUnit val="0.04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00" b="0" i="0">
              <a:solidFill>
                <a:srgbClr val="FFFFFF"/>
              </a:solidFill>
            </a:endParaRPr>
          </a:p>
        </c:rich>
      </c:tx>
      <c:overlay val="1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1-A655-4A55-B4C9-BE0DACF0A28C}"/>
              </c:ext>
            </c:extLst>
          </c:dPt>
          <c:dPt>
            <c:idx val="1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3-A655-4A55-B4C9-BE0DACF0A28C}"/>
              </c:ext>
            </c:extLst>
          </c:dPt>
          <c:dPt>
            <c:idx val="2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5-A655-4A55-B4C9-BE0DACF0A28C}"/>
              </c:ext>
            </c:extLst>
          </c:dPt>
          <c:dPt>
            <c:idx val="3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7-A655-4A55-B4C9-BE0DACF0A28C}"/>
              </c:ext>
            </c:extLst>
          </c:dPt>
          <c:dPt>
            <c:idx val="4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9-A655-4A55-B4C9-BE0DACF0A28C}"/>
              </c:ext>
            </c:extLst>
          </c:dPt>
          <c:dPt>
            <c:idx val="5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B-A655-4A55-B4C9-BE0DACF0A28C}"/>
              </c:ext>
            </c:extLst>
          </c:dPt>
          <c:dPt>
            <c:idx val="6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D-A655-4A55-B4C9-BE0DACF0A28C}"/>
              </c:ext>
            </c:extLst>
          </c:dPt>
          <c:dPt>
            <c:idx val="7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F-A655-4A55-B4C9-BE0DACF0A28C}"/>
              </c:ext>
            </c:extLst>
          </c:dPt>
          <c:dPt>
            <c:idx val="8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11-A655-4A55-B4C9-BE0DACF0A28C}"/>
              </c:ext>
            </c:extLst>
          </c:dPt>
          <c:dPt>
            <c:idx val="9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13-A655-4A55-B4C9-BE0DACF0A28C}"/>
              </c:ext>
            </c:extLst>
          </c:dPt>
          <c:dPt>
            <c:idx val="1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15-A655-4A55-B4C9-BE0DACF0A28C}"/>
              </c:ext>
            </c:extLst>
          </c:dPt>
          <c:dPt>
            <c:idx val="11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17-A655-4A55-B4C9-BE0DACF0A28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FF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55-4A55-B4C9-BE0DACF0A2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 smtId="4294967295">
                        <a:solidFill>
                          <a:srgbClr val="000000"/>
                        </a:solidFill>
                        <a:latin typeface="Calibri"/>
                      </a:defRPr>
                    </a:pPr>
                    <a:fld id="{2EBD216C-0EE3-42F6-A153-2082C749D397}" type="VALUE">
                      <a:rPr lang="en-US">
                        <a:solidFill>
                          <a:srgbClr val="00B050"/>
                        </a:solidFill>
                      </a:rPr>
                      <a:pPr>
                        <a:defRPr sz="1400" b="1" smtId="4294967295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55-4A55-B4C9-BE0DACF0A28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55-4A55-B4C9-BE0DACF0A28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55-4A55-B4C9-BE0DACF0A28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55-4A55-B4C9-BE0DACF0A28C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55-4A55-B4C9-BE0DACF0A28C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55-4A55-B4C9-BE0DACF0A2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400" b="1" smtId="4294967295">
                        <a:solidFill>
                          <a:srgbClr val="000000"/>
                        </a:solidFill>
                        <a:latin typeface="Calibri"/>
                      </a:defRPr>
                    </a:pPr>
                    <a:fld id="{A92D974B-0AAB-4537-890E-31FA67269A76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400" b="1" smtId="4294967295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55-4A55-B4C9-BE0DACF0A28C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55-4A55-B4C9-BE0DACF0A2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400" b="1" smtId="4294967295">
                        <a:solidFill>
                          <a:srgbClr val="000000"/>
                        </a:solidFill>
                        <a:latin typeface="Calibri"/>
                      </a:defRPr>
                    </a:pPr>
                    <a:fld id="{2F6606CE-5302-4806-87F9-FA2442B77BFF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400" b="1" smtId="4294967295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655-4A55-B4C9-BE0DACF0A28C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B05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55-4A55-B4C9-BE0DACF0A28C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655-4A55-B4C9-BE0DACF0A2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Government regulations</c:v>
                </c:pt>
                <c:pt idx="1">
                  <c:v>Lack of qualified workers (education &amp; workforce)</c:v>
                </c:pt>
                <c:pt idx="2">
                  <c:v>Lack of access to capital for investment</c:v>
                </c:pt>
                <c:pt idx="3">
                  <c:v>Pandemic</c:v>
                </c:pt>
                <c:pt idx="4">
                  <c:v>Infrastructure &amp; land use (water, power, broadband connectivity, roads and bridges)</c:v>
                </c:pt>
                <c:pt idx="5">
                  <c:v>Cost of health care</c:v>
                </c:pt>
                <c:pt idx="6">
                  <c:v>Cost of energy</c:v>
                </c:pt>
                <c:pt idx="7">
                  <c:v>Overall tax burden</c:v>
                </c:pt>
                <c:pt idx="8">
                  <c:v>Affordable housing</c:v>
                </c:pt>
                <c:pt idx="9">
                  <c:v>Supply chain disruption</c:v>
                </c:pt>
                <c:pt idx="10">
                  <c:v>Inflation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0.49</c:v>
                </c:pt>
                <c:pt idx="1">
                  <c:v>0.65</c:v>
                </c:pt>
                <c:pt idx="2">
                  <c:v>0.02</c:v>
                </c:pt>
                <c:pt idx="3">
                  <c:v>0.12</c:v>
                </c:pt>
                <c:pt idx="4">
                  <c:v>0.15</c:v>
                </c:pt>
                <c:pt idx="5">
                  <c:v>0.36</c:v>
                </c:pt>
                <c:pt idx="6">
                  <c:v>0.24</c:v>
                </c:pt>
                <c:pt idx="7">
                  <c:v>0.4</c:v>
                </c:pt>
                <c:pt idx="8">
                  <c:v>0.28999999999999998</c:v>
                </c:pt>
                <c:pt idx="9">
                  <c:v>0.56000000000000005</c:v>
                </c:pt>
                <c:pt idx="1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655-4A55-B4C9-BE0DACF0A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sz="1400" b="0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sz="1400" b="1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high"/>
        <c:spPr>
          <a:ln>
            <a:solidFill>
              <a:srgbClr val="808080"/>
            </a:solidFill>
          </a:ln>
        </c:spPr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max"/>
        <c:crossBetween val="between"/>
        <c:majorUnit val="0.2"/>
        <c:minorUnit val="0.04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00" b="0" i="0">
              <a:solidFill>
                <a:srgbClr val="FFFFFF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42805515787799253"/>
          <c:y val="1.3888888888888888E-2"/>
          <c:w val="0.53577378111826934"/>
          <c:h val="0.80675940507436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1-6D84-4609-86CE-2F54C9E1530E}"/>
              </c:ext>
            </c:extLst>
          </c:dPt>
          <c:dPt>
            <c:idx val="1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3-6D84-4609-86CE-2F54C9E1530E}"/>
              </c:ext>
            </c:extLst>
          </c:dPt>
          <c:dPt>
            <c:idx val="2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5-6D84-4609-86CE-2F54C9E1530E}"/>
              </c:ext>
            </c:extLst>
          </c:dPt>
          <c:dPt>
            <c:idx val="3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7-6D84-4609-86CE-2F54C9E1530E}"/>
              </c:ext>
            </c:extLst>
          </c:dPt>
          <c:dPt>
            <c:idx val="4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9-6D84-4609-86CE-2F54C9E1530E}"/>
              </c:ext>
            </c:extLst>
          </c:dPt>
          <c:dPt>
            <c:idx val="5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B-6D84-4609-86CE-2F54C9E1530E}"/>
              </c:ext>
            </c:extLst>
          </c:dPt>
          <c:dPt>
            <c:idx val="6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D-6D84-4609-86CE-2F54C9E1530E}"/>
              </c:ext>
            </c:extLst>
          </c:dPt>
          <c:dPt>
            <c:idx val="7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F-6D84-4609-86CE-2F54C9E1530E}"/>
              </c:ext>
            </c:extLst>
          </c:dPt>
          <c:dPt>
            <c:idx val="8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11-6D84-4609-86CE-2F54C9E1530E}"/>
              </c:ext>
            </c:extLst>
          </c:dPt>
          <c:dPt>
            <c:idx val="9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13-6D84-4609-86CE-2F54C9E1530E}"/>
              </c:ext>
            </c:extLst>
          </c:dPt>
          <c:dPt>
            <c:idx val="1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0-ED06-42F1-AB34-C8E53348E9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5BFD90F-ACBD-4F38-AA95-745E8F9001A2}" type="VALUE">
                      <a:rPr lang="en-US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84-4609-86CE-2F54C9E153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4B2AB8-05DB-4541-9D3B-251C1A13198B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84-4609-86CE-2F54C9E1530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42A52A-FDFF-41DB-B960-8CE1436A3151}" type="VALUE">
                      <a:rPr lang="en-US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D84-4609-86CE-2F54C9E1530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287B92A-0F30-4256-911D-E32358AC0DE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D84-4609-86CE-2F54C9E1530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AD78EC-30EB-4465-B8F3-262B76730A9D}" type="VALUE">
                      <a:rPr lang="en-US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06-42F1-AB34-C8E53348E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Government regulations</c:v>
                </c:pt>
                <c:pt idx="1">
                  <c:v>Lack of qualified workers (education &amp; workforce)</c:v>
                </c:pt>
                <c:pt idx="2">
                  <c:v>Lack of access to capital for investment</c:v>
                </c:pt>
                <c:pt idx="3">
                  <c:v>Pandemic</c:v>
                </c:pt>
                <c:pt idx="4">
                  <c:v>Infrastructure &amp; land use (water, power, broadband connectivity, roads and bridges)</c:v>
                </c:pt>
                <c:pt idx="5">
                  <c:v>Cost of health care</c:v>
                </c:pt>
                <c:pt idx="6">
                  <c:v>Cost of energy</c:v>
                </c:pt>
                <c:pt idx="7">
                  <c:v>Overall tax burden</c:v>
                </c:pt>
                <c:pt idx="8">
                  <c:v>Affordable housing</c:v>
                </c:pt>
                <c:pt idx="9">
                  <c:v>Supply chain disruption</c:v>
                </c:pt>
                <c:pt idx="10">
                  <c:v>Inflation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0.59</c:v>
                </c:pt>
                <c:pt idx="1">
                  <c:v>0.62</c:v>
                </c:pt>
                <c:pt idx="2">
                  <c:v>0.04</c:v>
                </c:pt>
                <c:pt idx="3">
                  <c:v>0.05</c:v>
                </c:pt>
                <c:pt idx="4">
                  <c:v>0.15</c:v>
                </c:pt>
                <c:pt idx="5">
                  <c:v>0.41</c:v>
                </c:pt>
                <c:pt idx="6">
                  <c:v>0.21</c:v>
                </c:pt>
                <c:pt idx="7">
                  <c:v>0.52</c:v>
                </c:pt>
                <c:pt idx="8">
                  <c:v>0.33</c:v>
                </c:pt>
                <c:pt idx="9">
                  <c:v>0.41</c:v>
                </c:pt>
                <c:pt idx="1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D84-4609-86CE-2F54C9E1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sz="1400" b="0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sz="1400" b="1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high"/>
        <c:spPr>
          <a:ln>
            <a:solidFill>
              <a:srgbClr val="808080"/>
            </a:solidFill>
          </a:ln>
        </c:spPr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max"/>
        <c:crossBetween val="between"/>
        <c:majorUnit val="0.2"/>
        <c:minorUnit val="0.04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00" b="0" i="0">
              <a:solidFill>
                <a:srgbClr val="FFFFFF"/>
              </a:solidFill>
            </a:endParaRPr>
          </a:p>
        </c:rich>
      </c:tx>
      <c:overlay val="1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1-4DFC-401A-B216-C5DB9A30F4C5}"/>
              </c:ext>
            </c:extLst>
          </c:dPt>
          <c:dPt>
            <c:idx val="1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3-4DFC-401A-B216-C5DB9A30F4C5}"/>
              </c:ext>
            </c:extLst>
          </c:dPt>
          <c:dPt>
            <c:idx val="2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5-4DFC-401A-B216-C5DB9A30F4C5}"/>
              </c:ext>
            </c:extLst>
          </c:dPt>
          <c:dPt>
            <c:idx val="3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7-4DFC-401A-B216-C5DB9A30F4C5}"/>
              </c:ext>
            </c:extLst>
          </c:dPt>
          <c:dPt>
            <c:idx val="4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9-4DFC-401A-B216-C5DB9A30F4C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01A-B216-C5DB9A30F4C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FC-401A-B216-C5DB9A30F4C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FC-401A-B216-C5DB9A30F4C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FC-401A-B216-C5DB9A30F4C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FC-401A-B216-C5DB9A30F4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Yes, I have positions at my business that I have not been able to fill.</c:v>
                </c:pt>
                <c:pt idx="1">
                  <c:v>It’s taking longer to fill positions at my business, but we are finding ways to mitigate the challenges</c:v>
                </c:pt>
                <c:pt idx="2">
                  <c:v>My business has not experienced difficulty hiring employees</c:v>
                </c:pt>
                <c:pt idx="3">
                  <c:v>My business is not hiring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0.35</c:v>
                </c:pt>
                <c:pt idx="2">
                  <c:v>0.06</c:v>
                </c:pt>
                <c:pt idx="3">
                  <c:v>0.17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FC-401A-B216-C5DB9A30F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sz="1400" b="0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sz="1400" b="1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high"/>
        <c:spPr>
          <a:ln>
            <a:solidFill>
              <a:srgbClr val="808080"/>
            </a:solidFill>
          </a:ln>
        </c:spPr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max"/>
        <c:crossBetween val="between"/>
        <c:majorUnit val="0.2"/>
        <c:minorUnit val="0.04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00" b="0" i="0">
              <a:solidFill>
                <a:srgbClr val="FFFFFF"/>
              </a:solidFill>
            </a:endParaRPr>
          </a:p>
        </c:rich>
      </c:tx>
      <c:overlay val="1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1-EA75-4F92-A874-24C946F38506}"/>
              </c:ext>
            </c:extLst>
          </c:dPt>
          <c:dPt>
            <c:idx val="1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3-EA75-4F92-A874-24C946F38506}"/>
              </c:ext>
            </c:extLst>
          </c:dPt>
          <c:dPt>
            <c:idx val="2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5-EA75-4F92-A874-24C946F38506}"/>
              </c:ext>
            </c:extLst>
          </c:dPt>
          <c:dPt>
            <c:idx val="3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7-EA75-4F92-A874-24C946F38506}"/>
              </c:ext>
            </c:extLst>
          </c:dPt>
          <c:dPt>
            <c:idx val="4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9-EA75-4F92-A874-24C946F3850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75-4F92-A874-24C946F3850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75-4F92-A874-24C946F3850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75-4F92-A874-24C946F3850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75-4F92-A874-24C946F3850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75-4F92-A874-24C946F385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Entry level</c:v>
                </c:pt>
                <c:pt idx="1">
                  <c:v>Mid-level</c:v>
                </c:pt>
                <c:pt idx="2">
                  <c:v>Executive</c:v>
                </c:pt>
                <c:pt idx="3">
                  <c:v>All levels</c:v>
                </c:pt>
                <c:pt idx="4">
                  <c:v>My business is not experiencing difficulty hiring workers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0.26</c:v>
                </c:pt>
                <c:pt idx="2">
                  <c:v>0.02</c:v>
                </c:pt>
                <c:pt idx="3">
                  <c:v>0.25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75-4F92-A874-24C946F38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sz="1400" b="0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sz="1400" b="1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high"/>
        <c:spPr>
          <a:ln>
            <a:solidFill>
              <a:srgbClr val="808080"/>
            </a:solidFill>
          </a:ln>
        </c:spPr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max"/>
        <c:crossBetween val="between"/>
        <c:majorUnit val="0.2"/>
        <c:minorUnit val="0.04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00" b="0" i="0">
              <a:solidFill>
                <a:srgbClr val="FFFFFF"/>
              </a:solidFill>
            </a:endParaRPr>
          </a:p>
        </c:rich>
      </c:tx>
      <c:overlay val="1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1-E217-4F5B-8B4B-E9769E2261E3}"/>
              </c:ext>
            </c:extLst>
          </c:dPt>
          <c:dPt>
            <c:idx val="1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3-E217-4F5B-8B4B-E9769E2261E3}"/>
              </c:ext>
            </c:extLst>
          </c:dPt>
          <c:dPt>
            <c:idx val="2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5-E217-4F5B-8B4B-E9769E2261E3}"/>
              </c:ext>
            </c:extLst>
          </c:dPt>
          <c:dPt>
            <c:idx val="3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7-E217-4F5B-8B4B-E9769E2261E3}"/>
              </c:ext>
            </c:extLst>
          </c:dPt>
          <c:dPt>
            <c:idx val="4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9-E217-4F5B-8B4B-E9769E2261E3}"/>
              </c:ext>
            </c:extLst>
          </c:dPt>
          <c:dPt>
            <c:idx val="5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B-E217-4F5B-8B4B-E9769E2261E3}"/>
              </c:ext>
            </c:extLst>
          </c:dPt>
          <c:dPt>
            <c:idx val="6"/>
            <c:invertIfNegative val="1"/>
            <c:bubble3D val="0"/>
            <c:spPr>
              <a:solidFill>
                <a:srgbClr val="2C7FB8"/>
              </a:solidFill>
            </c:spPr>
            <c:extLst>
              <c:ext xmlns:c16="http://schemas.microsoft.com/office/drawing/2014/chart" uri="{C3380CC4-5D6E-409C-BE32-E72D297353CC}">
                <c16:uniqueId val="{0000000D-E217-4F5B-8B4B-E9769E2261E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7-4F5B-8B4B-E9769E2261E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17-4F5B-8B4B-E9769E2261E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17-4F5B-8B4B-E9769E2261E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17-4F5B-8B4B-E9769E2261E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17-4F5B-8B4B-E9769E2261E3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17-4F5B-8B4B-E9769E2261E3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400" b="1" smtId="4294967295">
                      <a:solidFill>
                        <a:srgbClr val="000000"/>
                      </a:solidFill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F5B-8B4B-E9769E2261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3-5</c:v>
                </c:pt>
                <c:pt idx="2">
                  <c:v>5-10</c:v>
                </c:pt>
                <c:pt idx="3">
                  <c:v>10-20</c:v>
                </c:pt>
                <c:pt idx="4">
                  <c:v>20-50</c:v>
                </c:pt>
                <c:pt idx="5">
                  <c:v>More than 50</c:v>
                </c:pt>
                <c:pt idx="6">
                  <c:v>My business is not hiring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0.38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0.06</c:v>
                </c:pt>
                <c:pt idx="4">
                  <c:v>0.04</c:v>
                </c:pt>
                <c:pt idx="5">
                  <c:v>0.04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217-4F5B-8B4B-E9769E226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 sz="1400" b="0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 sz="1400" b="1">
                  <a:solidFill>
                    <a:srgbClr val="000000"/>
                  </a:solidFill>
                  <a:latin typeface="Calibri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high"/>
        <c:spPr>
          <a:ln>
            <a:solidFill>
              <a:srgbClr val="808080"/>
            </a:solidFill>
          </a:ln>
        </c:spPr>
        <c:txPr>
          <a:bodyPr/>
          <a:lstStyle/>
          <a:p>
            <a:pPr>
              <a:defRPr sz="1400" b="0" i="0" smtId="4294967295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7451136"/>
        <c:crosses val="max"/>
        <c:crossBetween val="between"/>
        <c:majorUnit val="0.1"/>
        <c:minorUnit val="0.04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B72C4-1ACC-4321-BF64-0746B998BCD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1CF4-5640-4989-BC22-29D6B95AC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5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1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0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4997-0A73-82CA-813C-683514723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D9957-E3A2-1F14-8BB1-69537CBF4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44696-2B69-4DF5-AD3B-3843C1C3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87C1-477C-46CF-85E2-33A0DB7ACBAA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DFA5-23BD-3D1E-4216-D5D4B11C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9EB11-2213-B1FC-BACE-D598243D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5976-1026-CAE1-D106-31FD3CBF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6D0C6-0831-0C6D-07DC-15797D7D5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2D96-3776-1F89-5A7E-F7BCFCC2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6BC-9294-41B3-8D3D-56C5157248C0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80971-0082-716D-D235-FA6F4118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49E30-9E19-ACC2-70C9-2B186F1B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F99ED-D022-A3A4-D174-7EFAA46C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510E2-805B-10F7-9D4E-0D5DFD14E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47FBB-D4D8-1BCA-4A83-435F53AE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035E-127D-4EDD-BBA9-3A48690A60A9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9627-FFFE-DEEB-C416-FEE3A188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7E061-0BFE-5823-3A25-066CCE96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C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0"/>
            <a:ext cx="12192000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1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64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2815" y="0"/>
            <a:ext cx="6754495" cy="6859270"/>
          </a:xfrm>
          <a:custGeom>
            <a:avLst/>
            <a:gdLst/>
            <a:ahLst/>
            <a:cxnLst/>
            <a:rect l="l" t="t" r="r" b="b"/>
            <a:pathLst>
              <a:path w="6754495" h="6859270">
                <a:moveTo>
                  <a:pt x="3577971" y="0"/>
                </a:moveTo>
                <a:lnTo>
                  <a:pt x="0" y="0"/>
                </a:lnTo>
                <a:lnTo>
                  <a:pt x="0" y="6858761"/>
                </a:lnTo>
                <a:lnTo>
                  <a:pt x="6754367" y="6858761"/>
                </a:lnTo>
                <a:lnTo>
                  <a:pt x="3577971" y="0"/>
                </a:lnTo>
                <a:close/>
              </a:path>
            </a:pathLst>
          </a:custGeom>
          <a:solidFill>
            <a:srgbClr val="797B8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6387465" cy="6859270"/>
          </a:xfrm>
          <a:custGeom>
            <a:avLst/>
            <a:gdLst/>
            <a:ahLst/>
            <a:cxnLst/>
            <a:rect l="l" t="t" r="r" b="b"/>
            <a:pathLst>
              <a:path w="6387465" h="6859270">
                <a:moveTo>
                  <a:pt x="3210687" y="0"/>
                </a:moveTo>
                <a:lnTo>
                  <a:pt x="433171" y="0"/>
                </a:lnTo>
                <a:lnTo>
                  <a:pt x="433171" y="507"/>
                </a:lnTo>
                <a:lnTo>
                  <a:pt x="0" y="507"/>
                </a:lnTo>
                <a:lnTo>
                  <a:pt x="0" y="6858761"/>
                </a:lnTo>
                <a:lnTo>
                  <a:pt x="6387084" y="6858761"/>
                </a:lnTo>
                <a:lnTo>
                  <a:pt x="3210687" y="0"/>
                </a:lnTo>
                <a:close/>
              </a:path>
            </a:pathLst>
          </a:custGeom>
          <a:solidFill>
            <a:srgbClr val="797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279" y="2477261"/>
            <a:ext cx="11775440" cy="158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5E751-AB23-4879-B1C2-03779F6D249F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E9FA0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90467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imag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722FAB-4A35-1344-85F0-26F6F6D76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1419D52-3506-8247-8975-DC1E48F87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1800" y="2252885"/>
            <a:ext cx="4572000" cy="39593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11A88DE-2F10-9746-AFD1-780919560C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52885"/>
            <a:ext cx="5257800" cy="395937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342900" indent="-342900">
              <a:lnSpc>
                <a:spcPct val="100000"/>
              </a:lnSpc>
              <a:spcBef>
                <a:spcPts val="12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34FE4-C346-AE41-99DE-53A639FBBC2E}"/>
              </a:ext>
            </a:extLst>
          </p:cNvPr>
          <p:cNvSpPr/>
          <p:nvPr userDrawn="1"/>
        </p:nvSpPr>
        <p:spPr>
          <a:xfrm>
            <a:off x="0" y="0"/>
            <a:ext cx="12192000" cy="102752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02D385-1B27-814E-A132-13E55859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82"/>
            <a:ext cx="10515600" cy="463558"/>
          </a:xfrm>
          <a:prstGeom prst="rect">
            <a:avLst/>
          </a:prstGeom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4976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2EE5-A614-854F-2CAE-C6967E44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44AB-121F-3227-55B1-87E501C4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91FC-9D70-73BF-3A61-52A933FF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64E-D3DB-4D97-B7F4-513609881CE4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278AC-B59D-62B5-79F0-175259B5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62DFC-E5A0-AFA4-F8CB-1B042982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BE81-5CEC-12D5-BE63-C1758F41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25A1E-B230-6581-2BE8-D14F3EE1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A7FED-C8D5-9616-5269-EF7A8647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4F58-711D-4335-AF98-F966A3DEE748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1916-DD10-AD71-6CF1-575DEF76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3F3A4-303A-37D4-60DE-879081E1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6690-1E46-4A40-F51C-57FB06FF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0DA1-6FAE-906B-05B3-B6895B137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2A98C-2CA8-AFBA-38CB-361E4D11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E8F11-ADF9-E5DD-FDC8-576165E3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91EF-4746-4BFD-BE41-0B6A10C58106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A99C3-81B4-BB6F-8FBA-F2A8DD55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79B5-156C-AABC-6AB6-2E1C6147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D9E9-6E05-4612-FA18-82AABB63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ED8E1-42B1-C3B5-8EE4-916B821E0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95899-FBD5-854F-640D-7BEB5563B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3C516-B88D-1051-3027-491815198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1FC31-FD4C-18C1-2559-4D7EA2073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184CD-9264-6027-4B30-B0B00E63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DC19-F5AB-498D-9CC0-1AFAEE9DCBB2}" type="datetime1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7C533-2B98-2D03-5CB7-50F0B83D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43063-3375-FEA3-7C8D-C714937F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D741-57AD-9233-A750-BD5ACC52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8A25E-3F10-0A53-93BD-4987AEC1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D16D-760D-4982-A5B0-81BC0FDB624E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12318-9BE3-779B-1764-4BEAA1C5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1526F-0429-21CF-DCC8-56451FF0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E676E-386A-09F4-941A-646F1DF1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DC4D-A032-4F5B-90B3-60EBB191EF7F}" type="datetime1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D0A8D-8145-E12D-06A1-B44589C6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CBE3-D6DF-FD97-133D-057A1011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548A-2D0C-0A03-8C42-5C0A9A6A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8B07F-1CEE-85BB-7F20-FDCC719D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05F1F-EA7A-5ABB-ABDB-CDEE0182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7EC0D-042A-87B0-EEEF-23C2CF00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99BF-D129-41D2-9BB0-E31365C6C320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169F2-94E1-2AF3-8EDC-B59CFD9D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8D50D-AFC1-4FB7-5684-A25983AA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3E1B-9110-5966-5FE4-ED381D95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D8D7E-A5DC-EC65-2A08-77F0B0BC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2D4C0-36A3-B570-5E8B-6D238587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3D9EA-1ECD-0B9F-65EE-265AC986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DFAC-C7E3-421D-B03B-1CC1F4C35E78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B4F22-D8CF-1B0A-867A-4FC503C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F8DD-4FE2-3956-37BD-95455B7D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3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67AC4-2BEF-1B06-B77B-D73B526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8C909-FBE3-865A-A452-DCEC02F2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53B2-1FE1-5B78-051C-5B0F19D3B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8CE6-5246-471C-B577-946BDCC35BF2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E561D-883A-CB2B-BA5B-7658B6193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B8FB-90AF-B917-BA6F-A2E521355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A6AC-DD8D-4EAE-A5D6-D7DB211B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imeo.com/794651498/b56ef6c14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g@awbinstitute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2A0581-F87A-45FA-57B7-B975D9A67D5F}"/>
              </a:ext>
            </a:extLst>
          </p:cNvPr>
          <p:cNvSpPr/>
          <p:nvPr/>
        </p:nvSpPr>
        <p:spPr>
          <a:xfrm>
            <a:off x="3840480" y="0"/>
            <a:ext cx="8392172" cy="6865618"/>
          </a:xfrm>
          <a:custGeom>
            <a:avLst/>
            <a:gdLst>
              <a:gd name="connsiteX0" fmla="*/ 0 w 8173453"/>
              <a:gd name="connsiteY0" fmla="*/ 0 h 6858000"/>
              <a:gd name="connsiteX1" fmla="*/ 8173453 w 8173453"/>
              <a:gd name="connsiteY1" fmla="*/ 0 h 6858000"/>
              <a:gd name="connsiteX2" fmla="*/ 8173453 w 8173453"/>
              <a:gd name="connsiteY2" fmla="*/ 6858000 h 6858000"/>
              <a:gd name="connsiteX3" fmla="*/ 0 w 8173453"/>
              <a:gd name="connsiteY3" fmla="*/ 6858000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73453 w 8173453"/>
              <a:gd name="connsiteY1" fmla="*/ 0 h 6858000"/>
              <a:gd name="connsiteX2" fmla="*/ 8173453 w 8173453"/>
              <a:gd name="connsiteY2" fmla="*/ 6858000 h 6858000"/>
              <a:gd name="connsiteX3" fmla="*/ 3617495 w 8173453"/>
              <a:gd name="connsiteY3" fmla="*/ 6440905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73453 w 8173453"/>
              <a:gd name="connsiteY1" fmla="*/ 0 h 6858000"/>
              <a:gd name="connsiteX2" fmla="*/ 8173453 w 8173453"/>
              <a:gd name="connsiteY2" fmla="*/ 6858000 h 6858000"/>
              <a:gd name="connsiteX3" fmla="*/ 3184358 w 8173453"/>
              <a:gd name="connsiteY3" fmla="*/ 6841958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6360695 w 8173453"/>
              <a:gd name="connsiteY1" fmla="*/ 866274 h 6858000"/>
              <a:gd name="connsiteX2" fmla="*/ 8173453 w 8173453"/>
              <a:gd name="connsiteY2" fmla="*/ 6858000 h 6858000"/>
              <a:gd name="connsiteX3" fmla="*/ 3184358 w 8173453"/>
              <a:gd name="connsiteY3" fmla="*/ 6841958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57411 w 8173453"/>
              <a:gd name="connsiteY1" fmla="*/ 0 h 6858000"/>
              <a:gd name="connsiteX2" fmla="*/ 8173453 w 8173453"/>
              <a:gd name="connsiteY2" fmla="*/ 6858000 h 6858000"/>
              <a:gd name="connsiteX3" fmla="*/ 3184358 w 8173453"/>
              <a:gd name="connsiteY3" fmla="*/ 6841958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57411 w 8173453"/>
              <a:gd name="connsiteY1" fmla="*/ 0 h 6858000"/>
              <a:gd name="connsiteX2" fmla="*/ 8173453 w 8173453"/>
              <a:gd name="connsiteY2" fmla="*/ 6858000 h 6858000"/>
              <a:gd name="connsiteX3" fmla="*/ 3184358 w 8173453"/>
              <a:gd name="connsiteY3" fmla="*/ 6849979 h 6858000"/>
              <a:gd name="connsiteX4" fmla="*/ 0 w 8173453"/>
              <a:gd name="connsiteY4" fmla="*/ 0 h 6858000"/>
              <a:gd name="connsiteX0" fmla="*/ 0 w 8165431"/>
              <a:gd name="connsiteY0" fmla="*/ 0 h 6858000"/>
              <a:gd name="connsiteX1" fmla="*/ 8149389 w 8165431"/>
              <a:gd name="connsiteY1" fmla="*/ 0 h 6858000"/>
              <a:gd name="connsiteX2" fmla="*/ 8165431 w 8165431"/>
              <a:gd name="connsiteY2" fmla="*/ 6858000 h 6858000"/>
              <a:gd name="connsiteX3" fmla="*/ 3176336 w 8165431"/>
              <a:gd name="connsiteY3" fmla="*/ 6849979 h 6858000"/>
              <a:gd name="connsiteX4" fmla="*/ 0 w 8165431"/>
              <a:gd name="connsiteY4" fmla="*/ 0 h 6858000"/>
              <a:gd name="connsiteX0" fmla="*/ 0 w 8165431"/>
              <a:gd name="connsiteY0" fmla="*/ 8021 h 6866021"/>
              <a:gd name="connsiteX1" fmla="*/ 8141368 w 8165431"/>
              <a:gd name="connsiteY1" fmla="*/ 0 h 6866021"/>
              <a:gd name="connsiteX2" fmla="*/ 8165431 w 8165431"/>
              <a:gd name="connsiteY2" fmla="*/ 6866021 h 6866021"/>
              <a:gd name="connsiteX3" fmla="*/ 3176336 w 8165431"/>
              <a:gd name="connsiteY3" fmla="*/ 6858000 h 6866021"/>
              <a:gd name="connsiteX4" fmla="*/ 0 w 8165431"/>
              <a:gd name="connsiteY4" fmla="*/ 8021 h 6866021"/>
              <a:gd name="connsiteX0" fmla="*/ 0 w 8165431"/>
              <a:gd name="connsiteY0" fmla="*/ 8021 h 6866021"/>
              <a:gd name="connsiteX1" fmla="*/ 8141368 w 8165431"/>
              <a:gd name="connsiteY1" fmla="*/ 0 h 6866021"/>
              <a:gd name="connsiteX2" fmla="*/ 8165431 w 8165431"/>
              <a:gd name="connsiteY2" fmla="*/ 6866021 h 6866021"/>
              <a:gd name="connsiteX3" fmla="*/ 3176336 w 8165431"/>
              <a:gd name="connsiteY3" fmla="*/ 6858000 h 6866021"/>
              <a:gd name="connsiteX4" fmla="*/ 0 w 8165431"/>
              <a:gd name="connsiteY4" fmla="*/ 8021 h 6866021"/>
              <a:gd name="connsiteX0" fmla="*/ 0 w 8165431"/>
              <a:gd name="connsiteY0" fmla="*/ 8021 h 6867525"/>
              <a:gd name="connsiteX1" fmla="*/ 8141368 w 8165431"/>
              <a:gd name="connsiteY1" fmla="*/ 0 h 6867525"/>
              <a:gd name="connsiteX2" fmla="*/ 8165431 w 8165431"/>
              <a:gd name="connsiteY2" fmla="*/ 6866021 h 6867525"/>
              <a:gd name="connsiteX3" fmla="*/ 3182686 w 8165431"/>
              <a:gd name="connsiteY3" fmla="*/ 6867525 h 6867525"/>
              <a:gd name="connsiteX4" fmla="*/ 0 w 8165431"/>
              <a:gd name="connsiteY4" fmla="*/ 8021 h 6867525"/>
              <a:gd name="connsiteX0" fmla="*/ 0 w 8110151"/>
              <a:gd name="connsiteY0" fmla="*/ 16053 h 6867525"/>
              <a:gd name="connsiteX1" fmla="*/ 8086088 w 8110151"/>
              <a:gd name="connsiteY1" fmla="*/ 0 h 6867525"/>
              <a:gd name="connsiteX2" fmla="*/ 8110151 w 8110151"/>
              <a:gd name="connsiteY2" fmla="*/ 6866021 h 6867525"/>
              <a:gd name="connsiteX3" fmla="*/ 3127406 w 8110151"/>
              <a:gd name="connsiteY3" fmla="*/ 6867525 h 6867525"/>
              <a:gd name="connsiteX4" fmla="*/ 0 w 8110151"/>
              <a:gd name="connsiteY4" fmla="*/ 16053 h 6867525"/>
              <a:gd name="connsiteX0" fmla="*/ 0 w 8110151"/>
              <a:gd name="connsiteY0" fmla="*/ 0 h 6867536"/>
              <a:gd name="connsiteX1" fmla="*/ 8086088 w 8110151"/>
              <a:gd name="connsiteY1" fmla="*/ 11 h 6867536"/>
              <a:gd name="connsiteX2" fmla="*/ 8110151 w 8110151"/>
              <a:gd name="connsiteY2" fmla="*/ 6866032 h 6867536"/>
              <a:gd name="connsiteX3" fmla="*/ 3127406 w 8110151"/>
              <a:gd name="connsiteY3" fmla="*/ 6867536 h 6867536"/>
              <a:gd name="connsiteX4" fmla="*/ 0 w 8110151"/>
              <a:gd name="connsiteY4" fmla="*/ 0 h 6867536"/>
              <a:gd name="connsiteX0" fmla="*/ 0 w 8110151"/>
              <a:gd name="connsiteY0" fmla="*/ 0 h 6867536"/>
              <a:gd name="connsiteX1" fmla="*/ 8086088 w 8110151"/>
              <a:gd name="connsiteY1" fmla="*/ 11 h 6867536"/>
              <a:gd name="connsiteX2" fmla="*/ 8110151 w 8110151"/>
              <a:gd name="connsiteY2" fmla="*/ 6866032 h 6867536"/>
              <a:gd name="connsiteX3" fmla="*/ 3127406 w 8110151"/>
              <a:gd name="connsiteY3" fmla="*/ 6867536 h 6867536"/>
              <a:gd name="connsiteX4" fmla="*/ 0 w 8110151"/>
              <a:gd name="connsiteY4" fmla="*/ 0 h 6867536"/>
              <a:gd name="connsiteX0" fmla="*/ 0 w 8008914"/>
              <a:gd name="connsiteY0" fmla="*/ 0 h 6867536"/>
              <a:gd name="connsiteX1" fmla="*/ 7984851 w 8008914"/>
              <a:gd name="connsiteY1" fmla="*/ 11 h 6867536"/>
              <a:gd name="connsiteX2" fmla="*/ 8008914 w 8008914"/>
              <a:gd name="connsiteY2" fmla="*/ 6866032 h 6867536"/>
              <a:gd name="connsiteX3" fmla="*/ 3026169 w 8008914"/>
              <a:gd name="connsiteY3" fmla="*/ 6867536 h 6867536"/>
              <a:gd name="connsiteX4" fmla="*/ 0 w 8008914"/>
              <a:gd name="connsiteY4" fmla="*/ 0 h 6867536"/>
              <a:gd name="connsiteX0" fmla="*/ 0 w 8008914"/>
              <a:gd name="connsiteY0" fmla="*/ 0 h 6875167"/>
              <a:gd name="connsiteX1" fmla="*/ 7984851 w 8008914"/>
              <a:gd name="connsiteY1" fmla="*/ 7642 h 6875167"/>
              <a:gd name="connsiteX2" fmla="*/ 8008914 w 8008914"/>
              <a:gd name="connsiteY2" fmla="*/ 6873663 h 6875167"/>
              <a:gd name="connsiteX3" fmla="*/ 3026169 w 8008914"/>
              <a:gd name="connsiteY3" fmla="*/ 6875167 h 6875167"/>
              <a:gd name="connsiteX4" fmla="*/ 0 w 8008914"/>
              <a:gd name="connsiteY4" fmla="*/ 0 h 6875167"/>
              <a:gd name="connsiteX0" fmla="*/ 0 w 8001532"/>
              <a:gd name="connsiteY0" fmla="*/ 7619 h 6867525"/>
              <a:gd name="connsiteX1" fmla="*/ 7977469 w 8001532"/>
              <a:gd name="connsiteY1" fmla="*/ 0 h 6867525"/>
              <a:gd name="connsiteX2" fmla="*/ 8001532 w 8001532"/>
              <a:gd name="connsiteY2" fmla="*/ 6866021 h 6867525"/>
              <a:gd name="connsiteX3" fmla="*/ 3018787 w 8001532"/>
              <a:gd name="connsiteY3" fmla="*/ 6867525 h 6867525"/>
              <a:gd name="connsiteX4" fmla="*/ 0 w 8001532"/>
              <a:gd name="connsiteY4" fmla="*/ 7619 h 6867525"/>
              <a:gd name="connsiteX0" fmla="*/ 0 w 8008934"/>
              <a:gd name="connsiteY0" fmla="*/ 0 h 6867528"/>
              <a:gd name="connsiteX1" fmla="*/ 7984871 w 8008934"/>
              <a:gd name="connsiteY1" fmla="*/ 3 h 6867528"/>
              <a:gd name="connsiteX2" fmla="*/ 8008934 w 8008934"/>
              <a:gd name="connsiteY2" fmla="*/ 6866024 h 6867528"/>
              <a:gd name="connsiteX3" fmla="*/ 3026189 w 8008934"/>
              <a:gd name="connsiteY3" fmla="*/ 6867528 h 6867528"/>
              <a:gd name="connsiteX4" fmla="*/ 0 w 8008934"/>
              <a:gd name="connsiteY4" fmla="*/ 0 h 686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34" h="6867528">
                <a:moveTo>
                  <a:pt x="0" y="0"/>
                </a:moveTo>
                <a:lnTo>
                  <a:pt x="7984871" y="3"/>
                </a:lnTo>
                <a:cubicBezTo>
                  <a:pt x="7990218" y="2229856"/>
                  <a:pt x="8003587" y="4580024"/>
                  <a:pt x="8008934" y="6866024"/>
                </a:cubicBezTo>
                <a:lnTo>
                  <a:pt x="3026189" y="6867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jec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50" y="4019550"/>
            <a:ext cx="4950659" cy="144818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FA399F7-ADB5-490E-BFF9-C62C352FC423}"/>
              </a:ext>
            </a:extLst>
          </p:cNvPr>
          <p:cNvSpPr txBox="1"/>
          <p:nvPr/>
        </p:nvSpPr>
        <p:spPr>
          <a:xfrm>
            <a:off x="208279" y="2477261"/>
            <a:ext cx="5109680" cy="19537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Association of Washington Business</a:t>
            </a:r>
          </a:p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30" dirty="0">
                <a:solidFill>
                  <a:srgbClr val="FFFFFF"/>
                </a:solidFill>
                <a:latin typeface="Calibri Light"/>
                <a:cs typeface="Calibri Light"/>
              </a:rPr>
              <a:t>Employer Update</a:t>
            </a:r>
            <a:endParaRPr kumimoji="0" lang="en-US" sz="4000" b="0" i="0" u="none" strike="noStrike" kern="12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3B603-60E0-44C0-A6BC-326CA5436EC0}"/>
              </a:ext>
            </a:extLst>
          </p:cNvPr>
          <p:cNvSpPr txBox="1"/>
          <p:nvPr/>
        </p:nvSpPr>
        <p:spPr>
          <a:xfrm>
            <a:off x="345233" y="5467739"/>
            <a:ext cx="437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February 10, 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557003-D1E6-DD32-042E-257CE15B5132}"/>
              </a:ext>
            </a:extLst>
          </p:cNvPr>
          <p:cNvCxnSpPr>
            <a:cxnSpLocks/>
          </p:cNvCxnSpPr>
          <p:nvPr/>
        </p:nvCxnSpPr>
        <p:spPr>
          <a:xfrm>
            <a:off x="3168316" y="0"/>
            <a:ext cx="850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EBE7-261B-8003-F8C1-1A4C1C7182A3}"/>
              </a:ext>
            </a:extLst>
          </p:cNvPr>
          <p:cNvSpPr/>
          <p:nvPr/>
        </p:nvSpPr>
        <p:spPr>
          <a:xfrm flipH="1">
            <a:off x="3171422" y="0"/>
            <a:ext cx="4029478" cy="6865614"/>
          </a:xfrm>
          <a:custGeom>
            <a:avLst/>
            <a:gdLst>
              <a:gd name="connsiteX0" fmla="*/ 0 w 3192379"/>
              <a:gd name="connsiteY0" fmla="*/ 0 h 6858000"/>
              <a:gd name="connsiteX1" fmla="*/ 3192379 w 3192379"/>
              <a:gd name="connsiteY1" fmla="*/ 0 h 6858000"/>
              <a:gd name="connsiteX2" fmla="*/ 3192379 w 3192379"/>
              <a:gd name="connsiteY2" fmla="*/ 6858000 h 6858000"/>
              <a:gd name="connsiteX3" fmla="*/ 0 w 3192379"/>
              <a:gd name="connsiteY3" fmla="*/ 6858000 h 6858000"/>
              <a:gd name="connsiteX4" fmla="*/ 0 w 3192379"/>
              <a:gd name="connsiteY4" fmla="*/ 0 h 6858000"/>
              <a:gd name="connsiteX0" fmla="*/ 0 w 4010526"/>
              <a:gd name="connsiteY0" fmla="*/ 0 h 6858000"/>
              <a:gd name="connsiteX1" fmla="*/ 4010526 w 4010526"/>
              <a:gd name="connsiteY1" fmla="*/ 16042 h 6858000"/>
              <a:gd name="connsiteX2" fmla="*/ 3192379 w 4010526"/>
              <a:gd name="connsiteY2" fmla="*/ 6858000 h 6858000"/>
              <a:gd name="connsiteX3" fmla="*/ 0 w 4010526"/>
              <a:gd name="connsiteY3" fmla="*/ 6858000 h 6858000"/>
              <a:gd name="connsiteX4" fmla="*/ 0 w 4010526"/>
              <a:gd name="connsiteY4" fmla="*/ 0 h 6858000"/>
              <a:gd name="connsiteX0" fmla="*/ 0 w 4010526"/>
              <a:gd name="connsiteY0" fmla="*/ 0 h 6858000"/>
              <a:gd name="connsiteX1" fmla="*/ 4010526 w 4010526"/>
              <a:gd name="connsiteY1" fmla="*/ 16042 h 6858000"/>
              <a:gd name="connsiteX2" fmla="*/ 1283368 w 4010526"/>
              <a:gd name="connsiteY2" fmla="*/ 6384758 h 6858000"/>
              <a:gd name="connsiteX3" fmla="*/ 0 w 4010526"/>
              <a:gd name="connsiteY3" fmla="*/ 6858000 h 6858000"/>
              <a:gd name="connsiteX4" fmla="*/ 0 w 4010526"/>
              <a:gd name="connsiteY4" fmla="*/ 0 h 6858000"/>
              <a:gd name="connsiteX0" fmla="*/ 0 w 4010526"/>
              <a:gd name="connsiteY0" fmla="*/ 0 h 6858000"/>
              <a:gd name="connsiteX1" fmla="*/ 4010526 w 4010526"/>
              <a:gd name="connsiteY1" fmla="*/ 16042 h 6858000"/>
              <a:gd name="connsiteX2" fmla="*/ 818147 w 4010526"/>
              <a:gd name="connsiteY2" fmla="*/ 6849979 h 6858000"/>
              <a:gd name="connsiteX3" fmla="*/ 0 w 4010526"/>
              <a:gd name="connsiteY3" fmla="*/ 6858000 h 6858000"/>
              <a:gd name="connsiteX4" fmla="*/ 0 w 4010526"/>
              <a:gd name="connsiteY4" fmla="*/ 0 h 6858000"/>
              <a:gd name="connsiteX0" fmla="*/ 2294021 w 4010526"/>
              <a:gd name="connsiteY0" fmla="*/ 473242 h 6841958"/>
              <a:gd name="connsiteX1" fmla="*/ 4010526 w 4010526"/>
              <a:gd name="connsiteY1" fmla="*/ 0 h 6841958"/>
              <a:gd name="connsiteX2" fmla="*/ 818147 w 4010526"/>
              <a:gd name="connsiteY2" fmla="*/ 6833937 h 6841958"/>
              <a:gd name="connsiteX3" fmla="*/ 0 w 4010526"/>
              <a:gd name="connsiteY3" fmla="*/ 6841958 h 6841958"/>
              <a:gd name="connsiteX4" fmla="*/ 2294021 w 4010526"/>
              <a:gd name="connsiteY4" fmla="*/ 473242 h 6841958"/>
              <a:gd name="connsiteX0" fmla="*/ 3176337 w 4010526"/>
              <a:gd name="connsiteY0" fmla="*/ 40105 h 6841958"/>
              <a:gd name="connsiteX1" fmla="*/ 4010526 w 4010526"/>
              <a:gd name="connsiteY1" fmla="*/ 0 h 6841958"/>
              <a:gd name="connsiteX2" fmla="*/ 818147 w 4010526"/>
              <a:gd name="connsiteY2" fmla="*/ 6833937 h 6841958"/>
              <a:gd name="connsiteX3" fmla="*/ 0 w 4010526"/>
              <a:gd name="connsiteY3" fmla="*/ 6841958 h 6841958"/>
              <a:gd name="connsiteX4" fmla="*/ 3176337 w 4010526"/>
              <a:gd name="connsiteY4" fmla="*/ 40105 h 6841958"/>
              <a:gd name="connsiteX0" fmla="*/ 3184358 w 4010526"/>
              <a:gd name="connsiteY0" fmla="*/ 0 h 6858000"/>
              <a:gd name="connsiteX1" fmla="*/ 4010526 w 4010526"/>
              <a:gd name="connsiteY1" fmla="*/ 16042 h 6858000"/>
              <a:gd name="connsiteX2" fmla="*/ 818147 w 4010526"/>
              <a:gd name="connsiteY2" fmla="*/ 6849979 h 6858000"/>
              <a:gd name="connsiteX3" fmla="*/ 0 w 4010526"/>
              <a:gd name="connsiteY3" fmla="*/ 6858000 h 6858000"/>
              <a:gd name="connsiteX4" fmla="*/ 3184358 w 4010526"/>
              <a:gd name="connsiteY4" fmla="*/ 0 h 6858000"/>
              <a:gd name="connsiteX0" fmla="*/ 3184358 w 4018547"/>
              <a:gd name="connsiteY0" fmla="*/ 0 h 6858000"/>
              <a:gd name="connsiteX1" fmla="*/ 4018547 w 4018547"/>
              <a:gd name="connsiteY1" fmla="*/ 0 h 6858000"/>
              <a:gd name="connsiteX2" fmla="*/ 818147 w 4018547"/>
              <a:gd name="connsiteY2" fmla="*/ 6849979 h 6858000"/>
              <a:gd name="connsiteX3" fmla="*/ 0 w 4018547"/>
              <a:gd name="connsiteY3" fmla="*/ 6858000 h 6858000"/>
              <a:gd name="connsiteX4" fmla="*/ 3184358 w 40185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547" h="6858000">
                <a:moveTo>
                  <a:pt x="3184358" y="0"/>
                </a:moveTo>
                <a:lnTo>
                  <a:pt x="4018547" y="0"/>
                </a:lnTo>
                <a:lnTo>
                  <a:pt x="818147" y="6849979"/>
                </a:lnTo>
                <a:lnTo>
                  <a:pt x="0" y="6858000"/>
                </a:lnTo>
                <a:lnTo>
                  <a:pt x="3184358" y="0"/>
                </a:lnTo>
                <a:close/>
              </a:path>
            </a:pathLst>
          </a:custGeom>
          <a:solidFill>
            <a:srgbClr val="4AC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2C69C-8E33-7769-F5E0-F121783121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935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FF869-9CFF-8E87-508B-8AA8329A8D5E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14C2F9-6F1A-D849-8F98-F793B1C1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432761"/>
            <a:ext cx="4314645" cy="5874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600" i="1" dirty="0"/>
              <a:t>MFG Week Recap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A291E-82DD-48C4-8A6B-075F9EED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47" r="14847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AAB14E-2622-2747-BAFA-FF51C135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5563" y="1600200"/>
            <a:ext cx="4314645" cy="37173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63666A"/>
                </a:solidFill>
                <a:latin typeface="+mj-lt"/>
              </a:rPr>
              <a:t>From October 6th - 13th, AWB held its sixth-annual Manufacturing Week bus tour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63666A"/>
                </a:solidFill>
                <a:latin typeface="+mj-lt"/>
              </a:rPr>
              <a:t>New this year, AWB Institute coordinated student tours, inviting students, teachers, and employers to join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63666A"/>
                </a:solidFill>
                <a:latin typeface="+mj-lt"/>
              </a:rPr>
              <a:t>20 students and 4 teachers joined us in Lakewood (Bates Technical College), Spokane (</a:t>
            </a:r>
            <a:r>
              <a:rPr lang="en-US" sz="2000" i="0" dirty="0" err="1">
                <a:solidFill>
                  <a:srgbClr val="63666A"/>
                </a:solidFill>
                <a:latin typeface="+mj-lt"/>
              </a:rPr>
              <a:t>Hotstart</a:t>
            </a:r>
            <a:r>
              <a:rPr lang="en-US" sz="2000" i="0" dirty="0">
                <a:solidFill>
                  <a:srgbClr val="63666A"/>
                </a:solidFill>
                <a:latin typeface="+mj-lt"/>
              </a:rPr>
              <a:t>), and Yakima (Kwik Lok)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latin typeface="+mj-lt"/>
                <a:hlinkClick r:id="rId4"/>
              </a:rPr>
              <a:t>MFG Video</a:t>
            </a:r>
            <a:endParaRPr lang="en-US" sz="2000" i="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8878-D493-931F-AC98-ACBB33C06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484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062D9F-ABE8-6F18-FDCE-E079E7EADE5C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523EB7F-1A87-B948-88AD-90E45FE59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chemeClr val="bg1"/>
                </a:solidFill>
                <a:latin typeface="+mj-lt"/>
              </a:rPr>
              <a:t>What is the Business Community Doing –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ED48A-D479-7004-F00F-8901368787D9}"/>
              </a:ext>
            </a:extLst>
          </p:cNvPr>
          <p:cNvSpPr txBox="1"/>
          <p:nvPr/>
        </p:nvSpPr>
        <p:spPr>
          <a:xfrm>
            <a:off x="612648" y="1600200"/>
            <a:ext cx="106883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j-lt"/>
              </a:rPr>
              <a:t>AWB Board Level Taskforce – report due in February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3666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j-lt"/>
              </a:rPr>
              <a:t>Increased Programming focused on effective Recruitment/Retention and long-term policy solutions</a:t>
            </a:r>
          </a:p>
          <a:p>
            <a:r>
              <a:rPr lang="en-US" sz="2000" dirty="0">
                <a:solidFill>
                  <a:srgbClr val="63666A"/>
                </a:solidFill>
                <a:latin typeface="+mj-lt"/>
              </a:rPr>
              <a:t>      With a focus on small to medium sized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3666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j-lt"/>
              </a:rPr>
              <a:t>Remote Work Certificate with WSU-Extension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3666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j-lt"/>
              </a:rPr>
              <a:t>Workforce Summit – Thursday, June 1st, 2023, at the Museum of Flight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3666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j-lt"/>
              </a:rPr>
              <a:t>HR and Employment Law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3666A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3666A"/>
                </a:solidFill>
                <a:latin typeface="+mj-lt"/>
              </a:rPr>
              <a:t>Engagement of Grassroots Alliance – NET Meetings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5DF90-6352-CD2E-8C66-DF52B4F79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991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2A0581-F87A-45FA-57B7-B975D9A67D5F}"/>
              </a:ext>
            </a:extLst>
          </p:cNvPr>
          <p:cNvSpPr/>
          <p:nvPr/>
        </p:nvSpPr>
        <p:spPr>
          <a:xfrm>
            <a:off x="3840480" y="0"/>
            <a:ext cx="8392172" cy="6865618"/>
          </a:xfrm>
          <a:custGeom>
            <a:avLst/>
            <a:gdLst>
              <a:gd name="connsiteX0" fmla="*/ 0 w 8173453"/>
              <a:gd name="connsiteY0" fmla="*/ 0 h 6858000"/>
              <a:gd name="connsiteX1" fmla="*/ 8173453 w 8173453"/>
              <a:gd name="connsiteY1" fmla="*/ 0 h 6858000"/>
              <a:gd name="connsiteX2" fmla="*/ 8173453 w 8173453"/>
              <a:gd name="connsiteY2" fmla="*/ 6858000 h 6858000"/>
              <a:gd name="connsiteX3" fmla="*/ 0 w 8173453"/>
              <a:gd name="connsiteY3" fmla="*/ 6858000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73453 w 8173453"/>
              <a:gd name="connsiteY1" fmla="*/ 0 h 6858000"/>
              <a:gd name="connsiteX2" fmla="*/ 8173453 w 8173453"/>
              <a:gd name="connsiteY2" fmla="*/ 6858000 h 6858000"/>
              <a:gd name="connsiteX3" fmla="*/ 3617495 w 8173453"/>
              <a:gd name="connsiteY3" fmla="*/ 6440905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73453 w 8173453"/>
              <a:gd name="connsiteY1" fmla="*/ 0 h 6858000"/>
              <a:gd name="connsiteX2" fmla="*/ 8173453 w 8173453"/>
              <a:gd name="connsiteY2" fmla="*/ 6858000 h 6858000"/>
              <a:gd name="connsiteX3" fmla="*/ 3184358 w 8173453"/>
              <a:gd name="connsiteY3" fmla="*/ 6841958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6360695 w 8173453"/>
              <a:gd name="connsiteY1" fmla="*/ 866274 h 6858000"/>
              <a:gd name="connsiteX2" fmla="*/ 8173453 w 8173453"/>
              <a:gd name="connsiteY2" fmla="*/ 6858000 h 6858000"/>
              <a:gd name="connsiteX3" fmla="*/ 3184358 w 8173453"/>
              <a:gd name="connsiteY3" fmla="*/ 6841958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57411 w 8173453"/>
              <a:gd name="connsiteY1" fmla="*/ 0 h 6858000"/>
              <a:gd name="connsiteX2" fmla="*/ 8173453 w 8173453"/>
              <a:gd name="connsiteY2" fmla="*/ 6858000 h 6858000"/>
              <a:gd name="connsiteX3" fmla="*/ 3184358 w 8173453"/>
              <a:gd name="connsiteY3" fmla="*/ 6841958 h 6858000"/>
              <a:gd name="connsiteX4" fmla="*/ 0 w 8173453"/>
              <a:gd name="connsiteY4" fmla="*/ 0 h 6858000"/>
              <a:gd name="connsiteX0" fmla="*/ 0 w 8173453"/>
              <a:gd name="connsiteY0" fmla="*/ 0 h 6858000"/>
              <a:gd name="connsiteX1" fmla="*/ 8157411 w 8173453"/>
              <a:gd name="connsiteY1" fmla="*/ 0 h 6858000"/>
              <a:gd name="connsiteX2" fmla="*/ 8173453 w 8173453"/>
              <a:gd name="connsiteY2" fmla="*/ 6858000 h 6858000"/>
              <a:gd name="connsiteX3" fmla="*/ 3184358 w 8173453"/>
              <a:gd name="connsiteY3" fmla="*/ 6849979 h 6858000"/>
              <a:gd name="connsiteX4" fmla="*/ 0 w 8173453"/>
              <a:gd name="connsiteY4" fmla="*/ 0 h 6858000"/>
              <a:gd name="connsiteX0" fmla="*/ 0 w 8165431"/>
              <a:gd name="connsiteY0" fmla="*/ 0 h 6858000"/>
              <a:gd name="connsiteX1" fmla="*/ 8149389 w 8165431"/>
              <a:gd name="connsiteY1" fmla="*/ 0 h 6858000"/>
              <a:gd name="connsiteX2" fmla="*/ 8165431 w 8165431"/>
              <a:gd name="connsiteY2" fmla="*/ 6858000 h 6858000"/>
              <a:gd name="connsiteX3" fmla="*/ 3176336 w 8165431"/>
              <a:gd name="connsiteY3" fmla="*/ 6849979 h 6858000"/>
              <a:gd name="connsiteX4" fmla="*/ 0 w 8165431"/>
              <a:gd name="connsiteY4" fmla="*/ 0 h 6858000"/>
              <a:gd name="connsiteX0" fmla="*/ 0 w 8165431"/>
              <a:gd name="connsiteY0" fmla="*/ 8021 h 6866021"/>
              <a:gd name="connsiteX1" fmla="*/ 8141368 w 8165431"/>
              <a:gd name="connsiteY1" fmla="*/ 0 h 6866021"/>
              <a:gd name="connsiteX2" fmla="*/ 8165431 w 8165431"/>
              <a:gd name="connsiteY2" fmla="*/ 6866021 h 6866021"/>
              <a:gd name="connsiteX3" fmla="*/ 3176336 w 8165431"/>
              <a:gd name="connsiteY3" fmla="*/ 6858000 h 6866021"/>
              <a:gd name="connsiteX4" fmla="*/ 0 w 8165431"/>
              <a:gd name="connsiteY4" fmla="*/ 8021 h 6866021"/>
              <a:gd name="connsiteX0" fmla="*/ 0 w 8165431"/>
              <a:gd name="connsiteY0" fmla="*/ 8021 h 6866021"/>
              <a:gd name="connsiteX1" fmla="*/ 8141368 w 8165431"/>
              <a:gd name="connsiteY1" fmla="*/ 0 h 6866021"/>
              <a:gd name="connsiteX2" fmla="*/ 8165431 w 8165431"/>
              <a:gd name="connsiteY2" fmla="*/ 6866021 h 6866021"/>
              <a:gd name="connsiteX3" fmla="*/ 3176336 w 8165431"/>
              <a:gd name="connsiteY3" fmla="*/ 6858000 h 6866021"/>
              <a:gd name="connsiteX4" fmla="*/ 0 w 8165431"/>
              <a:gd name="connsiteY4" fmla="*/ 8021 h 6866021"/>
              <a:gd name="connsiteX0" fmla="*/ 0 w 8165431"/>
              <a:gd name="connsiteY0" fmla="*/ 8021 h 6867525"/>
              <a:gd name="connsiteX1" fmla="*/ 8141368 w 8165431"/>
              <a:gd name="connsiteY1" fmla="*/ 0 h 6867525"/>
              <a:gd name="connsiteX2" fmla="*/ 8165431 w 8165431"/>
              <a:gd name="connsiteY2" fmla="*/ 6866021 h 6867525"/>
              <a:gd name="connsiteX3" fmla="*/ 3182686 w 8165431"/>
              <a:gd name="connsiteY3" fmla="*/ 6867525 h 6867525"/>
              <a:gd name="connsiteX4" fmla="*/ 0 w 8165431"/>
              <a:gd name="connsiteY4" fmla="*/ 8021 h 6867525"/>
              <a:gd name="connsiteX0" fmla="*/ 0 w 8110151"/>
              <a:gd name="connsiteY0" fmla="*/ 16053 h 6867525"/>
              <a:gd name="connsiteX1" fmla="*/ 8086088 w 8110151"/>
              <a:gd name="connsiteY1" fmla="*/ 0 h 6867525"/>
              <a:gd name="connsiteX2" fmla="*/ 8110151 w 8110151"/>
              <a:gd name="connsiteY2" fmla="*/ 6866021 h 6867525"/>
              <a:gd name="connsiteX3" fmla="*/ 3127406 w 8110151"/>
              <a:gd name="connsiteY3" fmla="*/ 6867525 h 6867525"/>
              <a:gd name="connsiteX4" fmla="*/ 0 w 8110151"/>
              <a:gd name="connsiteY4" fmla="*/ 16053 h 6867525"/>
              <a:gd name="connsiteX0" fmla="*/ 0 w 8110151"/>
              <a:gd name="connsiteY0" fmla="*/ 0 h 6867536"/>
              <a:gd name="connsiteX1" fmla="*/ 8086088 w 8110151"/>
              <a:gd name="connsiteY1" fmla="*/ 11 h 6867536"/>
              <a:gd name="connsiteX2" fmla="*/ 8110151 w 8110151"/>
              <a:gd name="connsiteY2" fmla="*/ 6866032 h 6867536"/>
              <a:gd name="connsiteX3" fmla="*/ 3127406 w 8110151"/>
              <a:gd name="connsiteY3" fmla="*/ 6867536 h 6867536"/>
              <a:gd name="connsiteX4" fmla="*/ 0 w 8110151"/>
              <a:gd name="connsiteY4" fmla="*/ 0 h 6867536"/>
              <a:gd name="connsiteX0" fmla="*/ 0 w 8110151"/>
              <a:gd name="connsiteY0" fmla="*/ 0 h 6867536"/>
              <a:gd name="connsiteX1" fmla="*/ 8086088 w 8110151"/>
              <a:gd name="connsiteY1" fmla="*/ 11 h 6867536"/>
              <a:gd name="connsiteX2" fmla="*/ 8110151 w 8110151"/>
              <a:gd name="connsiteY2" fmla="*/ 6866032 h 6867536"/>
              <a:gd name="connsiteX3" fmla="*/ 3127406 w 8110151"/>
              <a:gd name="connsiteY3" fmla="*/ 6867536 h 6867536"/>
              <a:gd name="connsiteX4" fmla="*/ 0 w 8110151"/>
              <a:gd name="connsiteY4" fmla="*/ 0 h 6867536"/>
              <a:gd name="connsiteX0" fmla="*/ 0 w 8008914"/>
              <a:gd name="connsiteY0" fmla="*/ 0 h 6867536"/>
              <a:gd name="connsiteX1" fmla="*/ 7984851 w 8008914"/>
              <a:gd name="connsiteY1" fmla="*/ 11 h 6867536"/>
              <a:gd name="connsiteX2" fmla="*/ 8008914 w 8008914"/>
              <a:gd name="connsiteY2" fmla="*/ 6866032 h 6867536"/>
              <a:gd name="connsiteX3" fmla="*/ 3026169 w 8008914"/>
              <a:gd name="connsiteY3" fmla="*/ 6867536 h 6867536"/>
              <a:gd name="connsiteX4" fmla="*/ 0 w 8008914"/>
              <a:gd name="connsiteY4" fmla="*/ 0 h 6867536"/>
              <a:gd name="connsiteX0" fmla="*/ 0 w 8008914"/>
              <a:gd name="connsiteY0" fmla="*/ 0 h 6875167"/>
              <a:gd name="connsiteX1" fmla="*/ 7984851 w 8008914"/>
              <a:gd name="connsiteY1" fmla="*/ 7642 h 6875167"/>
              <a:gd name="connsiteX2" fmla="*/ 8008914 w 8008914"/>
              <a:gd name="connsiteY2" fmla="*/ 6873663 h 6875167"/>
              <a:gd name="connsiteX3" fmla="*/ 3026169 w 8008914"/>
              <a:gd name="connsiteY3" fmla="*/ 6875167 h 6875167"/>
              <a:gd name="connsiteX4" fmla="*/ 0 w 8008914"/>
              <a:gd name="connsiteY4" fmla="*/ 0 h 6875167"/>
              <a:gd name="connsiteX0" fmla="*/ 0 w 8001532"/>
              <a:gd name="connsiteY0" fmla="*/ 7619 h 6867525"/>
              <a:gd name="connsiteX1" fmla="*/ 7977469 w 8001532"/>
              <a:gd name="connsiteY1" fmla="*/ 0 h 6867525"/>
              <a:gd name="connsiteX2" fmla="*/ 8001532 w 8001532"/>
              <a:gd name="connsiteY2" fmla="*/ 6866021 h 6867525"/>
              <a:gd name="connsiteX3" fmla="*/ 3018787 w 8001532"/>
              <a:gd name="connsiteY3" fmla="*/ 6867525 h 6867525"/>
              <a:gd name="connsiteX4" fmla="*/ 0 w 8001532"/>
              <a:gd name="connsiteY4" fmla="*/ 7619 h 6867525"/>
              <a:gd name="connsiteX0" fmla="*/ 0 w 8008934"/>
              <a:gd name="connsiteY0" fmla="*/ 0 h 6867528"/>
              <a:gd name="connsiteX1" fmla="*/ 7984871 w 8008934"/>
              <a:gd name="connsiteY1" fmla="*/ 3 h 6867528"/>
              <a:gd name="connsiteX2" fmla="*/ 8008934 w 8008934"/>
              <a:gd name="connsiteY2" fmla="*/ 6866024 h 6867528"/>
              <a:gd name="connsiteX3" fmla="*/ 3026189 w 8008934"/>
              <a:gd name="connsiteY3" fmla="*/ 6867528 h 6867528"/>
              <a:gd name="connsiteX4" fmla="*/ 0 w 8008934"/>
              <a:gd name="connsiteY4" fmla="*/ 0 h 686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34" h="6867528">
                <a:moveTo>
                  <a:pt x="0" y="0"/>
                </a:moveTo>
                <a:lnTo>
                  <a:pt x="7984871" y="3"/>
                </a:lnTo>
                <a:cubicBezTo>
                  <a:pt x="7990218" y="2229856"/>
                  <a:pt x="8003587" y="4580024"/>
                  <a:pt x="8008934" y="6866024"/>
                </a:cubicBezTo>
                <a:lnTo>
                  <a:pt x="3026189" y="6867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jec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50" y="4019550"/>
            <a:ext cx="4950659" cy="144818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FA399F7-ADB5-490E-BFF9-C62C352FC423}"/>
              </a:ext>
            </a:extLst>
          </p:cNvPr>
          <p:cNvSpPr txBox="1"/>
          <p:nvPr/>
        </p:nvSpPr>
        <p:spPr>
          <a:xfrm>
            <a:off x="208279" y="2477261"/>
            <a:ext cx="5109680" cy="219996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Thomas Gill</a:t>
            </a:r>
          </a:p>
          <a:p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Manager, AWBI</a:t>
            </a:r>
          </a:p>
          <a:p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thomasg@awbinstitute.org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557003-D1E6-DD32-042E-257CE15B5132}"/>
              </a:ext>
            </a:extLst>
          </p:cNvPr>
          <p:cNvCxnSpPr>
            <a:cxnSpLocks/>
          </p:cNvCxnSpPr>
          <p:nvPr/>
        </p:nvCxnSpPr>
        <p:spPr>
          <a:xfrm>
            <a:off x="3168316" y="0"/>
            <a:ext cx="850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EBE7-261B-8003-F8C1-1A4C1C7182A3}"/>
              </a:ext>
            </a:extLst>
          </p:cNvPr>
          <p:cNvSpPr/>
          <p:nvPr/>
        </p:nvSpPr>
        <p:spPr>
          <a:xfrm flipH="1">
            <a:off x="3171422" y="0"/>
            <a:ext cx="4029478" cy="6865614"/>
          </a:xfrm>
          <a:custGeom>
            <a:avLst/>
            <a:gdLst>
              <a:gd name="connsiteX0" fmla="*/ 0 w 3192379"/>
              <a:gd name="connsiteY0" fmla="*/ 0 h 6858000"/>
              <a:gd name="connsiteX1" fmla="*/ 3192379 w 3192379"/>
              <a:gd name="connsiteY1" fmla="*/ 0 h 6858000"/>
              <a:gd name="connsiteX2" fmla="*/ 3192379 w 3192379"/>
              <a:gd name="connsiteY2" fmla="*/ 6858000 h 6858000"/>
              <a:gd name="connsiteX3" fmla="*/ 0 w 3192379"/>
              <a:gd name="connsiteY3" fmla="*/ 6858000 h 6858000"/>
              <a:gd name="connsiteX4" fmla="*/ 0 w 3192379"/>
              <a:gd name="connsiteY4" fmla="*/ 0 h 6858000"/>
              <a:gd name="connsiteX0" fmla="*/ 0 w 4010526"/>
              <a:gd name="connsiteY0" fmla="*/ 0 h 6858000"/>
              <a:gd name="connsiteX1" fmla="*/ 4010526 w 4010526"/>
              <a:gd name="connsiteY1" fmla="*/ 16042 h 6858000"/>
              <a:gd name="connsiteX2" fmla="*/ 3192379 w 4010526"/>
              <a:gd name="connsiteY2" fmla="*/ 6858000 h 6858000"/>
              <a:gd name="connsiteX3" fmla="*/ 0 w 4010526"/>
              <a:gd name="connsiteY3" fmla="*/ 6858000 h 6858000"/>
              <a:gd name="connsiteX4" fmla="*/ 0 w 4010526"/>
              <a:gd name="connsiteY4" fmla="*/ 0 h 6858000"/>
              <a:gd name="connsiteX0" fmla="*/ 0 w 4010526"/>
              <a:gd name="connsiteY0" fmla="*/ 0 h 6858000"/>
              <a:gd name="connsiteX1" fmla="*/ 4010526 w 4010526"/>
              <a:gd name="connsiteY1" fmla="*/ 16042 h 6858000"/>
              <a:gd name="connsiteX2" fmla="*/ 1283368 w 4010526"/>
              <a:gd name="connsiteY2" fmla="*/ 6384758 h 6858000"/>
              <a:gd name="connsiteX3" fmla="*/ 0 w 4010526"/>
              <a:gd name="connsiteY3" fmla="*/ 6858000 h 6858000"/>
              <a:gd name="connsiteX4" fmla="*/ 0 w 4010526"/>
              <a:gd name="connsiteY4" fmla="*/ 0 h 6858000"/>
              <a:gd name="connsiteX0" fmla="*/ 0 w 4010526"/>
              <a:gd name="connsiteY0" fmla="*/ 0 h 6858000"/>
              <a:gd name="connsiteX1" fmla="*/ 4010526 w 4010526"/>
              <a:gd name="connsiteY1" fmla="*/ 16042 h 6858000"/>
              <a:gd name="connsiteX2" fmla="*/ 818147 w 4010526"/>
              <a:gd name="connsiteY2" fmla="*/ 6849979 h 6858000"/>
              <a:gd name="connsiteX3" fmla="*/ 0 w 4010526"/>
              <a:gd name="connsiteY3" fmla="*/ 6858000 h 6858000"/>
              <a:gd name="connsiteX4" fmla="*/ 0 w 4010526"/>
              <a:gd name="connsiteY4" fmla="*/ 0 h 6858000"/>
              <a:gd name="connsiteX0" fmla="*/ 2294021 w 4010526"/>
              <a:gd name="connsiteY0" fmla="*/ 473242 h 6841958"/>
              <a:gd name="connsiteX1" fmla="*/ 4010526 w 4010526"/>
              <a:gd name="connsiteY1" fmla="*/ 0 h 6841958"/>
              <a:gd name="connsiteX2" fmla="*/ 818147 w 4010526"/>
              <a:gd name="connsiteY2" fmla="*/ 6833937 h 6841958"/>
              <a:gd name="connsiteX3" fmla="*/ 0 w 4010526"/>
              <a:gd name="connsiteY3" fmla="*/ 6841958 h 6841958"/>
              <a:gd name="connsiteX4" fmla="*/ 2294021 w 4010526"/>
              <a:gd name="connsiteY4" fmla="*/ 473242 h 6841958"/>
              <a:gd name="connsiteX0" fmla="*/ 3176337 w 4010526"/>
              <a:gd name="connsiteY0" fmla="*/ 40105 h 6841958"/>
              <a:gd name="connsiteX1" fmla="*/ 4010526 w 4010526"/>
              <a:gd name="connsiteY1" fmla="*/ 0 h 6841958"/>
              <a:gd name="connsiteX2" fmla="*/ 818147 w 4010526"/>
              <a:gd name="connsiteY2" fmla="*/ 6833937 h 6841958"/>
              <a:gd name="connsiteX3" fmla="*/ 0 w 4010526"/>
              <a:gd name="connsiteY3" fmla="*/ 6841958 h 6841958"/>
              <a:gd name="connsiteX4" fmla="*/ 3176337 w 4010526"/>
              <a:gd name="connsiteY4" fmla="*/ 40105 h 6841958"/>
              <a:gd name="connsiteX0" fmla="*/ 3184358 w 4010526"/>
              <a:gd name="connsiteY0" fmla="*/ 0 h 6858000"/>
              <a:gd name="connsiteX1" fmla="*/ 4010526 w 4010526"/>
              <a:gd name="connsiteY1" fmla="*/ 16042 h 6858000"/>
              <a:gd name="connsiteX2" fmla="*/ 818147 w 4010526"/>
              <a:gd name="connsiteY2" fmla="*/ 6849979 h 6858000"/>
              <a:gd name="connsiteX3" fmla="*/ 0 w 4010526"/>
              <a:gd name="connsiteY3" fmla="*/ 6858000 h 6858000"/>
              <a:gd name="connsiteX4" fmla="*/ 3184358 w 4010526"/>
              <a:gd name="connsiteY4" fmla="*/ 0 h 6858000"/>
              <a:gd name="connsiteX0" fmla="*/ 3184358 w 4018547"/>
              <a:gd name="connsiteY0" fmla="*/ 0 h 6858000"/>
              <a:gd name="connsiteX1" fmla="*/ 4018547 w 4018547"/>
              <a:gd name="connsiteY1" fmla="*/ 0 h 6858000"/>
              <a:gd name="connsiteX2" fmla="*/ 818147 w 4018547"/>
              <a:gd name="connsiteY2" fmla="*/ 6849979 h 6858000"/>
              <a:gd name="connsiteX3" fmla="*/ 0 w 4018547"/>
              <a:gd name="connsiteY3" fmla="*/ 6858000 h 6858000"/>
              <a:gd name="connsiteX4" fmla="*/ 3184358 w 40185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547" h="6858000">
                <a:moveTo>
                  <a:pt x="3184358" y="0"/>
                </a:moveTo>
                <a:lnTo>
                  <a:pt x="4018547" y="0"/>
                </a:lnTo>
                <a:lnTo>
                  <a:pt x="818147" y="6849979"/>
                </a:lnTo>
                <a:lnTo>
                  <a:pt x="0" y="6858000"/>
                </a:lnTo>
                <a:lnTo>
                  <a:pt x="3184358" y="0"/>
                </a:lnTo>
                <a:close/>
              </a:path>
            </a:pathLst>
          </a:custGeom>
          <a:solidFill>
            <a:srgbClr val="4AC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F58AE-D486-CD5F-84D6-82D2F259AC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935">
              <a:lnSpc>
                <a:spcPts val="124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358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25406E-EDF3-1F7B-7CBD-95896292D22D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ChartObject"/>
          <p:cNvGraphicFramePr/>
          <p:nvPr>
            <p:extLst>
              <p:ext uri="{D42A27DB-BD31-4B8C-83A1-F6EECF244321}">
                <p14:modId xmlns:p14="http://schemas.microsoft.com/office/powerpoint/2010/main" val="3385522385"/>
              </p:ext>
            </p:extLst>
          </p:nvPr>
        </p:nvGraphicFramePr>
        <p:xfrm>
          <a:off x="612648" y="1600200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 descr="QuestionTitle">
            <a:extLst>
              <a:ext uri="{FF2B5EF4-FFF2-40B4-BE49-F238E27FC236}">
                <a16:creationId xmlns:a16="http://schemas.microsoft.com/office/drawing/2014/main" id="{EE0A561A-933A-3F53-974F-7F87C355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IN" sz="3600" i="1" dirty="0">
                <a:solidFill>
                  <a:schemeClr val="bg1"/>
                </a:solidFill>
              </a:rPr>
              <a:t>Most Important Challenges: Spring Survey - 2022</a:t>
            </a:r>
          </a:p>
        </p:txBody>
      </p:sp>
    </p:spTree>
    <p:extLst>
      <p:ext uri="{BB962C8B-B14F-4D97-AF65-F5344CB8AC3E}">
        <p14:creationId xmlns:p14="http://schemas.microsoft.com/office/powerpoint/2010/main" val="14682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E0C747-EC25-ADBE-0B35-FC867D450566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hartObject"/>
          <p:cNvGraphicFramePr/>
          <p:nvPr>
            <p:extLst>
              <p:ext uri="{D42A27DB-BD31-4B8C-83A1-F6EECF244321}">
                <p14:modId xmlns:p14="http://schemas.microsoft.com/office/powerpoint/2010/main" val="3060065170"/>
              </p:ext>
            </p:extLst>
          </p:nvPr>
        </p:nvGraphicFramePr>
        <p:xfrm>
          <a:off x="612648" y="1600200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 descr="QuestionTitle">
            <a:extLst>
              <a:ext uri="{FF2B5EF4-FFF2-40B4-BE49-F238E27FC236}">
                <a16:creationId xmlns:a16="http://schemas.microsoft.com/office/drawing/2014/main" id="{652B14FE-C9C9-239B-D9DB-7D017B29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9"/>
            <a:ext cx="10515600" cy="55953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IN" sz="3600" i="1" dirty="0">
                <a:solidFill>
                  <a:schemeClr val="bg1"/>
                </a:solidFill>
              </a:rPr>
              <a:t>Most Important Challenges: Summer Survey - 2022</a:t>
            </a:r>
          </a:p>
        </p:txBody>
      </p:sp>
    </p:spTree>
    <p:extLst>
      <p:ext uri="{BB962C8B-B14F-4D97-AF65-F5344CB8AC3E}">
        <p14:creationId xmlns:p14="http://schemas.microsoft.com/office/powerpoint/2010/main" val="131248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C410FD-B1A5-AFBD-0FD5-E4EC4033AD5C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Object"/>
          <p:cNvGraphicFramePr/>
          <p:nvPr>
            <p:extLst>
              <p:ext uri="{D42A27DB-BD31-4B8C-83A1-F6EECF244321}">
                <p14:modId xmlns:p14="http://schemas.microsoft.com/office/powerpoint/2010/main" val="628119929"/>
              </p:ext>
            </p:extLst>
          </p:nvPr>
        </p:nvGraphicFramePr>
        <p:xfrm>
          <a:off x="641223" y="1674848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 descr="QuestionTitle"/>
          <p:cNvSpPr>
            <a:spLocks noGrp="1"/>
          </p:cNvSpPr>
          <p:nvPr>
            <p:ph type="title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IN" sz="3600" i="1" dirty="0">
                <a:solidFill>
                  <a:schemeClr val="bg1"/>
                </a:solidFill>
              </a:rPr>
              <a:t>Most Important Challenges: Winter Survey - 2023</a:t>
            </a:r>
          </a:p>
        </p:txBody>
      </p:sp>
    </p:spTree>
    <p:extLst>
      <p:ext uri="{BB962C8B-B14F-4D97-AF65-F5344CB8AC3E}">
        <p14:creationId xmlns:p14="http://schemas.microsoft.com/office/powerpoint/2010/main" val="351650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062D9F-ABE8-6F18-FDCE-E079E7EADE5C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 descr="QuestionTitle">
            <a:extLst>
              <a:ext uri="{FF2B5EF4-FFF2-40B4-BE49-F238E27FC236}">
                <a16:creationId xmlns:a16="http://schemas.microsoft.com/office/drawing/2014/main" id="{11979C90-D2DF-D383-86D4-C8AA6B8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8"/>
            <a:ext cx="11579352" cy="59436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IN" sz="3600" i="1" dirty="0"/>
              <a:t>Experiencing difficulty finding enough workers?</a:t>
            </a:r>
          </a:p>
        </p:txBody>
      </p:sp>
      <p:graphicFrame>
        <p:nvGraphicFramePr>
          <p:cNvPr id="9" name="ChartObject">
            <a:extLst>
              <a:ext uri="{FF2B5EF4-FFF2-40B4-BE49-F238E27FC236}">
                <a16:creationId xmlns:a16="http://schemas.microsoft.com/office/drawing/2014/main" id="{CAEDA7EB-2ABC-0137-8136-A619A4D28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12020"/>
              </p:ext>
            </p:extLst>
          </p:nvPr>
        </p:nvGraphicFramePr>
        <p:xfrm>
          <a:off x="-28575" y="1600200"/>
          <a:ext cx="983284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DB2138-A321-3628-8621-6C8928555C22}"/>
              </a:ext>
            </a:extLst>
          </p:cNvPr>
          <p:cNvSpPr txBox="1"/>
          <p:nvPr/>
        </p:nvSpPr>
        <p:spPr>
          <a:xfrm>
            <a:off x="9248776" y="6089678"/>
            <a:ext cx="265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3666A"/>
                </a:solidFill>
                <a:latin typeface="+mj-lt"/>
              </a:rPr>
              <a:t>Source: AWB Winter Survey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74813-E892-AE8C-AE9A-0668AF863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087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062D9F-ABE8-6F18-FDCE-E079E7EADE5C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 descr="QuestionTitle">
            <a:extLst>
              <a:ext uri="{FF2B5EF4-FFF2-40B4-BE49-F238E27FC236}">
                <a16:creationId xmlns:a16="http://schemas.microsoft.com/office/drawing/2014/main" id="{CBA49DE9-6512-BE48-3A73-9E334E80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Which skill level are you experiencing the most difficulty?</a:t>
            </a:r>
            <a:endParaRPr lang="en-IN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Object">
            <a:extLst>
              <a:ext uri="{FF2B5EF4-FFF2-40B4-BE49-F238E27FC236}">
                <a16:creationId xmlns:a16="http://schemas.microsoft.com/office/drawing/2014/main" id="{49DBDD86-DF21-2AC6-F7B6-45AC676F8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108749"/>
              </p:ext>
            </p:extLst>
          </p:nvPr>
        </p:nvGraphicFramePr>
        <p:xfrm>
          <a:off x="336423" y="1600200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68808-8F34-4A8C-EDB6-BE104D85BF20}"/>
              </a:ext>
            </a:extLst>
          </p:cNvPr>
          <p:cNvSpPr txBox="1"/>
          <p:nvPr/>
        </p:nvSpPr>
        <p:spPr>
          <a:xfrm>
            <a:off x="9248776" y="6089678"/>
            <a:ext cx="265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3666A"/>
                </a:solidFill>
                <a:latin typeface="+mj-lt"/>
              </a:rPr>
              <a:t>Source: AWB Winter Survey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FBB4B2-9644-B4E3-5DFD-DEB76FB6A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2173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062D9F-ABE8-6F18-FDCE-E079E7EADE5C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 descr="QuestionTitle">
            <a:extLst>
              <a:ext uri="{FF2B5EF4-FFF2-40B4-BE49-F238E27FC236}">
                <a16:creationId xmlns:a16="http://schemas.microsoft.com/office/drawing/2014/main" id="{CBA49DE9-6512-BE48-3A73-9E334E80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How many open positions are you attempting to fill now?</a:t>
            </a:r>
            <a:endParaRPr lang="en-IN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ChartObject">
            <a:extLst>
              <a:ext uri="{FF2B5EF4-FFF2-40B4-BE49-F238E27FC236}">
                <a16:creationId xmlns:a16="http://schemas.microsoft.com/office/drawing/2014/main" id="{782A4BF1-2EFE-9044-87CD-6B9729C3F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275767"/>
              </p:ext>
            </p:extLst>
          </p:nvPr>
        </p:nvGraphicFramePr>
        <p:xfrm>
          <a:off x="984123" y="1600200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BF9A4F-EC88-367E-F94C-88937665AF97}"/>
              </a:ext>
            </a:extLst>
          </p:cNvPr>
          <p:cNvSpPr txBox="1"/>
          <p:nvPr/>
        </p:nvSpPr>
        <p:spPr>
          <a:xfrm>
            <a:off x="9248776" y="6089678"/>
            <a:ext cx="265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3666A"/>
                </a:solidFill>
                <a:latin typeface="+mj-lt"/>
              </a:rPr>
              <a:t>Source: AWB Winter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62482-7E60-F39D-BE9A-52AE27DD2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049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062D9F-ABE8-6F18-FDCE-E079E7EADE5C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523EB7F-1A87-B948-88AD-90E45FE59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chemeClr val="bg1"/>
                </a:solidFill>
                <a:latin typeface="+mj-lt"/>
              </a:rPr>
              <a:t>AWB Institute – </a:t>
            </a:r>
            <a:r>
              <a:rPr lang="en-US" sz="3600" i="1" dirty="0" err="1">
                <a:solidFill>
                  <a:schemeClr val="bg1"/>
                </a:solidFill>
                <a:latin typeface="+mj-lt"/>
              </a:rPr>
              <a:t>FutureCast</a:t>
            </a:r>
            <a:r>
              <a:rPr lang="en-US" sz="3600" i="1" dirty="0">
                <a:solidFill>
                  <a:schemeClr val="bg1"/>
                </a:solidFill>
                <a:latin typeface="+mj-lt"/>
              </a:rPr>
              <a:t> and Vitals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0629B-A43B-4C5F-E2B1-22136AD26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635" y="1032124"/>
            <a:ext cx="6611211" cy="5835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95938-A8E2-2805-4CEE-3618893AA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" t="2067" r="1399" b="1372"/>
          <a:stretch/>
        </p:blipFill>
        <p:spPr>
          <a:xfrm>
            <a:off x="295276" y="1206500"/>
            <a:ext cx="1759907" cy="1828800"/>
          </a:xfrm>
          <a:prstGeom prst="rect">
            <a:avLst/>
          </a:prstGeom>
          <a:ln w="12700">
            <a:solidFill>
              <a:srgbClr val="63666A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D1CC9-67C9-1B3B-CAF4-793090748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59" y="3150142"/>
            <a:ext cx="4836695" cy="3707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D60C9-4D41-5925-8B33-593ABF4DFB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8" t="1008" r="7471" b="1153"/>
          <a:stretch/>
        </p:blipFill>
        <p:spPr>
          <a:xfrm>
            <a:off x="2678947" y="1206500"/>
            <a:ext cx="1828398" cy="1828800"/>
          </a:xfrm>
          <a:prstGeom prst="rect">
            <a:avLst/>
          </a:prstGeom>
          <a:ln>
            <a:solidFill>
              <a:srgbClr val="63666A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846B8-4A78-2BE3-3725-D3C872166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239" y="3133725"/>
            <a:ext cx="6342002" cy="3581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6B5882-5199-C214-5E40-D89F05293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955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CC5216-DD1E-6113-DAAB-E05DA33DB572}"/>
              </a:ext>
            </a:extLst>
          </p:cNvPr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gradFill flip="none" rotWithShape="1">
            <a:gsLst>
              <a:gs pos="0">
                <a:srgbClr val="4AC9E3"/>
              </a:gs>
              <a:gs pos="50000">
                <a:srgbClr val="4AC9E3">
                  <a:shade val="67500"/>
                  <a:satMod val="115000"/>
                </a:srgbClr>
              </a:gs>
              <a:gs pos="100000">
                <a:srgbClr val="2D68C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523EB7F-1A87-B948-88AD-90E45FE59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429768"/>
            <a:ext cx="10515600" cy="594360"/>
          </a:xfrm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chemeClr val="bg1"/>
                </a:solidFill>
                <a:latin typeface="+mj-lt"/>
              </a:rPr>
              <a:t>Washington Workforce Portal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0C319963-E644-FD19-7E65-C58D1DDE1B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1600200"/>
            <a:ext cx="4455795" cy="1190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5087FA-D546-23E8-D218-A1F24E23388E}"/>
              </a:ext>
            </a:extLst>
          </p:cNvPr>
          <p:cNvGrpSpPr/>
          <p:nvPr/>
        </p:nvGrpSpPr>
        <p:grpSpPr>
          <a:xfrm>
            <a:off x="6254751" y="1952625"/>
            <a:ext cx="5577484" cy="3708990"/>
            <a:chOff x="741871" y="2590800"/>
            <a:chExt cx="6481533" cy="4119376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099FDA6D-5E79-91C9-2F7E-ED82F65523C5}"/>
                </a:ext>
              </a:extLst>
            </p:cNvPr>
            <p:cNvPicPr/>
            <p:nvPr/>
          </p:nvPicPr>
          <p:blipFill rotWithShape="1">
            <a:blip r:embed="rId4" cstate="print"/>
            <a:srcRect l="1955" t="19386"/>
            <a:stretch/>
          </p:blipFill>
          <p:spPr>
            <a:xfrm>
              <a:off x="741871" y="2590800"/>
              <a:ext cx="6481533" cy="4119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854948-209C-12D8-8E35-F5AA351AA2D4}"/>
                </a:ext>
              </a:extLst>
            </p:cNvPr>
            <p:cNvSpPr/>
            <p:nvPr/>
          </p:nvSpPr>
          <p:spPr>
            <a:xfrm>
              <a:off x="1981200" y="4876800"/>
              <a:ext cx="457200" cy="3319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FD6C9D2-0701-8B03-9AC4-96519DB813BC}"/>
                </a:ext>
              </a:extLst>
            </p:cNvPr>
            <p:cNvSpPr/>
            <p:nvPr/>
          </p:nvSpPr>
          <p:spPr>
            <a:xfrm>
              <a:off x="2362200" y="4710811"/>
              <a:ext cx="457200" cy="3319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35D5CC-B6FA-9723-D4C0-F9D293F51ED9}"/>
                </a:ext>
              </a:extLst>
            </p:cNvPr>
            <p:cNvSpPr/>
            <p:nvPr/>
          </p:nvSpPr>
          <p:spPr>
            <a:xfrm>
              <a:off x="2226733" y="6320604"/>
              <a:ext cx="457200" cy="3319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4679FED-2CCD-697B-F918-BFB74E20C316}"/>
                </a:ext>
              </a:extLst>
            </p:cNvPr>
            <p:cNvSpPr/>
            <p:nvPr/>
          </p:nvSpPr>
          <p:spPr>
            <a:xfrm>
              <a:off x="2286000" y="4236747"/>
              <a:ext cx="457200" cy="35959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5C3CBE-1E3F-182F-FFF0-6661719A4FDF}"/>
                </a:ext>
              </a:extLst>
            </p:cNvPr>
            <p:cNvSpPr/>
            <p:nvPr/>
          </p:nvSpPr>
          <p:spPr>
            <a:xfrm>
              <a:off x="5105400" y="5867400"/>
              <a:ext cx="381000" cy="3319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884D37-8AA9-9B9C-D349-4E8F87E95DE2}"/>
                </a:ext>
              </a:extLst>
            </p:cNvPr>
            <p:cNvSpPr/>
            <p:nvPr/>
          </p:nvSpPr>
          <p:spPr>
            <a:xfrm>
              <a:off x="6400800" y="4236747"/>
              <a:ext cx="457200" cy="3319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5F64808F-9C06-2A29-EF3E-F3B9A4DB3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61580"/>
              </p:ext>
            </p:extLst>
          </p:nvPr>
        </p:nvGraphicFramePr>
        <p:xfrm>
          <a:off x="612648" y="3178921"/>
          <a:ext cx="4995396" cy="22617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5132">
                  <a:extLst>
                    <a:ext uri="{9D8B030D-6E8A-4147-A177-3AD203B41FA5}">
                      <a16:colId xmlns:a16="http://schemas.microsoft.com/office/drawing/2014/main" val="3997924337"/>
                    </a:ext>
                  </a:extLst>
                </a:gridCol>
                <a:gridCol w="1665132">
                  <a:extLst>
                    <a:ext uri="{9D8B030D-6E8A-4147-A177-3AD203B41FA5}">
                      <a16:colId xmlns:a16="http://schemas.microsoft.com/office/drawing/2014/main" val="3357500174"/>
                    </a:ext>
                  </a:extLst>
                </a:gridCol>
                <a:gridCol w="1665132">
                  <a:extLst>
                    <a:ext uri="{9D8B030D-6E8A-4147-A177-3AD203B41FA5}">
                      <a16:colId xmlns:a16="http://schemas.microsoft.com/office/drawing/2014/main" val="2819946968"/>
                    </a:ext>
                  </a:extLst>
                </a:gridCol>
              </a:tblGrid>
              <a:tr h="52023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Category</a:t>
                      </a:r>
                    </a:p>
                  </a:txBody>
                  <a:tcPr>
                    <a:solidFill>
                      <a:srgbClr val="95C3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</a:t>
                      </a:r>
                    </a:p>
                  </a:txBody>
                  <a:tcPr>
                    <a:solidFill>
                      <a:srgbClr val="95C3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Date</a:t>
                      </a:r>
                    </a:p>
                  </a:txBody>
                  <a:tcPr>
                    <a:solidFill>
                      <a:srgbClr val="95C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5532"/>
                  </a:ext>
                </a:extLst>
              </a:tr>
              <a:tr h="5202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Students</a:t>
                      </a:r>
                    </a:p>
                  </a:txBody>
                  <a:tcPr anchor="ctr">
                    <a:solidFill>
                      <a:srgbClr val="95C36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95C36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775</a:t>
                      </a:r>
                    </a:p>
                  </a:txBody>
                  <a:tcPr anchor="ctr">
                    <a:solidFill>
                      <a:srgbClr val="95C36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32480"/>
                  </a:ext>
                </a:extLst>
              </a:tr>
              <a:tr h="5202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Employers</a:t>
                      </a:r>
                    </a:p>
                  </a:txBody>
                  <a:tcPr anchor="ctr">
                    <a:solidFill>
                      <a:srgbClr val="95C36D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193</a:t>
                      </a:r>
                    </a:p>
                  </a:txBody>
                  <a:tcPr anchor="ctr">
                    <a:solidFill>
                      <a:srgbClr val="95C36D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</a:p>
                  </a:txBody>
                  <a:tcPr anchor="ctr">
                    <a:solidFill>
                      <a:srgbClr val="95C36D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12105"/>
                  </a:ext>
                </a:extLst>
              </a:tr>
              <a:tr h="6732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Open Opportunities</a:t>
                      </a:r>
                    </a:p>
                  </a:txBody>
                  <a:tcPr anchor="ctr">
                    <a:solidFill>
                      <a:srgbClr val="95C36D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95C36D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210</a:t>
                      </a:r>
                    </a:p>
                  </a:txBody>
                  <a:tcPr anchor="ctr">
                    <a:solidFill>
                      <a:srgbClr val="95C36D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3610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D3F6A-67D0-CD50-E63F-02D2C1EE3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22FAB-4A35-1344-85F0-26F6F6D76D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351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12F9F9255FE48BBEC9B3B94F1E07D" ma:contentTypeVersion="16" ma:contentTypeDescription="Create a new document." ma:contentTypeScope="" ma:versionID="a98c00d6de0a3d64e6261920f7713db8">
  <xsd:schema xmlns:xsd="http://www.w3.org/2001/XMLSchema" xmlns:xs="http://www.w3.org/2001/XMLSchema" xmlns:p="http://schemas.microsoft.com/office/2006/metadata/properties" xmlns:ns2="fa152438-49f4-4223-bcfe-3f2fa59fd1e9" xmlns:ns3="40120553-a029-4f97-b6fe-f8c15136d40e" targetNamespace="http://schemas.microsoft.com/office/2006/metadata/properties" ma:root="true" ma:fieldsID="beadeb257dae6200c7f371776985d9c8" ns2:_="" ns3:_="">
    <xsd:import namespace="fa152438-49f4-4223-bcfe-3f2fa59fd1e9"/>
    <xsd:import namespace="40120553-a029-4f97-b6fe-f8c15136d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52438-49f4-4223-bcfe-3f2fa59fd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a24340-f212-4c6d-a913-7848920fea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20553-a029-4f97-b6fe-f8c15136d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6dc20e-4c1c-41f4-b020-be4f97ad97b6}" ma:internalName="TaxCatchAll" ma:showField="CatchAllData" ma:web="40120553-a029-4f97-b6fe-f8c15136d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152438-49f4-4223-bcfe-3f2fa59fd1e9">
      <Terms xmlns="http://schemas.microsoft.com/office/infopath/2007/PartnerControls"/>
    </lcf76f155ced4ddcb4097134ff3c332f>
    <TaxCatchAll xmlns="40120553-a029-4f97-b6fe-f8c15136d40e" xsi:nil="true"/>
  </documentManagement>
</p:properties>
</file>

<file path=customXml/itemProps1.xml><?xml version="1.0" encoding="utf-8"?>
<ds:datastoreItem xmlns:ds="http://schemas.openxmlformats.org/officeDocument/2006/customXml" ds:itemID="{58CCDC7D-8A38-47FE-99B9-A32B8CB1F1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F322F-814F-4EE0-934B-50A8C2036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152438-49f4-4223-bcfe-3f2fa59fd1e9"/>
    <ds:schemaRef ds:uri="40120553-a029-4f97-b6fe-f8c15136d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34412D-3A21-456A-97E3-8265D28F6D0C}">
  <ds:schemaRefs>
    <ds:schemaRef ds:uri="http://schemas.microsoft.com/office/2006/documentManagement/types"/>
    <ds:schemaRef ds:uri="40120553-a029-4f97-b6fe-f8c15136d40e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a152438-49f4-4223-bcfe-3f2fa59fd1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300</Words>
  <Application>Microsoft Office PowerPoint</Application>
  <PresentationFormat>Widescreen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Most Important Challenges: Spring Survey - 2022</vt:lpstr>
      <vt:lpstr>Most Important Challenges: Summer Survey - 2022</vt:lpstr>
      <vt:lpstr>Most Important Challenges: Winter Survey - 2023</vt:lpstr>
      <vt:lpstr>Experiencing difficulty finding enough workers?</vt:lpstr>
      <vt:lpstr>Which skill level are you experiencing the most difficulty?</vt:lpstr>
      <vt:lpstr>How many open positions are you attempting to fill now?</vt:lpstr>
      <vt:lpstr>PowerPoint Presentation</vt:lpstr>
      <vt:lpstr>PowerPoint Presentation</vt:lpstr>
      <vt:lpstr>MFG Week Recap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 Gill</dc:creator>
  <cp:lastModifiedBy>Thomas R Gill</cp:lastModifiedBy>
  <cp:revision>1</cp:revision>
  <dcterms:created xsi:type="dcterms:W3CDTF">2023-02-06T21:44:35Z</dcterms:created>
  <dcterms:modified xsi:type="dcterms:W3CDTF">2023-02-09T16:11:45Z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0x010100BD712F9F9255FE48BBEC9B3B94F1E07D</vt:lpwstr>
  </property>
  <property fmtid="{D5CDD505-2E9C-101B-9397-08002B2CF9AE}" pid="3" name="MediaServiceImageTags">
    <vt:lpwstr/>
  </property>
</Properties>
</file>