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9" r:id="rId4"/>
  </p:sldMasterIdLst>
  <p:notesMasterIdLst>
    <p:notesMasterId r:id="rId28"/>
  </p:notesMasterIdLst>
  <p:handoutMasterIdLst>
    <p:handoutMasterId r:id="rId29"/>
  </p:handoutMasterIdLst>
  <p:sldIdLst>
    <p:sldId id="259" r:id="rId5"/>
    <p:sldId id="337" r:id="rId6"/>
    <p:sldId id="277" r:id="rId7"/>
    <p:sldId id="336" r:id="rId8"/>
    <p:sldId id="355" r:id="rId9"/>
    <p:sldId id="361" r:id="rId10"/>
    <p:sldId id="360" r:id="rId11"/>
    <p:sldId id="329" r:id="rId12"/>
    <p:sldId id="358" r:id="rId13"/>
    <p:sldId id="357" r:id="rId14"/>
    <p:sldId id="356" r:id="rId15"/>
    <p:sldId id="359" r:id="rId16"/>
    <p:sldId id="340" r:id="rId17"/>
    <p:sldId id="350" r:id="rId18"/>
    <p:sldId id="349" r:id="rId19"/>
    <p:sldId id="342" r:id="rId20"/>
    <p:sldId id="352" r:id="rId21"/>
    <p:sldId id="347" r:id="rId22"/>
    <p:sldId id="310" r:id="rId23"/>
    <p:sldId id="334" r:id="rId24"/>
    <p:sldId id="363" r:id="rId25"/>
    <p:sldId id="328" r:id="rId26"/>
    <p:sldId id="362" r:id="rId27"/>
  </p:sldIdLst>
  <p:sldSz cx="9144000" cy="6858000" type="screen4x3"/>
  <p:notesSz cx="68580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17A8C23-CE4D-A5A3-843E-61783D121407}" name="Carolyn McKinnon" initials="CM" userId="S::cmckinnon@sbctc.edu::0008fe88-3109-4d8d-87e6-1688b71573c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3764"/>
    <a:srgbClr val="C3C6C8"/>
    <a:srgbClr val="65CBC9"/>
    <a:srgbClr val="FE9700"/>
    <a:srgbClr val="0071CE"/>
    <a:srgbClr val="00C18B"/>
    <a:srgbClr val="E6E6E6"/>
    <a:srgbClr val="F4CD00"/>
    <a:srgbClr val="FFB5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3CC3ED-D81D-1C83-01F7-A39E0F60D4E5}" v="296" dt="2023-02-02T17:53:44.652"/>
    <p1510:client id="{1CA1B97F-3B2D-A317-4609-436C5CFC034A}" v="652" dt="2023-02-02T17:11:36.372"/>
    <p1510:client id="{2C49C6E5-2B04-AE3C-8191-F9F9E8B949B1}" v="265" dt="2023-02-03T02:14:25.700"/>
    <p1510:client id="{3402A04A-D392-BC37-2536-AD1A0D76B154}" v="144" dt="2023-02-02T16:29:57.170"/>
    <p1510:client id="{36B34D77-86A5-4C1F-8C15-EAF930298444}" v="15" dt="2023-02-01T00:41:00.037"/>
    <p1510:client id="{51789DB0-3375-4E0F-BCA5-4886A8240CE6}" v="7" dt="2023-02-01T00:40:45.959"/>
    <p1510:client id="{7CDCC4BA-AC1E-1CED-DF3E-2FA60400436B}" v="3" dt="2023-02-02T16:03:38.140"/>
    <p1510:client id="{929C079B-91D1-4DFC-A63C-9CD48749DBA6}" v="35" dt="2023-02-01T17:13:03.662"/>
    <p1510:client id="{948D017B-D0B6-4E2B-BE94-11DA5B1C798F}" v="93" dt="2023-02-02T01:45:22.280"/>
    <p1510:client id="{9687B385-8C7A-AC4C-55CB-8E166DC15802}" v="26" dt="2023-02-03T00:45:56.832"/>
    <p1510:client id="{FF06A717-7FCA-E964-01ED-F734334D2891}" v="41" dt="2023-02-02T01:44:48.74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36"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lliam Belden" userId="S::wbelden@sbctc.edu::bc4b5dc7-8207-46ac-b5ce-0e58659641bb" providerId="AD" clId="Web-{3402A04A-D392-BC37-2536-AD1A0D76B154}"/>
    <pc:docChg chg="modSld">
      <pc:chgData name="William Belden" userId="S::wbelden@sbctc.edu::bc4b5dc7-8207-46ac-b5ce-0e58659641bb" providerId="AD" clId="Web-{3402A04A-D392-BC37-2536-AD1A0D76B154}" dt="2023-02-02T16:29:56.482" v="74"/>
      <pc:docMkLst>
        <pc:docMk/>
      </pc:docMkLst>
      <pc:sldChg chg="delCm">
        <pc:chgData name="William Belden" userId="S::wbelden@sbctc.edu::bc4b5dc7-8207-46ac-b5ce-0e58659641bb" providerId="AD" clId="Web-{3402A04A-D392-BC37-2536-AD1A0D76B154}" dt="2023-02-02T16:25:16.757" v="0"/>
        <pc:sldMkLst>
          <pc:docMk/>
          <pc:sldMk cId="2590402174" sldId="277"/>
        </pc:sldMkLst>
        <pc:extLst>
          <p:ext xmlns:p="http://schemas.openxmlformats.org/presentationml/2006/main" uri="{D6D511B9-2390-475A-947B-AFAB55BFBCF1}">
            <pc226:cmChg xmlns:pc226="http://schemas.microsoft.com/office/powerpoint/2022/06/main/command" chg="del">
              <pc226:chgData name="William Belden" userId="S::wbelden@sbctc.edu::bc4b5dc7-8207-46ac-b5ce-0e58659641bb" providerId="AD" clId="Web-{3402A04A-D392-BC37-2536-AD1A0D76B154}" dt="2023-02-02T16:25:16.757" v="0"/>
              <pc2:cmMkLst xmlns:pc2="http://schemas.microsoft.com/office/powerpoint/2019/9/main/command">
                <pc:docMk/>
                <pc:sldMk cId="2590402174" sldId="277"/>
                <pc2:cmMk id="{F46B9ECB-9E2A-430F-AFDA-A0C05D8059A4}"/>
              </pc2:cmMkLst>
            </pc226:cmChg>
          </p:ext>
        </pc:extLst>
      </pc:sldChg>
      <pc:sldChg chg="modSp">
        <pc:chgData name="William Belden" userId="S::wbelden@sbctc.edu::bc4b5dc7-8207-46ac-b5ce-0e58659641bb" providerId="AD" clId="Web-{3402A04A-D392-BC37-2536-AD1A0D76B154}" dt="2023-02-02T16:27:25.041" v="39"/>
        <pc:sldMkLst>
          <pc:docMk/>
          <pc:sldMk cId="3120184751" sldId="355"/>
        </pc:sldMkLst>
        <pc:graphicFrameChg chg="mod modGraphic">
          <ac:chgData name="William Belden" userId="S::wbelden@sbctc.edu::bc4b5dc7-8207-46ac-b5ce-0e58659641bb" providerId="AD" clId="Web-{3402A04A-D392-BC37-2536-AD1A0D76B154}" dt="2023-02-02T16:27:25.041" v="39"/>
          <ac:graphicFrameMkLst>
            <pc:docMk/>
            <pc:sldMk cId="3120184751" sldId="355"/>
            <ac:graphicFrameMk id="5" creationId="{4A4A4212-F4BE-4268-AFD9-67EDB0FDC5C5}"/>
          </ac:graphicFrameMkLst>
        </pc:graphicFrameChg>
      </pc:sldChg>
      <pc:sldChg chg="modSp">
        <pc:chgData name="William Belden" userId="S::wbelden@sbctc.edu::bc4b5dc7-8207-46ac-b5ce-0e58659641bb" providerId="AD" clId="Web-{3402A04A-D392-BC37-2536-AD1A0D76B154}" dt="2023-02-02T16:26:42.040" v="1"/>
        <pc:sldMkLst>
          <pc:docMk/>
          <pc:sldMk cId="2693905807" sldId="356"/>
        </pc:sldMkLst>
        <pc:graphicFrameChg chg="modGraphic">
          <ac:chgData name="William Belden" userId="S::wbelden@sbctc.edu::bc4b5dc7-8207-46ac-b5ce-0e58659641bb" providerId="AD" clId="Web-{3402A04A-D392-BC37-2536-AD1A0D76B154}" dt="2023-02-02T16:26:42.040" v="1"/>
          <ac:graphicFrameMkLst>
            <pc:docMk/>
            <pc:sldMk cId="2693905807" sldId="356"/>
            <ac:graphicFrameMk id="5" creationId="{4A4A4212-F4BE-4268-AFD9-67EDB0FDC5C5}"/>
          </ac:graphicFrameMkLst>
        </pc:graphicFrameChg>
      </pc:sldChg>
      <pc:sldChg chg="modSp">
        <pc:chgData name="William Belden" userId="S::wbelden@sbctc.edu::bc4b5dc7-8207-46ac-b5ce-0e58659641bb" providerId="AD" clId="Web-{3402A04A-D392-BC37-2536-AD1A0D76B154}" dt="2023-02-02T16:29:56.482" v="74"/>
        <pc:sldMkLst>
          <pc:docMk/>
          <pc:sldMk cId="2900795834" sldId="357"/>
        </pc:sldMkLst>
        <pc:graphicFrameChg chg="modGraphic">
          <ac:chgData name="William Belden" userId="S::wbelden@sbctc.edu::bc4b5dc7-8207-46ac-b5ce-0e58659641bb" providerId="AD" clId="Web-{3402A04A-D392-BC37-2536-AD1A0D76B154}" dt="2023-02-02T16:29:56.482" v="74"/>
          <ac:graphicFrameMkLst>
            <pc:docMk/>
            <pc:sldMk cId="2900795834" sldId="357"/>
            <ac:graphicFrameMk id="6" creationId="{2CB6A8E4-46BD-4F4B-8B15-9CB4AC973875}"/>
          </ac:graphicFrameMkLst>
        </pc:graphicFrameChg>
      </pc:sldChg>
      <pc:sldChg chg="modSp">
        <pc:chgData name="William Belden" userId="S::wbelden@sbctc.edu::bc4b5dc7-8207-46ac-b5ce-0e58659641bb" providerId="AD" clId="Web-{3402A04A-D392-BC37-2536-AD1A0D76B154}" dt="2023-02-02T16:29:10.434" v="71"/>
        <pc:sldMkLst>
          <pc:docMk/>
          <pc:sldMk cId="116592143" sldId="358"/>
        </pc:sldMkLst>
        <pc:graphicFrameChg chg="mod modGraphic">
          <ac:chgData name="William Belden" userId="S::wbelden@sbctc.edu::bc4b5dc7-8207-46ac-b5ce-0e58659641bb" providerId="AD" clId="Web-{3402A04A-D392-BC37-2536-AD1A0D76B154}" dt="2023-02-02T16:29:10.434" v="71"/>
          <ac:graphicFrameMkLst>
            <pc:docMk/>
            <pc:sldMk cId="116592143" sldId="358"/>
            <ac:graphicFrameMk id="5" creationId="{4A4A4212-F4BE-4268-AFD9-67EDB0FDC5C5}"/>
          </ac:graphicFrameMkLst>
        </pc:graphicFrameChg>
      </pc:sldChg>
      <pc:sldChg chg="modSp">
        <pc:chgData name="William Belden" userId="S::wbelden@sbctc.edu::bc4b5dc7-8207-46ac-b5ce-0e58659641bb" providerId="AD" clId="Web-{3402A04A-D392-BC37-2536-AD1A0D76B154}" dt="2023-02-02T16:28:02.167" v="63"/>
        <pc:sldMkLst>
          <pc:docMk/>
          <pc:sldMk cId="3927431623" sldId="360"/>
        </pc:sldMkLst>
        <pc:graphicFrameChg chg="mod modGraphic">
          <ac:chgData name="William Belden" userId="S::wbelden@sbctc.edu::bc4b5dc7-8207-46ac-b5ce-0e58659641bb" providerId="AD" clId="Web-{3402A04A-D392-BC37-2536-AD1A0D76B154}" dt="2023-02-02T16:28:02.167" v="63"/>
          <ac:graphicFrameMkLst>
            <pc:docMk/>
            <pc:sldMk cId="3927431623" sldId="360"/>
            <ac:graphicFrameMk id="5" creationId="{4A4A4212-F4BE-4268-AFD9-67EDB0FDC5C5}"/>
          </ac:graphicFrameMkLst>
        </pc:graphicFrameChg>
      </pc:sldChg>
    </pc:docChg>
  </pc:docChgLst>
  <pc:docChgLst>
    <pc:chgData name="Carolyn McKinnon" userId="S::cmckinnon@sbctc.edu::0008fe88-3109-4d8d-87e6-1688b71573cb" providerId="AD" clId="Web-{948D017B-D0B6-4E2B-BE94-11DA5B1C798F}"/>
    <pc:docChg chg="mod modSld">
      <pc:chgData name="Carolyn McKinnon" userId="S::cmckinnon@sbctc.edu::0008fe88-3109-4d8d-87e6-1688b71573cb" providerId="AD" clId="Web-{948D017B-D0B6-4E2B-BE94-11DA5B1C798F}" dt="2023-02-02T01:45:17.092" v="78"/>
      <pc:docMkLst>
        <pc:docMk/>
      </pc:docMkLst>
      <pc:sldChg chg="addCm modCm">
        <pc:chgData name="Carolyn McKinnon" userId="S::cmckinnon@sbctc.edu::0008fe88-3109-4d8d-87e6-1688b71573cb" providerId="AD" clId="Web-{948D017B-D0B6-4E2B-BE94-11DA5B1C798F}" dt="2023-02-02T01:44:24.919" v="20"/>
        <pc:sldMkLst>
          <pc:docMk/>
          <pc:sldMk cId="2590402174" sldId="277"/>
        </pc:sldMkLst>
        <pc:extLst>
          <p:ext xmlns:p="http://schemas.openxmlformats.org/presentationml/2006/main" uri="{D6D511B9-2390-475A-947B-AFAB55BFBCF1}">
            <pc226:cmChg xmlns:pc226="http://schemas.microsoft.com/office/powerpoint/2022/06/main/command" chg="add">
              <pc226:chgData name="Carolyn McKinnon" userId="S::cmckinnon@sbctc.edu::0008fe88-3109-4d8d-87e6-1688b71573cb" providerId="AD" clId="Web-{948D017B-D0B6-4E2B-BE94-11DA5B1C798F}" dt="2023-02-02T01:44:24.919" v="20"/>
              <pc2:cmMkLst xmlns:pc2="http://schemas.microsoft.com/office/powerpoint/2019/9/main/command">
                <pc:docMk/>
                <pc:sldMk cId="2590402174" sldId="277"/>
                <pc2:cmMk id="{F46B9ECB-9E2A-430F-AFDA-A0C05D8059A4}"/>
              </pc2:cmMkLst>
              <pc226:cmRplyChg chg="add">
                <pc226:chgData name="Carolyn McKinnon" userId="S::cmckinnon@sbctc.edu::0008fe88-3109-4d8d-87e6-1688b71573cb" providerId="AD" clId="Web-{948D017B-D0B6-4E2B-BE94-11DA5B1C798F}" dt="2023-02-02T01:44:24.919" v="20"/>
                <pc2:cmRplyMkLst xmlns:pc2="http://schemas.microsoft.com/office/powerpoint/2019/9/main/command">
                  <pc:docMk/>
                  <pc:sldMk cId="2590402174" sldId="277"/>
                  <pc2:cmMk id="{F46B9ECB-9E2A-430F-AFDA-A0C05D8059A4}"/>
                  <pc2:cmRplyMk id="{3C01651C-4F16-420B-82A9-D2A163BF2BAF}"/>
                </pc2:cmRplyMkLst>
              </pc226:cmRplyChg>
            </pc226:cmChg>
          </p:ext>
        </pc:extLst>
      </pc:sldChg>
      <pc:sldChg chg="modSp">
        <pc:chgData name="Carolyn McKinnon" userId="S::cmckinnon@sbctc.edu::0008fe88-3109-4d8d-87e6-1688b71573cb" providerId="AD" clId="Web-{948D017B-D0B6-4E2B-BE94-11DA5B1C798F}" dt="2023-02-02T01:40:54.864" v="10"/>
        <pc:sldMkLst>
          <pc:docMk/>
          <pc:sldMk cId="2693905807" sldId="356"/>
        </pc:sldMkLst>
        <pc:graphicFrameChg chg="mod modGraphic">
          <ac:chgData name="Carolyn McKinnon" userId="S::cmckinnon@sbctc.edu::0008fe88-3109-4d8d-87e6-1688b71573cb" providerId="AD" clId="Web-{948D017B-D0B6-4E2B-BE94-11DA5B1C798F}" dt="2023-02-02T01:40:54.864" v="10"/>
          <ac:graphicFrameMkLst>
            <pc:docMk/>
            <pc:sldMk cId="2693905807" sldId="356"/>
            <ac:graphicFrameMk id="5" creationId="{4A4A4212-F4BE-4268-AFD9-67EDB0FDC5C5}"/>
          </ac:graphicFrameMkLst>
        </pc:graphicFrameChg>
      </pc:sldChg>
      <pc:sldChg chg="modSp">
        <pc:chgData name="Carolyn McKinnon" userId="S::cmckinnon@sbctc.edu::0008fe88-3109-4d8d-87e6-1688b71573cb" providerId="AD" clId="Web-{948D017B-D0B6-4E2B-BE94-11DA5B1C798F}" dt="2023-02-02T01:45:17.092" v="78"/>
        <pc:sldMkLst>
          <pc:docMk/>
          <pc:sldMk cId="3627630713" sldId="359"/>
        </pc:sldMkLst>
        <pc:graphicFrameChg chg="mod modGraphic">
          <ac:chgData name="Carolyn McKinnon" userId="S::cmckinnon@sbctc.edu::0008fe88-3109-4d8d-87e6-1688b71573cb" providerId="AD" clId="Web-{948D017B-D0B6-4E2B-BE94-11DA5B1C798F}" dt="2023-02-02T01:45:17.092" v="78"/>
          <ac:graphicFrameMkLst>
            <pc:docMk/>
            <pc:sldMk cId="3627630713" sldId="359"/>
            <ac:graphicFrameMk id="7" creationId="{B3AA74E2-9ED5-4595-9B30-8A1AF302AFE4}"/>
          </ac:graphicFrameMkLst>
        </pc:graphicFrameChg>
      </pc:sldChg>
    </pc:docChg>
  </pc:docChgLst>
  <pc:docChgLst>
    <pc:chgData name="William Belden" userId="S::wbelden@sbctc.edu::bc4b5dc7-8207-46ac-b5ce-0e58659641bb" providerId="AD" clId="Web-{063CC3ED-D81D-1C83-01F7-A39E0F60D4E5}"/>
    <pc:docChg chg="delSld modSld">
      <pc:chgData name="William Belden" userId="S::wbelden@sbctc.edu::bc4b5dc7-8207-46ac-b5ce-0e58659641bb" providerId="AD" clId="Web-{063CC3ED-D81D-1C83-01F7-A39E0F60D4E5}" dt="2023-02-02T17:53:44.652" v="256"/>
      <pc:docMkLst>
        <pc:docMk/>
      </pc:docMkLst>
      <pc:sldChg chg="del">
        <pc:chgData name="William Belden" userId="S::wbelden@sbctc.edu::bc4b5dc7-8207-46ac-b5ce-0e58659641bb" providerId="AD" clId="Web-{063CC3ED-D81D-1C83-01F7-A39E0F60D4E5}" dt="2023-02-02T17:47:10.265" v="164"/>
        <pc:sldMkLst>
          <pc:docMk/>
          <pc:sldMk cId="3582940855" sldId="323"/>
        </pc:sldMkLst>
      </pc:sldChg>
      <pc:sldChg chg="del">
        <pc:chgData name="William Belden" userId="S::wbelden@sbctc.edu::bc4b5dc7-8207-46ac-b5ce-0e58659641bb" providerId="AD" clId="Web-{063CC3ED-D81D-1C83-01F7-A39E0F60D4E5}" dt="2023-02-02T17:47:15.925" v="165"/>
        <pc:sldMkLst>
          <pc:docMk/>
          <pc:sldMk cId="2951127153" sldId="324"/>
        </pc:sldMkLst>
      </pc:sldChg>
      <pc:sldChg chg="del">
        <pc:chgData name="William Belden" userId="S::wbelden@sbctc.edu::bc4b5dc7-8207-46ac-b5ce-0e58659641bb" providerId="AD" clId="Web-{063CC3ED-D81D-1C83-01F7-A39E0F60D4E5}" dt="2023-02-02T17:47:29.500" v="169"/>
        <pc:sldMkLst>
          <pc:docMk/>
          <pc:sldMk cId="758293072" sldId="348"/>
        </pc:sldMkLst>
      </pc:sldChg>
      <pc:sldChg chg="del">
        <pc:chgData name="William Belden" userId="S::wbelden@sbctc.edu::bc4b5dc7-8207-46ac-b5ce-0e58659641bb" providerId="AD" clId="Web-{063CC3ED-D81D-1C83-01F7-A39E0F60D4E5}" dt="2023-02-02T17:47:19.390" v="166"/>
        <pc:sldMkLst>
          <pc:docMk/>
          <pc:sldMk cId="2718365117" sldId="351"/>
        </pc:sldMkLst>
      </pc:sldChg>
      <pc:sldChg chg="del">
        <pc:chgData name="William Belden" userId="S::wbelden@sbctc.edu::bc4b5dc7-8207-46ac-b5ce-0e58659641bb" providerId="AD" clId="Web-{063CC3ED-D81D-1C83-01F7-A39E0F60D4E5}" dt="2023-02-02T17:47:22.344" v="167"/>
        <pc:sldMkLst>
          <pc:docMk/>
          <pc:sldMk cId="2142785140" sldId="353"/>
        </pc:sldMkLst>
      </pc:sldChg>
      <pc:sldChg chg="del">
        <pc:chgData name="William Belden" userId="S::wbelden@sbctc.edu::bc4b5dc7-8207-46ac-b5ce-0e58659641bb" providerId="AD" clId="Web-{063CC3ED-D81D-1C83-01F7-A39E0F60D4E5}" dt="2023-02-02T17:47:28.328" v="168"/>
        <pc:sldMkLst>
          <pc:docMk/>
          <pc:sldMk cId="2368914070" sldId="354"/>
        </pc:sldMkLst>
      </pc:sldChg>
      <pc:sldChg chg="modSp">
        <pc:chgData name="William Belden" userId="S::wbelden@sbctc.edu::bc4b5dc7-8207-46ac-b5ce-0e58659641bb" providerId="AD" clId="Web-{063CC3ED-D81D-1C83-01F7-A39E0F60D4E5}" dt="2023-02-02T17:52:04.696" v="217"/>
        <pc:sldMkLst>
          <pc:docMk/>
          <pc:sldMk cId="3627630713" sldId="359"/>
        </pc:sldMkLst>
        <pc:graphicFrameChg chg="mod modGraphic">
          <ac:chgData name="William Belden" userId="S::wbelden@sbctc.edu::bc4b5dc7-8207-46ac-b5ce-0e58659641bb" providerId="AD" clId="Web-{063CC3ED-D81D-1C83-01F7-A39E0F60D4E5}" dt="2023-02-02T17:52:04.696" v="217"/>
          <ac:graphicFrameMkLst>
            <pc:docMk/>
            <pc:sldMk cId="3627630713" sldId="359"/>
            <ac:graphicFrameMk id="7" creationId="{B3AA74E2-9ED5-4595-9B30-8A1AF302AFE4}"/>
          </ac:graphicFrameMkLst>
        </pc:graphicFrameChg>
      </pc:sldChg>
      <pc:sldChg chg="modSp">
        <pc:chgData name="William Belden" userId="S::wbelden@sbctc.edu::bc4b5dc7-8207-46ac-b5ce-0e58659641bb" providerId="AD" clId="Web-{063CC3ED-D81D-1C83-01F7-A39E0F60D4E5}" dt="2023-02-02T17:53:44.652" v="256"/>
        <pc:sldMkLst>
          <pc:docMk/>
          <pc:sldMk cId="430315615" sldId="361"/>
        </pc:sldMkLst>
        <pc:graphicFrameChg chg="mod modGraphic">
          <ac:chgData name="William Belden" userId="S::wbelden@sbctc.edu::bc4b5dc7-8207-46ac-b5ce-0e58659641bb" providerId="AD" clId="Web-{063CC3ED-D81D-1C83-01F7-A39E0F60D4E5}" dt="2023-02-02T17:53:44.652" v="256"/>
          <ac:graphicFrameMkLst>
            <pc:docMk/>
            <pc:sldMk cId="430315615" sldId="361"/>
            <ac:graphicFrameMk id="6" creationId="{91589081-F839-4266-B936-8CE1939ECD7C}"/>
          </ac:graphicFrameMkLst>
        </pc:graphicFrameChg>
      </pc:sldChg>
      <pc:sldChg chg="modSp">
        <pc:chgData name="William Belden" userId="S::wbelden@sbctc.edu::bc4b5dc7-8207-46ac-b5ce-0e58659641bb" providerId="AD" clId="Web-{063CC3ED-D81D-1C83-01F7-A39E0F60D4E5}" dt="2023-02-02T17:51:19.132" v="213"/>
        <pc:sldMkLst>
          <pc:docMk/>
          <pc:sldMk cId="1606044076" sldId="363"/>
        </pc:sldMkLst>
        <pc:graphicFrameChg chg="mod modGraphic">
          <ac:chgData name="William Belden" userId="S::wbelden@sbctc.edu::bc4b5dc7-8207-46ac-b5ce-0e58659641bb" providerId="AD" clId="Web-{063CC3ED-D81D-1C83-01F7-A39E0F60D4E5}" dt="2023-02-02T17:51:19.132" v="213"/>
          <ac:graphicFrameMkLst>
            <pc:docMk/>
            <pc:sldMk cId="1606044076" sldId="363"/>
            <ac:graphicFrameMk id="5" creationId="{11CBF8C6-C195-8EA8-6DBC-4AA4EA881673}"/>
          </ac:graphicFrameMkLst>
        </pc:graphicFrameChg>
      </pc:sldChg>
    </pc:docChg>
  </pc:docChgLst>
  <pc:docChgLst>
    <pc:chgData name="William Belden" userId="S::wbelden@sbctc.edu::bc4b5dc7-8207-46ac-b5ce-0e58659641bb" providerId="AD" clId="Web-{FF06A717-7FCA-E964-01ED-F734334D2891}"/>
    <pc:docChg chg="addSld modSld">
      <pc:chgData name="William Belden" userId="S::wbelden@sbctc.edu::bc4b5dc7-8207-46ac-b5ce-0e58659641bb" providerId="AD" clId="Web-{FF06A717-7FCA-E964-01ED-F734334D2891}" dt="2023-02-02T01:44:48.745" v="42" actId="20577"/>
      <pc:docMkLst>
        <pc:docMk/>
      </pc:docMkLst>
      <pc:sldChg chg="modSp">
        <pc:chgData name="William Belden" userId="S::wbelden@sbctc.edu::bc4b5dc7-8207-46ac-b5ce-0e58659641bb" providerId="AD" clId="Web-{FF06A717-7FCA-E964-01ED-F734334D2891}" dt="2023-02-02T01:43:14.680" v="20" actId="20577"/>
        <pc:sldMkLst>
          <pc:docMk/>
          <pc:sldMk cId="4212393491" sldId="334"/>
        </pc:sldMkLst>
        <pc:spChg chg="mod">
          <ac:chgData name="William Belden" userId="S::wbelden@sbctc.edu::bc4b5dc7-8207-46ac-b5ce-0e58659641bb" providerId="AD" clId="Web-{FF06A717-7FCA-E964-01ED-F734334D2891}" dt="2023-02-02T01:43:14.680" v="20" actId="20577"/>
          <ac:spMkLst>
            <pc:docMk/>
            <pc:sldMk cId="4212393491" sldId="334"/>
            <ac:spMk id="3" creationId="{00000000-0000-0000-0000-000000000000}"/>
          </ac:spMkLst>
        </pc:spChg>
      </pc:sldChg>
      <pc:sldChg chg="modSp new">
        <pc:chgData name="William Belden" userId="S::wbelden@sbctc.edu::bc4b5dc7-8207-46ac-b5ce-0e58659641bb" providerId="AD" clId="Web-{FF06A717-7FCA-E964-01ED-F734334D2891}" dt="2023-02-02T01:44:48.745" v="42" actId="20577"/>
        <pc:sldMkLst>
          <pc:docMk/>
          <pc:sldMk cId="1606044076" sldId="363"/>
        </pc:sldMkLst>
        <pc:spChg chg="mod">
          <ac:chgData name="William Belden" userId="S::wbelden@sbctc.edu::bc4b5dc7-8207-46ac-b5ce-0e58659641bb" providerId="AD" clId="Web-{FF06A717-7FCA-E964-01ED-F734334D2891}" dt="2023-02-02T01:44:34.964" v="40" actId="20577"/>
          <ac:spMkLst>
            <pc:docMk/>
            <pc:sldMk cId="1606044076" sldId="363"/>
            <ac:spMk id="2" creationId="{9C6B064E-FAA1-8BBF-DFAE-09CA3F6D4DC8}"/>
          </ac:spMkLst>
        </pc:spChg>
        <pc:spChg chg="mod">
          <ac:chgData name="William Belden" userId="S::wbelden@sbctc.edu::bc4b5dc7-8207-46ac-b5ce-0e58659641bb" providerId="AD" clId="Web-{FF06A717-7FCA-E964-01ED-F734334D2891}" dt="2023-02-02T01:44:48.745" v="42" actId="20577"/>
          <ac:spMkLst>
            <pc:docMk/>
            <pc:sldMk cId="1606044076" sldId="363"/>
            <ac:spMk id="3" creationId="{DEACE657-8781-0F25-1E15-2DF72B25983F}"/>
          </ac:spMkLst>
        </pc:spChg>
      </pc:sldChg>
    </pc:docChg>
  </pc:docChgLst>
  <pc:docChgLst>
    <pc:chgData name="William Belden" userId="S::wbelden@sbctc.edu::bc4b5dc7-8207-46ac-b5ce-0e58659641bb" providerId="AD" clId="Web-{1CA1B97F-3B2D-A317-4609-436C5CFC034A}"/>
    <pc:docChg chg="modSld">
      <pc:chgData name="William Belden" userId="S::wbelden@sbctc.edu::bc4b5dc7-8207-46ac-b5ce-0e58659641bb" providerId="AD" clId="Web-{1CA1B97F-3B2D-A317-4609-436C5CFC034A}" dt="2023-02-02T17:11:36.372" v="610"/>
      <pc:docMkLst>
        <pc:docMk/>
      </pc:docMkLst>
      <pc:sldChg chg="addSp delSp modSp">
        <pc:chgData name="William Belden" userId="S::wbelden@sbctc.edu::bc4b5dc7-8207-46ac-b5ce-0e58659641bb" providerId="AD" clId="Web-{1CA1B97F-3B2D-A317-4609-436C5CFC034A}" dt="2023-02-02T17:11:36.372" v="610"/>
        <pc:sldMkLst>
          <pc:docMk/>
          <pc:sldMk cId="1606044076" sldId="363"/>
        </pc:sldMkLst>
        <pc:spChg chg="mod">
          <ac:chgData name="William Belden" userId="S::wbelden@sbctc.edu::bc4b5dc7-8207-46ac-b5ce-0e58659641bb" providerId="AD" clId="Web-{1CA1B97F-3B2D-A317-4609-436C5CFC034A}" dt="2023-02-02T17:10:00.992" v="604" actId="20577"/>
          <ac:spMkLst>
            <pc:docMk/>
            <pc:sldMk cId="1606044076" sldId="363"/>
            <ac:spMk id="3" creationId="{DEACE657-8781-0F25-1E15-2DF72B25983F}"/>
          </ac:spMkLst>
        </pc:spChg>
        <pc:graphicFrameChg chg="add del mod modGraphic">
          <ac:chgData name="William Belden" userId="S::wbelden@sbctc.edu::bc4b5dc7-8207-46ac-b5ce-0e58659641bb" providerId="AD" clId="Web-{1CA1B97F-3B2D-A317-4609-436C5CFC034A}" dt="2023-02-02T17:11:36.372" v="610"/>
          <ac:graphicFrameMkLst>
            <pc:docMk/>
            <pc:sldMk cId="1606044076" sldId="363"/>
            <ac:graphicFrameMk id="5" creationId="{11CBF8C6-C195-8EA8-6DBC-4AA4EA881673}"/>
          </ac:graphicFrameMkLst>
        </pc:graphicFrameChg>
      </pc:sldChg>
    </pc:docChg>
  </pc:docChgLst>
  <pc:docChgLst>
    <pc:chgData name="William Belden" userId="S::wbelden@sbctc.edu::bc4b5dc7-8207-46ac-b5ce-0e58659641bb" providerId="AD" clId="Web-{9687B385-8C7A-AC4C-55CB-8E166DC15802}"/>
    <pc:docChg chg="modSld">
      <pc:chgData name="William Belden" userId="S::wbelden@sbctc.edu::bc4b5dc7-8207-46ac-b5ce-0e58659641bb" providerId="AD" clId="Web-{9687B385-8C7A-AC4C-55CB-8E166DC15802}" dt="2023-02-03T00:45:56.832" v="25" actId="1076"/>
      <pc:docMkLst>
        <pc:docMk/>
      </pc:docMkLst>
      <pc:sldChg chg="modSp">
        <pc:chgData name="William Belden" userId="S::wbelden@sbctc.edu::bc4b5dc7-8207-46ac-b5ce-0e58659641bb" providerId="AD" clId="Web-{9687B385-8C7A-AC4C-55CB-8E166DC15802}" dt="2023-02-03T00:45:56.832" v="25" actId="1076"/>
        <pc:sldMkLst>
          <pc:docMk/>
          <pc:sldMk cId="3120184751" sldId="355"/>
        </pc:sldMkLst>
        <pc:spChg chg="mod">
          <ac:chgData name="William Belden" userId="S::wbelden@sbctc.edu::bc4b5dc7-8207-46ac-b5ce-0e58659641bb" providerId="AD" clId="Web-{9687B385-8C7A-AC4C-55CB-8E166DC15802}" dt="2023-02-03T00:45:42.550" v="24" actId="20577"/>
          <ac:spMkLst>
            <pc:docMk/>
            <pc:sldMk cId="3120184751" sldId="355"/>
            <ac:spMk id="3" creationId="{01B0B806-200F-4863-920F-16A5FBA1CF1C}"/>
          </ac:spMkLst>
        </pc:spChg>
        <pc:graphicFrameChg chg="mod">
          <ac:chgData name="William Belden" userId="S::wbelden@sbctc.edu::bc4b5dc7-8207-46ac-b5ce-0e58659641bb" providerId="AD" clId="Web-{9687B385-8C7A-AC4C-55CB-8E166DC15802}" dt="2023-02-03T00:45:56.832" v="25" actId="1076"/>
          <ac:graphicFrameMkLst>
            <pc:docMk/>
            <pc:sldMk cId="3120184751" sldId="355"/>
            <ac:graphicFrameMk id="5" creationId="{4A4A4212-F4BE-4268-AFD9-67EDB0FDC5C5}"/>
          </ac:graphicFrameMkLst>
        </pc:graphicFrameChg>
      </pc:sldChg>
    </pc:docChg>
  </pc:docChgLst>
  <pc:docChgLst>
    <pc:chgData name="Carolyn McKinnon" userId="S::cmckinnon@sbctc.edu::0008fe88-3109-4d8d-87e6-1688b71573cb" providerId="AD" clId="Web-{36B34D77-86A5-4C1F-8C15-EAF930298444}"/>
    <pc:docChg chg="modSld">
      <pc:chgData name="Carolyn McKinnon" userId="S::cmckinnon@sbctc.edu::0008fe88-3109-4d8d-87e6-1688b71573cb" providerId="AD" clId="Web-{36B34D77-86A5-4C1F-8C15-EAF930298444}" dt="2023-02-01T00:41:00.037" v="11" actId="1076"/>
      <pc:docMkLst>
        <pc:docMk/>
      </pc:docMkLst>
      <pc:sldChg chg="modSp">
        <pc:chgData name="Carolyn McKinnon" userId="S::cmckinnon@sbctc.edu::0008fe88-3109-4d8d-87e6-1688b71573cb" providerId="AD" clId="Web-{36B34D77-86A5-4C1F-8C15-EAF930298444}" dt="2023-02-01T00:41:00.037" v="11" actId="1076"/>
        <pc:sldMkLst>
          <pc:docMk/>
          <pc:sldMk cId="4128186094" sldId="340"/>
        </pc:sldMkLst>
        <pc:spChg chg="mod">
          <ac:chgData name="Carolyn McKinnon" userId="S::cmckinnon@sbctc.edu::0008fe88-3109-4d8d-87e6-1688b71573cb" providerId="AD" clId="Web-{36B34D77-86A5-4C1F-8C15-EAF930298444}" dt="2023-02-01T00:41:00.037" v="11" actId="1076"/>
          <ac:spMkLst>
            <pc:docMk/>
            <pc:sldMk cId="4128186094" sldId="340"/>
            <ac:spMk id="2" creationId="{C3C593D2-F6CE-4AE6-8BC5-93686BD3C6EE}"/>
          </ac:spMkLst>
        </pc:spChg>
      </pc:sldChg>
      <pc:sldChg chg="modSp">
        <pc:chgData name="Carolyn McKinnon" userId="S::cmckinnon@sbctc.edu::0008fe88-3109-4d8d-87e6-1688b71573cb" providerId="AD" clId="Web-{36B34D77-86A5-4C1F-8C15-EAF930298444}" dt="2023-02-01T00:38:18.158" v="9" actId="20577"/>
        <pc:sldMkLst>
          <pc:docMk/>
          <pc:sldMk cId="662954490" sldId="350"/>
        </pc:sldMkLst>
        <pc:spChg chg="mod">
          <ac:chgData name="Carolyn McKinnon" userId="S::cmckinnon@sbctc.edu::0008fe88-3109-4d8d-87e6-1688b71573cb" providerId="AD" clId="Web-{36B34D77-86A5-4C1F-8C15-EAF930298444}" dt="2023-02-01T00:38:18.158" v="9" actId="20577"/>
          <ac:spMkLst>
            <pc:docMk/>
            <pc:sldMk cId="662954490" sldId="350"/>
            <ac:spMk id="2" creationId="{C3C593D2-F6CE-4AE6-8BC5-93686BD3C6EE}"/>
          </ac:spMkLst>
        </pc:spChg>
      </pc:sldChg>
    </pc:docChg>
  </pc:docChgLst>
  <pc:docChgLst>
    <pc:chgData name="William Belden" userId="bc4b5dc7-8207-46ac-b5ce-0e58659641bb" providerId="ADAL" clId="{00DED876-5C6A-4F78-9F14-8002EAF1840C}"/>
    <pc:docChg chg="undo custSel addSld delSld modSld">
      <pc:chgData name="William Belden" userId="bc4b5dc7-8207-46ac-b5ce-0e58659641bb" providerId="ADAL" clId="{00DED876-5C6A-4F78-9F14-8002EAF1840C}" dt="2023-01-31T01:35:51.546" v="1070" actId="20577"/>
      <pc:docMkLst>
        <pc:docMk/>
      </pc:docMkLst>
      <pc:sldChg chg="modSp">
        <pc:chgData name="William Belden" userId="bc4b5dc7-8207-46ac-b5ce-0e58659641bb" providerId="ADAL" clId="{00DED876-5C6A-4F78-9F14-8002EAF1840C}" dt="2023-01-31T00:31:52.610" v="7" actId="20577"/>
        <pc:sldMkLst>
          <pc:docMk/>
          <pc:sldMk cId="3283783469" sldId="259"/>
        </pc:sldMkLst>
        <pc:spChg chg="mod">
          <ac:chgData name="William Belden" userId="bc4b5dc7-8207-46ac-b5ce-0e58659641bb" providerId="ADAL" clId="{00DED876-5C6A-4F78-9F14-8002EAF1840C}" dt="2023-01-31T00:31:52.610" v="7" actId="20577"/>
          <ac:spMkLst>
            <pc:docMk/>
            <pc:sldMk cId="3283783469" sldId="259"/>
            <ac:spMk id="6" creationId="{00000000-0000-0000-0000-000000000000}"/>
          </ac:spMkLst>
        </pc:spChg>
      </pc:sldChg>
      <pc:sldChg chg="modSp">
        <pc:chgData name="William Belden" userId="bc4b5dc7-8207-46ac-b5ce-0e58659641bb" providerId="ADAL" clId="{00DED876-5C6A-4F78-9F14-8002EAF1840C}" dt="2023-01-31T01:03:20.090" v="454" actId="14100"/>
        <pc:sldMkLst>
          <pc:docMk/>
          <pc:sldMk cId="64396792" sldId="310"/>
        </pc:sldMkLst>
        <pc:spChg chg="mod">
          <ac:chgData name="William Belden" userId="bc4b5dc7-8207-46ac-b5ce-0e58659641bb" providerId="ADAL" clId="{00DED876-5C6A-4F78-9F14-8002EAF1840C}" dt="2023-01-31T01:03:20.090" v="454" actId="14100"/>
          <ac:spMkLst>
            <pc:docMk/>
            <pc:sldMk cId="64396792" sldId="310"/>
            <ac:spMk id="3" creationId="{00000000-0000-0000-0000-000000000000}"/>
          </ac:spMkLst>
        </pc:spChg>
      </pc:sldChg>
      <pc:sldChg chg="modSp">
        <pc:chgData name="William Belden" userId="bc4b5dc7-8207-46ac-b5ce-0e58659641bb" providerId="ADAL" clId="{00DED876-5C6A-4F78-9F14-8002EAF1840C}" dt="2023-01-31T01:35:51.546" v="1070" actId="20577"/>
        <pc:sldMkLst>
          <pc:docMk/>
          <pc:sldMk cId="3278020861" sldId="328"/>
        </pc:sldMkLst>
        <pc:spChg chg="mod">
          <ac:chgData name="William Belden" userId="bc4b5dc7-8207-46ac-b5ce-0e58659641bb" providerId="ADAL" clId="{00DED876-5C6A-4F78-9F14-8002EAF1840C}" dt="2023-01-31T01:35:51.546" v="1070" actId="20577"/>
          <ac:spMkLst>
            <pc:docMk/>
            <pc:sldMk cId="3278020861" sldId="328"/>
            <ac:spMk id="3" creationId="{5ACF8CA9-1ED4-442E-A070-BCA4C08D71E2}"/>
          </ac:spMkLst>
        </pc:spChg>
      </pc:sldChg>
      <pc:sldChg chg="addSp delSp modSp">
        <pc:chgData name="William Belden" userId="bc4b5dc7-8207-46ac-b5ce-0e58659641bb" providerId="ADAL" clId="{00DED876-5C6A-4F78-9F14-8002EAF1840C}" dt="2023-01-31T00:46:15.667" v="186" actId="20577"/>
        <pc:sldMkLst>
          <pc:docMk/>
          <pc:sldMk cId="2484849625" sldId="329"/>
        </pc:sldMkLst>
        <pc:spChg chg="mod">
          <ac:chgData name="William Belden" userId="bc4b5dc7-8207-46ac-b5ce-0e58659641bb" providerId="ADAL" clId="{00DED876-5C6A-4F78-9F14-8002EAF1840C}" dt="2023-01-31T00:46:15.667" v="186" actId="20577"/>
          <ac:spMkLst>
            <pc:docMk/>
            <pc:sldMk cId="2484849625" sldId="329"/>
            <ac:spMk id="2" creationId="{00000000-0000-0000-0000-000000000000}"/>
          </ac:spMkLst>
        </pc:spChg>
        <pc:spChg chg="del mod">
          <ac:chgData name="William Belden" userId="bc4b5dc7-8207-46ac-b5ce-0e58659641bb" providerId="ADAL" clId="{00DED876-5C6A-4F78-9F14-8002EAF1840C}" dt="2023-01-31T00:43:02.678" v="160"/>
          <ac:spMkLst>
            <pc:docMk/>
            <pc:sldMk cId="2484849625" sldId="329"/>
            <ac:spMk id="3" creationId="{00000000-0000-0000-0000-000000000000}"/>
          </ac:spMkLst>
        </pc:spChg>
        <pc:graphicFrameChg chg="add mod modGraphic">
          <ac:chgData name="William Belden" userId="bc4b5dc7-8207-46ac-b5ce-0e58659641bb" providerId="ADAL" clId="{00DED876-5C6A-4F78-9F14-8002EAF1840C}" dt="2023-01-31T00:45:41.976" v="174" actId="2062"/>
          <ac:graphicFrameMkLst>
            <pc:docMk/>
            <pc:sldMk cId="2484849625" sldId="329"/>
            <ac:graphicFrameMk id="5" creationId="{B01001B4-641F-4A57-9ACB-DFAE71863FC4}"/>
          </ac:graphicFrameMkLst>
        </pc:graphicFrameChg>
      </pc:sldChg>
      <pc:sldChg chg="modSp">
        <pc:chgData name="William Belden" userId="bc4b5dc7-8207-46ac-b5ce-0e58659641bb" providerId="ADAL" clId="{00DED876-5C6A-4F78-9F14-8002EAF1840C}" dt="2023-01-31T01:11:45.737" v="486" actId="20577"/>
        <pc:sldMkLst>
          <pc:docMk/>
          <pc:sldMk cId="4212393491" sldId="334"/>
        </pc:sldMkLst>
        <pc:spChg chg="mod">
          <ac:chgData name="William Belden" userId="bc4b5dc7-8207-46ac-b5ce-0e58659641bb" providerId="ADAL" clId="{00DED876-5C6A-4F78-9F14-8002EAF1840C}" dt="2023-01-31T01:11:45.737" v="486" actId="20577"/>
          <ac:spMkLst>
            <pc:docMk/>
            <pc:sldMk cId="4212393491" sldId="334"/>
            <ac:spMk id="3" creationId="{00000000-0000-0000-0000-000000000000}"/>
          </ac:spMkLst>
        </pc:spChg>
      </pc:sldChg>
      <pc:sldChg chg="modSp">
        <pc:chgData name="William Belden" userId="bc4b5dc7-8207-46ac-b5ce-0e58659641bb" providerId="ADAL" clId="{00DED876-5C6A-4F78-9F14-8002EAF1840C}" dt="2023-01-31T00:39:28.485" v="129" actId="20577"/>
        <pc:sldMkLst>
          <pc:docMk/>
          <pc:sldMk cId="2901042092" sldId="336"/>
        </pc:sldMkLst>
        <pc:spChg chg="mod">
          <ac:chgData name="William Belden" userId="bc4b5dc7-8207-46ac-b5ce-0e58659641bb" providerId="ADAL" clId="{00DED876-5C6A-4F78-9F14-8002EAF1840C}" dt="2023-01-31T00:39:28.485" v="129" actId="20577"/>
          <ac:spMkLst>
            <pc:docMk/>
            <pc:sldMk cId="2901042092" sldId="336"/>
            <ac:spMk id="3" creationId="{01B0B806-200F-4863-920F-16A5FBA1CF1C}"/>
          </ac:spMkLst>
        </pc:spChg>
      </pc:sldChg>
      <pc:sldChg chg="modSp">
        <pc:chgData name="William Belden" userId="bc4b5dc7-8207-46ac-b5ce-0e58659641bb" providerId="ADAL" clId="{00DED876-5C6A-4F78-9F14-8002EAF1840C}" dt="2023-01-31T00:34:57.069" v="112" actId="20577"/>
        <pc:sldMkLst>
          <pc:docMk/>
          <pc:sldMk cId="2370290682" sldId="337"/>
        </pc:sldMkLst>
        <pc:spChg chg="mod">
          <ac:chgData name="William Belden" userId="bc4b5dc7-8207-46ac-b5ce-0e58659641bb" providerId="ADAL" clId="{00DED876-5C6A-4F78-9F14-8002EAF1840C}" dt="2023-01-31T00:34:03.123" v="77" actId="14100"/>
          <ac:spMkLst>
            <pc:docMk/>
            <pc:sldMk cId="2370290682" sldId="337"/>
            <ac:spMk id="4" creationId="{00000000-0000-0000-0000-000000000000}"/>
          </ac:spMkLst>
        </pc:spChg>
        <pc:spChg chg="mod">
          <ac:chgData name="William Belden" userId="bc4b5dc7-8207-46ac-b5ce-0e58659641bb" providerId="ADAL" clId="{00DED876-5C6A-4F78-9F14-8002EAF1840C}" dt="2023-01-31T00:34:57.069" v="112" actId="20577"/>
          <ac:spMkLst>
            <pc:docMk/>
            <pc:sldMk cId="2370290682" sldId="337"/>
            <ac:spMk id="6" creationId="{00000000-0000-0000-0000-000000000000}"/>
          </ac:spMkLst>
        </pc:spChg>
      </pc:sldChg>
      <pc:sldChg chg="modSp">
        <pc:chgData name="William Belden" userId="bc4b5dc7-8207-46ac-b5ce-0e58659641bb" providerId="ADAL" clId="{00DED876-5C6A-4F78-9F14-8002EAF1840C}" dt="2023-01-31T01:22:46.323" v="751" actId="20577"/>
        <pc:sldMkLst>
          <pc:docMk/>
          <pc:sldMk cId="4128186094" sldId="340"/>
        </pc:sldMkLst>
        <pc:spChg chg="mod">
          <ac:chgData name="William Belden" userId="bc4b5dc7-8207-46ac-b5ce-0e58659641bb" providerId="ADAL" clId="{00DED876-5C6A-4F78-9F14-8002EAF1840C}" dt="2023-01-31T01:22:46.323" v="751" actId="20577"/>
          <ac:spMkLst>
            <pc:docMk/>
            <pc:sldMk cId="4128186094" sldId="340"/>
            <ac:spMk id="2" creationId="{C3C593D2-F6CE-4AE6-8BC5-93686BD3C6EE}"/>
          </ac:spMkLst>
        </pc:spChg>
        <pc:spChg chg="mod">
          <ac:chgData name="William Belden" userId="bc4b5dc7-8207-46ac-b5ce-0e58659641bb" providerId="ADAL" clId="{00DED876-5C6A-4F78-9F14-8002EAF1840C}" dt="2023-01-31T01:20:08.800" v="737" actId="14100"/>
          <ac:spMkLst>
            <pc:docMk/>
            <pc:sldMk cId="4128186094" sldId="340"/>
            <ac:spMk id="3" creationId="{01B0B806-200F-4863-920F-16A5FBA1CF1C}"/>
          </ac:spMkLst>
        </pc:spChg>
      </pc:sldChg>
      <pc:sldChg chg="modSp">
        <pc:chgData name="William Belden" userId="bc4b5dc7-8207-46ac-b5ce-0e58659641bb" providerId="ADAL" clId="{00DED876-5C6A-4F78-9F14-8002EAF1840C}" dt="2023-01-31T01:27:32.482" v="938" actId="20577"/>
        <pc:sldMkLst>
          <pc:docMk/>
          <pc:sldMk cId="2584192933" sldId="342"/>
        </pc:sldMkLst>
        <pc:spChg chg="mod">
          <ac:chgData name="William Belden" userId="bc4b5dc7-8207-46ac-b5ce-0e58659641bb" providerId="ADAL" clId="{00DED876-5C6A-4F78-9F14-8002EAF1840C}" dt="2023-01-31T01:27:32.482" v="938" actId="20577"/>
          <ac:spMkLst>
            <pc:docMk/>
            <pc:sldMk cId="2584192933" sldId="342"/>
            <ac:spMk id="3" creationId="{01B0B806-200F-4863-920F-16A5FBA1CF1C}"/>
          </ac:spMkLst>
        </pc:spChg>
      </pc:sldChg>
      <pc:sldChg chg="del">
        <pc:chgData name="William Belden" userId="bc4b5dc7-8207-46ac-b5ce-0e58659641bb" providerId="ADAL" clId="{00DED876-5C6A-4F78-9F14-8002EAF1840C}" dt="2023-01-31T00:50:11.147" v="207" actId="2696"/>
        <pc:sldMkLst>
          <pc:docMk/>
          <pc:sldMk cId="4212481230" sldId="344"/>
        </pc:sldMkLst>
      </pc:sldChg>
      <pc:sldChg chg="modSp">
        <pc:chgData name="William Belden" userId="bc4b5dc7-8207-46ac-b5ce-0e58659641bb" providerId="ADAL" clId="{00DED876-5C6A-4F78-9F14-8002EAF1840C}" dt="2023-01-31T00:59:36.425" v="391" actId="14100"/>
        <pc:sldMkLst>
          <pc:docMk/>
          <pc:sldMk cId="1022569029" sldId="347"/>
        </pc:sldMkLst>
        <pc:spChg chg="mod">
          <ac:chgData name="William Belden" userId="bc4b5dc7-8207-46ac-b5ce-0e58659641bb" providerId="ADAL" clId="{00DED876-5C6A-4F78-9F14-8002EAF1840C}" dt="2023-01-31T00:56:13.030" v="261" actId="14100"/>
          <ac:spMkLst>
            <pc:docMk/>
            <pc:sldMk cId="1022569029" sldId="347"/>
            <ac:spMk id="2" creationId="{1404B3C7-D531-BE8D-8A7A-64A13870A48A}"/>
          </ac:spMkLst>
        </pc:spChg>
        <pc:spChg chg="mod">
          <ac:chgData name="William Belden" userId="bc4b5dc7-8207-46ac-b5ce-0e58659641bb" providerId="ADAL" clId="{00DED876-5C6A-4F78-9F14-8002EAF1840C}" dt="2023-01-31T00:59:36.425" v="391" actId="14100"/>
          <ac:spMkLst>
            <pc:docMk/>
            <pc:sldMk cId="1022569029" sldId="347"/>
            <ac:spMk id="3" creationId="{41F536C5-31B1-5B4A-CC36-F14EAE8EB243}"/>
          </ac:spMkLst>
        </pc:spChg>
      </pc:sldChg>
      <pc:sldChg chg="addSp delSp modSp add">
        <pc:chgData name="William Belden" userId="bc4b5dc7-8207-46ac-b5ce-0e58659641bb" providerId="ADAL" clId="{00DED876-5C6A-4F78-9F14-8002EAF1840C}" dt="2023-01-31T00:49:33.480" v="206" actId="14100"/>
        <pc:sldMkLst>
          <pc:docMk/>
          <pc:sldMk cId="758293072" sldId="348"/>
        </pc:sldMkLst>
        <pc:spChg chg="mod">
          <ac:chgData name="William Belden" userId="bc4b5dc7-8207-46ac-b5ce-0e58659641bb" providerId="ADAL" clId="{00DED876-5C6A-4F78-9F14-8002EAF1840C}" dt="2023-01-31T00:46:53.575" v="193" actId="20577"/>
          <ac:spMkLst>
            <pc:docMk/>
            <pc:sldMk cId="758293072" sldId="348"/>
            <ac:spMk id="2" creationId="{00000000-0000-0000-0000-000000000000}"/>
          </ac:spMkLst>
        </pc:spChg>
        <pc:spChg chg="add del mod">
          <ac:chgData name="William Belden" userId="bc4b5dc7-8207-46ac-b5ce-0e58659641bb" providerId="ADAL" clId="{00DED876-5C6A-4F78-9F14-8002EAF1840C}" dt="2023-01-31T00:48:02.061" v="198"/>
          <ac:spMkLst>
            <pc:docMk/>
            <pc:sldMk cId="758293072" sldId="348"/>
            <ac:spMk id="3" creationId="{6B3AF28C-9D4F-4875-9958-462AFA4FDF3A}"/>
          </ac:spMkLst>
        </pc:spChg>
        <pc:graphicFrameChg chg="del">
          <ac:chgData name="William Belden" userId="bc4b5dc7-8207-46ac-b5ce-0e58659641bb" providerId="ADAL" clId="{00DED876-5C6A-4F78-9F14-8002EAF1840C}" dt="2023-01-31T00:47:35.922" v="194"/>
          <ac:graphicFrameMkLst>
            <pc:docMk/>
            <pc:sldMk cId="758293072" sldId="348"/>
            <ac:graphicFrameMk id="5" creationId="{B01001B4-641F-4A57-9ACB-DFAE71863FC4}"/>
          </ac:graphicFrameMkLst>
        </pc:graphicFrameChg>
        <pc:graphicFrameChg chg="add mod modGraphic">
          <ac:chgData name="William Belden" userId="bc4b5dc7-8207-46ac-b5ce-0e58659641bb" providerId="ADAL" clId="{00DED876-5C6A-4F78-9F14-8002EAF1840C}" dt="2023-01-31T00:49:33.480" v="206" actId="14100"/>
          <ac:graphicFrameMkLst>
            <pc:docMk/>
            <pc:sldMk cId="758293072" sldId="348"/>
            <ac:graphicFrameMk id="6" creationId="{E3D1BB81-FA43-46A0-9955-4F81E96F2A47}"/>
          </ac:graphicFrameMkLst>
        </pc:graphicFrameChg>
      </pc:sldChg>
      <pc:sldChg chg="modSp add">
        <pc:chgData name="William Belden" userId="bc4b5dc7-8207-46ac-b5ce-0e58659641bb" providerId="ADAL" clId="{00DED876-5C6A-4F78-9F14-8002EAF1840C}" dt="2023-01-31T01:23:52.999" v="814" actId="20577"/>
        <pc:sldMkLst>
          <pc:docMk/>
          <pc:sldMk cId="4103840699" sldId="349"/>
        </pc:sldMkLst>
        <pc:spChg chg="mod">
          <ac:chgData name="William Belden" userId="bc4b5dc7-8207-46ac-b5ce-0e58659641bb" providerId="ADAL" clId="{00DED876-5C6A-4F78-9F14-8002EAF1840C}" dt="2023-01-31T01:23:52.999" v="814" actId="20577"/>
          <ac:spMkLst>
            <pc:docMk/>
            <pc:sldMk cId="4103840699" sldId="349"/>
            <ac:spMk id="2" creationId="{C3C593D2-F6CE-4AE6-8BC5-93686BD3C6EE}"/>
          </ac:spMkLst>
        </pc:spChg>
        <pc:spChg chg="mod">
          <ac:chgData name="William Belden" userId="bc4b5dc7-8207-46ac-b5ce-0e58659641bb" providerId="ADAL" clId="{00DED876-5C6A-4F78-9F14-8002EAF1840C}" dt="2023-01-31T01:23:42.302" v="804" actId="113"/>
          <ac:spMkLst>
            <pc:docMk/>
            <pc:sldMk cId="4103840699" sldId="349"/>
            <ac:spMk id="3" creationId="{01B0B806-200F-4863-920F-16A5FBA1CF1C}"/>
          </ac:spMkLst>
        </pc:spChg>
      </pc:sldChg>
      <pc:sldChg chg="modSp add">
        <pc:chgData name="William Belden" userId="bc4b5dc7-8207-46ac-b5ce-0e58659641bb" providerId="ADAL" clId="{00DED876-5C6A-4F78-9F14-8002EAF1840C}" dt="2023-01-31T01:22:58.314" v="765" actId="20577"/>
        <pc:sldMkLst>
          <pc:docMk/>
          <pc:sldMk cId="662954490" sldId="350"/>
        </pc:sldMkLst>
        <pc:spChg chg="mod">
          <ac:chgData name="William Belden" userId="bc4b5dc7-8207-46ac-b5ce-0e58659641bb" providerId="ADAL" clId="{00DED876-5C6A-4F78-9F14-8002EAF1840C}" dt="2023-01-31T01:22:58.314" v="765" actId="20577"/>
          <ac:spMkLst>
            <pc:docMk/>
            <pc:sldMk cId="662954490" sldId="350"/>
            <ac:spMk id="2" creationId="{C3C593D2-F6CE-4AE6-8BC5-93686BD3C6EE}"/>
          </ac:spMkLst>
        </pc:spChg>
      </pc:sldChg>
    </pc:docChg>
  </pc:docChgLst>
  <pc:docChgLst>
    <pc:chgData name="William Belden" userId="S::wbelden@sbctc.edu::bc4b5dc7-8207-46ac-b5ce-0e58659641bb" providerId="AD" clId="Web-{2C49C6E5-2B04-AE3C-8191-F9F9E8B949B1}"/>
    <pc:docChg chg="modSld">
      <pc:chgData name="William Belden" userId="S::wbelden@sbctc.edu::bc4b5dc7-8207-46ac-b5ce-0e58659641bb" providerId="AD" clId="Web-{2C49C6E5-2B04-AE3C-8191-F9F9E8B949B1}" dt="2023-02-03T02:14:25.700" v="191"/>
      <pc:docMkLst>
        <pc:docMk/>
      </pc:docMkLst>
      <pc:sldChg chg="modSp">
        <pc:chgData name="William Belden" userId="S::wbelden@sbctc.edu::bc4b5dc7-8207-46ac-b5ce-0e58659641bb" providerId="AD" clId="Web-{2C49C6E5-2B04-AE3C-8191-F9F9E8B949B1}" dt="2023-02-03T02:14:25.700" v="191"/>
        <pc:sldMkLst>
          <pc:docMk/>
          <pc:sldMk cId="2900795834" sldId="357"/>
        </pc:sldMkLst>
        <pc:graphicFrameChg chg="mod modGraphic">
          <ac:chgData name="William Belden" userId="S::wbelden@sbctc.edu::bc4b5dc7-8207-46ac-b5ce-0e58659641bb" providerId="AD" clId="Web-{2C49C6E5-2B04-AE3C-8191-F9F9E8B949B1}" dt="2023-02-03T02:14:25.700" v="191"/>
          <ac:graphicFrameMkLst>
            <pc:docMk/>
            <pc:sldMk cId="2900795834" sldId="357"/>
            <ac:graphicFrameMk id="6" creationId="{2CB6A8E4-46BD-4F4B-8B15-9CB4AC973875}"/>
          </ac:graphicFrameMkLst>
        </pc:graphicFrameChg>
      </pc:sldChg>
      <pc:sldChg chg="modSp">
        <pc:chgData name="William Belden" userId="S::wbelden@sbctc.edu::bc4b5dc7-8207-46ac-b5ce-0e58659641bb" providerId="AD" clId="Web-{2C49C6E5-2B04-AE3C-8191-F9F9E8B949B1}" dt="2023-02-03T01:19:03.354" v="96"/>
        <pc:sldMkLst>
          <pc:docMk/>
          <pc:sldMk cId="3627630713" sldId="359"/>
        </pc:sldMkLst>
        <pc:graphicFrameChg chg="mod modGraphic">
          <ac:chgData name="William Belden" userId="S::wbelden@sbctc.edu::bc4b5dc7-8207-46ac-b5ce-0e58659641bb" providerId="AD" clId="Web-{2C49C6E5-2B04-AE3C-8191-F9F9E8B949B1}" dt="2023-02-03T01:19:03.354" v="96"/>
          <ac:graphicFrameMkLst>
            <pc:docMk/>
            <pc:sldMk cId="3627630713" sldId="359"/>
            <ac:graphicFrameMk id="7" creationId="{B3AA74E2-9ED5-4595-9B30-8A1AF302AFE4}"/>
          </ac:graphicFrameMkLst>
        </pc:graphicFrameChg>
      </pc:sldChg>
    </pc:docChg>
  </pc:docChgLst>
  <pc:docChgLst>
    <pc:chgData name="Danny  Marshall" userId="S::dmarshall@sbctc.edu::5e855508-5fdc-4e32-840a-92753d931e22" providerId="AD" clId="Web-{929C079B-91D1-4DFC-A63C-9CD48749DBA6}"/>
    <pc:docChg chg="modSld">
      <pc:chgData name="Danny  Marshall" userId="S::dmarshall@sbctc.edu::5e855508-5fdc-4e32-840a-92753d931e22" providerId="AD" clId="Web-{929C079B-91D1-4DFC-A63C-9CD48749DBA6}" dt="2023-02-01T17:13:03.662" v="34" actId="20577"/>
      <pc:docMkLst>
        <pc:docMk/>
      </pc:docMkLst>
      <pc:sldChg chg="modSp">
        <pc:chgData name="Danny  Marshall" userId="S::dmarshall@sbctc.edu::5e855508-5fdc-4e32-840a-92753d931e22" providerId="AD" clId="Web-{929C079B-91D1-4DFC-A63C-9CD48749DBA6}" dt="2023-02-01T17:13:03.662" v="34" actId="20577"/>
        <pc:sldMkLst>
          <pc:docMk/>
          <pc:sldMk cId="2951127153" sldId="324"/>
        </pc:sldMkLst>
        <pc:spChg chg="mod">
          <ac:chgData name="Danny  Marshall" userId="S::dmarshall@sbctc.edu::5e855508-5fdc-4e32-840a-92753d931e22" providerId="AD" clId="Web-{929C079B-91D1-4DFC-A63C-9CD48749DBA6}" dt="2023-02-01T17:13:03.662" v="34" actId="20577"/>
          <ac:spMkLst>
            <pc:docMk/>
            <pc:sldMk cId="2951127153" sldId="324"/>
            <ac:spMk id="3" creationId="{60D2EEC0-6306-4A3A-8409-26C89B35A05C}"/>
          </ac:spMkLst>
        </pc:spChg>
      </pc:sldChg>
      <pc:sldChg chg="modSp">
        <pc:chgData name="Danny  Marshall" userId="S::dmarshall@sbctc.edu::5e855508-5fdc-4e32-840a-92753d931e22" providerId="AD" clId="Web-{929C079B-91D1-4DFC-A63C-9CD48749DBA6}" dt="2023-02-01T17:06:31.482" v="2" actId="20577"/>
        <pc:sldMkLst>
          <pc:docMk/>
          <pc:sldMk cId="2184873135" sldId="352"/>
        </pc:sldMkLst>
        <pc:spChg chg="mod">
          <ac:chgData name="Danny  Marshall" userId="S::dmarshall@sbctc.edu::5e855508-5fdc-4e32-840a-92753d931e22" providerId="AD" clId="Web-{929C079B-91D1-4DFC-A63C-9CD48749DBA6}" dt="2023-02-01T17:06:31.482" v="2" actId="20577"/>
          <ac:spMkLst>
            <pc:docMk/>
            <pc:sldMk cId="2184873135" sldId="352"/>
            <ac:spMk id="3" creationId="{01B0B806-200F-4863-920F-16A5FBA1CF1C}"/>
          </ac:spMkLst>
        </pc:spChg>
      </pc:sldChg>
    </pc:docChg>
  </pc:docChgLst>
  <pc:docChgLst>
    <pc:chgData name="Kimberly Ingram" userId="S::kingram@sbctc.edu::f52c1617-9f2c-4a08-9f9e-3a7d4abb7177" providerId="AD" clId="Web-{7CDCC4BA-AC1E-1CED-DF3E-2FA60400436B}"/>
    <pc:docChg chg="modSld">
      <pc:chgData name="Kimberly Ingram" userId="S::kingram@sbctc.edu::f52c1617-9f2c-4a08-9f9e-3a7d4abb7177" providerId="AD" clId="Web-{7CDCC4BA-AC1E-1CED-DF3E-2FA60400436B}" dt="2023-02-02T16:03:38.140" v="2" actId="20577"/>
      <pc:docMkLst>
        <pc:docMk/>
      </pc:docMkLst>
      <pc:sldChg chg="modSp">
        <pc:chgData name="Kimberly Ingram" userId="S::kingram@sbctc.edu::f52c1617-9f2c-4a08-9f9e-3a7d4abb7177" providerId="AD" clId="Web-{7CDCC4BA-AC1E-1CED-DF3E-2FA60400436B}" dt="2023-02-02T16:03:38.140" v="2" actId="20577"/>
        <pc:sldMkLst>
          <pc:docMk/>
          <pc:sldMk cId="4103840699" sldId="349"/>
        </pc:sldMkLst>
        <pc:spChg chg="mod">
          <ac:chgData name="Kimberly Ingram" userId="S::kingram@sbctc.edu::f52c1617-9f2c-4a08-9f9e-3a7d4abb7177" providerId="AD" clId="Web-{7CDCC4BA-AC1E-1CED-DF3E-2FA60400436B}" dt="2023-02-02T16:03:38.140" v="2" actId="20577"/>
          <ac:spMkLst>
            <pc:docMk/>
            <pc:sldMk cId="4103840699" sldId="349"/>
            <ac:spMk id="3" creationId="{01B0B806-200F-4863-920F-16A5FBA1CF1C}"/>
          </ac:spMkLst>
        </pc:spChg>
      </pc:sldChg>
    </pc:docChg>
  </pc:docChgLst>
  <pc:docChgLst>
    <pc:chgData name="William Belden" userId="bc4b5dc7-8207-46ac-b5ce-0e58659641bb" providerId="ADAL" clId="{B779F835-95FB-4F56-B434-94550F2B4E24}"/>
    <pc:docChg chg="undo custSel addSld delSld modSld sldOrd">
      <pc:chgData name="William Belden" userId="bc4b5dc7-8207-46ac-b5ce-0e58659641bb" providerId="ADAL" clId="{B779F835-95FB-4F56-B434-94550F2B4E24}" dt="2023-02-02T00:15:30.264" v="2002" actId="14100"/>
      <pc:docMkLst>
        <pc:docMk/>
      </pc:docMkLst>
      <pc:sldChg chg="modSp add del">
        <pc:chgData name="William Belden" userId="bc4b5dc7-8207-46ac-b5ce-0e58659641bb" providerId="ADAL" clId="{B779F835-95FB-4F56-B434-94550F2B4E24}" dt="2023-02-02T00:15:01.469" v="1998" actId="14100"/>
        <pc:sldMkLst>
          <pc:docMk/>
          <pc:sldMk cId="2590402174" sldId="277"/>
        </pc:sldMkLst>
        <pc:spChg chg="mod">
          <ac:chgData name="William Belden" userId="bc4b5dc7-8207-46ac-b5ce-0e58659641bb" providerId="ADAL" clId="{B779F835-95FB-4F56-B434-94550F2B4E24}" dt="2023-02-02T00:14:52.420" v="1996" actId="27636"/>
          <ac:spMkLst>
            <pc:docMk/>
            <pc:sldMk cId="2590402174" sldId="277"/>
            <ac:spMk id="2" creationId="{39E41B37-9231-47A5-BFB0-923E3434AECD}"/>
          </ac:spMkLst>
        </pc:spChg>
        <pc:graphicFrameChg chg="mod">
          <ac:chgData name="William Belden" userId="bc4b5dc7-8207-46ac-b5ce-0e58659641bb" providerId="ADAL" clId="{B779F835-95FB-4F56-B434-94550F2B4E24}" dt="2023-02-02T00:15:01.469" v="1998" actId="14100"/>
          <ac:graphicFrameMkLst>
            <pc:docMk/>
            <pc:sldMk cId="2590402174" sldId="277"/>
            <ac:graphicFrameMk id="4" creationId="{AA820973-F534-4E06-87D0-4457D6D32082}"/>
          </ac:graphicFrameMkLst>
        </pc:graphicFrameChg>
      </pc:sldChg>
      <pc:sldChg chg="modSp">
        <pc:chgData name="William Belden" userId="bc4b5dc7-8207-46ac-b5ce-0e58659641bb" providerId="ADAL" clId="{B779F835-95FB-4F56-B434-94550F2B4E24}" dt="2023-01-31T23:37:35.261" v="139" actId="20577"/>
        <pc:sldMkLst>
          <pc:docMk/>
          <pc:sldMk cId="64396792" sldId="310"/>
        </pc:sldMkLst>
        <pc:spChg chg="mod">
          <ac:chgData name="William Belden" userId="bc4b5dc7-8207-46ac-b5ce-0e58659641bb" providerId="ADAL" clId="{B779F835-95FB-4F56-B434-94550F2B4E24}" dt="2023-01-31T23:35:13.967" v="114" actId="20577"/>
          <ac:spMkLst>
            <pc:docMk/>
            <pc:sldMk cId="64396792" sldId="310"/>
            <ac:spMk id="2" creationId="{00000000-0000-0000-0000-000000000000}"/>
          </ac:spMkLst>
        </pc:spChg>
        <pc:spChg chg="mod">
          <ac:chgData name="William Belden" userId="bc4b5dc7-8207-46ac-b5ce-0e58659641bb" providerId="ADAL" clId="{B779F835-95FB-4F56-B434-94550F2B4E24}" dt="2023-01-31T23:37:35.261" v="139" actId="20577"/>
          <ac:spMkLst>
            <pc:docMk/>
            <pc:sldMk cId="64396792" sldId="310"/>
            <ac:spMk id="3" creationId="{00000000-0000-0000-0000-000000000000}"/>
          </ac:spMkLst>
        </pc:spChg>
      </pc:sldChg>
      <pc:sldChg chg="modSp add ord modTransition modNotesTx">
        <pc:chgData name="William Belden" userId="bc4b5dc7-8207-46ac-b5ce-0e58659641bb" providerId="ADAL" clId="{B779F835-95FB-4F56-B434-94550F2B4E24}" dt="2023-02-01T23:44:38.651" v="1726"/>
        <pc:sldMkLst>
          <pc:docMk/>
          <pc:sldMk cId="3582940855" sldId="323"/>
        </pc:sldMkLst>
        <pc:spChg chg="mod">
          <ac:chgData name="William Belden" userId="bc4b5dc7-8207-46ac-b5ce-0e58659641bb" providerId="ADAL" clId="{B779F835-95FB-4F56-B434-94550F2B4E24}" dt="2023-01-31T22:45:51.902" v="68" actId="5793"/>
          <ac:spMkLst>
            <pc:docMk/>
            <pc:sldMk cId="3582940855" sldId="323"/>
            <ac:spMk id="3" creationId="{B193FFBE-DAA1-457C-B673-236CD1F0819D}"/>
          </ac:spMkLst>
        </pc:spChg>
        <pc:spChg chg="mod">
          <ac:chgData name="William Belden" userId="bc4b5dc7-8207-46ac-b5ce-0e58659641bb" providerId="ADAL" clId="{B779F835-95FB-4F56-B434-94550F2B4E24}" dt="2023-02-01T17:42:09.050" v="864" actId="20577"/>
          <ac:spMkLst>
            <pc:docMk/>
            <pc:sldMk cId="3582940855" sldId="323"/>
            <ac:spMk id="4" creationId="{7886D346-E4F6-41D6-9F96-912CEEA561DA}"/>
          </ac:spMkLst>
        </pc:spChg>
        <pc:spChg chg="mod">
          <ac:chgData name="William Belden" userId="bc4b5dc7-8207-46ac-b5ce-0e58659641bb" providerId="ADAL" clId="{B779F835-95FB-4F56-B434-94550F2B4E24}" dt="2023-01-31T22:44:53.072" v="62" actId="14100"/>
          <ac:spMkLst>
            <pc:docMk/>
            <pc:sldMk cId="3582940855" sldId="323"/>
            <ac:spMk id="5" creationId="{1ACCA0C6-F5DF-46F0-9199-CBD7D6C882B0}"/>
          </ac:spMkLst>
        </pc:spChg>
      </pc:sldChg>
      <pc:sldChg chg="modSp add ord modTransition">
        <pc:chgData name="William Belden" userId="bc4b5dc7-8207-46ac-b5ce-0e58659641bb" providerId="ADAL" clId="{B779F835-95FB-4F56-B434-94550F2B4E24}" dt="2023-02-01T23:45:47.231" v="1733"/>
        <pc:sldMkLst>
          <pc:docMk/>
          <pc:sldMk cId="2951127153" sldId="324"/>
        </pc:sldMkLst>
        <pc:spChg chg="mod">
          <ac:chgData name="William Belden" userId="bc4b5dc7-8207-46ac-b5ce-0e58659641bb" providerId="ADAL" clId="{B779F835-95FB-4F56-B434-94550F2B4E24}" dt="2023-01-31T22:46:21.261" v="72" actId="14100"/>
          <ac:spMkLst>
            <pc:docMk/>
            <pc:sldMk cId="2951127153" sldId="324"/>
            <ac:spMk id="2" creationId="{83A98C51-FB76-4FAA-A5C3-9C5A269E34D8}"/>
          </ac:spMkLst>
        </pc:spChg>
        <pc:spChg chg="mod">
          <ac:chgData name="William Belden" userId="bc4b5dc7-8207-46ac-b5ce-0e58659641bb" providerId="ADAL" clId="{B779F835-95FB-4F56-B434-94550F2B4E24}" dt="2023-01-31T22:46:47.446" v="79" actId="27636"/>
          <ac:spMkLst>
            <pc:docMk/>
            <pc:sldMk cId="2951127153" sldId="324"/>
            <ac:spMk id="3" creationId="{60D2EEC0-6306-4A3A-8409-26C89B35A05C}"/>
          </ac:spMkLst>
        </pc:spChg>
        <pc:spChg chg="mod">
          <ac:chgData name="William Belden" userId="bc4b5dc7-8207-46ac-b5ce-0e58659641bb" providerId="ADAL" clId="{B779F835-95FB-4F56-B434-94550F2B4E24}" dt="2023-01-31T22:46:59.804" v="83" actId="14100"/>
          <ac:spMkLst>
            <pc:docMk/>
            <pc:sldMk cId="2951127153" sldId="324"/>
            <ac:spMk id="4" creationId="{62EC5C1A-B605-4234-AF85-E628A4DF240E}"/>
          </ac:spMkLst>
        </pc:spChg>
      </pc:sldChg>
      <pc:sldChg chg="delSp ord">
        <pc:chgData name="William Belden" userId="bc4b5dc7-8207-46ac-b5ce-0e58659641bb" providerId="ADAL" clId="{B779F835-95FB-4F56-B434-94550F2B4E24}" dt="2023-01-31T22:47:32.138" v="86"/>
        <pc:sldMkLst>
          <pc:docMk/>
          <pc:sldMk cId="3278020861" sldId="328"/>
        </pc:sldMkLst>
        <pc:graphicFrameChg chg="del">
          <ac:chgData name="William Belden" userId="bc4b5dc7-8207-46ac-b5ce-0e58659641bb" providerId="ADAL" clId="{B779F835-95FB-4F56-B434-94550F2B4E24}" dt="2023-01-31T20:58:36.148" v="2"/>
          <ac:graphicFrameMkLst>
            <pc:docMk/>
            <pc:sldMk cId="3278020861" sldId="328"/>
            <ac:graphicFrameMk id="5" creationId="{D139B71B-8FA8-44C8-9875-38DCD0E4ED69}"/>
          </ac:graphicFrameMkLst>
        </pc:graphicFrameChg>
      </pc:sldChg>
      <pc:sldChg chg="addSp delSp modSp">
        <pc:chgData name="William Belden" userId="bc4b5dc7-8207-46ac-b5ce-0e58659641bb" providerId="ADAL" clId="{B779F835-95FB-4F56-B434-94550F2B4E24}" dt="2023-02-02T00:06:04.400" v="1945" actId="20577"/>
        <pc:sldMkLst>
          <pc:docMk/>
          <pc:sldMk cId="2484849625" sldId="329"/>
        </pc:sldMkLst>
        <pc:spChg chg="mod">
          <ac:chgData name="William Belden" userId="bc4b5dc7-8207-46ac-b5ce-0e58659641bb" providerId="ADAL" clId="{B779F835-95FB-4F56-B434-94550F2B4E24}" dt="2023-02-02T00:06:04.400" v="1945" actId="20577"/>
          <ac:spMkLst>
            <pc:docMk/>
            <pc:sldMk cId="2484849625" sldId="329"/>
            <ac:spMk id="2" creationId="{00000000-0000-0000-0000-000000000000}"/>
          </ac:spMkLst>
        </pc:spChg>
        <pc:spChg chg="add del mod">
          <ac:chgData name="William Belden" userId="bc4b5dc7-8207-46ac-b5ce-0e58659641bb" providerId="ADAL" clId="{B779F835-95FB-4F56-B434-94550F2B4E24}" dt="2023-02-01T20:43:43.820" v="1025"/>
          <ac:spMkLst>
            <pc:docMk/>
            <pc:sldMk cId="2484849625" sldId="329"/>
            <ac:spMk id="6" creationId="{DA8A2BEC-8957-4B6D-8D06-9DC0D91A33DA}"/>
          </ac:spMkLst>
        </pc:spChg>
        <pc:graphicFrameChg chg="del modGraphic">
          <ac:chgData name="William Belden" userId="bc4b5dc7-8207-46ac-b5ce-0e58659641bb" providerId="ADAL" clId="{B779F835-95FB-4F56-B434-94550F2B4E24}" dt="2023-02-01T20:42:12.861" v="1023" actId="478"/>
          <ac:graphicFrameMkLst>
            <pc:docMk/>
            <pc:sldMk cId="2484849625" sldId="329"/>
            <ac:graphicFrameMk id="5" creationId="{B01001B4-641F-4A57-9ACB-DFAE71863FC4}"/>
          </ac:graphicFrameMkLst>
        </pc:graphicFrameChg>
        <pc:graphicFrameChg chg="add mod modGraphic">
          <ac:chgData name="William Belden" userId="bc4b5dc7-8207-46ac-b5ce-0e58659641bb" providerId="ADAL" clId="{B779F835-95FB-4F56-B434-94550F2B4E24}" dt="2023-02-01T23:09:09.349" v="1253" actId="1076"/>
          <ac:graphicFrameMkLst>
            <pc:docMk/>
            <pc:sldMk cId="2484849625" sldId="329"/>
            <ac:graphicFrameMk id="7" creationId="{2CF1F472-F091-41E3-947E-ACDF8B7FAEA0}"/>
          </ac:graphicFrameMkLst>
        </pc:graphicFrameChg>
      </pc:sldChg>
      <pc:sldChg chg="modSp">
        <pc:chgData name="William Belden" userId="bc4b5dc7-8207-46ac-b5ce-0e58659641bb" providerId="ADAL" clId="{B779F835-95FB-4F56-B434-94550F2B4E24}" dt="2023-02-01T16:39:21.589" v="840" actId="20577"/>
        <pc:sldMkLst>
          <pc:docMk/>
          <pc:sldMk cId="4212393491" sldId="334"/>
        </pc:sldMkLst>
        <pc:spChg chg="mod">
          <ac:chgData name="William Belden" userId="bc4b5dc7-8207-46ac-b5ce-0e58659641bb" providerId="ADAL" clId="{B779F835-95FB-4F56-B434-94550F2B4E24}" dt="2023-02-01T16:39:21.589" v="840" actId="20577"/>
          <ac:spMkLst>
            <pc:docMk/>
            <pc:sldMk cId="4212393491" sldId="334"/>
            <ac:spMk id="3" creationId="{00000000-0000-0000-0000-000000000000}"/>
          </ac:spMkLst>
        </pc:spChg>
      </pc:sldChg>
      <pc:sldChg chg="modSp">
        <pc:chgData name="William Belden" userId="bc4b5dc7-8207-46ac-b5ce-0e58659641bb" providerId="ADAL" clId="{B779F835-95FB-4F56-B434-94550F2B4E24}" dt="2023-02-02T00:15:30.264" v="2002" actId="14100"/>
        <pc:sldMkLst>
          <pc:docMk/>
          <pc:sldMk cId="2901042092" sldId="336"/>
        </pc:sldMkLst>
        <pc:spChg chg="mod">
          <ac:chgData name="William Belden" userId="bc4b5dc7-8207-46ac-b5ce-0e58659641bb" providerId="ADAL" clId="{B779F835-95FB-4F56-B434-94550F2B4E24}" dt="2023-02-02T00:15:30.264" v="2002" actId="14100"/>
          <ac:spMkLst>
            <pc:docMk/>
            <pc:sldMk cId="2901042092" sldId="336"/>
            <ac:spMk id="3" creationId="{01B0B806-200F-4863-920F-16A5FBA1CF1C}"/>
          </ac:spMkLst>
        </pc:spChg>
      </pc:sldChg>
      <pc:sldChg chg="modSp">
        <pc:chgData name="William Belden" userId="bc4b5dc7-8207-46ac-b5ce-0e58659641bb" providerId="ADAL" clId="{B779F835-95FB-4F56-B434-94550F2B4E24}" dt="2023-02-02T00:02:19.261" v="1871" actId="20577"/>
        <pc:sldMkLst>
          <pc:docMk/>
          <pc:sldMk cId="2370290682" sldId="337"/>
        </pc:sldMkLst>
        <pc:spChg chg="mod">
          <ac:chgData name="William Belden" userId="bc4b5dc7-8207-46ac-b5ce-0e58659641bb" providerId="ADAL" clId="{B779F835-95FB-4F56-B434-94550F2B4E24}" dt="2023-02-02T00:02:19.261" v="1871" actId="20577"/>
          <ac:spMkLst>
            <pc:docMk/>
            <pc:sldMk cId="2370290682" sldId="337"/>
            <ac:spMk id="6" creationId="{00000000-0000-0000-0000-000000000000}"/>
          </ac:spMkLst>
        </pc:spChg>
      </pc:sldChg>
      <pc:sldChg chg="modSp">
        <pc:chgData name="William Belden" userId="bc4b5dc7-8207-46ac-b5ce-0e58659641bb" providerId="ADAL" clId="{B779F835-95FB-4F56-B434-94550F2B4E24}" dt="2023-02-01T20:36:39.069" v="1021" actId="20577"/>
        <pc:sldMkLst>
          <pc:docMk/>
          <pc:sldMk cId="4128186094" sldId="340"/>
        </pc:sldMkLst>
        <pc:spChg chg="mod">
          <ac:chgData name="William Belden" userId="bc4b5dc7-8207-46ac-b5ce-0e58659641bb" providerId="ADAL" clId="{B779F835-95FB-4F56-B434-94550F2B4E24}" dt="2023-02-01T20:36:39.069" v="1021" actId="20577"/>
          <ac:spMkLst>
            <pc:docMk/>
            <pc:sldMk cId="4128186094" sldId="340"/>
            <ac:spMk id="3" creationId="{01B0B806-200F-4863-920F-16A5FBA1CF1C}"/>
          </ac:spMkLst>
        </pc:spChg>
      </pc:sldChg>
      <pc:sldChg chg="modNotesTx">
        <pc:chgData name="William Belden" userId="bc4b5dc7-8207-46ac-b5ce-0e58659641bb" providerId="ADAL" clId="{B779F835-95FB-4F56-B434-94550F2B4E24}" dt="2023-02-01T00:38:08.840" v="662" actId="20577"/>
        <pc:sldMkLst>
          <pc:docMk/>
          <pc:sldMk cId="1022569029" sldId="347"/>
        </pc:sldMkLst>
      </pc:sldChg>
      <pc:sldChg chg="ord modTransition">
        <pc:chgData name="William Belden" userId="bc4b5dc7-8207-46ac-b5ce-0e58659641bb" providerId="ADAL" clId="{B779F835-95FB-4F56-B434-94550F2B4E24}" dt="2023-02-01T23:45:49.473" v="1734"/>
        <pc:sldMkLst>
          <pc:docMk/>
          <pc:sldMk cId="758293072" sldId="348"/>
        </pc:sldMkLst>
      </pc:sldChg>
      <pc:sldChg chg="modSp">
        <pc:chgData name="William Belden" userId="bc4b5dc7-8207-46ac-b5ce-0e58659641bb" providerId="ADAL" clId="{B779F835-95FB-4F56-B434-94550F2B4E24}" dt="2023-02-01T00:46:51.825" v="701" actId="255"/>
        <pc:sldMkLst>
          <pc:docMk/>
          <pc:sldMk cId="4103840699" sldId="349"/>
        </pc:sldMkLst>
        <pc:spChg chg="mod">
          <ac:chgData name="William Belden" userId="bc4b5dc7-8207-46ac-b5ce-0e58659641bb" providerId="ADAL" clId="{B779F835-95FB-4F56-B434-94550F2B4E24}" dt="2023-01-31T23:33:37.915" v="103" actId="14100"/>
          <ac:spMkLst>
            <pc:docMk/>
            <pc:sldMk cId="4103840699" sldId="349"/>
            <ac:spMk id="2" creationId="{C3C593D2-F6CE-4AE6-8BC5-93686BD3C6EE}"/>
          </ac:spMkLst>
        </pc:spChg>
        <pc:spChg chg="mod">
          <ac:chgData name="William Belden" userId="bc4b5dc7-8207-46ac-b5ce-0e58659641bb" providerId="ADAL" clId="{B779F835-95FB-4F56-B434-94550F2B4E24}" dt="2023-02-01T00:46:51.825" v="701" actId="255"/>
          <ac:spMkLst>
            <pc:docMk/>
            <pc:sldMk cId="4103840699" sldId="349"/>
            <ac:spMk id="3" creationId="{01B0B806-200F-4863-920F-16A5FBA1CF1C}"/>
          </ac:spMkLst>
        </pc:spChg>
      </pc:sldChg>
      <pc:sldChg chg="addSp delSp modSp add ord modTransition">
        <pc:chgData name="William Belden" userId="bc4b5dc7-8207-46ac-b5ce-0e58659641bb" providerId="ADAL" clId="{B779F835-95FB-4F56-B434-94550F2B4E24}" dt="2023-02-01T23:44:41.689" v="1727"/>
        <pc:sldMkLst>
          <pc:docMk/>
          <pc:sldMk cId="2718365117" sldId="351"/>
        </pc:sldMkLst>
        <pc:spChg chg="del">
          <ac:chgData name="William Belden" userId="bc4b5dc7-8207-46ac-b5ce-0e58659641bb" providerId="ADAL" clId="{B779F835-95FB-4F56-B434-94550F2B4E24}" dt="2023-01-31T20:59:16.675" v="8"/>
          <ac:spMkLst>
            <pc:docMk/>
            <pc:sldMk cId="2718365117" sldId="351"/>
            <ac:spMk id="2" creationId="{D635630E-73B4-4814-B22A-5FC46EE06723}"/>
          </ac:spMkLst>
        </pc:spChg>
        <pc:spChg chg="del">
          <ac:chgData name="William Belden" userId="bc4b5dc7-8207-46ac-b5ce-0e58659641bb" providerId="ADAL" clId="{B779F835-95FB-4F56-B434-94550F2B4E24}" dt="2023-01-31T20:59:16.675" v="8"/>
          <ac:spMkLst>
            <pc:docMk/>
            <pc:sldMk cId="2718365117" sldId="351"/>
            <ac:spMk id="3" creationId="{D44D408A-492D-494C-9D86-49EFECEC70D7}"/>
          </ac:spMkLst>
        </pc:spChg>
        <pc:graphicFrameChg chg="add mod">
          <ac:chgData name="William Belden" userId="bc4b5dc7-8207-46ac-b5ce-0e58659641bb" providerId="ADAL" clId="{B779F835-95FB-4F56-B434-94550F2B4E24}" dt="2023-02-01T01:00:40.334" v="715"/>
          <ac:graphicFrameMkLst>
            <pc:docMk/>
            <pc:sldMk cId="2718365117" sldId="351"/>
            <ac:graphicFrameMk id="5" creationId="{754E37BD-91C4-41B7-A844-4266E878AFB1}"/>
          </ac:graphicFrameMkLst>
        </pc:graphicFrameChg>
      </pc:sldChg>
      <pc:sldChg chg="modSp add">
        <pc:chgData name="William Belden" userId="bc4b5dc7-8207-46ac-b5ce-0e58659641bb" providerId="ADAL" clId="{B779F835-95FB-4F56-B434-94550F2B4E24}" dt="2023-02-01T00:30:46.383" v="661" actId="255"/>
        <pc:sldMkLst>
          <pc:docMk/>
          <pc:sldMk cId="2184873135" sldId="352"/>
        </pc:sldMkLst>
        <pc:spChg chg="mod">
          <ac:chgData name="William Belden" userId="bc4b5dc7-8207-46ac-b5ce-0e58659641bb" providerId="ADAL" clId="{B779F835-95FB-4F56-B434-94550F2B4E24}" dt="2023-02-01T00:30:46.383" v="661" actId="255"/>
          <ac:spMkLst>
            <pc:docMk/>
            <pc:sldMk cId="2184873135" sldId="352"/>
            <ac:spMk id="3" creationId="{01B0B806-200F-4863-920F-16A5FBA1CF1C}"/>
          </ac:spMkLst>
        </pc:spChg>
      </pc:sldChg>
      <pc:sldChg chg="add del">
        <pc:chgData name="William Belden" userId="bc4b5dc7-8207-46ac-b5ce-0e58659641bb" providerId="ADAL" clId="{B779F835-95FB-4F56-B434-94550F2B4E24}" dt="2023-02-01T00:13:19.290" v="158" actId="2696"/>
        <pc:sldMkLst>
          <pc:docMk/>
          <pc:sldMk cId="2385059160" sldId="352"/>
        </pc:sldMkLst>
      </pc:sldChg>
      <pc:sldChg chg="add ord">
        <pc:chgData name="William Belden" userId="bc4b5dc7-8207-46ac-b5ce-0e58659641bb" providerId="ADAL" clId="{B779F835-95FB-4F56-B434-94550F2B4E24}" dt="2023-02-01T23:44:44.062" v="1728"/>
        <pc:sldMkLst>
          <pc:docMk/>
          <pc:sldMk cId="2142785140" sldId="353"/>
        </pc:sldMkLst>
      </pc:sldChg>
      <pc:sldChg chg="add ord modTransition">
        <pc:chgData name="William Belden" userId="bc4b5dc7-8207-46ac-b5ce-0e58659641bb" providerId="ADAL" clId="{B779F835-95FB-4F56-B434-94550F2B4E24}" dt="2023-02-01T23:45:51.661" v="1735"/>
        <pc:sldMkLst>
          <pc:docMk/>
          <pc:sldMk cId="2368914070" sldId="354"/>
        </pc:sldMkLst>
      </pc:sldChg>
      <pc:sldChg chg="addSp modSp add">
        <pc:chgData name="William Belden" userId="bc4b5dc7-8207-46ac-b5ce-0e58659641bb" providerId="ADAL" clId="{B779F835-95FB-4F56-B434-94550F2B4E24}" dt="2023-02-02T00:05:44.650" v="1944" actId="1076"/>
        <pc:sldMkLst>
          <pc:docMk/>
          <pc:sldMk cId="3120184751" sldId="355"/>
        </pc:sldMkLst>
        <pc:spChg chg="mod">
          <ac:chgData name="William Belden" userId="bc4b5dc7-8207-46ac-b5ce-0e58659641bb" providerId="ADAL" clId="{B779F835-95FB-4F56-B434-94550F2B4E24}" dt="2023-02-02T00:03:43.787" v="1904" actId="20577"/>
          <ac:spMkLst>
            <pc:docMk/>
            <pc:sldMk cId="3120184751" sldId="355"/>
            <ac:spMk id="2" creationId="{C3C593D2-F6CE-4AE6-8BC5-93686BD3C6EE}"/>
          </ac:spMkLst>
        </pc:spChg>
        <pc:spChg chg="mod">
          <ac:chgData name="William Belden" userId="bc4b5dc7-8207-46ac-b5ce-0e58659641bb" providerId="ADAL" clId="{B779F835-95FB-4F56-B434-94550F2B4E24}" dt="2023-02-02T00:05:32.496" v="1943" actId="20577"/>
          <ac:spMkLst>
            <pc:docMk/>
            <pc:sldMk cId="3120184751" sldId="355"/>
            <ac:spMk id="3" creationId="{01B0B806-200F-4863-920F-16A5FBA1CF1C}"/>
          </ac:spMkLst>
        </pc:spChg>
        <pc:graphicFrameChg chg="add mod modGraphic">
          <ac:chgData name="William Belden" userId="bc4b5dc7-8207-46ac-b5ce-0e58659641bb" providerId="ADAL" clId="{B779F835-95FB-4F56-B434-94550F2B4E24}" dt="2023-02-02T00:05:44.650" v="1944" actId="1076"/>
          <ac:graphicFrameMkLst>
            <pc:docMk/>
            <pc:sldMk cId="3120184751" sldId="355"/>
            <ac:graphicFrameMk id="5" creationId="{4A4A4212-F4BE-4268-AFD9-67EDB0FDC5C5}"/>
          </ac:graphicFrameMkLst>
        </pc:graphicFrameChg>
      </pc:sldChg>
      <pc:sldChg chg="modSp add ord">
        <pc:chgData name="William Belden" userId="bc4b5dc7-8207-46ac-b5ce-0e58659641bb" providerId="ADAL" clId="{B779F835-95FB-4F56-B434-94550F2B4E24}" dt="2023-02-01T23:33:35.509" v="1613" actId="14734"/>
        <pc:sldMkLst>
          <pc:docMk/>
          <pc:sldMk cId="2693905807" sldId="356"/>
        </pc:sldMkLst>
        <pc:spChg chg="mod">
          <ac:chgData name="William Belden" userId="bc4b5dc7-8207-46ac-b5ce-0e58659641bb" providerId="ADAL" clId="{B779F835-95FB-4F56-B434-94550F2B4E24}" dt="2023-02-01T23:27:26.082" v="1517" actId="20577"/>
          <ac:spMkLst>
            <pc:docMk/>
            <pc:sldMk cId="2693905807" sldId="356"/>
            <ac:spMk id="2" creationId="{C3C593D2-F6CE-4AE6-8BC5-93686BD3C6EE}"/>
          </ac:spMkLst>
        </pc:spChg>
        <pc:spChg chg="mod">
          <ac:chgData name="William Belden" userId="bc4b5dc7-8207-46ac-b5ce-0e58659641bb" providerId="ADAL" clId="{B779F835-95FB-4F56-B434-94550F2B4E24}" dt="2023-02-01T23:33:18.397" v="1611" actId="14100"/>
          <ac:spMkLst>
            <pc:docMk/>
            <pc:sldMk cId="2693905807" sldId="356"/>
            <ac:spMk id="3" creationId="{01B0B806-200F-4863-920F-16A5FBA1CF1C}"/>
          </ac:spMkLst>
        </pc:spChg>
        <pc:graphicFrameChg chg="mod modGraphic">
          <ac:chgData name="William Belden" userId="bc4b5dc7-8207-46ac-b5ce-0e58659641bb" providerId="ADAL" clId="{B779F835-95FB-4F56-B434-94550F2B4E24}" dt="2023-02-01T23:33:35.509" v="1613" actId="14734"/>
          <ac:graphicFrameMkLst>
            <pc:docMk/>
            <pc:sldMk cId="2693905807" sldId="356"/>
            <ac:graphicFrameMk id="5" creationId="{4A4A4212-F4BE-4268-AFD9-67EDB0FDC5C5}"/>
          </ac:graphicFrameMkLst>
        </pc:graphicFrameChg>
      </pc:sldChg>
      <pc:sldChg chg="addSp delSp modSp add ord">
        <pc:chgData name="William Belden" userId="bc4b5dc7-8207-46ac-b5ce-0e58659641bb" providerId="ADAL" clId="{B779F835-95FB-4F56-B434-94550F2B4E24}" dt="2023-02-02T00:06:16.570" v="1949" actId="20577"/>
        <pc:sldMkLst>
          <pc:docMk/>
          <pc:sldMk cId="2900795834" sldId="357"/>
        </pc:sldMkLst>
        <pc:spChg chg="mod">
          <ac:chgData name="William Belden" userId="bc4b5dc7-8207-46ac-b5ce-0e58659641bb" providerId="ADAL" clId="{B779F835-95FB-4F56-B434-94550F2B4E24}" dt="2023-02-02T00:06:16.570" v="1949" actId="20577"/>
          <ac:spMkLst>
            <pc:docMk/>
            <pc:sldMk cId="2900795834" sldId="357"/>
            <ac:spMk id="2" creationId="{00000000-0000-0000-0000-000000000000}"/>
          </ac:spMkLst>
        </pc:spChg>
        <pc:spChg chg="add del mod">
          <ac:chgData name="William Belden" userId="bc4b5dc7-8207-46ac-b5ce-0e58659641bb" providerId="ADAL" clId="{B779F835-95FB-4F56-B434-94550F2B4E24}" dt="2023-02-01T23:19:35.543" v="1377"/>
          <ac:spMkLst>
            <pc:docMk/>
            <pc:sldMk cId="2900795834" sldId="357"/>
            <ac:spMk id="5" creationId="{85F049E8-AE99-4101-87CF-278D2D8F726B}"/>
          </ac:spMkLst>
        </pc:spChg>
        <pc:graphicFrameChg chg="add mod modGraphic">
          <ac:chgData name="William Belden" userId="bc4b5dc7-8207-46ac-b5ce-0e58659641bb" providerId="ADAL" clId="{B779F835-95FB-4F56-B434-94550F2B4E24}" dt="2023-02-01T23:26:08.124" v="1496" actId="20577"/>
          <ac:graphicFrameMkLst>
            <pc:docMk/>
            <pc:sldMk cId="2900795834" sldId="357"/>
            <ac:graphicFrameMk id="6" creationId="{2CB6A8E4-46BD-4F4B-8B15-9CB4AC973875}"/>
          </ac:graphicFrameMkLst>
        </pc:graphicFrameChg>
        <pc:graphicFrameChg chg="del">
          <ac:chgData name="William Belden" userId="bc4b5dc7-8207-46ac-b5ce-0e58659641bb" providerId="ADAL" clId="{B779F835-95FB-4F56-B434-94550F2B4E24}" dt="2023-02-01T23:18:56.734" v="1375" actId="478"/>
          <ac:graphicFrameMkLst>
            <pc:docMk/>
            <pc:sldMk cId="2900795834" sldId="357"/>
            <ac:graphicFrameMk id="7" creationId="{2CF1F472-F091-41E3-947E-ACDF8B7FAEA0}"/>
          </ac:graphicFrameMkLst>
        </pc:graphicFrameChg>
      </pc:sldChg>
      <pc:sldChg chg="add">
        <pc:chgData name="William Belden" userId="bc4b5dc7-8207-46ac-b5ce-0e58659641bb" providerId="ADAL" clId="{B779F835-95FB-4F56-B434-94550F2B4E24}" dt="2023-02-01T23:26:51.964" v="1504"/>
        <pc:sldMkLst>
          <pc:docMk/>
          <pc:sldMk cId="116592143" sldId="358"/>
        </pc:sldMkLst>
      </pc:sldChg>
      <pc:sldChg chg="addSp delSp modSp add">
        <pc:chgData name="William Belden" userId="bc4b5dc7-8207-46ac-b5ce-0e58659641bb" providerId="ADAL" clId="{B779F835-95FB-4F56-B434-94550F2B4E24}" dt="2023-02-02T00:10:42.373" v="1979" actId="14734"/>
        <pc:sldMkLst>
          <pc:docMk/>
          <pc:sldMk cId="3627630713" sldId="359"/>
        </pc:sldMkLst>
        <pc:spChg chg="mod">
          <ac:chgData name="William Belden" userId="bc4b5dc7-8207-46ac-b5ce-0e58659641bb" providerId="ADAL" clId="{B779F835-95FB-4F56-B434-94550F2B4E24}" dt="2023-02-02T00:07:37.595" v="1950"/>
          <ac:spMkLst>
            <pc:docMk/>
            <pc:sldMk cId="3627630713" sldId="359"/>
            <ac:spMk id="2" creationId="{00000000-0000-0000-0000-000000000000}"/>
          </ac:spMkLst>
        </pc:spChg>
        <pc:spChg chg="add del mod">
          <ac:chgData name="William Belden" userId="bc4b5dc7-8207-46ac-b5ce-0e58659641bb" providerId="ADAL" clId="{B779F835-95FB-4F56-B434-94550F2B4E24}" dt="2023-02-02T00:09:02.877" v="1953"/>
          <ac:spMkLst>
            <pc:docMk/>
            <pc:sldMk cId="3627630713" sldId="359"/>
            <ac:spMk id="5" creationId="{84CD2F55-7A42-4CFC-BC96-EDDEAA6E7DCC}"/>
          </ac:spMkLst>
        </pc:spChg>
        <pc:graphicFrameChg chg="del">
          <ac:chgData name="William Belden" userId="bc4b5dc7-8207-46ac-b5ce-0e58659641bb" providerId="ADAL" clId="{B779F835-95FB-4F56-B434-94550F2B4E24}" dt="2023-02-02T00:08:20.140" v="1951" actId="478"/>
          <ac:graphicFrameMkLst>
            <pc:docMk/>
            <pc:sldMk cId="3627630713" sldId="359"/>
            <ac:graphicFrameMk id="6" creationId="{2CB6A8E4-46BD-4F4B-8B15-9CB4AC973875}"/>
          </ac:graphicFrameMkLst>
        </pc:graphicFrameChg>
        <pc:graphicFrameChg chg="add mod modGraphic">
          <ac:chgData name="William Belden" userId="bc4b5dc7-8207-46ac-b5ce-0e58659641bb" providerId="ADAL" clId="{B779F835-95FB-4F56-B434-94550F2B4E24}" dt="2023-02-02T00:10:42.373" v="1979" actId="14734"/>
          <ac:graphicFrameMkLst>
            <pc:docMk/>
            <pc:sldMk cId="3627630713" sldId="359"/>
            <ac:graphicFrameMk id="7" creationId="{B3AA74E2-9ED5-4595-9B30-8A1AF302AFE4}"/>
          </ac:graphicFrameMkLst>
        </pc:graphicFrameChg>
      </pc:sldChg>
      <pc:sldChg chg="add">
        <pc:chgData name="William Belden" userId="bc4b5dc7-8207-46ac-b5ce-0e58659641bb" providerId="ADAL" clId="{B779F835-95FB-4F56-B434-94550F2B4E24}" dt="2023-02-01T23:34:30.993" v="1614"/>
        <pc:sldMkLst>
          <pc:docMk/>
          <pc:sldMk cId="3927431623" sldId="360"/>
        </pc:sldMkLst>
      </pc:sldChg>
      <pc:sldChg chg="addSp delSp modSp add ord">
        <pc:chgData name="William Belden" userId="bc4b5dc7-8207-46ac-b5ce-0e58659641bb" providerId="ADAL" clId="{B779F835-95FB-4F56-B434-94550F2B4E24}" dt="2023-02-02T00:00:01.153" v="1770" actId="20577"/>
        <pc:sldMkLst>
          <pc:docMk/>
          <pc:sldMk cId="430315615" sldId="361"/>
        </pc:sldMkLst>
        <pc:spChg chg="mod">
          <ac:chgData name="William Belden" userId="bc4b5dc7-8207-46ac-b5ce-0e58659641bb" providerId="ADAL" clId="{B779F835-95FB-4F56-B434-94550F2B4E24}" dt="2023-02-02T00:00:01.153" v="1770" actId="20577"/>
          <ac:spMkLst>
            <pc:docMk/>
            <pc:sldMk cId="430315615" sldId="361"/>
            <ac:spMk id="2" creationId="{00000000-0000-0000-0000-000000000000}"/>
          </ac:spMkLst>
        </pc:spChg>
        <pc:spChg chg="add del mod">
          <ac:chgData name="William Belden" userId="bc4b5dc7-8207-46ac-b5ce-0e58659641bb" providerId="ADAL" clId="{B779F835-95FB-4F56-B434-94550F2B4E24}" dt="2023-02-01T23:56:32.881" v="1762"/>
          <ac:spMkLst>
            <pc:docMk/>
            <pc:sldMk cId="430315615" sldId="361"/>
            <ac:spMk id="5" creationId="{C8B62A44-EF61-4428-97B6-D899F6F015FB}"/>
          </ac:spMkLst>
        </pc:spChg>
        <pc:graphicFrameChg chg="add mod modGraphic">
          <ac:chgData name="William Belden" userId="bc4b5dc7-8207-46ac-b5ce-0e58659641bb" providerId="ADAL" clId="{B779F835-95FB-4F56-B434-94550F2B4E24}" dt="2023-02-01T23:58:47.901" v="1769"/>
          <ac:graphicFrameMkLst>
            <pc:docMk/>
            <pc:sldMk cId="430315615" sldId="361"/>
            <ac:graphicFrameMk id="6" creationId="{91589081-F839-4266-B936-8CE1939ECD7C}"/>
          </ac:graphicFrameMkLst>
        </pc:graphicFrameChg>
        <pc:graphicFrameChg chg="del">
          <ac:chgData name="William Belden" userId="bc4b5dc7-8207-46ac-b5ce-0e58659641bb" providerId="ADAL" clId="{B779F835-95FB-4F56-B434-94550F2B4E24}" dt="2023-02-01T23:56:28.486" v="1760" actId="478"/>
          <ac:graphicFrameMkLst>
            <pc:docMk/>
            <pc:sldMk cId="430315615" sldId="361"/>
            <ac:graphicFrameMk id="7" creationId="{2CF1F472-F091-41E3-947E-ACDF8B7FAEA0}"/>
          </ac:graphicFrameMkLst>
        </pc:graphicFrameChg>
      </pc:sldChg>
      <pc:sldChg chg="addSp delSp modSp add">
        <pc:chgData name="William Belden" userId="bc4b5dc7-8207-46ac-b5ce-0e58659641bb" providerId="ADAL" clId="{B779F835-95FB-4F56-B434-94550F2B4E24}" dt="2023-02-02T00:03:11.537" v="1900" actId="20577"/>
        <pc:sldMkLst>
          <pc:docMk/>
          <pc:sldMk cId="2699585000" sldId="362"/>
        </pc:sldMkLst>
        <pc:spChg chg="del">
          <ac:chgData name="William Belden" userId="bc4b5dc7-8207-46ac-b5ce-0e58659641bb" providerId="ADAL" clId="{B779F835-95FB-4F56-B434-94550F2B4E24}" dt="2023-02-02T00:02:55.939" v="1873"/>
          <ac:spMkLst>
            <pc:docMk/>
            <pc:sldMk cId="2699585000" sldId="362"/>
            <ac:spMk id="2" creationId="{D9D0DAB4-BCB5-4BA2-B9D2-D25DCCEE46AB}"/>
          </ac:spMkLst>
        </pc:spChg>
        <pc:spChg chg="del">
          <ac:chgData name="William Belden" userId="bc4b5dc7-8207-46ac-b5ce-0e58659641bb" providerId="ADAL" clId="{B779F835-95FB-4F56-B434-94550F2B4E24}" dt="2023-02-02T00:02:55.939" v="1873"/>
          <ac:spMkLst>
            <pc:docMk/>
            <pc:sldMk cId="2699585000" sldId="362"/>
            <ac:spMk id="3" creationId="{3AB6236C-A6B5-4785-A471-EC09E6F8E759}"/>
          </ac:spMkLst>
        </pc:spChg>
        <pc:spChg chg="add mod">
          <ac:chgData name="William Belden" userId="bc4b5dc7-8207-46ac-b5ce-0e58659641bb" providerId="ADAL" clId="{B779F835-95FB-4F56-B434-94550F2B4E24}" dt="2023-02-02T00:03:01.795" v="1882" actId="20577"/>
          <ac:spMkLst>
            <pc:docMk/>
            <pc:sldMk cId="2699585000" sldId="362"/>
            <ac:spMk id="5" creationId="{F11A79AE-1924-4985-AF00-AD0849E40C04}"/>
          </ac:spMkLst>
        </pc:spChg>
        <pc:spChg chg="add mod">
          <ac:chgData name="William Belden" userId="bc4b5dc7-8207-46ac-b5ce-0e58659641bb" providerId="ADAL" clId="{B779F835-95FB-4F56-B434-94550F2B4E24}" dt="2023-02-02T00:03:11.537" v="1900" actId="20577"/>
          <ac:spMkLst>
            <pc:docMk/>
            <pc:sldMk cId="2699585000" sldId="362"/>
            <ac:spMk id="6" creationId="{D89DB3EE-1CFC-4ED8-B393-1BBF7E08370F}"/>
          </ac:spMkLst>
        </pc:spChg>
        <pc:spChg chg="add mod">
          <ac:chgData name="William Belden" userId="bc4b5dc7-8207-46ac-b5ce-0e58659641bb" providerId="ADAL" clId="{B779F835-95FB-4F56-B434-94550F2B4E24}" dt="2023-02-02T00:02:55.939" v="1873"/>
          <ac:spMkLst>
            <pc:docMk/>
            <pc:sldMk cId="2699585000" sldId="362"/>
            <ac:spMk id="7" creationId="{EB6A858E-EF72-4201-A9A0-324B0A36459C}"/>
          </ac:spMkLst>
        </pc:spChg>
      </pc:sldChg>
      <pc:sldChg chg="add del ord">
        <pc:chgData name="William Belden" userId="bc4b5dc7-8207-46ac-b5ce-0e58659641bb" providerId="ADAL" clId="{B779F835-95FB-4F56-B434-94550F2B4E24}" dt="2023-02-02T00:15:10.926" v="1999" actId="2696"/>
        <pc:sldMkLst>
          <pc:docMk/>
          <pc:sldMk cId="1106200671" sldId="363"/>
        </pc:sldMkLst>
      </pc:sldChg>
    </pc:docChg>
  </pc:docChgLst>
  <pc:docChgLst>
    <pc:chgData name="Megan Harper" userId="S::mharper@sbctc.edu::9e461a54-e1fe-413e-852e-936abb994a11" providerId="AD" clId="Web-{51789DB0-3375-4E0F-BCA5-4886A8240CE6}"/>
    <pc:docChg chg="modSld">
      <pc:chgData name="Megan Harper" userId="S::mharper@sbctc.edu::9e461a54-e1fe-413e-852e-936abb994a11" providerId="AD" clId="Web-{51789DB0-3375-4E0F-BCA5-4886A8240CE6}" dt="2023-02-01T00:40:45.959" v="6" actId="20577"/>
      <pc:docMkLst>
        <pc:docMk/>
      </pc:docMkLst>
      <pc:sldChg chg="modSp">
        <pc:chgData name="Megan Harper" userId="S::mharper@sbctc.edu::9e461a54-e1fe-413e-852e-936abb994a11" providerId="AD" clId="Web-{51789DB0-3375-4E0F-BCA5-4886A8240CE6}" dt="2023-02-01T00:40:45.959" v="6" actId="20577"/>
        <pc:sldMkLst>
          <pc:docMk/>
          <pc:sldMk cId="4128186094" sldId="340"/>
        </pc:sldMkLst>
        <pc:spChg chg="mod">
          <ac:chgData name="Megan Harper" userId="S::mharper@sbctc.edu::9e461a54-e1fe-413e-852e-936abb994a11" providerId="AD" clId="Web-{51789DB0-3375-4E0F-BCA5-4886A8240CE6}" dt="2023-02-01T00:40:45.959" v="6" actId="20577"/>
          <ac:spMkLst>
            <pc:docMk/>
            <pc:sldMk cId="4128186094" sldId="340"/>
            <ac:spMk id="3" creationId="{01B0B806-200F-4863-920F-16A5FBA1CF1C}"/>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6174EA3-9FF4-4A7E-816C-D42CD69122EC}" type="doc">
      <dgm:prSet loTypeId="urn:microsoft.com/office/officeart/2005/8/layout/orgChart1" loCatId="hierarchy" qsTypeId="urn:microsoft.com/office/officeart/2005/8/quickstyle/simple3" qsCatId="simple" csTypeId="urn:microsoft.com/office/officeart/2005/8/colors/accent0_2" csCatId="mainScheme" phldr="1"/>
      <dgm:spPr/>
      <dgm:t>
        <a:bodyPr/>
        <a:lstStyle/>
        <a:p>
          <a:endParaRPr lang="en-US"/>
        </a:p>
      </dgm:t>
    </dgm:pt>
    <dgm:pt modelId="{BD2E2C71-017B-433D-91A8-BE6A8DBD13DA}">
      <dgm:prSet phldrT="[Text]"/>
      <dgm:spPr>
        <a:solidFill>
          <a:schemeClr val="accent1">
            <a:lumMod val="60000"/>
            <a:lumOff val="40000"/>
          </a:schemeClr>
        </a:solidFill>
        <a:ln>
          <a:solidFill>
            <a:schemeClr val="tx1"/>
          </a:solidFill>
        </a:ln>
      </dgm:spPr>
      <dgm:t>
        <a:bodyPr/>
        <a:lstStyle/>
        <a:p>
          <a:pPr>
            <a:lnSpc>
              <a:spcPct val="100000"/>
            </a:lnSpc>
            <a:spcAft>
              <a:spcPts val="0"/>
            </a:spcAft>
          </a:pPr>
          <a:r>
            <a:rPr lang="en-US">
              <a:solidFill>
                <a:schemeClr val="tx1"/>
              </a:solidFill>
            </a:rPr>
            <a:t>Marie Bruin</a:t>
          </a:r>
        </a:p>
        <a:p>
          <a:pPr>
            <a:lnSpc>
              <a:spcPct val="100000"/>
            </a:lnSpc>
            <a:spcAft>
              <a:spcPts val="0"/>
            </a:spcAft>
          </a:pPr>
          <a:r>
            <a:rPr lang="en-US">
              <a:solidFill>
                <a:schemeClr val="tx1"/>
              </a:solidFill>
            </a:rPr>
            <a:t>Workforce Education</a:t>
          </a:r>
        </a:p>
        <a:p>
          <a:pPr>
            <a:lnSpc>
              <a:spcPct val="100000"/>
            </a:lnSpc>
            <a:spcAft>
              <a:spcPts val="0"/>
            </a:spcAft>
          </a:pPr>
          <a:r>
            <a:rPr lang="en-US">
              <a:solidFill>
                <a:schemeClr val="tx1"/>
              </a:solidFill>
            </a:rPr>
            <a:t>Director</a:t>
          </a:r>
        </a:p>
      </dgm:t>
    </dgm:pt>
    <dgm:pt modelId="{C743568D-D511-488D-913B-12B8672BF1F7}" type="parTrans" cxnId="{B01F2C99-596A-4E6C-B069-E9BFD6EBC595}">
      <dgm:prSet/>
      <dgm:spPr/>
      <dgm:t>
        <a:bodyPr/>
        <a:lstStyle/>
        <a:p>
          <a:endParaRPr lang="en-US"/>
        </a:p>
      </dgm:t>
    </dgm:pt>
    <dgm:pt modelId="{60D833CD-D8D8-48F4-AEB2-AF52E7DBCA69}" type="sibTrans" cxnId="{B01F2C99-596A-4E6C-B069-E9BFD6EBC595}">
      <dgm:prSet/>
      <dgm:spPr/>
      <dgm:t>
        <a:bodyPr/>
        <a:lstStyle/>
        <a:p>
          <a:endParaRPr lang="en-US"/>
        </a:p>
      </dgm:t>
    </dgm:pt>
    <dgm:pt modelId="{38AEFB03-4A9C-4A7C-930B-7A2388682CFA}" type="asst">
      <dgm:prSet phldrT="[Text]"/>
      <dgm:spPr>
        <a:solidFill>
          <a:schemeClr val="accent1">
            <a:lumMod val="60000"/>
            <a:lumOff val="40000"/>
          </a:schemeClr>
        </a:solidFill>
        <a:ln>
          <a:solidFill>
            <a:schemeClr val="tx1"/>
          </a:solidFill>
        </a:ln>
      </dgm:spPr>
      <dgm:t>
        <a:bodyPr/>
        <a:lstStyle/>
        <a:p>
          <a:pPr>
            <a:lnSpc>
              <a:spcPct val="100000"/>
            </a:lnSpc>
            <a:spcAft>
              <a:spcPts val="0"/>
            </a:spcAft>
          </a:pPr>
          <a:r>
            <a:rPr lang="en-US">
              <a:solidFill>
                <a:schemeClr val="tx1"/>
              </a:solidFill>
            </a:rPr>
            <a:t>Kim Wheeler</a:t>
          </a:r>
          <a:br>
            <a:rPr lang="en-US">
              <a:solidFill>
                <a:schemeClr val="tx1"/>
              </a:solidFill>
            </a:rPr>
          </a:br>
          <a:r>
            <a:rPr lang="en-US">
              <a:solidFill>
                <a:schemeClr val="tx1"/>
              </a:solidFill>
            </a:rPr>
            <a:t>Workforce Education</a:t>
          </a:r>
        </a:p>
        <a:p>
          <a:pPr>
            <a:lnSpc>
              <a:spcPct val="100000"/>
            </a:lnSpc>
            <a:spcAft>
              <a:spcPts val="0"/>
            </a:spcAft>
          </a:pPr>
          <a:r>
            <a:rPr lang="en-US">
              <a:solidFill>
                <a:schemeClr val="tx1"/>
              </a:solidFill>
            </a:rPr>
            <a:t>Administrative Assistant</a:t>
          </a:r>
        </a:p>
      </dgm:t>
    </dgm:pt>
    <dgm:pt modelId="{A657C4DF-87A6-48EF-A083-395CD64F8D00}" type="parTrans" cxnId="{621494B9-156E-4479-BF81-13C32FCEA22D}">
      <dgm:prSet/>
      <dgm:spPr/>
      <dgm:t>
        <a:bodyPr/>
        <a:lstStyle/>
        <a:p>
          <a:endParaRPr lang="en-US">
            <a:solidFill>
              <a:sysClr val="windowText" lastClr="000000"/>
            </a:solidFill>
          </a:endParaRPr>
        </a:p>
      </dgm:t>
    </dgm:pt>
    <dgm:pt modelId="{239B60CE-67F0-48CC-9C31-E57CB6F050F0}" type="sibTrans" cxnId="{621494B9-156E-4479-BF81-13C32FCEA22D}">
      <dgm:prSet/>
      <dgm:spPr/>
      <dgm:t>
        <a:bodyPr/>
        <a:lstStyle/>
        <a:p>
          <a:endParaRPr lang="en-US"/>
        </a:p>
      </dgm:t>
    </dgm:pt>
    <dgm:pt modelId="{A3A2155F-BFAC-4E33-8E8A-742BDCBE8401}">
      <dgm:prSet phldrT="[Text]" custT="1"/>
      <dgm:spPr>
        <a:solidFill>
          <a:schemeClr val="accent6">
            <a:lumMod val="60000"/>
            <a:lumOff val="40000"/>
          </a:schemeClr>
        </a:solidFill>
        <a:ln>
          <a:solidFill>
            <a:schemeClr val="tx1"/>
          </a:solidFill>
        </a:ln>
      </dgm:spPr>
      <dgm:t>
        <a:bodyPr/>
        <a:lstStyle/>
        <a:p>
          <a:pPr>
            <a:lnSpc>
              <a:spcPct val="100000"/>
            </a:lnSpc>
            <a:spcAft>
              <a:spcPts val="0"/>
            </a:spcAft>
          </a:pPr>
          <a:r>
            <a:rPr lang="en-US" sz="1000">
              <a:solidFill>
                <a:schemeClr val="tx1"/>
              </a:solidFill>
            </a:rPr>
            <a:t>Genevieve Howard</a:t>
          </a:r>
        </a:p>
        <a:p>
          <a:pPr>
            <a:lnSpc>
              <a:spcPct val="100000"/>
            </a:lnSpc>
            <a:spcAft>
              <a:spcPts val="0"/>
            </a:spcAft>
          </a:pPr>
          <a:r>
            <a:rPr lang="en-US" sz="1000">
              <a:solidFill>
                <a:schemeClr val="tx1"/>
              </a:solidFill>
            </a:rPr>
            <a:t>Work-based Learning</a:t>
          </a:r>
        </a:p>
        <a:p>
          <a:pPr>
            <a:lnSpc>
              <a:spcPct val="100000"/>
            </a:lnSpc>
            <a:spcAft>
              <a:spcPts val="0"/>
            </a:spcAft>
          </a:pPr>
          <a:r>
            <a:rPr lang="en-US" sz="1000">
              <a:solidFill>
                <a:schemeClr val="tx1"/>
              </a:solidFill>
            </a:rPr>
            <a:t>Policy Associate</a:t>
          </a:r>
        </a:p>
      </dgm:t>
    </dgm:pt>
    <dgm:pt modelId="{C8057C96-387F-42E2-88D2-458A72375A06}" type="parTrans" cxnId="{30758FDC-C109-489E-B078-D269B428D0E1}">
      <dgm:prSet/>
      <dgm:spPr/>
      <dgm:t>
        <a:bodyPr/>
        <a:lstStyle/>
        <a:p>
          <a:endParaRPr lang="en-US">
            <a:solidFill>
              <a:sysClr val="windowText" lastClr="000000"/>
            </a:solidFill>
          </a:endParaRPr>
        </a:p>
      </dgm:t>
    </dgm:pt>
    <dgm:pt modelId="{72A97415-77A0-4B34-8FDA-F5E8D7D26A25}" type="sibTrans" cxnId="{30758FDC-C109-489E-B078-D269B428D0E1}">
      <dgm:prSet/>
      <dgm:spPr/>
      <dgm:t>
        <a:bodyPr/>
        <a:lstStyle/>
        <a:p>
          <a:endParaRPr lang="en-US"/>
        </a:p>
      </dgm:t>
    </dgm:pt>
    <dgm:pt modelId="{7E132788-D1FE-4790-87E6-366B60CA7944}">
      <dgm:prSet phldrT="[Text]" custT="1"/>
      <dgm:spPr>
        <a:solidFill>
          <a:schemeClr val="accent2">
            <a:lumMod val="60000"/>
            <a:lumOff val="40000"/>
          </a:schemeClr>
        </a:solidFill>
        <a:ln>
          <a:solidFill>
            <a:schemeClr val="tx1"/>
          </a:solidFill>
        </a:ln>
      </dgm:spPr>
      <dgm:t>
        <a:bodyPr/>
        <a:lstStyle/>
        <a:p>
          <a:pPr>
            <a:lnSpc>
              <a:spcPct val="100000"/>
            </a:lnSpc>
            <a:spcAft>
              <a:spcPts val="0"/>
            </a:spcAft>
          </a:pPr>
          <a:r>
            <a:rPr lang="en-US" sz="1000">
              <a:solidFill>
                <a:schemeClr val="tx1"/>
              </a:solidFill>
            </a:rPr>
            <a:t>William Belden</a:t>
          </a:r>
          <a:br>
            <a:rPr lang="en-US" sz="1000">
              <a:solidFill>
                <a:schemeClr val="tx1"/>
              </a:solidFill>
            </a:rPr>
          </a:br>
          <a:r>
            <a:rPr lang="en-US" sz="1000">
              <a:solidFill>
                <a:schemeClr val="tx1"/>
              </a:solidFill>
            </a:rPr>
            <a:t>Program Support</a:t>
          </a:r>
          <a:br>
            <a:rPr lang="en-US" sz="1000">
              <a:solidFill>
                <a:schemeClr val="tx1"/>
              </a:solidFill>
            </a:rPr>
          </a:br>
          <a:r>
            <a:rPr lang="en-US" sz="1000">
              <a:solidFill>
                <a:schemeClr val="tx1"/>
              </a:solidFill>
            </a:rPr>
            <a:t>Policy Associate</a:t>
          </a:r>
        </a:p>
      </dgm:t>
    </dgm:pt>
    <dgm:pt modelId="{D3B12A28-09E9-49D9-A008-BE3F2C84E52A}" type="parTrans" cxnId="{ED9685AD-EF2C-41A0-8752-0F9B35AAB5B4}">
      <dgm:prSet/>
      <dgm:spPr/>
      <dgm:t>
        <a:bodyPr/>
        <a:lstStyle/>
        <a:p>
          <a:endParaRPr lang="en-US">
            <a:solidFill>
              <a:sysClr val="windowText" lastClr="000000"/>
            </a:solidFill>
          </a:endParaRPr>
        </a:p>
      </dgm:t>
    </dgm:pt>
    <dgm:pt modelId="{DB42E903-5C66-4B73-8406-3DCCA13D3A53}" type="sibTrans" cxnId="{ED9685AD-EF2C-41A0-8752-0F9B35AAB5B4}">
      <dgm:prSet/>
      <dgm:spPr/>
      <dgm:t>
        <a:bodyPr/>
        <a:lstStyle/>
        <a:p>
          <a:endParaRPr lang="en-US"/>
        </a:p>
      </dgm:t>
    </dgm:pt>
    <dgm:pt modelId="{1FA10B9F-17BE-4F64-94BF-94DECBAE1AE0}">
      <dgm:prSet phldrT="[Text]" custT="1"/>
      <dgm:spPr>
        <a:solidFill>
          <a:srgbClr val="11D5D0"/>
        </a:solidFill>
        <a:ln>
          <a:solidFill>
            <a:schemeClr val="tx1"/>
          </a:solidFill>
        </a:ln>
      </dgm:spPr>
      <dgm:t>
        <a:bodyPr/>
        <a:lstStyle/>
        <a:p>
          <a:pPr>
            <a:lnSpc>
              <a:spcPct val="100000"/>
            </a:lnSpc>
            <a:spcAft>
              <a:spcPts val="0"/>
            </a:spcAft>
          </a:pPr>
          <a:r>
            <a:rPr lang="en-US" sz="1000">
              <a:solidFill>
                <a:schemeClr val="tx1"/>
              </a:solidFill>
            </a:rPr>
            <a:t>Carolyn McKinnon</a:t>
          </a:r>
          <a:br>
            <a:rPr lang="en-US" sz="1000">
              <a:solidFill>
                <a:schemeClr val="tx1"/>
              </a:solidFill>
            </a:rPr>
          </a:br>
          <a:r>
            <a:rPr lang="en-US" sz="1000">
              <a:solidFill>
                <a:schemeClr val="tx1"/>
              </a:solidFill>
            </a:rPr>
            <a:t>Industry Demand</a:t>
          </a:r>
          <a:br>
            <a:rPr lang="en-US" sz="1000">
              <a:solidFill>
                <a:schemeClr val="tx1"/>
              </a:solidFill>
            </a:rPr>
          </a:br>
          <a:r>
            <a:rPr lang="en-US" sz="1000">
              <a:solidFill>
                <a:schemeClr val="tx1"/>
              </a:solidFill>
            </a:rPr>
            <a:t>Policy Associate</a:t>
          </a:r>
        </a:p>
      </dgm:t>
    </dgm:pt>
    <dgm:pt modelId="{232A403B-6728-48D0-822B-27E40C3D3F18}" type="sibTrans" cxnId="{293C4B31-A5B4-49CD-8223-CE8ECEE1F30B}">
      <dgm:prSet/>
      <dgm:spPr/>
      <dgm:t>
        <a:bodyPr/>
        <a:lstStyle/>
        <a:p>
          <a:endParaRPr lang="en-US"/>
        </a:p>
      </dgm:t>
    </dgm:pt>
    <dgm:pt modelId="{59C6AAE9-014F-41FC-826F-F75E976DC2BE}" type="parTrans" cxnId="{293C4B31-A5B4-49CD-8223-CE8ECEE1F30B}">
      <dgm:prSet/>
      <dgm:spPr/>
      <dgm:t>
        <a:bodyPr/>
        <a:lstStyle/>
        <a:p>
          <a:endParaRPr lang="en-US">
            <a:solidFill>
              <a:sysClr val="windowText" lastClr="000000"/>
            </a:solidFill>
          </a:endParaRPr>
        </a:p>
      </dgm:t>
    </dgm:pt>
    <dgm:pt modelId="{57DE6660-3DB2-45F9-8332-DAB9C92FB3A3}" type="asst">
      <dgm:prSet/>
      <dgm:spPr>
        <a:solidFill>
          <a:schemeClr val="accent6">
            <a:lumMod val="60000"/>
            <a:lumOff val="40000"/>
          </a:schemeClr>
        </a:solidFill>
        <a:ln>
          <a:solidFill>
            <a:schemeClr val="tx1"/>
          </a:solidFill>
        </a:ln>
      </dgm:spPr>
      <dgm:t>
        <a:bodyPr/>
        <a:lstStyle/>
        <a:p>
          <a:pPr>
            <a:lnSpc>
              <a:spcPct val="100000"/>
            </a:lnSpc>
            <a:spcAft>
              <a:spcPts val="0"/>
            </a:spcAft>
          </a:pPr>
          <a:r>
            <a:rPr lang="en-US">
              <a:solidFill>
                <a:schemeClr val="tx1"/>
              </a:solidFill>
            </a:rPr>
            <a:t>Danny Marshall</a:t>
          </a:r>
          <a:br>
            <a:rPr lang="en-US">
              <a:solidFill>
                <a:schemeClr val="tx1"/>
              </a:solidFill>
            </a:rPr>
          </a:br>
          <a:r>
            <a:rPr lang="en-US">
              <a:solidFill>
                <a:schemeClr val="tx1"/>
              </a:solidFill>
            </a:rPr>
            <a:t>Work-based Learning</a:t>
          </a:r>
          <a:br>
            <a:rPr lang="en-US">
              <a:solidFill>
                <a:schemeClr val="tx1"/>
              </a:solidFill>
            </a:rPr>
          </a:br>
          <a:r>
            <a:rPr lang="en-US">
              <a:solidFill>
                <a:schemeClr val="tx1"/>
              </a:solidFill>
            </a:rPr>
            <a:t>Program Administrator</a:t>
          </a:r>
        </a:p>
      </dgm:t>
    </dgm:pt>
    <dgm:pt modelId="{2BFA8508-984A-4D34-99D8-FD3886DDE4DA}" type="parTrans" cxnId="{079ADB02-F804-4FC5-BFAF-ACD25B3817D1}">
      <dgm:prSet/>
      <dgm:spPr/>
      <dgm:t>
        <a:bodyPr/>
        <a:lstStyle/>
        <a:p>
          <a:endParaRPr lang="en-US">
            <a:solidFill>
              <a:sysClr val="windowText" lastClr="000000"/>
            </a:solidFill>
          </a:endParaRPr>
        </a:p>
      </dgm:t>
    </dgm:pt>
    <dgm:pt modelId="{8ABD45CD-92A1-4B93-B9D0-72B80E431076}" type="sibTrans" cxnId="{079ADB02-F804-4FC5-BFAF-ACD25B3817D1}">
      <dgm:prSet/>
      <dgm:spPr/>
      <dgm:t>
        <a:bodyPr/>
        <a:lstStyle/>
        <a:p>
          <a:endParaRPr lang="en-US"/>
        </a:p>
      </dgm:t>
    </dgm:pt>
    <dgm:pt modelId="{233AB060-AEB1-4483-8792-94A77ABC117E}" type="asst">
      <dgm:prSet/>
      <dgm:spPr>
        <a:solidFill>
          <a:schemeClr val="accent2">
            <a:lumMod val="60000"/>
            <a:lumOff val="40000"/>
          </a:schemeClr>
        </a:solidFill>
        <a:ln>
          <a:solidFill>
            <a:schemeClr val="tx1"/>
          </a:solidFill>
        </a:ln>
      </dgm:spPr>
      <dgm:t>
        <a:bodyPr/>
        <a:lstStyle/>
        <a:p>
          <a:pPr>
            <a:lnSpc>
              <a:spcPct val="100000"/>
            </a:lnSpc>
            <a:spcAft>
              <a:spcPts val="0"/>
            </a:spcAft>
          </a:pPr>
          <a:r>
            <a:rPr lang="en-US">
              <a:solidFill>
                <a:schemeClr val="tx1"/>
              </a:solidFill>
            </a:rPr>
            <a:t>Kimberly Ingram</a:t>
          </a:r>
          <a:br>
            <a:rPr lang="en-US">
              <a:solidFill>
                <a:schemeClr val="tx1"/>
              </a:solidFill>
            </a:rPr>
          </a:br>
          <a:r>
            <a:rPr lang="en-US">
              <a:solidFill>
                <a:schemeClr val="tx1"/>
              </a:solidFill>
            </a:rPr>
            <a:t>Program Support</a:t>
          </a:r>
          <a:br>
            <a:rPr lang="en-US">
              <a:solidFill>
                <a:schemeClr val="tx1"/>
              </a:solidFill>
            </a:rPr>
          </a:br>
          <a:r>
            <a:rPr lang="en-US">
              <a:solidFill>
                <a:schemeClr val="tx1"/>
              </a:solidFill>
            </a:rPr>
            <a:t>Program Adminstrator</a:t>
          </a:r>
        </a:p>
      </dgm:t>
    </dgm:pt>
    <dgm:pt modelId="{7E36986E-F32C-439A-B460-FF1434AB981E}" type="parTrans" cxnId="{48FCEB85-FC3B-4EC2-A168-FA132E82EF0B}">
      <dgm:prSet/>
      <dgm:spPr/>
      <dgm:t>
        <a:bodyPr/>
        <a:lstStyle/>
        <a:p>
          <a:endParaRPr lang="en-US">
            <a:solidFill>
              <a:sysClr val="windowText" lastClr="000000"/>
            </a:solidFill>
          </a:endParaRPr>
        </a:p>
      </dgm:t>
    </dgm:pt>
    <dgm:pt modelId="{1526986C-7DBD-4036-B1D9-0366F4E2C4AB}" type="sibTrans" cxnId="{48FCEB85-FC3B-4EC2-A168-FA132E82EF0B}">
      <dgm:prSet/>
      <dgm:spPr/>
      <dgm:t>
        <a:bodyPr/>
        <a:lstStyle/>
        <a:p>
          <a:endParaRPr lang="en-US"/>
        </a:p>
      </dgm:t>
    </dgm:pt>
    <dgm:pt modelId="{44389E11-FACE-44D1-8921-73FC398722BB}">
      <dgm:prSet phldrT="[Text]" custT="1"/>
      <dgm:spPr>
        <a:solidFill>
          <a:srgbClr val="DC97FF"/>
        </a:solidFill>
        <a:ln>
          <a:solidFill>
            <a:schemeClr val="tx1"/>
          </a:solidFill>
        </a:ln>
      </dgm:spPr>
      <dgm:t>
        <a:bodyPr/>
        <a:lstStyle/>
        <a:p>
          <a:pPr>
            <a:lnSpc>
              <a:spcPct val="100000"/>
            </a:lnSpc>
            <a:spcAft>
              <a:spcPts val="0"/>
            </a:spcAft>
          </a:pPr>
          <a:r>
            <a:rPr lang="en-US" sz="1000">
              <a:solidFill>
                <a:schemeClr val="tx1"/>
              </a:solidFill>
            </a:rPr>
            <a:t>Anna Nikolaeva</a:t>
          </a:r>
          <a:br>
            <a:rPr lang="en-US" sz="1000">
              <a:solidFill>
                <a:schemeClr val="tx1"/>
              </a:solidFill>
            </a:rPr>
          </a:br>
          <a:r>
            <a:rPr lang="en-US" sz="1000">
              <a:solidFill>
                <a:schemeClr val="tx1"/>
              </a:solidFill>
            </a:rPr>
            <a:t>Sector Response</a:t>
          </a:r>
          <a:br>
            <a:rPr lang="en-US" sz="1000">
              <a:solidFill>
                <a:schemeClr val="tx1"/>
              </a:solidFill>
            </a:rPr>
          </a:br>
          <a:r>
            <a:rPr lang="en-US" sz="1000">
              <a:solidFill>
                <a:schemeClr val="tx1"/>
              </a:solidFill>
            </a:rPr>
            <a:t>Policy Associate</a:t>
          </a:r>
        </a:p>
      </dgm:t>
    </dgm:pt>
    <dgm:pt modelId="{643C0AC7-E2FC-47D1-9FCF-8EB91B1B18E8}" type="sibTrans" cxnId="{EF34336B-C067-4557-8264-B58CB62A3D58}">
      <dgm:prSet/>
      <dgm:spPr/>
      <dgm:t>
        <a:bodyPr/>
        <a:lstStyle/>
        <a:p>
          <a:endParaRPr lang="en-US"/>
        </a:p>
      </dgm:t>
    </dgm:pt>
    <dgm:pt modelId="{6199BA0D-F60B-4450-ADB9-6C88C14DAE4E}" type="parTrans" cxnId="{EF34336B-C067-4557-8264-B58CB62A3D58}">
      <dgm:prSet/>
      <dgm:spPr/>
      <dgm:t>
        <a:bodyPr/>
        <a:lstStyle/>
        <a:p>
          <a:endParaRPr lang="en-US">
            <a:solidFill>
              <a:sysClr val="windowText" lastClr="000000"/>
            </a:solidFill>
          </a:endParaRPr>
        </a:p>
      </dgm:t>
    </dgm:pt>
    <dgm:pt modelId="{D6CE3F1E-0130-4AB8-82AF-000ACC97AFFD}">
      <dgm:prSet/>
      <dgm:spPr>
        <a:solidFill>
          <a:srgbClr val="DC97FF"/>
        </a:solidFill>
        <a:ln>
          <a:solidFill>
            <a:schemeClr val="tx1"/>
          </a:solidFill>
        </a:ln>
      </dgm:spPr>
      <dgm:t>
        <a:bodyPr/>
        <a:lstStyle/>
        <a:p>
          <a:r>
            <a:rPr lang="en-US">
              <a:solidFill>
                <a:schemeClr val="tx1"/>
              </a:solidFill>
            </a:rPr>
            <a:t>Megan Harper</a:t>
          </a:r>
          <a:br>
            <a:rPr lang="en-US">
              <a:solidFill>
                <a:schemeClr val="tx1"/>
              </a:solidFill>
            </a:rPr>
          </a:br>
          <a:r>
            <a:rPr lang="en-US">
              <a:solidFill>
                <a:schemeClr val="tx1"/>
              </a:solidFill>
            </a:rPr>
            <a:t>Sector Response</a:t>
          </a:r>
          <a:br>
            <a:rPr lang="en-US">
              <a:solidFill>
                <a:schemeClr val="tx1"/>
              </a:solidFill>
            </a:rPr>
          </a:br>
          <a:r>
            <a:rPr lang="en-US">
              <a:solidFill>
                <a:schemeClr val="tx1"/>
              </a:solidFill>
            </a:rPr>
            <a:t>Program Administrator</a:t>
          </a:r>
        </a:p>
      </dgm:t>
    </dgm:pt>
    <dgm:pt modelId="{D7E1B1A5-D669-45E5-91D6-4CA482F17772}" type="sibTrans" cxnId="{E826F073-90FC-4B3C-8303-B6C47583CE5D}">
      <dgm:prSet/>
      <dgm:spPr/>
      <dgm:t>
        <a:bodyPr/>
        <a:lstStyle/>
        <a:p>
          <a:endParaRPr lang="en-US"/>
        </a:p>
      </dgm:t>
    </dgm:pt>
    <dgm:pt modelId="{31311666-A340-4360-91A5-7175DD733A6B}" type="parTrans" cxnId="{E826F073-90FC-4B3C-8303-B6C47583CE5D}">
      <dgm:prSet/>
      <dgm:spPr/>
      <dgm:t>
        <a:bodyPr/>
        <a:lstStyle/>
        <a:p>
          <a:endParaRPr lang="en-US"/>
        </a:p>
      </dgm:t>
    </dgm:pt>
    <dgm:pt modelId="{40F013A0-7C75-4B77-9729-7501B3B95640}">
      <dgm:prSet/>
      <dgm:spPr>
        <a:solidFill>
          <a:srgbClr val="11D5D0"/>
        </a:solidFill>
        <a:ln>
          <a:solidFill>
            <a:schemeClr val="tx1"/>
          </a:solidFill>
        </a:ln>
      </dgm:spPr>
      <dgm:t>
        <a:bodyPr/>
        <a:lstStyle/>
        <a:p>
          <a:r>
            <a:rPr lang="en-US">
              <a:solidFill>
                <a:schemeClr val="tx1"/>
              </a:solidFill>
            </a:rPr>
            <a:t>Vacant</a:t>
          </a:r>
          <a:br>
            <a:rPr lang="en-US">
              <a:solidFill>
                <a:schemeClr val="tx1"/>
              </a:solidFill>
            </a:rPr>
          </a:br>
          <a:r>
            <a:rPr lang="en-US">
              <a:solidFill>
                <a:schemeClr val="tx1"/>
              </a:solidFill>
            </a:rPr>
            <a:t>Industy Demand</a:t>
          </a:r>
          <a:br>
            <a:rPr lang="en-US">
              <a:solidFill>
                <a:schemeClr val="tx1"/>
              </a:solidFill>
            </a:rPr>
          </a:br>
          <a:r>
            <a:rPr lang="en-US">
              <a:solidFill>
                <a:schemeClr val="tx1"/>
              </a:solidFill>
            </a:rPr>
            <a:t>Program Coordinator</a:t>
          </a:r>
        </a:p>
      </dgm:t>
    </dgm:pt>
    <dgm:pt modelId="{66550AFF-291E-4A63-B390-4D7E1FC74DBD}" type="parTrans" cxnId="{E7105F08-B971-4F7A-B6AA-17E9DD329BF9}">
      <dgm:prSet/>
      <dgm:spPr/>
      <dgm:t>
        <a:bodyPr/>
        <a:lstStyle/>
        <a:p>
          <a:endParaRPr lang="en-US"/>
        </a:p>
      </dgm:t>
    </dgm:pt>
    <dgm:pt modelId="{316756B7-1921-4D0C-8D4D-DFB6BBD092BA}" type="sibTrans" cxnId="{E7105F08-B971-4F7A-B6AA-17E9DD329BF9}">
      <dgm:prSet/>
      <dgm:spPr/>
      <dgm:t>
        <a:bodyPr/>
        <a:lstStyle/>
        <a:p>
          <a:endParaRPr lang="en-US"/>
        </a:p>
      </dgm:t>
    </dgm:pt>
    <dgm:pt modelId="{1B2F634B-5949-451A-B231-033382724D66}">
      <dgm:prSet/>
      <dgm:spPr>
        <a:solidFill>
          <a:schemeClr val="accent6">
            <a:lumMod val="60000"/>
            <a:lumOff val="40000"/>
          </a:schemeClr>
        </a:solidFill>
        <a:ln>
          <a:solidFill>
            <a:schemeClr val="tx1"/>
          </a:solidFill>
        </a:ln>
      </dgm:spPr>
      <dgm:t>
        <a:bodyPr/>
        <a:lstStyle/>
        <a:p>
          <a:r>
            <a:rPr lang="en-US">
              <a:solidFill>
                <a:schemeClr val="tx1"/>
              </a:solidFill>
            </a:rPr>
            <a:t>Vacant</a:t>
          </a:r>
          <a:br>
            <a:rPr lang="en-US">
              <a:solidFill>
                <a:schemeClr val="tx1"/>
              </a:solidFill>
            </a:rPr>
          </a:br>
          <a:r>
            <a:rPr lang="en-US">
              <a:solidFill>
                <a:schemeClr val="tx1"/>
              </a:solidFill>
            </a:rPr>
            <a:t>Work-based Learning</a:t>
          </a:r>
          <a:br>
            <a:rPr lang="en-US">
              <a:solidFill>
                <a:schemeClr val="tx1"/>
              </a:solidFill>
            </a:rPr>
          </a:br>
          <a:r>
            <a:rPr lang="en-US">
              <a:solidFill>
                <a:schemeClr val="tx1"/>
              </a:solidFill>
            </a:rPr>
            <a:t>Program Administrator</a:t>
          </a:r>
        </a:p>
      </dgm:t>
    </dgm:pt>
    <dgm:pt modelId="{A25D9DA6-4AAA-44F0-9530-6759B61DAE4D}" type="parTrans" cxnId="{F1EA9EC4-DF36-488F-846F-426302EA16DF}">
      <dgm:prSet/>
      <dgm:spPr/>
      <dgm:t>
        <a:bodyPr/>
        <a:lstStyle/>
        <a:p>
          <a:endParaRPr lang="en-US"/>
        </a:p>
      </dgm:t>
    </dgm:pt>
    <dgm:pt modelId="{C81DB380-C7A2-4D86-83FA-EAA29B9E306E}" type="sibTrans" cxnId="{F1EA9EC4-DF36-488F-846F-426302EA16DF}">
      <dgm:prSet/>
      <dgm:spPr/>
      <dgm:t>
        <a:bodyPr/>
        <a:lstStyle/>
        <a:p>
          <a:endParaRPr lang="en-US"/>
        </a:p>
      </dgm:t>
    </dgm:pt>
    <dgm:pt modelId="{45CF76B8-83A9-4EE2-B129-B16C026CC346}">
      <dgm:prSet/>
      <dgm:spPr>
        <a:solidFill>
          <a:srgbClr val="DC97FF"/>
        </a:solidFill>
        <a:ln>
          <a:solidFill>
            <a:schemeClr val="tx1"/>
          </a:solidFill>
        </a:ln>
      </dgm:spPr>
      <dgm:t>
        <a:bodyPr/>
        <a:lstStyle/>
        <a:p>
          <a:r>
            <a:rPr lang="en-US">
              <a:solidFill>
                <a:schemeClr val="tx1"/>
              </a:solidFill>
            </a:rPr>
            <a:t>Shanna McBride</a:t>
          </a:r>
          <a:br>
            <a:rPr lang="en-US">
              <a:solidFill>
                <a:schemeClr val="tx1"/>
              </a:solidFill>
            </a:rPr>
          </a:br>
          <a:r>
            <a:rPr lang="en-US">
              <a:solidFill>
                <a:schemeClr val="tx1"/>
              </a:solidFill>
            </a:rPr>
            <a:t>Sector Response</a:t>
          </a:r>
          <a:br>
            <a:rPr lang="en-US">
              <a:solidFill>
                <a:schemeClr val="tx1"/>
              </a:solidFill>
            </a:rPr>
          </a:br>
          <a:r>
            <a:rPr lang="en-US">
              <a:solidFill>
                <a:schemeClr val="tx1"/>
              </a:solidFill>
            </a:rPr>
            <a:t>Program Administrator</a:t>
          </a:r>
        </a:p>
      </dgm:t>
    </dgm:pt>
    <dgm:pt modelId="{04991EBF-6443-4044-8766-1807C28789F9}" type="parTrans" cxnId="{5077C53F-D26E-47AC-80AD-B0CB18677966}">
      <dgm:prSet/>
      <dgm:spPr/>
      <dgm:t>
        <a:bodyPr/>
        <a:lstStyle/>
        <a:p>
          <a:endParaRPr lang="en-US"/>
        </a:p>
      </dgm:t>
    </dgm:pt>
    <dgm:pt modelId="{0C66AEFA-9C19-44F1-B978-56A373FC5504}" type="sibTrans" cxnId="{5077C53F-D26E-47AC-80AD-B0CB18677966}">
      <dgm:prSet/>
      <dgm:spPr/>
      <dgm:t>
        <a:bodyPr/>
        <a:lstStyle/>
        <a:p>
          <a:endParaRPr lang="en-US"/>
        </a:p>
      </dgm:t>
    </dgm:pt>
    <dgm:pt modelId="{88C1B135-8662-4CA1-A3B9-6F42FBA38336}" type="asst">
      <dgm:prSet/>
      <dgm:spPr>
        <a:solidFill>
          <a:schemeClr val="accent2">
            <a:lumMod val="60000"/>
            <a:lumOff val="40000"/>
          </a:schemeClr>
        </a:solidFill>
        <a:ln>
          <a:solidFill>
            <a:schemeClr val="tx1"/>
          </a:solidFill>
        </a:ln>
      </dgm:spPr>
      <dgm:t>
        <a:bodyPr/>
        <a:lstStyle/>
        <a:p>
          <a:r>
            <a:rPr lang="en-US">
              <a:solidFill>
                <a:schemeClr val="tx1"/>
              </a:solidFill>
            </a:rPr>
            <a:t>Shelby Means</a:t>
          </a:r>
          <a:br>
            <a:rPr lang="en-US">
              <a:solidFill>
                <a:schemeClr val="tx1"/>
              </a:solidFill>
            </a:rPr>
          </a:br>
          <a:r>
            <a:rPr lang="en-US">
              <a:solidFill>
                <a:schemeClr val="tx1"/>
              </a:solidFill>
            </a:rPr>
            <a:t>Program Inventory Coordinator</a:t>
          </a:r>
          <a:br>
            <a:rPr lang="en-US">
              <a:solidFill>
                <a:schemeClr val="tx1"/>
              </a:solidFill>
            </a:rPr>
          </a:br>
          <a:r>
            <a:rPr lang="en-US">
              <a:solidFill>
                <a:schemeClr val="tx1"/>
              </a:solidFill>
            </a:rPr>
            <a:t>Education Division</a:t>
          </a:r>
        </a:p>
      </dgm:t>
    </dgm:pt>
    <dgm:pt modelId="{8166036A-7271-4206-9DBF-51361AB6FFFC}" type="parTrans" cxnId="{32BD4085-F86F-400F-8367-B295B960B0AB}">
      <dgm:prSet>
        <dgm:style>
          <a:lnRef idx="0">
            <a:scrgbClr r="0" g="0" b="0"/>
          </a:lnRef>
          <a:fillRef idx="0">
            <a:scrgbClr r="0" g="0" b="0"/>
          </a:fillRef>
          <a:effectRef idx="0">
            <a:scrgbClr r="0" g="0" b="0"/>
          </a:effectRef>
          <a:fontRef idx="minor">
            <a:schemeClr val="tx1"/>
          </a:fontRef>
        </dgm:style>
      </dgm:prSet>
      <dgm:spPr>
        <a:ln w="9525" cap="flat" cmpd="sng" algn="ctr">
          <a:solidFill>
            <a:schemeClr val="dk1"/>
          </a:solidFill>
          <a:prstDash val="dash"/>
          <a:round/>
          <a:headEnd type="none" w="med" len="med"/>
          <a:tailEnd type="none" w="med" len="med"/>
        </a:ln>
      </dgm:spPr>
      <dgm:t>
        <a:bodyPr/>
        <a:lstStyle/>
        <a:p>
          <a:endParaRPr lang="en-US">
            <a:ln>
              <a:solidFill>
                <a:schemeClr val="tx1"/>
              </a:solidFill>
              <a:prstDash val="dash"/>
            </a:ln>
          </a:endParaRPr>
        </a:p>
      </dgm:t>
    </dgm:pt>
    <dgm:pt modelId="{57B26394-AE51-427E-B7D9-318D92A3E8C2}" type="sibTrans" cxnId="{32BD4085-F86F-400F-8367-B295B960B0AB}">
      <dgm:prSet/>
      <dgm:spPr/>
      <dgm:t>
        <a:bodyPr/>
        <a:lstStyle/>
        <a:p>
          <a:endParaRPr lang="en-US"/>
        </a:p>
      </dgm:t>
    </dgm:pt>
    <dgm:pt modelId="{041B24E6-B7E3-4D45-BCB4-5F9F0EC03AE0}" type="asst">
      <dgm:prSet/>
      <dgm:spPr>
        <a:solidFill>
          <a:schemeClr val="accent6">
            <a:lumMod val="60000"/>
            <a:lumOff val="40000"/>
          </a:schemeClr>
        </a:solidFill>
        <a:ln>
          <a:solidFill>
            <a:schemeClr val="tx1"/>
          </a:solidFill>
        </a:ln>
      </dgm:spPr>
      <dgm:t>
        <a:bodyPr/>
        <a:lstStyle/>
        <a:p>
          <a:r>
            <a:rPr lang="en-US">
              <a:solidFill>
                <a:schemeClr val="tx1"/>
              </a:solidFill>
            </a:rPr>
            <a:t>Danny Marshall</a:t>
          </a:r>
          <a:br>
            <a:rPr lang="en-US">
              <a:solidFill>
                <a:schemeClr val="tx1"/>
              </a:solidFill>
            </a:rPr>
          </a:br>
          <a:r>
            <a:rPr lang="en-US">
              <a:solidFill>
                <a:schemeClr val="tx1"/>
              </a:solidFill>
            </a:rPr>
            <a:t>Work-based Learning</a:t>
          </a:r>
          <a:br>
            <a:rPr lang="en-US">
              <a:solidFill>
                <a:schemeClr val="tx1"/>
              </a:solidFill>
            </a:rPr>
          </a:br>
          <a:r>
            <a:rPr lang="en-US">
              <a:solidFill>
                <a:schemeClr val="tx1"/>
              </a:solidFill>
            </a:rPr>
            <a:t>Program Administrator</a:t>
          </a:r>
        </a:p>
      </dgm:t>
    </dgm:pt>
    <dgm:pt modelId="{E1D6252E-F610-4D5E-87D7-E5DEF624C14F}" type="parTrans" cxnId="{8E5F9EE8-DE3D-4887-9ECA-D35CC6B21340}">
      <dgm:prSet>
        <dgm:style>
          <a:lnRef idx="0">
            <a:scrgbClr r="0" g="0" b="0"/>
          </a:lnRef>
          <a:fillRef idx="0">
            <a:scrgbClr r="0" g="0" b="0"/>
          </a:fillRef>
          <a:effectRef idx="0">
            <a:scrgbClr r="0" g="0" b="0"/>
          </a:effectRef>
          <a:fontRef idx="minor">
            <a:schemeClr val="tx1"/>
          </a:fontRef>
        </dgm:style>
      </dgm:prSet>
      <dgm:spPr>
        <a:ln w="9525" cap="flat" cmpd="sng" algn="ctr">
          <a:solidFill>
            <a:schemeClr val="dk1"/>
          </a:solidFill>
          <a:prstDash val="dash"/>
          <a:round/>
          <a:headEnd type="none" w="med" len="med"/>
          <a:tailEnd type="none" w="med" len="med"/>
        </a:ln>
      </dgm:spPr>
      <dgm:t>
        <a:bodyPr/>
        <a:lstStyle/>
        <a:p>
          <a:endParaRPr lang="en-US"/>
        </a:p>
      </dgm:t>
    </dgm:pt>
    <dgm:pt modelId="{5B6CBEA7-0AB8-413B-8000-14EBB7C5F665}" type="sibTrans" cxnId="{8E5F9EE8-DE3D-4887-9ECA-D35CC6B21340}">
      <dgm:prSet/>
      <dgm:spPr/>
      <dgm:t>
        <a:bodyPr/>
        <a:lstStyle/>
        <a:p>
          <a:endParaRPr lang="en-US"/>
        </a:p>
      </dgm:t>
    </dgm:pt>
    <dgm:pt modelId="{DBE5F493-9A9A-4234-A3F5-BA84B0060471}" type="asst">
      <dgm:prSet/>
      <dgm:spPr>
        <a:solidFill>
          <a:schemeClr val="accent6">
            <a:lumMod val="60000"/>
            <a:lumOff val="40000"/>
          </a:schemeClr>
        </a:solidFill>
        <a:ln>
          <a:solidFill>
            <a:schemeClr val="tx1"/>
          </a:solidFill>
        </a:ln>
      </dgm:spPr>
      <dgm:t>
        <a:bodyPr/>
        <a:lstStyle/>
        <a:p>
          <a:r>
            <a:rPr lang="en-US">
              <a:solidFill>
                <a:schemeClr val="tx1"/>
              </a:solidFill>
            </a:rPr>
            <a:t>Vacant</a:t>
          </a:r>
          <a:br>
            <a:rPr lang="en-US">
              <a:solidFill>
                <a:schemeClr val="tx1"/>
              </a:solidFill>
            </a:rPr>
          </a:br>
          <a:r>
            <a:rPr lang="en-US">
              <a:solidFill>
                <a:schemeClr val="tx1"/>
              </a:solidFill>
            </a:rPr>
            <a:t>Career Connect</a:t>
          </a:r>
          <a:br>
            <a:rPr lang="en-US">
              <a:solidFill>
                <a:schemeClr val="tx1"/>
              </a:solidFill>
            </a:rPr>
          </a:br>
          <a:r>
            <a:rPr lang="en-US">
              <a:solidFill>
                <a:schemeClr val="tx1"/>
              </a:solidFill>
            </a:rPr>
            <a:t>Program Administrator</a:t>
          </a:r>
        </a:p>
      </dgm:t>
    </dgm:pt>
    <dgm:pt modelId="{B8681766-A70F-49BB-B7C5-116A68A8BA5E}" type="parTrans" cxnId="{EE6E636D-A916-48A7-9569-65A6D3212723}">
      <dgm:prSet>
        <dgm:style>
          <a:lnRef idx="0">
            <a:scrgbClr r="0" g="0" b="0"/>
          </a:lnRef>
          <a:fillRef idx="0">
            <a:scrgbClr r="0" g="0" b="0"/>
          </a:fillRef>
          <a:effectRef idx="0">
            <a:scrgbClr r="0" g="0" b="0"/>
          </a:effectRef>
          <a:fontRef idx="minor">
            <a:schemeClr val="tx1"/>
          </a:fontRef>
        </dgm:style>
      </dgm:prSet>
      <dgm:spPr>
        <a:ln w="9525" cap="flat" cmpd="sng" algn="ctr">
          <a:solidFill>
            <a:schemeClr val="dk1"/>
          </a:solidFill>
          <a:prstDash val="dash"/>
          <a:round/>
          <a:headEnd type="none" w="med" len="med"/>
          <a:tailEnd type="none" w="med" len="med"/>
        </a:ln>
      </dgm:spPr>
      <dgm:t>
        <a:bodyPr/>
        <a:lstStyle/>
        <a:p>
          <a:endParaRPr lang="en-US"/>
        </a:p>
      </dgm:t>
    </dgm:pt>
    <dgm:pt modelId="{64CE356D-3DDC-4145-9E6C-3557CB49FE60}" type="sibTrans" cxnId="{EE6E636D-A916-48A7-9569-65A6D3212723}">
      <dgm:prSet/>
      <dgm:spPr/>
      <dgm:t>
        <a:bodyPr/>
        <a:lstStyle/>
        <a:p>
          <a:endParaRPr lang="en-US"/>
        </a:p>
      </dgm:t>
    </dgm:pt>
    <dgm:pt modelId="{015A90E5-DBDB-42E3-8713-D4A195D7556C}" type="pres">
      <dgm:prSet presAssocID="{C6174EA3-9FF4-4A7E-816C-D42CD69122EC}" presName="hierChild1" presStyleCnt="0">
        <dgm:presLayoutVars>
          <dgm:orgChart val="1"/>
          <dgm:chPref val="1"/>
          <dgm:dir/>
          <dgm:animOne val="branch"/>
          <dgm:animLvl val="lvl"/>
          <dgm:resizeHandles/>
        </dgm:presLayoutVars>
      </dgm:prSet>
      <dgm:spPr/>
    </dgm:pt>
    <dgm:pt modelId="{E506CF83-E571-4943-9A00-230D9E3B56E4}" type="pres">
      <dgm:prSet presAssocID="{BD2E2C71-017B-433D-91A8-BE6A8DBD13DA}" presName="hierRoot1" presStyleCnt="0">
        <dgm:presLayoutVars>
          <dgm:hierBranch val="init"/>
        </dgm:presLayoutVars>
      </dgm:prSet>
      <dgm:spPr/>
    </dgm:pt>
    <dgm:pt modelId="{C632D2FE-02D9-4471-9B76-A3379845F71A}" type="pres">
      <dgm:prSet presAssocID="{BD2E2C71-017B-433D-91A8-BE6A8DBD13DA}" presName="rootComposite1" presStyleCnt="0"/>
      <dgm:spPr/>
    </dgm:pt>
    <dgm:pt modelId="{22C264C5-B0FC-4E52-9BE6-D87AD20F66A8}" type="pres">
      <dgm:prSet presAssocID="{BD2E2C71-017B-433D-91A8-BE6A8DBD13DA}" presName="rootText1" presStyleLbl="node0" presStyleIdx="0" presStyleCnt="1">
        <dgm:presLayoutVars>
          <dgm:chPref val="3"/>
        </dgm:presLayoutVars>
      </dgm:prSet>
      <dgm:spPr/>
    </dgm:pt>
    <dgm:pt modelId="{75F0F46C-9219-4D00-83A7-F546D8C03725}" type="pres">
      <dgm:prSet presAssocID="{BD2E2C71-017B-433D-91A8-BE6A8DBD13DA}" presName="rootConnector1" presStyleLbl="node1" presStyleIdx="0" presStyleCnt="0"/>
      <dgm:spPr/>
    </dgm:pt>
    <dgm:pt modelId="{93D790CC-7825-47D7-BB2F-CD4597B06C62}" type="pres">
      <dgm:prSet presAssocID="{BD2E2C71-017B-433D-91A8-BE6A8DBD13DA}" presName="hierChild2" presStyleCnt="0"/>
      <dgm:spPr/>
    </dgm:pt>
    <dgm:pt modelId="{9ADEA014-DEAD-4DE5-9033-81DFAB88D2A7}" type="pres">
      <dgm:prSet presAssocID="{C8057C96-387F-42E2-88D2-458A72375A06}" presName="Name37" presStyleLbl="parChTrans1D2" presStyleIdx="0" presStyleCnt="5"/>
      <dgm:spPr/>
    </dgm:pt>
    <dgm:pt modelId="{AFE88AA7-15F4-4461-B783-6DA5557D4171}" type="pres">
      <dgm:prSet presAssocID="{A3A2155F-BFAC-4E33-8E8A-742BDCBE8401}" presName="hierRoot2" presStyleCnt="0">
        <dgm:presLayoutVars>
          <dgm:hierBranch val="init"/>
        </dgm:presLayoutVars>
      </dgm:prSet>
      <dgm:spPr/>
    </dgm:pt>
    <dgm:pt modelId="{789BF556-4791-4760-B5E5-B851E4B5899F}" type="pres">
      <dgm:prSet presAssocID="{A3A2155F-BFAC-4E33-8E8A-742BDCBE8401}" presName="rootComposite" presStyleCnt="0"/>
      <dgm:spPr/>
    </dgm:pt>
    <dgm:pt modelId="{02034C96-70C8-43A3-87B3-78FEBDD86796}" type="pres">
      <dgm:prSet presAssocID="{A3A2155F-BFAC-4E33-8E8A-742BDCBE8401}" presName="rootText" presStyleLbl="node2" presStyleIdx="0" presStyleCnt="4" custScaleX="121640">
        <dgm:presLayoutVars>
          <dgm:chPref val="3"/>
        </dgm:presLayoutVars>
      </dgm:prSet>
      <dgm:spPr/>
    </dgm:pt>
    <dgm:pt modelId="{34973D64-A763-4D35-A3ED-29249E46A116}" type="pres">
      <dgm:prSet presAssocID="{A3A2155F-BFAC-4E33-8E8A-742BDCBE8401}" presName="rootConnector" presStyleLbl="node2" presStyleIdx="0" presStyleCnt="4"/>
      <dgm:spPr/>
    </dgm:pt>
    <dgm:pt modelId="{E7680415-B16D-4C54-BC9D-C829E16F4936}" type="pres">
      <dgm:prSet presAssocID="{A3A2155F-BFAC-4E33-8E8A-742BDCBE8401}" presName="hierChild4" presStyleCnt="0"/>
      <dgm:spPr/>
    </dgm:pt>
    <dgm:pt modelId="{4E7799F6-8C4C-4FBB-81E3-8390C73AC84A}" type="pres">
      <dgm:prSet presAssocID="{A25D9DA6-4AAA-44F0-9530-6759B61DAE4D}" presName="Name37" presStyleLbl="parChTrans1D3" presStyleIdx="0" presStyleCnt="8"/>
      <dgm:spPr/>
    </dgm:pt>
    <dgm:pt modelId="{92350F95-50D4-4D94-A323-5BAFFFC3216F}" type="pres">
      <dgm:prSet presAssocID="{1B2F634B-5949-451A-B231-033382724D66}" presName="hierRoot2" presStyleCnt="0">
        <dgm:presLayoutVars>
          <dgm:hierBranch val="init"/>
        </dgm:presLayoutVars>
      </dgm:prSet>
      <dgm:spPr/>
    </dgm:pt>
    <dgm:pt modelId="{566FCC98-CCC2-4D56-A5E8-12F175A12B01}" type="pres">
      <dgm:prSet presAssocID="{1B2F634B-5949-451A-B231-033382724D66}" presName="rootComposite" presStyleCnt="0"/>
      <dgm:spPr/>
    </dgm:pt>
    <dgm:pt modelId="{B41EEC30-4372-4B4D-9F28-83AC3EBE1202}" type="pres">
      <dgm:prSet presAssocID="{1B2F634B-5949-451A-B231-033382724D66}" presName="rootText" presStyleLbl="node3" presStyleIdx="0" presStyleCnt="4">
        <dgm:presLayoutVars>
          <dgm:chPref val="3"/>
        </dgm:presLayoutVars>
      </dgm:prSet>
      <dgm:spPr/>
    </dgm:pt>
    <dgm:pt modelId="{101AB627-F08E-47FD-88F4-AB5826319170}" type="pres">
      <dgm:prSet presAssocID="{1B2F634B-5949-451A-B231-033382724D66}" presName="rootConnector" presStyleLbl="node3" presStyleIdx="0" presStyleCnt="4"/>
      <dgm:spPr/>
    </dgm:pt>
    <dgm:pt modelId="{A39D9C77-335F-4E02-9779-4D8E6CA1FBAE}" type="pres">
      <dgm:prSet presAssocID="{1B2F634B-5949-451A-B231-033382724D66}" presName="hierChild4" presStyleCnt="0"/>
      <dgm:spPr/>
    </dgm:pt>
    <dgm:pt modelId="{79B025D3-DB18-499B-9414-ABE55A361B29}" type="pres">
      <dgm:prSet presAssocID="{1B2F634B-5949-451A-B231-033382724D66}" presName="hierChild5" presStyleCnt="0"/>
      <dgm:spPr/>
    </dgm:pt>
    <dgm:pt modelId="{2DDC9AC5-AE1F-4E6C-98A1-FD96F9C306C6}" type="pres">
      <dgm:prSet presAssocID="{B8681766-A70F-49BB-B7C5-116A68A8BA5E}" presName="Name111" presStyleLbl="parChTrans1D4" presStyleIdx="0" presStyleCnt="1"/>
      <dgm:spPr/>
    </dgm:pt>
    <dgm:pt modelId="{AE8AD9F2-5DD0-4568-A510-1E5574294340}" type="pres">
      <dgm:prSet presAssocID="{DBE5F493-9A9A-4234-A3F5-BA84B0060471}" presName="hierRoot3" presStyleCnt="0">
        <dgm:presLayoutVars>
          <dgm:hierBranch val="init"/>
        </dgm:presLayoutVars>
      </dgm:prSet>
      <dgm:spPr/>
    </dgm:pt>
    <dgm:pt modelId="{80A5C466-C969-476B-AF55-55E8C8D0A5C6}" type="pres">
      <dgm:prSet presAssocID="{DBE5F493-9A9A-4234-A3F5-BA84B0060471}" presName="rootComposite3" presStyleCnt="0"/>
      <dgm:spPr/>
    </dgm:pt>
    <dgm:pt modelId="{C6BF18A8-5FDD-4596-BEE8-6F89097BE92F}" type="pres">
      <dgm:prSet presAssocID="{DBE5F493-9A9A-4234-A3F5-BA84B0060471}" presName="rootText3" presStyleLbl="asst3" presStyleIdx="0" presStyleCnt="1">
        <dgm:presLayoutVars>
          <dgm:chPref val="3"/>
        </dgm:presLayoutVars>
      </dgm:prSet>
      <dgm:spPr/>
    </dgm:pt>
    <dgm:pt modelId="{AF8375F7-8CA4-4899-846F-DBFF779A3B79}" type="pres">
      <dgm:prSet presAssocID="{DBE5F493-9A9A-4234-A3F5-BA84B0060471}" presName="rootConnector3" presStyleLbl="asst3" presStyleIdx="0" presStyleCnt="1"/>
      <dgm:spPr/>
    </dgm:pt>
    <dgm:pt modelId="{E657A733-D6F0-431B-BB2D-5FD0FE03EFE0}" type="pres">
      <dgm:prSet presAssocID="{DBE5F493-9A9A-4234-A3F5-BA84B0060471}" presName="hierChild6" presStyleCnt="0"/>
      <dgm:spPr/>
    </dgm:pt>
    <dgm:pt modelId="{6F541BF5-C0D9-4349-9459-AD631393E984}" type="pres">
      <dgm:prSet presAssocID="{DBE5F493-9A9A-4234-A3F5-BA84B0060471}" presName="hierChild7" presStyleCnt="0"/>
      <dgm:spPr/>
    </dgm:pt>
    <dgm:pt modelId="{6BCDB004-2578-4940-A715-30910EBD2954}" type="pres">
      <dgm:prSet presAssocID="{A3A2155F-BFAC-4E33-8E8A-742BDCBE8401}" presName="hierChild5" presStyleCnt="0"/>
      <dgm:spPr/>
    </dgm:pt>
    <dgm:pt modelId="{4AA01575-A682-4A89-9E22-3750DEA24753}" type="pres">
      <dgm:prSet presAssocID="{2BFA8508-984A-4D34-99D8-FD3886DDE4DA}" presName="Name111" presStyleLbl="parChTrans1D3" presStyleIdx="1" presStyleCnt="8"/>
      <dgm:spPr/>
    </dgm:pt>
    <dgm:pt modelId="{BC762E23-B83B-45AA-9554-DE7B538681EE}" type="pres">
      <dgm:prSet presAssocID="{57DE6660-3DB2-45F9-8332-DAB9C92FB3A3}" presName="hierRoot3" presStyleCnt="0">
        <dgm:presLayoutVars>
          <dgm:hierBranch val="init"/>
        </dgm:presLayoutVars>
      </dgm:prSet>
      <dgm:spPr/>
    </dgm:pt>
    <dgm:pt modelId="{E5A25521-4523-496E-80F7-D8BCB1595500}" type="pres">
      <dgm:prSet presAssocID="{57DE6660-3DB2-45F9-8332-DAB9C92FB3A3}" presName="rootComposite3" presStyleCnt="0"/>
      <dgm:spPr/>
    </dgm:pt>
    <dgm:pt modelId="{5E6D9B0A-2195-44D0-85D5-CDDC5E6F42E4}" type="pres">
      <dgm:prSet presAssocID="{57DE6660-3DB2-45F9-8332-DAB9C92FB3A3}" presName="rootText3" presStyleLbl="asst2" presStyleIdx="0" presStyleCnt="4">
        <dgm:presLayoutVars>
          <dgm:chPref val="3"/>
        </dgm:presLayoutVars>
      </dgm:prSet>
      <dgm:spPr/>
    </dgm:pt>
    <dgm:pt modelId="{46A343B3-816B-4BED-B417-420F79224AE5}" type="pres">
      <dgm:prSet presAssocID="{57DE6660-3DB2-45F9-8332-DAB9C92FB3A3}" presName="rootConnector3" presStyleLbl="asst2" presStyleIdx="0" presStyleCnt="4"/>
      <dgm:spPr/>
    </dgm:pt>
    <dgm:pt modelId="{B9832265-2645-4B24-9F82-20807BA7B314}" type="pres">
      <dgm:prSet presAssocID="{57DE6660-3DB2-45F9-8332-DAB9C92FB3A3}" presName="hierChild6" presStyleCnt="0"/>
      <dgm:spPr/>
    </dgm:pt>
    <dgm:pt modelId="{B4164E76-9CDE-4E4C-942F-570497A34E5B}" type="pres">
      <dgm:prSet presAssocID="{57DE6660-3DB2-45F9-8332-DAB9C92FB3A3}" presName="hierChild7" presStyleCnt="0"/>
      <dgm:spPr/>
    </dgm:pt>
    <dgm:pt modelId="{D2DF5735-8CC0-4F60-A791-C35642047E02}" type="pres">
      <dgm:prSet presAssocID="{6199BA0D-F60B-4450-ADB9-6C88C14DAE4E}" presName="Name37" presStyleLbl="parChTrans1D2" presStyleIdx="1" presStyleCnt="5"/>
      <dgm:spPr/>
    </dgm:pt>
    <dgm:pt modelId="{4F9C5BF5-91A3-4E6F-9A85-A3C9EBE1C77C}" type="pres">
      <dgm:prSet presAssocID="{44389E11-FACE-44D1-8921-73FC398722BB}" presName="hierRoot2" presStyleCnt="0">
        <dgm:presLayoutVars>
          <dgm:hierBranch val="init"/>
        </dgm:presLayoutVars>
      </dgm:prSet>
      <dgm:spPr/>
    </dgm:pt>
    <dgm:pt modelId="{7B0F279A-A198-4F23-B67D-94D78885BFEF}" type="pres">
      <dgm:prSet presAssocID="{44389E11-FACE-44D1-8921-73FC398722BB}" presName="rootComposite" presStyleCnt="0"/>
      <dgm:spPr/>
    </dgm:pt>
    <dgm:pt modelId="{AB590120-8771-4783-B7A2-A6FE4E317754}" type="pres">
      <dgm:prSet presAssocID="{44389E11-FACE-44D1-8921-73FC398722BB}" presName="rootText" presStyleLbl="node2" presStyleIdx="1" presStyleCnt="4" custScaleX="105893">
        <dgm:presLayoutVars>
          <dgm:chPref val="3"/>
        </dgm:presLayoutVars>
      </dgm:prSet>
      <dgm:spPr/>
    </dgm:pt>
    <dgm:pt modelId="{EE4A07DC-F1F7-41E0-8C8F-E1606B52EBB8}" type="pres">
      <dgm:prSet presAssocID="{44389E11-FACE-44D1-8921-73FC398722BB}" presName="rootConnector" presStyleLbl="node2" presStyleIdx="1" presStyleCnt="4"/>
      <dgm:spPr/>
    </dgm:pt>
    <dgm:pt modelId="{130A8F17-C7D2-4EF3-93F9-351021BFFA3B}" type="pres">
      <dgm:prSet presAssocID="{44389E11-FACE-44D1-8921-73FC398722BB}" presName="hierChild4" presStyleCnt="0"/>
      <dgm:spPr/>
    </dgm:pt>
    <dgm:pt modelId="{DC3180A9-6296-4EBC-B069-60BCAFCBD6BD}" type="pres">
      <dgm:prSet presAssocID="{31311666-A340-4360-91A5-7175DD733A6B}" presName="Name37" presStyleLbl="parChTrans1D3" presStyleIdx="2" presStyleCnt="8"/>
      <dgm:spPr/>
    </dgm:pt>
    <dgm:pt modelId="{B8BEE1A4-D9C0-479B-B5BC-851D279DF4E0}" type="pres">
      <dgm:prSet presAssocID="{D6CE3F1E-0130-4AB8-82AF-000ACC97AFFD}" presName="hierRoot2" presStyleCnt="0">
        <dgm:presLayoutVars>
          <dgm:hierBranch val="init"/>
        </dgm:presLayoutVars>
      </dgm:prSet>
      <dgm:spPr/>
    </dgm:pt>
    <dgm:pt modelId="{1E43676C-6DB2-4B05-8F47-663CAB9CADE8}" type="pres">
      <dgm:prSet presAssocID="{D6CE3F1E-0130-4AB8-82AF-000ACC97AFFD}" presName="rootComposite" presStyleCnt="0"/>
      <dgm:spPr/>
    </dgm:pt>
    <dgm:pt modelId="{2C687D75-648E-4944-A7C3-48845879AE9F}" type="pres">
      <dgm:prSet presAssocID="{D6CE3F1E-0130-4AB8-82AF-000ACC97AFFD}" presName="rootText" presStyleLbl="node3" presStyleIdx="1" presStyleCnt="4">
        <dgm:presLayoutVars>
          <dgm:chPref val="3"/>
        </dgm:presLayoutVars>
      </dgm:prSet>
      <dgm:spPr/>
    </dgm:pt>
    <dgm:pt modelId="{9D4937AD-6BF6-4799-975A-00E01A3663DE}" type="pres">
      <dgm:prSet presAssocID="{D6CE3F1E-0130-4AB8-82AF-000ACC97AFFD}" presName="rootConnector" presStyleLbl="node3" presStyleIdx="1" presStyleCnt="4"/>
      <dgm:spPr/>
    </dgm:pt>
    <dgm:pt modelId="{ADAB2CDE-BB7F-4B46-9E67-34CBA8A2ABC3}" type="pres">
      <dgm:prSet presAssocID="{D6CE3F1E-0130-4AB8-82AF-000ACC97AFFD}" presName="hierChild4" presStyleCnt="0"/>
      <dgm:spPr/>
    </dgm:pt>
    <dgm:pt modelId="{696A6C9D-5BF1-4522-AE00-08AF1DC81306}" type="pres">
      <dgm:prSet presAssocID="{D6CE3F1E-0130-4AB8-82AF-000ACC97AFFD}" presName="hierChild5" presStyleCnt="0"/>
      <dgm:spPr/>
    </dgm:pt>
    <dgm:pt modelId="{0EAFE3DF-6327-4412-B3EB-2BBF0FA557D8}" type="pres">
      <dgm:prSet presAssocID="{04991EBF-6443-4044-8766-1807C28789F9}" presName="Name37" presStyleLbl="parChTrans1D3" presStyleIdx="3" presStyleCnt="8"/>
      <dgm:spPr/>
    </dgm:pt>
    <dgm:pt modelId="{35F998D0-A851-4ECB-A652-84663AE4D3BF}" type="pres">
      <dgm:prSet presAssocID="{45CF76B8-83A9-4EE2-B129-B16C026CC346}" presName="hierRoot2" presStyleCnt="0">
        <dgm:presLayoutVars>
          <dgm:hierBranch val="init"/>
        </dgm:presLayoutVars>
      </dgm:prSet>
      <dgm:spPr/>
    </dgm:pt>
    <dgm:pt modelId="{A0096B54-CC68-432C-A69F-873AB8D30348}" type="pres">
      <dgm:prSet presAssocID="{45CF76B8-83A9-4EE2-B129-B16C026CC346}" presName="rootComposite" presStyleCnt="0"/>
      <dgm:spPr/>
    </dgm:pt>
    <dgm:pt modelId="{8A36F462-0B1D-4FF3-BFFD-3179BCEE62B1}" type="pres">
      <dgm:prSet presAssocID="{45CF76B8-83A9-4EE2-B129-B16C026CC346}" presName="rootText" presStyleLbl="node3" presStyleIdx="2" presStyleCnt="4">
        <dgm:presLayoutVars>
          <dgm:chPref val="3"/>
        </dgm:presLayoutVars>
      </dgm:prSet>
      <dgm:spPr/>
    </dgm:pt>
    <dgm:pt modelId="{01F28187-E98C-4E8D-A4D5-463FB2B8F237}" type="pres">
      <dgm:prSet presAssocID="{45CF76B8-83A9-4EE2-B129-B16C026CC346}" presName="rootConnector" presStyleLbl="node3" presStyleIdx="2" presStyleCnt="4"/>
      <dgm:spPr/>
    </dgm:pt>
    <dgm:pt modelId="{D3F8750B-653A-4F4C-8765-6A6251BAEDA3}" type="pres">
      <dgm:prSet presAssocID="{45CF76B8-83A9-4EE2-B129-B16C026CC346}" presName="hierChild4" presStyleCnt="0"/>
      <dgm:spPr/>
    </dgm:pt>
    <dgm:pt modelId="{E0DAF2C0-3DA7-40E2-94E0-97A653C3B7A4}" type="pres">
      <dgm:prSet presAssocID="{45CF76B8-83A9-4EE2-B129-B16C026CC346}" presName="hierChild5" presStyleCnt="0"/>
      <dgm:spPr/>
    </dgm:pt>
    <dgm:pt modelId="{F556D48C-336A-4D1A-A9D9-5E4419DF9C08}" type="pres">
      <dgm:prSet presAssocID="{44389E11-FACE-44D1-8921-73FC398722BB}" presName="hierChild5" presStyleCnt="0"/>
      <dgm:spPr/>
    </dgm:pt>
    <dgm:pt modelId="{A8EC911C-9C57-45DF-8440-020202F42C4B}" type="pres">
      <dgm:prSet presAssocID="{D3B12A28-09E9-49D9-A008-BE3F2C84E52A}" presName="Name37" presStyleLbl="parChTrans1D2" presStyleIdx="2" presStyleCnt="5"/>
      <dgm:spPr/>
    </dgm:pt>
    <dgm:pt modelId="{6864D815-A90F-41A6-8489-BEDF12B8D24D}" type="pres">
      <dgm:prSet presAssocID="{7E132788-D1FE-4790-87E6-366B60CA7944}" presName="hierRoot2" presStyleCnt="0">
        <dgm:presLayoutVars>
          <dgm:hierBranch val="init"/>
        </dgm:presLayoutVars>
      </dgm:prSet>
      <dgm:spPr/>
    </dgm:pt>
    <dgm:pt modelId="{D2E003E0-2D0D-47FE-8E0A-0A2E372F0F3F}" type="pres">
      <dgm:prSet presAssocID="{7E132788-D1FE-4790-87E6-366B60CA7944}" presName="rootComposite" presStyleCnt="0"/>
      <dgm:spPr/>
    </dgm:pt>
    <dgm:pt modelId="{DFF63E98-61E0-42EC-BCB2-32A73172FFCB}" type="pres">
      <dgm:prSet presAssocID="{7E132788-D1FE-4790-87E6-366B60CA7944}" presName="rootText" presStyleLbl="node2" presStyleIdx="2" presStyleCnt="4">
        <dgm:presLayoutVars>
          <dgm:chPref val="3"/>
        </dgm:presLayoutVars>
      </dgm:prSet>
      <dgm:spPr/>
    </dgm:pt>
    <dgm:pt modelId="{56B0B8A9-3EDC-415F-9F57-308AFCF85081}" type="pres">
      <dgm:prSet presAssocID="{7E132788-D1FE-4790-87E6-366B60CA7944}" presName="rootConnector" presStyleLbl="node2" presStyleIdx="2" presStyleCnt="4"/>
      <dgm:spPr/>
    </dgm:pt>
    <dgm:pt modelId="{E0D7958F-D2E6-4885-A0EA-F6721AB6F1A8}" type="pres">
      <dgm:prSet presAssocID="{7E132788-D1FE-4790-87E6-366B60CA7944}" presName="hierChild4" presStyleCnt="0"/>
      <dgm:spPr/>
    </dgm:pt>
    <dgm:pt modelId="{DAF2ACD7-11A3-46CC-B707-8965F3664C1C}" type="pres">
      <dgm:prSet presAssocID="{7E132788-D1FE-4790-87E6-366B60CA7944}" presName="hierChild5" presStyleCnt="0"/>
      <dgm:spPr/>
    </dgm:pt>
    <dgm:pt modelId="{F7465C0D-027F-49B7-8217-253A17770A43}" type="pres">
      <dgm:prSet presAssocID="{7E36986E-F32C-439A-B460-FF1434AB981E}" presName="Name111" presStyleLbl="parChTrans1D3" presStyleIdx="4" presStyleCnt="8"/>
      <dgm:spPr/>
    </dgm:pt>
    <dgm:pt modelId="{4593F407-88AF-443B-B056-E548C5C2D972}" type="pres">
      <dgm:prSet presAssocID="{233AB060-AEB1-4483-8792-94A77ABC117E}" presName="hierRoot3" presStyleCnt="0">
        <dgm:presLayoutVars>
          <dgm:hierBranch val="init"/>
        </dgm:presLayoutVars>
      </dgm:prSet>
      <dgm:spPr/>
    </dgm:pt>
    <dgm:pt modelId="{D988D6C7-3057-47BF-B321-C173968FEFF1}" type="pres">
      <dgm:prSet presAssocID="{233AB060-AEB1-4483-8792-94A77ABC117E}" presName="rootComposite3" presStyleCnt="0"/>
      <dgm:spPr/>
    </dgm:pt>
    <dgm:pt modelId="{612A407D-4800-438B-B836-E60A10AC915D}" type="pres">
      <dgm:prSet presAssocID="{233AB060-AEB1-4483-8792-94A77ABC117E}" presName="rootText3" presStyleLbl="asst2" presStyleIdx="1" presStyleCnt="4">
        <dgm:presLayoutVars>
          <dgm:chPref val="3"/>
        </dgm:presLayoutVars>
      </dgm:prSet>
      <dgm:spPr/>
    </dgm:pt>
    <dgm:pt modelId="{3AFC800B-404E-4515-B859-635F7387D559}" type="pres">
      <dgm:prSet presAssocID="{233AB060-AEB1-4483-8792-94A77ABC117E}" presName="rootConnector3" presStyleLbl="asst2" presStyleIdx="1" presStyleCnt="4"/>
      <dgm:spPr/>
    </dgm:pt>
    <dgm:pt modelId="{AF343780-8855-4D16-977B-B338F8CCA28A}" type="pres">
      <dgm:prSet presAssocID="{233AB060-AEB1-4483-8792-94A77ABC117E}" presName="hierChild6" presStyleCnt="0"/>
      <dgm:spPr/>
    </dgm:pt>
    <dgm:pt modelId="{67C14E99-B55C-4882-8D58-349464A800B3}" type="pres">
      <dgm:prSet presAssocID="{233AB060-AEB1-4483-8792-94A77ABC117E}" presName="hierChild7" presStyleCnt="0"/>
      <dgm:spPr/>
    </dgm:pt>
    <dgm:pt modelId="{383736F3-D784-4BC4-80BB-1FE419A4DB67}" type="pres">
      <dgm:prSet presAssocID="{8166036A-7271-4206-9DBF-51361AB6FFFC}" presName="Name111" presStyleLbl="parChTrans1D3" presStyleIdx="5" presStyleCnt="8"/>
      <dgm:spPr/>
    </dgm:pt>
    <dgm:pt modelId="{27B4629A-06D2-40D8-8455-8B548A0B7B33}" type="pres">
      <dgm:prSet presAssocID="{88C1B135-8662-4CA1-A3B9-6F42FBA38336}" presName="hierRoot3" presStyleCnt="0">
        <dgm:presLayoutVars>
          <dgm:hierBranch val="init"/>
        </dgm:presLayoutVars>
      </dgm:prSet>
      <dgm:spPr/>
    </dgm:pt>
    <dgm:pt modelId="{46AE4A8B-5CA9-4ACF-9B08-253EE8BCA7C7}" type="pres">
      <dgm:prSet presAssocID="{88C1B135-8662-4CA1-A3B9-6F42FBA38336}" presName="rootComposite3" presStyleCnt="0"/>
      <dgm:spPr/>
    </dgm:pt>
    <dgm:pt modelId="{D2762315-723A-402D-9324-08189882B2E0}" type="pres">
      <dgm:prSet presAssocID="{88C1B135-8662-4CA1-A3B9-6F42FBA38336}" presName="rootText3" presStyleLbl="asst2" presStyleIdx="2" presStyleCnt="4">
        <dgm:presLayoutVars>
          <dgm:chPref val="3"/>
        </dgm:presLayoutVars>
      </dgm:prSet>
      <dgm:spPr/>
    </dgm:pt>
    <dgm:pt modelId="{79188664-0069-4E44-8248-4D1C657D7DDD}" type="pres">
      <dgm:prSet presAssocID="{88C1B135-8662-4CA1-A3B9-6F42FBA38336}" presName="rootConnector3" presStyleLbl="asst2" presStyleIdx="2" presStyleCnt="4"/>
      <dgm:spPr/>
    </dgm:pt>
    <dgm:pt modelId="{F8999CAA-BE63-4533-9704-40F4888EA73F}" type="pres">
      <dgm:prSet presAssocID="{88C1B135-8662-4CA1-A3B9-6F42FBA38336}" presName="hierChild6" presStyleCnt="0"/>
      <dgm:spPr/>
    </dgm:pt>
    <dgm:pt modelId="{4C22AC1D-FD29-4324-86FA-E95EFA11A67C}" type="pres">
      <dgm:prSet presAssocID="{88C1B135-8662-4CA1-A3B9-6F42FBA38336}" presName="hierChild7" presStyleCnt="0"/>
      <dgm:spPr/>
    </dgm:pt>
    <dgm:pt modelId="{A5557211-1237-414D-8979-0EFBACB12344}" type="pres">
      <dgm:prSet presAssocID="{59C6AAE9-014F-41FC-826F-F75E976DC2BE}" presName="Name37" presStyleLbl="parChTrans1D2" presStyleIdx="3" presStyleCnt="5"/>
      <dgm:spPr/>
    </dgm:pt>
    <dgm:pt modelId="{22AB9CBA-5E5A-4704-8D96-B90B4F8F67C8}" type="pres">
      <dgm:prSet presAssocID="{1FA10B9F-17BE-4F64-94BF-94DECBAE1AE0}" presName="hierRoot2" presStyleCnt="0">
        <dgm:presLayoutVars>
          <dgm:hierBranch val="init"/>
        </dgm:presLayoutVars>
      </dgm:prSet>
      <dgm:spPr/>
    </dgm:pt>
    <dgm:pt modelId="{0771DFAE-EFEA-46CC-8ED8-3AE5FAD5DCE3}" type="pres">
      <dgm:prSet presAssocID="{1FA10B9F-17BE-4F64-94BF-94DECBAE1AE0}" presName="rootComposite" presStyleCnt="0"/>
      <dgm:spPr/>
    </dgm:pt>
    <dgm:pt modelId="{E7E6D61A-B8C6-4103-B974-E725FE35902C}" type="pres">
      <dgm:prSet presAssocID="{1FA10B9F-17BE-4F64-94BF-94DECBAE1AE0}" presName="rootText" presStyleLbl="node2" presStyleIdx="3" presStyleCnt="4" custScaleX="133627">
        <dgm:presLayoutVars>
          <dgm:chPref val="3"/>
        </dgm:presLayoutVars>
      </dgm:prSet>
      <dgm:spPr/>
    </dgm:pt>
    <dgm:pt modelId="{A8F348CB-91EF-4E9F-AD09-CDE217C8C7AD}" type="pres">
      <dgm:prSet presAssocID="{1FA10B9F-17BE-4F64-94BF-94DECBAE1AE0}" presName="rootConnector" presStyleLbl="node2" presStyleIdx="3" presStyleCnt="4"/>
      <dgm:spPr/>
    </dgm:pt>
    <dgm:pt modelId="{87355D31-1368-45F2-AB75-89AF207B7259}" type="pres">
      <dgm:prSet presAssocID="{1FA10B9F-17BE-4F64-94BF-94DECBAE1AE0}" presName="hierChild4" presStyleCnt="0"/>
      <dgm:spPr/>
    </dgm:pt>
    <dgm:pt modelId="{9C961756-2CFD-46E3-A8CE-48D6739CB56E}" type="pres">
      <dgm:prSet presAssocID="{66550AFF-291E-4A63-B390-4D7E1FC74DBD}" presName="Name37" presStyleLbl="parChTrans1D3" presStyleIdx="6" presStyleCnt="8"/>
      <dgm:spPr/>
    </dgm:pt>
    <dgm:pt modelId="{87AB112F-2DEB-47F8-8F8A-D61694A506BE}" type="pres">
      <dgm:prSet presAssocID="{40F013A0-7C75-4B77-9729-7501B3B95640}" presName="hierRoot2" presStyleCnt="0">
        <dgm:presLayoutVars>
          <dgm:hierBranch val="init"/>
        </dgm:presLayoutVars>
      </dgm:prSet>
      <dgm:spPr/>
    </dgm:pt>
    <dgm:pt modelId="{E72734C8-C74C-4FCD-A74E-D6199049BC35}" type="pres">
      <dgm:prSet presAssocID="{40F013A0-7C75-4B77-9729-7501B3B95640}" presName="rootComposite" presStyleCnt="0"/>
      <dgm:spPr/>
    </dgm:pt>
    <dgm:pt modelId="{0928678E-085F-42C4-B090-8CDA4D22774A}" type="pres">
      <dgm:prSet presAssocID="{40F013A0-7C75-4B77-9729-7501B3B95640}" presName="rootText" presStyleLbl="node3" presStyleIdx="3" presStyleCnt="4">
        <dgm:presLayoutVars>
          <dgm:chPref val="3"/>
        </dgm:presLayoutVars>
      </dgm:prSet>
      <dgm:spPr/>
    </dgm:pt>
    <dgm:pt modelId="{8DF39D4A-77D4-46AC-AEDD-81D5EDE820A4}" type="pres">
      <dgm:prSet presAssocID="{40F013A0-7C75-4B77-9729-7501B3B95640}" presName="rootConnector" presStyleLbl="node3" presStyleIdx="3" presStyleCnt="4"/>
      <dgm:spPr/>
    </dgm:pt>
    <dgm:pt modelId="{6FF37C2A-F71F-4C7F-B59A-55242FDDACAE}" type="pres">
      <dgm:prSet presAssocID="{40F013A0-7C75-4B77-9729-7501B3B95640}" presName="hierChild4" presStyleCnt="0"/>
      <dgm:spPr/>
    </dgm:pt>
    <dgm:pt modelId="{640C5367-5BC5-423E-B918-FAA223E96C4A}" type="pres">
      <dgm:prSet presAssocID="{40F013A0-7C75-4B77-9729-7501B3B95640}" presName="hierChild5" presStyleCnt="0"/>
      <dgm:spPr/>
    </dgm:pt>
    <dgm:pt modelId="{75B388EB-96D5-4228-85E2-A5C14CDEF1B0}" type="pres">
      <dgm:prSet presAssocID="{1FA10B9F-17BE-4F64-94BF-94DECBAE1AE0}" presName="hierChild5" presStyleCnt="0"/>
      <dgm:spPr/>
    </dgm:pt>
    <dgm:pt modelId="{53C0FFC5-6248-4EA6-89FD-1EC8663B9489}" type="pres">
      <dgm:prSet presAssocID="{E1D6252E-F610-4D5E-87D7-E5DEF624C14F}" presName="Name111" presStyleLbl="parChTrans1D3" presStyleIdx="7" presStyleCnt="8"/>
      <dgm:spPr/>
    </dgm:pt>
    <dgm:pt modelId="{AED5D62E-8344-41EE-9013-64F6F4734794}" type="pres">
      <dgm:prSet presAssocID="{041B24E6-B7E3-4D45-BCB4-5F9F0EC03AE0}" presName="hierRoot3" presStyleCnt="0">
        <dgm:presLayoutVars>
          <dgm:hierBranch val="init"/>
        </dgm:presLayoutVars>
      </dgm:prSet>
      <dgm:spPr/>
    </dgm:pt>
    <dgm:pt modelId="{3F537C4B-715C-40DC-BC91-360B4305DBF9}" type="pres">
      <dgm:prSet presAssocID="{041B24E6-B7E3-4D45-BCB4-5F9F0EC03AE0}" presName="rootComposite3" presStyleCnt="0"/>
      <dgm:spPr/>
    </dgm:pt>
    <dgm:pt modelId="{283DE6A3-FB17-448F-B356-9964EDBF8F74}" type="pres">
      <dgm:prSet presAssocID="{041B24E6-B7E3-4D45-BCB4-5F9F0EC03AE0}" presName="rootText3" presStyleLbl="asst2" presStyleIdx="3" presStyleCnt="4">
        <dgm:presLayoutVars>
          <dgm:chPref val="3"/>
        </dgm:presLayoutVars>
      </dgm:prSet>
      <dgm:spPr/>
    </dgm:pt>
    <dgm:pt modelId="{A3FB57A8-D08A-40C1-8502-520DCF74EDAF}" type="pres">
      <dgm:prSet presAssocID="{041B24E6-B7E3-4D45-BCB4-5F9F0EC03AE0}" presName="rootConnector3" presStyleLbl="asst2" presStyleIdx="3" presStyleCnt="4"/>
      <dgm:spPr/>
    </dgm:pt>
    <dgm:pt modelId="{EB33BE47-1437-4CC3-B243-35E053FC736C}" type="pres">
      <dgm:prSet presAssocID="{041B24E6-B7E3-4D45-BCB4-5F9F0EC03AE0}" presName="hierChild6" presStyleCnt="0"/>
      <dgm:spPr/>
    </dgm:pt>
    <dgm:pt modelId="{A6017E80-F2FE-454E-BE2C-DE9C66727026}" type="pres">
      <dgm:prSet presAssocID="{041B24E6-B7E3-4D45-BCB4-5F9F0EC03AE0}" presName="hierChild7" presStyleCnt="0"/>
      <dgm:spPr/>
    </dgm:pt>
    <dgm:pt modelId="{DA0F0C0E-4548-4320-91AC-26B859412704}" type="pres">
      <dgm:prSet presAssocID="{BD2E2C71-017B-433D-91A8-BE6A8DBD13DA}" presName="hierChild3" presStyleCnt="0"/>
      <dgm:spPr/>
    </dgm:pt>
    <dgm:pt modelId="{461DACFB-7350-4569-A3E5-F0512D13058F}" type="pres">
      <dgm:prSet presAssocID="{A657C4DF-87A6-48EF-A083-395CD64F8D00}" presName="Name111" presStyleLbl="parChTrans1D2" presStyleIdx="4" presStyleCnt="5"/>
      <dgm:spPr/>
    </dgm:pt>
    <dgm:pt modelId="{B44E799B-F84B-4C07-AEEB-AF6A5328E39C}" type="pres">
      <dgm:prSet presAssocID="{38AEFB03-4A9C-4A7C-930B-7A2388682CFA}" presName="hierRoot3" presStyleCnt="0">
        <dgm:presLayoutVars>
          <dgm:hierBranch val="init"/>
        </dgm:presLayoutVars>
      </dgm:prSet>
      <dgm:spPr/>
    </dgm:pt>
    <dgm:pt modelId="{35603E73-5FAC-4D7A-80D7-DCBEFB99819B}" type="pres">
      <dgm:prSet presAssocID="{38AEFB03-4A9C-4A7C-930B-7A2388682CFA}" presName="rootComposite3" presStyleCnt="0"/>
      <dgm:spPr/>
    </dgm:pt>
    <dgm:pt modelId="{993829E8-739E-465D-B53A-713F03147281}" type="pres">
      <dgm:prSet presAssocID="{38AEFB03-4A9C-4A7C-930B-7A2388682CFA}" presName="rootText3" presStyleLbl="asst1" presStyleIdx="0" presStyleCnt="1">
        <dgm:presLayoutVars>
          <dgm:chPref val="3"/>
        </dgm:presLayoutVars>
      </dgm:prSet>
      <dgm:spPr/>
    </dgm:pt>
    <dgm:pt modelId="{C92BB33D-9393-42B6-B26E-3D13D715D267}" type="pres">
      <dgm:prSet presAssocID="{38AEFB03-4A9C-4A7C-930B-7A2388682CFA}" presName="rootConnector3" presStyleLbl="asst1" presStyleIdx="0" presStyleCnt="1"/>
      <dgm:spPr/>
    </dgm:pt>
    <dgm:pt modelId="{D5B0EF2E-ABC7-4E24-8FEC-A5953582F2C0}" type="pres">
      <dgm:prSet presAssocID="{38AEFB03-4A9C-4A7C-930B-7A2388682CFA}" presName="hierChild6" presStyleCnt="0"/>
      <dgm:spPr/>
    </dgm:pt>
    <dgm:pt modelId="{8DEDBFCD-6962-4369-A15F-5C965B8C6FB8}" type="pres">
      <dgm:prSet presAssocID="{38AEFB03-4A9C-4A7C-930B-7A2388682CFA}" presName="hierChild7" presStyleCnt="0"/>
      <dgm:spPr/>
    </dgm:pt>
  </dgm:ptLst>
  <dgm:cxnLst>
    <dgm:cxn modelId="{079ADB02-F804-4FC5-BFAF-ACD25B3817D1}" srcId="{A3A2155F-BFAC-4E33-8E8A-742BDCBE8401}" destId="{57DE6660-3DB2-45F9-8332-DAB9C92FB3A3}" srcOrd="0" destOrd="0" parTransId="{2BFA8508-984A-4D34-99D8-FD3886DDE4DA}" sibTransId="{8ABD45CD-92A1-4B93-B9D0-72B80E431076}"/>
    <dgm:cxn modelId="{E10E5005-37AE-425B-BF17-EA5E61808DE1}" type="presOf" srcId="{44389E11-FACE-44D1-8921-73FC398722BB}" destId="{EE4A07DC-F1F7-41E0-8C8F-E1606B52EBB8}" srcOrd="1" destOrd="0" presId="urn:microsoft.com/office/officeart/2005/8/layout/orgChart1"/>
    <dgm:cxn modelId="{E7105F08-B971-4F7A-B6AA-17E9DD329BF9}" srcId="{1FA10B9F-17BE-4F64-94BF-94DECBAE1AE0}" destId="{40F013A0-7C75-4B77-9729-7501B3B95640}" srcOrd="0" destOrd="0" parTransId="{66550AFF-291E-4A63-B390-4D7E1FC74DBD}" sibTransId="{316756B7-1921-4D0C-8D4D-DFB6BBD092BA}"/>
    <dgm:cxn modelId="{33803414-E9DB-4F39-A2B0-C98DD402B8E4}" type="presOf" srcId="{D6CE3F1E-0130-4AB8-82AF-000ACC97AFFD}" destId="{2C687D75-648E-4944-A7C3-48845879AE9F}" srcOrd="0" destOrd="0" presId="urn:microsoft.com/office/officeart/2005/8/layout/orgChart1"/>
    <dgm:cxn modelId="{792D691A-1E93-41CA-9C68-9373F07AE4CE}" type="presOf" srcId="{E1D6252E-F610-4D5E-87D7-E5DEF624C14F}" destId="{53C0FFC5-6248-4EA6-89FD-1EC8663B9489}" srcOrd="0" destOrd="0" presId="urn:microsoft.com/office/officeart/2005/8/layout/orgChart1"/>
    <dgm:cxn modelId="{14969D1D-57FD-4A3C-A39C-1692C640FB02}" type="presOf" srcId="{233AB060-AEB1-4483-8792-94A77ABC117E}" destId="{612A407D-4800-438B-B836-E60A10AC915D}" srcOrd="0" destOrd="0" presId="urn:microsoft.com/office/officeart/2005/8/layout/orgChart1"/>
    <dgm:cxn modelId="{A8119825-F2D5-4952-A7A0-582B3ED9CD1D}" type="presOf" srcId="{38AEFB03-4A9C-4A7C-930B-7A2388682CFA}" destId="{C92BB33D-9393-42B6-B26E-3D13D715D267}" srcOrd="1" destOrd="0" presId="urn:microsoft.com/office/officeart/2005/8/layout/orgChart1"/>
    <dgm:cxn modelId="{9A712229-D32B-444E-96DB-CEE909EFDB64}" type="presOf" srcId="{57DE6660-3DB2-45F9-8332-DAB9C92FB3A3}" destId="{46A343B3-816B-4BED-B417-420F79224AE5}" srcOrd="1" destOrd="0" presId="urn:microsoft.com/office/officeart/2005/8/layout/orgChart1"/>
    <dgm:cxn modelId="{823CC22B-9F07-4396-9AB7-182B64F552DC}" type="presOf" srcId="{8166036A-7271-4206-9DBF-51361AB6FFFC}" destId="{383736F3-D784-4BC4-80BB-1FE419A4DB67}" srcOrd="0" destOrd="0" presId="urn:microsoft.com/office/officeart/2005/8/layout/orgChart1"/>
    <dgm:cxn modelId="{293C4B31-A5B4-49CD-8223-CE8ECEE1F30B}" srcId="{BD2E2C71-017B-433D-91A8-BE6A8DBD13DA}" destId="{1FA10B9F-17BE-4F64-94BF-94DECBAE1AE0}" srcOrd="4" destOrd="0" parTransId="{59C6AAE9-014F-41FC-826F-F75E976DC2BE}" sibTransId="{232A403B-6728-48D0-822B-27E40C3D3F18}"/>
    <dgm:cxn modelId="{5077C53F-D26E-47AC-80AD-B0CB18677966}" srcId="{44389E11-FACE-44D1-8921-73FC398722BB}" destId="{45CF76B8-83A9-4EE2-B129-B16C026CC346}" srcOrd="1" destOrd="0" parTransId="{04991EBF-6443-4044-8766-1807C28789F9}" sibTransId="{0C66AEFA-9C19-44F1-B978-56A373FC5504}"/>
    <dgm:cxn modelId="{3D23BB43-A433-4F66-91A2-BD2AF14FD886}" type="presOf" srcId="{1FA10B9F-17BE-4F64-94BF-94DECBAE1AE0}" destId="{E7E6D61A-B8C6-4103-B974-E725FE35902C}" srcOrd="0" destOrd="0" presId="urn:microsoft.com/office/officeart/2005/8/layout/orgChart1"/>
    <dgm:cxn modelId="{6A19B345-8DFD-44F4-B579-64020214BBE8}" type="presOf" srcId="{041B24E6-B7E3-4D45-BCB4-5F9F0EC03AE0}" destId="{283DE6A3-FB17-448F-B356-9964EDBF8F74}" srcOrd="0" destOrd="0" presId="urn:microsoft.com/office/officeart/2005/8/layout/orgChart1"/>
    <dgm:cxn modelId="{7A19DA49-6BFB-422D-BE0B-693E3AE27520}" type="presOf" srcId="{BD2E2C71-017B-433D-91A8-BE6A8DBD13DA}" destId="{22C264C5-B0FC-4E52-9BE6-D87AD20F66A8}" srcOrd="0" destOrd="0" presId="urn:microsoft.com/office/officeart/2005/8/layout/orgChart1"/>
    <dgm:cxn modelId="{EF34336B-C067-4557-8264-B58CB62A3D58}" srcId="{BD2E2C71-017B-433D-91A8-BE6A8DBD13DA}" destId="{44389E11-FACE-44D1-8921-73FC398722BB}" srcOrd="2" destOrd="0" parTransId="{6199BA0D-F60B-4450-ADB9-6C88C14DAE4E}" sibTransId="{643C0AC7-E2FC-47D1-9FCF-8EB91B1B18E8}"/>
    <dgm:cxn modelId="{EE6E636D-A916-48A7-9569-65A6D3212723}" srcId="{1B2F634B-5949-451A-B231-033382724D66}" destId="{DBE5F493-9A9A-4234-A3F5-BA84B0060471}" srcOrd="0" destOrd="0" parTransId="{B8681766-A70F-49BB-B7C5-116A68A8BA5E}" sibTransId="{64CE356D-3DDC-4145-9E6C-3557CB49FE60}"/>
    <dgm:cxn modelId="{8F17676D-60BA-43F6-B785-F37B4769F96D}" type="presOf" srcId="{40F013A0-7C75-4B77-9729-7501B3B95640}" destId="{8DF39D4A-77D4-46AC-AEDD-81D5EDE820A4}" srcOrd="1" destOrd="0" presId="urn:microsoft.com/office/officeart/2005/8/layout/orgChart1"/>
    <dgm:cxn modelId="{C7C0EE6E-1EDF-4C89-B28E-6CE959E70BBD}" type="presOf" srcId="{45CF76B8-83A9-4EE2-B129-B16C026CC346}" destId="{8A36F462-0B1D-4FF3-BFFD-3179BCEE62B1}" srcOrd="0" destOrd="0" presId="urn:microsoft.com/office/officeart/2005/8/layout/orgChart1"/>
    <dgm:cxn modelId="{42B54C70-514D-4DDF-851D-E11815B7A484}" type="presOf" srcId="{1FA10B9F-17BE-4F64-94BF-94DECBAE1AE0}" destId="{A8F348CB-91EF-4E9F-AD09-CDE217C8C7AD}" srcOrd="1" destOrd="0" presId="urn:microsoft.com/office/officeart/2005/8/layout/orgChart1"/>
    <dgm:cxn modelId="{AD1A0A52-6C43-4972-AAC9-BD4C04808872}" type="presOf" srcId="{40F013A0-7C75-4B77-9729-7501B3B95640}" destId="{0928678E-085F-42C4-B090-8CDA4D22774A}" srcOrd="0" destOrd="0" presId="urn:microsoft.com/office/officeart/2005/8/layout/orgChart1"/>
    <dgm:cxn modelId="{F4F72272-084E-4B8B-BEA1-C18B2C7C7636}" type="presOf" srcId="{A657C4DF-87A6-48EF-A083-395CD64F8D00}" destId="{461DACFB-7350-4569-A3E5-F0512D13058F}" srcOrd="0" destOrd="0" presId="urn:microsoft.com/office/officeart/2005/8/layout/orgChart1"/>
    <dgm:cxn modelId="{1C433573-D85A-4AD9-A20E-7CE894F70618}" type="presOf" srcId="{DBE5F493-9A9A-4234-A3F5-BA84B0060471}" destId="{C6BF18A8-5FDD-4596-BEE8-6F89097BE92F}" srcOrd="0" destOrd="0" presId="urn:microsoft.com/office/officeart/2005/8/layout/orgChart1"/>
    <dgm:cxn modelId="{E826F073-90FC-4B3C-8303-B6C47583CE5D}" srcId="{44389E11-FACE-44D1-8921-73FC398722BB}" destId="{D6CE3F1E-0130-4AB8-82AF-000ACC97AFFD}" srcOrd="0" destOrd="0" parTransId="{31311666-A340-4360-91A5-7175DD733A6B}" sibTransId="{D7E1B1A5-D669-45E5-91D6-4CA482F17772}"/>
    <dgm:cxn modelId="{B6E64454-BBB7-49B5-A78E-A8E128C21D33}" type="presOf" srcId="{66550AFF-291E-4A63-B390-4D7E1FC74DBD}" destId="{9C961756-2CFD-46E3-A8CE-48D6739CB56E}" srcOrd="0" destOrd="0" presId="urn:microsoft.com/office/officeart/2005/8/layout/orgChart1"/>
    <dgm:cxn modelId="{D686BD58-36E1-4982-8406-B73D2D6460AE}" type="presOf" srcId="{6199BA0D-F60B-4450-ADB9-6C88C14DAE4E}" destId="{D2DF5735-8CC0-4F60-A791-C35642047E02}" srcOrd="0" destOrd="0" presId="urn:microsoft.com/office/officeart/2005/8/layout/orgChart1"/>
    <dgm:cxn modelId="{77931A79-F4ED-448D-B1D7-B51ADC758EF7}" type="presOf" srcId="{2BFA8508-984A-4D34-99D8-FD3886DDE4DA}" destId="{4AA01575-A682-4A89-9E22-3750DEA24753}" srcOrd="0" destOrd="0" presId="urn:microsoft.com/office/officeart/2005/8/layout/orgChart1"/>
    <dgm:cxn modelId="{216E747A-2393-44F0-A325-07157C352CC3}" type="presOf" srcId="{D3B12A28-09E9-49D9-A008-BE3F2C84E52A}" destId="{A8EC911C-9C57-45DF-8440-020202F42C4B}" srcOrd="0" destOrd="0" presId="urn:microsoft.com/office/officeart/2005/8/layout/orgChart1"/>
    <dgm:cxn modelId="{9160577C-C635-4FCC-9207-B8C938EAB11E}" type="presOf" srcId="{7E132788-D1FE-4790-87E6-366B60CA7944}" destId="{56B0B8A9-3EDC-415F-9F57-308AFCF85081}" srcOrd="1" destOrd="0" presId="urn:microsoft.com/office/officeart/2005/8/layout/orgChart1"/>
    <dgm:cxn modelId="{8616487E-6A1B-4DC9-8521-F986BAD43793}" type="presOf" srcId="{233AB060-AEB1-4483-8792-94A77ABC117E}" destId="{3AFC800B-404E-4515-B859-635F7387D559}" srcOrd="1" destOrd="0" presId="urn:microsoft.com/office/officeart/2005/8/layout/orgChart1"/>
    <dgm:cxn modelId="{2946D384-F900-48CD-969F-1DC865BCD933}" type="presOf" srcId="{D6CE3F1E-0130-4AB8-82AF-000ACC97AFFD}" destId="{9D4937AD-6BF6-4799-975A-00E01A3663DE}" srcOrd="1" destOrd="0" presId="urn:microsoft.com/office/officeart/2005/8/layout/orgChart1"/>
    <dgm:cxn modelId="{17350385-80BD-4EEC-9F18-E625AA2C1A04}" type="presOf" srcId="{041B24E6-B7E3-4D45-BCB4-5F9F0EC03AE0}" destId="{A3FB57A8-D08A-40C1-8502-520DCF74EDAF}" srcOrd="1" destOrd="0" presId="urn:microsoft.com/office/officeart/2005/8/layout/orgChart1"/>
    <dgm:cxn modelId="{32BD4085-F86F-400F-8367-B295B960B0AB}" srcId="{7E132788-D1FE-4790-87E6-366B60CA7944}" destId="{88C1B135-8662-4CA1-A3B9-6F42FBA38336}" srcOrd="1" destOrd="0" parTransId="{8166036A-7271-4206-9DBF-51361AB6FFFC}" sibTransId="{57B26394-AE51-427E-B7D9-318D92A3E8C2}"/>
    <dgm:cxn modelId="{48FCEB85-FC3B-4EC2-A168-FA132E82EF0B}" srcId="{7E132788-D1FE-4790-87E6-366B60CA7944}" destId="{233AB060-AEB1-4483-8792-94A77ABC117E}" srcOrd="0" destOrd="0" parTransId="{7E36986E-F32C-439A-B460-FF1434AB981E}" sibTransId="{1526986C-7DBD-4036-B1D9-0366F4E2C4AB}"/>
    <dgm:cxn modelId="{0A724E8B-AAEF-4954-9412-E96D87692095}" type="presOf" srcId="{7E36986E-F32C-439A-B460-FF1434AB981E}" destId="{F7465C0D-027F-49B7-8217-253A17770A43}" srcOrd="0" destOrd="0" presId="urn:microsoft.com/office/officeart/2005/8/layout/orgChart1"/>
    <dgm:cxn modelId="{E70D7E8E-B82A-43A6-A0AB-B9920DFCC9D6}" type="presOf" srcId="{B8681766-A70F-49BB-B7C5-116A68A8BA5E}" destId="{2DDC9AC5-AE1F-4E6C-98A1-FD96F9C306C6}" srcOrd="0" destOrd="0" presId="urn:microsoft.com/office/officeart/2005/8/layout/orgChart1"/>
    <dgm:cxn modelId="{B01F2C99-596A-4E6C-B069-E9BFD6EBC595}" srcId="{C6174EA3-9FF4-4A7E-816C-D42CD69122EC}" destId="{BD2E2C71-017B-433D-91A8-BE6A8DBD13DA}" srcOrd="0" destOrd="0" parTransId="{C743568D-D511-488D-913B-12B8672BF1F7}" sibTransId="{60D833CD-D8D8-48F4-AEB2-AF52E7DBCA69}"/>
    <dgm:cxn modelId="{2FCC629D-C7B7-4E09-B367-32324339505B}" type="presOf" srcId="{DBE5F493-9A9A-4234-A3F5-BA84B0060471}" destId="{AF8375F7-8CA4-4899-846F-DBFF779A3B79}" srcOrd="1" destOrd="0" presId="urn:microsoft.com/office/officeart/2005/8/layout/orgChart1"/>
    <dgm:cxn modelId="{7258CAA1-EB96-4F8F-9B41-04045BFE84C0}" type="presOf" srcId="{31311666-A340-4360-91A5-7175DD733A6B}" destId="{DC3180A9-6296-4EBC-B069-60BCAFCBD6BD}" srcOrd="0" destOrd="0" presId="urn:microsoft.com/office/officeart/2005/8/layout/orgChart1"/>
    <dgm:cxn modelId="{77AF70A7-2381-443B-B88A-E6444FFE4E44}" type="presOf" srcId="{1B2F634B-5949-451A-B231-033382724D66}" destId="{B41EEC30-4372-4B4D-9F28-83AC3EBE1202}" srcOrd="0" destOrd="0" presId="urn:microsoft.com/office/officeart/2005/8/layout/orgChart1"/>
    <dgm:cxn modelId="{2BBB5EAB-4D5A-4B14-A08F-8017143D7B63}" type="presOf" srcId="{44389E11-FACE-44D1-8921-73FC398722BB}" destId="{AB590120-8771-4783-B7A2-A6FE4E317754}" srcOrd="0" destOrd="0" presId="urn:microsoft.com/office/officeart/2005/8/layout/orgChart1"/>
    <dgm:cxn modelId="{ED9685AD-EF2C-41A0-8752-0F9B35AAB5B4}" srcId="{BD2E2C71-017B-433D-91A8-BE6A8DBD13DA}" destId="{7E132788-D1FE-4790-87E6-366B60CA7944}" srcOrd="3" destOrd="0" parTransId="{D3B12A28-09E9-49D9-A008-BE3F2C84E52A}" sibTransId="{DB42E903-5C66-4B73-8406-3DCCA13D3A53}"/>
    <dgm:cxn modelId="{0DC47BB7-F742-4B56-B2FA-CF231CC73F39}" type="presOf" srcId="{38AEFB03-4A9C-4A7C-930B-7A2388682CFA}" destId="{993829E8-739E-465D-B53A-713F03147281}" srcOrd="0" destOrd="0" presId="urn:microsoft.com/office/officeart/2005/8/layout/orgChart1"/>
    <dgm:cxn modelId="{621494B9-156E-4479-BF81-13C32FCEA22D}" srcId="{BD2E2C71-017B-433D-91A8-BE6A8DBD13DA}" destId="{38AEFB03-4A9C-4A7C-930B-7A2388682CFA}" srcOrd="0" destOrd="0" parTransId="{A657C4DF-87A6-48EF-A083-395CD64F8D00}" sibTransId="{239B60CE-67F0-48CC-9C31-E57CB6F050F0}"/>
    <dgm:cxn modelId="{F1EA9EC4-DF36-488F-846F-426302EA16DF}" srcId="{A3A2155F-BFAC-4E33-8E8A-742BDCBE8401}" destId="{1B2F634B-5949-451A-B231-033382724D66}" srcOrd="1" destOrd="0" parTransId="{A25D9DA6-4AAA-44F0-9530-6759B61DAE4D}" sibTransId="{C81DB380-C7A2-4D86-83FA-EAA29B9E306E}"/>
    <dgm:cxn modelId="{B00878C5-7600-454B-BB37-58825A5245EB}" type="presOf" srcId="{57DE6660-3DB2-45F9-8332-DAB9C92FB3A3}" destId="{5E6D9B0A-2195-44D0-85D5-CDDC5E6F42E4}" srcOrd="0" destOrd="0" presId="urn:microsoft.com/office/officeart/2005/8/layout/orgChart1"/>
    <dgm:cxn modelId="{07823EC6-0851-48BB-9A39-CD5863053053}" type="presOf" srcId="{BD2E2C71-017B-433D-91A8-BE6A8DBD13DA}" destId="{75F0F46C-9219-4D00-83A7-F546D8C03725}" srcOrd="1" destOrd="0" presId="urn:microsoft.com/office/officeart/2005/8/layout/orgChart1"/>
    <dgm:cxn modelId="{89CDC8CD-D7D2-4DA3-8BCC-AF5DE1EA8363}" type="presOf" srcId="{59C6AAE9-014F-41FC-826F-F75E976DC2BE}" destId="{A5557211-1237-414D-8979-0EFBACB12344}" srcOrd="0" destOrd="0" presId="urn:microsoft.com/office/officeart/2005/8/layout/orgChart1"/>
    <dgm:cxn modelId="{D09C6CD6-3AA4-438A-9D7C-D9C19E177039}" type="presOf" srcId="{A25D9DA6-4AAA-44F0-9530-6759B61DAE4D}" destId="{4E7799F6-8C4C-4FBB-81E3-8390C73AC84A}" srcOrd="0" destOrd="0" presId="urn:microsoft.com/office/officeart/2005/8/layout/orgChart1"/>
    <dgm:cxn modelId="{29CDBFD6-7A49-46AF-9FCD-3ADD014168C2}" type="presOf" srcId="{C6174EA3-9FF4-4A7E-816C-D42CD69122EC}" destId="{015A90E5-DBDB-42E3-8713-D4A195D7556C}" srcOrd="0" destOrd="0" presId="urn:microsoft.com/office/officeart/2005/8/layout/orgChart1"/>
    <dgm:cxn modelId="{891AF4D9-16E2-456E-8CB1-74A2A51D0368}" type="presOf" srcId="{A3A2155F-BFAC-4E33-8E8A-742BDCBE8401}" destId="{02034C96-70C8-43A3-87B3-78FEBDD86796}" srcOrd="0" destOrd="0" presId="urn:microsoft.com/office/officeart/2005/8/layout/orgChart1"/>
    <dgm:cxn modelId="{F20984DC-C429-4C17-A026-0E2C144E8DD0}" type="presOf" srcId="{C8057C96-387F-42E2-88D2-458A72375A06}" destId="{9ADEA014-DEAD-4DE5-9033-81DFAB88D2A7}" srcOrd="0" destOrd="0" presId="urn:microsoft.com/office/officeart/2005/8/layout/orgChart1"/>
    <dgm:cxn modelId="{30758FDC-C109-489E-B078-D269B428D0E1}" srcId="{BD2E2C71-017B-433D-91A8-BE6A8DBD13DA}" destId="{A3A2155F-BFAC-4E33-8E8A-742BDCBE8401}" srcOrd="1" destOrd="0" parTransId="{C8057C96-387F-42E2-88D2-458A72375A06}" sibTransId="{72A97415-77A0-4B34-8FDA-F5E8D7D26A25}"/>
    <dgm:cxn modelId="{EC2F4FE0-DF6F-48D7-A1DD-88B46BB8EAB4}" type="presOf" srcId="{88C1B135-8662-4CA1-A3B9-6F42FBA38336}" destId="{79188664-0069-4E44-8248-4D1C657D7DDD}" srcOrd="1" destOrd="0" presId="urn:microsoft.com/office/officeart/2005/8/layout/orgChart1"/>
    <dgm:cxn modelId="{A11183E4-4972-406B-A473-1583FC813017}" type="presOf" srcId="{88C1B135-8662-4CA1-A3B9-6F42FBA38336}" destId="{D2762315-723A-402D-9324-08189882B2E0}" srcOrd="0" destOrd="0" presId="urn:microsoft.com/office/officeart/2005/8/layout/orgChart1"/>
    <dgm:cxn modelId="{62E522E8-A38C-4CB7-9C6B-DCA6320B89DF}" type="presOf" srcId="{1B2F634B-5949-451A-B231-033382724D66}" destId="{101AB627-F08E-47FD-88F4-AB5826319170}" srcOrd="1" destOrd="0" presId="urn:microsoft.com/office/officeart/2005/8/layout/orgChart1"/>
    <dgm:cxn modelId="{8E5F9EE8-DE3D-4887-9ECA-D35CC6B21340}" srcId="{1FA10B9F-17BE-4F64-94BF-94DECBAE1AE0}" destId="{041B24E6-B7E3-4D45-BCB4-5F9F0EC03AE0}" srcOrd="1" destOrd="0" parTransId="{E1D6252E-F610-4D5E-87D7-E5DEF624C14F}" sibTransId="{5B6CBEA7-0AB8-413B-8000-14EBB7C5F665}"/>
    <dgm:cxn modelId="{B3504BED-E5B7-4114-BFB8-3729C433EF67}" type="presOf" srcId="{A3A2155F-BFAC-4E33-8E8A-742BDCBE8401}" destId="{34973D64-A763-4D35-A3ED-29249E46A116}" srcOrd="1" destOrd="0" presId="urn:microsoft.com/office/officeart/2005/8/layout/orgChart1"/>
    <dgm:cxn modelId="{007D49F2-3A3A-427C-B6F1-18B3B2CD1A05}" type="presOf" srcId="{04991EBF-6443-4044-8766-1807C28789F9}" destId="{0EAFE3DF-6327-4412-B3EB-2BBF0FA557D8}" srcOrd="0" destOrd="0" presId="urn:microsoft.com/office/officeart/2005/8/layout/orgChart1"/>
    <dgm:cxn modelId="{B52F86F6-8C1A-425B-887D-284EE820BBC4}" type="presOf" srcId="{7E132788-D1FE-4790-87E6-366B60CA7944}" destId="{DFF63E98-61E0-42EC-BCB2-32A73172FFCB}" srcOrd="0" destOrd="0" presId="urn:microsoft.com/office/officeart/2005/8/layout/orgChart1"/>
    <dgm:cxn modelId="{72CE40FC-0376-4D70-8B8C-23DDEBB334FC}" type="presOf" srcId="{45CF76B8-83A9-4EE2-B129-B16C026CC346}" destId="{01F28187-E98C-4E8D-A4D5-463FB2B8F237}" srcOrd="1" destOrd="0" presId="urn:microsoft.com/office/officeart/2005/8/layout/orgChart1"/>
    <dgm:cxn modelId="{B86262A8-1861-4ACF-BC1C-E009AB5BF657}" type="presParOf" srcId="{015A90E5-DBDB-42E3-8713-D4A195D7556C}" destId="{E506CF83-E571-4943-9A00-230D9E3B56E4}" srcOrd="0" destOrd="0" presId="urn:microsoft.com/office/officeart/2005/8/layout/orgChart1"/>
    <dgm:cxn modelId="{C94469C4-AADE-43A1-BBC8-2D369F7FA4BD}" type="presParOf" srcId="{E506CF83-E571-4943-9A00-230D9E3B56E4}" destId="{C632D2FE-02D9-4471-9B76-A3379845F71A}" srcOrd="0" destOrd="0" presId="urn:microsoft.com/office/officeart/2005/8/layout/orgChart1"/>
    <dgm:cxn modelId="{25F0F34D-D79D-4906-9382-C4D6658E79AA}" type="presParOf" srcId="{C632D2FE-02D9-4471-9B76-A3379845F71A}" destId="{22C264C5-B0FC-4E52-9BE6-D87AD20F66A8}" srcOrd="0" destOrd="0" presId="urn:microsoft.com/office/officeart/2005/8/layout/orgChart1"/>
    <dgm:cxn modelId="{DC7AACC9-6CDF-4D71-8886-02295D6146B9}" type="presParOf" srcId="{C632D2FE-02D9-4471-9B76-A3379845F71A}" destId="{75F0F46C-9219-4D00-83A7-F546D8C03725}" srcOrd="1" destOrd="0" presId="urn:microsoft.com/office/officeart/2005/8/layout/orgChart1"/>
    <dgm:cxn modelId="{401EE7FD-5092-4C22-B0EF-83FAE9341593}" type="presParOf" srcId="{E506CF83-E571-4943-9A00-230D9E3B56E4}" destId="{93D790CC-7825-47D7-BB2F-CD4597B06C62}" srcOrd="1" destOrd="0" presId="urn:microsoft.com/office/officeart/2005/8/layout/orgChart1"/>
    <dgm:cxn modelId="{ADB54DBB-54A7-4A4B-ADAD-5DA04EBDFDAB}" type="presParOf" srcId="{93D790CC-7825-47D7-BB2F-CD4597B06C62}" destId="{9ADEA014-DEAD-4DE5-9033-81DFAB88D2A7}" srcOrd="0" destOrd="0" presId="urn:microsoft.com/office/officeart/2005/8/layout/orgChart1"/>
    <dgm:cxn modelId="{E7A4B084-75EB-48A8-8489-6A570C8B3210}" type="presParOf" srcId="{93D790CC-7825-47D7-BB2F-CD4597B06C62}" destId="{AFE88AA7-15F4-4461-B783-6DA5557D4171}" srcOrd="1" destOrd="0" presId="urn:microsoft.com/office/officeart/2005/8/layout/orgChart1"/>
    <dgm:cxn modelId="{48E6F037-425F-446C-B19D-052CA4117ABC}" type="presParOf" srcId="{AFE88AA7-15F4-4461-B783-6DA5557D4171}" destId="{789BF556-4791-4760-B5E5-B851E4B5899F}" srcOrd="0" destOrd="0" presId="urn:microsoft.com/office/officeart/2005/8/layout/orgChart1"/>
    <dgm:cxn modelId="{A45B1C0B-DE30-43B9-8D90-870884214692}" type="presParOf" srcId="{789BF556-4791-4760-B5E5-B851E4B5899F}" destId="{02034C96-70C8-43A3-87B3-78FEBDD86796}" srcOrd="0" destOrd="0" presId="urn:microsoft.com/office/officeart/2005/8/layout/orgChart1"/>
    <dgm:cxn modelId="{5402CED3-40AF-4193-8D21-096777AE9B5E}" type="presParOf" srcId="{789BF556-4791-4760-B5E5-B851E4B5899F}" destId="{34973D64-A763-4D35-A3ED-29249E46A116}" srcOrd="1" destOrd="0" presId="urn:microsoft.com/office/officeart/2005/8/layout/orgChart1"/>
    <dgm:cxn modelId="{1392A778-AB8F-48B7-9FE6-E841D5516E70}" type="presParOf" srcId="{AFE88AA7-15F4-4461-B783-6DA5557D4171}" destId="{E7680415-B16D-4C54-BC9D-C829E16F4936}" srcOrd="1" destOrd="0" presId="urn:microsoft.com/office/officeart/2005/8/layout/orgChart1"/>
    <dgm:cxn modelId="{C2E74F8B-9A18-405F-B90A-7561E705FA41}" type="presParOf" srcId="{E7680415-B16D-4C54-BC9D-C829E16F4936}" destId="{4E7799F6-8C4C-4FBB-81E3-8390C73AC84A}" srcOrd="0" destOrd="0" presId="urn:microsoft.com/office/officeart/2005/8/layout/orgChart1"/>
    <dgm:cxn modelId="{9A54A95D-4FCB-4A1C-9868-82946247206C}" type="presParOf" srcId="{E7680415-B16D-4C54-BC9D-C829E16F4936}" destId="{92350F95-50D4-4D94-A323-5BAFFFC3216F}" srcOrd="1" destOrd="0" presId="urn:microsoft.com/office/officeart/2005/8/layout/orgChart1"/>
    <dgm:cxn modelId="{96D821AA-1B84-46CA-927E-E07A0E35FA53}" type="presParOf" srcId="{92350F95-50D4-4D94-A323-5BAFFFC3216F}" destId="{566FCC98-CCC2-4D56-A5E8-12F175A12B01}" srcOrd="0" destOrd="0" presId="urn:microsoft.com/office/officeart/2005/8/layout/orgChart1"/>
    <dgm:cxn modelId="{E64C18A9-61AB-4A7A-A0A8-FE8C1540F43A}" type="presParOf" srcId="{566FCC98-CCC2-4D56-A5E8-12F175A12B01}" destId="{B41EEC30-4372-4B4D-9F28-83AC3EBE1202}" srcOrd="0" destOrd="0" presId="urn:microsoft.com/office/officeart/2005/8/layout/orgChart1"/>
    <dgm:cxn modelId="{ED411D6F-0A3B-4E0A-881A-A6E714580488}" type="presParOf" srcId="{566FCC98-CCC2-4D56-A5E8-12F175A12B01}" destId="{101AB627-F08E-47FD-88F4-AB5826319170}" srcOrd="1" destOrd="0" presId="urn:microsoft.com/office/officeart/2005/8/layout/orgChart1"/>
    <dgm:cxn modelId="{7D000364-4110-4AC5-BF55-2B7792E3E797}" type="presParOf" srcId="{92350F95-50D4-4D94-A323-5BAFFFC3216F}" destId="{A39D9C77-335F-4E02-9779-4D8E6CA1FBAE}" srcOrd="1" destOrd="0" presId="urn:microsoft.com/office/officeart/2005/8/layout/orgChart1"/>
    <dgm:cxn modelId="{58A16DB2-A030-4DF3-B583-4B29FD233411}" type="presParOf" srcId="{92350F95-50D4-4D94-A323-5BAFFFC3216F}" destId="{79B025D3-DB18-499B-9414-ABE55A361B29}" srcOrd="2" destOrd="0" presId="urn:microsoft.com/office/officeart/2005/8/layout/orgChart1"/>
    <dgm:cxn modelId="{32B7F5A7-81AD-4422-BFA0-10ADFBA90764}" type="presParOf" srcId="{79B025D3-DB18-499B-9414-ABE55A361B29}" destId="{2DDC9AC5-AE1F-4E6C-98A1-FD96F9C306C6}" srcOrd="0" destOrd="0" presId="urn:microsoft.com/office/officeart/2005/8/layout/orgChart1"/>
    <dgm:cxn modelId="{7D921928-FA2C-4199-8C90-EEBD73154812}" type="presParOf" srcId="{79B025D3-DB18-499B-9414-ABE55A361B29}" destId="{AE8AD9F2-5DD0-4568-A510-1E5574294340}" srcOrd="1" destOrd="0" presId="urn:microsoft.com/office/officeart/2005/8/layout/orgChart1"/>
    <dgm:cxn modelId="{EA88E1ED-5132-4406-BD85-743244D34E84}" type="presParOf" srcId="{AE8AD9F2-5DD0-4568-A510-1E5574294340}" destId="{80A5C466-C969-476B-AF55-55E8C8D0A5C6}" srcOrd="0" destOrd="0" presId="urn:microsoft.com/office/officeart/2005/8/layout/orgChart1"/>
    <dgm:cxn modelId="{EDDE3EB2-80E3-48A5-830A-27C8D071EAB2}" type="presParOf" srcId="{80A5C466-C969-476B-AF55-55E8C8D0A5C6}" destId="{C6BF18A8-5FDD-4596-BEE8-6F89097BE92F}" srcOrd="0" destOrd="0" presId="urn:microsoft.com/office/officeart/2005/8/layout/orgChart1"/>
    <dgm:cxn modelId="{11D61A89-6688-49CF-80A9-859FBE8C6C20}" type="presParOf" srcId="{80A5C466-C969-476B-AF55-55E8C8D0A5C6}" destId="{AF8375F7-8CA4-4899-846F-DBFF779A3B79}" srcOrd="1" destOrd="0" presId="urn:microsoft.com/office/officeart/2005/8/layout/orgChart1"/>
    <dgm:cxn modelId="{71835FCE-7E07-4D7F-87E8-6005C8DCAEAD}" type="presParOf" srcId="{AE8AD9F2-5DD0-4568-A510-1E5574294340}" destId="{E657A733-D6F0-431B-BB2D-5FD0FE03EFE0}" srcOrd="1" destOrd="0" presId="urn:microsoft.com/office/officeart/2005/8/layout/orgChart1"/>
    <dgm:cxn modelId="{D69411F2-9BF1-4168-976D-FAFACAAB2C3C}" type="presParOf" srcId="{AE8AD9F2-5DD0-4568-A510-1E5574294340}" destId="{6F541BF5-C0D9-4349-9459-AD631393E984}" srcOrd="2" destOrd="0" presId="urn:microsoft.com/office/officeart/2005/8/layout/orgChart1"/>
    <dgm:cxn modelId="{409E56A1-F31D-4C23-AC3C-4BBBECE8CEB2}" type="presParOf" srcId="{AFE88AA7-15F4-4461-B783-6DA5557D4171}" destId="{6BCDB004-2578-4940-A715-30910EBD2954}" srcOrd="2" destOrd="0" presId="urn:microsoft.com/office/officeart/2005/8/layout/orgChart1"/>
    <dgm:cxn modelId="{E7B8CD89-1E15-49EB-9D91-61CDFD391A4F}" type="presParOf" srcId="{6BCDB004-2578-4940-A715-30910EBD2954}" destId="{4AA01575-A682-4A89-9E22-3750DEA24753}" srcOrd="0" destOrd="0" presId="urn:microsoft.com/office/officeart/2005/8/layout/orgChart1"/>
    <dgm:cxn modelId="{41E2ABA7-5D2A-4BE0-926C-C9F683FE5833}" type="presParOf" srcId="{6BCDB004-2578-4940-A715-30910EBD2954}" destId="{BC762E23-B83B-45AA-9554-DE7B538681EE}" srcOrd="1" destOrd="0" presId="urn:microsoft.com/office/officeart/2005/8/layout/orgChart1"/>
    <dgm:cxn modelId="{E83A638C-8003-4819-852C-E5E0D10F7F4F}" type="presParOf" srcId="{BC762E23-B83B-45AA-9554-DE7B538681EE}" destId="{E5A25521-4523-496E-80F7-D8BCB1595500}" srcOrd="0" destOrd="0" presId="urn:microsoft.com/office/officeart/2005/8/layout/orgChart1"/>
    <dgm:cxn modelId="{6E18EF9B-142F-4CAA-966F-85AA4B22EB1F}" type="presParOf" srcId="{E5A25521-4523-496E-80F7-D8BCB1595500}" destId="{5E6D9B0A-2195-44D0-85D5-CDDC5E6F42E4}" srcOrd="0" destOrd="0" presId="urn:microsoft.com/office/officeart/2005/8/layout/orgChart1"/>
    <dgm:cxn modelId="{AA89DF34-B10F-4B65-B0D3-F3F93A77ABE3}" type="presParOf" srcId="{E5A25521-4523-496E-80F7-D8BCB1595500}" destId="{46A343B3-816B-4BED-B417-420F79224AE5}" srcOrd="1" destOrd="0" presId="urn:microsoft.com/office/officeart/2005/8/layout/orgChart1"/>
    <dgm:cxn modelId="{14399A5F-661A-4A0D-8DAB-0D19D7325C54}" type="presParOf" srcId="{BC762E23-B83B-45AA-9554-DE7B538681EE}" destId="{B9832265-2645-4B24-9F82-20807BA7B314}" srcOrd="1" destOrd="0" presId="urn:microsoft.com/office/officeart/2005/8/layout/orgChart1"/>
    <dgm:cxn modelId="{DFD56496-091F-4840-A3C8-0B9838498FD0}" type="presParOf" srcId="{BC762E23-B83B-45AA-9554-DE7B538681EE}" destId="{B4164E76-9CDE-4E4C-942F-570497A34E5B}" srcOrd="2" destOrd="0" presId="urn:microsoft.com/office/officeart/2005/8/layout/orgChart1"/>
    <dgm:cxn modelId="{02425C1E-3E2F-45A4-878E-BBA0FECD1ED9}" type="presParOf" srcId="{93D790CC-7825-47D7-BB2F-CD4597B06C62}" destId="{D2DF5735-8CC0-4F60-A791-C35642047E02}" srcOrd="2" destOrd="0" presId="urn:microsoft.com/office/officeart/2005/8/layout/orgChart1"/>
    <dgm:cxn modelId="{E6581B74-DF75-44E8-88A5-772A93168204}" type="presParOf" srcId="{93D790CC-7825-47D7-BB2F-CD4597B06C62}" destId="{4F9C5BF5-91A3-4E6F-9A85-A3C9EBE1C77C}" srcOrd="3" destOrd="0" presId="urn:microsoft.com/office/officeart/2005/8/layout/orgChart1"/>
    <dgm:cxn modelId="{832AB0FB-77D7-4DCF-9A48-A1BC40F639A8}" type="presParOf" srcId="{4F9C5BF5-91A3-4E6F-9A85-A3C9EBE1C77C}" destId="{7B0F279A-A198-4F23-B67D-94D78885BFEF}" srcOrd="0" destOrd="0" presId="urn:microsoft.com/office/officeart/2005/8/layout/orgChart1"/>
    <dgm:cxn modelId="{5CC49E43-C6B6-42B3-A0AE-9EB372FA9294}" type="presParOf" srcId="{7B0F279A-A198-4F23-B67D-94D78885BFEF}" destId="{AB590120-8771-4783-B7A2-A6FE4E317754}" srcOrd="0" destOrd="0" presId="urn:microsoft.com/office/officeart/2005/8/layout/orgChart1"/>
    <dgm:cxn modelId="{75A13390-47DB-409E-BF37-95134D5DEF94}" type="presParOf" srcId="{7B0F279A-A198-4F23-B67D-94D78885BFEF}" destId="{EE4A07DC-F1F7-41E0-8C8F-E1606B52EBB8}" srcOrd="1" destOrd="0" presId="urn:microsoft.com/office/officeart/2005/8/layout/orgChart1"/>
    <dgm:cxn modelId="{FCDE3048-AE3D-44D2-8D54-A1F3DC544E22}" type="presParOf" srcId="{4F9C5BF5-91A3-4E6F-9A85-A3C9EBE1C77C}" destId="{130A8F17-C7D2-4EF3-93F9-351021BFFA3B}" srcOrd="1" destOrd="0" presId="urn:microsoft.com/office/officeart/2005/8/layout/orgChart1"/>
    <dgm:cxn modelId="{AADF4DE7-997A-4B94-AED4-E2FFE2A0856C}" type="presParOf" srcId="{130A8F17-C7D2-4EF3-93F9-351021BFFA3B}" destId="{DC3180A9-6296-4EBC-B069-60BCAFCBD6BD}" srcOrd="0" destOrd="0" presId="urn:microsoft.com/office/officeart/2005/8/layout/orgChart1"/>
    <dgm:cxn modelId="{8BE491EF-D265-48A7-87BD-16FEF0E5DD67}" type="presParOf" srcId="{130A8F17-C7D2-4EF3-93F9-351021BFFA3B}" destId="{B8BEE1A4-D9C0-479B-B5BC-851D279DF4E0}" srcOrd="1" destOrd="0" presId="urn:microsoft.com/office/officeart/2005/8/layout/orgChart1"/>
    <dgm:cxn modelId="{E04A3E96-9E90-49A6-8C50-518194E45CCF}" type="presParOf" srcId="{B8BEE1A4-D9C0-479B-B5BC-851D279DF4E0}" destId="{1E43676C-6DB2-4B05-8F47-663CAB9CADE8}" srcOrd="0" destOrd="0" presId="urn:microsoft.com/office/officeart/2005/8/layout/orgChart1"/>
    <dgm:cxn modelId="{47FAB618-F049-49CA-9AC8-9AA66591B0BC}" type="presParOf" srcId="{1E43676C-6DB2-4B05-8F47-663CAB9CADE8}" destId="{2C687D75-648E-4944-A7C3-48845879AE9F}" srcOrd="0" destOrd="0" presId="urn:microsoft.com/office/officeart/2005/8/layout/orgChart1"/>
    <dgm:cxn modelId="{6279C028-434E-435D-AB46-DCE4396E547E}" type="presParOf" srcId="{1E43676C-6DB2-4B05-8F47-663CAB9CADE8}" destId="{9D4937AD-6BF6-4799-975A-00E01A3663DE}" srcOrd="1" destOrd="0" presId="urn:microsoft.com/office/officeart/2005/8/layout/orgChart1"/>
    <dgm:cxn modelId="{B349FDCB-605A-4879-9885-275F41F93D84}" type="presParOf" srcId="{B8BEE1A4-D9C0-479B-B5BC-851D279DF4E0}" destId="{ADAB2CDE-BB7F-4B46-9E67-34CBA8A2ABC3}" srcOrd="1" destOrd="0" presId="urn:microsoft.com/office/officeart/2005/8/layout/orgChart1"/>
    <dgm:cxn modelId="{EC39A2B0-9BCE-49DC-90D3-CAD51E29BC88}" type="presParOf" srcId="{B8BEE1A4-D9C0-479B-B5BC-851D279DF4E0}" destId="{696A6C9D-5BF1-4522-AE00-08AF1DC81306}" srcOrd="2" destOrd="0" presId="urn:microsoft.com/office/officeart/2005/8/layout/orgChart1"/>
    <dgm:cxn modelId="{2780B039-6DE4-426C-8B91-D16418ECF6D5}" type="presParOf" srcId="{130A8F17-C7D2-4EF3-93F9-351021BFFA3B}" destId="{0EAFE3DF-6327-4412-B3EB-2BBF0FA557D8}" srcOrd="2" destOrd="0" presId="urn:microsoft.com/office/officeart/2005/8/layout/orgChart1"/>
    <dgm:cxn modelId="{73EAD84A-D68C-419F-BBED-37B7104CE1A5}" type="presParOf" srcId="{130A8F17-C7D2-4EF3-93F9-351021BFFA3B}" destId="{35F998D0-A851-4ECB-A652-84663AE4D3BF}" srcOrd="3" destOrd="0" presId="urn:microsoft.com/office/officeart/2005/8/layout/orgChart1"/>
    <dgm:cxn modelId="{5CD47440-A1C4-441C-B906-6F173705AE44}" type="presParOf" srcId="{35F998D0-A851-4ECB-A652-84663AE4D3BF}" destId="{A0096B54-CC68-432C-A69F-873AB8D30348}" srcOrd="0" destOrd="0" presId="urn:microsoft.com/office/officeart/2005/8/layout/orgChart1"/>
    <dgm:cxn modelId="{B0DD31BB-E2EE-452F-B4B8-BB09C26138E6}" type="presParOf" srcId="{A0096B54-CC68-432C-A69F-873AB8D30348}" destId="{8A36F462-0B1D-4FF3-BFFD-3179BCEE62B1}" srcOrd="0" destOrd="0" presId="urn:microsoft.com/office/officeart/2005/8/layout/orgChart1"/>
    <dgm:cxn modelId="{8D3DF162-74B1-49A3-8F3F-DBC2CABF264C}" type="presParOf" srcId="{A0096B54-CC68-432C-A69F-873AB8D30348}" destId="{01F28187-E98C-4E8D-A4D5-463FB2B8F237}" srcOrd="1" destOrd="0" presId="urn:microsoft.com/office/officeart/2005/8/layout/orgChart1"/>
    <dgm:cxn modelId="{1DF57B94-8F6E-40F1-8DE2-521C3EC67C2B}" type="presParOf" srcId="{35F998D0-A851-4ECB-A652-84663AE4D3BF}" destId="{D3F8750B-653A-4F4C-8765-6A6251BAEDA3}" srcOrd="1" destOrd="0" presId="urn:microsoft.com/office/officeart/2005/8/layout/orgChart1"/>
    <dgm:cxn modelId="{AD3D6AE4-4C63-481D-B2D7-DAE7286DC17E}" type="presParOf" srcId="{35F998D0-A851-4ECB-A652-84663AE4D3BF}" destId="{E0DAF2C0-3DA7-40E2-94E0-97A653C3B7A4}" srcOrd="2" destOrd="0" presId="urn:microsoft.com/office/officeart/2005/8/layout/orgChart1"/>
    <dgm:cxn modelId="{A160DA8F-598B-4AFA-8357-F30F758C1E15}" type="presParOf" srcId="{4F9C5BF5-91A3-4E6F-9A85-A3C9EBE1C77C}" destId="{F556D48C-336A-4D1A-A9D9-5E4419DF9C08}" srcOrd="2" destOrd="0" presId="urn:microsoft.com/office/officeart/2005/8/layout/orgChart1"/>
    <dgm:cxn modelId="{9C1823F7-7CB2-4AE3-88D9-0680A86CB710}" type="presParOf" srcId="{93D790CC-7825-47D7-BB2F-CD4597B06C62}" destId="{A8EC911C-9C57-45DF-8440-020202F42C4B}" srcOrd="4" destOrd="0" presId="urn:microsoft.com/office/officeart/2005/8/layout/orgChart1"/>
    <dgm:cxn modelId="{905BF254-487D-4D45-9F55-F3CD0CA193C2}" type="presParOf" srcId="{93D790CC-7825-47D7-BB2F-CD4597B06C62}" destId="{6864D815-A90F-41A6-8489-BEDF12B8D24D}" srcOrd="5" destOrd="0" presId="urn:microsoft.com/office/officeart/2005/8/layout/orgChart1"/>
    <dgm:cxn modelId="{761CCA4F-4A0B-47CC-9028-46033FBFB07A}" type="presParOf" srcId="{6864D815-A90F-41A6-8489-BEDF12B8D24D}" destId="{D2E003E0-2D0D-47FE-8E0A-0A2E372F0F3F}" srcOrd="0" destOrd="0" presId="urn:microsoft.com/office/officeart/2005/8/layout/orgChart1"/>
    <dgm:cxn modelId="{6494E08F-233F-4B82-8725-2C4F65097C6E}" type="presParOf" srcId="{D2E003E0-2D0D-47FE-8E0A-0A2E372F0F3F}" destId="{DFF63E98-61E0-42EC-BCB2-32A73172FFCB}" srcOrd="0" destOrd="0" presId="urn:microsoft.com/office/officeart/2005/8/layout/orgChart1"/>
    <dgm:cxn modelId="{4738935C-DC95-4BD0-8C87-0F24DA8F673D}" type="presParOf" srcId="{D2E003E0-2D0D-47FE-8E0A-0A2E372F0F3F}" destId="{56B0B8A9-3EDC-415F-9F57-308AFCF85081}" srcOrd="1" destOrd="0" presId="urn:microsoft.com/office/officeart/2005/8/layout/orgChart1"/>
    <dgm:cxn modelId="{C408BDB9-16E2-4B28-8CDD-047F74734986}" type="presParOf" srcId="{6864D815-A90F-41A6-8489-BEDF12B8D24D}" destId="{E0D7958F-D2E6-4885-A0EA-F6721AB6F1A8}" srcOrd="1" destOrd="0" presId="urn:microsoft.com/office/officeart/2005/8/layout/orgChart1"/>
    <dgm:cxn modelId="{1C567540-8672-4CC0-8C66-8F55A78B79B7}" type="presParOf" srcId="{6864D815-A90F-41A6-8489-BEDF12B8D24D}" destId="{DAF2ACD7-11A3-46CC-B707-8965F3664C1C}" srcOrd="2" destOrd="0" presId="urn:microsoft.com/office/officeart/2005/8/layout/orgChart1"/>
    <dgm:cxn modelId="{E98286A5-EF71-4801-8DD5-15C5ED420C42}" type="presParOf" srcId="{DAF2ACD7-11A3-46CC-B707-8965F3664C1C}" destId="{F7465C0D-027F-49B7-8217-253A17770A43}" srcOrd="0" destOrd="0" presId="urn:microsoft.com/office/officeart/2005/8/layout/orgChart1"/>
    <dgm:cxn modelId="{567346AB-B231-4990-B229-055236FFA72F}" type="presParOf" srcId="{DAF2ACD7-11A3-46CC-B707-8965F3664C1C}" destId="{4593F407-88AF-443B-B056-E548C5C2D972}" srcOrd="1" destOrd="0" presId="urn:microsoft.com/office/officeart/2005/8/layout/orgChart1"/>
    <dgm:cxn modelId="{3509EE93-FAB2-4F0B-945B-4F38828A6967}" type="presParOf" srcId="{4593F407-88AF-443B-B056-E548C5C2D972}" destId="{D988D6C7-3057-47BF-B321-C173968FEFF1}" srcOrd="0" destOrd="0" presId="urn:microsoft.com/office/officeart/2005/8/layout/orgChart1"/>
    <dgm:cxn modelId="{53764837-5D49-4A30-BD49-AF5959C3FB83}" type="presParOf" srcId="{D988D6C7-3057-47BF-B321-C173968FEFF1}" destId="{612A407D-4800-438B-B836-E60A10AC915D}" srcOrd="0" destOrd="0" presId="urn:microsoft.com/office/officeart/2005/8/layout/orgChart1"/>
    <dgm:cxn modelId="{E906CADC-0449-418C-AE41-59A4349FDFE1}" type="presParOf" srcId="{D988D6C7-3057-47BF-B321-C173968FEFF1}" destId="{3AFC800B-404E-4515-B859-635F7387D559}" srcOrd="1" destOrd="0" presId="urn:microsoft.com/office/officeart/2005/8/layout/orgChart1"/>
    <dgm:cxn modelId="{CBAD697A-4E81-4038-ADD3-E0578FDBBF8C}" type="presParOf" srcId="{4593F407-88AF-443B-B056-E548C5C2D972}" destId="{AF343780-8855-4D16-977B-B338F8CCA28A}" srcOrd="1" destOrd="0" presId="urn:microsoft.com/office/officeart/2005/8/layout/orgChart1"/>
    <dgm:cxn modelId="{6DCB1955-A2FF-407F-A50D-D6AF0378A24D}" type="presParOf" srcId="{4593F407-88AF-443B-B056-E548C5C2D972}" destId="{67C14E99-B55C-4882-8D58-349464A800B3}" srcOrd="2" destOrd="0" presId="urn:microsoft.com/office/officeart/2005/8/layout/orgChart1"/>
    <dgm:cxn modelId="{C25859EE-79C6-4BA2-8F72-A4E357040C12}" type="presParOf" srcId="{DAF2ACD7-11A3-46CC-B707-8965F3664C1C}" destId="{383736F3-D784-4BC4-80BB-1FE419A4DB67}" srcOrd="2" destOrd="0" presId="urn:microsoft.com/office/officeart/2005/8/layout/orgChart1"/>
    <dgm:cxn modelId="{67FE0A61-88A4-4CBE-BD4A-F69D8E1540C2}" type="presParOf" srcId="{DAF2ACD7-11A3-46CC-B707-8965F3664C1C}" destId="{27B4629A-06D2-40D8-8455-8B548A0B7B33}" srcOrd="3" destOrd="0" presId="urn:microsoft.com/office/officeart/2005/8/layout/orgChart1"/>
    <dgm:cxn modelId="{4E8FD22C-5CB1-43B2-9876-9A19218C3265}" type="presParOf" srcId="{27B4629A-06D2-40D8-8455-8B548A0B7B33}" destId="{46AE4A8B-5CA9-4ACF-9B08-253EE8BCA7C7}" srcOrd="0" destOrd="0" presId="urn:microsoft.com/office/officeart/2005/8/layout/orgChart1"/>
    <dgm:cxn modelId="{AC5B251A-764D-4ECD-9D39-4117B3282B69}" type="presParOf" srcId="{46AE4A8B-5CA9-4ACF-9B08-253EE8BCA7C7}" destId="{D2762315-723A-402D-9324-08189882B2E0}" srcOrd="0" destOrd="0" presId="urn:microsoft.com/office/officeart/2005/8/layout/orgChart1"/>
    <dgm:cxn modelId="{69B9F5A5-0210-4652-B28A-E997FFB9654A}" type="presParOf" srcId="{46AE4A8B-5CA9-4ACF-9B08-253EE8BCA7C7}" destId="{79188664-0069-4E44-8248-4D1C657D7DDD}" srcOrd="1" destOrd="0" presId="urn:microsoft.com/office/officeart/2005/8/layout/orgChart1"/>
    <dgm:cxn modelId="{1AAC9767-61B6-480E-A7B6-6365FCB8BF64}" type="presParOf" srcId="{27B4629A-06D2-40D8-8455-8B548A0B7B33}" destId="{F8999CAA-BE63-4533-9704-40F4888EA73F}" srcOrd="1" destOrd="0" presId="urn:microsoft.com/office/officeart/2005/8/layout/orgChart1"/>
    <dgm:cxn modelId="{971B8E32-A646-4DD0-A037-BB3B421C027D}" type="presParOf" srcId="{27B4629A-06D2-40D8-8455-8B548A0B7B33}" destId="{4C22AC1D-FD29-4324-86FA-E95EFA11A67C}" srcOrd="2" destOrd="0" presId="urn:microsoft.com/office/officeart/2005/8/layout/orgChart1"/>
    <dgm:cxn modelId="{2D5B841B-84B4-4BB5-B0BB-45816FF449EC}" type="presParOf" srcId="{93D790CC-7825-47D7-BB2F-CD4597B06C62}" destId="{A5557211-1237-414D-8979-0EFBACB12344}" srcOrd="6" destOrd="0" presId="urn:microsoft.com/office/officeart/2005/8/layout/orgChart1"/>
    <dgm:cxn modelId="{6F2463C8-BDB2-4B73-AECB-6030A5C82C5D}" type="presParOf" srcId="{93D790CC-7825-47D7-BB2F-CD4597B06C62}" destId="{22AB9CBA-5E5A-4704-8D96-B90B4F8F67C8}" srcOrd="7" destOrd="0" presId="urn:microsoft.com/office/officeart/2005/8/layout/orgChart1"/>
    <dgm:cxn modelId="{EE5D405F-7E12-4D97-8D9D-9140131DCB8A}" type="presParOf" srcId="{22AB9CBA-5E5A-4704-8D96-B90B4F8F67C8}" destId="{0771DFAE-EFEA-46CC-8ED8-3AE5FAD5DCE3}" srcOrd="0" destOrd="0" presId="urn:microsoft.com/office/officeart/2005/8/layout/orgChart1"/>
    <dgm:cxn modelId="{3C5AD1FC-B3FC-473D-9C3F-F121804D06E9}" type="presParOf" srcId="{0771DFAE-EFEA-46CC-8ED8-3AE5FAD5DCE3}" destId="{E7E6D61A-B8C6-4103-B974-E725FE35902C}" srcOrd="0" destOrd="0" presId="urn:microsoft.com/office/officeart/2005/8/layout/orgChart1"/>
    <dgm:cxn modelId="{39BE246A-B3BA-4656-85F3-30B60C0EB3C3}" type="presParOf" srcId="{0771DFAE-EFEA-46CC-8ED8-3AE5FAD5DCE3}" destId="{A8F348CB-91EF-4E9F-AD09-CDE217C8C7AD}" srcOrd="1" destOrd="0" presId="urn:microsoft.com/office/officeart/2005/8/layout/orgChart1"/>
    <dgm:cxn modelId="{4174D556-A0C8-4275-8D97-BEFE98AA7D11}" type="presParOf" srcId="{22AB9CBA-5E5A-4704-8D96-B90B4F8F67C8}" destId="{87355D31-1368-45F2-AB75-89AF207B7259}" srcOrd="1" destOrd="0" presId="urn:microsoft.com/office/officeart/2005/8/layout/orgChart1"/>
    <dgm:cxn modelId="{B2C0653F-CF04-49C1-9631-40B2EA96D952}" type="presParOf" srcId="{87355D31-1368-45F2-AB75-89AF207B7259}" destId="{9C961756-2CFD-46E3-A8CE-48D6739CB56E}" srcOrd="0" destOrd="0" presId="urn:microsoft.com/office/officeart/2005/8/layout/orgChart1"/>
    <dgm:cxn modelId="{897FB64A-1EBC-437D-AD7D-ADBE221F2E39}" type="presParOf" srcId="{87355D31-1368-45F2-AB75-89AF207B7259}" destId="{87AB112F-2DEB-47F8-8F8A-D61694A506BE}" srcOrd="1" destOrd="0" presId="urn:microsoft.com/office/officeart/2005/8/layout/orgChart1"/>
    <dgm:cxn modelId="{421A0787-AF53-45A0-A782-9F79FE607FF4}" type="presParOf" srcId="{87AB112F-2DEB-47F8-8F8A-D61694A506BE}" destId="{E72734C8-C74C-4FCD-A74E-D6199049BC35}" srcOrd="0" destOrd="0" presId="urn:microsoft.com/office/officeart/2005/8/layout/orgChart1"/>
    <dgm:cxn modelId="{AFA6FFF0-80B6-4B1F-95AB-B22022D62291}" type="presParOf" srcId="{E72734C8-C74C-4FCD-A74E-D6199049BC35}" destId="{0928678E-085F-42C4-B090-8CDA4D22774A}" srcOrd="0" destOrd="0" presId="urn:microsoft.com/office/officeart/2005/8/layout/orgChart1"/>
    <dgm:cxn modelId="{ADD6E2BD-8A74-48AC-BACC-2D54D4CD9415}" type="presParOf" srcId="{E72734C8-C74C-4FCD-A74E-D6199049BC35}" destId="{8DF39D4A-77D4-46AC-AEDD-81D5EDE820A4}" srcOrd="1" destOrd="0" presId="urn:microsoft.com/office/officeart/2005/8/layout/orgChart1"/>
    <dgm:cxn modelId="{61926885-511A-4AD6-8825-DDC197BBD922}" type="presParOf" srcId="{87AB112F-2DEB-47F8-8F8A-D61694A506BE}" destId="{6FF37C2A-F71F-4C7F-B59A-55242FDDACAE}" srcOrd="1" destOrd="0" presId="urn:microsoft.com/office/officeart/2005/8/layout/orgChart1"/>
    <dgm:cxn modelId="{C17DDE12-A319-46DA-9DA5-2E4C80EACE9F}" type="presParOf" srcId="{87AB112F-2DEB-47F8-8F8A-D61694A506BE}" destId="{640C5367-5BC5-423E-B918-FAA223E96C4A}" srcOrd="2" destOrd="0" presId="urn:microsoft.com/office/officeart/2005/8/layout/orgChart1"/>
    <dgm:cxn modelId="{BBC97D24-CF8C-43E1-8E66-7C61FDCAF46A}" type="presParOf" srcId="{22AB9CBA-5E5A-4704-8D96-B90B4F8F67C8}" destId="{75B388EB-96D5-4228-85E2-A5C14CDEF1B0}" srcOrd="2" destOrd="0" presId="urn:microsoft.com/office/officeart/2005/8/layout/orgChart1"/>
    <dgm:cxn modelId="{4718173B-0135-41AF-A7B5-395699075910}" type="presParOf" srcId="{75B388EB-96D5-4228-85E2-A5C14CDEF1B0}" destId="{53C0FFC5-6248-4EA6-89FD-1EC8663B9489}" srcOrd="0" destOrd="0" presId="urn:microsoft.com/office/officeart/2005/8/layout/orgChart1"/>
    <dgm:cxn modelId="{565496D8-38E3-44BC-ABCF-6AECD76FFD06}" type="presParOf" srcId="{75B388EB-96D5-4228-85E2-A5C14CDEF1B0}" destId="{AED5D62E-8344-41EE-9013-64F6F4734794}" srcOrd="1" destOrd="0" presId="urn:microsoft.com/office/officeart/2005/8/layout/orgChart1"/>
    <dgm:cxn modelId="{361B5F38-6630-4812-83F0-80D0B55A7E26}" type="presParOf" srcId="{AED5D62E-8344-41EE-9013-64F6F4734794}" destId="{3F537C4B-715C-40DC-BC91-360B4305DBF9}" srcOrd="0" destOrd="0" presId="urn:microsoft.com/office/officeart/2005/8/layout/orgChart1"/>
    <dgm:cxn modelId="{693EFABC-3123-4C70-9FC1-97D8FD23993F}" type="presParOf" srcId="{3F537C4B-715C-40DC-BC91-360B4305DBF9}" destId="{283DE6A3-FB17-448F-B356-9964EDBF8F74}" srcOrd="0" destOrd="0" presId="urn:microsoft.com/office/officeart/2005/8/layout/orgChart1"/>
    <dgm:cxn modelId="{6256CEF0-175A-4B43-A7CE-8A1A062A8A04}" type="presParOf" srcId="{3F537C4B-715C-40DC-BC91-360B4305DBF9}" destId="{A3FB57A8-D08A-40C1-8502-520DCF74EDAF}" srcOrd="1" destOrd="0" presId="urn:microsoft.com/office/officeart/2005/8/layout/orgChart1"/>
    <dgm:cxn modelId="{438D5344-DA93-494E-8447-8AB435F6F10D}" type="presParOf" srcId="{AED5D62E-8344-41EE-9013-64F6F4734794}" destId="{EB33BE47-1437-4CC3-B243-35E053FC736C}" srcOrd="1" destOrd="0" presId="urn:microsoft.com/office/officeart/2005/8/layout/orgChart1"/>
    <dgm:cxn modelId="{69479AAE-ABEE-41AF-BDB9-0FDA803502FA}" type="presParOf" srcId="{AED5D62E-8344-41EE-9013-64F6F4734794}" destId="{A6017E80-F2FE-454E-BE2C-DE9C66727026}" srcOrd="2" destOrd="0" presId="urn:microsoft.com/office/officeart/2005/8/layout/orgChart1"/>
    <dgm:cxn modelId="{0D7DAC5F-8158-4229-91B5-2A32FB712EF0}" type="presParOf" srcId="{E506CF83-E571-4943-9A00-230D9E3B56E4}" destId="{DA0F0C0E-4548-4320-91AC-26B859412704}" srcOrd="2" destOrd="0" presId="urn:microsoft.com/office/officeart/2005/8/layout/orgChart1"/>
    <dgm:cxn modelId="{9205F7D0-DCC0-41E7-8298-BBF0654B6C21}" type="presParOf" srcId="{DA0F0C0E-4548-4320-91AC-26B859412704}" destId="{461DACFB-7350-4569-A3E5-F0512D13058F}" srcOrd="0" destOrd="0" presId="urn:microsoft.com/office/officeart/2005/8/layout/orgChart1"/>
    <dgm:cxn modelId="{E1A43F65-CCE6-433E-A015-EA44D218A324}" type="presParOf" srcId="{DA0F0C0E-4548-4320-91AC-26B859412704}" destId="{B44E799B-F84B-4C07-AEEB-AF6A5328E39C}" srcOrd="1" destOrd="0" presId="urn:microsoft.com/office/officeart/2005/8/layout/orgChart1"/>
    <dgm:cxn modelId="{274EF49E-B44D-4649-B947-6C0C810DE899}" type="presParOf" srcId="{B44E799B-F84B-4C07-AEEB-AF6A5328E39C}" destId="{35603E73-5FAC-4D7A-80D7-DCBEFB99819B}" srcOrd="0" destOrd="0" presId="urn:microsoft.com/office/officeart/2005/8/layout/orgChart1"/>
    <dgm:cxn modelId="{00E7584E-C857-42FB-8EFA-BC39FD1D1638}" type="presParOf" srcId="{35603E73-5FAC-4D7A-80D7-DCBEFB99819B}" destId="{993829E8-739E-465D-B53A-713F03147281}" srcOrd="0" destOrd="0" presId="urn:microsoft.com/office/officeart/2005/8/layout/orgChart1"/>
    <dgm:cxn modelId="{BBBD61F8-E590-4FC6-A1AB-A0C6B8BD283E}" type="presParOf" srcId="{35603E73-5FAC-4D7A-80D7-DCBEFB99819B}" destId="{C92BB33D-9393-42B6-B26E-3D13D715D267}" srcOrd="1" destOrd="0" presId="urn:microsoft.com/office/officeart/2005/8/layout/orgChart1"/>
    <dgm:cxn modelId="{6539D618-C726-4174-8FA7-A3DFC76C2E18}" type="presParOf" srcId="{B44E799B-F84B-4C07-AEEB-AF6A5328E39C}" destId="{D5B0EF2E-ABC7-4E24-8FEC-A5953582F2C0}" srcOrd="1" destOrd="0" presId="urn:microsoft.com/office/officeart/2005/8/layout/orgChart1"/>
    <dgm:cxn modelId="{E992F31A-077E-41D7-8D56-69052D58E97C}" type="presParOf" srcId="{B44E799B-F84B-4C07-AEEB-AF6A5328E39C}" destId="{8DEDBFCD-6962-4369-A15F-5C965B8C6FB8}"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1DACFB-7350-4569-A3E5-F0512D13058F}">
      <dsp:nvSpPr>
        <dsp:cNvPr id="0" name=""/>
        <dsp:cNvSpPr/>
      </dsp:nvSpPr>
      <dsp:spPr>
        <a:xfrm>
          <a:off x="3866283" y="824625"/>
          <a:ext cx="102963" cy="451077"/>
        </a:xfrm>
        <a:custGeom>
          <a:avLst/>
          <a:gdLst/>
          <a:ahLst/>
          <a:cxnLst/>
          <a:rect l="0" t="0" r="0" b="0"/>
          <a:pathLst>
            <a:path>
              <a:moveTo>
                <a:pt x="102963" y="0"/>
              </a:moveTo>
              <a:lnTo>
                <a:pt x="102963" y="451077"/>
              </a:lnTo>
              <a:lnTo>
                <a:pt x="0" y="451077"/>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3C0FFC5-6248-4EA6-89FD-1EC8663B9489}">
      <dsp:nvSpPr>
        <dsp:cNvPr id="0" name=""/>
        <dsp:cNvSpPr/>
      </dsp:nvSpPr>
      <dsp:spPr>
        <a:xfrm>
          <a:off x="6689441" y="2217083"/>
          <a:ext cx="102963" cy="451077"/>
        </a:xfrm>
        <a:custGeom>
          <a:avLst/>
          <a:gdLst/>
          <a:ahLst/>
          <a:cxnLst/>
          <a:rect l="0" t="0" r="0" b="0"/>
          <a:pathLst>
            <a:path>
              <a:moveTo>
                <a:pt x="102963" y="0"/>
              </a:moveTo>
              <a:lnTo>
                <a:pt x="102963" y="451077"/>
              </a:lnTo>
              <a:lnTo>
                <a:pt x="0" y="451077"/>
              </a:lnTo>
            </a:path>
          </a:pathLst>
        </a:custGeom>
        <a:noFill/>
        <a:ln w="9525" cap="flat" cmpd="sng" algn="ctr">
          <a:solidFill>
            <a:schemeClr val="dk1"/>
          </a:solidFill>
          <a:prstDash val="dash"/>
          <a:round/>
          <a:headEnd type="none" w="med" len="med"/>
          <a:tailEnd type="none" w="med" len="med"/>
        </a:ln>
        <a:effectLst/>
      </dsp:spPr>
      <dsp:style>
        <a:lnRef idx="0">
          <a:scrgbClr r="0" g="0" b="0"/>
        </a:lnRef>
        <a:fillRef idx="0">
          <a:scrgbClr r="0" g="0" b="0"/>
        </a:fillRef>
        <a:effectRef idx="0">
          <a:scrgbClr r="0" g="0" b="0"/>
        </a:effectRef>
        <a:fontRef idx="minor">
          <a:schemeClr val="tx1"/>
        </a:fontRef>
      </dsp:style>
    </dsp:sp>
    <dsp:sp modelId="{9C961756-2CFD-46E3-A8CE-48D6739CB56E}">
      <dsp:nvSpPr>
        <dsp:cNvPr id="0" name=""/>
        <dsp:cNvSpPr/>
      </dsp:nvSpPr>
      <dsp:spPr>
        <a:xfrm>
          <a:off x="6792404" y="2217083"/>
          <a:ext cx="196552" cy="1147306"/>
        </a:xfrm>
        <a:custGeom>
          <a:avLst/>
          <a:gdLst/>
          <a:ahLst/>
          <a:cxnLst/>
          <a:rect l="0" t="0" r="0" b="0"/>
          <a:pathLst>
            <a:path>
              <a:moveTo>
                <a:pt x="0" y="0"/>
              </a:moveTo>
              <a:lnTo>
                <a:pt x="0" y="1147306"/>
              </a:lnTo>
              <a:lnTo>
                <a:pt x="196552" y="1147306"/>
              </a:lnTo>
            </a:path>
          </a:pathLst>
        </a:custGeom>
        <a:noFill/>
        <a:ln w="12700" cap="flat" cmpd="sng" algn="ctr">
          <a:solidFill>
            <a:schemeClr val="dk2">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5557211-1237-414D-8979-0EFBACB12344}">
      <dsp:nvSpPr>
        <dsp:cNvPr id="0" name=""/>
        <dsp:cNvSpPr/>
      </dsp:nvSpPr>
      <dsp:spPr>
        <a:xfrm>
          <a:off x="3969246" y="824625"/>
          <a:ext cx="2823158" cy="902155"/>
        </a:xfrm>
        <a:custGeom>
          <a:avLst/>
          <a:gdLst/>
          <a:ahLst/>
          <a:cxnLst/>
          <a:rect l="0" t="0" r="0" b="0"/>
          <a:pathLst>
            <a:path>
              <a:moveTo>
                <a:pt x="0" y="0"/>
              </a:moveTo>
              <a:lnTo>
                <a:pt x="0" y="799192"/>
              </a:lnTo>
              <a:lnTo>
                <a:pt x="2823158" y="799192"/>
              </a:lnTo>
              <a:lnTo>
                <a:pt x="2823158" y="902155"/>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83736F3-D784-4BC4-80BB-1FE419A4DB67}">
      <dsp:nvSpPr>
        <dsp:cNvPr id="0" name=""/>
        <dsp:cNvSpPr/>
      </dsp:nvSpPr>
      <dsp:spPr>
        <a:xfrm>
          <a:off x="4419342" y="2217083"/>
          <a:ext cx="102963" cy="451077"/>
        </a:xfrm>
        <a:custGeom>
          <a:avLst/>
          <a:gdLst/>
          <a:ahLst/>
          <a:cxnLst/>
          <a:rect l="0" t="0" r="0" b="0"/>
          <a:pathLst>
            <a:path>
              <a:moveTo>
                <a:pt x="0" y="0"/>
              </a:moveTo>
              <a:lnTo>
                <a:pt x="0" y="451077"/>
              </a:lnTo>
              <a:lnTo>
                <a:pt x="102963" y="451077"/>
              </a:lnTo>
            </a:path>
          </a:pathLst>
        </a:custGeom>
        <a:noFill/>
        <a:ln w="9525" cap="flat" cmpd="sng" algn="ctr">
          <a:solidFill>
            <a:schemeClr val="dk1"/>
          </a:solidFill>
          <a:prstDash val="dash"/>
          <a:round/>
          <a:headEnd type="none" w="med" len="med"/>
          <a:tailEnd type="none" w="med" len="med"/>
        </a:ln>
        <a:effectLst/>
      </dsp:spPr>
      <dsp:style>
        <a:lnRef idx="0">
          <a:scrgbClr r="0" g="0" b="0"/>
        </a:lnRef>
        <a:fillRef idx="0">
          <a:scrgbClr r="0" g="0" b="0"/>
        </a:fillRef>
        <a:effectRef idx="0">
          <a:scrgbClr r="0" g="0" b="0"/>
        </a:effectRef>
        <a:fontRef idx="minor">
          <a:schemeClr val="tx1"/>
        </a:fontRef>
      </dsp:style>
    </dsp:sp>
    <dsp:sp modelId="{F7465C0D-027F-49B7-8217-253A17770A43}">
      <dsp:nvSpPr>
        <dsp:cNvPr id="0" name=""/>
        <dsp:cNvSpPr/>
      </dsp:nvSpPr>
      <dsp:spPr>
        <a:xfrm>
          <a:off x="4316379" y="2217083"/>
          <a:ext cx="102963" cy="451077"/>
        </a:xfrm>
        <a:custGeom>
          <a:avLst/>
          <a:gdLst/>
          <a:ahLst/>
          <a:cxnLst/>
          <a:rect l="0" t="0" r="0" b="0"/>
          <a:pathLst>
            <a:path>
              <a:moveTo>
                <a:pt x="102963" y="0"/>
              </a:moveTo>
              <a:lnTo>
                <a:pt x="102963" y="451077"/>
              </a:lnTo>
              <a:lnTo>
                <a:pt x="0" y="451077"/>
              </a:lnTo>
            </a:path>
          </a:pathLst>
        </a:custGeom>
        <a:noFill/>
        <a:ln w="12700" cap="flat" cmpd="sng" algn="ctr">
          <a:solidFill>
            <a:schemeClr val="dk2">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8EC911C-9C57-45DF-8440-020202F42C4B}">
      <dsp:nvSpPr>
        <dsp:cNvPr id="0" name=""/>
        <dsp:cNvSpPr/>
      </dsp:nvSpPr>
      <dsp:spPr>
        <a:xfrm>
          <a:off x="3969246" y="824625"/>
          <a:ext cx="450096" cy="902155"/>
        </a:xfrm>
        <a:custGeom>
          <a:avLst/>
          <a:gdLst/>
          <a:ahLst/>
          <a:cxnLst/>
          <a:rect l="0" t="0" r="0" b="0"/>
          <a:pathLst>
            <a:path>
              <a:moveTo>
                <a:pt x="0" y="0"/>
              </a:moveTo>
              <a:lnTo>
                <a:pt x="0" y="799192"/>
              </a:lnTo>
              <a:lnTo>
                <a:pt x="450096" y="799192"/>
              </a:lnTo>
              <a:lnTo>
                <a:pt x="450096" y="902155"/>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EAFE3DF-6327-4412-B3EB-2BBF0FA557D8}">
      <dsp:nvSpPr>
        <dsp:cNvPr id="0" name=""/>
        <dsp:cNvSpPr/>
      </dsp:nvSpPr>
      <dsp:spPr>
        <a:xfrm>
          <a:off x="1993485" y="2217083"/>
          <a:ext cx="155758" cy="1147306"/>
        </a:xfrm>
        <a:custGeom>
          <a:avLst/>
          <a:gdLst/>
          <a:ahLst/>
          <a:cxnLst/>
          <a:rect l="0" t="0" r="0" b="0"/>
          <a:pathLst>
            <a:path>
              <a:moveTo>
                <a:pt x="0" y="0"/>
              </a:moveTo>
              <a:lnTo>
                <a:pt x="0" y="1147306"/>
              </a:lnTo>
              <a:lnTo>
                <a:pt x="155758" y="1147306"/>
              </a:lnTo>
            </a:path>
          </a:pathLst>
        </a:custGeom>
        <a:noFill/>
        <a:ln w="12700" cap="flat" cmpd="sng" algn="ctr">
          <a:solidFill>
            <a:schemeClr val="dk2">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C3180A9-6296-4EBC-B069-60BCAFCBD6BD}">
      <dsp:nvSpPr>
        <dsp:cNvPr id="0" name=""/>
        <dsp:cNvSpPr/>
      </dsp:nvSpPr>
      <dsp:spPr>
        <a:xfrm>
          <a:off x="1993485" y="2217083"/>
          <a:ext cx="155758" cy="451077"/>
        </a:xfrm>
        <a:custGeom>
          <a:avLst/>
          <a:gdLst/>
          <a:ahLst/>
          <a:cxnLst/>
          <a:rect l="0" t="0" r="0" b="0"/>
          <a:pathLst>
            <a:path>
              <a:moveTo>
                <a:pt x="0" y="0"/>
              </a:moveTo>
              <a:lnTo>
                <a:pt x="0" y="451077"/>
              </a:lnTo>
              <a:lnTo>
                <a:pt x="155758" y="451077"/>
              </a:lnTo>
            </a:path>
          </a:pathLst>
        </a:custGeom>
        <a:noFill/>
        <a:ln w="12700" cap="flat" cmpd="sng" algn="ctr">
          <a:solidFill>
            <a:schemeClr val="dk2">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2DF5735-8CC0-4F60-A791-C35642047E02}">
      <dsp:nvSpPr>
        <dsp:cNvPr id="0" name=""/>
        <dsp:cNvSpPr/>
      </dsp:nvSpPr>
      <dsp:spPr>
        <a:xfrm>
          <a:off x="2408841" y="824625"/>
          <a:ext cx="1560404" cy="902155"/>
        </a:xfrm>
        <a:custGeom>
          <a:avLst/>
          <a:gdLst/>
          <a:ahLst/>
          <a:cxnLst/>
          <a:rect l="0" t="0" r="0" b="0"/>
          <a:pathLst>
            <a:path>
              <a:moveTo>
                <a:pt x="1560404" y="0"/>
              </a:moveTo>
              <a:lnTo>
                <a:pt x="1560404" y="799192"/>
              </a:lnTo>
              <a:lnTo>
                <a:pt x="0" y="799192"/>
              </a:lnTo>
              <a:lnTo>
                <a:pt x="0" y="902155"/>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AA01575-A682-4A89-9E22-3750DEA24753}">
      <dsp:nvSpPr>
        <dsp:cNvPr id="0" name=""/>
        <dsp:cNvSpPr/>
      </dsp:nvSpPr>
      <dsp:spPr>
        <a:xfrm>
          <a:off x="984352" y="2217083"/>
          <a:ext cx="102963" cy="451077"/>
        </a:xfrm>
        <a:custGeom>
          <a:avLst/>
          <a:gdLst/>
          <a:ahLst/>
          <a:cxnLst/>
          <a:rect l="0" t="0" r="0" b="0"/>
          <a:pathLst>
            <a:path>
              <a:moveTo>
                <a:pt x="102963" y="0"/>
              </a:moveTo>
              <a:lnTo>
                <a:pt x="102963" y="451077"/>
              </a:lnTo>
              <a:lnTo>
                <a:pt x="0" y="451077"/>
              </a:lnTo>
            </a:path>
          </a:pathLst>
        </a:custGeom>
        <a:noFill/>
        <a:ln w="12700" cap="flat" cmpd="sng" algn="ctr">
          <a:solidFill>
            <a:schemeClr val="dk2">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DDC9AC5-AE1F-4E6C-98A1-FD96F9C306C6}">
      <dsp:nvSpPr>
        <dsp:cNvPr id="0" name=""/>
        <dsp:cNvSpPr/>
      </dsp:nvSpPr>
      <dsp:spPr>
        <a:xfrm>
          <a:off x="984352" y="3609541"/>
          <a:ext cx="102963" cy="451077"/>
        </a:xfrm>
        <a:custGeom>
          <a:avLst/>
          <a:gdLst/>
          <a:ahLst/>
          <a:cxnLst/>
          <a:rect l="0" t="0" r="0" b="0"/>
          <a:pathLst>
            <a:path>
              <a:moveTo>
                <a:pt x="102963" y="0"/>
              </a:moveTo>
              <a:lnTo>
                <a:pt x="102963" y="451077"/>
              </a:lnTo>
              <a:lnTo>
                <a:pt x="0" y="451077"/>
              </a:lnTo>
            </a:path>
          </a:pathLst>
        </a:custGeom>
        <a:noFill/>
        <a:ln w="9525" cap="flat" cmpd="sng" algn="ctr">
          <a:solidFill>
            <a:schemeClr val="dk1"/>
          </a:solidFill>
          <a:prstDash val="dash"/>
          <a:round/>
          <a:headEnd type="none" w="med" len="med"/>
          <a:tailEnd type="none" w="med" len="med"/>
        </a:ln>
        <a:effectLst/>
      </dsp:spPr>
      <dsp:style>
        <a:lnRef idx="0">
          <a:scrgbClr r="0" g="0" b="0"/>
        </a:lnRef>
        <a:fillRef idx="0">
          <a:scrgbClr r="0" g="0" b="0"/>
        </a:fillRef>
        <a:effectRef idx="0">
          <a:scrgbClr r="0" g="0" b="0"/>
        </a:effectRef>
        <a:fontRef idx="minor">
          <a:schemeClr val="tx1"/>
        </a:fontRef>
      </dsp:style>
    </dsp:sp>
    <dsp:sp modelId="{4E7799F6-8C4C-4FBB-81E3-8390C73AC84A}">
      <dsp:nvSpPr>
        <dsp:cNvPr id="0" name=""/>
        <dsp:cNvSpPr/>
      </dsp:nvSpPr>
      <dsp:spPr>
        <a:xfrm>
          <a:off x="1041595" y="2217083"/>
          <a:ext cx="91440" cy="902155"/>
        </a:xfrm>
        <a:custGeom>
          <a:avLst/>
          <a:gdLst/>
          <a:ahLst/>
          <a:cxnLst/>
          <a:rect l="0" t="0" r="0" b="0"/>
          <a:pathLst>
            <a:path>
              <a:moveTo>
                <a:pt x="45720" y="0"/>
              </a:moveTo>
              <a:lnTo>
                <a:pt x="45720" y="902155"/>
              </a:lnTo>
            </a:path>
          </a:pathLst>
        </a:custGeom>
        <a:noFill/>
        <a:ln w="12700" cap="flat" cmpd="sng" algn="ctr">
          <a:solidFill>
            <a:schemeClr val="dk2">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ADEA014-DEAD-4DE5-9033-81DFAB88D2A7}">
      <dsp:nvSpPr>
        <dsp:cNvPr id="0" name=""/>
        <dsp:cNvSpPr/>
      </dsp:nvSpPr>
      <dsp:spPr>
        <a:xfrm>
          <a:off x="1087315" y="824625"/>
          <a:ext cx="2881930" cy="902155"/>
        </a:xfrm>
        <a:custGeom>
          <a:avLst/>
          <a:gdLst/>
          <a:ahLst/>
          <a:cxnLst/>
          <a:rect l="0" t="0" r="0" b="0"/>
          <a:pathLst>
            <a:path>
              <a:moveTo>
                <a:pt x="2881930" y="0"/>
              </a:moveTo>
              <a:lnTo>
                <a:pt x="2881930" y="799192"/>
              </a:lnTo>
              <a:lnTo>
                <a:pt x="0" y="799192"/>
              </a:lnTo>
              <a:lnTo>
                <a:pt x="0" y="902155"/>
              </a:lnTo>
            </a:path>
          </a:pathLst>
        </a:cu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2C264C5-B0FC-4E52-9BE6-D87AD20F66A8}">
      <dsp:nvSpPr>
        <dsp:cNvPr id="0" name=""/>
        <dsp:cNvSpPr/>
      </dsp:nvSpPr>
      <dsp:spPr>
        <a:xfrm>
          <a:off x="3478944" y="334323"/>
          <a:ext cx="980604" cy="490302"/>
        </a:xfrm>
        <a:prstGeom prst="rect">
          <a:avLst/>
        </a:prstGeom>
        <a:solidFill>
          <a:schemeClr val="accent1">
            <a:lumMod val="60000"/>
            <a:lumOff val="40000"/>
          </a:schemeClr>
        </a:solidFill>
        <a:ln>
          <a:solidFill>
            <a:schemeClr val="tx1"/>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080" tIns="5080" rIns="5080" bIns="5080" numCol="1" spcCol="1270" anchor="ctr" anchorCtr="0">
          <a:noAutofit/>
        </a:bodyPr>
        <a:lstStyle/>
        <a:p>
          <a:pPr marL="0" lvl="0" indent="0" algn="ctr" defTabSz="355600">
            <a:lnSpc>
              <a:spcPct val="100000"/>
            </a:lnSpc>
            <a:spcBef>
              <a:spcPct val="0"/>
            </a:spcBef>
            <a:spcAft>
              <a:spcPts val="0"/>
            </a:spcAft>
            <a:buNone/>
          </a:pPr>
          <a:r>
            <a:rPr lang="en-US" sz="800" kern="1200">
              <a:solidFill>
                <a:schemeClr val="tx1"/>
              </a:solidFill>
            </a:rPr>
            <a:t>Marie Bruin</a:t>
          </a:r>
        </a:p>
        <a:p>
          <a:pPr marL="0" lvl="0" indent="0" algn="ctr" defTabSz="355600">
            <a:lnSpc>
              <a:spcPct val="100000"/>
            </a:lnSpc>
            <a:spcBef>
              <a:spcPct val="0"/>
            </a:spcBef>
            <a:spcAft>
              <a:spcPts val="0"/>
            </a:spcAft>
            <a:buNone/>
          </a:pPr>
          <a:r>
            <a:rPr lang="en-US" sz="800" kern="1200">
              <a:solidFill>
                <a:schemeClr val="tx1"/>
              </a:solidFill>
            </a:rPr>
            <a:t>Workforce Education</a:t>
          </a:r>
        </a:p>
        <a:p>
          <a:pPr marL="0" lvl="0" indent="0" algn="ctr" defTabSz="355600">
            <a:lnSpc>
              <a:spcPct val="100000"/>
            </a:lnSpc>
            <a:spcBef>
              <a:spcPct val="0"/>
            </a:spcBef>
            <a:spcAft>
              <a:spcPts val="0"/>
            </a:spcAft>
            <a:buNone/>
          </a:pPr>
          <a:r>
            <a:rPr lang="en-US" sz="800" kern="1200">
              <a:solidFill>
                <a:schemeClr val="tx1"/>
              </a:solidFill>
            </a:rPr>
            <a:t>Director</a:t>
          </a:r>
        </a:p>
      </dsp:txBody>
      <dsp:txXfrm>
        <a:off x="3478944" y="334323"/>
        <a:ext cx="980604" cy="490302"/>
      </dsp:txXfrm>
    </dsp:sp>
    <dsp:sp modelId="{02034C96-70C8-43A3-87B3-78FEBDD86796}">
      <dsp:nvSpPr>
        <dsp:cNvPr id="0" name=""/>
        <dsp:cNvSpPr/>
      </dsp:nvSpPr>
      <dsp:spPr>
        <a:xfrm>
          <a:off x="490912" y="1726781"/>
          <a:ext cx="1192806" cy="490302"/>
        </a:xfrm>
        <a:prstGeom prst="rect">
          <a:avLst/>
        </a:prstGeom>
        <a:solidFill>
          <a:schemeClr val="accent6">
            <a:lumMod val="60000"/>
            <a:lumOff val="40000"/>
          </a:schemeClr>
        </a:solidFill>
        <a:ln>
          <a:solidFill>
            <a:schemeClr val="tx1"/>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marL="0" lvl="0" indent="0" algn="ctr" defTabSz="444500">
            <a:lnSpc>
              <a:spcPct val="100000"/>
            </a:lnSpc>
            <a:spcBef>
              <a:spcPct val="0"/>
            </a:spcBef>
            <a:spcAft>
              <a:spcPts val="0"/>
            </a:spcAft>
            <a:buNone/>
          </a:pPr>
          <a:r>
            <a:rPr lang="en-US" sz="1000" kern="1200">
              <a:solidFill>
                <a:schemeClr val="tx1"/>
              </a:solidFill>
            </a:rPr>
            <a:t>Genevieve Howard</a:t>
          </a:r>
        </a:p>
        <a:p>
          <a:pPr marL="0" lvl="0" indent="0" algn="ctr" defTabSz="444500">
            <a:lnSpc>
              <a:spcPct val="100000"/>
            </a:lnSpc>
            <a:spcBef>
              <a:spcPct val="0"/>
            </a:spcBef>
            <a:spcAft>
              <a:spcPts val="0"/>
            </a:spcAft>
            <a:buNone/>
          </a:pPr>
          <a:r>
            <a:rPr lang="en-US" sz="1000" kern="1200">
              <a:solidFill>
                <a:schemeClr val="tx1"/>
              </a:solidFill>
            </a:rPr>
            <a:t>Work-based Learning</a:t>
          </a:r>
        </a:p>
        <a:p>
          <a:pPr marL="0" lvl="0" indent="0" algn="ctr" defTabSz="444500">
            <a:lnSpc>
              <a:spcPct val="100000"/>
            </a:lnSpc>
            <a:spcBef>
              <a:spcPct val="0"/>
            </a:spcBef>
            <a:spcAft>
              <a:spcPts val="0"/>
            </a:spcAft>
            <a:buNone/>
          </a:pPr>
          <a:r>
            <a:rPr lang="en-US" sz="1000" kern="1200">
              <a:solidFill>
                <a:schemeClr val="tx1"/>
              </a:solidFill>
            </a:rPr>
            <a:t>Policy Associate</a:t>
          </a:r>
        </a:p>
      </dsp:txBody>
      <dsp:txXfrm>
        <a:off x="490912" y="1726781"/>
        <a:ext cx="1192806" cy="490302"/>
      </dsp:txXfrm>
    </dsp:sp>
    <dsp:sp modelId="{B41EEC30-4372-4B4D-9F28-83AC3EBE1202}">
      <dsp:nvSpPr>
        <dsp:cNvPr id="0" name=""/>
        <dsp:cNvSpPr/>
      </dsp:nvSpPr>
      <dsp:spPr>
        <a:xfrm>
          <a:off x="597013" y="3119239"/>
          <a:ext cx="980604" cy="490302"/>
        </a:xfrm>
        <a:prstGeom prst="rect">
          <a:avLst/>
        </a:prstGeom>
        <a:solidFill>
          <a:schemeClr val="accent6">
            <a:lumMod val="60000"/>
            <a:lumOff val="40000"/>
          </a:schemeClr>
        </a:solidFill>
        <a:ln>
          <a:solidFill>
            <a:schemeClr val="tx1"/>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solidFill>
                <a:schemeClr val="tx1"/>
              </a:solidFill>
            </a:rPr>
            <a:t>Vacant</a:t>
          </a:r>
          <a:br>
            <a:rPr lang="en-US" sz="800" kern="1200">
              <a:solidFill>
                <a:schemeClr val="tx1"/>
              </a:solidFill>
            </a:rPr>
          </a:br>
          <a:r>
            <a:rPr lang="en-US" sz="800" kern="1200">
              <a:solidFill>
                <a:schemeClr val="tx1"/>
              </a:solidFill>
            </a:rPr>
            <a:t>Work-based Learning</a:t>
          </a:r>
          <a:br>
            <a:rPr lang="en-US" sz="800" kern="1200">
              <a:solidFill>
                <a:schemeClr val="tx1"/>
              </a:solidFill>
            </a:rPr>
          </a:br>
          <a:r>
            <a:rPr lang="en-US" sz="800" kern="1200">
              <a:solidFill>
                <a:schemeClr val="tx1"/>
              </a:solidFill>
            </a:rPr>
            <a:t>Program Administrator</a:t>
          </a:r>
        </a:p>
      </dsp:txBody>
      <dsp:txXfrm>
        <a:off x="597013" y="3119239"/>
        <a:ext cx="980604" cy="490302"/>
      </dsp:txXfrm>
    </dsp:sp>
    <dsp:sp modelId="{C6BF18A8-5FDD-4596-BEE8-6F89097BE92F}">
      <dsp:nvSpPr>
        <dsp:cNvPr id="0" name=""/>
        <dsp:cNvSpPr/>
      </dsp:nvSpPr>
      <dsp:spPr>
        <a:xfrm>
          <a:off x="3748" y="3815468"/>
          <a:ext cx="980604" cy="490302"/>
        </a:xfrm>
        <a:prstGeom prst="rect">
          <a:avLst/>
        </a:prstGeom>
        <a:solidFill>
          <a:schemeClr val="accent6">
            <a:lumMod val="60000"/>
            <a:lumOff val="40000"/>
          </a:schemeClr>
        </a:solidFill>
        <a:ln>
          <a:solidFill>
            <a:schemeClr val="tx1"/>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solidFill>
                <a:schemeClr val="tx1"/>
              </a:solidFill>
            </a:rPr>
            <a:t>Vacant</a:t>
          </a:r>
          <a:br>
            <a:rPr lang="en-US" sz="800" kern="1200">
              <a:solidFill>
                <a:schemeClr val="tx1"/>
              </a:solidFill>
            </a:rPr>
          </a:br>
          <a:r>
            <a:rPr lang="en-US" sz="800" kern="1200">
              <a:solidFill>
                <a:schemeClr val="tx1"/>
              </a:solidFill>
            </a:rPr>
            <a:t>Career Connect</a:t>
          </a:r>
          <a:br>
            <a:rPr lang="en-US" sz="800" kern="1200">
              <a:solidFill>
                <a:schemeClr val="tx1"/>
              </a:solidFill>
            </a:rPr>
          </a:br>
          <a:r>
            <a:rPr lang="en-US" sz="800" kern="1200">
              <a:solidFill>
                <a:schemeClr val="tx1"/>
              </a:solidFill>
            </a:rPr>
            <a:t>Program Administrator</a:t>
          </a:r>
        </a:p>
      </dsp:txBody>
      <dsp:txXfrm>
        <a:off x="3748" y="3815468"/>
        <a:ext cx="980604" cy="490302"/>
      </dsp:txXfrm>
    </dsp:sp>
    <dsp:sp modelId="{5E6D9B0A-2195-44D0-85D5-CDDC5E6F42E4}">
      <dsp:nvSpPr>
        <dsp:cNvPr id="0" name=""/>
        <dsp:cNvSpPr/>
      </dsp:nvSpPr>
      <dsp:spPr>
        <a:xfrm>
          <a:off x="3748" y="2423010"/>
          <a:ext cx="980604" cy="490302"/>
        </a:xfrm>
        <a:prstGeom prst="rect">
          <a:avLst/>
        </a:prstGeom>
        <a:solidFill>
          <a:schemeClr val="accent6">
            <a:lumMod val="60000"/>
            <a:lumOff val="40000"/>
          </a:schemeClr>
        </a:solidFill>
        <a:ln>
          <a:solidFill>
            <a:schemeClr val="tx1"/>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080" tIns="5080" rIns="5080" bIns="5080" numCol="1" spcCol="1270" anchor="ctr" anchorCtr="0">
          <a:noAutofit/>
        </a:bodyPr>
        <a:lstStyle/>
        <a:p>
          <a:pPr marL="0" lvl="0" indent="0" algn="ctr" defTabSz="355600">
            <a:lnSpc>
              <a:spcPct val="100000"/>
            </a:lnSpc>
            <a:spcBef>
              <a:spcPct val="0"/>
            </a:spcBef>
            <a:spcAft>
              <a:spcPts val="0"/>
            </a:spcAft>
            <a:buNone/>
          </a:pPr>
          <a:r>
            <a:rPr lang="en-US" sz="800" kern="1200">
              <a:solidFill>
                <a:schemeClr val="tx1"/>
              </a:solidFill>
            </a:rPr>
            <a:t>Danny Marshall</a:t>
          </a:r>
          <a:br>
            <a:rPr lang="en-US" sz="800" kern="1200">
              <a:solidFill>
                <a:schemeClr val="tx1"/>
              </a:solidFill>
            </a:rPr>
          </a:br>
          <a:r>
            <a:rPr lang="en-US" sz="800" kern="1200">
              <a:solidFill>
                <a:schemeClr val="tx1"/>
              </a:solidFill>
            </a:rPr>
            <a:t>Work-based Learning</a:t>
          </a:r>
          <a:br>
            <a:rPr lang="en-US" sz="800" kern="1200">
              <a:solidFill>
                <a:schemeClr val="tx1"/>
              </a:solidFill>
            </a:rPr>
          </a:br>
          <a:r>
            <a:rPr lang="en-US" sz="800" kern="1200">
              <a:solidFill>
                <a:schemeClr val="tx1"/>
              </a:solidFill>
            </a:rPr>
            <a:t>Program Administrator</a:t>
          </a:r>
        </a:p>
      </dsp:txBody>
      <dsp:txXfrm>
        <a:off x="3748" y="2423010"/>
        <a:ext cx="980604" cy="490302"/>
      </dsp:txXfrm>
    </dsp:sp>
    <dsp:sp modelId="{AB590120-8771-4783-B7A2-A6FE4E317754}">
      <dsp:nvSpPr>
        <dsp:cNvPr id="0" name=""/>
        <dsp:cNvSpPr/>
      </dsp:nvSpPr>
      <dsp:spPr>
        <a:xfrm>
          <a:off x="1889646" y="1726781"/>
          <a:ext cx="1038391" cy="490302"/>
        </a:xfrm>
        <a:prstGeom prst="rect">
          <a:avLst/>
        </a:prstGeom>
        <a:solidFill>
          <a:srgbClr val="DC97FF"/>
        </a:solidFill>
        <a:ln>
          <a:solidFill>
            <a:schemeClr val="tx1"/>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marL="0" lvl="0" indent="0" algn="ctr" defTabSz="444500">
            <a:lnSpc>
              <a:spcPct val="100000"/>
            </a:lnSpc>
            <a:spcBef>
              <a:spcPct val="0"/>
            </a:spcBef>
            <a:spcAft>
              <a:spcPts val="0"/>
            </a:spcAft>
            <a:buNone/>
          </a:pPr>
          <a:r>
            <a:rPr lang="en-US" sz="1000" kern="1200">
              <a:solidFill>
                <a:schemeClr val="tx1"/>
              </a:solidFill>
            </a:rPr>
            <a:t>Anna Nikolaeva</a:t>
          </a:r>
          <a:br>
            <a:rPr lang="en-US" sz="1000" kern="1200">
              <a:solidFill>
                <a:schemeClr val="tx1"/>
              </a:solidFill>
            </a:rPr>
          </a:br>
          <a:r>
            <a:rPr lang="en-US" sz="1000" kern="1200">
              <a:solidFill>
                <a:schemeClr val="tx1"/>
              </a:solidFill>
            </a:rPr>
            <a:t>Sector Response</a:t>
          </a:r>
          <a:br>
            <a:rPr lang="en-US" sz="1000" kern="1200">
              <a:solidFill>
                <a:schemeClr val="tx1"/>
              </a:solidFill>
            </a:rPr>
          </a:br>
          <a:r>
            <a:rPr lang="en-US" sz="1000" kern="1200">
              <a:solidFill>
                <a:schemeClr val="tx1"/>
              </a:solidFill>
            </a:rPr>
            <a:t>Policy Associate</a:t>
          </a:r>
        </a:p>
      </dsp:txBody>
      <dsp:txXfrm>
        <a:off x="1889646" y="1726781"/>
        <a:ext cx="1038391" cy="490302"/>
      </dsp:txXfrm>
    </dsp:sp>
    <dsp:sp modelId="{2C687D75-648E-4944-A7C3-48845879AE9F}">
      <dsp:nvSpPr>
        <dsp:cNvPr id="0" name=""/>
        <dsp:cNvSpPr/>
      </dsp:nvSpPr>
      <dsp:spPr>
        <a:xfrm>
          <a:off x="2149243" y="2423010"/>
          <a:ext cx="980604" cy="490302"/>
        </a:xfrm>
        <a:prstGeom prst="rect">
          <a:avLst/>
        </a:prstGeom>
        <a:solidFill>
          <a:srgbClr val="DC97FF"/>
        </a:solidFill>
        <a:ln>
          <a:solidFill>
            <a:schemeClr val="tx1"/>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solidFill>
                <a:schemeClr val="tx1"/>
              </a:solidFill>
            </a:rPr>
            <a:t>Megan Harper</a:t>
          </a:r>
          <a:br>
            <a:rPr lang="en-US" sz="800" kern="1200">
              <a:solidFill>
                <a:schemeClr val="tx1"/>
              </a:solidFill>
            </a:rPr>
          </a:br>
          <a:r>
            <a:rPr lang="en-US" sz="800" kern="1200">
              <a:solidFill>
                <a:schemeClr val="tx1"/>
              </a:solidFill>
            </a:rPr>
            <a:t>Sector Response</a:t>
          </a:r>
          <a:br>
            <a:rPr lang="en-US" sz="800" kern="1200">
              <a:solidFill>
                <a:schemeClr val="tx1"/>
              </a:solidFill>
            </a:rPr>
          </a:br>
          <a:r>
            <a:rPr lang="en-US" sz="800" kern="1200">
              <a:solidFill>
                <a:schemeClr val="tx1"/>
              </a:solidFill>
            </a:rPr>
            <a:t>Program Administrator</a:t>
          </a:r>
        </a:p>
      </dsp:txBody>
      <dsp:txXfrm>
        <a:off x="2149243" y="2423010"/>
        <a:ext cx="980604" cy="490302"/>
      </dsp:txXfrm>
    </dsp:sp>
    <dsp:sp modelId="{8A36F462-0B1D-4FF3-BFFD-3179BCEE62B1}">
      <dsp:nvSpPr>
        <dsp:cNvPr id="0" name=""/>
        <dsp:cNvSpPr/>
      </dsp:nvSpPr>
      <dsp:spPr>
        <a:xfrm>
          <a:off x="2149243" y="3119239"/>
          <a:ext cx="980604" cy="490302"/>
        </a:xfrm>
        <a:prstGeom prst="rect">
          <a:avLst/>
        </a:prstGeom>
        <a:solidFill>
          <a:srgbClr val="DC97FF"/>
        </a:solidFill>
        <a:ln>
          <a:solidFill>
            <a:schemeClr val="tx1"/>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solidFill>
                <a:schemeClr val="tx1"/>
              </a:solidFill>
            </a:rPr>
            <a:t>Shanna McBride</a:t>
          </a:r>
          <a:br>
            <a:rPr lang="en-US" sz="800" kern="1200">
              <a:solidFill>
                <a:schemeClr val="tx1"/>
              </a:solidFill>
            </a:rPr>
          </a:br>
          <a:r>
            <a:rPr lang="en-US" sz="800" kern="1200">
              <a:solidFill>
                <a:schemeClr val="tx1"/>
              </a:solidFill>
            </a:rPr>
            <a:t>Sector Response</a:t>
          </a:r>
          <a:br>
            <a:rPr lang="en-US" sz="800" kern="1200">
              <a:solidFill>
                <a:schemeClr val="tx1"/>
              </a:solidFill>
            </a:rPr>
          </a:br>
          <a:r>
            <a:rPr lang="en-US" sz="800" kern="1200">
              <a:solidFill>
                <a:schemeClr val="tx1"/>
              </a:solidFill>
            </a:rPr>
            <a:t>Program Administrator</a:t>
          </a:r>
        </a:p>
      </dsp:txBody>
      <dsp:txXfrm>
        <a:off x="2149243" y="3119239"/>
        <a:ext cx="980604" cy="490302"/>
      </dsp:txXfrm>
    </dsp:sp>
    <dsp:sp modelId="{DFF63E98-61E0-42EC-BCB2-32A73172FFCB}">
      <dsp:nvSpPr>
        <dsp:cNvPr id="0" name=""/>
        <dsp:cNvSpPr/>
      </dsp:nvSpPr>
      <dsp:spPr>
        <a:xfrm>
          <a:off x="3929040" y="1726781"/>
          <a:ext cx="980604" cy="490302"/>
        </a:xfrm>
        <a:prstGeom prst="rect">
          <a:avLst/>
        </a:prstGeom>
        <a:solidFill>
          <a:schemeClr val="accent2">
            <a:lumMod val="60000"/>
            <a:lumOff val="40000"/>
          </a:schemeClr>
        </a:solidFill>
        <a:ln>
          <a:solidFill>
            <a:schemeClr val="tx1"/>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marL="0" lvl="0" indent="0" algn="ctr" defTabSz="444500">
            <a:lnSpc>
              <a:spcPct val="100000"/>
            </a:lnSpc>
            <a:spcBef>
              <a:spcPct val="0"/>
            </a:spcBef>
            <a:spcAft>
              <a:spcPts val="0"/>
            </a:spcAft>
            <a:buNone/>
          </a:pPr>
          <a:r>
            <a:rPr lang="en-US" sz="1000" kern="1200">
              <a:solidFill>
                <a:schemeClr val="tx1"/>
              </a:solidFill>
            </a:rPr>
            <a:t>William Belden</a:t>
          </a:r>
          <a:br>
            <a:rPr lang="en-US" sz="1000" kern="1200">
              <a:solidFill>
                <a:schemeClr val="tx1"/>
              </a:solidFill>
            </a:rPr>
          </a:br>
          <a:r>
            <a:rPr lang="en-US" sz="1000" kern="1200">
              <a:solidFill>
                <a:schemeClr val="tx1"/>
              </a:solidFill>
            </a:rPr>
            <a:t>Program Support</a:t>
          </a:r>
          <a:br>
            <a:rPr lang="en-US" sz="1000" kern="1200">
              <a:solidFill>
                <a:schemeClr val="tx1"/>
              </a:solidFill>
            </a:rPr>
          </a:br>
          <a:r>
            <a:rPr lang="en-US" sz="1000" kern="1200">
              <a:solidFill>
                <a:schemeClr val="tx1"/>
              </a:solidFill>
            </a:rPr>
            <a:t>Policy Associate</a:t>
          </a:r>
        </a:p>
      </dsp:txBody>
      <dsp:txXfrm>
        <a:off x="3929040" y="1726781"/>
        <a:ext cx="980604" cy="490302"/>
      </dsp:txXfrm>
    </dsp:sp>
    <dsp:sp modelId="{612A407D-4800-438B-B836-E60A10AC915D}">
      <dsp:nvSpPr>
        <dsp:cNvPr id="0" name=""/>
        <dsp:cNvSpPr/>
      </dsp:nvSpPr>
      <dsp:spPr>
        <a:xfrm>
          <a:off x="3335775" y="2423010"/>
          <a:ext cx="980604" cy="490302"/>
        </a:xfrm>
        <a:prstGeom prst="rect">
          <a:avLst/>
        </a:prstGeom>
        <a:solidFill>
          <a:schemeClr val="accent2">
            <a:lumMod val="60000"/>
            <a:lumOff val="40000"/>
          </a:schemeClr>
        </a:solidFill>
        <a:ln>
          <a:solidFill>
            <a:schemeClr val="tx1"/>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080" tIns="5080" rIns="5080" bIns="5080" numCol="1" spcCol="1270" anchor="ctr" anchorCtr="0">
          <a:noAutofit/>
        </a:bodyPr>
        <a:lstStyle/>
        <a:p>
          <a:pPr marL="0" lvl="0" indent="0" algn="ctr" defTabSz="355600">
            <a:lnSpc>
              <a:spcPct val="100000"/>
            </a:lnSpc>
            <a:spcBef>
              <a:spcPct val="0"/>
            </a:spcBef>
            <a:spcAft>
              <a:spcPts val="0"/>
            </a:spcAft>
            <a:buNone/>
          </a:pPr>
          <a:r>
            <a:rPr lang="en-US" sz="800" kern="1200">
              <a:solidFill>
                <a:schemeClr val="tx1"/>
              </a:solidFill>
            </a:rPr>
            <a:t>Kimberly Ingram</a:t>
          </a:r>
          <a:br>
            <a:rPr lang="en-US" sz="800" kern="1200">
              <a:solidFill>
                <a:schemeClr val="tx1"/>
              </a:solidFill>
            </a:rPr>
          </a:br>
          <a:r>
            <a:rPr lang="en-US" sz="800" kern="1200">
              <a:solidFill>
                <a:schemeClr val="tx1"/>
              </a:solidFill>
            </a:rPr>
            <a:t>Program Support</a:t>
          </a:r>
          <a:br>
            <a:rPr lang="en-US" sz="800" kern="1200">
              <a:solidFill>
                <a:schemeClr val="tx1"/>
              </a:solidFill>
            </a:rPr>
          </a:br>
          <a:r>
            <a:rPr lang="en-US" sz="800" kern="1200">
              <a:solidFill>
                <a:schemeClr val="tx1"/>
              </a:solidFill>
            </a:rPr>
            <a:t>Program Adminstrator</a:t>
          </a:r>
        </a:p>
      </dsp:txBody>
      <dsp:txXfrm>
        <a:off x="3335775" y="2423010"/>
        <a:ext cx="980604" cy="490302"/>
      </dsp:txXfrm>
    </dsp:sp>
    <dsp:sp modelId="{D2762315-723A-402D-9324-08189882B2E0}">
      <dsp:nvSpPr>
        <dsp:cNvPr id="0" name=""/>
        <dsp:cNvSpPr/>
      </dsp:nvSpPr>
      <dsp:spPr>
        <a:xfrm>
          <a:off x="4522306" y="2423010"/>
          <a:ext cx="980604" cy="490302"/>
        </a:xfrm>
        <a:prstGeom prst="rect">
          <a:avLst/>
        </a:prstGeom>
        <a:solidFill>
          <a:schemeClr val="accent2">
            <a:lumMod val="60000"/>
            <a:lumOff val="40000"/>
          </a:schemeClr>
        </a:solidFill>
        <a:ln>
          <a:solidFill>
            <a:schemeClr val="tx1"/>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solidFill>
                <a:schemeClr val="tx1"/>
              </a:solidFill>
            </a:rPr>
            <a:t>Shelby Means</a:t>
          </a:r>
          <a:br>
            <a:rPr lang="en-US" sz="800" kern="1200">
              <a:solidFill>
                <a:schemeClr val="tx1"/>
              </a:solidFill>
            </a:rPr>
          </a:br>
          <a:r>
            <a:rPr lang="en-US" sz="800" kern="1200">
              <a:solidFill>
                <a:schemeClr val="tx1"/>
              </a:solidFill>
            </a:rPr>
            <a:t>Program Inventory Coordinator</a:t>
          </a:r>
          <a:br>
            <a:rPr lang="en-US" sz="800" kern="1200">
              <a:solidFill>
                <a:schemeClr val="tx1"/>
              </a:solidFill>
            </a:rPr>
          </a:br>
          <a:r>
            <a:rPr lang="en-US" sz="800" kern="1200">
              <a:solidFill>
                <a:schemeClr val="tx1"/>
              </a:solidFill>
            </a:rPr>
            <a:t>Education Division</a:t>
          </a:r>
        </a:p>
      </dsp:txBody>
      <dsp:txXfrm>
        <a:off x="4522306" y="2423010"/>
        <a:ext cx="980604" cy="490302"/>
      </dsp:txXfrm>
    </dsp:sp>
    <dsp:sp modelId="{E7E6D61A-B8C6-4103-B974-E725FE35902C}">
      <dsp:nvSpPr>
        <dsp:cNvPr id="0" name=""/>
        <dsp:cNvSpPr/>
      </dsp:nvSpPr>
      <dsp:spPr>
        <a:xfrm>
          <a:off x="6137228" y="1726781"/>
          <a:ext cx="1310352" cy="490302"/>
        </a:xfrm>
        <a:prstGeom prst="rect">
          <a:avLst/>
        </a:prstGeom>
        <a:solidFill>
          <a:srgbClr val="11D5D0"/>
        </a:solidFill>
        <a:ln>
          <a:solidFill>
            <a:schemeClr val="tx1"/>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marL="0" lvl="0" indent="0" algn="ctr" defTabSz="444500">
            <a:lnSpc>
              <a:spcPct val="100000"/>
            </a:lnSpc>
            <a:spcBef>
              <a:spcPct val="0"/>
            </a:spcBef>
            <a:spcAft>
              <a:spcPts val="0"/>
            </a:spcAft>
            <a:buNone/>
          </a:pPr>
          <a:r>
            <a:rPr lang="en-US" sz="1000" kern="1200">
              <a:solidFill>
                <a:schemeClr val="tx1"/>
              </a:solidFill>
            </a:rPr>
            <a:t>Carolyn McKinnon</a:t>
          </a:r>
          <a:br>
            <a:rPr lang="en-US" sz="1000" kern="1200">
              <a:solidFill>
                <a:schemeClr val="tx1"/>
              </a:solidFill>
            </a:rPr>
          </a:br>
          <a:r>
            <a:rPr lang="en-US" sz="1000" kern="1200">
              <a:solidFill>
                <a:schemeClr val="tx1"/>
              </a:solidFill>
            </a:rPr>
            <a:t>Industry Demand</a:t>
          </a:r>
          <a:br>
            <a:rPr lang="en-US" sz="1000" kern="1200">
              <a:solidFill>
                <a:schemeClr val="tx1"/>
              </a:solidFill>
            </a:rPr>
          </a:br>
          <a:r>
            <a:rPr lang="en-US" sz="1000" kern="1200">
              <a:solidFill>
                <a:schemeClr val="tx1"/>
              </a:solidFill>
            </a:rPr>
            <a:t>Policy Associate</a:t>
          </a:r>
        </a:p>
      </dsp:txBody>
      <dsp:txXfrm>
        <a:off x="6137228" y="1726781"/>
        <a:ext cx="1310352" cy="490302"/>
      </dsp:txXfrm>
    </dsp:sp>
    <dsp:sp modelId="{0928678E-085F-42C4-B090-8CDA4D22774A}">
      <dsp:nvSpPr>
        <dsp:cNvPr id="0" name=""/>
        <dsp:cNvSpPr/>
      </dsp:nvSpPr>
      <dsp:spPr>
        <a:xfrm>
          <a:off x="6988957" y="3119239"/>
          <a:ext cx="980604" cy="490302"/>
        </a:xfrm>
        <a:prstGeom prst="rect">
          <a:avLst/>
        </a:prstGeom>
        <a:solidFill>
          <a:srgbClr val="11D5D0"/>
        </a:solidFill>
        <a:ln>
          <a:solidFill>
            <a:schemeClr val="tx1"/>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solidFill>
                <a:schemeClr val="tx1"/>
              </a:solidFill>
            </a:rPr>
            <a:t>Vacant</a:t>
          </a:r>
          <a:br>
            <a:rPr lang="en-US" sz="800" kern="1200">
              <a:solidFill>
                <a:schemeClr val="tx1"/>
              </a:solidFill>
            </a:rPr>
          </a:br>
          <a:r>
            <a:rPr lang="en-US" sz="800" kern="1200">
              <a:solidFill>
                <a:schemeClr val="tx1"/>
              </a:solidFill>
            </a:rPr>
            <a:t>Industy Demand</a:t>
          </a:r>
          <a:br>
            <a:rPr lang="en-US" sz="800" kern="1200">
              <a:solidFill>
                <a:schemeClr val="tx1"/>
              </a:solidFill>
            </a:rPr>
          </a:br>
          <a:r>
            <a:rPr lang="en-US" sz="800" kern="1200">
              <a:solidFill>
                <a:schemeClr val="tx1"/>
              </a:solidFill>
            </a:rPr>
            <a:t>Program Coordinator</a:t>
          </a:r>
        </a:p>
      </dsp:txBody>
      <dsp:txXfrm>
        <a:off x="6988957" y="3119239"/>
        <a:ext cx="980604" cy="490302"/>
      </dsp:txXfrm>
    </dsp:sp>
    <dsp:sp modelId="{283DE6A3-FB17-448F-B356-9964EDBF8F74}">
      <dsp:nvSpPr>
        <dsp:cNvPr id="0" name=""/>
        <dsp:cNvSpPr/>
      </dsp:nvSpPr>
      <dsp:spPr>
        <a:xfrm>
          <a:off x="5708837" y="2423010"/>
          <a:ext cx="980604" cy="490302"/>
        </a:xfrm>
        <a:prstGeom prst="rect">
          <a:avLst/>
        </a:prstGeom>
        <a:solidFill>
          <a:schemeClr val="accent6">
            <a:lumMod val="60000"/>
            <a:lumOff val="40000"/>
          </a:schemeClr>
        </a:solidFill>
        <a:ln>
          <a:solidFill>
            <a:schemeClr val="tx1"/>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en-US" sz="800" kern="1200">
              <a:solidFill>
                <a:schemeClr val="tx1"/>
              </a:solidFill>
            </a:rPr>
            <a:t>Danny Marshall</a:t>
          </a:r>
          <a:br>
            <a:rPr lang="en-US" sz="800" kern="1200">
              <a:solidFill>
                <a:schemeClr val="tx1"/>
              </a:solidFill>
            </a:rPr>
          </a:br>
          <a:r>
            <a:rPr lang="en-US" sz="800" kern="1200">
              <a:solidFill>
                <a:schemeClr val="tx1"/>
              </a:solidFill>
            </a:rPr>
            <a:t>Work-based Learning</a:t>
          </a:r>
          <a:br>
            <a:rPr lang="en-US" sz="800" kern="1200">
              <a:solidFill>
                <a:schemeClr val="tx1"/>
              </a:solidFill>
            </a:rPr>
          </a:br>
          <a:r>
            <a:rPr lang="en-US" sz="800" kern="1200">
              <a:solidFill>
                <a:schemeClr val="tx1"/>
              </a:solidFill>
            </a:rPr>
            <a:t>Program Administrator</a:t>
          </a:r>
        </a:p>
      </dsp:txBody>
      <dsp:txXfrm>
        <a:off x="5708837" y="2423010"/>
        <a:ext cx="980604" cy="490302"/>
      </dsp:txXfrm>
    </dsp:sp>
    <dsp:sp modelId="{993829E8-739E-465D-B53A-713F03147281}">
      <dsp:nvSpPr>
        <dsp:cNvPr id="0" name=""/>
        <dsp:cNvSpPr/>
      </dsp:nvSpPr>
      <dsp:spPr>
        <a:xfrm>
          <a:off x="2885678" y="1030552"/>
          <a:ext cx="980604" cy="490302"/>
        </a:xfrm>
        <a:prstGeom prst="rect">
          <a:avLst/>
        </a:prstGeom>
        <a:solidFill>
          <a:schemeClr val="accent1">
            <a:lumMod val="60000"/>
            <a:lumOff val="40000"/>
          </a:schemeClr>
        </a:solidFill>
        <a:ln>
          <a:solidFill>
            <a:schemeClr val="tx1"/>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080" tIns="5080" rIns="5080" bIns="5080" numCol="1" spcCol="1270" anchor="ctr" anchorCtr="0">
          <a:noAutofit/>
        </a:bodyPr>
        <a:lstStyle/>
        <a:p>
          <a:pPr marL="0" lvl="0" indent="0" algn="ctr" defTabSz="355600">
            <a:lnSpc>
              <a:spcPct val="100000"/>
            </a:lnSpc>
            <a:spcBef>
              <a:spcPct val="0"/>
            </a:spcBef>
            <a:spcAft>
              <a:spcPts val="0"/>
            </a:spcAft>
            <a:buNone/>
          </a:pPr>
          <a:r>
            <a:rPr lang="en-US" sz="800" kern="1200">
              <a:solidFill>
                <a:schemeClr val="tx1"/>
              </a:solidFill>
            </a:rPr>
            <a:t>Kim Wheeler</a:t>
          </a:r>
          <a:br>
            <a:rPr lang="en-US" sz="800" kern="1200">
              <a:solidFill>
                <a:schemeClr val="tx1"/>
              </a:solidFill>
            </a:rPr>
          </a:br>
          <a:r>
            <a:rPr lang="en-US" sz="800" kern="1200">
              <a:solidFill>
                <a:schemeClr val="tx1"/>
              </a:solidFill>
            </a:rPr>
            <a:t>Workforce Education</a:t>
          </a:r>
        </a:p>
        <a:p>
          <a:pPr marL="0" lvl="0" indent="0" algn="ctr" defTabSz="355600">
            <a:lnSpc>
              <a:spcPct val="100000"/>
            </a:lnSpc>
            <a:spcBef>
              <a:spcPct val="0"/>
            </a:spcBef>
            <a:spcAft>
              <a:spcPts val="0"/>
            </a:spcAft>
            <a:buNone/>
          </a:pPr>
          <a:r>
            <a:rPr lang="en-US" sz="800" kern="1200">
              <a:solidFill>
                <a:schemeClr val="tx1"/>
              </a:solidFill>
            </a:rPr>
            <a:t>Administrative Assistant</a:t>
          </a:r>
        </a:p>
      </dsp:txBody>
      <dsp:txXfrm>
        <a:off x="2885678" y="1030552"/>
        <a:ext cx="980604" cy="490302"/>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6434"/>
          </a:xfrm>
          <a:prstGeom prst="rect">
            <a:avLst/>
          </a:prstGeom>
        </p:spPr>
        <p:txBody>
          <a:bodyPr vert="horz" lIns="91440" tIns="45720" rIns="91440" bIns="45720" rtlCol="0"/>
          <a:lstStyle>
            <a:lvl1pPr algn="r">
              <a:defRPr sz="1200"/>
            </a:lvl1pPr>
          </a:lstStyle>
          <a:p>
            <a:fld id="{7DA7D8E9-3331-4291-9F17-3FF41B935400}" type="datetimeFigureOut">
              <a:rPr lang="en-US" smtClean="0"/>
              <a:t>2/2/2023</a:t>
            </a:fld>
            <a:endParaRPr lang="en-US"/>
          </a:p>
        </p:txBody>
      </p:sp>
      <p:sp>
        <p:nvSpPr>
          <p:cNvPr id="4" name="Footer Placeholder 3"/>
          <p:cNvSpPr>
            <a:spLocks noGrp="1"/>
          </p:cNvSpPr>
          <p:nvPr>
            <p:ph type="ftr" sz="quarter" idx="2"/>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6433"/>
          </a:xfrm>
          <a:prstGeom prst="rect">
            <a:avLst/>
          </a:prstGeom>
        </p:spPr>
        <p:txBody>
          <a:bodyPr vert="horz" lIns="91440" tIns="45720" rIns="91440" bIns="45720" rtlCol="0" anchor="b"/>
          <a:lstStyle>
            <a:lvl1pPr algn="r">
              <a:defRPr sz="1200"/>
            </a:lvl1pPr>
          </a:lstStyle>
          <a:p>
            <a:fld id="{4D60C177-458E-4ECB-97EC-7EDCBA19DAB6}" type="slidenum">
              <a:rPr lang="en-US" smtClean="0"/>
              <a:t>‹#›</a:t>
            </a:fld>
            <a:endParaRPr lang="en-US"/>
          </a:p>
        </p:txBody>
      </p:sp>
    </p:spTree>
    <p:extLst>
      <p:ext uri="{BB962C8B-B14F-4D97-AF65-F5344CB8AC3E}">
        <p14:creationId xmlns:p14="http://schemas.microsoft.com/office/powerpoint/2010/main" val="260993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6434"/>
          </a:xfrm>
          <a:prstGeom prst="rect">
            <a:avLst/>
          </a:prstGeom>
        </p:spPr>
        <p:txBody>
          <a:bodyPr vert="horz" lIns="91440" tIns="45720" rIns="91440" bIns="45720" rtlCol="0"/>
          <a:lstStyle>
            <a:lvl1pPr algn="r">
              <a:defRPr sz="1200"/>
            </a:lvl1pPr>
          </a:lstStyle>
          <a:p>
            <a:fld id="{5A6DBB64-96D6-42B0-8680-D8E44BBF474E}" type="datetimeFigureOut">
              <a:rPr lang="en-US" smtClean="0"/>
              <a:t>2/2/2023</a:t>
            </a:fld>
            <a:endParaRPr lang="en-US"/>
          </a:p>
        </p:txBody>
      </p:sp>
      <p:sp>
        <p:nvSpPr>
          <p:cNvPr id="4" name="Slide Image Placeholder 3"/>
          <p:cNvSpPr>
            <a:spLocks noGrp="1" noRot="1" noChangeAspect="1"/>
          </p:cNvSpPr>
          <p:nvPr>
            <p:ph type="sldImg" idx="2"/>
          </p:nvPr>
        </p:nvSpPr>
        <p:spPr>
          <a:xfrm>
            <a:off x="13382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73892"/>
            <a:ext cx="5486400" cy="366045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71800" cy="46643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6433"/>
          </a:xfrm>
          <a:prstGeom prst="rect">
            <a:avLst/>
          </a:prstGeom>
        </p:spPr>
        <p:txBody>
          <a:bodyPr vert="horz" lIns="91440" tIns="45720" rIns="91440" bIns="45720" rtlCol="0" anchor="b"/>
          <a:lstStyle>
            <a:lvl1pPr algn="r">
              <a:defRPr sz="1200"/>
            </a:lvl1pPr>
          </a:lstStyle>
          <a:p>
            <a:fld id="{87384A02-D147-49A8-A06D-A5C08FF69055}" type="slidenum">
              <a:rPr lang="en-US" smtClean="0"/>
              <a:t>‹#›</a:t>
            </a:fld>
            <a:endParaRPr lang="en-US"/>
          </a:p>
        </p:txBody>
      </p:sp>
    </p:spTree>
    <p:extLst>
      <p:ext uri="{BB962C8B-B14F-4D97-AF65-F5344CB8AC3E}">
        <p14:creationId xmlns:p14="http://schemas.microsoft.com/office/powerpoint/2010/main" val="15346946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384A02-D147-49A8-A06D-A5C08FF69055}" type="slidenum">
              <a:rPr lang="en-US" smtClean="0"/>
              <a:t>1</a:t>
            </a:fld>
            <a:endParaRPr lang="en-US"/>
          </a:p>
        </p:txBody>
      </p:sp>
    </p:spTree>
    <p:extLst>
      <p:ext uri="{BB962C8B-B14F-4D97-AF65-F5344CB8AC3E}">
        <p14:creationId xmlns:p14="http://schemas.microsoft.com/office/powerpoint/2010/main" val="41628649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7384A02-D147-49A8-A06D-A5C08FF69055}" type="slidenum">
              <a:rPr lang="en-US" smtClean="0"/>
              <a:t>23</a:t>
            </a:fld>
            <a:endParaRPr lang="en-US"/>
          </a:p>
        </p:txBody>
      </p:sp>
    </p:spTree>
    <p:extLst>
      <p:ext uri="{BB962C8B-B14F-4D97-AF65-F5344CB8AC3E}">
        <p14:creationId xmlns:p14="http://schemas.microsoft.com/office/powerpoint/2010/main" val="2472909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7384A02-D147-49A8-A06D-A5C08FF69055}" type="slidenum">
              <a:rPr lang="en-US" smtClean="0"/>
              <a:t>2</a:t>
            </a:fld>
            <a:endParaRPr lang="en-US"/>
          </a:p>
        </p:txBody>
      </p:sp>
    </p:spTree>
    <p:extLst>
      <p:ext uri="{BB962C8B-B14F-4D97-AF65-F5344CB8AC3E}">
        <p14:creationId xmlns:p14="http://schemas.microsoft.com/office/powerpoint/2010/main" val="7853852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a:solidFill>
                <a:schemeClr val="tx1"/>
              </a:solidFill>
              <a:effectLst/>
              <a:latin typeface="+mn-lt"/>
              <a:ea typeface="+mn-ea"/>
              <a:cs typeface="+mn-cs"/>
            </a:endParaRPr>
          </a:p>
          <a:p>
            <a:endParaRPr lang="en-US" sz="1200" b="0" i="0" u="none" strike="noStrike" kern="1200">
              <a:solidFill>
                <a:schemeClr val="tx1"/>
              </a:solidFill>
              <a:effectLst/>
              <a:latin typeface="+mn-lt"/>
              <a:ea typeface="+mn-ea"/>
              <a:cs typeface="+mn-cs"/>
            </a:endParaRPr>
          </a:p>
          <a:p>
            <a:endParaRPr lang="en-US" sz="1200" b="0" i="0" u="none" strike="noStrike"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7384A02-D147-49A8-A06D-A5C08FF69055}" type="slidenum">
              <a:rPr lang="en-US" smtClean="0"/>
              <a:t>6</a:t>
            </a:fld>
            <a:endParaRPr lang="en-US"/>
          </a:p>
        </p:txBody>
      </p:sp>
    </p:spTree>
    <p:extLst>
      <p:ext uri="{BB962C8B-B14F-4D97-AF65-F5344CB8AC3E}">
        <p14:creationId xmlns:p14="http://schemas.microsoft.com/office/powerpoint/2010/main" val="29202259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a:solidFill>
                <a:schemeClr val="tx1"/>
              </a:solidFill>
              <a:effectLst/>
              <a:latin typeface="+mn-lt"/>
              <a:ea typeface="+mn-ea"/>
              <a:cs typeface="+mn-cs"/>
            </a:endParaRPr>
          </a:p>
          <a:p>
            <a:endParaRPr lang="en-US" sz="1200" b="0" i="0" u="none" strike="noStrike" kern="1200">
              <a:solidFill>
                <a:schemeClr val="tx1"/>
              </a:solidFill>
              <a:effectLst/>
              <a:latin typeface="+mn-lt"/>
              <a:ea typeface="+mn-ea"/>
              <a:cs typeface="+mn-cs"/>
            </a:endParaRPr>
          </a:p>
          <a:p>
            <a:endParaRPr lang="en-US" sz="1200" b="0" i="0" u="none" strike="noStrike"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7384A02-D147-49A8-A06D-A5C08FF69055}" type="slidenum">
              <a:rPr lang="en-US" smtClean="0"/>
              <a:t>8</a:t>
            </a:fld>
            <a:endParaRPr lang="en-US"/>
          </a:p>
        </p:txBody>
      </p:sp>
    </p:spTree>
    <p:extLst>
      <p:ext uri="{BB962C8B-B14F-4D97-AF65-F5344CB8AC3E}">
        <p14:creationId xmlns:p14="http://schemas.microsoft.com/office/powerpoint/2010/main" val="69589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a:solidFill>
                <a:schemeClr val="tx1"/>
              </a:solidFill>
              <a:effectLst/>
              <a:latin typeface="+mn-lt"/>
              <a:ea typeface="+mn-ea"/>
              <a:cs typeface="+mn-cs"/>
            </a:endParaRPr>
          </a:p>
          <a:p>
            <a:endParaRPr lang="en-US" sz="1200" b="0" i="0" u="none" strike="noStrike" kern="1200">
              <a:solidFill>
                <a:schemeClr val="tx1"/>
              </a:solidFill>
              <a:effectLst/>
              <a:latin typeface="+mn-lt"/>
              <a:ea typeface="+mn-ea"/>
              <a:cs typeface="+mn-cs"/>
            </a:endParaRPr>
          </a:p>
          <a:p>
            <a:endParaRPr lang="en-US" sz="1200" b="0" i="0" u="none" strike="noStrike"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7384A02-D147-49A8-A06D-A5C08FF69055}" type="slidenum">
              <a:rPr lang="en-US" smtClean="0"/>
              <a:t>10</a:t>
            </a:fld>
            <a:endParaRPr lang="en-US"/>
          </a:p>
        </p:txBody>
      </p:sp>
    </p:spTree>
    <p:extLst>
      <p:ext uri="{BB962C8B-B14F-4D97-AF65-F5344CB8AC3E}">
        <p14:creationId xmlns:p14="http://schemas.microsoft.com/office/powerpoint/2010/main" val="13796936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a:solidFill>
                <a:schemeClr val="tx1"/>
              </a:solidFill>
              <a:effectLst/>
              <a:latin typeface="+mn-lt"/>
              <a:ea typeface="+mn-ea"/>
              <a:cs typeface="+mn-cs"/>
            </a:endParaRPr>
          </a:p>
          <a:p>
            <a:endParaRPr lang="en-US" sz="1200" b="0" i="0" u="none" strike="noStrike" kern="1200">
              <a:solidFill>
                <a:schemeClr val="tx1"/>
              </a:solidFill>
              <a:effectLst/>
              <a:latin typeface="+mn-lt"/>
              <a:ea typeface="+mn-ea"/>
              <a:cs typeface="+mn-cs"/>
            </a:endParaRPr>
          </a:p>
          <a:p>
            <a:endParaRPr lang="en-US" sz="1200" b="0" i="0" u="none" strike="noStrike"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7384A02-D147-49A8-A06D-A5C08FF69055}" type="slidenum">
              <a:rPr lang="en-US" smtClean="0"/>
              <a:t>12</a:t>
            </a:fld>
            <a:endParaRPr lang="en-US"/>
          </a:p>
        </p:txBody>
      </p:sp>
    </p:spTree>
    <p:extLst>
      <p:ext uri="{BB962C8B-B14F-4D97-AF65-F5344CB8AC3E}">
        <p14:creationId xmlns:p14="http://schemas.microsoft.com/office/powerpoint/2010/main" val="632610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7384A02-D147-49A8-A06D-A5C08FF69055}" type="slidenum">
              <a:rPr lang="en-US" smtClean="0"/>
              <a:t>18</a:t>
            </a:fld>
            <a:endParaRPr lang="en-US"/>
          </a:p>
        </p:txBody>
      </p:sp>
    </p:spTree>
    <p:extLst>
      <p:ext uri="{BB962C8B-B14F-4D97-AF65-F5344CB8AC3E}">
        <p14:creationId xmlns:p14="http://schemas.microsoft.com/office/powerpoint/2010/main" val="21847657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a:solidFill>
                <a:schemeClr val="tx1"/>
              </a:solidFill>
              <a:effectLst/>
              <a:latin typeface="+mn-lt"/>
              <a:ea typeface="+mn-ea"/>
              <a:cs typeface="+mn-cs"/>
            </a:endParaRPr>
          </a:p>
          <a:p>
            <a:endParaRPr lang="en-US" sz="1200" b="0" i="0" u="none" strike="noStrike" kern="1200">
              <a:solidFill>
                <a:schemeClr val="tx1"/>
              </a:solidFill>
              <a:effectLst/>
              <a:latin typeface="+mn-lt"/>
              <a:ea typeface="+mn-ea"/>
              <a:cs typeface="+mn-cs"/>
            </a:endParaRPr>
          </a:p>
          <a:p>
            <a:endParaRPr lang="en-US" sz="1200" b="0" i="0" u="none" strike="noStrike"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7384A02-D147-49A8-A06D-A5C08FF69055}" type="slidenum">
              <a:rPr lang="en-US" smtClean="0"/>
              <a:t>19</a:t>
            </a:fld>
            <a:endParaRPr lang="en-US"/>
          </a:p>
        </p:txBody>
      </p:sp>
    </p:spTree>
    <p:extLst>
      <p:ext uri="{BB962C8B-B14F-4D97-AF65-F5344CB8AC3E}">
        <p14:creationId xmlns:p14="http://schemas.microsoft.com/office/powerpoint/2010/main" val="36675514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87384A02-D147-49A8-A06D-A5C08FF69055}" type="slidenum">
              <a:rPr lang="en-US" smtClean="0"/>
              <a:t>20</a:t>
            </a:fld>
            <a:endParaRPr lang="en-US"/>
          </a:p>
        </p:txBody>
      </p:sp>
    </p:spTree>
    <p:extLst>
      <p:ext uri="{BB962C8B-B14F-4D97-AF65-F5344CB8AC3E}">
        <p14:creationId xmlns:p14="http://schemas.microsoft.com/office/powerpoint/2010/main" val="3379121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Cover Triangle Pattern"/>
          <p:cNvPicPr>
            <a:picLocks noChangeAspect="1"/>
          </p:cNvPicPr>
          <p:nvPr userDrawn="1"/>
        </p:nvPicPr>
        <p:blipFill rotWithShape="1">
          <a:blip r:embed="rId2" cstate="print">
            <a:extLst>
              <a:ext uri="{28A0092B-C50C-407E-A947-70E740481C1C}">
                <a14:useLocalDpi xmlns:a14="http://schemas.microsoft.com/office/drawing/2010/main" val="0"/>
              </a:ext>
            </a:extLst>
          </a:blip>
          <a:srcRect t="12978"/>
          <a:stretch/>
        </p:blipFill>
        <p:spPr>
          <a:xfrm>
            <a:off x="2317813" y="0"/>
            <a:ext cx="6829477" cy="3749964"/>
          </a:xfrm>
          <a:prstGeom prst="rect">
            <a:avLst/>
          </a:prstGeom>
        </p:spPr>
      </p:pic>
      <p:sp>
        <p:nvSpPr>
          <p:cNvPr id="13" name="Title 1"/>
          <p:cNvSpPr>
            <a:spLocks noGrp="1"/>
          </p:cNvSpPr>
          <p:nvPr>
            <p:ph type="title" hasCustomPrompt="1"/>
          </p:nvPr>
        </p:nvSpPr>
        <p:spPr>
          <a:xfrm>
            <a:off x="369888" y="3863685"/>
            <a:ext cx="8336975" cy="999259"/>
          </a:xfrm>
          <a:prstGeom prst="rect">
            <a:avLst/>
          </a:prstGeom>
        </p:spPr>
        <p:txBody>
          <a:bodyPr/>
          <a:lstStyle>
            <a:lvl1pPr>
              <a:defRPr sz="4800" cap="all" baseline="0">
                <a:solidFill>
                  <a:srgbClr val="003764"/>
                </a:solidFill>
              </a:defRPr>
            </a:lvl1pPr>
          </a:lstStyle>
          <a:p>
            <a:r>
              <a:rPr lang="en-US"/>
              <a:t>Title slide</a:t>
            </a:r>
          </a:p>
        </p:txBody>
      </p:sp>
      <p:sp>
        <p:nvSpPr>
          <p:cNvPr id="10" name="Subtitle 2"/>
          <p:cNvSpPr>
            <a:spLocks noGrp="1"/>
          </p:cNvSpPr>
          <p:nvPr>
            <p:ph type="subTitle" idx="1" hasCustomPrompt="1"/>
          </p:nvPr>
        </p:nvSpPr>
        <p:spPr>
          <a:xfrm>
            <a:off x="370608" y="4976665"/>
            <a:ext cx="8388928" cy="679016"/>
          </a:xfrm>
          <a:prstGeom prst="rect">
            <a:avLst/>
          </a:prstGeom>
        </p:spPr>
        <p:txBody>
          <a:bodyPr/>
          <a:lstStyle>
            <a:lvl1pPr marL="0" indent="0" algn="l">
              <a:buNone/>
              <a:defRPr sz="3500" b="0" i="0" baseline="0">
                <a:solidFill>
                  <a:srgbClr val="003764"/>
                </a:solidFill>
                <a:latin typeface="+mj-lt"/>
              </a:defRPr>
            </a:lvl1pPr>
            <a:lvl2pPr marL="457178" indent="0" algn="ctr">
              <a:buNone/>
              <a:defRPr sz="2000"/>
            </a:lvl2pPr>
            <a:lvl3pPr marL="914354" indent="0" algn="ctr">
              <a:buNone/>
              <a:defRPr sz="1800"/>
            </a:lvl3pPr>
            <a:lvl4pPr marL="1371532" indent="0" algn="ctr">
              <a:buNone/>
              <a:defRPr sz="1600"/>
            </a:lvl4pPr>
            <a:lvl5pPr marL="1828709" indent="0" algn="ctr">
              <a:buNone/>
              <a:defRPr sz="1600"/>
            </a:lvl5pPr>
            <a:lvl6pPr marL="2285886" indent="0" algn="ctr">
              <a:buNone/>
              <a:defRPr sz="1600"/>
            </a:lvl6pPr>
            <a:lvl7pPr marL="2743062" indent="0" algn="ctr">
              <a:buNone/>
              <a:defRPr sz="1600"/>
            </a:lvl7pPr>
            <a:lvl8pPr marL="3200240" indent="0" algn="ctr">
              <a:buNone/>
              <a:defRPr sz="1600"/>
            </a:lvl8pPr>
            <a:lvl9pPr marL="3657418" indent="0" algn="ctr">
              <a:buNone/>
              <a:defRPr sz="1600"/>
            </a:lvl9pPr>
          </a:lstStyle>
          <a:p>
            <a:r>
              <a:rPr lang="en-US"/>
              <a:t>Subheading</a:t>
            </a:r>
          </a:p>
        </p:txBody>
      </p:sp>
      <p:sp>
        <p:nvSpPr>
          <p:cNvPr id="19" name="Text Placeholder 18"/>
          <p:cNvSpPr>
            <a:spLocks noGrp="1"/>
          </p:cNvSpPr>
          <p:nvPr>
            <p:ph type="body" sz="quarter" idx="10" hasCustomPrompt="1"/>
          </p:nvPr>
        </p:nvSpPr>
        <p:spPr>
          <a:xfrm>
            <a:off x="369888" y="5769402"/>
            <a:ext cx="4614862" cy="758825"/>
          </a:xfrm>
          <a:prstGeom prst="rect">
            <a:avLst/>
          </a:prstGeom>
        </p:spPr>
        <p:txBody>
          <a:bodyPr/>
          <a:lstStyle>
            <a:lvl1pPr marL="0" indent="0">
              <a:buNone/>
              <a:defRPr sz="2000" baseline="0">
                <a:solidFill>
                  <a:srgbClr val="003764"/>
                </a:solidFill>
              </a:defRPr>
            </a:lvl1pPr>
          </a:lstStyle>
          <a:p>
            <a:pPr lvl="0"/>
            <a:r>
              <a:rPr lang="en-US"/>
              <a:t>Presenter(s)</a:t>
            </a:r>
            <a:br>
              <a:rPr lang="en-US"/>
            </a:br>
            <a:r>
              <a:rPr lang="en-US"/>
              <a:t>Month Day, Year</a:t>
            </a:r>
          </a:p>
        </p:txBody>
      </p:sp>
    </p:spTree>
    <p:extLst>
      <p:ext uri="{BB962C8B-B14F-4D97-AF65-F5344CB8AC3E}">
        <p14:creationId xmlns:p14="http://schemas.microsoft.com/office/powerpoint/2010/main" val="28546382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2" name="Title 1"/>
          <p:cNvSpPr>
            <a:spLocks noGrp="1"/>
          </p:cNvSpPr>
          <p:nvPr>
            <p:ph type="title"/>
          </p:nvPr>
        </p:nvSpPr>
        <p:spPr>
          <a:xfrm>
            <a:off x="623888" y="1709745"/>
            <a:ext cx="7886700" cy="2852737"/>
          </a:xfrm>
          <a:prstGeom prst="rect">
            <a:avLst/>
          </a:prstGeom>
        </p:spPr>
        <p:txBody>
          <a:bodyPr anchor="b"/>
          <a:lstStyle>
            <a:lvl1pPr>
              <a:defRPr sz="3500" cap="all" baseline="0">
                <a:solidFill>
                  <a:srgbClr val="003764"/>
                </a:solidFill>
              </a:defRPr>
            </a:lvl1pPr>
          </a:lstStyle>
          <a:p>
            <a:r>
              <a:rPr lang="en-US"/>
              <a:t>Click to edit Master title style</a:t>
            </a:r>
          </a:p>
        </p:txBody>
      </p:sp>
      <p:sp>
        <p:nvSpPr>
          <p:cNvPr id="3" name="Text Placeholder 2"/>
          <p:cNvSpPr>
            <a:spLocks noGrp="1"/>
          </p:cNvSpPr>
          <p:nvPr>
            <p:ph type="body" idx="1"/>
          </p:nvPr>
        </p:nvSpPr>
        <p:spPr>
          <a:xfrm>
            <a:off x="623888" y="4589470"/>
            <a:ext cx="7886700" cy="1500187"/>
          </a:xfrm>
          <a:prstGeom prst="rect">
            <a:avLst/>
          </a:prstGeom>
        </p:spPr>
        <p:txBody>
          <a:bodyPr/>
          <a:lstStyle>
            <a:lvl1pPr marL="0" indent="0">
              <a:buNone/>
              <a:defRPr sz="1800">
                <a:solidFill>
                  <a:srgbClr val="003764"/>
                </a:solidFill>
              </a:defRPr>
            </a:lvl1pPr>
            <a:lvl2pPr marL="342884"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4" indent="0">
              <a:buNone/>
              <a:defRPr sz="1200">
                <a:solidFill>
                  <a:schemeClr val="tx1">
                    <a:tint val="75000"/>
                  </a:schemeClr>
                </a:solidFill>
              </a:defRPr>
            </a:lvl9pPr>
          </a:lstStyle>
          <a:p>
            <a:pPr lvl="0"/>
            <a:r>
              <a:rPr lang="en-US"/>
              <a:t>Edit Master text styles</a:t>
            </a:r>
          </a:p>
        </p:txBody>
      </p:sp>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2/2/2023</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1682628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15" name="Rectangle 14"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D050C99A-C753-4499-A91D-5F42026EA8F2}" type="datetime1">
              <a:rPr lang="en-US" smtClean="0"/>
              <a:t>2/2/2023</a:t>
            </a:fld>
            <a:endParaRPr lang="en-US"/>
          </a:p>
        </p:txBody>
      </p:sp>
      <p:sp>
        <p:nvSpPr>
          <p:cNvPr id="11"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4"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a:p>
        </p:txBody>
      </p:sp>
      <p:sp>
        <p:nvSpPr>
          <p:cNvPr id="6" name="Title 1"/>
          <p:cNvSpPr>
            <a:spLocks noGrp="1"/>
          </p:cNvSpPr>
          <p:nvPr>
            <p:ph type="title"/>
          </p:nvPr>
        </p:nvSpPr>
        <p:spPr>
          <a:xfrm>
            <a:off x="519540" y="294198"/>
            <a:ext cx="8302337" cy="786457"/>
          </a:xfrm>
          <a:prstGeom prst="rect">
            <a:avLst/>
          </a:prstGeom>
        </p:spPr>
        <p:txBody>
          <a:bodyPr/>
          <a:lstStyle>
            <a:lvl1pPr>
              <a:defRPr sz="3500" cap="all" baseline="0">
                <a:solidFill>
                  <a:srgbClr val="003764"/>
                </a:solidFill>
              </a:defRPr>
            </a:lvl1pPr>
          </a:lstStyle>
          <a:p>
            <a:r>
              <a:rPr lang="en-US"/>
              <a:t>Click to edit Master title style</a:t>
            </a:r>
          </a:p>
        </p:txBody>
      </p:sp>
      <p:sp>
        <p:nvSpPr>
          <p:cNvPr id="7" name="Content Placeholder 2"/>
          <p:cNvSpPr>
            <a:spLocks noGrp="1"/>
          </p:cNvSpPr>
          <p:nvPr>
            <p:ph idx="1"/>
          </p:nvPr>
        </p:nvSpPr>
        <p:spPr>
          <a:xfrm>
            <a:off x="519540" y="1174172"/>
            <a:ext cx="8336975" cy="496685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74584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omparison">
    <p:spTree>
      <p:nvGrpSpPr>
        <p:cNvPr id="1" name=""/>
        <p:cNvGrpSpPr/>
        <p:nvPr/>
      </p:nvGrpSpPr>
      <p:grpSpPr>
        <a:xfrm>
          <a:off x="0" y="0"/>
          <a:ext cx="0" cy="0"/>
          <a:chOff x="0" y="0"/>
          <a:chExt cx="0" cy="0"/>
        </a:xfrm>
      </p:grpSpPr>
      <p:pic>
        <p:nvPicPr>
          <p:cNvPr id="10" name="Picture 9" descr="Community and Technical Colleges. Washington State Board."/>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54639" y="55095"/>
            <a:ext cx="3196405" cy="1371603"/>
          </a:xfrm>
          <a:prstGeom prst="rect">
            <a:avLst/>
          </a:prstGeom>
        </p:spPr>
      </p:pic>
      <p:pic>
        <p:nvPicPr>
          <p:cNvPr id="11" name="Picture 10"/>
          <p:cNvPicPr>
            <a:picLocks noChangeAspect="1"/>
          </p:cNvPicPr>
          <p:nvPr userDrawn="1"/>
        </p:nvPicPr>
        <p:blipFill rotWithShape="1">
          <a:blip r:embed="rId3" cstate="hqprint">
            <a:extLst>
              <a:ext uri="{28A0092B-C50C-407E-A947-70E740481C1C}">
                <a14:useLocalDpi xmlns:a14="http://schemas.microsoft.com/office/drawing/2010/main" val="0"/>
              </a:ext>
            </a:extLst>
          </a:blip>
          <a:srcRect t="42267"/>
          <a:stretch/>
        </p:blipFill>
        <p:spPr>
          <a:xfrm>
            <a:off x="5076294" y="2"/>
            <a:ext cx="4067706" cy="1481791"/>
          </a:xfrm>
          <a:prstGeom prst="rect">
            <a:avLst/>
          </a:prstGeom>
        </p:spPr>
      </p:pic>
      <p:sp>
        <p:nvSpPr>
          <p:cNvPr id="2" name="Title 1">
            <a:extLst>
              <a:ext uri="{FF2B5EF4-FFF2-40B4-BE49-F238E27FC236}">
                <a16:creationId xmlns:a16="http://schemas.microsoft.com/office/drawing/2014/main" id="{6EF0E18F-94BC-464A-A0B8-3708355F7CE4}"/>
              </a:ext>
            </a:extLst>
          </p:cNvPr>
          <p:cNvSpPr>
            <a:spLocks noGrp="1"/>
          </p:cNvSpPr>
          <p:nvPr>
            <p:ph type="title" hasCustomPrompt="1"/>
          </p:nvPr>
        </p:nvSpPr>
        <p:spPr>
          <a:xfrm>
            <a:off x="479427" y="1636295"/>
            <a:ext cx="8100160" cy="669102"/>
          </a:xfrm>
        </p:spPr>
        <p:txBody>
          <a:bodyPr/>
          <a:lstStyle>
            <a:lvl1pPr>
              <a:defRPr lang="en-US" sz="2700" b="0" kern="1200" dirty="0">
                <a:solidFill>
                  <a:srgbClr val="003764"/>
                </a:solidFill>
                <a:latin typeface="Franklin Gothic Medium" panose="020B0603020102020204" pitchFamily="34" charset="0"/>
                <a:ea typeface="+mn-ea"/>
                <a:cs typeface="+mn-cs"/>
              </a:defRPr>
            </a:lvl1pPr>
          </a:lstStyle>
          <a:p>
            <a:pPr marL="0" lvl="0" indent="0" algn="l" defTabSz="685800" rtl="0" eaLnBrk="1" latinLnBrk="0" hangingPunct="1">
              <a:lnSpc>
                <a:spcPct val="90000"/>
              </a:lnSpc>
              <a:spcBef>
                <a:spcPts val="750"/>
              </a:spcBef>
              <a:buFont typeface="Arial" panose="020B0604020202020204" pitchFamily="34" charset="0"/>
              <a:buNone/>
            </a:pPr>
            <a:r>
              <a:rPr lang="en-US"/>
              <a:t>TWO CONTENT</a:t>
            </a:r>
          </a:p>
        </p:txBody>
      </p:sp>
      <p:sp>
        <p:nvSpPr>
          <p:cNvPr id="3" name="Content Placeholder 2"/>
          <p:cNvSpPr>
            <a:spLocks noGrp="1"/>
          </p:cNvSpPr>
          <p:nvPr>
            <p:ph sz="quarter" idx="12"/>
          </p:nvPr>
        </p:nvSpPr>
        <p:spPr>
          <a:xfrm>
            <a:off x="479427" y="2555875"/>
            <a:ext cx="3780848" cy="4114800"/>
          </a:xfrm>
          <a:prstGeom prst="rect">
            <a:avLst/>
          </a:prstGeo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a:t>Edit Master text styles</a:t>
            </a:r>
          </a:p>
        </p:txBody>
      </p:sp>
      <p:sp>
        <p:nvSpPr>
          <p:cNvPr id="14" name="Content Placeholder 2"/>
          <p:cNvSpPr>
            <a:spLocks noGrp="1"/>
          </p:cNvSpPr>
          <p:nvPr>
            <p:ph sz="quarter" idx="13"/>
          </p:nvPr>
        </p:nvSpPr>
        <p:spPr>
          <a:xfrm>
            <a:off x="4798738" y="2555875"/>
            <a:ext cx="3780848" cy="4114800"/>
          </a:xfrm>
          <a:prstGeom prst="rect">
            <a:avLst/>
          </a:prstGeo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a:t>Edit Master text styles</a:t>
            </a:r>
          </a:p>
        </p:txBody>
      </p:sp>
      <p:sp>
        <p:nvSpPr>
          <p:cNvPr id="12" name="Rectangle 11"/>
          <p:cNvSpPr/>
          <p:nvPr userDrawn="1"/>
        </p:nvSpPr>
        <p:spPr>
          <a:xfrm>
            <a:off x="1"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876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a:extLst>
              <a:ext uri="{28A0092B-C50C-407E-A947-70E740481C1C}">
                <a14:useLocalDpi xmlns:a14="http://schemas.microsoft.com/office/drawing/2010/main" val="0"/>
              </a:ext>
            </a:extLst>
          </a:blip>
          <a:srcRect t="12671"/>
          <a:stretch/>
        </p:blipFill>
        <p:spPr>
          <a:xfrm>
            <a:off x="105297" y="154006"/>
            <a:ext cx="3286396" cy="1231537"/>
          </a:xfrm>
          <a:prstGeom prst="rect">
            <a:avLst/>
          </a:prstGeom>
        </p:spPr>
      </p:pic>
      <p:pic>
        <p:nvPicPr>
          <p:cNvPr id="10" name="Picture 9"/>
          <p:cNvPicPr>
            <a:picLocks noChangeAspect="1"/>
          </p:cNvPicPr>
          <p:nvPr userDrawn="1"/>
        </p:nvPicPr>
        <p:blipFill rotWithShape="1">
          <a:blip r:embed="rId3" cstate="hqprint">
            <a:extLst>
              <a:ext uri="{28A0092B-C50C-407E-A947-70E740481C1C}">
                <a14:useLocalDpi xmlns:a14="http://schemas.microsoft.com/office/drawing/2010/main" val="0"/>
              </a:ext>
            </a:extLst>
          </a:blip>
          <a:srcRect t="42267"/>
          <a:stretch/>
        </p:blipFill>
        <p:spPr>
          <a:xfrm>
            <a:off x="5076294" y="2"/>
            <a:ext cx="4067706" cy="1481791"/>
          </a:xfrm>
          <a:prstGeom prst="rect">
            <a:avLst/>
          </a:prstGeom>
        </p:spPr>
      </p:pic>
      <p:sp>
        <p:nvSpPr>
          <p:cNvPr id="2" name="Title 1">
            <a:extLst>
              <a:ext uri="{FF2B5EF4-FFF2-40B4-BE49-F238E27FC236}">
                <a16:creationId xmlns:a16="http://schemas.microsoft.com/office/drawing/2014/main" id="{3AD92FB4-D9B6-46D9-A190-13677DEF67A4}"/>
              </a:ext>
            </a:extLst>
          </p:cNvPr>
          <p:cNvSpPr>
            <a:spLocks noGrp="1"/>
          </p:cNvSpPr>
          <p:nvPr>
            <p:ph type="title"/>
          </p:nvPr>
        </p:nvSpPr>
        <p:spPr>
          <a:xfrm>
            <a:off x="471488" y="1481790"/>
            <a:ext cx="8220075" cy="488950"/>
          </a:xfrm>
        </p:spPr>
        <p:txBody>
          <a:bodyPr/>
          <a:lstStyle>
            <a:lvl1pPr>
              <a:defRPr lang="en-US" sz="2700" b="0" kern="1200" dirty="0">
                <a:solidFill>
                  <a:srgbClr val="003764"/>
                </a:solidFill>
                <a:latin typeface="Franklin Gothic Medium" panose="020B0603020102020204" pitchFamily="34" charset="0"/>
                <a:ea typeface="+mn-ea"/>
                <a:cs typeface="+mn-cs"/>
              </a:defRPr>
            </a:lvl1pPr>
          </a:lstStyle>
          <a:p>
            <a:pPr marL="0" lvl="0" indent="0" algn="l" defTabSz="685800" rtl="0" eaLnBrk="1" latinLnBrk="0" hangingPunct="1">
              <a:lnSpc>
                <a:spcPct val="90000"/>
              </a:lnSpc>
              <a:spcBef>
                <a:spcPts val="750"/>
              </a:spcBef>
              <a:buFont typeface="Arial" panose="020B0604020202020204" pitchFamily="34" charset="0"/>
              <a:buNone/>
            </a:pPr>
            <a:r>
              <a:rPr lang="en-US"/>
              <a:t>Click to edit Master title style</a:t>
            </a:r>
          </a:p>
        </p:txBody>
      </p:sp>
      <p:sp>
        <p:nvSpPr>
          <p:cNvPr id="4" name="Content Placeholder 3"/>
          <p:cNvSpPr>
            <a:spLocks noGrp="1"/>
          </p:cNvSpPr>
          <p:nvPr>
            <p:ph sz="quarter" idx="13"/>
          </p:nvPr>
        </p:nvSpPr>
        <p:spPr>
          <a:xfrm>
            <a:off x="471488" y="2098675"/>
            <a:ext cx="8220075" cy="4592638"/>
          </a:xfrm>
          <a:prstGeom prst="rect">
            <a:avLst/>
          </a:prstGeom>
        </p:spPr>
        <p:txBody>
          <a:bodyPr/>
          <a:lstStyle>
            <a:lvl1pPr marL="257175" indent="-257175">
              <a:buFont typeface="Arial" panose="020B0604020202020204" pitchFamily="34" charset="0"/>
              <a:buChar char="•"/>
              <a:defRPr sz="1800" baseline="0">
                <a:solidFill>
                  <a:srgbClr val="003764"/>
                </a:solidFill>
                <a:latin typeface="Franklin Gothic Book" panose="020B0503020102020204" pitchFamily="34" charset="0"/>
              </a:defRPr>
            </a:lvl1pPr>
            <a:lvl2pPr marL="557213" indent="-214313">
              <a:buClr>
                <a:srgbClr val="3E576B"/>
              </a:buClr>
              <a:buFont typeface="Arial" panose="020B0604020202020204" pitchFamily="34" charset="0"/>
              <a:buChar char="•"/>
              <a:defRPr sz="1500" baseline="0">
                <a:solidFill>
                  <a:srgbClr val="003764"/>
                </a:solidFill>
                <a:latin typeface="Franklin Gothic Book" panose="020B0503020102020204" pitchFamily="34" charset="0"/>
              </a:defRPr>
            </a:lvl2pPr>
            <a:lvl3pPr marL="900113" indent="-214313">
              <a:buFont typeface="Arial" panose="020B0604020202020204" pitchFamily="34" charset="0"/>
              <a:buChar char="•"/>
              <a:defRPr sz="1200" baseline="0">
                <a:solidFill>
                  <a:srgbClr val="003764"/>
                </a:solidFill>
                <a:latin typeface="Franklin Gothic Book" panose="020B0503020102020204" pitchFamily="34" charset="0"/>
              </a:defRPr>
            </a:lvl3pPr>
            <a:lvl4pPr>
              <a:defRPr sz="900" baseline="0">
                <a:solidFill>
                  <a:srgbClr val="003764"/>
                </a:solidFill>
                <a:latin typeface="Franklin Gothic Book" panose="020B0503020102020204" pitchFamily="34" charset="0"/>
              </a:defRPr>
            </a:lvl4pPr>
            <a:lvl5pPr>
              <a:defRPr sz="900" baseline="0">
                <a:solidFill>
                  <a:srgbClr val="003764"/>
                </a:solidFill>
                <a:latin typeface="Franklin Gothic Book" panose="020B05030201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Rectangle 10"/>
          <p:cNvSpPr/>
          <p:nvPr userDrawn="1"/>
        </p:nvSpPr>
        <p:spPr>
          <a:xfrm>
            <a:off x="1"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1070101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36860" y="1549936"/>
            <a:ext cx="8336975" cy="797070"/>
          </a:xfrm>
          <a:prstGeom prst="rect">
            <a:avLst/>
          </a:prstGeom>
        </p:spPr>
        <p:txBody>
          <a:bodyPr/>
          <a:lstStyle>
            <a:lvl1pPr>
              <a:defRPr sz="3500" cap="all" baseline="0">
                <a:solidFill>
                  <a:srgbClr val="003764"/>
                </a:solidFill>
              </a:defRPr>
            </a:lvl1pPr>
          </a:lstStyle>
          <a:p>
            <a:r>
              <a:rPr lang="en-US"/>
              <a:t>Click to edit Master title style</a:t>
            </a:r>
          </a:p>
        </p:txBody>
      </p:sp>
      <p:sp>
        <p:nvSpPr>
          <p:cNvPr id="15" name="Content Placeholder 2"/>
          <p:cNvSpPr>
            <a:spLocks noGrp="1"/>
          </p:cNvSpPr>
          <p:nvPr>
            <p:ph idx="1"/>
          </p:nvPr>
        </p:nvSpPr>
        <p:spPr>
          <a:xfrm>
            <a:off x="536860" y="2415155"/>
            <a:ext cx="8336975" cy="3757046"/>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F79CB6C7-AD96-437F-A75B-A1987D8D9ACA}" type="datetime1">
              <a:rPr lang="en-US" smtClean="0"/>
              <a:t>2/2/2023</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06245" y="6483926"/>
            <a:ext cx="467590" cy="237549"/>
          </a:xfrm>
          <a:prstGeom prst="rect">
            <a:avLst/>
          </a:prstGeom>
        </p:spPr>
        <p:txBody>
          <a:bodyPr/>
          <a:lstStyle>
            <a:lvl1pPr algn="r">
              <a:defRPr sz="1100"/>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2801780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13" name="Picture 12"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582468" y="1709744"/>
            <a:ext cx="8270588" cy="2852737"/>
          </a:xfrm>
          <a:prstGeom prst="rect">
            <a:avLst/>
          </a:prstGeom>
        </p:spPr>
        <p:txBody>
          <a:bodyPr anchor="b"/>
          <a:lstStyle>
            <a:lvl1pPr>
              <a:defRPr sz="4800" cap="all" baseline="0">
                <a:solidFill>
                  <a:srgbClr val="003764"/>
                </a:solidFill>
              </a:defRPr>
            </a:lvl1pPr>
          </a:lstStyle>
          <a:p>
            <a:r>
              <a:rPr lang="en-US"/>
              <a:t>Click to edit Master title style</a:t>
            </a:r>
          </a:p>
        </p:txBody>
      </p:sp>
      <p:sp>
        <p:nvSpPr>
          <p:cNvPr id="15" name="Text Placeholder 2"/>
          <p:cNvSpPr>
            <a:spLocks noGrp="1"/>
          </p:cNvSpPr>
          <p:nvPr>
            <p:ph type="body" idx="1"/>
          </p:nvPr>
        </p:nvSpPr>
        <p:spPr>
          <a:xfrm>
            <a:off x="582468" y="4589469"/>
            <a:ext cx="8270588" cy="1500187"/>
          </a:xfrm>
          <a:prstGeom prst="rect">
            <a:avLst/>
          </a:prstGeom>
        </p:spPr>
        <p:txBody>
          <a:bodyPr/>
          <a:lstStyle>
            <a:lvl1pPr marL="0" indent="0">
              <a:buNone/>
              <a:defRPr sz="2400">
                <a:solidFill>
                  <a:srgbClr val="003764"/>
                </a:solidFill>
              </a:defRPr>
            </a:lvl1pPr>
            <a:lvl2pPr marL="457178" indent="0">
              <a:buNone/>
              <a:defRPr sz="2000">
                <a:solidFill>
                  <a:schemeClr val="tx1">
                    <a:tint val="75000"/>
                  </a:schemeClr>
                </a:solidFill>
              </a:defRPr>
            </a:lvl2pPr>
            <a:lvl3pPr marL="914354" indent="0">
              <a:buNone/>
              <a:defRPr sz="1800">
                <a:solidFill>
                  <a:schemeClr val="tx1">
                    <a:tint val="75000"/>
                  </a:schemeClr>
                </a:solidFill>
              </a:defRPr>
            </a:lvl3pPr>
            <a:lvl4pPr marL="1371532" indent="0">
              <a:buNone/>
              <a:defRPr sz="1600">
                <a:solidFill>
                  <a:schemeClr val="tx1">
                    <a:tint val="75000"/>
                  </a:schemeClr>
                </a:solidFill>
              </a:defRPr>
            </a:lvl4pPr>
            <a:lvl5pPr marL="1828709" indent="0">
              <a:buNone/>
              <a:defRPr sz="1600">
                <a:solidFill>
                  <a:schemeClr val="tx1">
                    <a:tint val="75000"/>
                  </a:schemeClr>
                </a:solidFill>
              </a:defRPr>
            </a:lvl5pPr>
            <a:lvl6pPr marL="2285886" indent="0">
              <a:buNone/>
              <a:defRPr sz="1600">
                <a:solidFill>
                  <a:schemeClr val="tx1">
                    <a:tint val="75000"/>
                  </a:schemeClr>
                </a:solidFill>
              </a:defRPr>
            </a:lvl6pPr>
            <a:lvl7pPr marL="2743062" indent="0">
              <a:buNone/>
              <a:defRPr sz="1600">
                <a:solidFill>
                  <a:schemeClr val="tx1">
                    <a:tint val="75000"/>
                  </a:schemeClr>
                </a:solidFill>
              </a:defRPr>
            </a:lvl7pPr>
            <a:lvl8pPr marL="3200240" indent="0">
              <a:buNone/>
              <a:defRPr sz="1600">
                <a:solidFill>
                  <a:schemeClr val="tx1">
                    <a:tint val="75000"/>
                  </a:schemeClr>
                </a:solidFill>
              </a:defRPr>
            </a:lvl8pPr>
            <a:lvl9pPr marL="3657418" indent="0">
              <a:buNone/>
              <a:defRPr sz="1600">
                <a:solidFill>
                  <a:schemeClr val="tx1">
                    <a:tint val="75000"/>
                  </a:schemeClr>
                </a:solidFill>
              </a:defRPr>
            </a:lvl9pPr>
          </a:lstStyle>
          <a:p>
            <a:pPr lvl="0"/>
            <a:r>
              <a:rPr lang="en-US"/>
              <a:t>Edit Master text styles</a:t>
            </a:r>
          </a:p>
        </p:txBody>
      </p:sp>
      <p:sp>
        <p:nvSpPr>
          <p:cNvPr id="12" name="Rectangle 11"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E68BEF8-F67A-4B64-B2F2-CC4AA048128C}" type="datetime1">
              <a:rPr lang="en-US" smtClean="0"/>
              <a:t>2/2/2023</a:t>
            </a:fld>
            <a:endParaRPr lang="en-US"/>
          </a:p>
        </p:txBody>
      </p:sp>
      <p:sp>
        <p:nvSpPr>
          <p:cNvPr id="16"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7"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2273949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4" name="Picture 13"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2" name="Picture 11"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5" name="Title 1"/>
          <p:cNvSpPr>
            <a:spLocks noGrp="1"/>
          </p:cNvSpPr>
          <p:nvPr>
            <p:ph type="title"/>
          </p:nvPr>
        </p:nvSpPr>
        <p:spPr>
          <a:xfrm>
            <a:off x="422561" y="1462241"/>
            <a:ext cx="8534403" cy="719850"/>
          </a:xfrm>
          <a:prstGeom prst="rect">
            <a:avLst/>
          </a:prstGeom>
        </p:spPr>
        <p:txBody>
          <a:bodyPr/>
          <a:lstStyle>
            <a:lvl1pPr>
              <a:defRPr sz="3500" cap="all" baseline="0">
                <a:solidFill>
                  <a:srgbClr val="003764"/>
                </a:solidFill>
              </a:defRPr>
            </a:lvl1pPr>
          </a:lstStyle>
          <a:p>
            <a:r>
              <a:rPr lang="en-US"/>
              <a:t>Click to edit Master title style</a:t>
            </a:r>
          </a:p>
        </p:txBody>
      </p:sp>
      <p:sp>
        <p:nvSpPr>
          <p:cNvPr id="16" name="Content Placeholder 2"/>
          <p:cNvSpPr>
            <a:spLocks noGrp="1"/>
          </p:cNvSpPr>
          <p:nvPr>
            <p:ph sz="half" idx="1"/>
          </p:nvPr>
        </p:nvSpPr>
        <p:spPr>
          <a:xfrm>
            <a:off x="422561" y="2400300"/>
            <a:ext cx="4014357" cy="3969327"/>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Content Placeholder 3"/>
          <p:cNvSpPr>
            <a:spLocks noGrp="1"/>
          </p:cNvSpPr>
          <p:nvPr>
            <p:ph sz="half" idx="2"/>
          </p:nvPr>
        </p:nvSpPr>
        <p:spPr>
          <a:xfrm>
            <a:off x="4759271" y="2400304"/>
            <a:ext cx="4197693" cy="396932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1001848F-E7F6-4E55-B1DE-CC691BBD4F09}" type="datetime1">
              <a:rPr lang="en-US" smtClean="0"/>
              <a:t>2/2/2023</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4227185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5" name="Picture 14"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3" name="Picture 12"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4063"/>
            <a:ext cx="4067706" cy="1481791"/>
          </a:xfrm>
          <a:prstGeom prst="rect">
            <a:avLst/>
          </a:prstGeom>
        </p:spPr>
      </p:pic>
      <p:sp>
        <p:nvSpPr>
          <p:cNvPr id="16" name="Title 1"/>
          <p:cNvSpPr>
            <a:spLocks noGrp="1"/>
          </p:cNvSpPr>
          <p:nvPr>
            <p:ph type="title"/>
          </p:nvPr>
        </p:nvSpPr>
        <p:spPr>
          <a:xfrm>
            <a:off x="507276" y="1485854"/>
            <a:ext cx="8335388" cy="736311"/>
          </a:xfrm>
          <a:prstGeom prst="rect">
            <a:avLst/>
          </a:prstGeom>
        </p:spPr>
        <p:txBody>
          <a:bodyPr/>
          <a:lstStyle>
            <a:lvl1pPr>
              <a:defRPr sz="3500" cap="all" baseline="0">
                <a:solidFill>
                  <a:srgbClr val="003764"/>
                </a:solidFill>
              </a:defRPr>
            </a:lvl1pPr>
          </a:lstStyle>
          <a:p>
            <a:r>
              <a:rPr lang="en-US"/>
              <a:t>Click to edit Master title style</a:t>
            </a:r>
          </a:p>
        </p:txBody>
      </p:sp>
      <p:sp>
        <p:nvSpPr>
          <p:cNvPr id="17" name="Text Placeholder 2"/>
          <p:cNvSpPr>
            <a:spLocks noGrp="1"/>
          </p:cNvSpPr>
          <p:nvPr>
            <p:ph type="body" idx="1"/>
          </p:nvPr>
        </p:nvSpPr>
        <p:spPr>
          <a:xfrm>
            <a:off x="507278" y="2385434"/>
            <a:ext cx="4002378" cy="524893"/>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18" name="Content Placeholder 3"/>
          <p:cNvSpPr>
            <a:spLocks noGrp="1"/>
          </p:cNvSpPr>
          <p:nvPr>
            <p:ph sz="half" idx="2"/>
          </p:nvPr>
        </p:nvSpPr>
        <p:spPr>
          <a:xfrm>
            <a:off x="507278" y="3003840"/>
            <a:ext cx="4002378"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9" name="Text Placeholder 4"/>
          <p:cNvSpPr>
            <a:spLocks noGrp="1"/>
          </p:cNvSpPr>
          <p:nvPr>
            <p:ph type="body" sz="quarter" idx="3"/>
          </p:nvPr>
        </p:nvSpPr>
        <p:spPr>
          <a:xfrm>
            <a:off x="4790207" y="2385430"/>
            <a:ext cx="4052457" cy="524894"/>
          </a:xfrm>
          <a:prstGeom prst="rect">
            <a:avLst/>
          </a:prstGeom>
        </p:spPr>
        <p:txBody>
          <a:bodyPr anchor="b"/>
          <a:lstStyle>
            <a:lvl1pPr marL="0" indent="0">
              <a:buNone/>
              <a:defRPr sz="2400" b="1">
                <a:solidFill>
                  <a:srgbClr val="003764"/>
                </a:solidFill>
              </a:defRPr>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Edit Master text styles</a:t>
            </a:r>
          </a:p>
        </p:txBody>
      </p:sp>
      <p:sp>
        <p:nvSpPr>
          <p:cNvPr id="20" name="Content Placeholder 5"/>
          <p:cNvSpPr>
            <a:spLocks noGrp="1"/>
          </p:cNvSpPr>
          <p:nvPr>
            <p:ph sz="quarter" idx="4"/>
          </p:nvPr>
        </p:nvSpPr>
        <p:spPr>
          <a:xfrm>
            <a:off x="4790207" y="3003840"/>
            <a:ext cx="4052457" cy="3313833"/>
          </a:xfrm>
          <a:prstGeom prst="rect">
            <a:avLst/>
          </a:prstGeom>
        </p:spPr>
        <p:txBody>
          <a:bodyPr/>
          <a:lstStyle>
            <a:lvl1pPr>
              <a:defRPr>
                <a:solidFill>
                  <a:srgbClr val="003764"/>
                </a:solidFill>
              </a:defRPr>
            </a:lvl1pPr>
            <a:lvl2pPr>
              <a:defRPr>
                <a:solidFill>
                  <a:srgbClr val="003764"/>
                </a:solidFill>
              </a:defRPr>
            </a:lvl2pPr>
            <a:lvl3pPr>
              <a:defRPr>
                <a:solidFill>
                  <a:srgbClr val="003764"/>
                </a:solidFill>
              </a:defRPr>
            </a:lvl3pPr>
            <a:lvl4pPr>
              <a:defRPr>
                <a:solidFill>
                  <a:srgbClr val="003764"/>
                </a:solidFill>
              </a:defRPr>
            </a:lvl4pPr>
            <a:lvl5pPr>
              <a:defRPr>
                <a:solidFill>
                  <a:srgbClr val="003764"/>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Rectangle 13"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5E48A247-4D0D-4017-954A-CBEE1B524F16}" type="datetime1">
              <a:rPr lang="en-US" smtClean="0"/>
              <a:t>2/2/2023</a:t>
            </a:fld>
            <a:endParaRPr lang="en-US"/>
          </a:p>
        </p:txBody>
      </p:sp>
      <p:sp>
        <p:nvSpPr>
          <p:cNvPr id="2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2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197436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9" name="Picture 8"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3" name="Title 1"/>
          <p:cNvSpPr>
            <a:spLocks noGrp="1"/>
          </p:cNvSpPr>
          <p:nvPr>
            <p:ph type="title"/>
          </p:nvPr>
        </p:nvSpPr>
        <p:spPr>
          <a:xfrm>
            <a:off x="540327" y="1457982"/>
            <a:ext cx="8302337" cy="786457"/>
          </a:xfrm>
          <a:prstGeom prst="rect">
            <a:avLst/>
          </a:prstGeom>
        </p:spPr>
        <p:txBody>
          <a:bodyPr/>
          <a:lstStyle>
            <a:lvl1pPr>
              <a:defRPr sz="3500" cap="all" baseline="0">
                <a:solidFill>
                  <a:srgbClr val="003764"/>
                </a:solidFill>
              </a:defRPr>
            </a:lvl1pPr>
          </a:lstStyle>
          <a:p>
            <a:r>
              <a:rPr lang="en-US"/>
              <a:t>Click to edit Master title style</a:t>
            </a:r>
          </a:p>
        </p:txBody>
      </p:sp>
      <p:sp>
        <p:nvSpPr>
          <p:cNvPr id="11" name="Rectangle 10"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3F43D62C-E4AB-4F6C-BB6E-7C3A3BBC5E2B}" type="datetime1">
              <a:rPr lang="en-US" smtClean="0"/>
              <a:t>2/2/2023</a:t>
            </a:fld>
            <a:endParaRPr lang="en-US"/>
          </a:p>
        </p:txBody>
      </p:sp>
      <p:sp>
        <p:nvSpPr>
          <p:cNvPr id="14"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5"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122518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0" name="Picture 9"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8" name="Rectangle 7"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92275FF0-9E97-4E0A-B533-109FB6621FD2}" type="datetime1">
              <a:rPr lang="en-US" smtClean="0"/>
              <a:t>2/2/2023</a:t>
            </a:fld>
            <a:endParaRPr lang="en-US"/>
          </a:p>
        </p:txBody>
      </p:sp>
      <p:sp>
        <p:nvSpPr>
          <p:cNvPr id="12"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3"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1926409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86494" y="1385541"/>
            <a:ext cx="3160715" cy="1409614"/>
          </a:xfrm>
          <a:prstGeom prst="rect">
            <a:avLst/>
          </a:prstGeom>
        </p:spPr>
        <p:txBody>
          <a:bodyPr anchor="b"/>
          <a:lstStyle>
            <a:lvl1pPr>
              <a:defRPr sz="3500" cap="all" baseline="0">
                <a:solidFill>
                  <a:srgbClr val="003764"/>
                </a:solidFill>
              </a:defRPr>
            </a:lvl1pPr>
          </a:lstStyle>
          <a:p>
            <a:r>
              <a:rPr lang="en-US"/>
              <a:t>Click to edit Master title style</a:t>
            </a:r>
          </a:p>
        </p:txBody>
      </p:sp>
      <p:sp>
        <p:nvSpPr>
          <p:cNvPr id="16" name="Text Placeholder 3"/>
          <p:cNvSpPr>
            <a:spLocks noGrp="1"/>
          </p:cNvSpPr>
          <p:nvPr>
            <p:ph type="body" sz="half" idx="2"/>
          </p:nvPr>
        </p:nvSpPr>
        <p:spPr>
          <a:xfrm>
            <a:off x="486494" y="2888673"/>
            <a:ext cx="3160715" cy="3492378"/>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3863540" y="1569027"/>
            <a:ext cx="5041469" cy="4812024"/>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A3C062AC-1CC2-40A8-B531-F2154AC26E35}" type="datetime1">
              <a:rPr lang="en-US" smtClean="0"/>
              <a:t>2/2/2023</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2245539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12" name="Picture 11" descr="Community and Technical Colleges. Washington State Board."/>
          <p:cNvPicPr>
            <a:picLocks noChangeAspect="1"/>
          </p:cNvPicPr>
          <p:nvPr userDrawn="1"/>
        </p:nvPicPr>
        <p:blipFill rotWithShape="1">
          <a:blip r:embed="rId2" cstate="print">
            <a:extLst>
              <a:ext uri="{28A0092B-C50C-407E-A947-70E740481C1C}">
                <a14:useLocalDpi xmlns:a14="http://schemas.microsoft.com/office/drawing/2010/main" val="0"/>
              </a:ext>
            </a:extLst>
          </a:blip>
          <a:srcRect t="12671"/>
          <a:stretch/>
        </p:blipFill>
        <p:spPr>
          <a:xfrm>
            <a:off x="105297" y="154004"/>
            <a:ext cx="3286396" cy="1231537"/>
          </a:xfrm>
          <a:prstGeom prst="rect">
            <a:avLst/>
          </a:prstGeom>
        </p:spPr>
      </p:pic>
      <p:pic>
        <p:nvPicPr>
          <p:cNvPr id="11" name="Picture 10" descr="Header triangles pattern"/>
          <p:cNvPicPr>
            <a:picLocks noChangeAspect="1"/>
          </p:cNvPicPr>
          <p:nvPr userDrawn="1"/>
        </p:nvPicPr>
        <p:blipFill rotWithShape="1">
          <a:blip r:embed="rId3" cstate="print">
            <a:extLst>
              <a:ext uri="{28A0092B-C50C-407E-A947-70E740481C1C}">
                <a14:useLocalDpi xmlns:a14="http://schemas.microsoft.com/office/drawing/2010/main" val="0"/>
              </a:ext>
            </a:extLst>
          </a:blip>
          <a:srcRect t="42267"/>
          <a:stretch/>
        </p:blipFill>
        <p:spPr>
          <a:xfrm>
            <a:off x="5076294" y="0"/>
            <a:ext cx="4067706" cy="1481791"/>
          </a:xfrm>
          <a:prstGeom prst="rect">
            <a:avLst/>
          </a:prstGeom>
        </p:spPr>
      </p:pic>
      <p:sp>
        <p:nvSpPr>
          <p:cNvPr id="14" name="Title 1"/>
          <p:cNvSpPr>
            <a:spLocks noGrp="1"/>
          </p:cNvSpPr>
          <p:nvPr>
            <p:ph type="title"/>
          </p:nvPr>
        </p:nvSpPr>
        <p:spPr>
          <a:xfrm>
            <a:off x="403370" y="1385541"/>
            <a:ext cx="3358139" cy="1409614"/>
          </a:xfrm>
          <a:prstGeom prst="rect">
            <a:avLst/>
          </a:prstGeom>
        </p:spPr>
        <p:txBody>
          <a:bodyPr anchor="b"/>
          <a:lstStyle>
            <a:lvl1pPr>
              <a:defRPr sz="3500" cap="all" baseline="0">
                <a:solidFill>
                  <a:srgbClr val="003764"/>
                </a:solidFill>
              </a:defRPr>
            </a:lvl1pPr>
          </a:lstStyle>
          <a:p>
            <a:r>
              <a:rPr lang="en-US"/>
              <a:t>Click to edit Master title style</a:t>
            </a:r>
          </a:p>
        </p:txBody>
      </p:sp>
      <p:sp>
        <p:nvSpPr>
          <p:cNvPr id="16" name="Text Placeholder 3"/>
          <p:cNvSpPr>
            <a:spLocks noGrp="1"/>
          </p:cNvSpPr>
          <p:nvPr>
            <p:ph type="body" sz="half" idx="2"/>
          </p:nvPr>
        </p:nvSpPr>
        <p:spPr>
          <a:xfrm>
            <a:off x="403370" y="2888673"/>
            <a:ext cx="3358139" cy="3542831"/>
          </a:xfrm>
          <a:prstGeom prst="rect">
            <a:avLst/>
          </a:prstGeom>
        </p:spPr>
        <p:txBody>
          <a:bodyPr/>
          <a:lstStyle>
            <a:lvl1pPr marL="0" indent="0">
              <a:buNone/>
              <a:defRPr sz="1600">
                <a:solidFill>
                  <a:srgbClr val="003764"/>
                </a:solidFill>
              </a:defRPr>
            </a:lvl1pPr>
            <a:lvl2pPr marL="457178" indent="0">
              <a:buNone/>
              <a:defRPr sz="1400"/>
            </a:lvl2pPr>
            <a:lvl3pPr marL="914354" indent="0">
              <a:buNone/>
              <a:defRPr sz="1200"/>
            </a:lvl3pPr>
            <a:lvl4pPr marL="1371532" indent="0">
              <a:buNone/>
              <a:defRPr sz="1000"/>
            </a:lvl4pPr>
            <a:lvl5pPr marL="1828709" indent="0">
              <a:buNone/>
              <a:defRPr sz="1000"/>
            </a:lvl5pPr>
            <a:lvl6pPr marL="2285886" indent="0">
              <a:buNone/>
              <a:defRPr sz="1000"/>
            </a:lvl6pPr>
            <a:lvl7pPr marL="2743062" indent="0">
              <a:buNone/>
              <a:defRPr sz="1000"/>
            </a:lvl7pPr>
            <a:lvl8pPr marL="3200240" indent="0">
              <a:buNone/>
              <a:defRPr sz="1000"/>
            </a:lvl8pPr>
            <a:lvl9pPr marL="3657418" indent="0">
              <a:buNone/>
              <a:defRPr sz="1000"/>
            </a:lvl9pPr>
          </a:lstStyle>
          <a:p>
            <a:pPr lvl="0"/>
            <a:r>
              <a:rPr lang="en-US"/>
              <a:t>Edit Master text styles</a:t>
            </a:r>
          </a:p>
        </p:txBody>
      </p:sp>
      <p:sp>
        <p:nvSpPr>
          <p:cNvPr id="15" name="Content Placeholder 2"/>
          <p:cNvSpPr>
            <a:spLocks noGrp="1"/>
          </p:cNvSpPr>
          <p:nvPr>
            <p:ph idx="1"/>
          </p:nvPr>
        </p:nvSpPr>
        <p:spPr>
          <a:xfrm>
            <a:off x="4024047" y="1569026"/>
            <a:ext cx="4839398" cy="4862477"/>
          </a:xfrm>
          <a:prstGeom prst="rect">
            <a:avLst/>
          </a:prstGeom>
        </p:spPr>
        <p:txBody>
          <a:bodyPr/>
          <a:lstStyle>
            <a:lvl1pPr>
              <a:defRPr sz="3200">
                <a:solidFill>
                  <a:srgbClr val="003764"/>
                </a:solidFill>
              </a:defRPr>
            </a:lvl1pPr>
            <a:lvl2pPr>
              <a:defRPr sz="2800">
                <a:solidFill>
                  <a:srgbClr val="003764"/>
                </a:solidFill>
              </a:defRPr>
            </a:lvl2pPr>
            <a:lvl3pPr>
              <a:defRPr sz="2400">
                <a:solidFill>
                  <a:srgbClr val="003764"/>
                </a:solidFill>
              </a:defRPr>
            </a:lvl3pPr>
            <a:lvl4pPr>
              <a:defRPr sz="2000">
                <a:solidFill>
                  <a:srgbClr val="003764"/>
                </a:solidFill>
              </a:defRPr>
            </a:lvl4pPr>
            <a:lvl5pPr>
              <a:defRPr sz="2000">
                <a:solidFill>
                  <a:srgbClr val="003764"/>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Rectangle 12" descr="Yellow sidebar"/>
          <p:cNvSpPr/>
          <p:nvPr userDrawn="1"/>
        </p:nvSpPr>
        <p:spPr>
          <a:xfrm>
            <a:off x="0" y="0"/>
            <a:ext cx="100208" cy="6858000"/>
          </a:xfrm>
          <a:prstGeom prst="rect">
            <a:avLst/>
          </a:prstGeom>
          <a:solidFill>
            <a:srgbClr val="F4CE12"/>
          </a:solidFill>
          <a:ln>
            <a:solidFill>
              <a:srgbClr val="F4CE1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ate Placeholder 3"/>
          <p:cNvSpPr>
            <a:spLocks noGrp="1"/>
          </p:cNvSpPr>
          <p:nvPr>
            <p:ph type="dt" sz="half" idx="10"/>
          </p:nvPr>
        </p:nvSpPr>
        <p:spPr>
          <a:xfrm>
            <a:off x="628650" y="6483926"/>
            <a:ext cx="2057400" cy="237549"/>
          </a:xfrm>
          <a:prstGeom prst="rect">
            <a:avLst/>
          </a:prstGeom>
        </p:spPr>
        <p:txBody>
          <a:bodyPr/>
          <a:lstStyle>
            <a:lvl1pPr>
              <a:defRPr sz="1100"/>
            </a:lvl1pPr>
          </a:lstStyle>
          <a:p>
            <a:fld id="{06EA93EB-E55E-4DBB-B6AA-C54A9BA5E4A4}" type="datetime1">
              <a:rPr lang="en-US" smtClean="0"/>
              <a:t>2/2/2023</a:t>
            </a:fld>
            <a:endParaRPr lang="en-US"/>
          </a:p>
        </p:txBody>
      </p:sp>
      <p:sp>
        <p:nvSpPr>
          <p:cNvPr id="18" name="Footer Placeholder 4"/>
          <p:cNvSpPr>
            <a:spLocks noGrp="1"/>
          </p:cNvSpPr>
          <p:nvPr>
            <p:ph type="ftr" sz="quarter" idx="11"/>
          </p:nvPr>
        </p:nvSpPr>
        <p:spPr>
          <a:xfrm>
            <a:off x="3028950" y="6483926"/>
            <a:ext cx="3086100" cy="237549"/>
          </a:xfrm>
          <a:prstGeom prst="rect">
            <a:avLst/>
          </a:prstGeom>
        </p:spPr>
        <p:txBody>
          <a:bodyPr/>
          <a:lstStyle>
            <a:lvl1pPr>
              <a:defRPr sz="1100"/>
            </a:lvl1pPr>
          </a:lstStyle>
          <a:p>
            <a:endParaRPr lang="en-US"/>
          </a:p>
        </p:txBody>
      </p:sp>
      <p:sp>
        <p:nvSpPr>
          <p:cNvPr id="19" name="Slide Number Placeholder 5"/>
          <p:cNvSpPr>
            <a:spLocks noGrp="1"/>
          </p:cNvSpPr>
          <p:nvPr>
            <p:ph type="sldNum" sz="quarter" idx="12"/>
          </p:nvPr>
        </p:nvSpPr>
        <p:spPr>
          <a:xfrm>
            <a:off x="8416636" y="6529852"/>
            <a:ext cx="457199" cy="191623"/>
          </a:xfrm>
          <a:prstGeom prst="rect">
            <a:avLst/>
          </a:prstGeom>
        </p:spPr>
        <p:txBody>
          <a:bodyPr/>
          <a:lstStyle>
            <a:lvl1pPr algn="r">
              <a:defRPr sz="1100"/>
            </a:lvl1pPr>
          </a:lstStyle>
          <a:p>
            <a:fld id="{DEE5BC03-7CE3-4FE3-BC0A-0ACCA8AC1F24}" type="slidenum">
              <a:rPr lang="en-US" smtClean="0"/>
              <a:pPr/>
              <a:t>‹#›</a:t>
            </a:fld>
            <a:endParaRPr lang="en-US"/>
          </a:p>
        </p:txBody>
      </p:sp>
    </p:spTree>
    <p:extLst>
      <p:ext uri="{BB962C8B-B14F-4D97-AF65-F5344CB8AC3E}">
        <p14:creationId xmlns:p14="http://schemas.microsoft.com/office/powerpoint/2010/main" val="3798742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2336755"/>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51" r:id="rId10"/>
    <p:sldLayoutId id="2147483672" r:id="rId11"/>
    <p:sldLayoutId id="2147483673" r:id="rId12"/>
    <p:sldLayoutId id="2147483674"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us02web.zoom.us/meeting/register/tZEuf-urrDMqG9W3jjiDBes4GEvmz84hOWcE"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sbctc.edu/colleges-staff/grants/" TargetMode="External"/><Relationship Id="rId2" Type="http://schemas.openxmlformats.org/officeDocument/2006/relationships/hyperlink" Target="https://us02web.zoom.us/meeting/register/tZEuf-urrDMqG9W3jjiDBes4GEvmz84hOWcE"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lists.ctc.edu/mailman/listinfo/wec_lists.ctc.edu" TargetMode="External"/><Relationship Id="rId7" Type="http://schemas.openxmlformats.org/officeDocument/2006/relationships/hyperlink" Target="https://erfc.wa.gov/sites/default/files/public/documents/publications/nov22pub.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wsac.wa.gov/sites/default/files/2021-22.WashingtonsSkilledandEducatedWorkforceReport.pdf" TargetMode="External"/><Relationship Id="rId5" Type="http://schemas.openxmlformats.org/officeDocument/2006/relationships/hyperlink" Target="https://www.sbctc.edu/colleges-staff/commissions-councils/wec/current-meeting.aspx" TargetMode="External"/><Relationship Id="rId4" Type="http://schemas.openxmlformats.org/officeDocument/2006/relationships/hyperlink" Target="https://www.sbctc.edu/colleges-staff/commissions-councils/wec/members-committees"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mailto:smcbride@sbctc.edu" TargetMode="External"/><Relationship Id="rId3" Type="http://schemas.openxmlformats.org/officeDocument/2006/relationships/hyperlink" Target="mailto:wbelden@sbctc.edu" TargetMode="External"/><Relationship Id="rId7" Type="http://schemas.openxmlformats.org/officeDocument/2006/relationships/hyperlink" Target="mailto:dmarshall@sbctc.edu" TargetMode="External"/><Relationship Id="rId12" Type="http://schemas.openxmlformats.org/officeDocument/2006/relationships/hyperlink" Target="mailto:kwheeler@sbctc.edu" TargetMode="External"/><Relationship Id="rId2" Type="http://schemas.openxmlformats.org/officeDocument/2006/relationships/hyperlink" Target="mailto:mbruin@sbctc.edu" TargetMode="External"/><Relationship Id="rId1" Type="http://schemas.openxmlformats.org/officeDocument/2006/relationships/slideLayout" Target="../slideLayouts/slideLayout2.xml"/><Relationship Id="rId6" Type="http://schemas.openxmlformats.org/officeDocument/2006/relationships/hyperlink" Target="mailto:kingram@sbctc.edu" TargetMode="External"/><Relationship Id="rId11" Type="http://schemas.openxmlformats.org/officeDocument/2006/relationships/hyperlink" Target="mailto:anikolaeva@sbctc.edu" TargetMode="External"/><Relationship Id="rId5" Type="http://schemas.openxmlformats.org/officeDocument/2006/relationships/hyperlink" Target="mailto:ghoward@sbctc.edu" TargetMode="External"/><Relationship Id="rId10" Type="http://schemas.openxmlformats.org/officeDocument/2006/relationships/hyperlink" Target="mailto:smeans@sbctc.edu" TargetMode="External"/><Relationship Id="rId4" Type="http://schemas.openxmlformats.org/officeDocument/2006/relationships/hyperlink" Target="mailto:mharper@sbctc.edu" TargetMode="External"/><Relationship Id="rId9" Type="http://schemas.openxmlformats.org/officeDocument/2006/relationships/hyperlink" Target="mailto:cmckinnon@sbctc.edu"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tb.wa.gov/wav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000"/>
              <a:t>Washington’s Community and technical colleges</a:t>
            </a:r>
          </a:p>
        </p:txBody>
      </p:sp>
      <p:sp>
        <p:nvSpPr>
          <p:cNvPr id="6" name="Text Placeholder 5"/>
          <p:cNvSpPr>
            <a:spLocks noGrp="1"/>
          </p:cNvSpPr>
          <p:nvPr>
            <p:ph type="body" sz="quarter" idx="10"/>
          </p:nvPr>
        </p:nvSpPr>
        <p:spPr>
          <a:xfrm>
            <a:off x="369888" y="5769402"/>
            <a:ext cx="7808912" cy="758825"/>
          </a:xfrm>
        </p:spPr>
        <p:txBody>
          <a:bodyPr/>
          <a:lstStyle/>
          <a:p>
            <a:r>
              <a:rPr lang="en-US" sz="2800" i="1"/>
              <a:t>SBCTC Winter 2023 WEC Update</a:t>
            </a:r>
          </a:p>
        </p:txBody>
      </p:sp>
    </p:spTree>
    <p:extLst>
      <p:ext uri="{BB962C8B-B14F-4D97-AF65-F5344CB8AC3E}">
        <p14:creationId xmlns:p14="http://schemas.microsoft.com/office/powerpoint/2010/main" val="3283783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860" y="1245326"/>
            <a:ext cx="8336975" cy="483719"/>
          </a:xfrm>
        </p:spPr>
        <p:txBody>
          <a:bodyPr/>
          <a:lstStyle/>
          <a:p>
            <a:r>
              <a:rPr lang="en-US" sz="3200" b="1">
                <a:latin typeface="Franklin Gothic Book" panose="020B0503020102020204" pitchFamily="34" charset="0"/>
              </a:rPr>
              <a:t>Sector Response</a:t>
            </a:r>
            <a:endParaRPr lang="en-US" sz="1600"/>
          </a:p>
        </p:txBody>
      </p:sp>
      <p:sp>
        <p:nvSpPr>
          <p:cNvPr id="4" name="Slide Number Placeholder 3"/>
          <p:cNvSpPr>
            <a:spLocks noGrp="1"/>
          </p:cNvSpPr>
          <p:nvPr>
            <p:ph type="sldNum" sz="quarter" idx="12"/>
          </p:nvPr>
        </p:nvSpPr>
        <p:spPr/>
        <p:txBody>
          <a:bodyPr/>
          <a:lstStyle/>
          <a:p>
            <a:fld id="{DEE5BC03-7CE3-4FE3-BC0A-0ACCA8AC1F24}" type="slidenum">
              <a:rPr lang="en-US" smtClean="0"/>
              <a:pPr/>
              <a:t>10</a:t>
            </a:fld>
            <a:endParaRPr lang="en-US"/>
          </a:p>
        </p:txBody>
      </p:sp>
      <p:graphicFrame>
        <p:nvGraphicFramePr>
          <p:cNvPr id="6" name="Content Placeholder 5">
            <a:extLst>
              <a:ext uri="{FF2B5EF4-FFF2-40B4-BE49-F238E27FC236}">
                <a16:creationId xmlns:a16="http://schemas.microsoft.com/office/drawing/2014/main" id="{2CB6A8E4-46BD-4F4B-8B15-9CB4AC973875}"/>
              </a:ext>
            </a:extLst>
          </p:cNvPr>
          <p:cNvGraphicFramePr>
            <a:graphicFrameLocks noGrp="1"/>
          </p:cNvGraphicFramePr>
          <p:nvPr>
            <p:ph idx="1"/>
            <p:extLst>
              <p:ext uri="{D42A27DB-BD31-4B8C-83A1-F6EECF244321}">
                <p14:modId xmlns:p14="http://schemas.microsoft.com/office/powerpoint/2010/main" val="1378186011"/>
              </p:ext>
            </p:extLst>
          </p:nvPr>
        </p:nvGraphicFramePr>
        <p:xfrm>
          <a:off x="536861" y="1799617"/>
          <a:ext cx="8332241" cy="4572886"/>
        </p:xfrm>
        <a:graphic>
          <a:graphicData uri="http://schemas.openxmlformats.org/drawingml/2006/table">
            <a:tbl>
              <a:tblPr>
                <a:tableStyleId>{5C22544A-7EE6-4342-B048-85BDC9FD1C3A}</a:tableStyleId>
              </a:tblPr>
              <a:tblGrid>
                <a:gridCol w="1112108">
                  <a:extLst>
                    <a:ext uri="{9D8B030D-6E8A-4147-A177-3AD203B41FA5}">
                      <a16:colId xmlns:a16="http://schemas.microsoft.com/office/drawing/2014/main" val="551180338"/>
                    </a:ext>
                  </a:extLst>
                </a:gridCol>
                <a:gridCol w="6167336">
                  <a:extLst>
                    <a:ext uri="{9D8B030D-6E8A-4147-A177-3AD203B41FA5}">
                      <a16:colId xmlns:a16="http://schemas.microsoft.com/office/drawing/2014/main" val="1222369737"/>
                    </a:ext>
                  </a:extLst>
                </a:gridCol>
                <a:gridCol w="1052797">
                  <a:extLst>
                    <a:ext uri="{9D8B030D-6E8A-4147-A177-3AD203B41FA5}">
                      <a16:colId xmlns:a16="http://schemas.microsoft.com/office/drawing/2014/main" val="3123858872"/>
                    </a:ext>
                  </a:extLst>
                </a:gridCol>
              </a:tblGrid>
              <a:tr h="231532">
                <a:tc>
                  <a:txBody>
                    <a:bodyPr/>
                    <a:lstStyle/>
                    <a:p>
                      <a:pPr algn="ctr" fontAlgn="ctr"/>
                      <a:r>
                        <a:rPr lang="en-US" sz="1000" u="sng" strike="noStrike" dirty="0">
                          <a:effectLst/>
                        </a:rPr>
                        <a:t>SB 5503</a:t>
                      </a:r>
                      <a:endParaRPr lang="en-US" sz="1000" b="0" i="0" u="sng" strike="noStrike" dirty="0">
                        <a:solidFill>
                          <a:srgbClr val="0563C1"/>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dirty="0">
                          <a:effectLst/>
                        </a:rPr>
                        <a:t>Establishing requirements for uniform clinical placement hours for nursing education programs.</a:t>
                      </a:r>
                      <a:endParaRPr lang="en-US" sz="1000" b="0" i="0" u="none" strike="noStrike" dirty="0">
                        <a:solidFill>
                          <a:srgbClr val="000000"/>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dirty="0">
                          <a:effectLst/>
                        </a:rPr>
                        <a:t>High</a:t>
                      </a:r>
                      <a:endParaRPr lang="en-US" sz="1000" b="0" i="0" u="none" strike="noStrike" dirty="0">
                        <a:solidFill>
                          <a:srgbClr val="000000"/>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82821081"/>
                  </a:ext>
                </a:extLst>
              </a:tr>
              <a:tr h="231531">
                <a:tc>
                  <a:txBody>
                    <a:bodyPr/>
                    <a:lstStyle/>
                    <a:p>
                      <a:pPr lvl="0" algn="ctr">
                        <a:buNone/>
                      </a:pPr>
                      <a:r>
                        <a:rPr lang="en-US" sz="1000" u="sng" strike="noStrike" dirty="0">
                          <a:effectLst/>
                        </a:rPr>
                        <a:t>SB 5582</a:t>
                      </a:r>
                      <a:endParaRPr lang="en-US" sz="1000" b="0" i="0" u="sng" strike="noStrike" dirty="0">
                        <a:solidFill>
                          <a:srgbClr val="0563C1"/>
                        </a:solidFill>
                        <a:effectLst/>
                        <a:latin typeface="Calibri"/>
                      </a:endParaRPr>
                    </a:p>
                  </a:txBody>
                  <a:tcPr marL="8186" marR="8186" marT="8186" marB="0"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lgn="l">
                        <a:buNone/>
                      </a:pPr>
                      <a:r>
                        <a:rPr lang="en-US" sz="1000" u="none" strike="noStrike" dirty="0">
                          <a:effectLst/>
                        </a:rPr>
                        <a:t>Reducing barriers and expanding educational opportunities to increase the supply of nurses in Washington.</a:t>
                      </a:r>
                      <a:endParaRPr lang="en-US" sz="1000" b="0" i="0" u="none" strike="noStrike" dirty="0">
                        <a:solidFill>
                          <a:srgbClr val="000000"/>
                        </a:solidFill>
                        <a:effectLst/>
                        <a:latin typeface="Calibri"/>
                      </a:endParaRPr>
                    </a:p>
                  </a:txBody>
                  <a:tcPr marL="8186" marR="8186" marT="8186" marB="0"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lgn="ctr">
                        <a:buNone/>
                      </a:pPr>
                      <a:r>
                        <a:rPr lang="en-US" sz="1000" u="none" strike="noStrike" dirty="0">
                          <a:effectLst/>
                        </a:rPr>
                        <a:t>High</a:t>
                      </a:r>
                      <a:endParaRPr lang="en-US" sz="1000" b="0" i="0" u="none" strike="noStrike" dirty="0">
                        <a:solidFill>
                          <a:srgbClr val="000000"/>
                        </a:solidFill>
                        <a:effectLst/>
                        <a:latin typeface="Calibri"/>
                      </a:endParaRPr>
                    </a:p>
                  </a:txBody>
                  <a:tcPr marL="8186" marR="8186" marT="8186" marB="0" anchor="ct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3701415838"/>
                  </a:ext>
                </a:extLst>
              </a:tr>
              <a:tr h="231531">
                <a:tc>
                  <a:txBody>
                    <a:bodyPr/>
                    <a:lstStyle/>
                    <a:p>
                      <a:pPr lvl="0" algn="ctr">
                        <a:buNone/>
                      </a:pPr>
                      <a:r>
                        <a:rPr lang="en-US" sz="1000" u="sng" strike="noStrike" dirty="0">
                          <a:effectLst/>
                        </a:rPr>
                        <a:t>HB 1348</a:t>
                      </a:r>
                      <a:endParaRPr lang="en-US" dirty="0"/>
                    </a:p>
                    <a:p>
                      <a:pPr lvl="0" algn="ctr">
                        <a:buNone/>
                      </a:pPr>
                      <a:r>
                        <a:rPr lang="en-US" sz="1000" u="sng" strike="noStrike" dirty="0">
                          <a:effectLst/>
                        </a:rPr>
                        <a:t>SB 5189</a:t>
                      </a:r>
                      <a:endParaRPr lang="en-US" sz="1000" b="0" i="0" u="sng" strike="noStrike" dirty="0">
                        <a:solidFill>
                          <a:srgbClr val="0563C1"/>
                        </a:solidFill>
                        <a:effectLst/>
                        <a:latin typeface="Calibri"/>
                      </a:endParaRPr>
                    </a:p>
                  </a:txBody>
                  <a:tcPr marL="8186" marR="8186" marT="8186" marB="0"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lgn="l">
                        <a:buNone/>
                      </a:pPr>
                      <a:r>
                        <a:rPr lang="en-US" sz="1000" u="none" strike="noStrike" dirty="0">
                          <a:effectLst/>
                        </a:rPr>
                        <a:t>Establishing behavioral health support specialists.</a:t>
                      </a:r>
                      <a:endParaRPr lang="en-US" sz="1000" b="0" i="0" u="none" strike="noStrike" dirty="0">
                        <a:solidFill>
                          <a:srgbClr val="000000"/>
                        </a:solidFill>
                        <a:effectLst/>
                        <a:latin typeface="Calibri"/>
                      </a:endParaRPr>
                    </a:p>
                  </a:txBody>
                  <a:tcPr marL="8186" marR="8186" marT="8186" marB="0"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lgn="ctr">
                        <a:buNone/>
                      </a:pPr>
                      <a:r>
                        <a:rPr lang="en-US" sz="1000" u="none" strike="noStrike" dirty="0">
                          <a:effectLst/>
                        </a:rPr>
                        <a:t>Medium</a:t>
                      </a:r>
                      <a:endParaRPr lang="en-US" sz="1000" b="0" i="0" u="none" strike="noStrike" dirty="0">
                        <a:solidFill>
                          <a:srgbClr val="000000"/>
                        </a:solidFill>
                        <a:effectLst/>
                        <a:latin typeface="Calibri"/>
                      </a:endParaRPr>
                    </a:p>
                  </a:txBody>
                  <a:tcPr marL="8186" marR="8186" marT="8186" marB="0" anchor="ct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3643215430"/>
                  </a:ext>
                </a:extLst>
              </a:tr>
              <a:tr h="231532">
                <a:tc>
                  <a:txBody>
                    <a:bodyPr/>
                    <a:lstStyle/>
                    <a:p>
                      <a:pPr algn="ctr" fontAlgn="ctr"/>
                      <a:r>
                        <a:rPr lang="en-US" sz="1000" u="sng" strike="noStrike" dirty="0">
                          <a:effectLst/>
                        </a:rPr>
                        <a:t>HB 1451</a:t>
                      </a:r>
                      <a:endParaRPr lang="en-US" sz="1000" b="0" i="0" u="sng" strike="noStrike" dirty="0">
                        <a:solidFill>
                          <a:srgbClr val="0563C1"/>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dirty="0">
                          <a:effectLst/>
                        </a:rPr>
                        <a:t>Expanding the childcare workforce.</a:t>
                      </a:r>
                      <a:endParaRPr lang="en-US" sz="1000" b="0" i="0" u="none" strike="noStrike" dirty="0">
                        <a:solidFill>
                          <a:srgbClr val="000000"/>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dirty="0">
                          <a:effectLst/>
                        </a:rPr>
                        <a:t>Medium</a:t>
                      </a:r>
                      <a:endParaRPr lang="en-US" sz="1000" b="0" i="0" u="none" strike="noStrike" dirty="0">
                        <a:solidFill>
                          <a:srgbClr val="000000"/>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6225656"/>
                  </a:ext>
                </a:extLst>
              </a:tr>
              <a:tr h="231532">
                <a:tc>
                  <a:txBody>
                    <a:bodyPr/>
                    <a:lstStyle/>
                    <a:p>
                      <a:pPr algn="ctr" fontAlgn="ctr"/>
                      <a:r>
                        <a:rPr lang="en-US" sz="1000" u="sng" strike="noStrike" dirty="0">
                          <a:effectLst/>
                        </a:rPr>
                        <a:t>SSB 5181</a:t>
                      </a:r>
                      <a:endParaRPr lang="en-US" sz="1000" b="0" i="0" u="sng" strike="noStrike" dirty="0">
                        <a:solidFill>
                          <a:srgbClr val="0563C1"/>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dirty="0">
                          <a:effectLst/>
                        </a:rPr>
                        <a:t>Concerning medical assistants.</a:t>
                      </a:r>
                      <a:endParaRPr lang="en-US" sz="1000" b="0" i="0" u="none" strike="noStrike" dirty="0">
                        <a:solidFill>
                          <a:srgbClr val="000000"/>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dirty="0">
                          <a:effectLst/>
                        </a:rPr>
                        <a:t>Medium</a:t>
                      </a:r>
                      <a:endParaRPr lang="en-US" sz="1000" b="0" i="0" u="none" strike="noStrike" dirty="0">
                        <a:solidFill>
                          <a:srgbClr val="000000"/>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54916269"/>
                  </a:ext>
                </a:extLst>
              </a:tr>
              <a:tr h="311027">
                <a:tc>
                  <a:txBody>
                    <a:bodyPr/>
                    <a:lstStyle/>
                    <a:p>
                      <a:pPr algn="ctr" fontAlgn="ctr"/>
                      <a:r>
                        <a:rPr lang="en-US" sz="1000" u="sng" strike="noStrike" dirty="0">
                          <a:effectLst/>
                        </a:rPr>
                        <a:t>HB 1015 </a:t>
                      </a:r>
                    </a:p>
                    <a:p>
                      <a:pPr algn="ctr" fontAlgn="ctr"/>
                      <a:r>
                        <a:rPr lang="en-US" sz="1000" u="sng" strike="noStrike" dirty="0">
                          <a:effectLst/>
                        </a:rPr>
                        <a:t>SB 5264</a:t>
                      </a:r>
                      <a:endParaRPr lang="en-US" sz="1000" b="0" i="0" u="sng" strike="noStrike" dirty="0">
                        <a:solidFill>
                          <a:srgbClr val="0563C1"/>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dirty="0">
                          <a:effectLst/>
                        </a:rPr>
                        <a:t>Concerning minimum employment requirements for paraeducators.</a:t>
                      </a:r>
                      <a:endParaRPr lang="en-US" sz="1000" b="0" i="0" u="none" strike="noStrike" dirty="0">
                        <a:solidFill>
                          <a:srgbClr val="000000"/>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dirty="0">
                          <a:effectLst/>
                        </a:rPr>
                        <a:t>Low</a:t>
                      </a:r>
                      <a:endParaRPr lang="en-US" sz="1000" b="0" i="0" u="none" strike="noStrike" dirty="0">
                        <a:solidFill>
                          <a:srgbClr val="000000"/>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22030437"/>
                  </a:ext>
                </a:extLst>
              </a:tr>
              <a:tr h="311027">
                <a:tc>
                  <a:txBody>
                    <a:bodyPr/>
                    <a:lstStyle/>
                    <a:p>
                      <a:pPr algn="ctr" fontAlgn="ctr"/>
                      <a:r>
                        <a:rPr lang="en-US" sz="1000" u="sng" strike="noStrike" dirty="0">
                          <a:effectLst/>
                        </a:rPr>
                        <a:t>HB 1021</a:t>
                      </a:r>
                    </a:p>
                    <a:p>
                      <a:pPr algn="ctr" fontAlgn="ctr"/>
                      <a:r>
                        <a:rPr lang="en-US" sz="1000" u="sng" strike="noStrike" dirty="0">
                          <a:effectLst/>
                        </a:rPr>
                        <a:t>SB 5354</a:t>
                      </a:r>
                      <a:endParaRPr lang="en-US" sz="1000" b="0" i="0" u="sng" strike="noStrike" dirty="0">
                        <a:solidFill>
                          <a:srgbClr val="0563C1"/>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dirty="0">
                          <a:effectLst/>
                        </a:rPr>
                        <a:t>Aligning social worker licensing requirements.</a:t>
                      </a:r>
                      <a:endParaRPr lang="en-US" sz="1000" b="0" i="0" u="none" strike="noStrike" dirty="0">
                        <a:solidFill>
                          <a:srgbClr val="000000"/>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dirty="0">
                          <a:effectLst/>
                        </a:rPr>
                        <a:t>Low</a:t>
                      </a:r>
                      <a:endParaRPr lang="en-US" sz="1000" b="0" i="0" u="none" strike="noStrike" dirty="0">
                        <a:solidFill>
                          <a:srgbClr val="000000"/>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55581128"/>
                  </a:ext>
                </a:extLst>
              </a:tr>
              <a:tr h="231532">
                <a:tc>
                  <a:txBody>
                    <a:bodyPr/>
                    <a:lstStyle/>
                    <a:p>
                      <a:pPr algn="ctr" fontAlgn="ctr"/>
                      <a:r>
                        <a:rPr lang="en-US" sz="1000" u="sng" strike="noStrike" dirty="0">
                          <a:effectLst/>
                        </a:rPr>
                        <a:t>HB 1073</a:t>
                      </a:r>
                      <a:endParaRPr lang="en-US" sz="1000" b="0" i="0" u="sng" strike="noStrike" dirty="0">
                        <a:solidFill>
                          <a:srgbClr val="0563C1"/>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dirty="0">
                          <a:effectLst/>
                        </a:rPr>
                        <a:t>Concerning medical assistants.</a:t>
                      </a:r>
                      <a:endParaRPr lang="en-US" sz="1000" b="0" i="0" u="none" strike="noStrike" dirty="0">
                        <a:solidFill>
                          <a:srgbClr val="000000"/>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dirty="0">
                          <a:effectLst/>
                        </a:rPr>
                        <a:t>Low</a:t>
                      </a:r>
                      <a:endParaRPr lang="en-US" sz="1000" b="0" i="0" u="none" strike="noStrike" dirty="0">
                        <a:solidFill>
                          <a:srgbClr val="000000"/>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20667092"/>
                  </a:ext>
                </a:extLst>
              </a:tr>
              <a:tr h="311027">
                <a:tc>
                  <a:txBody>
                    <a:bodyPr/>
                    <a:lstStyle/>
                    <a:p>
                      <a:pPr algn="ctr" fontAlgn="ctr"/>
                      <a:r>
                        <a:rPr lang="en-US" sz="1000" u="sng" strike="noStrike" dirty="0">
                          <a:effectLst/>
                        </a:rPr>
                        <a:t>HB 1277</a:t>
                      </a:r>
                      <a:endParaRPr lang="en-US" sz="1000" b="0" i="0" u="sng" strike="noStrike" dirty="0">
                        <a:solidFill>
                          <a:srgbClr val="0563C1"/>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dirty="0">
                          <a:effectLst/>
                        </a:rPr>
                        <a:t>Improving consistency and quality of the implementation of the fundamental courses of study for paraeducators.</a:t>
                      </a:r>
                      <a:endParaRPr lang="en-US" sz="1000" b="0" i="0" u="none" strike="noStrike" dirty="0">
                        <a:solidFill>
                          <a:srgbClr val="000000"/>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dirty="0">
                          <a:effectLst/>
                        </a:rPr>
                        <a:t>Low</a:t>
                      </a:r>
                      <a:endParaRPr lang="en-US" sz="1000" b="0" i="0" u="none" strike="noStrike" dirty="0">
                        <a:solidFill>
                          <a:srgbClr val="000000"/>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6587598"/>
                  </a:ext>
                </a:extLst>
              </a:tr>
              <a:tr h="231532">
                <a:tc>
                  <a:txBody>
                    <a:bodyPr/>
                    <a:lstStyle/>
                    <a:p>
                      <a:pPr algn="ctr" fontAlgn="ctr"/>
                      <a:r>
                        <a:rPr lang="en-US" sz="1000" u="sng" strike="noStrike" dirty="0">
                          <a:effectLst/>
                        </a:rPr>
                        <a:t>HB 1287</a:t>
                      </a:r>
                      <a:endParaRPr lang="en-US" sz="1000" b="0" i="0" u="sng" strike="noStrike" dirty="0">
                        <a:solidFill>
                          <a:srgbClr val="0563C1"/>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dirty="0">
                          <a:effectLst/>
                        </a:rPr>
                        <a:t>Concerning dental hygienists.</a:t>
                      </a:r>
                      <a:endParaRPr lang="en-US" sz="1000" b="0" i="0" u="none" strike="noStrike" dirty="0">
                        <a:solidFill>
                          <a:srgbClr val="000000"/>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dirty="0">
                          <a:effectLst/>
                        </a:rPr>
                        <a:t>Low</a:t>
                      </a:r>
                      <a:endParaRPr lang="en-US" sz="1000" b="0" i="0" u="none" strike="noStrike" dirty="0">
                        <a:solidFill>
                          <a:srgbClr val="000000"/>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95316047"/>
                  </a:ext>
                </a:extLst>
              </a:tr>
              <a:tr h="311027">
                <a:tc>
                  <a:txBody>
                    <a:bodyPr/>
                    <a:lstStyle/>
                    <a:p>
                      <a:pPr algn="ctr" fontAlgn="ctr"/>
                      <a:r>
                        <a:rPr lang="en-US" sz="1000" u="sng" strike="noStrike" dirty="0">
                          <a:effectLst/>
                        </a:rPr>
                        <a:t>SB 5021</a:t>
                      </a:r>
                    </a:p>
                    <a:p>
                      <a:pPr algn="ctr" fontAlgn="ctr"/>
                      <a:r>
                        <a:rPr lang="en-US" sz="1000" u="sng" strike="noStrike" dirty="0">
                          <a:effectLst/>
                        </a:rPr>
                        <a:t>HB 1001</a:t>
                      </a:r>
                      <a:endParaRPr lang="en-US" sz="1000" b="0" i="0" u="sng" strike="noStrike" dirty="0">
                        <a:solidFill>
                          <a:srgbClr val="0563C1"/>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dirty="0">
                          <a:effectLst/>
                        </a:rPr>
                        <a:t>Concerning the audiology and speech-language pathology interstate compact.</a:t>
                      </a:r>
                      <a:endParaRPr lang="en-US" sz="1000" b="0" i="0" u="none" strike="noStrike" dirty="0">
                        <a:solidFill>
                          <a:srgbClr val="000000"/>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dirty="0">
                          <a:effectLst/>
                        </a:rPr>
                        <a:t>Low</a:t>
                      </a:r>
                      <a:endParaRPr lang="en-US" sz="1000" b="0" i="0" u="none" strike="noStrike" dirty="0">
                        <a:solidFill>
                          <a:srgbClr val="000000"/>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90837735"/>
                  </a:ext>
                </a:extLst>
              </a:tr>
              <a:tr h="231532">
                <a:tc>
                  <a:txBody>
                    <a:bodyPr/>
                    <a:lstStyle/>
                    <a:p>
                      <a:pPr algn="ctr" fontAlgn="ctr"/>
                      <a:r>
                        <a:rPr lang="en-US" sz="1000" u="sng" strike="noStrike" dirty="0">
                          <a:effectLst/>
                        </a:rPr>
                        <a:t>SB 5470</a:t>
                      </a:r>
                      <a:endParaRPr lang="en-US" sz="1000" b="0" i="0" u="sng" strike="noStrike" dirty="0">
                        <a:solidFill>
                          <a:srgbClr val="0563C1"/>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dirty="0">
                          <a:effectLst/>
                        </a:rPr>
                        <a:t>Creating a new health profession for lactation consultants.</a:t>
                      </a:r>
                      <a:endParaRPr lang="en-US" sz="1000" b="0" i="0" u="none" strike="noStrike" dirty="0">
                        <a:solidFill>
                          <a:srgbClr val="000000"/>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dirty="0">
                          <a:effectLst/>
                        </a:rPr>
                        <a:t>Low</a:t>
                      </a:r>
                      <a:endParaRPr lang="en-US" sz="1000" b="0" i="0" u="none" strike="noStrike" dirty="0">
                        <a:solidFill>
                          <a:srgbClr val="000000"/>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86243862"/>
                  </a:ext>
                </a:extLst>
              </a:tr>
              <a:tr h="231531">
                <a:tc>
                  <a:txBody>
                    <a:bodyPr/>
                    <a:lstStyle/>
                    <a:p>
                      <a:pPr lvl="0" algn="ctr">
                        <a:buNone/>
                      </a:pPr>
                      <a:r>
                        <a:rPr lang="en-US" sz="1000" u="sng" strike="noStrike" dirty="0">
                          <a:effectLst/>
                        </a:rPr>
                        <a:t>HB 1694</a:t>
                      </a:r>
                      <a:endParaRPr lang="en-US"/>
                    </a:p>
                  </a:txBody>
                  <a:tcPr marL="8186" marR="8186" marT="8186" marB="0"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lgn="l">
                        <a:buNone/>
                      </a:pPr>
                      <a:r>
                        <a:rPr lang="en-US" sz="1000" b="0" i="0" u="none" strike="noStrike" noProof="0" dirty="0">
                          <a:effectLst/>
                        </a:rPr>
                        <a:t>Addressing home care workforce shortages.</a:t>
                      </a:r>
                      <a:endParaRPr lang="en-US"/>
                    </a:p>
                  </a:txBody>
                  <a:tcPr marL="8186" marR="8186" marT="8186" marB="0"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lgn="ctr">
                        <a:buNone/>
                      </a:pPr>
                      <a:r>
                        <a:rPr lang="en-US" sz="1000" u="none" strike="noStrike" dirty="0">
                          <a:effectLst/>
                        </a:rPr>
                        <a:t>Monitoring</a:t>
                      </a:r>
                      <a:endParaRPr lang="en-US"/>
                    </a:p>
                  </a:txBody>
                  <a:tcPr marL="8186" marR="8186" marT="8186" marB="0" anchor="ct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1741659192"/>
                  </a:ext>
                </a:extLst>
              </a:tr>
              <a:tr h="231531">
                <a:tc>
                  <a:txBody>
                    <a:bodyPr/>
                    <a:lstStyle/>
                    <a:p>
                      <a:pPr lvl="0" algn="ctr">
                        <a:buNone/>
                      </a:pPr>
                      <a:r>
                        <a:rPr lang="en-US" sz="1000" u="sng" strike="noStrike" dirty="0">
                          <a:effectLst/>
                        </a:rPr>
                        <a:t>HB 1697</a:t>
                      </a:r>
                      <a:endParaRPr lang="en-US"/>
                    </a:p>
                  </a:txBody>
                  <a:tcPr marL="8186" marR="8186" marT="8186" marB="0"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lgn="l">
                        <a:buNone/>
                      </a:pPr>
                      <a:r>
                        <a:rPr lang="en-US" sz="1000" b="0" i="0" u="none" strike="noStrike" noProof="0" dirty="0">
                          <a:effectLst/>
                          <a:latin typeface="Franklin Gothic Book"/>
                        </a:rPr>
                        <a:t>Making the early achievers quality rating and improvement system voluntary.</a:t>
                      </a:r>
                      <a:endParaRPr lang="en-US"/>
                    </a:p>
                  </a:txBody>
                  <a:tcPr marL="8186" marR="8186" marT="8186" marB="0"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lgn="ctr">
                        <a:buNone/>
                      </a:pPr>
                      <a:r>
                        <a:rPr lang="en-US" sz="1000" u="none" strike="noStrike" dirty="0">
                          <a:effectLst/>
                        </a:rPr>
                        <a:t>Monitoring</a:t>
                      </a:r>
                      <a:endParaRPr lang="en-US"/>
                    </a:p>
                  </a:txBody>
                  <a:tcPr marL="8186" marR="8186" marT="8186" marB="0" anchor="ct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2623945430"/>
                  </a:ext>
                </a:extLst>
              </a:tr>
              <a:tr h="231532">
                <a:tc>
                  <a:txBody>
                    <a:bodyPr/>
                    <a:lstStyle/>
                    <a:p>
                      <a:pPr algn="ctr" fontAlgn="ctr"/>
                      <a:r>
                        <a:rPr lang="en-US" sz="1000" u="sng" strike="noStrike" dirty="0">
                          <a:effectLst/>
                        </a:rPr>
                        <a:t>HB 1466</a:t>
                      </a:r>
                      <a:endParaRPr lang="en-US" sz="1000" b="0" i="0" u="sng" strike="noStrike" dirty="0">
                        <a:solidFill>
                          <a:srgbClr val="0563C1"/>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dirty="0">
                          <a:effectLst/>
                        </a:rPr>
                        <a:t>Concerning currently credentialed dental auxiliaries.</a:t>
                      </a:r>
                      <a:endParaRPr lang="en-US" sz="1000" b="0" i="0" u="none" strike="noStrike" dirty="0">
                        <a:solidFill>
                          <a:srgbClr val="000000"/>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dirty="0">
                          <a:effectLst/>
                        </a:rPr>
                        <a:t>Other</a:t>
                      </a:r>
                      <a:endParaRPr lang="en-US" sz="1000" b="0" i="0" u="none" strike="noStrike" dirty="0">
                        <a:solidFill>
                          <a:srgbClr val="000000"/>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92204415"/>
                  </a:ext>
                </a:extLst>
              </a:tr>
              <a:tr h="231532">
                <a:tc>
                  <a:txBody>
                    <a:bodyPr/>
                    <a:lstStyle/>
                    <a:p>
                      <a:pPr algn="ctr" fontAlgn="ctr"/>
                      <a:r>
                        <a:rPr lang="en-US" sz="1000" u="sng" strike="noStrike" dirty="0">
                          <a:effectLst/>
                        </a:rPr>
                        <a:t>HB 1576</a:t>
                      </a:r>
                      <a:endParaRPr lang="en-US" sz="1000" b="0" i="0" u="sng" strike="noStrike" dirty="0">
                        <a:solidFill>
                          <a:srgbClr val="0563C1"/>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dirty="0">
                          <a:effectLst/>
                        </a:rPr>
                        <a:t>Concerning the dentist and dental hygienist compact.</a:t>
                      </a:r>
                      <a:endParaRPr lang="en-US" sz="1000" b="0" i="0" u="none" strike="noStrike" dirty="0">
                        <a:solidFill>
                          <a:srgbClr val="000000"/>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dirty="0">
                          <a:effectLst/>
                        </a:rPr>
                        <a:t>Other</a:t>
                      </a:r>
                      <a:endParaRPr lang="en-US" sz="1000" b="0" i="0" u="none" strike="noStrike" dirty="0">
                        <a:solidFill>
                          <a:srgbClr val="000000"/>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58788397"/>
                  </a:ext>
                </a:extLst>
              </a:tr>
              <a:tr h="231531">
                <a:tc>
                  <a:txBody>
                    <a:bodyPr/>
                    <a:lstStyle/>
                    <a:p>
                      <a:pPr lvl="0" algn="ctr">
                        <a:buNone/>
                      </a:pPr>
                      <a:r>
                        <a:rPr lang="en-US" sz="1000" u="sng" strike="noStrike" dirty="0">
                          <a:effectLst/>
                        </a:rPr>
                        <a:t>HB 1678</a:t>
                      </a:r>
                    </a:p>
                  </a:txBody>
                  <a:tcPr marL="8186" marR="8186" marT="8186" marB="0"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lgn="l">
                        <a:buNone/>
                      </a:pPr>
                      <a:r>
                        <a:rPr lang="en-US" sz="1000" b="0" i="0" u="none" strike="noStrike" noProof="0" dirty="0">
                          <a:effectLst/>
                          <a:latin typeface="Franklin Gothic Book"/>
                        </a:rPr>
                        <a:t>Establishing and authorizing the profession of dental therapy.</a:t>
                      </a:r>
                      <a:endParaRPr lang="en-US" dirty="0"/>
                    </a:p>
                  </a:txBody>
                  <a:tcPr marL="8186" marR="8186" marT="8186" marB="0"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lgn="ctr">
                        <a:buNone/>
                      </a:pPr>
                      <a:r>
                        <a:rPr lang="en-US" sz="1000" u="none" strike="noStrike" dirty="0">
                          <a:effectLst/>
                        </a:rPr>
                        <a:t>Other</a:t>
                      </a:r>
                    </a:p>
                  </a:txBody>
                  <a:tcPr marL="8186" marR="8186" marT="8186" marB="0" anchor="ct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4250177098"/>
                  </a:ext>
                </a:extLst>
              </a:tr>
              <a:tr h="231532">
                <a:tc>
                  <a:txBody>
                    <a:bodyPr/>
                    <a:lstStyle/>
                    <a:p>
                      <a:pPr algn="ctr" fontAlgn="ctr"/>
                      <a:r>
                        <a:rPr lang="en-US" sz="1000" u="sng" strike="noStrike" dirty="0">
                          <a:effectLst/>
                        </a:rPr>
                        <a:t>SB 5499</a:t>
                      </a:r>
                      <a:endParaRPr lang="en-US" sz="1000" b="0" i="0" u="sng" strike="noStrike" dirty="0">
                        <a:solidFill>
                          <a:srgbClr val="0563C1"/>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dirty="0">
                          <a:effectLst/>
                        </a:rPr>
                        <a:t>Concerning the multistate nurse licensure compact.</a:t>
                      </a:r>
                      <a:endParaRPr lang="en-US" sz="1000" b="0" i="0" u="none" strike="noStrike" dirty="0">
                        <a:solidFill>
                          <a:srgbClr val="000000"/>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dirty="0">
                          <a:effectLst/>
                        </a:rPr>
                        <a:t>Other</a:t>
                      </a:r>
                      <a:endParaRPr lang="en-US" sz="1000" b="0" i="0" u="none" strike="noStrike" dirty="0">
                        <a:solidFill>
                          <a:srgbClr val="000000"/>
                        </a:solidFill>
                        <a:effectLst/>
                        <a:latin typeface="Calibri" panose="020F0502020204030204" pitchFamily="34" charset="0"/>
                      </a:endParaRPr>
                    </a:p>
                  </a:txBody>
                  <a:tcPr marL="8187" marR="8187" marT="81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a:solidFill>
                        <a:schemeClr val="tx1"/>
                      </a:solidFill>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3461174"/>
                  </a:ext>
                </a:extLst>
              </a:tr>
            </a:tbl>
          </a:graphicData>
        </a:graphic>
      </p:graphicFrame>
    </p:spTree>
    <p:extLst>
      <p:ext uri="{BB962C8B-B14F-4D97-AF65-F5344CB8AC3E}">
        <p14:creationId xmlns:p14="http://schemas.microsoft.com/office/powerpoint/2010/main" val="29007958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a:xfrm>
            <a:off x="536860" y="1355383"/>
            <a:ext cx="8336975" cy="503067"/>
          </a:xfrm>
        </p:spPr>
        <p:txBody>
          <a:bodyPr/>
          <a:lstStyle/>
          <a:p>
            <a:r>
              <a:rPr lang="en-US" sz="3200" b="1">
                <a:latin typeface="Franklin Gothic Book" panose="020B0503020102020204" pitchFamily="34" charset="0"/>
              </a:rPr>
              <a:t>Industry Demand (Carolyn)</a:t>
            </a:r>
            <a:endParaRPr lang="en-US" sz="3200"/>
          </a:p>
        </p:txBody>
      </p:sp>
      <p:sp>
        <p:nvSpPr>
          <p:cNvPr id="3" name="Content Placeholder 2">
            <a:extLst>
              <a:ext uri="{FF2B5EF4-FFF2-40B4-BE49-F238E27FC236}">
                <a16:creationId xmlns:a16="http://schemas.microsoft.com/office/drawing/2014/main" id="{01B0B806-200F-4863-920F-16A5FBA1CF1C}"/>
              </a:ext>
            </a:extLst>
          </p:cNvPr>
          <p:cNvSpPr>
            <a:spLocks noGrp="1"/>
          </p:cNvSpPr>
          <p:nvPr>
            <p:ph idx="1"/>
          </p:nvPr>
        </p:nvSpPr>
        <p:spPr>
          <a:xfrm>
            <a:off x="536860" y="2178996"/>
            <a:ext cx="8336975" cy="4679004"/>
          </a:xfrm>
        </p:spPr>
        <p:txBody>
          <a:bodyPr/>
          <a:lstStyle/>
          <a:p>
            <a:pPr marL="0" indent="0">
              <a:buNone/>
            </a:pPr>
            <a:r>
              <a:rPr lang="en-US" sz="1600" b="1">
                <a:latin typeface="Franklin Gothic Book" panose="020B0503020102020204" pitchFamily="34" charset="0"/>
              </a:rPr>
              <a:t>Industry Demand: </a:t>
            </a:r>
            <a:r>
              <a:rPr lang="en-US" sz="1600">
                <a:latin typeface="Franklin Gothic Book" panose="020B0503020102020204" pitchFamily="34" charset="0"/>
              </a:rPr>
              <a:t>Meets the needs of employers and related partners across industries</a:t>
            </a:r>
          </a:p>
          <a:p>
            <a:r>
              <a:rPr lang="en-US" sz="1600"/>
              <a:t>Team Members: </a:t>
            </a:r>
            <a:r>
              <a:rPr lang="en-US" sz="1600">
                <a:latin typeface="Franklin Gothic Book" panose="020B0503020102020204" pitchFamily="34" charset="0"/>
              </a:rPr>
              <a:t>Carolyn McKinnon, Danny Marshall, and Vacant Position</a:t>
            </a:r>
          </a:p>
          <a:p>
            <a:r>
              <a:rPr lang="en-US" sz="1600"/>
              <a:t>Highlights</a:t>
            </a:r>
          </a:p>
          <a:p>
            <a:pPr lvl="1"/>
            <a:r>
              <a:rPr lang="en-US" sz="1600"/>
              <a:t>Commercial Drivers Licensing &amp; Related Supply Chain </a:t>
            </a:r>
          </a:p>
          <a:p>
            <a:pPr lvl="1"/>
            <a:r>
              <a:rPr lang="en-US" sz="1600"/>
              <a:t>Free Career Exploration in Law Enforcement and Corrections</a:t>
            </a:r>
          </a:p>
          <a:p>
            <a:pPr marL="0" indent="0">
              <a:buNone/>
            </a:pPr>
            <a:r>
              <a:rPr lang="en-US" sz="1600" b="1">
                <a:latin typeface="Franklin Gothic Book" panose="020B0503020102020204" pitchFamily="34" charset="0"/>
              </a:rPr>
              <a:t>Programs</a:t>
            </a:r>
            <a:r>
              <a:rPr lang="en-US" sz="1600">
                <a:latin typeface="Franklin Gothic Book" panose="020B0503020102020204" pitchFamily="34" charset="0"/>
              </a:rPr>
              <a:t>:</a:t>
            </a:r>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smtClean="0"/>
              <a:pPr/>
              <a:t>11</a:t>
            </a:fld>
            <a:endParaRPr lang="en-US"/>
          </a:p>
        </p:txBody>
      </p:sp>
      <p:graphicFrame>
        <p:nvGraphicFramePr>
          <p:cNvPr id="5" name="Table 4">
            <a:extLst>
              <a:ext uri="{FF2B5EF4-FFF2-40B4-BE49-F238E27FC236}">
                <a16:creationId xmlns:a16="http://schemas.microsoft.com/office/drawing/2014/main" id="{4A4A4212-F4BE-4268-AFD9-67EDB0FDC5C5}"/>
              </a:ext>
            </a:extLst>
          </p:cNvPr>
          <p:cNvGraphicFramePr>
            <a:graphicFrameLocks noGrp="1"/>
          </p:cNvGraphicFramePr>
          <p:nvPr>
            <p:extLst>
              <p:ext uri="{D42A27DB-BD31-4B8C-83A1-F6EECF244321}">
                <p14:modId xmlns:p14="http://schemas.microsoft.com/office/powerpoint/2010/main" val="735823650"/>
              </p:ext>
            </p:extLst>
          </p:nvPr>
        </p:nvGraphicFramePr>
        <p:xfrm>
          <a:off x="796479" y="4251339"/>
          <a:ext cx="7540898" cy="1483360"/>
        </p:xfrm>
        <a:graphic>
          <a:graphicData uri="http://schemas.openxmlformats.org/drawingml/2006/table">
            <a:tbl>
              <a:tblPr firstRow="1" bandRow="1">
                <a:tableStyleId>{5C22544A-7EE6-4342-B048-85BDC9FD1C3A}</a:tableStyleId>
              </a:tblPr>
              <a:tblGrid>
                <a:gridCol w="3775520">
                  <a:extLst>
                    <a:ext uri="{9D8B030D-6E8A-4147-A177-3AD203B41FA5}">
                      <a16:colId xmlns:a16="http://schemas.microsoft.com/office/drawing/2014/main" val="828185752"/>
                    </a:ext>
                  </a:extLst>
                </a:gridCol>
                <a:gridCol w="3765378">
                  <a:extLst>
                    <a:ext uri="{9D8B030D-6E8A-4147-A177-3AD203B41FA5}">
                      <a16:colId xmlns:a16="http://schemas.microsoft.com/office/drawing/2014/main" val="3126903809"/>
                    </a:ext>
                  </a:extLst>
                </a:gridCol>
              </a:tblGrid>
              <a:tr h="370840">
                <a:tc>
                  <a:txBody>
                    <a:bodyPr/>
                    <a:lstStyle/>
                    <a:p>
                      <a:pPr marL="257175" indent="-257175"/>
                      <a:r>
                        <a:rPr lang="en-US" sz="1400" b="0">
                          <a:solidFill>
                            <a:schemeClr val="tx1"/>
                          </a:solidFill>
                          <a:latin typeface="Franklin Gothic Book"/>
                        </a:rPr>
                        <a:t>Job Skills Program (JSP)</a:t>
                      </a:r>
                    </a:p>
                  </a:txBody>
                  <a:tcPr>
                    <a:lnL w="12700">
                      <a:solidFill>
                        <a:schemeClr val="tx1"/>
                      </a:solidFill>
                    </a:lnL>
                    <a:lnR w="12700">
                      <a:solidFill>
                        <a:schemeClr val="tx1"/>
                      </a:solidFill>
                    </a:lnR>
                    <a:lnT w="12700">
                      <a:solidFill>
                        <a:schemeClr val="tx1"/>
                      </a:solidFill>
                    </a:lnT>
                    <a:lnB w="12700">
                      <a:solidFill>
                        <a:schemeClr val="tx1"/>
                      </a:solidFill>
                    </a:lnB>
                    <a:solidFill>
                      <a:schemeClr val="accent1">
                        <a:lumMod val="20000"/>
                        <a:lumOff val="80000"/>
                      </a:schemeClr>
                    </a:solidFill>
                  </a:tcPr>
                </a:tc>
                <a:tc>
                  <a:txBody>
                    <a:bodyPr/>
                    <a:lstStyle/>
                    <a:p>
                      <a:pPr marL="257175" indent="-257175"/>
                      <a:r>
                        <a:rPr lang="en-US" sz="1400" b="0">
                          <a:solidFill>
                            <a:schemeClr val="tx1"/>
                          </a:solidFill>
                          <a:latin typeface="Franklin Gothic Book"/>
                        </a:rPr>
                        <a:t>Customized Training (CTP)</a:t>
                      </a:r>
                    </a:p>
                  </a:txBody>
                  <a:tcPr>
                    <a:lnL w="12700">
                      <a:solidFill>
                        <a:schemeClr val="tx1"/>
                      </a:solidFill>
                    </a:lnL>
                    <a:lnR w="12700">
                      <a:solidFill>
                        <a:schemeClr val="tx1"/>
                      </a:solidFill>
                    </a:lnR>
                    <a:lnT w="12700">
                      <a:solidFill>
                        <a:schemeClr val="tx1"/>
                      </a:solidFill>
                    </a:lnT>
                    <a:lnB w="12700">
                      <a:solidFill>
                        <a:schemeClr val="tx1"/>
                      </a:solidFill>
                    </a:lnB>
                    <a:solidFill>
                      <a:schemeClr val="accent1">
                        <a:lumMod val="20000"/>
                        <a:lumOff val="80000"/>
                      </a:schemeClr>
                    </a:solidFill>
                  </a:tcPr>
                </a:tc>
                <a:extLst>
                  <a:ext uri="{0D108BD9-81ED-4DB2-BD59-A6C34878D82A}">
                    <a16:rowId xmlns:a16="http://schemas.microsoft.com/office/drawing/2014/main" val="3201771501"/>
                  </a:ext>
                </a:extLst>
              </a:tr>
              <a:tr h="370840">
                <a:tc>
                  <a:txBody>
                    <a:bodyPr/>
                    <a:lstStyle/>
                    <a:p>
                      <a:pPr marL="257175" indent="-257175" algn="l" defTabSz="914400" rtl="0" eaLnBrk="1" latinLnBrk="0" hangingPunct="1"/>
                      <a:r>
                        <a:rPr lang="en-US" sz="1400" kern="1200">
                          <a:solidFill>
                            <a:schemeClr val="dk1"/>
                          </a:solidFill>
                          <a:latin typeface="Franklin Gothic Book"/>
                          <a:ea typeface="+mn-ea"/>
                          <a:cs typeface="+mn-cs"/>
                        </a:rPr>
                        <a:t>Workforce Development Funds</a:t>
                      </a: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marL="257175" indent="-257175" algn="l" defTabSz="914400" rtl="0" eaLnBrk="1" latinLnBrk="0" hangingPunct="1"/>
                      <a:r>
                        <a:rPr lang="en-US" sz="1400" kern="1200">
                          <a:solidFill>
                            <a:schemeClr val="dk1"/>
                          </a:solidFill>
                          <a:latin typeface="Franklin Gothic Book"/>
                          <a:ea typeface="+mn-ea"/>
                          <a:cs typeface="+mn-cs"/>
                        </a:rPr>
                        <a:t>Invest in Washington</a:t>
                      </a: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64393097"/>
                  </a:ext>
                </a:extLst>
              </a:tr>
              <a:tr h="370840">
                <a:tc>
                  <a:txBody>
                    <a:bodyPr/>
                    <a:lstStyle/>
                    <a:p>
                      <a:pPr marL="257175" indent="-257175"/>
                      <a:r>
                        <a:rPr lang="en-US" sz="1400">
                          <a:latin typeface="Franklin Gothic Book"/>
                        </a:rPr>
                        <a:t>Centers of Excellence</a:t>
                      </a: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marL="257175" indent="-257175"/>
                      <a:r>
                        <a:rPr lang="en-US" sz="1400">
                          <a:latin typeface="Franklin Gothic Book"/>
                        </a:rPr>
                        <a:t>Continuing Education Council (CEC)</a:t>
                      </a: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3513085842"/>
                  </a:ext>
                </a:extLst>
              </a:tr>
              <a:tr h="370840">
                <a:tc>
                  <a:txBody>
                    <a:bodyPr/>
                    <a:lstStyle/>
                    <a:p>
                      <a:pPr marL="257175" indent="-257175"/>
                      <a:r>
                        <a:rPr lang="en-US" sz="1400">
                          <a:latin typeface="Franklin Gothic Book"/>
                        </a:rPr>
                        <a:t>Partner Agency Contracts with AWB &amp; WSLC</a:t>
                      </a: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marL="257175" indent="-257175"/>
                      <a:r>
                        <a:rPr lang="en-US" sz="1400">
                          <a:latin typeface="Franklin Gothic Book"/>
                        </a:rPr>
                        <a:t>Economic Development</a:t>
                      </a: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3676510291"/>
                  </a:ext>
                </a:extLst>
              </a:tr>
            </a:tbl>
          </a:graphicData>
        </a:graphic>
      </p:graphicFrame>
    </p:spTree>
    <p:extLst>
      <p:ext uri="{BB962C8B-B14F-4D97-AF65-F5344CB8AC3E}">
        <p14:creationId xmlns:p14="http://schemas.microsoft.com/office/powerpoint/2010/main" val="26939058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860" y="1245326"/>
            <a:ext cx="8336975" cy="483719"/>
          </a:xfrm>
        </p:spPr>
        <p:txBody>
          <a:bodyPr/>
          <a:lstStyle/>
          <a:p>
            <a:r>
              <a:rPr lang="en-US" sz="3200" b="1">
                <a:latin typeface="Franklin Gothic Book" panose="020B0503020102020204" pitchFamily="34" charset="0"/>
              </a:rPr>
              <a:t>Industry Demand</a:t>
            </a:r>
            <a:endParaRPr lang="en-US" sz="1600"/>
          </a:p>
        </p:txBody>
      </p:sp>
      <p:sp>
        <p:nvSpPr>
          <p:cNvPr id="4" name="Slide Number Placeholder 3"/>
          <p:cNvSpPr>
            <a:spLocks noGrp="1"/>
          </p:cNvSpPr>
          <p:nvPr>
            <p:ph type="sldNum" sz="quarter" idx="12"/>
          </p:nvPr>
        </p:nvSpPr>
        <p:spPr/>
        <p:txBody>
          <a:bodyPr/>
          <a:lstStyle/>
          <a:p>
            <a:fld id="{DEE5BC03-7CE3-4FE3-BC0A-0ACCA8AC1F24}" type="slidenum">
              <a:rPr lang="en-US" smtClean="0"/>
              <a:pPr/>
              <a:t>12</a:t>
            </a:fld>
            <a:endParaRPr lang="en-US"/>
          </a:p>
        </p:txBody>
      </p:sp>
      <p:graphicFrame>
        <p:nvGraphicFramePr>
          <p:cNvPr id="7" name="Content Placeholder 6">
            <a:extLst>
              <a:ext uri="{FF2B5EF4-FFF2-40B4-BE49-F238E27FC236}">
                <a16:creationId xmlns:a16="http://schemas.microsoft.com/office/drawing/2014/main" id="{B3AA74E2-9ED5-4595-9B30-8A1AF302AFE4}"/>
              </a:ext>
            </a:extLst>
          </p:cNvPr>
          <p:cNvGraphicFramePr>
            <a:graphicFrameLocks noGrp="1"/>
          </p:cNvGraphicFramePr>
          <p:nvPr>
            <p:ph idx="1"/>
            <p:extLst>
              <p:ext uri="{D42A27DB-BD31-4B8C-83A1-F6EECF244321}">
                <p14:modId xmlns:p14="http://schemas.microsoft.com/office/powerpoint/2010/main" val="688739441"/>
              </p:ext>
            </p:extLst>
          </p:nvPr>
        </p:nvGraphicFramePr>
        <p:xfrm>
          <a:off x="536860" y="2431915"/>
          <a:ext cx="8336974" cy="3453520"/>
        </p:xfrm>
        <a:graphic>
          <a:graphicData uri="http://schemas.openxmlformats.org/drawingml/2006/table">
            <a:tbl>
              <a:tblPr>
                <a:tableStyleId>{5C22544A-7EE6-4342-B048-85BDC9FD1C3A}</a:tableStyleId>
              </a:tblPr>
              <a:tblGrid>
                <a:gridCol w="1194663">
                  <a:extLst>
                    <a:ext uri="{9D8B030D-6E8A-4147-A177-3AD203B41FA5}">
                      <a16:colId xmlns:a16="http://schemas.microsoft.com/office/drawing/2014/main" val="3557765129"/>
                    </a:ext>
                  </a:extLst>
                </a:gridCol>
                <a:gridCol w="5802522">
                  <a:extLst>
                    <a:ext uri="{9D8B030D-6E8A-4147-A177-3AD203B41FA5}">
                      <a16:colId xmlns:a16="http://schemas.microsoft.com/office/drawing/2014/main" val="1792139320"/>
                    </a:ext>
                  </a:extLst>
                </a:gridCol>
                <a:gridCol w="1339789">
                  <a:extLst>
                    <a:ext uri="{9D8B030D-6E8A-4147-A177-3AD203B41FA5}">
                      <a16:colId xmlns:a16="http://schemas.microsoft.com/office/drawing/2014/main" val="1376177040"/>
                    </a:ext>
                  </a:extLst>
                </a:gridCol>
              </a:tblGrid>
              <a:tr h="575586">
                <a:tc>
                  <a:txBody>
                    <a:bodyPr/>
                    <a:lstStyle/>
                    <a:p>
                      <a:pPr lvl="0" algn="ctr">
                        <a:buNone/>
                      </a:pPr>
                      <a:r>
                        <a:rPr lang="en-US" sz="1000" u="sng" strike="noStrike">
                          <a:effectLst/>
                        </a:rPr>
                        <a:t>SB 5327</a:t>
                      </a:r>
                      <a:endParaRPr lang="en-US"/>
                    </a:p>
                  </a:txBody>
                  <a:tcPr marL="9524" marR="9524" marT="9524" marB="0"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lgn="l">
                        <a:buNone/>
                      </a:pPr>
                      <a:r>
                        <a:rPr lang="en-US" sz="1000" u="none" strike="noStrike">
                          <a:effectLst/>
                        </a:rPr>
                        <a:t> Concerning paying interns</a:t>
                      </a:r>
                      <a:endParaRPr lang="en-US"/>
                    </a:p>
                  </a:txBody>
                  <a:tcPr marL="9524" marR="9524" marT="9524" marB="0"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lgn="ctr">
                        <a:buNone/>
                      </a:pPr>
                      <a:r>
                        <a:rPr lang="en-US" sz="1000" u="none" strike="noStrike">
                          <a:effectLst/>
                        </a:rPr>
                        <a:t>High</a:t>
                      </a:r>
                      <a:endParaRPr lang="en-US"/>
                    </a:p>
                  </a:txBody>
                  <a:tcPr marL="9524" marR="9524" marT="9524" marB="0" anchor="ct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2371232173"/>
                  </a:ext>
                </a:extLst>
              </a:tr>
              <a:tr h="575586">
                <a:tc>
                  <a:txBody>
                    <a:bodyPr/>
                    <a:lstStyle/>
                    <a:p>
                      <a:pPr lvl="0" algn="ctr">
                        <a:buNone/>
                      </a:pPr>
                      <a:r>
                        <a:rPr lang="en-US" sz="1000" u="sng" strike="noStrike">
                          <a:effectLst/>
                        </a:rPr>
                        <a:t>HB 1360</a:t>
                      </a:r>
                      <a:endParaRPr lang="en-US" sz="1000" b="0" i="0" u="sng" strike="noStrike">
                        <a:solidFill>
                          <a:srgbClr val="0563C1"/>
                        </a:solidFill>
                        <a:effectLst/>
                        <a:latin typeface="Calibri"/>
                      </a:endParaRPr>
                    </a:p>
                  </a:txBody>
                  <a:tcPr marL="9524" marR="9524" marT="9524" marB="0" anchor="ctr">
                    <a:lnL w="12700">
                      <a:solidFill>
                        <a:schemeClr val="tx1"/>
                      </a:solidFill>
                    </a:lnL>
                    <a:lnR w="12700">
                      <a:solidFill>
                        <a:schemeClr val="tx1"/>
                      </a:solidFill>
                    </a:lnR>
                    <a:lnT w="12700" cap="flat" cmpd="sng" algn="ctr">
                      <a:solidFill>
                        <a:schemeClr val="tx1"/>
                      </a:solidFill>
                      <a:prstDash val="solid"/>
                      <a:round/>
                      <a:headEnd type="none" w="med" len="med"/>
                      <a:tailEnd type="none" w="med" len="med"/>
                    </a:lnT>
                    <a:lnB w="12700">
                      <a:solidFill>
                        <a:schemeClr val="tx1"/>
                      </a:solidFill>
                    </a:lnB>
                  </a:tcPr>
                </a:tc>
                <a:tc>
                  <a:txBody>
                    <a:bodyPr/>
                    <a:lstStyle/>
                    <a:p>
                      <a:pPr lvl="0" algn="l">
                        <a:buNone/>
                      </a:pPr>
                      <a:r>
                        <a:rPr lang="en-US" sz="1000" u="none" strike="noStrike">
                          <a:effectLst/>
                        </a:rPr>
                        <a:t>Concerning alternative professional licensing standards.</a:t>
                      </a:r>
                      <a:endParaRPr lang="en-US" sz="1000" b="0" i="0" u="none" strike="noStrike">
                        <a:solidFill>
                          <a:srgbClr val="000000"/>
                        </a:solidFill>
                        <a:effectLst/>
                        <a:latin typeface="Calibri"/>
                      </a:endParaRPr>
                    </a:p>
                  </a:txBody>
                  <a:tcPr marL="9524" marR="9524" marT="9524" marB="0" anchor="ctr">
                    <a:lnL w="12700">
                      <a:solidFill>
                        <a:schemeClr val="tx1"/>
                      </a:solidFill>
                    </a:lnL>
                    <a:lnR w="12700">
                      <a:solidFill>
                        <a:schemeClr val="tx1"/>
                      </a:solidFill>
                    </a:lnR>
                    <a:lnT w="12700" cap="flat" cmpd="sng" algn="ctr">
                      <a:solidFill>
                        <a:schemeClr val="tx1"/>
                      </a:solidFill>
                      <a:prstDash val="solid"/>
                      <a:round/>
                      <a:headEnd type="none" w="med" len="med"/>
                      <a:tailEnd type="none" w="med" len="med"/>
                    </a:lnT>
                    <a:lnB w="12700">
                      <a:solidFill>
                        <a:schemeClr val="tx1"/>
                      </a:solidFill>
                    </a:lnB>
                  </a:tcPr>
                </a:tc>
                <a:tc>
                  <a:txBody>
                    <a:bodyPr/>
                    <a:lstStyle/>
                    <a:p>
                      <a:pPr lvl="0" algn="ctr">
                        <a:buNone/>
                      </a:pPr>
                      <a:r>
                        <a:rPr lang="en-US" sz="1000" u="none" strike="noStrike">
                          <a:effectLst/>
                        </a:rPr>
                        <a:t>Medium</a:t>
                      </a:r>
                      <a:endParaRPr lang="en-US" sz="1000" b="0" i="0" u="none" strike="noStrike">
                        <a:solidFill>
                          <a:srgbClr val="000000"/>
                        </a:solidFill>
                        <a:effectLst/>
                        <a:latin typeface="Calibri"/>
                      </a:endParaRPr>
                    </a:p>
                  </a:txBody>
                  <a:tcPr marL="9524" marR="9524" marT="9524" marB="0" anchor="ctr">
                    <a:lnL w="12700">
                      <a:solidFill>
                        <a:schemeClr val="tx1"/>
                      </a:solidFill>
                    </a:lnL>
                    <a:lnR w="12700">
                      <a:solidFill>
                        <a:schemeClr val="tx1"/>
                      </a:solidFill>
                    </a:lnR>
                    <a:lnT w="12700" cap="flat" cmpd="sng" algn="ctr">
                      <a:solidFill>
                        <a:schemeClr val="tx1"/>
                      </a:solidFill>
                      <a:prstDash val="solid"/>
                      <a:round/>
                      <a:headEnd type="none" w="med" len="med"/>
                      <a:tailEnd type="none" w="med" len="med"/>
                    </a:lnT>
                    <a:lnB w="12700">
                      <a:solidFill>
                        <a:schemeClr val="tx1"/>
                      </a:solidFill>
                    </a:lnB>
                  </a:tcPr>
                </a:tc>
                <a:extLst>
                  <a:ext uri="{0D108BD9-81ED-4DB2-BD59-A6C34878D82A}">
                    <a16:rowId xmlns:a16="http://schemas.microsoft.com/office/drawing/2014/main" val="1125376066"/>
                  </a:ext>
                </a:extLst>
              </a:tr>
              <a:tr h="575587">
                <a:tc>
                  <a:txBody>
                    <a:bodyPr/>
                    <a:lstStyle/>
                    <a:p>
                      <a:pPr lvl="0" algn="ctr">
                        <a:buNone/>
                      </a:pPr>
                      <a:r>
                        <a:rPr lang="en-US" sz="1000" u="sng" strike="noStrike">
                          <a:effectLst/>
                        </a:rPr>
                        <a:t>HB 1061</a:t>
                      </a:r>
                      <a:endParaRPr lang="en-US"/>
                    </a:p>
                    <a:p>
                      <a:pPr lvl="0" algn="ctr">
                        <a:buNone/>
                      </a:pPr>
                      <a:r>
                        <a:rPr lang="en-US" sz="1000" u="sng" strike="noStrike">
                          <a:effectLst/>
                        </a:rPr>
                        <a:t>SB 5026</a:t>
                      </a:r>
                      <a:endParaRPr lang="en-US" sz="1000" b="0" i="0" u="sng" strike="noStrike">
                        <a:solidFill>
                          <a:srgbClr val="0563C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l">
                        <a:buNone/>
                      </a:pPr>
                      <a:r>
                        <a:rPr lang="en-US" sz="1000" u="none" strike="noStrike">
                          <a:effectLst/>
                        </a:rPr>
                        <a:t>Eliminating pre-licensing education requirements for licensed insurance producers.</a:t>
                      </a:r>
                      <a:endParaRPr lang="en-US" sz="1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ctr">
                        <a:buNone/>
                      </a:pPr>
                      <a:r>
                        <a:rPr lang="en-US" sz="1000" u="none" strike="noStrike">
                          <a:effectLst/>
                        </a:rPr>
                        <a:t>Low</a:t>
                      </a:r>
                      <a:endParaRPr lang="en-US" sz="1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84231920"/>
                  </a:ext>
                </a:extLst>
              </a:tr>
              <a:tr h="575587">
                <a:tc>
                  <a:txBody>
                    <a:bodyPr/>
                    <a:lstStyle/>
                    <a:p>
                      <a:pPr algn="ctr" fontAlgn="ctr"/>
                      <a:r>
                        <a:rPr lang="en-US" sz="1000" u="sng" strike="noStrike">
                          <a:effectLst/>
                        </a:rPr>
                        <a:t>HB 1231</a:t>
                      </a:r>
                    </a:p>
                    <a:p>
                      <a:pPr algn="ctr" fontAlgn="ctr"/>
                      <a:r>
                        <a:rPr lang="en-US" sz="1000" u="sng" strike="noStrike">
                          <a:effectLst/>
                        </a:rPr>
                        <a:t>SB 5229</a:t>
                      </a:r>
                      <a:endParaRPr lang="en-US" sz="1000" b="0" i="0" u="sng" strike="noStrike">
                        <a:solidFill>
                          <a:srgbClr val="0563C1"/>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a:effectLst/>
                        </a:rPr>
                        <a:t>Accelerating rural job growth and promoting economic recovery across Washington through site readiness grants.</a:t>
                      </a:r>
                      <a:endParaRPr lang="en-US" sz="10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Low</a:t>
                      </a:r>
                      <a:endParaRPr lang="en-US" sz="10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214481"/>
                  </a:ext>
                </a:extLst>
              </a:tr>
              <a:tr h="575587">
                <a:tc>
                  <a:txBody>
                    <a:bodyPr/>
                    <a:lstStyle/>
                    <a:p>
                      <a:pPr algn="ctr" fontAlgn="ctr"/>
                      <a:r>
                        <a:rPr lang="en-US" sz="1000" u="sng" strike="noStrike">
                          <a:effectLst/>
                        </a:rPr>
                        <a:t>SB 5026</a:t>
                      </a:r>
                    </a:p>
                    <a:p>
                      <a:pPr algn="ctr" fontAlgn="ctr"/>
                      <a:r>
                        <a:rPr lang="en-US" sz="1000" u="sng" strike="noStrike">
                          <a:effectLst/>
                        </a:rPr>
                        <a:t>HB 1061</a:t>
                      </a:r>
                      <a:endParaRPr lang="en-US" sz="1000" b="0" i="0" u="sng" strike="noStrike">
                        <a:solidFill>
                          <a:srgbClr val="0563C1"/>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a:effectLst/>
                        </a:rPr>
                        <a:t>Eliminating pre-licensing education requirements for licensed insurance producers.</a:t>
                      </a:r>
                      <a:endParaRPr lang="en-US" sz="10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Low</a:t>
                      </a:r>
                      <a:endParaRPr lang="en-US" sz="10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99124088"/>
                  </a:ext>
                </a:extLst>
              </a:tr>
              <a:tr h="575587">
                <a:tc>
                  <a:txBody>
                    <a:bodyPr/>
                    <a:lstStyle/>
                    <a:p>
                      <a:pPr algn="ctr" fontAlgn="ctr"/>
                      <a:r>
                        <a:rPr lang="en-US" sz="1000" u="sng" strike="noStrike">
                          <a:effectLst/>
                        </a:rPr>
                        <a:t>SB 5229</a:t>
                      </a:r>
                    </a:p>
                    <a:p>
                      <a:pPr algn="ctr" fontAlgn="ctr"/>
                      <a:r>
                        <a:rPr lang="en-US" sz="1000" u="sng" strike="noStrike">
                          <a:effectLst/>
                        </a:rPr>
                        <a:t>HB 1231</a:t>
                      </a:r>
                      <a:endParaRPr lang="en-US" sz="1000" b="0" i="0" u="sng" strike="noStrike">
                        <a:solidFill>
                          <a:srgbClr val="0563C1"/>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a:effectLst/>
                        </a:rPr>
                        <a:t>Accelerating rural job growth and promoting economic recovery across Washington through site readiness grants.</a:t>
                      </a:r>
                      <a:endParaRPr lang="en-US" sz="10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Low</a:t>
                      </a:r>
                      <a:endParaRPr lang="en-US" sz="1000" b="0" i="0" u="none" strike="noStrike">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31651864"/>
                  </a:ext>
                </a:extLst>
              </a:tr>
            </a:tbl>
          </a:graphicData>
        </a:graphic>
      </p:graphicFrame>
    </p:spTree>
    <p:extLst>
      <p:ext uri="{BB962C8B-B14F-4D97-AF65-F5344CB8AC3E}">
        <p14:creationId xmlns:p14="http://schemas.microsoft.com/office/powerpoint/2010/main" val="36276307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a:xfrm>
            <a:off x="536860" y="1612000"/>
            <a:ext cx="8336975" cy="797070"/>
          </a:xfrm>
        </p:spPr>
        <p:txBody>
          <a:bodyPr lIns="91440" tIns="45720" rIns="91440" bIns="45720" anchor="t"/>
          <a:lstStyle/>
          <a:p>
            <a:r>
              <a:rPr lang="en-US"/>
              <a:t>FY24 Grant Calendar</a:t>
            </a:r>
          </a:p>
        </p:txBody>
      </p:sp>
      <p:sp>
        <p:nvSpPr>
          <p:cNvPr id="3" name="Content Placeholder 2">
            <a:extLst>
              <a:ext uri="{FF2B5EF4-FFF2-40B4-BE49-F238E27FC236}">
                <a16:creationId xmlns:a16="http://schemas.microsoft.com/office/drawing/2014/main" id="{01B0B806-200F-4863-920F-16A5FBA1CF1C}"/>
              </a:ext>
            </a:extLst>
          </p:cNvPr>
          <p:cNvSpPr>
            <a:spLocks noGrp="1"/>
          </p:cNvSpPr>
          <p:nvPr>
            <p:ph idx="1"/>
          </p:nvPr>
        </p:nvSpPr>
        <p:spPr>
          <a:xfrm>
            <a:off x="536860" y="2415155"/>
            <a:ext cx="8336975" cy="3762126"/>
          </a:xfrm>
        </p:spPr>
        <p:txBody>
          <a:bodyPr lIns="91440" tIns="45720" rIns="91440" bIns="45720" anchor="t"/>
          <a:lstStyle/>
          <a:p>
            <a:pPr fontAlgn="base"/>
            <a:r>
              <a:rPr lang="en-US"/>
              <a:t>WorkFirst​: February 9 – March 16​</a:t>
            </a:r>
          </a:p>
          <a:p>
            <a:pPr fontAlgn="base"/>
            <a:r>
              <a:rPr lang="en-US"/>
              <a:t>HEET​: February 16 – March 30 </a:t>
            </a:r>
          </a:p>
          <a:p>
            <a:pPr fontAlgn="base"/>
            <a:r>
              <a:rPr lang="en-US"/>
              <a:t>Workforce Development​: February 23 – March 30​</a:t>
            </a:r>
          </a:p>
          <a:p>
            <a:pPr fontAlgn="base"/>
            <a:r>
              <a:rPr lang="en-US"/>
              <a:t>​Worker Retraining: March 2 – March 30</a:t>
            </a:r>
          </a:p>
          <a:p>
            <a:pPr fontAlgn="base"/>
            <a:r>
              <a:rPr lang="en-US"/>
              <a:t>Early Achievers Grant: March 9 – April 20</a:t>
            </a:r>
          </a:p>
          <a:p>
            <a:pPr fontAlgn="base"/>
            <a:r>
              <a:rPr lang="en-US"/>
              <a:t>Job Skills Program: April 6 – May 23</a:t>
            </a:r>
          </a:p>
          <a:p>
            <a:pPr marL="0" indent="0">
              <a:buNone/>
            </a:pPr>
            <a:endParaRPr lang="en-US" sz="1200"/>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smtClean="0"/>
              <a:pPr/>
              <a:t>13</a:t>
            </a:fld>
            <a:endParaRPr lang="en-US"/>
          </a:p>
        </p:txBody>
      </p:sp>
    </p:spTree>
    <p:extLst>
      <p:ext uri="{BB962C8B-B14F-4D97-AF65-F5344CB8AC3E}">
        <p14:creationId xmlns:p14="http://schemas.microsoft.com/office/powerpoint/2010/main" val="41281860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p:txBody>
          <a:bodyPr lIns="91440" tIns="45720" rIns="91440" bIns="45720" anchor="t"/>
          <a:lstStyle/>
          <a:p>
            <a:r>
              <a:rPr lang="en-US"/>
              <a:t>FY 24 Grant calendar</a:t>
            </a:r>
          </a:p>
        </p:txBody>
      </p:sp>
      <p:sp>
        <p:nvSpPr>
          <p:cNvPr id="3" name="Content Placeholder 2">
            <a:extLst>
              <a:ext uri="{FF2B5EF4-FFF2-40B4-BE49-F238E27FC236}">
                <a16:creationId xmlns:a16="http://schemas.microsoft.com/office/drawing/2014/main" id="{01B0B806-200F-4863-920F-16A5FBA1CF1C}"/>
              </a:ext>
            </a:extLst>
          </p:cNvPr>
          <p:cNvSpPr>
            <a:spLocks noGrp="1"/>
          </p:cNvSpPr>
          <p:nvPr>
            <p:ph idx="1"/>
          </p:nvPr>
        </p:nvSpPr>
        <p:spPr>
          <a:xfrm>
            <a:off x="536860" y="2415154"/>
            <a:ext cx="8336975" cy="4442845"/>
          </a:xfrm>
        </p:spPr>
        <p:txBody>
          <a:bodyPr lIns="91440" tIns="45720" rIns="91440" bIns="45720" anchor="t"/>
          <a:lstStyle/>
          <a:p>
            <a:pPr fontAlgn="base"/>
            <a:r>
              <a:rPr lang="en-US"/>
              <a:t>Perkins Plan​: March 2 – April 6​</a:t>
            </a:r>
          </a:p>
          <a:p>
            <a:pPr fontAlgn="base"/>
            <a:r>
              <a:rPr lang="en-US"/>
              <a:t>Perkins Leadership Block Grant​: April 13 – </a:t>
            </a:r>
            <a:r>
              <a:rPr lang="en-US" b="1"/>
              <a:t>May 11</a:t>
            </a:r>
            <a:r>
              <a:rPr lang="en-US"/>
              <a:t> (final deadline)​</a:t>
            </a:r>
          </a:p>
          <a:p>
            <a:pPr fontAlgn="base"/>
            <a:r>
              <a:rPr lang="en-US"/>
              <a:t>Perkins Corrections​: April 13 – May 11​</a:t>
            </a:r>
          </a:p>
          <a:p>
            <a:pPr fontAlgn="base"/>
            <a:r>
              <a:rPr lang="en-US"/>
              <a:t>Perkins Non-Trad​: April 13 – May 11 (Priority deadline), November 30 (final deadline)​</a:t>
            </a:r>
          </a:p>
          <a:p>
            <a:pPr fontAlgn="base"/>
            <a:r>
              <a:rPr lang="en-US"/>
              <a:t>Perkins Special Projects​: April 13 – May 11 (Priority deadline), November 30 (final deadline)​</a:t>
            </a:r>
          </a:p>
          <a:p>
            <a:pPr>
              <a:buFont typeface="Arial"/>
              <a:buChar char="•"/>
            </a:pPr>
            <a:endParaRPr lang="en-US" sz="900"/>
          </a:p>
          <a:p>
            <a:pPr marL="0" indent="0">
              <a:buNone/>
            </a:pPr>
            <a:endParaRPr lang="en-US" sz="1200"/>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smtClean="0"/>
              <a:pPr/>
              <a:t>14</a:t>
            </a:fld>
            <a:endParaRPr lang="en-US"/>
          </a:p>
        </p:txBody>
      </p:sp>
    </p:spTree>
    <p:extLst>
      <p:ext uri="{BB962C8B-B14F-4D97-AF65-F5344CB8AC3E}">
        <p14:creationId xmlns:p14="http://schemas.microsoft.com/office/powerpoint/2010/main" val="6629544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a:xfrm>
            <a:off x="536860" y="1549936"/>
            <a:ext cx="8336975" cy="621764"/>
          </a:xfrm>
        </p:spPr>
        <p:txBody>
          <a:bodyPr/>
          <a:lstStyle/>
          <a:p>
            <a:r>
              <a:rPr lang="en-US"/>
              <a:t>Upcoming webinars</a:t>
            </a:r>
          </a:p>
        </p:txBody>
      </p:sp>
      <p:sp>
        <p:nvSpPr>
          <p:cNvPr id="3" name="Content Placeholder 2">
            <a:extLst>
              <a:ext uri="{FF2B5EF4-FFF2-40B4-BE49-F238E27FC236}">
                <a16:creationId xmlns:a16="http://schemas.microsoft.com/office/drawing/2014/main" id="{01B0B806-200F-4863-920F-16A5FBA1CF1C}"/>
              </a:ext>
            </a:extLst>
          </p:cNvPr>
          <p:cNvSpPr>
            <a:spLocks noGrp="1"/>
          </p:cNvSpPr>
          <p:nvPr>
            <p:ph idx="1"/>
          </p:nvPr>
        </p:nvSpPr>
        <p:spPr>
          <a:xfrm>
            <a:off x="536860" y="2265218"/>
            <a:ext cx="8336975" cy="4301837"/>
          </a:xfrm>
        </p:spPr>
        <p:txBody>
          <a:bodyPr lIns="91440" tIns="45720" rIns="91440" bIns="45720" anchor="t"/>
          <a:lstStyle/>
          <a:p>
            <a:pPr marL="0" indent="0" fontAlgn="base">
              <a:buNone/>
            </a:pPr>
            <a:r>
              <a:rPr lang="en-US" sz="1800"/>
              <a:t>Perkins Grant</a:t>
            </a:r>
          </a:p>
          <a:p>
            <a:pPr lvl="1" fontAlgn="base"/>
            <a:r>
              <a:rPr lang="en-US" sz="1800"/>
              <a:t>FY24 Perkins Workforce Grant Applications Information Session​</a:t>
            </a:r>
          </a:p>
          <a:p>
            <a:pPr lvl="2" fontAlgn="base"/>
            <a:r>
              <a:rPr lang="en-US" sz="1800"/>
              <a:t>February 22, 3:30-5:00pm​</a:t>
            </a:r>
          </a:p>
          <a:p>
            <a:pPr lvl="1" fontAlgn="base"/>
            <a:r>
              <a:rPr lang="en-US" sz="1800"/>
              <a:t>Perkins Data, Coding, and Allocation Formulas​</a:t>
            </a:r>
          </a:p>
          <a:p>
            <a:pPr lvl="2" fontAlgn="base"/>
            <a:r>
              <a:rPr lang="en-US" sz="1800"/>
              <a:t>February 28, 11:00-12:30​</a:t>
            </a:r>
          </a:p>
          <a:p>
            <a:pPr marL="0" indent="0" fontAlgn="base">
              <a:buNone/>
            </a:pPr>
            <a:r>
              <a:rPr lang="en-US" sz="1800"/>
              <a:t>CTE Dual Credit Sessions</a:t>
            </a:r>
          </a:p>
          <a:p>
            <a:pPr lvl="1" fontAlgn="base"/>
            <a:r>
              <a:rPr lang="en-US" sz="1800"/>
              <a:t>Admissions and Enrollment​</a:t>
            </a:r>
          </a:p>
          <a:p>
            <a:pPr lvl="2" fontAlgn="base"/>
            <a:r>
              <a:rPr lang="en-US" sz="1800"/>
              <a:t>March 6, 3:00-4:00pm​</a:t>
            </a:r>
          </a:p>
          <a:p>
            <a:pPr lvl="1" fontAlgn="base"/>
            <a:r>
              <a:rPr lang="en-US" sz="1800"/>
              <a:t>Transcription and Transition​</a:t>
            </a:r>
          </a:p>
          <a:p>
            <a:pPr lvl="2" fontAlgn="base"/>
            <a:r>
              <a:rPr lang="en-US" sz="1800"/>
              <a:t>March 15, 3:00-4:00pm</a:t>
            </a:r>
          </a:p>
          <a:p>
            <a:pPr fontAlgn="base"/>
            <a:r>
              <a:rPr lang="en-US" sz="1800"/>
              <a:t>Workforce Development Funding</a:t>
            </a:r>
          </a:p>
          <a:p>
            <a:pPr lvl="1" fontAlgn="base"/>
            <a:r>
              <a:rPr lang="en-US" sz="1800" u="sng">
                <a:hlinkClick r:id="rId2"/>
              </a:rPr>
              <a:t>Application Webinar</a:t>
            </a:r>
            <a:r>
              <a:rPr lang="en-US" sz="1800"/>
              <a:t> (optional/recording will be available): </a:t>
            </a:r>
          </a:p>
          <a:p>
            <a:pPr lvl="2" fontAlgn="base"/>
            <a:r>
              <a:rPr lang="en-US" sz="1800"/>
              <a:t>March 1, 11:30-12:45</a:t>
            </a:r>
          </a:p>
          <a:p>
            <a:pPr fontAlgn="base"/>
            <a:endParaRPr lang="en-US"/>
          </a:p>
          <a:p>
            <a:pPr>
              <a:buFont typeface="Arial"/>
              <a:buChar char="•"/>
            </a:pPr>
            <a:endParaRPr lang="en-US" sz="900"/>
          </a:p>
          <a:p>
            <a:pPr marL="0" indent="0">
              <a:buNone/>
            </a:pPr>
            <a:endParaRPr lang="en-US" sz="1200"/>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smtClean="0"/>
              <a:pPr/>
              <a:t>15</a:t>
            </a:fld>
            <a:endParaRPr lang="en-US"/>
          </a:p>
        </p:txBody>
      </p:sp>
    </p:spTree>
    <p:extLst>
      <p:ext uri="{BB962C8B-B14F-4D97-AF65-F5344CB8AC3E}">
        <p14:creationId xmlns:p14="http://schemas.microsoft.com/office/powerpoint/2010/main" val="41038406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p:txBody>
          <a:bodyPr/>
          <a:lstStyle/>
          <a:p>
            <a:r>
              <a:rPr lang="en-US"/>
              <a:t>Funding opportunities</a:t>
            </a:r>
          </a:p>
        </p:txBody>
      </p:sp>
      <p:sp>
        <p:nvSpPr>
          <p:cNvPr id="3" name="Content Placeholder 2">
            <a:extLst>
              <a:ext uri="{FF2B5EF4-FFF2-40B4-BE49-F238E27FC236}">
                <a16:creationId xmlns:a16="http://schemas.microsoft.com/office/drawing/2014/main" id="{01B0B806-200F-4863-920F-16A5FBA1CF1C}"/>
              </a:ext>
            </a:extLst>
          </p:cNvPr>
          <p:cNvSpPr>
            <a:spLocks noGrp="1"/>
          </p:cNvSpPr>
          <p:nvPr>
            <p:ph idx="1"/>
          </p:nvPr>
        </p:nvSpPr>
        <p:spPr>
          <a:xfrm>
            <a:off x="536860" y="2159855"/>
            <a:ext cx="8336975" cy="4442845"/>
          </a:xfrm>
        </p:spPr>
        <p:txBody>
          <a:bodyPr lIns="91440" tIns="45720" rIns="91440" bIns="45720" anchor="t"/>
          <a:lstStyle/>
          <a:p>
            <a:pPr>
              <a:buFont typeface="Arial"/>
              <a:buChar char="•"/>
            </a:pPr>
            <a:r>
              <a:rPr lang="en-US" sz="2400"/>
              <a:t>Job Skills Program (Carolyn/Danny)</a:t>
            </a:r>
          </a:p>
          <a:p>
            <a:pPr lvl="1">
              <a:buFont typeface="Arial"/>
              <a:buChar char="•"/>
            </a:pPr>
            <a:r>
              <a:rPr lang="en-US" sz="2000"/>
              <a:t>Funds customized, employer-specific training for incumbent workers and new hires to get the skills they need for career advancement.</a:t>
            </a:r>
          </a:p>
          <a:p>
            <a:pPr lvl="1">
              <a:buFont typeface="Arial"/>
              <a:buChar char="•"/>
            </a:pPr>
            <a:r>
              <a:rPr lang="en-US" sz="2000"/>
              <a:t>Round 8 deadline is February 28</a:t>
            </a:r>
          </a:p>
          <a:p>
            <a:pPr lvl="2">
              <a:buFont typeface="Arial"/>
              <a:buChar char="•"/>
            </a:pPr>
            <a:r>
              <a:rPr lang="en-US" sz="1600"/>
              <a:t>Project dates April 1, 2023 and June 30, 2023</a:t>
            </a:r>
          </a:p>
          <a:p>
            <a:pPr lvl="2">
              <a:buFont typeface="Arial"/>
              <a:buChar char="•"/>
            </a:pPr>
            <a:r>
              <a:rPr lang="en-US" sz="1600"/>
              <a:t>Billing deadline is July 15, 2023</a:t>
            </a:r>
          </a:p>
          <a:p>
            <a:pPr lvl="2">
              <a:buFont typeface="Arial"/>
              <a:buChar char="•"/>
            </a:pPr>
            <a:r>
              <a:rPr lang="en-US" sz="1600"/>
              <a:t>Estimated funding is $880,000</a:t>
            </a:r>
          </a:p>
          <a:p>
            <a:pPr>
              <a:buFont typeface="Arial"/>
              <a:buChar char="•"/>
            </a:pPr>
            <a:r>
              <a:rPr lang="en-US" sz="2400"/>
              <a:t>Perkins Funding Availability (Kimberly)</a:t>
            </a:r>
          </a:p>
          <a:p>
            <a:pPr lvl="1"/>
            <a:r>
              <a:rPr lang="en-US" sz="2000"/>
              <a:t>Leadership Block Grant</a:t>
            </a:r>
          </a:p>
          <a:p>
            <a:pPr lvl="1"/>
            <a:r>
              <a:rPr lang="en-US" sz="2000"/>
              <a:t>Non-Traditional Employment and Training Grant </a:t>
            </a:r>
          </a:p>
          <a:p>
            <a:pPr lvl="1"/>
            <a:r>
              <a:rPr lang="en-US" sz="2000"/>
              <a:t>Special Projects Grant</a:t>
            </a:r>
            <a:endParaRPr lang="en-US" sz="900"/>
          </a:p>
          <a:p>
            <a:pPr marL="0" indent="0">
              <a:buNone/>
            </a:pPr>
            <a:endParaRPr lang="en-US" sz="1200"/>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smtClean="0"/>
              <a:pPr/>
              <a:t>16</a:t>
            </a:fld>
            <a:endParaRPr lang="en-US"/>
          </a:p>
        </p:txBody>
      </p:sp>
    </p:spTree>
    <p:extLst>
      <p:ext uri="{BB962C8B-B14F-4D97-AF65-F5344CB8AC3E}">
        <p14:creationId xmlns:p14="http://schemas.microsoft.com/office/powerpoint/2010/main" val="25841929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p:txBody>
          <a:bodyPr/>
          <a:lstStyle/>
          <a:p>
            <a:r>
              <a:rPr lang="en-US"/>
              <a:t>Funding opportunities</a:t>
            </a:r>
          </a:p>
        </p:txBody>
      </p:sp>
      <p:sp>
        <p:nvSpPr>
          <p:cNvPr id="3" name="Content Placeholder 2">
            <a:extLst>
              <a:ext uri="{FF2B5EF4-FFF2-40B4-BE49-F238E27FC236}">
                <a16:creationId xmlns:a16="http://schemas.microsoft.com/office/drawing/2014/main" id="{01B0B806-200F-4863-920F-16A5FBA1CF1C}"/>
              </a:ext>
            </a:extLst>
          </p:cNvPr>
          <p:cNvSpPr>
            <a:spLocks noGrp="1"/>
          </p:cNvSpPr>
          <p:nvPr>
            <p:ph idx="1"/>
          </p:nvPr>
        </p:nvSpPr>
        <p:spPr>
          <a:xfrm>
            <a:off x="536860" y="2159855"/>
            <a:ext cx="8336975" cy="4442845"/>
          </a:xfrm>
        </p:spPr>
        <p:txBody>
          <a:bodyPr lIns="91440" tIns="45720" rIns="91440" bIns="45720" anchor="t"/>
          <a:lstStyle/>
          <a:p>
            <a:pPr marL="0" indent="0">
              <a:buNone/>
            </a:pPr>
            <a:r>
              <a:rPr lang="en-US" sz="2400"/>
              <a:t>Workforce Development Funds (Carolyn)</a:t>
            </a:r>
          </a:p>
          <a:p>
            <a:r>
              <a:rPr lang="en-US" sz="1400"/>
              <a:t>This state funding is to support one-time projects that are necessary to meet changing needs and expectations of industry and/or prospective students, or to support local workforce and economic development initiatives. Funding available for FY23 totals $1,500,000.  </a:t>
            </a:r>
          </a:p>
          <a:p>
            <a:r>
              <a:rPr lang="en-US" sz="1400"/>
              <a:t>How can I learn more? </a:t>
            </a:r>
          </a:p>
          <a:p>
            <a:pPr lvl="1"/>
            <a:r>
              <a:rPr lang="en-US" sz="1200"/>
              <a:t>Visit the Workforce Development Fund webpage beginning on Feb. 23. to download the application guidelines (scroll down to “2023-24 Program Resources and Guidelines).</a:t>
            </a:r>
          </a:p>
          <a:p>
            <a:pPr lvl="1"/>
            <a:r>
              <a:rPr lang="en-US" sz="1200"/>
              <a:t>If you’re eager to get an earlier head-start, you can review the 2022-23 Program Guidelines to get an idea of what’s required for applications. We plan to use similar guidelines again, but please be aware that there will be some adjustments; review the new guidelines carefully once they’re released. </a:t>
            </a:r>
          </a:p>
          <a:p>
            <a:pPr lvl="1"/>
            <a:r>
              <a:rPr lang="en-US" sz="1200"/>
              <a:t>Register for the application webinar, and then attend live on March 1 from 11:30 am to 12:15, or watch the recording, which will be posted to the program webpage. </a:t>
            </a:r>
          </a:p>
          <a:p>
            <a:r>
              <a:rPr lang="en-US" sz="1400"/>
              <a:t>What are the important dates and deadlines for this opportunity? </a:t>
            </a:r>
          </a:p>
          <a:p>
            <a:pPr lvl="1"/>
            <a:r>
              <a:rPr lang="en-US" sz="1200"/>
              <a:t>Application available: Feb. 23. 2023</a:t>
            </a:r>
          </a:p>
          <a:p>
            <a:pPr lvl="1"/>
            <a:r>
              <a:rPr lang="en-US" sz="1200" u="sng">
                <a:hlinkClick r:id="rId2"/>
              </a:rPr>
              <a:t>Application Webinar</a:t>
            </a:r>
            <a:r>
              <a:rPr lang="en-US" sz="1200"/>
              <a:t> (optional/recording will be available): March 1, 11:30-12:45</a:t>
            </a:r>
          </a:p>
          <a:p>
            <a:pPr lvl="1"/>
            <a:r>
              <a:rPr lang="en-US" sz="1200"/>
              <a:t>Application deadline: March 30, 2023</a:t>
            </a:r>
          </a:p>
          <a:p>
            <a:r>
              <a:rPr lang="en-US" sz="1400"/>
              <a:t>Go to: </a:t>
            </a:r>
            <a:r>
              <a:rPr lang="en-US" sz="1400" u="sng">
                <a:hlinkClick r:id="rId3"/>
              </a:rPr>
              <a:t>Grants for Colleges</a:t>
            </a:r>
            <a:r>
              <a:rPr lang="en-US" sz="1400"/>
              <a:t> for a link to the application beginning Feb. 23.</a:t>
            </a:r>
          </a:p>
          <a:p>
            <a:pPr marL="0" indent="0">
              <a:buNone/>
            </a:pPr>
            <a:endParaRPr lang="en-US" sz="1200"/>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smtClean="0"/>
              <a:pPr/>
              <a:t>17</a:t>
            </a:fld>
            <a:endParaRPr lang="en-US"/>
          </a:p>
        </p:txBody>
      </p:sp>
    </p:spTree>
    <p:extLst>
      <p:ext uri="{BB962C8B-B14F-4D97-AF65-F5344CB8AC3E}">
        <p14:creationId xmlns:p14="http://schemas.microsoft.com/office/powerpoint/2010/main" val="21848731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04B3C7-D531-BE8D-8A7A-64A13870A48A}"/>
              </a:ext>
            </a:extLst>
          </p:cNvPr>
          <p:cNvSpPr>
            <a:spLocks noGrp="1"/>
          </p:cNvSpPr>
          <p:nvPr>
            <p:ph type="title"/>
          </p:nvPr>
        </p:nvSpPr>
        <p:spPr>
          <a:xfrm>
            <a:off x="536860" y="1549936"/>
            <a:ext cx="8336975" cy="634464"/>
          </a:xfrm>
        </p:spPr>
        <p:txBody>
          <a:bodyPr/>
          <a:lstStyle/>
          <a:p>
            <a:r>
              <a:rPr lang="en-US" sz="2800"/>
              <a:t>Student Services/ Support Programs Updates</a:t>
            </a:r>
          </a:p>
        </p:txBody>
      </p:sp>
      <p:sp>
        <p:nvSpPr>
          <p:cNvPr id="3" name="Content Placeholder 2">
            <a:extLst>
              <a:ext uri="{FF2B5EF4-FFF2-40B4-BE49-F238E27FC236}">
                <a16:creationId xmlns:a16="http://schemas.microsoft.com/office/drawing/2014/main" id="{41F536C5-31B1-5B4A-CC36-F14EAE8EB243}"/>
              </a:ext>
            </a:extLst>
          </p:cNvPr>
          <p:cNvSpPr>
            <a:spLocks noGrp="1"/>
          </p:cNvSpPr>
          <p:nvPr>
            <p:ph idx="1"/>
          </p:nvPr>
        </p:nvSpPr>
        <p:spPr>
          <a:xfrm>
            <a:off x="536860" y="2275840"/>
            <a:ext cx="8336975" cy="4208086"/>
          </a:xfrm>
        </p:spPr>
        <p:txBody>
          <a:bodyPr/>
          <a:lstStyle/>
          <a:p>
            <a:pPr marL="0" indent="0">
              <a:buNone/>
            </a:pPr>
            <a:r>
              <a:rPr lang="en-US" sz="2400"/>
              <a:t>Promising Practices Exchange</a:t>
            </a:r>
          </a:p>
          <a:p>
            <a:r>
              <a:rPr lang="en-US" sz="2000"/>
              <a:t>Shared practices around the general topics of</a:t>
            </a:r>
          </a:p>
          <a:p>
            <a:pPr lvl="1"/>
            <a:r>
              <a:rPr lang="en-US" sz="1600"/>
              <a:t>K-12 Alignment</a:t>
            </a:r>
          </a:p>
          <a:p>
            <a:pPr lvl="1"/>
            <a:r>
              <a:rPr lang="en-US" sz="1600"/>
              <a:t>Re-engaging Adult Students</a:t>
            </a:r>
          </a:p>
          <a:p>
            <a:pPr lvl="1"/>
            <a:r>
              <a:rPr lang="en-US" sz="1600"/>
              <a:t>Onboarding New Students</a:t>
            </a:r>
          </a:p>
          <a:p>
            <a:pPr lvl="1"/>
            <a:r>
              <a:rPr lang="en-US" sz="1600"/>
              <a:t>Retaining Students</a:t>
            </a:r>
          </a:p>
          <a:p>
            <a:pPr lvl="1"/>
            <a:r>
              <a:rPr lang="en-US" sz="1600"/>
              <a:t>Student Well-Being</a:t>
            </a:r>
          </a:p>
          <a:p>
            <a:pPr lvl="1"/>
            <a:r>
              <a:rPr lang="en-US" sz="1600"/>
              <a:t>Response to the COVID-19 Pandemic (which could also be framed as Responding to our Changing Education Environment)</a:t>
            </a:r>
          </a:p>
          <a:p>
            <a:r>
              <a:rPr lang="en-US" sz="2000"/>
              <a:t>Our upcoming webinars for 2022-23 include</a:t>
            </a:r>
          </a:p>
          <a:p>
            <a:pPr lvl="1"/>
            <a:r>
              <a:rPr lang="en-US" sz="1600"/>
              <a:t>March 1 from 1:00-2:30 pm – Innovative Practices in Dual Credit (Jamie Traugott with South Puget Sound, Shoreline and Columbia Basin)</a:t>
            </a:r>
          </a:p>
          <a:p>
            <a:pPr lvl="1"/>
            <a:r>
              <a:rPr lang="en-US" sz="1600"/>
              <a:t>April 5 from 1:00 – 2:30 pm – Innovative Instructional Practices for Adult Reengagement (Val Sundby and college panelists/presenters TBD)</a:t>
            </a:r>
          </a:p>
          <a:p>
            <a:pPr marL="0" indent="0">
              <a:buNone/>
            </a:pPr>
            <a:endParaRPr lang="en-US" sz="2000"/>
          </a:p>
        </p:txBody>
      </p:sp>
      <p:sp>
        <p:nvSpPr>
          <p:cNvPr id="4" name="Slide Number Placeholder 3">
            <a:extLst>
              <a:ext uri="{FF2B5EF4-FFF2-40B4-BE49-F238E27FC236}">
                <a16:creationId xmlns:a16="http://schemas.microsoft.com/office/drawing/2014/main" id="{73BE3E1C-B448-686E-27F8-0EC0495E8ADA}"/>
              </a:ext>
            </a:extLst>
          </p:cNvPr>
          <p:cNvSpPr>
            <a:spLocks noGrp="1"/>
          </p:cNvSpPr>
          <p:nvPr>
            <p:ph type="sldNum" sz="quarter" idx="12"/>
          </p:nvPr>
        </p:nvSpPr>
        <p:spPr/>
        <p:txBody>
          <a:bodyPr/>
          <a:lstStyle/>
          <a:p>
            <a:fld id="{DEE5BC03-7CE3-4FE3-BC0A-0ACCA8AC1F24}" type="slidenum">
              <a:rPr lang="en-US" smtClean="0"/>
              <a:pPr/>
              <a:t>18</a:t>
            </a:fld>
            <a:endParaRPr lang="en-US"/>
          </a:p>
        </p:txBody>
      </p:sp>
    </p:spTree>
    <p:extLst>
      <p:ext uri="{BB962C8B-B14F-4D97-AF65-F5344CB8AC3E}">
        <p14:creationId xmlns:p14="http://schemas.microsoft.com/office/powerpoint/2010/main" val="10225690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860" y="1245326"/>
            <a:ext cx="8336975" cy="675753"/>
          </a:xfrm>
        </p:spPr>
        <p:txBody>
          <a:bodyPr/>
          <a:lstStyle/>
          <a:p>
            <a:r>
              <a:rPr lang="en-US" sz="3200"/>
              <a:t>Fall Enrollment</a:t>
            </a:r>
            <a:endParaRPr lang="en-US" sz="1600"/>
          </a:p>
        </p:txBody>
      </p:sp>
      <p:sp>
        <p:nvSpPr>
          <p:cNvPr id="3" name="Content Placeholder 2"/>
          <p:cNvSpPr>
            <a:spLocks noGrp="1"/>
          </p:cNvSpPr>
          <p:nvPr>
            <p:ph idx="1"/>
          </p:nvPr>
        </p:nvSpPr>
        <p:spPr>
          <a:xfrm>
            <a:off x="536860" y="1921079"/>
            <a:ext cx="8336975" cy="4462304"/>
          </a:xfrm>
        </p:spPr>
        <p:txBody>
          <a:bodyPr/>
          <a:lstStyle/>
          <a:p>
            <a:pPr marL="0" indent="0">
              <a:buNone/>
            </a:pPr>
            <a:r>
              <a:rPr lang="en-US" sz="2000"/>
              <a:t>Program level enrollments increased for:</a:t>
            </a:r>
          </a:p>
          <a:p>
            <a:pPr lvl="1"/>
            <a:r>
              <a:rPr lang="en-US" sz="1600"/>
              <a:t>Apprenticeships: up 7 percent</a:t>
            </a:r>
          </a:p>
          <a:p>
            <a:pPr lvl="1"/>
            <a:r>
              <a:rPr lang="en-US" sz="1600"/>
              <a:t>Basic Education for Adults: up 17 percent</a:t>
            </a:r>
          </a:p>
          <a:p>
            <a:pPr lvl="1"/>
            <a:r>
              <a:rPr lang="en-US" sz="1600"/>
              <a:t>Basic Food, Employment and Training (BFET): up 8 percent</a:t>
            </a:r>
          </a:p>
          <a:p>
            <a:pPr lvl="1"/>
            <a:r>
              <a:rPr lang="en-US" sz="1600"/>
              <a:t>International: up 8 percent</a:t>
            </a:r>
          </a:p>
          <a:p>
            <a:pPr lvl="1"/>
            <a:r>
              <a:rPr lang="en-US" sz="1600"/>
              <a:t>International Contract: up 4 percent</a:t>
            </a:r>
          </a:p>
          <a:p>
            <a:pPr lvl="1"/>
            <a:r>
              <a:rPr lang="en-US" sz="1600"/>
              <a:t>WorkFirst: up 57 percent</a:t>
            </a:r>
          </a:p>
          <a:p>
            <a:pPr marL="0" indent="0">
              <a:buNone/>
            </a:pPr>
            <a:r>
              <a:rPr lang="en-US" sz="2000"/>
              <a:t>Program level enrollments declined for:</a:t>
            </a:r>
          </a:p>
          <a:p>
            <a:pPr lvl="1"/>
            <a:r>
              <a:rPr lang="en-US" sz="1600"/>
              <a:t>Applied Baccalaureate: down 4 percent</a:t>
            </a:r>
          </a:p>
          <a:p>
            <a:pPr lvl="1"/>
            <a:r>
              <a:rPr lang="en-US" sz="1600"/>
              <a:t>Corrections: down 10 percent</a:t>
            </a:r>
          </a:p>
          <a:p>
            <a:pPr lvl="1"/>
            <a:r>
              <a:rPr lang="en-US" sz="1600"/>
              <a:t>eLearning: down 15 percent</a:t>
            </a:r>
          </a:p>
          <a:p>
            <a:pPr lvl="1"/>
            <a:r>
              <a:rPr lang="en-US" sz="1600"/>
              <a:t>I-BEST: down 2 percent</a:t>
            </a:r>
          </a:p>
          <a:p>
            <a:pPr lvl="1"/>
            <a:r>
              <a:rPr lang="en-US" sz="1600"/>
              <a:t>Running Start: down 2 percent</a:t>
            </a:r>
          </a:p>
          <a:p>
            <a:pPr lvl="1"/>
            <a:r>
              <a:rPr lang="en-US" sz="1600"/>
              <a:t>Worker Retraining: down 22 percent</a:t>
            </a:r>
            <a:endParaRPr lang="en-US"/>
          </a:p>
        </p:txBody>
      </p:sp>
      <p:sp>
        <p:nvSpPr>
          <p:cNvPr id="4" name="Slide Number Placeholder 3"/>
          <p:cNvSpPr>
            <a:spLocks noGrp="1"/>
          </p:cNvSpPr>
          <p:nvPr>
            <p:ph type="sldNum" sz="quarter" idx="12"/>
          </p:nvPr>
        </p:nvSpPr>
        <p:spPr/>
        <p:txBody>
          <a:bodyPr/>
          <a:lstStyle/>
          <a:p>
            <a:fld id="{DEE5BC03-7CE3-4FE3-BC0A-0ACCA8AC1F24}" type="slidenum">
              <a:rPr lang="en-US" smtClean="0"/>
              <a:pPr/>
              <a:t>19</a:t>
            </a:fld>
            <a:endParaRPr lang="en-US"/>
          </a:p>
        </p:txBody>
      </p:sp>
    </p:spTree>
    <p:extLst>
      <p:ext uri="{BB962C8B-B14F-4D97-AF65-F5344CB8AC3E}">
        <p14:creationId xmlns:p14="http://schemas.microsoft.com/office/powerpoint/2010/main" val="643967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69888" y="2682241"/>
            <a:ext cx="8336975" cy="609599"/>
          </a:xfrm>
        </p:spPr>
        <p:txBody>
          <a:bodyPr/>
          <a:lstStyle/>
          <a:p>
            <a:r>
              <a:rPr lang="en-US" sz="4000"/>
              <a:t>SBCTC Agenda</a:t>
            </a:r>
          </a:p>
        </p:txBody>
      </p:sp>
      <p:sp>
        <p:nvSpPr>
          <p:cNvPr id="6" name="Text Placeholder 5"/>
          <p:cNvSpPr>
            <a:spLocks noGrp="1"/>
          </p:cNvSpPr>
          <p:nvPr>
            <p:ph type="body" sz="quarter" idx="10"/>
          </p:nvPr>
        </p:nvSpPr>
        <p:spPr>
          <a:xfrm>
            <a:off x="369888" y="3429000"/>
            <a:ext cx="7808912" cy="3099227"/>
          </a:xfrm>
        </p:spPr>
        <p:txBody>
          <a:bodyPr/>
          <a:lstStyle/>
          <a:p>
            <a:pPr marL="457200" indent="-457200">
              <a:buFont typeface="Arial" panose="020B0604020202020204" pitchFamily="34" charset="0"/>
              <a:buChar char="•"/>
            </a:pPr>
            <a:r>
              <a:rPr lang="en-US" sz="2800" i="1"/>
              <a:t>Workforce Education Program Alignment</a:t>
            </a:r>
          </a:p>
          <a:p>
            <a:pPr marL="457200" indent="-457200">
              <a:buFont typeface="Arial" panose="020B0604020202020204" pitchFamily="34" charset="0"/>
              <a:buChar char="•"/>
            </a:pPr>
            <a:r>
              <a:rPr lang="en-US" sz="2800" i="1"/>
              <a:t>System Priorities &amp; Legislative Update</a:t>
            </a:r>
          </a:p>
          <a:p>
            <a:pPr marL="457200" indent="-457200">
              <a:buFont typeface="Arial" panose="020B0604020202020204" pitchFamily="34" charset="0"/>
              <a:buChar char="•"/>
            </a:pPr>
            <a:r>
              <a:rPr lang="en-US" sz="2800" i="1"/>
              <a:t>Grant Calendar &amp; Funding Opportunities</a:t>
            </a:r>
          </a:p>
          <a:p>
            <a:pPr marL="457200" indent="-457200">
              <a:buFont typeface="Arial" panose="020B0604020202020204" pitchFamily="34" charset="0"/>
              <a:buChar char="•"/>
            </a:pPr>
            <a:r>
              <a:rPr lang="en-US" sz="2800" i="1"/>
              <a:t>Resource Updates</a:t>
            </a:r>
          </a:p>
          <a:p>
            <a:pPr marL="457200" indent="-457200">
              <a:buFont typeface="Arial" panose="020B0604020202020204" pitchFamily="34" charset="0"/>
              <a:buChar char="•"/>
            </a:pPr>
            <a:r>
              <a:rPr lang="en-US" sz="2800" i="1"/>
              <a:t>Staff Contacts</a:t>
            </a:r>
            <a:endParaRPr lang="en-US" i="1"/>
          </a:p>
        </p:txBody>
      </p:sp>
    </p:spTree>
    <p:extLst>
      <p:ext uri="{BB962C8B-B14F-4D97-AF65-F5344CB8AC3E}">
        <p14:creationId xmlns:p14="http://schemas.microsoft.com/office/powerpoint/2010/main" val="23702906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860" y="1245326"/>
            <a:ext cx="8336975" cy="675753"/>
          </a:xfrm>
        </p:spPr>
        <p:txBody>
          <a:bodyPr/>
          <a:lstStyle/>
          <a:p>
            <a:r>
              <a:rPr lang="en-US" sz="3200"/>
              <a:t>Resources update</a:t>
            </a:r>
            <a:endParaRPr lang="en-US" sz="1600"/>
          </a:p>
        </p:txBody>
      </p:sp>
      <p:sp>
        <p:nvSpPr>
          <p:cNvPr id="3" name="Content Placeholder 2"/>
          <p:cNvSpPr>
            <a:spLocks noGrp="1"/>
          </p:cNvSpPr>
          <p:nvPr>
            <p:ph idx="1"/>
          </p:nvPr>
        </p:nvSpPr>
        <p:spPr>
          <a:xfrm>
            <a:off x="536860" y="1921078"/>
            <a:ext cx="8336975" cy="4562847"/>
          </a:xfrm>
        </p:spPr>
        <p:txBody>
          <a:bodyPr lIns="91440" tIns="45720" rIns="91440" bIns="45720" anchor="t"/>
          <a:lstStyle/>
          <a:p>
            <a:pPr fontAlgn="base"/>
            <a:r>
              <a:rPr lang="en-US" sz="1800">
                <a:ea typeface="+mn-lt"/>
                <a:cs typeface="+mn-lt"/>
              </a:rPr>
              <a:t>WEC Membership Email List</a:t>
            </a:r>
          </a:p>
          <a:p>
            <a:pPr lvl="1"/>
            <a:r>
              <a:rPr lang="en-US" sz="1400" u="sng">
                <a:ea typeface="+mn-lt"/>
                <a:cs typeface="+mn-lt"/>
                <a:hlinkClick r:id="rId3"/>
              </a:rPr>
              <a:t>https://lists.ctc.edu/mailman/listinfo/wec_lists.ctc.edu</a:t>
            </a:r>
            <a:r>
              <a:rPr lang="en-US" sz="1400">
                <a:ea typeface="+mn-lt"/>
                <a:cs typeface="+mn-lt"/>
              </a:rPr>
              <a:t>  (Verify/Update </a:t>
            </a:r>
            <a:r>
              <a:rPr lang="en-US" sz="1400">
                <a:ea typeface="+mn-lt"/>
                <a:cs typeface="+mn-lt"/>
                <a:hlinkClick r:id="rId4"/>
              </a:rPr>
              <a:t>WEC Contacts) </a:t>
            </a:r>
            <a:endParaRPr lang="en-US" sz="1400"/>
          </a:p>
          <a:p>
            <a:r>
              <a:rPr lang="en-US" sz="1800">
                <a:ea typeface="+mn-lt"/>
                <a:cs typeface="+mn-lt"/>
              </a:rPr>
              <a:t>New and Inactive Program List (</a:t>
            </a:r>
            <a:r>
              <a:rPr lang="en-US" sz="1800" err="1">
                <a:ea typeface="+mn-lt"/>
                <a:cs typeface="+mn-lt"/>
              </a:rPr>
              <a:t>ctcLink</a:t>
            </a:r>
            <a:r>
              <a:rPr lang="en-US" sz="1800">
                <a:ea typeface="+mn-lt"/>
                <a:cs typeface="+mn-lt"/>
              </a:rPr>
              <a:t>)</a:t>
            </a:r>
            <a:endParaRPr lang="en-US">
              <a:ea typeface="+mn-lt"/>
              <a:cs typeface="+mn-lt"/>
            </a:endParaRPr>
          </a:p>
          <a:p>
            <a:pPr lvl="1"/>
            <a:r>
              <a:rPr lang="en-US" sz="1400">
                <a:ea typeface="+mn-lt"/>
                <a:cs typeface="+mn-lt"/>
              </a:rPr>
              <a:t>Posted to </a:t>
            </a:r>
            <a:r>
              <a:rPr lang="en-US" sz="1400">
                <a:ea typeface="+mn-lt"/>
                <a:cs typeface="+mn-lt"/>
                <a:hlinkClick r:id="rId5"/>
              </a:rPr>
              <a:t>WEC Current Meeting </a:t>
            </a:r>
            <a:r>
              <a:rPr lang="en-US" sz="1400">
                <a:ea typeface="+mn-lt"/>
                <a:cs typeface="+mn-lt"/>
              </a:rPr>
              <a:t> (January 2022 to January 2023)</a:t>
            </a:r>
            <a:endParaRPr lang="en-US" sz="1400"/>
          </a:p>
          <a:p>
            <a:r>
              <a:rPr lang="en-US" sz="1800">
                <a:ea typeface="+mn-lt"/>
                <a:cs typeface="+mn-lt"/>
              </a:rPr>
              <a:t>Program Inventory </a:t>
            </a:r>
            <a:endParaRPr lang="en-US">
              <a:ea typeface="+mn-lt"/>
              <a:cs typeface="+mn-lt"/>
            </a:endParaRPr>
          </a:p>
          <a:p>
            <a:pPr lvl="1"/>
            <a:r>
              <a:rPr lang="en-US" sz="1400" err="1">
                <a:ea typeface="+mn-lt"/>
                <a:cs typeface="+mn-lt"/>
              </a:rPr>
              <a:t>ctcLink</a:t>
            </a:r>
            <a:r>
              <a:rPr lang="en-US" sz="1400">
                <a:ea typeface="+mn-lt"/>
                <a:cs typeface="+mn-lt"/>
              </a:rPr>
              <a:t> Official Plan Inventory Report &amp; Search Features</a:t>
            </a:r>
            <a:endParaRPr lang="en-US" sz="1400"/>
          </a:p>
          <a:p>
            <a:pPr lvl="1"/>
            <a:r>
              <a:rPr lang="en-US" sz="1400">
                <a:ea typeface="+mn-lt"/>
                <a:cs typeface="+mn-lt"/>
              </a:rPr>
              <a:t>Credit Values, Alignment and Validation, Sunset of SBCTC Plan Inventory</a:t>
            </a:r>
          </a:p>
          <a:p>
            <a:r>
              <a:rPr lang="en-US" sz="1800">
                <a:ea typeface="+mn-lt"/>
                <a:cs typeface="+mn-lt"/>
              </a:rPr>
              <a:t>Program Approval Application</a:t>
            </a:r>
            <a:endParaRPr lang="en-US">
              <a:ea typeface="+mn-lt"/>
              <a:cs typeface="+mn-lt"/>
            </a:endParaRPr>
          </a:p>
          <a:p>
            <a:pPr lvl="1"/>
            <a:r>
              <a:rPr lang="en-US" sz="1400">
                <a:ea typeface="+mn-lt"/>
                <a:cs typeface="+mn-lt"/>
              </a:rPr>
              <a:t>Nearing Testing Stage</a:t>
            </a:r>
          </a:p>
          <a:p>
            <a:r>
              <a:rPr lang="en-US" sz="1800">
                <a:ea typeface="+mn-lt"/>
                <a:cs typeface="+mn-lt"/>
              </a:rPr>
              <a:t>SBCTC Workforce Investment Request (Posted to </a:t>
            </a:r>
            <a:r>
              <a:rPr lang="en-US" sz="1800">
                <a:ea typeface="+mn-lt"/>
                <a:cs typeface="+mn-lt"/>
                <a:hlinkClick r:id="rId5"/>
              </a:rPr>
              <a:t>WEC Current Meeting </a:t>
            </a:r>
            <a:r>
              <a:rPr lang="en-US" sz="1800">
                <a:ea typeface="+mn-lt"/>
                <a:cs typeface="+mn-lt"/>
              </a:rPr>
              <a:t>Page)</a:t>
            </a:r>
            <a:endParaRPr lang="en-US"/>
          </a:p>
          <a:p>
            <a:pPr lvl="1"/>
            <a:r>
              <a:rPr lang="en-US" sz="1400">
                <a:ea typeface="+mn-lt"/>
                <a:cs typeface="+mn-lt"/>
                <a:hlinkClick r:id="rId6"/>
              </a:rPr>
              <a:t>Washington’s Skilled and Educated Workforce 2021-22: An analysis of postsecondary education, workforce preparation and employer demand in Washington</a:t>
            </a:r>
            <a:r>
              <a:rPr lang="en-US" sz="1400">
                <a:ea typeface="+mn-lt"/>
                <a:cs typeface="+mn-lt"/>
              </a:rPr>
              <a:t>. </a:t>
            </a:r>
            <a:endParaRPr lang="en-US" sz="1400"/>
          </a:p>
          <a:p>
            <a:pPr lvl="1"/>
            <a:r>
              <a:rPr lang="en-US" sz="1400">
                <a:ea typeface="+mn-lt"/>
                <a:cs typeface="+mn-lt"/>
                <a:hlinkClick r:id="rId7"/>
              </a:rPr>
              <a:t>Washington State Economic and Revenue Forecast, November 2022, Economic Revenue and Forecast Council </a:t>
            </a:r>
            <a:endParaRPr lang="en-US" sz="1400"/>
          </a:p>
          <a:p>
            <a:r>
              <a:rPr lang="en-US" sz="1800">
                <a:ea typeface="+mn-lt"/>
                <a:cs typeface="+mn-lt"/>
              </a:rPr>
              <a:t>Work Based Learning Survey</a:t>
            </a:r>
            <a:endParaRPr lang="en-US">
              <a:ea typeface="+mn-lt"/>
              <a:cs typeface="+mn-lt"/>
            </a:endParaRPr>
          </a:p>
          <a:p>
            <a:endParaRPr lang="en-US" sz="1800"/>
          </a:p>
        </p:txBody>
      </p:sp>
      <p:sp>
        <p:nvSpPr>
          <p:cNvPr id="4" name="Slide Number Placeholder 3"/>
          <p:cNvSpPr>
            <a:spLocks noGrp="1"/>
          </p:cNvSpPr>
          <p:nvPr>
            <p:ph type="sldNum" sz="quarter" idx="12"/>
          </p:nvPr>
        </p:nvSpPr>
        <p:spPr/>
        <p:txBody>
          <a:bodyPr/>
          <a:lstStyle/>
          <a:p>
            <a:fld id="{DEE5BC03-7CE3-4FE3-BC0A-0ACCA8AC1F24}" type="slidenum">
              <a:rPr lang="en-US" smtClean="0"/>
              <a:pPr/>
              <a:t>20</a:t>
            </a:fld>
            <a:endParaRPr lang="en-US"/>
          </a:p>
        </p:txBody>
      </p:sp>
    </p:spTree>
    <p:extLst>
      <p:ext uri="{BB962C8B-B14F-4D97-AF65-F5344CB8AC3E}">
        <p14:creationId xmlns:p14="http://schemas.microsoft.com/office/powerpoint/2010/main" val="42123934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B064E-FAA1-8BBF-DFAE-09CA3F6D4DC8}"/>
              </a:ext>
            </a:extLst>
          </p:cNvPr>
          <p:cNvSpPr>
            <a:spLocks noGrp="1"/>
          </p:cNvSpPr>
          <p:nvPr>
            <p:ph type="title"/>
          </p:nvPr>
        </p:nvSpPr>
        <p:spPr/>
        <p:txBody>
          <a:bodyPr lIns="91440" tIns="45720" rIns="91440" bIns="45720" anchor="t"/>
          <a:lstStyle/>
          <a:p>
            <a:r>
              <a:rPr lang="en-US"/>
              <a:t>Work based learning survey</a:t>
            </a:r>
          </a:p>
        </p:txBody>
      </p:sp>
      <p:sp>
        <p:nvSpPr>
          <p:cNvPr id="3" name="Content Placeholder 2">
            <a:extLst>
              <a:ext uri="{FF2B5EF4-FFF2-40B4-BE49-F238E27FC236}">
                <a16:creationId xmlns:a16="http://schemas.microsoft.com/office/drawing/2014/main" id="{DEACE657-8781-0F25-1E15-2DF72B25983F}"/>
              </a:ext>
            </a:extLst>
          </p:cNvPr>
          <p:cNvSpPr>
            <a:spLocks noGrp="1"/>
          </p:cNvSpPr>
          <p:nvPr>
            <p:ph idx="1"/>
          </p:nvPr>
        </p:nvSpPr>
        <p:spPr>
          <a:xfrm>
            <a:off x="536860" y="2415155"/>
            <a:ext cx="8345801" cy="4251316"/>
          </a:xfrm>
        </p:spPr>
        <p:txBody>
          <a:bodyPr lIns="91440" tIns="45720" rIns="91440" bIns="45720" anchor="t"/>
          <a:lstStyle/>
          <a:p>
            <a:pPr marL="0" indent="0">
              <a:buNone/>
            </a:pPr>
            <a:r>
              <a:rPr lang="en-US" sz="1800">
                <a:ea typeface="+mn-lt"/>
                <a:cs typeface="+mn-lt"/>
              </a:rPr>
              <a:t>Questions and results from 31 participating colleges</a:t>
            </a:r>
          </a:p>
          <a:p>
            <a:r>
              <a:rPr lang="en-US" sz="1400">
                <a:ea typeface="+mn-lt"/>
                <a:cs typeface="+mn-lt"/>
              </a:rPr>
              <a:t>What percentage (estimated) of your active professional-technical programs require an internship for program completion? What percentage (estimated) have paid work experiences available? </a:t>
            </a:r>
          </a:p>
          <a:p>
            <a:r>
              <a:rPr lang="en-US" sz="1400">
                <a:ea typeface="+mn-lt"/>
                <a:cs typeface="+mn-lt"/>
              </a:rPr>
              <a:t>What percentage (estimated) of your active professional-technical programs require a clinical for program completion? What percentage (estimated) have paid work experiences available?</a:t>
            </a:r>
            <a:endParaRPr lang="en-US">
              <a:ea typeface="+mn-lt"/>
              <a:cs typeface="+mn-lt"/>
            </a:endParaRPr>
          </a:p>
          <a:p>
            <a:endParaRPr lang="en-US" sz="1400"/>
          </a:p>
          <a:p>
            <a:endParaRPr lang="en-US" sz="1400"/>
          </a:p>
          <a:p>
            <a:endParaRPr lang="en-US" sz="1400"/>
          </a:p>
          <a:p>
            <a:endParaRPr lang="en-US" sz="1400"/>
          </a:p>
          <a:p>
            <a:endParaRPr lang="en-US" sz="1400"/>
          </a:p>
          <a:p>
            <a:endParaRPr lang="en-US" sz="1400"/>
          </a:p>
          <a:p>
            <a:endParaRPr lang="en-US" sz="1400"/>
          </a:p>
          <a:p>
            <a:r>
              <a:rPr lang="en-US" sz="1200"/>
              <a:t>This data was collected in a survey and represents estimated numbers. This information was not collected from research offices and only represents a snapshot. This is not a full representation of all programs and colleges.</a:t>
            </a:r>
          </a:p>
          <a:p>
            <a:endParaRPr lang="en-US" sz="1400"/>
          </a:p>
          <a:p>
            <a:endParaRPr lang="en-US"/>
          </a:p>
        </p:txBody>
      </p:sp>
      <p:sp>
        <p:nvSpPr>
          <p:cNvPr id="4" name="Slide Number Placeholder 3">
            <a:extLst>
              <a:ext uri="{FF2B5EF4-FFF2-40B4-BE49-F238E27FC236}">
                <a16:creationId xmlns:a16="http://schemas.microsoft.com/office/drawing/2014/main" id="{FCD43775-B53D-56FF-66BB-C9E4CE84EE8B}"/>
              </a:ext>
            </a:extLst>
          </p:cNvPr>
          <p:cNvSpPr>
            <a:spLocks noGrp="1"/>
          </p:cNvSpPr>
          <p:nvPr>
            <p:ph type="sldNum" sz="quarter" idx="12"/>
          </p:nvPr>
        </p:nvSpPr>
        <p:spPr/>
        <p:txBody>
          <a:bodyPr/>
          <a:lstStyle/>
          <a:p>
            <a:fld id="{DEE5BC03-7CE3-4FE3-BC0A-0ACCA8AC1F24}" type="slidenum">
              <a:rPr lang="en-US" smtClean="0"/>
              <a:pPr/>
              <a:t>21</a:t>
            </a:fld>
            <a:endParaRPr lang="en-US"/>
          </a:p>
        </p:txBody>
      </p:sp>
      <p:graphicFrame>
        <p:nvGraphicFramePr>
          <p:cNvPr id="5" name="Table 5">
            <a:extLst>
              <a:ext uri="{FF2B5EF4-FFF2-40B4-BE49-F238E27FC236}">
                <a16:creationId xmlns:a16="http://schemas.microsoft.com/office/drawing/2014/main" id="{11CBF8C6-C195-8EA8-6DBC-4AA4EA881673}"/>
              </a:ext>
            </a:extLst>
          </p:cNvPr>
          <p:cNvGraphicFramePr>
            <a:graphicFrameLocks noGrp="1"/>
          </p:cNvGraphicFramePr>
          <p:nvPr>
            <p:extLst>
              <p:ext uri="{D42A27DB-BD31-4B8C-83A1-F6EECF244321}">
                <p14:modId xmlns:p14="http://schemas.microsoft.com/office/powerpoint/2010/main" val="1436877708"/>
              </p:ext>
            </p:extLst>
          </p:nvPr>
        </p:nvGraphicFramePr>
        <p:xfrm>
          <a:off x="644317" y="3945335"/>
          <a:ext cx="7969744" cy="2001520"/>
        </p:xfrm>
        <a:graphic>
          <a:graphicData uri="http://schemas.openxmlformats.org/drawingml/2006/table">
            <a:tbl>
              <a:tblPr firstRow="1" bandRow="1">
                <a:tableStyleId>{5C22544A-7EE6-4342-B048-85BDC9FD1C3A}</a:tableStyleId>
              </a:tblPr>
              <a:tblGrid>
                <a:gridCol w="1114832">
                  <a:extLst>
                    <a:ext uri="{9D8B030D-6E8A-4147-A177-3AD203B41FA5}">
                      <a16:colId xmlns:a16="http://schemas.microsoft.com/office/drawing/2014/main" val="1921283074"/>
                    </a:ext>
                  </a:extLst>
                </a:gridCol>
                <a:gridCol w="1114832">
                  <a:extLst>
                    <a:ext uri="{9D8B030D-6E8A-4147-A177-3AD203B41FA5}">
                      <a16:colId xmlns:a16="http://schemas.microsoft.com/office/drawing/2014/main" val="3784076930"/>
                    </a:ext>
                  </a:extLst>
                </a:gridCol>
                <a:gridCol w="1114832">
                  <a:extLst>
                    <a:ext uri="{9D8B030D-6E8A-4147-A177-3AD203B41FA5}">
                      <a16:colId xmlns:a16="http://schemas.microsoft.com/office/drawing/2014/main" val="1924398676"/>
                    </a:ext>
                  </a:extLst>
                </a:gridCol>
                <a:gridCol w="1114832">
                  <a:extLst>
                    <a:ext uri="{9D8B030D-6E8A-4147-A177-3AD203B41FA5}">
                      <a16:colId xmlns:a16="http://schemas.microsoft.com/office/drawing/2014/main" val="2920022716"/>
                    </a:ext>
                  </a:extLst>
                </a:gridCol>
                <a:gridCol w="1114832">
                  <a:extLst>
                    <a:ext uri="{9D8B030D-6E8A-4147-A177-3AD203B41FA5}">
                      <a16:colId xmlns:a16="http://schemas.microsoft.com/office/drawing/2014/main" val="533718476"/>
                    </a:ext>
                  </a:extLst>
                </a:gridCol>
                <a:gridCol w="1114832">
                  <a:extLst>
                    <a:ext uri="{9D8B030D-6E8A-4147-A177-3AD203B41FA5}">
                      <a16:colId xmlns:a16="http://schemas.microsoft.com/office/drawing/2014/main" val="1702839388"/>
                    </a:ext>
                  </a:extLst>
                </a:gridCol>
                <a:gridCol w="1280752">
                  <a:extLst>
                    <a:ext uri="{9D8B030D-6E8A-4147-A177-3AD203B41FA5}">
                      <a16:colId xmlns:a16="http://schemas.microsoft.com/office/drawing/2014/main" val="2023081500"/>
                    </a:ext>
                  </a:extLst>
                </a:gridCol>
              </a:tblGrid>
              <a:tr h="370840">
                <a:tc>
                  <a:txBody>
                    <a:bodyPr/>
                    <a:lstStyle/>
                    <a:p>
                      <a:pPr algn="ctr"/>
                      <a:endParaRPr lang="en-US" sz="1400">
                        <a:solidFill>
                          <a:srgbClr val="000000"/>
                        </a:solidFill>
                      </a:endParaRP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algn="ctr"/>
                      <a:r>
                        <a:rPr lang="en-US" sz="1400">
                          <a:solidFill>
                            <a:srgbClr val="000000"/>
                          </a:solidFill>
                        </a:rPr>
                        <a:t>College</a:t>
                      </a:r>
                    </a:p>
                    <a:p>
                      <a:pPr lvl="0" algn="ctr">
                        <a:buNone/>
                      </a:pPr>
                      <a:r>
                        <a:rPr lang="en-US" sz="1400">
                          <a:solidFill>
                            <a:srgbClr val="000000"/>
                          </a:solidFill>
                        </a:rPr>
                        <a:t>Responses</a:t>
                      </a: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algn="ctr"/>
                      <a:r>
                        <a:rPr lang="en-US" sz="1400">
                          <a:solidFill>
                            <a:srgbClr val="000000"/>
                          </a:solidFill>
                        </a:rPr>
                        <a:t>Total</a:t>
                      </a:r>
                    </a:p>
                    <a:p>
                      <a:pPr lvl="0" algn="ctr">
                        <a:buNone/>
                      </a:pPr>
                      <a:r>
                        <a:rPr lang="en-US" sz="1400">
                          <a:solidFill>
                            <a:srgbClr val="000000"/>
                          </a:solidFill>
                        </a:rPr>
                        <a:t>Programs</a:t>
                      </a: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algn="ctr"/>
                      <a:r>
                        <a:rPr lang="en-US" sz="1400">
                          <a:solidFill>
                            <a:srgbClr val="000000"/>
                          </a:solidFill>
                        </a:rPr>
                        <a:t>Internships</a:t>
                      </a: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algn="ctr"/>
                      <a:r>
                        <a:rPr lang="en-US" sz="1400">
                          <a:solidFill>
                            <a:srgbClr val="000000"/>
                          </a:solidFill>
                        </a:rPr>
                        <a:t>Paid </a:t>
                      </a:r>
                    </a:p>
                    <a:p>
                      <a:pPr lvl="0" algn="ctr">
                        <a:buNone/>
                      </a:pPr>
                      <a:r>
                        <a:rPr lang="en-US" sz="1400">
                          <a:solidFill>
                            <a:srgbClr val="000000"/>
                          </a:solidFill>
                        </a:rPr>
                        <a:t>Internships</a:t>
                      </a: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lvl="0" algn="ctr">
                        <a:buNone/>
                      </a:pPr>
                      <a:r>
                        <a:rPr lang="en-US" sz="1400">
                          <a:solidFill>
                            <a:srgbClr val="000000"/>
                          </a:solidFill>
                        </a:rPr>
                        <a:t>Clinical</a:t>
                      </a:r>
                      <a:endParaRPr lang="en-US"/>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algn="ctr"/>
                      <a:r>
                        <a:rPr lang="en-US" sz="1400">
                          <a:solidFill>
                            <a:srgbClr val="000000"/>
                          </a:solidFill>
                        </a:rPr>
                        <a:t>Paid</a:t>
                      </a:r>
                    </a:p>
                    <a:p>
                      <a:pPr lvl="0" algn="ctr">
                        <a:buNone/>
                      </a:pPr>
                      <a:r>
                        <a:rPr lang="en-US" sz="1400">
                          <a:solidFill>
                            <a:srgbClr val="000000"/>
                          </a:solidFill>
                        </a:rPr>
                        <a:t>Clinical</a:t>
                      </a:r>
                      <a:endParaRPr lang="en-US">
                        <a:solidFill>
                          <a:srgbClr val="000000"/>
                        </a:solidFill>
                      </a:endParaRPr>
                    </a:p>
                  </a:txBody>
                  <a:tcPr anchor="ct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252384992"/>
                  </a:ext>
                </a:extLst>
              </a:tr>
              <a:tr h="370840">
                <a:tc>
                  <a:txBody>
                    <a:bodyPr/>
                    <a:lstStyle/>
                    <a:p>
                      <a:pPr algn="ctr"/>
                      <a:r>
                        <a:rPr lang="en-US" sz="1400">
                          <a:solidFill>
                            <a:srgbClr val="000000"/>
                          </a:solidFill>
                        </a:rPr>
                        <a:t>Total</a:t>
                      </a: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algn="ctr"/>
                      <a:r>
                        <a:rPr lang="en-US" sz="1400">
                          <a:solidFill>
                            <a:srgbClr val="000000"/>
                          </a:solidFill>
                        </a:rPr>
                        <a:t>31</a:t>
                      </a: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algn="ctr"/>
                      <a:r>
                        <a:rPr lang="en-US" sz="1400">
                          <a:solidFill>
                            <a:srgbClr val="000000"/>
                          </a:solidFill>
                        </a:rPr>
                        <a:t>3468</a:t>
                      </a: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algn="ctr"/>
                      <a:r>
                        <a:rPr lang="en-US" sz="1400">
                          <a:solidFill>
                            <a:srgbClr val="000000"/>
                          </a:solidFill>
                        </a:rPr>
                        <a:t>962 (28%)</a:t>
                      </a: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algn="ctr"/>
                      <a:r>
                        <a:rPr lang="en-US" sz="1400">
                          <a:solidFill>
                            <a:srgbClr val="000000"/>
                          </a:solidFill>
                        </a:rPr>
                        <a:t>300 (31%)</a:t>
                      </a: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algn="ctr"/>
                      <a:r>
                        <a:rPr lang="en-US" sz="1400">
                          <a:solidFill>
                            <a:srgbClr val="000000"/>
                          </a:solidFill>
                        </a:rPr>
                        <a:t>479 (14%)</a:t>
                      </a: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algn="ctr"/>
                      <a:r>
                        <a:rPr lang="en-US" sz="1400">
                          <a:solidFill>
                            <a:srgbClr val="000000"/>
                          </a:solidFill>
                        </a:rPr>
                        <a:t>18 (4%)</a:t>
                      </a:r>
                    </a:p>
                  </a:txBody>
                  <a:tcPr anchor="ct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2755412753"/>
                  </a:ext>
                </a:extLst>
              </a:tr>
              <a:tr h="370840">
                <a:tc>
                  <a:txBody>
                    <a:bodyPr/>
                    <a:lstStyle/>
                    <a:p>
                      <a:pPr algn="ctr"/>
                      <a:r>
                        <a:rPr lang="en-US" sz="1400">
                          <a:solidFill>
                            <a:srgbClr val="000000"/>
                          </a:solidFill>
                        </a:rPr>
                        <a:t>Urban</a:t>
                      </a: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algn="ctr"/>
                      <a:r>
                        <a:rPr lang="en-US" sz="1400">
                          <a:solidFill>
                            <a:srgbClr val="000000"/>
                          </a:solidFill>
                        </a:rPr>
                        <a:t>20</a:t>
                      </a: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algn="ctr"/>
                      <a:r>
                        <a:rPr lang="en-US" sz="1400">
                          <a:solidFill>
                            <a:srgbClr val="000000"/>
                          </a:solidFill>
                        </a:rPr>
                        <a:t>2452</a:t>
                      </a: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algn="ctr"/>
                      <a:r>
                        <a:rPr lang="en-US" sz="1400">
                          <a:solidFill>
                            <a:srgbClr val="000000"/>
                          </a:solidFill>
                        </a:rPr>
                        <a:t>663 </a:t>
                      </a:r>
                      <a:r>
                        <a:rPr lang="en-US" sz="1400" b="0" i="0" u="none" strike="noStrike" noProof="0">
                          <a:solidFill>
                            <a:srgbClr val="000000"/>
                          </a:solidFill>
                          <a:latin typeface="Franklin Gothic Book"/>
                        </a:rPr>
                        <a:t>(27%)</a:t>
                      </a:r>
                      <a:endParaRPr lang="en-US" sz="1400">
                        <a:solidFill>
                          <a:srgbClr val="000000"/>
                        </a:solidFill>
                      </a:endParaRP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algn="ctr"/>
                      <a:r>
                        <a:rPr lang="en-US" sz="1400">
                          <a:solidFill>
                            <a:srgbClr val="000000"/>
                          </a:solidFill>
                        </a:rPr>
                        <a:t>182 </a:t>
                      </a:r>
                      <a:r>
                        <a:rPr lang="en-US" sz="1400" b="0" i="0" u="none" strike="noStrike" noProof="0">
                          <a:solidFill>
                            <a:srgbClr val="000000"/>
                          </a:solidFill>
                          <a:latin typeface="Franklin Gothic Book"/>
                        </a:rPr>
                        <a:t>(27%)</a:t>
                      </a:r>
                      <a:endParaRPr lang="en-US" sz="1400">
                        <a:solidFill>
                          <a:srgbClr val="000000"/>
                        </a:solidFill>
                      </a:endParaRP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algn="ctr"/>
                      <a:r>
                        <a:rPr lang="en-US" sz="1400">
                          <a:solidFill>
                            <a:srgbClr val="000000"/>
                          </a:solidFill>
                        </a:rPr>
                        <a:t>329 </a:t>
                      </a:r>
                      <a:r>
                        <a:rPr lang="en-US" sz="1400" b="0" i="0" u="none" strike="noStrike" noProof="0">
                          <a:solidFill>
                            <a:srgbClr val="000000"/>
                          </a:solidFill>
                          <a:latin typeface="Franklin Gothic Book"/>
                        </a:rPr>
                        <a:t>(13%)</a:t>
                      </a:r>
                      <a:endParaRPr lang="en-US" sz="1400">
                        <a:solidFill>
                          <a:srgbClr val="000000"/>
                        </a:solidFill>
                      </a:endParaRP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algn="ctr"/>
                      <a:r>
                        <a:rPr lang="en-US" sz="1400">
                          <a:solidFill>
                            <a:srgbClr val="000000"/>
                          </a:solidFill>
                        </a:rPr>
                        <a:t>12 </a:t>
                      </a:r>
                      <a:r>
                        <a:rPr lang="en-US" sz="1400" b="0" i="0" u="none" strike="noStrike" noProof="0">
                          <a:solidFill>
                            <a:srgbClr val="000000"/>
                          </a:solidFill>
                          <a:latin typeface="Franklin Gothic Book"/>
                        </a:rPr>
                        <a:t>(4%)</a:t>
                      </a:r>
                      <a:endParaRPr lang="en-US" sz="1400">
                        <a:solidFill>
                          <a:srgbClr val="000000"/>
                        </a:solidFill>
                      </a:endParaRPr>
                    </a:p>
                  </a:txBody>
                  <a:tcPr anchor="ct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3134322535"/>
                  </a:ext>
                </a:extLst>
              </a:tr>
              <a:tr h="370840">
                <a:tc>
                  <a:txBody>
                    <a:bodyPr/>
                    <a:lstStyle/>
                    <a:p>
                      <a:pPr algn="ctr"/>
                      <a:r>
                        <a:rPr lang="en-US" sz="1400">
                          <a:solidFill>
                            <a:srgbClr val="000000"/>
                          </a:solidFill>
                        </a:rPr>
                        <a:t>Rural</a:t>
                      </a: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algn="ctr"/>
                      <a:r>
                        <a:rPr lang="en-US" sz="1400">
                          <a:solidFill>
                            <a:srgbClr val="000000"/>
                          </a:solidFill>
                        </a:rPr>
                        <a:t>10</a:t>
                      </a: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algn="ctr"/>
                      <a:r>
                        <a:rPr lang="en-US" sz="1400">
                          <a:solidFill>
                            <a:srgbClr val="000000"/>
                          </a:solidFill>
                        </a:rPr>
                        <a:t>1016</a:t>
                      </a: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algn="ctr"/>
                      <a:r>
                        <a:rPr lang="en-US" sz="1400">
                          <a:solidFill>
                            <a:srgbClr val="000000"/>
                          </a:solidFill>
                        </a:rPr>
                        <a:t>298 </a:t>
                      </a:r>
                      <a:r>
                        <a:rPr lang="en-US" sz="1400" b="0" i="0" u="none" strike="noStrike" noProof="0">
                          <a:solidFill>
                            <a:srgbClr val="000000"/>
                          </a:solidFill>
                          <a:latin typeface="Franklin Gothic Book"/>
                        </a:rPr>
                        <a:t>(29%)</a:t>
                      </a:r>
                      <a:endParaRPr lang="en-US" sz="1400">
                        <a:solidFill>
                          <a:srgbClr val="000000"/>
                        </a:solidFill>
                      </a:endParaRP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algn="ctr"/>
                      <a:r>
                        <a:rPr lang="en-US" sz="1400">
                          <a:solidFill>
                            <a:srgbClr val="000000"/>
                          </a:solidFill>
                        </a:rPr>
                        <a:t>118 </a:t>
                      </a:r>
                      <a:r>
                        <a:rPr lang="en-US" sz="1400" b="0" i="0" u="none" strike="noStrike" noProof="0">
                          <a:solidFill>
                            <a:srgbClr val="000000"/>
                          </a:solidFill>
                          <a:latin typeface="Franklin Gothic Book"/>
                        </a:rPr>
                        <a:t>(40%)</a:t>
                      </a:r>
                      <a:endParaRPr lang="en-US" sz="1400">
                        <a:solidFill>
                          <a:srgbClr val="000000"/>
                        </a:solidFill>
                      </a:endParaRP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algn="ctr"/>
                      <a:r>
                        <a:rPr lang="en-US" sz="1400">
                          <a:solidFill>
                            <a:srgbClr val="000000"/>
                          </a:solidFill>
                        </a:rPr>
                        <a:t>150 </a:t>
                      </a:r>
                      <a:r>
                        <a:rPr lang="en-US" sz="1400" b="0" i="0" u="none" strike="noStrike" noProof="0">
                          <a:solidFill>
                            <a:srgbClr val="000000"/>
                          </a:solidFill>
                          <a:latin typeface="Franklin Gothic Book"/>
                        </a:rPr>
                        <a:t>(18%)</a:t>
                      </a:r>
                      <a:endParaRPr lang="en-US" sz="1400">
                        <a:solidFill>
                          <a:srgbClr val="000000"/>
                        </a:solidFill>
                      </a:endParaRP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algn="ctr"/>
                      <a:r>
                        <a:rPr lang="en-US" sz="1400">
                          <a:solidFill>
                            <a:srgbClr val="000000"/>
                          </a:solidFill>
                        </a:rPr>
                        <a:t>6 </a:t>
                      </a:r>
                      <a:r>
                        <a:rPr lang="en-US" sz="1400" b="0" i="0" u="none" strike="noStrike" noProof="0">
                          <a:solidFill>
                            <a:srgbClr val="000000"/>
                          </a:solidFill>
                          <a:latin typeface="Franklin Gothic Book"/>
                        </a:rPr>
                        <a:t>(4%)</a:t>
                      </a:r>
                    </a:p>
                  </a:txBody>
                  <a:tcPr anchor="ct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3589988132"/>
                  </a:ext>
                </a:extLst>
              </a:tr>
              <a:tr h="370840">
                <a:tc>
                  <a:txBody>
                    <a:bodyPr/>
                    <a:lstStyle/>
                    <a:p>
                      <a:pPr algn="ctr"/>
                      <a:r>
                        <a:rPr lang="en-US" sz="1400">
                          <a:solidFill>
                            <a:srgbClr val="000000"/>
                          </a:solidFill>
                        </a:rPr>
                        <a:t>Technical</a:t>
                      </a: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algn="ctr"/>
                      <a:r>
                        <a:rPr lang="en-US" sz="1400">
                          <a:solidFill>
                            <a:srgbClr val="000000"/>
                          </a:solidFill>
                        </a:rPr>
                        <a:t>5</a:t>
                      </a: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algn="ctr"/>
                      <a:r>
                        <a:rPr lang="en-US" sz="1400">
                          <a:solidFill>
                            <a:srgbClr val="000000"/>
                          </a:solidFill>
                        </a:rPr>
                        <a:t>722</a:t>
                      </a: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algn="ctr"/>
                      <a:r>
                        <a:rPr lang="en-US" sz="1400">
                          <a:solidFill>
                            <a:srgbClr val="000000"/>
                          </a:solidFill>
                        </a:rPr>
                        <a:t>126 </a:t>
                      </a:r>
                      <a:r>
                        <a:rPr lang="en-US" sz="1400" b="0" i="0" u="none" strike="noStrike" noProof="0">
                          <a:solidFill>
                            <a:srgbClr val="000000"/>
                          </a:solidFill>
                          <a:latin typeface="Franklin Gothic Book"/>
                        </a:rPr>
                        <a:t>(17%)</a:t>
                      </a:r>
                      <a:endParaRPr lang="en-US" sz="1400">
                        <a:solidFill>
                          <a:srgbClr val="000000"/>
                        </a:solidFill>
                      </a:endParaRP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algn="ctr"/>
                      <a:r>
                        <a:rPr lang="en-US" sz="1400">
                          <a:solidFill>
                            <a:srgbClr val="000000"/>
                          </a:solidFill>
                        </a:rPr>
                        <a:t>28 </a:t>
                      </a:r>
                      <a:r>
                        <a:rPr lang="en-US" sz="1400" b="0" i="0" u="none" strike="noStrike" noProof="0">
                          <a:solidFill>
                            <a:srgbClr val="000000"/>
                          </a:solidFill>
                          <a:latin typeface="Franklin Gothic Book"/>
                        </a:rPr>
                        <a:t>(22%)</a:t>
                      </a:r>
                      <a:endParaRPr lang="en-US" sz="1400">
                        <a:solidFill>
                          <a:srgbClr val="000000"/>
                        </a:solidFill>
                      </a:endParaRP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algn="ctr"/>
                      <a:r>
                        <a:rPr lang="en-US" sz="1400">
                          <a:solidFill>
                            <a:srgbClr val="000000"/>
                          </a:solidFill>
                        </a:rPr>
                        <a:t>88 </a:t>
                      </a:r>
                      <a:r>
                        <a:rPr lang="en-US" sz="1400" b="0" i="0" u="none" strike="noStrike" noProof="0">
                          <a:solidFill>
                            <a:srgbClr val="000000"/>
                          </a:solidFill>
                          <a:latin typeface="Franklin Gothic Book"/>
                        </a:rPr>
                        <a:t>(12%)</a:t>
                      </a:r>
                      <a:endParaRPr lang="en-US" sz="1400">
                        <a:solidFill>
                          <a:srgbClr val="000000"/>
                        </a:solidFill>
                      </a:endParaRP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algn="ctr"/>
                      <a:r>
                        <a:rPr lang="en-US" sz="1400">
                          <a:solidFill>
                            <a:srgbClr val="000000"/>
                          </a:solidFill>
                        </a:rPr>
                        <a:t>0</a:t>
                      </a:r>
                    </a:p>
                  </a:txBody>
                  <a:tcPr anchor="ct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3724286664"/>
                  </a:ext>
                </a:extLst>
              </a:tr>
            </a:tbl>
          </a:graphicData>
        </a:graphic>
      </p:graphicFrame>
    </p:spTree>
    <p:extLst>
      <p:ext uri="{BB962C8B-B14F-4D97-AF65-F5344CB8AC3E}">
        <p14:creationId xmlns:p14="http://schemas.microsoft.com/office/powerpoint/2010/main" val="16060440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CCB42-D649-406F-A546-6949CD26C6E3}"/>
              </a:ext>
            </a:extLst>
          </p:cNvPr>
          <p:cNvSpPr>
            <a:spLocks noGrp="1"/>
          </p:cNvSpPr>
          <p:nvPr>
            <p:ph type="title"/>
          </p:nvPr>
        </p:nvSpPr>
        <p:spPr>
          <a:xfrm>
            <a:off x="536860" y="1333850"/>
            <a:ext cx="8336975" cy="460062"/>
          </a:xfrm>
        </p:spPr>
        <p:txBody>
          <a:bodyPr/>
          <a:lstStyle/>
          <a:p>
            <a:r>
              <a:rPr lang="en-US" sz="2800"/>
              <a:t>Contact Information</a:t>
            </a:r>
          </a:p>
        </p:txBody>
      </p:sp>
      <p:sp>
        <p:nvSpPr>
          <p:cNvPr id="3" name="Content Placeholder 2">
            <a:extLst>
              <a:ext uri="{FF2B5EF4-FFF2-40B4-BE49-F238E27FC236}">
                <a16:creationId xmlns:a16="http://schemas.microsoft.com/office/drawing/2014/main" id="{5ACF8CA9-1ED4-442E-A070-BCA4C08D71E2}"/>
              </a:ext>
            </a:extLst>
          </p:cNvPr>
          <p:cNvSpPr>
            <a:spLocks noGrp="1"/>
          </p:cNvSpPr>
          <p:nvPr>
            <p:ph idx="1"/>
          </p:nvPr>
        </p:nvSpPr>
        <p:spPr>
          <a:xfrm>
            <a:off x="536860" y="1793912"/>
            <a:ext cx="8336975" cy="4378289"/>
          </a:xfrm>
        </p:spPr>
        <p:txBody>
          <a:bodyPr/>
          <a:lstStyle/>
          <a:p>
            <a:pPr marL="0" indent="0">
              <a:buNone/>
            </a:pPr>
            <a:r>
              <a:rPr lang="en-US" sz="2400" b="1"/>
              <a:t>Workforce Education Team</a:t>
            </a:r>
            <a:endParaRPr lang="en-US" sz="900" b="1"/>
          </a:p>
          <a:p>
            <a:pPr lvl="1"/>
            <a:r>
              <a:rPr lang="en-US" sz="2000"/>
              <a:t>Marie Bruin, Director; </a:t>
            </a:r>
            <a:r>
              <a:rPr lang="en-US" sz="2000">
                <a:hlinkClick r:id="rId2"/>
              </a:rPr>
              <a:t>mbruin@sbctc.edu</a:t>
            </a:r>
            <a:endParaRPr lang="en-US" sz="2000"/>
          </a:p>
          <a:p>
            <a:pPr lvl="1"/>
            <a:r>
              <a:rPr lang="en-US" sz="2000"/>
              <a:t>William (Bill) Belden, Policy Associate; </a:t>
            </a:r>
            <a:r>
              <a:rPr lang="en-US" sz="2000">
                <a:hlinkClick r:id="rId3"/>
              </a:rPr>
              <a:t>wbelden@sbctc.edu</a:t>
            </a:r>
            <a:endParaRPr lang="en-US" sz="2000"/>
          </a:p>
          <a:p>
            <a:pPr lvl="1"/>
            <a:r>
              <a:rPr lang="en-US" sz="2000"/>
              <a:t>Megan Harper, Program Administrator; </a:t>
            </a:r>
            <a:r>
              <a:rPr lang="en-US" sz="2000" u="sng">
                <a:hlinkClick r:id="rId4"/>
              </a:rPr>
              <a:t>mharper@sbctc.edu</a:t>
            </a:r>
            <a:endParaRPr lang="en-US" sz="2000"/>
          </a:p>
          <a:p>
            <a:pPr lvl="1"/>
            <a:r>
              <a:rPr lang="en-US" sz="2000"/>
              <a:t>Genevieve Howard, Policy Associate; </a:t>
            </a:r>
            <a:r>
              <a:rPr lang="en-US" sz="2000">
                <a:hlinkClick r:id="rId5"/>
              </a:rPr>
              <a:t>ghoward@sbctc.edu</a:t>
            </a:r>
            <a:endParaRPr lang="en-US" sz="2000"/>
          </a:p>
          <a:p>
            <a:pPr lvl="1"/>
            <a:r>
              <a:rPr lang="en-US" sz="2000"/>
              <a:t>Kimberly Ingram, Program Administrator; </a:t>
            </a:r>
            <a:r>
              <a:rPr lang="en-US" sz="2000" u="sng">
                <a:hlinkClick r:id="rId6"/>
              </a:rPr>
              <a:t>kingram@sbctc.edu</a:t>
            </a:r>
            <a:endParaRPr lang="en-US" sz="2000"/>
          </a:p>
          <a:p>
            <a:pPr lvl="1"/>
            <a:r>
              <a:rPr lang="en-US" sz="2000"/>
              <a:t>Danny Marshall, Program Administrator; </a:t>
            </a:r>
            <a:r>
              <a:rPr lang="en-US" sz="2000" u="sng">
                <a:hlinkClick r:id="rId7"/>
              </a:rPr>
              <a:t>dmarshall@sbctc.edu</a:t>
            </a:r>
            <a:endParaRPr lang="en-US" sz="2000"/>
          </a:p>
          <a:p>
            <a:pPr lvl="1"/>
            <a:r>
              <a:rPr lang="en-US" sz="2000"/>
              <a:t>Shanna McBride, Program Administrator; </a:t>
            </a:r>
            <a:r>
              <a:rPr lang="en-US" sz="2000" u="sng">
                <a:hlinkClick r:id="rId8"/>
              </a:rPr>
              <a:t>smcbride@sbctc.edu</a:t>
            </a:r>
            <a:endParaRPr lang="en-US" sz="2000"/>
          </a:p>
          <a:p>
            <a:pPr lvl="1"/>
            <a:r>
              <a:rPr lang="en-US" sz="2000"/>
              <a:t>Carolyn McKinnon, Policy Associate; </a:t>
            </a:r>
            <a:r>
              <a:rPr lang="en-US" sz="2000" u="sng">
                <a:hlinkClick r:id="rId9"/>
              </a:rPr>
              <a:t>cmckinnon@sbctc.edu</a:t>
            </a:r>
            <a:endParaRPr lang="en-US" sz="2000"/>
          </a:p>
          <a:p>
            <a:pPr lvl="1"/>
            <a:r>
              <a:rPr lang="en-US" sz="2000"/>
              <a:t>Shelby Means, Program Inventory Coordinator; </a:t>
            </a:r>
            <a:r>
              <a:rPr lang="en-US" sz="2000">
                <a:hlinkClick r:id="rId10"/>
              </a:rPr>
              <a:t>smeans@sbctc.edu</a:t>
            </a:r>
            <a:r>
              <a:rPr lang="en-US" sz="2000"/>
              <a:t> </a:t>
            </a:r>
          </a:p>
          <a:p>
            <a:pPr lvl="1"/>
            <a:r>
              <a:rPr lang="en-US" sz="2000"/>
              <a:t>Anna Nikolaeva, Policy Associate; </a:t>
            </a:r>
            <a:r>
              <a:rPr lang="en-US" sz="2000">
                <a:hlinkClick r:id="rId11"/>
              </a:rPr>
              <a:t>anikolaeva@sbctc.edu</a:t>
            </a:r>
            <a:r>
              <a:rPr lang="en-US" sz="2000"/>
              <a:t>   </a:t>
            </a:r>
          </a:p>
          <a:p>
            <a:pPr lvl="1"/>
            <a:r>
              <a:rPr lang="en-US" sz="2000"/>
              <a:t>Kimberly (Kim) Wheeler, Workforce Assistant; </a:t>
            </a:r>
            <a:r>
              <a:rPr lang="en-US" sz="2000">
                <a:hlinkClick r:id="rId12"/>
              </a:rPr>
              <a:t>kwheeler@sbctc.edu</a:t>
            </a:r>
            <a:endParaRPr lang="en-US" sz="2000"/>
          </a:p>
        </p:txBody>
      </p:sp>
      <p:sp>
        <p:nvSpPr>
          <p:cNvPr id="4" name="Slide Number Placeholder 3">
            <a:extLst>
              <a:ext uri="{FF2B5EF4-FFF2-40B4-BE49-F238E27FC236}">
                <a16:creationId xmlns:a16="http://schemas.microsoft.com/office/drawing/2014/main" id="{070363A8-FB9C-4B52-8C85-02F68B2ADBD9}"/>
              </a:ext>
            </a:extLst>
          </p:cNvPr>
          <p:cNvSpPr>
            <a:spLocks noGrp="1"/>
          </p:cNvSpPr>
          <p:nvPr>
            <p:ph type="sldNum" sz="quarter" idx="12"/>
          </p:nvPr>
        </p:nvSpPr>
        <p:spPr/>
        <p:txBody>
          <a:bodyPr/>
          <a:lstStyle/>
          <a:p>
            <a:fld id="{DEE5BC03-7CE3-4FE3-BC0A-0ACCA8AC1F24}" type="slidenum">
              <a:rPr lang="en-US" smtClean="0"/>
              <a:pPr/>
              <a:t>22</a:t>
            </a:fld>
            <a:endParaRPr lang="en-US"/>
          </a:p>
        </p:txBody>
      </p:sp>
    </p:spTree>
    <p:extLst>
      <p:ext uri="{BB962C8B-B14F-4D97-AF65-F5344CB8AC3E}">
        <p14:creationId xmlns:p14="http://schemas.microsoft.com/office/powerpoint/2010/main" val="32780208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1A79AE-1924-4985-AF00-AD0849E40C04}"/>
              </a:ext>
            </a:extLst>
          </p:cNvPr>
          <p:cNvSpPr>
            <a:spLocks noGrp="1"/>
          </p:cNvSpPr>
          <p:nvPr>
            <p:ph type="title"/>
          </p:nvPr>
        </p:nvSpPr>
        <p:spPr/>
        <p:txBody>
          <a:bodyPr/>
          <a:lstStyle/>
          <a:p>
            <a:r>
              <a:rPr lang="en-US"/>
              <a:t>Questions</a:t>
            </a:r>
          </a:p>
        </p:txBody>
      </p:sp>
      <p:sp>
        <p:nvSpPr>
          <p:cNvPr id="6" name="Subtitle 5">
            <a:extLst>
              <a:ext uri="{FF2B5EF4-FFF2-40B4-BE49-F238E27FC236}">
                <a16:creationId xmlns:a16="http://schemas.microsoft.com/office/drawing/2014/main" id="{D89DB3EE-1CFC-4ED8-B393-1BBF7E08370F}"/>
              </a:ext>
            </a:extLst>
          </p:cNvPr>
          <p:cNvSpPr>
            <a:spLocks noGrp="1"/>
          </p:cNvSpPr>
          <p:nvPr>
            <p:ph type="subTitle" idx="1"/>
          </p:nvPr>
        </p:nvSpPr>
        <p:spPr/>
        <p:txBody>
          <a:bodyPr/>
          <a:lstStyle/>
          <a:p>
            <a:endParaRPr lang="en-US"/>
          </a:p>
        </p:txBody>
      </p:sp>
      <p:sp>
        <p:nvSpPr>
          <p:cNvPr id="7" name="Text Placeholder 6">
            <a:extLst>
              <a:ext uri="{FF2B5EF4-FFF2-40B4-BE49-F238E27FC236}">
                <a16:creationId xmlns:a16="http://schemas.microsoft.com/office/drawing/2014/main" id="{EB6A858E-EF72-4201-A9A0-324B0A36459C}"/>
              </a:ext>
            </a:extLst>
          </p:cNvPr>
          <p:cNvSpPr>
            <a:spLocks noGrp="1"/>
          </p:cNvSpPr>
          <p:nvPr>
            <p:ph type="body" sz="quarter" idx="10"/>
          </p:nvPr>
        </p:nvSpPr>
        <p:spPr/>
        <p:txBody>
          <a:bodyPr/>
          <a:lstStyle/>
          <a:p>
            <a:endParaRPr lang="en-US"/>
          </a:p>
        </p:txBody>
      </p:sp>
      <p:sp>
        <p:nvSpPr>
          <p:cNvPr id="4" name="Slide Number Placeholder 3">
            <a:extLst>
              <a:ext uri="{FF2B5EF4-FFF2-40B4-BE49-F238E27FC236}">
                <a16:creationId xmlns:a16="http://schemas.microsoft.com/office/drawing/2014/main" id="{F2E6E7AB-1DA1-45EE-819C-1AE452FB8A3D}"/>
              </a:ext>
            </a:extLst>
          </p:cNvPr>
          <p:cNvSpPr>
            <a:spLocks noGrp="1"/>
          </p:cNvSpPr>
          <p:nvPr>
            <p:ph type="sldNum" sz="quarter" idx="4294967295"/>
          </p:nvPr>
        </p:nvSpPr>
        <p:spPr>
          <a:xfrm>
            <a:off x="8675688" y="6483350"/>
            <a:ext cx="468312" cy="238125"/>
          </a:xfrm>
          <a:prstGeom prst="rect">
            <a:avLst/>
          </a:prstGeom>
        </p:spPr>
        <p:txBody>
          <a:bodyPr/>
          <a:lstStyle/>
          <a:p>
            <a:fld id="{DEE5BC03-7CE3-4FE3-BC0A-0ACCA8AC1F24}" type="slidenum">
              <a:rPr lang="en-US" smtClean="0"/>
              <a:pPr/>
              <a:t>23</a:t>
            </a:fld>
            <a:endParaRPr lang="en-US"/>
          </a:p>
        </p:txBody>
      </p:sp>
    </p:spTree>
    <p:extLst>
      <p:ext uri="{BB962C8B-B14F-4D97-AF65-F5344CB8AC3E}">
        <p14:creationId xmlns:p14="http://schemas.microsoft.com/office/powerpoint/2010/main" val="26995850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41B37-9231-47A5-BFB0-923E3434AECD}"/>
              </a:ext>
            </a:extLst>
          </p:cNvPr>
          <p:cNvSpPr>
            <a:spLocks noGrp="1"/>
          </p:cNvSpPr>
          <p:nvPr>
            <p:ph type="title"/>
          </p:nvPr>
        </p:nvSpPr>
        <p:spPr>
          <a:xfrm>
            <a:off x="237416" y="1274323"/>
            <a:ext cx="6165056" cy="466928"/>
          </a:xfrm>
        </p:spPr>
        <p:txBody>
          <a:bodyPr>
            <a:normAutofit/>
          </a:bodyPr>
          <a:lstStyle/>
          <a:p>
            <a:r>
              <a:rPr lang="en-US"/>
              <a:t>Workforce Education Organization Chart</a:t>
            </a:r>
          </a:p>
        </p:txBody>
      </p:sp>
      <p:graphicFrame>
        <p:nvGraphicFramePr>
          <p:cNvPr id="4" name="Diagram 3">
            <a:extLst>
              <a:ext uri="{FF2B5EF4-FFF2-40B4-BE49-F238E27FC236}">
                <a16:creationId xmlns:a16="http://schemas.microsoft.com/office/drawing/2014/main" id="{AA820973-F534-4E06-87D0-4457D6D32082}"/>
              </a:ext>
            </a:extLst>
          </p:cNvPr>
          <p:cNvGraphicFramePr/>
          <p:nvPr>
            <p:extLst>
              <p:ext uri="{D42A27DB-BD31-4B8C-83A1-F6EECF244321}">
                <p14:modId xmlns:p14="http://schemas.microsoft.com/office/powerpoint/2010/main" val="50422419"/>
              </p:ext>
            </p:extLst>
          </p:nvPr>
        </p:nvGraphicFramePr>
        <p:xfrm>
          <a:off x="589753" y="1828800"/>
          <a:ext cx="7973310" cy="46400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904021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p:txBody>
          <a:bodyPr/>
          <a:lstStyle/>
          <a:p>
            <a:r>
              <a:rPr lang="en-US"/>
              <a:t>System Priorities</a:t>
            </a:r>
          </a:p>
        </p:txBody>
      </p:sp>
      <p:sp>
        <p:nvSpPr>
          <p:cNvPr id="3" name="Content Placeholder 2">
            <a:extLst>
              <a:ext uri="{FF2B5EF4-FFF2-40B4-BE49-F238E27FC236}">
                <a16:creationId xmlns:a16="http://schemas.microsoft.com/office/drawing/2014/main" id="{01B0B806-200F-4863-920F-16A5FBA1CF1C}"/>
              </a:ext>
            </a:extLst>
          </p:cNvPr>
          <p:cNvSpPr>
            <a:spLocks noGrp="1"/>
          </p:cNvSpPr>
          <p:nvPr>
            <p:ph idx="1"/>
          </p:nvPr>
        </p:nvSpPr>
        <p:spPr>
          <a:xfrm>
            <a:off x="536860" y="2189528"/>
            <a:ext cx="8336975" cy="3958353"/>
          </a:xfrm>
        </p:spPr>
        <p:txBody>
          <a:bodyPr/>
          <a:lstStyle/>
          <a:p>
            <a:pPr marL="0" indent="0" fontAlgn="base">
              <a:buNone/>
            </a:pPr>
            <a:r>
              <a:rPr lang="en-US" sz="2400" b="1"/>
              <a:t>FY23-25 Operating Budget Request </a:t>
            </a:r>
          </a:p>
          <a:p>
            <a:pPr fontAlgn="base"/>
            <a:r>
              <a:rPr lang="en-US" sz="1600" b="1"/>
              <a:t>Provide Fully Funded, Competitive Compensation </a:t>
            </a:r>
            <a:r>
              <a:rPr lang="en-US" sz="1600"/>
              <a:t>($157 million). Investments will fund 6.5% salary increases each year of the biennium to help retain valuable employees. </a:t>
            </a:r>
          </a:p>
          <a:p>
            <a:r>
              <a:rPr lang="en-US" sz="1600" b="1"/>
              <a:t>Advance Equity, Diversity and Inclusion </a:t>
            </a:r>
            <a:r>
              <a:rPr lang="en-US" sz="1600"/>
              <a:t>($26 million). Additional investments will support college EDI plans, close equity gaps, and improve the employment, earnings and economic mobility of students of color. In doing so, colleges will help create a more equitable and prosperous Washington. </a:t>
            </a:r>
          </a:p>
          <a:p>
            <a:r>
              <a:rPr lang="en-US" sz="1600" b="1"/>
              <a:t>Support Workforce Development Programs </a:t>
            </a:r>
            <a:r>
              <a:rPr lang="en-US" sz="1600"/>
              <a:t>($77 million). Investments will help keep workforce programs sustainable, modern and responsive to the needs of employers. </a:t>
            </a:r>
          </a:p>
          <a:p>
            <a:r>
              <a:rPr lang="en-US" sz="1600" b="1"/>
              <a:t>Expand Learning Technology </a:t>
            </a:r>
            <a:r>
              <a:rPr lang="en-US" sz="1600"/>
              <a:t>($93 million). Investment will support the digital evolution of higher education. Colleges would expand hybrid and online options, upgrade equipment, equip students with laptops and hotspots, and train faculty and staff to support student success. Investments will support IT operations and protect against cybersecurity threats.</a:t>
            </a:r>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smtClean="0"/>
              <a:pPr/>
              <a:t>4</a:t>
            </a:fld>
            <a:endParaRPr lang="en-US"/>
          </a:p>
        </p:txBody>
      </p:sp>
    </p:spTree>
    <p:extLst>
      <p:ext uri="{BB962C8B-B14F-4D97-AF65-F5344CB8AC3E}">
        <p14:creationId xmlns:p14="http://schemas.microsoft.com/office/powerpoint/2010/main" val="29010420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a:xfrm>
            <a:off x="536860" y="1549936"/>
            <a:ext cx="8336975" cy="503067"/>
          </a:xfrm>
        </p:spPr>
        <p:txBody>
          <a:bodyPr/>
          <a:lstStyle/>
          <a:p>
            <a:r>
              <a:rPr lang="en-US" sz="3200" b="1">
                <a:latin typeface="Franklin Gothic Book" panose="020B0503020102020204" pitchFamily="34" charset="0"/>
              </a:rPr>
              <a:t>Program support (Bill)</a:t>
            </a:r>
            <a:endParaRPr lang="en-US" sz="3200"/>
          </a:p>
        </p:txBody>
      </p:sp>
      <p:sp>
        <p:nvSpPr>
          <p:cNvPr id="3" name="Content Placeholder 2">
            <a:extLst>
              <a:ext uri="{FF2B5EF4-FFF2-40B4-BE49-F238E27FC236}">
                <a16:creationId xmlns:a16="http://schemas.microsoft.com/office/drawing/2014/main" id="{01B0B806-200F-4863-920F-16A5FBA1CF1C}"/>
              </a:ext>
            </a:extLst>
          </p:cNvPr>
          <p:cNvSpPr>
            <a:spLocks noGrp="1"/>
          </p:cNvSpPr>
          <p:nvPr>
            <p:ph idx="1"/>
          </p:nvPr>
        </p:nvSpPr>
        <p:spPr>
          <a:xfrm>
            <a:off x="536860" y="2189528"/>
            <a:ext cx="8336975" cy="4294398"/>
          </a:xfrm>
        </p:spPr>
        <p:txBody>
          <a:bodyPr lIns="91440" tIns="45720" rIns="91440" bIns="45720" anchor="t"/>
          <a:lstStyle/>
          <a:p>
            <a:pPr marL="0" indent="0">
              <a:buNone/>
            </a:pPr>
            <a:r>
              <a:rPr lang="en-US" sz="1600" b="1">
                <a:latin typeface="Franklin Gothic Book"/>
              </a:rPr>
              <a:t>Program Support</a:t>
            </a:r>
            <a:r>
              <a:rPr lang="en-US" sz="1600">
                <a:latin typeface="Franklin Gothic Book"/>
              </a:rPr>
              <a:t>: Provide overarching program support to strengthen business, industry and colleges.</a:t>
            </a:r>
          </a:p>
          <a:p>
            <a:r>
              <a:rPr lang="en-US" sz="1600"/>
              <a:t>Team Members: </a:t>
            </a:r>
            <a:r>
              <a:rPr lang="en-US" sz="1600">
                <a:latin typeface="Franklin Gothic Book"/>
              </a:rPr>
              <a:t>William Belden, Kimberly Ingram, and Shelby Means (Education Division)</a:t>
            </a:r>
          </a:p>
          <a:p>
            <a:r>
              <a:rPr lang="en-US" sz="1600"/>
              <a:t>Highlights</a:t>
            </a:r>
          </a:p>
          <a:p>
            <a:pPr lvl="1"/>
            <a:r>
              <a:rPr lang="en-US" sz="1600"/>
              <a:t>Dual Credit</a:t>
            </a:r>
          </a:p>
          <a:p>
            <a:pPr lvl="1"/>
            <a:r>
              <a:rPr lang="en-US" sz="1600"/>
              <a:t>Corrections</a:t>
            </a:r>
            <a:endParaRPr lang="en-US" sz="1600" b="1">
              <a:latin typeface="Franklin Gothic Book" panose="020B0503020102020204" pitchFamily="34" charset="0"/>
            </a:endParaRPr>
          </a:p>
          <a:p>
            <a:pPr lvl="1"/>
            <a:r>
              <a:rPr lang="en-US" sz="1600">
                <a:latin typeface="Franklin Gothic Book"/>
              </a:rPr>
              <a:t>WAVE Scholarship and Call for Reviewers</a:t>
            </a:r>
          </a:p>
          <a:p>
            <a:pPr lvl="2"/>
            <a:r>
              <a:rPr lang="en-US" sz="1200">
                <a:ea typeface="+mn-lt"/>
                <a:cs typeface="+mn-lt"/>
                <a:hlinkClick r:id="rId2"/>
              </a:rPr>
              <a:t>https://wtb.wa.gov/wave</a:t>
            </a:r>
            <a:endParaRPr lang="en-US" sz="1200">
              <a:latin typeface="Franklin Gothic Book"/>
            </a:endParaRPr>
          </a:p>
          <a:p>
            <a:pPr marL="0" indent="0">
              <a:buNone/>
            </a:pPr>
            <a:r>
              <a:rPr lang="en-US" sz="1600" b="1">
                <a:latin typeface="Franklin Gothic Book"/>
              </a:rPr>
              <a:t>Programs</a:t>
            </a:r>
            <a:r>
              <a:rPr lang="en-US" sz="1600">
                <a:latin typeface="Franklin Gothic Book"/>
              </a:rPr>
              <a:t>:</a:t>
            </a:r>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smtClean="0"/>
              <a:pPr/>
              <a:t>5</a:t>
            </a:fld>
            <a:endParaRPr lang="en-US"/>
          </a:p>
        </p:txBody>
      </p:sp>
      <p:graphicFrame>
        <p:nvGraphicFramePr>
          <p:cNvPr id="5" name="Table 4">
            <a:extLst>
              <a:ext uri="{FF2B5EF4-FFF2-40B4-BE49-F238E27FC236}">
                <a16:creationId xmlns:a16="http://schemas.microsoft.com/office/drawing/2014/main" id="{4A4A4212-F4BE-4268-AFD9-67EDB0FDC5C5}"/>
              </a:ext>
            </a:extLst>
          </p:cNvPr>
          <p:cNvGraphicFramePr>
            <a:graphicFrameLocks noGrp="1"/>
          </p:cNvGraphicFramePr>
          <p:nvPr>
            <p:extLst>
              <p:ext uri="{D42A27DB-BD31-4B8C-83A1-F6EECF244321}">
                <p14:modId xmlns:p14="http://schemas.microsoft.com/office/powerpoint/2010/main" val="1779366447"/>
              </p:ext>
            </p:extLst>
          </p:nvPr>
        </p:nvGraphicFramePr>
        <p:xfrm>
          <a:off x="850752" y="5007697"/>
          <a:ext cx="7530758" cy="1483360"/>
        </p:xfrm>
        <a:graphic>
          <a:graphicData uri="http://schemas.openxmlformats.org/drawingml/2006/table">
            <a:tbl>
              <a:tblPr firstRow="1" bandRow="1">
                <a:tableStyleId>{5C22544A-7EE6-4342-B048-85BDC9FD1C3A}</a:tableStyleId>
              </a:tblPr>
              <a:tblGrid>
                <a:gridCol w="3959932">
                  <a:extLst>
                    <a:ext uri="{9D8B030D-6E8A-4147-A177-3AD203B41FA5}">
                      <a16:colId xmlns:a16="http://schemas.microsoft.com/office/drawing/2014/main" val="828185752"/>
                    </a:ext>
                  </a:extLst>
                </a:gridCol>
                <a:gridCol w="3570826">
                  <a:extLst>
                    <a:ext uri="{9D8B030D-6E8A-4147-A177-3AD203B41FA5}">
                      <a16:colId xmlns:a16="http://schemas.microsoft.com/office/drawing/2014/main" val="3126903809"/>
                    </a:ext>
                  </a:extLst>
                </a:gridCol>
              </a:tblGrid>
              <a:tr h="370840">
                <a:tc>
                  <a:txBody>
                    <a:bodyPr/>
                    <a:lstStyle/>
                    <a:p>
                      <a:pPr marL="213995" indent="-213995" algn="ctr"/>
                      <a:r>
                        <a:rPr lang="en-US" sz="1400" b="0">
                          <a:solidFill>
                            <a:srgbClr val="000000"/>
                          </a:solidFill>
                          <a:latin typeface="Franklin Gothic Book"/>
                        </a:rPr>
                        <a:t>Carl D. Perkins</a:t>
                      </a:r>
                    </a:p>
                  </a:txBody>
                  <a:tcPr anchor="ctr">
                    <a:lnL w="12700">
                      <a:solidFill>
                        <a:schemeClr val="tx1"/>
                      </a:solidFill>
                    </a:lnL>
                    <a:lnR w="12700">
                      <a:solidFill>
                        <a:schemeClr val="tx1"/>
                      </a:solidFill>
                    </a:lnR>
                    <a:lnT w="12700">
                      <a:solidFill>
                        <a:schemeClr val="tx1"/>
                      </a:solidFill>
                    </a:lnT>
                    <a:lnB w="12700">
                      <a:solidFill>
                        <a:schemeClr val="tx1"/>
                      </a:solidFill>
                    </a:lnB>
                    <a:solidFill>
                      <a:schemeClr val="accent1">
                        <a:lumMod val="20000"/>
                        <a:lumOff val="80000"/>
                      </a:schemeClr>
                    </a:solidFill>
                  </a:tcPr>
                </a:tc>
                <a:tc>
                  <a:txBody>
                    <a:bodyPr/>
                    <a:lstStyle/>
                    <a:p>
                      <a:pPr marL="213995" indent="-213995" algn="ctr"/>
                      <a:r>
                        <a:rPr lang="en-US" sz="1400" b="0">
                          <a:solidFill>
                            <a:srgbClr val="000000"/>
                          </a:solidFill>
                          <a:latin typeface="Franklin Gothic Book"/>
                        </a:rPr>
                        <a:t>CTE Dual Credit</a:t>
                      </a:r>
                    </a:p>
                  </a:txBody>
                  <a:tcPr anchor="ctr">
                    <a:lnL w="12700">
                      <a:solidFill>
                        <a:schemeClr val="tx1"/>
                      </a:solidFill>
                    </a:lnL>
                    <a:lnR w="12700">
                      <a:solidFill>
                        <a:schemeClr val="tx1"/>
                      </a:solidFill>
                    </a:lnR>
                    <a:lnT w="12700">
                      <a:solidFill>
                        <a:schemeClr val="tx1"/>
                      </a:solidFill>
                    </a:lnT>
                    <a:lnB w="12700">
                      <a:solidFill>
                        <a:schemeClr val="tx1"/>
                      </a:solidFill>
                    </a:lnB>
                    <a:solidFill>
                      <a:schemeClr val="accent1">
                        <a:lumMod val="20000"/>
                        <a:lumOff val="80000"/>
                      </a:schemeClr>
                    </a:solidFill>
                  </a:tcPr>
                </a:tc>
                <a:extLst>
                  <a:ext uri="{0D108BD9-81ED-4DB2-BD59-A6C34878D82A}">
                    <a16:rowId xmlns:a16="http://schemas.microsoft.com/office/drawing/2014/main" val="4062450456"/>
                  </a:ext>
                </a:extLst>
              </a:tr>
              <a:tr h="370840">
                <a:tc>
                  <a:txBody>
                    <a:bodyPr/>
                    <a:lstStyle/>
                    <a:p>
                      <a:pPr marL="213995" indent="-213995" algn="ctr"/>
                      <a:r>
                        <a:rPr lang="en-US" sz="1400" b="0">
                          <a:solidFill>
                            <a:srgbClr val="000000"/>
                          </a:solidFill>
                          <a:latin typeface="Franklin Gothic Book"/>
                        </a:rPr>
                        <a:t>Comprehensive Local Needs Assessment (CLNA)</a:t>
                      </a: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marL="213995" indent="-213995" algn="ctr"/>
                      <a:r>
                        <a:rPr lang="en-US" sz="1400" b="0">
                          <a:solidFill>
                            <a:srgbClr val="000000"/>
                          </a:solidFill>
                          <a:latin typeface="Franklin Gothic Book"/>
                        </a:rPr>
                        <a:t>High Demand Grant</a:t>
                      </a:r>
                    </a:p>
                  </a:txBody>
                  <a:tcPr anchor="ct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3201771501"/>
                  </a:ext>
                </a:extLst>
              </a:tr>
              <a:tr h="370840">
                <a:tc>
                  <a:txBody>
                    <a:bodyPr/>
                    <a:lstStyle/>
                    <a:p>
                      <a:pPr marL="213995" indent="-213995" algn="ctr"/>
                      <a:r>
                        <a:rPr lang="en-US" sz="1400" b="0">
                          <a:solidFill>
                            <a:srgbClr val="000000"/>
                          </a:solidFill>
                          <a:latin typeface="Franklin Gothic Book"/>
                        </a:rPr>
                        <a:t>Program Approval Review &amp; Program Inventory</a:t>
                      </a: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marL="213995" indent="-213995" algn="ctr"/>
                      <a:r>
                        <a:rPr lang="en-US" sz="1400" b="0">
                          <a:solidFill>
                            <a:srgbClr val="000000"/>
                          </a:solidFill>
                          <a:latin typeface="Franklin Gothic Book"/>
                        </a:rPr>
                        <a:t>Workforce Education Council (WEC)</a:t>
                      </a:r>
                    </a:p>
                  </a:txBody>
                  <a:tcPr anchor="ct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64393097"/>
                  </a:ext>
                </a:extLst>
              </a:tr>
              <a:tr h="370840">
                <a:tc>
                  <a:txBody>
                    <a:bodyPr/>
                    <a:lstStyle/>
                    <a:p>
                      <a:pPr marL="213995" indent="-213995" algn="ctr"/>
                      <a:r>
                        <a:rPr lang="en-US" sz="1400" b="0">
                          <a:solidFill>
                            <a:srgbClr val="000000"/>
                          </a:solidFill>
                          <a:latin typeface="Franklin Gothic Book"/>
                        </a:rPr>
                        <a:t>Prof-Tech Certification</a:t>
                      </a:r>
                    </a:p>
                  </a:txBody>
                  <a:tcPr anchor="ctr">
                    <a:lnL w="12700">
                      <a:solidFill>
                        <a:schemeClr val="tx1"/>
                      </a:solidFill>
                    </a:lnL>
                    <a:lnR w="12700">
                      <a:solidFill>
                        <a:schemeClr val="tx1"/>
                      </a:solidFill>
                    </a:lnR>
                    <a:lnT w="12700">
                      <a:solidFill>
                        <a:schemeClr val="tx1"/>
                      </a:solidFill>
                    </a:lnT>
                    <a:lnB w="12700">
                      <a:solidFill>
                        <a:schemeClr val="tx1"/>
                      </a:solidFill>
                    </a:lnB>
                  </a:tcPr>
                </a:tc>
                <a:tc>
                  <a:txBody>
                    <a:bodyPr/>
                    <a:lstStyle/>
                    <a:p>
                      <a:pPr marL="213995" indent="-213995" algn="ctr"/>
                      <a:r>
                        <a:rPr lang="en-US" sz="1400" b="0">
                          <a:solidFill>
                            <a:srgbClr val="000000"/>
                          </a:solidFill>
                          <a:latin typeface="Franklin Gothic Book"/>
                        </a:rPr>
                        <a:t>Customer Advisory Committee (CAC)</a:t>
                      </a:r>
                    </a:p>
                  </a:txBody>
                  <a:tcPr anchor="ct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3513085842"/>
                  </a:ext>
                </a:extLst>
              </a:tr>
            </a:tbl>
          </a:graphicData>
        </a:graphic>
      </p:graphicFrame>
    </p:spTree>
    <p:extLst>
      <p:ext uri="{BB962C8B-B14F-4D97-AF65-F5344CB8AC3E}">
        <p14:creationId xmlns:p14="http://schemas.microsoft.com/office/powerpoint/2010/main" val="3120184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860" y="1245326"/>
            <a:ext cx="8336975" cy="675753"/>
          </a:xfrm>
        </p:spPr>
        <p:txBody>
          <a:bodyPr/>
          <a:lstStyle/>
          <a:p>
            <a:r>
              <a:rPr lang="en-US" sz="3200" b="1">
                <a:latin typeface="Franklin Gothic Book" panose="020B0503020102020204" pitchFamily="34" charset="0"/>
              </a:rPr>
              <a:t>Program support</a:t>
            </a:r>
            <a:endParaRPr lang="en-US" sz="1600"/>
          </a:p>
        </p:txBody>
      </p:sp>
      <p:sp>
        <p:nvSpPr>
          <p:cNvPr id="4" name="Slide Number Placeholder 3"/>
          <p:cNvSpPr>
            <a:spLocks noGrp="1"/>
          </p:cNvSpPr>
          <p:nvPr>
            <p:ph type="sldNum" sz="quarter" idx="12"/>
          </p:nvPr>
        </p:nvSpPr>
        <p:spPr/>
        <p:txBody>
          <a:bodyPr/>
          <a:lstStyle/>
          <a:p>
            <a:fld id="{DEE5BC03-7CE3-4FE3-BC0A-0ACCA8AC1F24}" type="slidenum">
              <a:rPr lang="en-US" smtClean="0"/>
              <a:pPr/>
              <a:t>6</a:t>
            </a:fld>
            <a:endParaRPr lang="en-US"/>
          </a:p>
        </p:txBody>
      </p:sp>
      <p:graphicFrame>
        <p:nvGraphicFramePr>
          <p:cNvPr id="6" name="Content Placeholder 5">
            <a:extLst>
              <a:ext uri="{FF2B5EF4-FFF2-40B4-BE49-F238E27FC236}">
                <a16:creationId xmlns:a16="http://schemas.microsoft.com/office/drawing/2014/main" id="{91589081-F839-4266-B936-8CE1939ECD7C}"/>
              </a:ext>
            </a:extLst>
          </p:cNvPr>
          <p:cNvGraphicFramePr>
            <a:graphicFrameLocks noGrp="1"/>
          </p:cNvGraphicFramePr>
          <p:nvPr>
            <p:ph idx="1"/>
            <p:extLst>
              <p:ext uri="{D42A27DB-BD31-4B8C-83A1-F6EECF244321}">
                <p14:modId xmlns:p14="http://schemas.microsoft.com/office/powerpoint/2010/main" val="86950248"/>
              </p:ext>
            </p:extLst>
          </p:nvPr>
        </p:nvGraphicFramePr>
        <p:xfrm>
          <a:off x="536859" y="2208179"/>
          <a:ext cx="8336974" cy="3988343"/>
        </p:xfrm>
        <a:graphic>
          <a:graphicData uri="http://schemas.openxmlformats.org/drawingml/2006/table">
            <a:tbl>
              <a:tblPr>
                <a:tableStyleId>{5C22544A-7EE6-4342-B048-85BDC9FD1C3A}</a:tableStyleId>
              </a:tblPr>
              <a:tblGrid>
                <a:gridCol w="1126514">
                  <a:extLst>
                    <a:ext uri="{9D8B030D-6E8A-4147-A177-3AD203B41FA5}">
                      <a16:colId xmlns:a16="http://schemas.microsoft.com/office/drawing/2014/main" val="2103784931"/>
                    </a:ext>
                  </a:extLst>
                </a:gridCol>
                <a:gridCol w="4756820">
                  <a:extLst>
                    <a:ext uri="{9D8B030D-6E8A-4147-A177-3AD203B41FA5}">
                      <a16:colId xmlns:a16="http://schemas.microsoft.com/office/drawing/2014/main" val="642717291"/>
                    </a:ext>
                  </a:extLst>
                </a:gridCol>
                <a:gridCol w="1126514">
                  <a:extLst>
                    <a:ext uri="{9D8B030D-6E8A-4147-A177-3AD203B41FA5}">
                      <a16:colId xmlns:a16="http://schemas.microsoft.com/office/drawing/2014/main" val="2030882518"/>
                    </a:ext>
                  </a:extLst>
                </a:gridCol>
                <a:gridCol w="1327126">
                  <a:extLst>
                    <a:ext uri="{9D8B030D-6E8A-4147-A177-3AD203B41FA5}">
                      <a16:colId xmlns:a16="http://schemas.microsoft.com/office/drawing/2014/main" val="1603629878"/>
                    </a:ext>
                  </a:extLst>
                </a:gridCol>
              </a:tblGrid>
              <a:tr h="498543">
                <a:tc>
                  <a:txBody>
                    <a:bodyPr/>
                    <a:lstStyle/>
                    <a:p>
                      <a:pPr algn="ctr" fontAlgn="ctr"/>
                      <a:r>
                        <a:rPr lang="en-US" sz="1000" u="none" strike="noStrike">
                          <a:effectLst/>
                        </a:rPr>
                        <a:t>HB 1003</a:t>
                      </a:r>
                      <a:endParaRPr lang="en-US" sz="1000" b="0" i="0" u="none" strike="noStrike">
                        <a:solidFill>
                          <a:srgbClr val="0563C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a:effectLst/>
                        </a:rPr>
                        <a:t>Expanding access to dual credit programs.</a:t>
                      </a:r>
                      <a:endParaRPr lang="en-US" sz="1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High</a:t>
                      </a:r>
                      <a:endParaRPr lang="en-US" sz="1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Dual Credit</a:t>
                      </a:r>
                      <a:endParaRPr lang="en-US" sz="1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77785838"/>
                  </a:ext>
                </a:extLst>
              </a:tr>
              <a:tr h="498543">
                <a:tc>
                  <a:txBody>
                    <a:bodyPr/>
                    <a:lstStyle/>
                    <a:p>
                      <a:pPr algn="ctr" fontAlgn="ctr"/>
                      <a:r>
                        <a:rPr lang="en-US" sz="1000" u="none" strike="noStrike">
                          <a:effectLst/>
                        </a:rPr>
                        <a:t>HB 1316</a:t>
                      </a:r>
                      <a:endParaRPr lang="en-US" sz="1000" b="0" i="0" u="none" strike="noStrike">
                        <a:solidFill>
                          <a:srgbClr val="0563C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a:effectLst/>
                        </a:rPr>
                        <a:t>Expanding access to dual credit programs.</a:t>
                      </a:r>
                      <a:endParaRPr lang="en-US" sz="1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High</a:t>
                      </a:r>
                      <a:endParaRPr lang="en-US" sz="1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Dual Credit</a:t>
                      </a:r>
                      <a:endParaRPr lang="en-US" sz="1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5748719"/>
                  </a:ext>
                </a:extLst>
              </a:tr>
              <a:tr h="498543">
                <a:tc>
                  <a:txBody>
                    <a:bodyPr/>
                    <a:lstStyle/>
                    <a:p>
                      <a:pPr algn="ctr" fontAlgn="ctr"/>
                      <a:r>
                        <a:rPr lang="en-US" sz="1000" u="none" strike="noStrike">
                          <a:effectLst/>
                        </a:rPr>
                        <a:t>SSB 5048</a:t>
                      </a:r>
                      <a:endParaRPr lang="en-US" sz="1000" b="0" i="0" u="none" strike="noStrike">
                        <a:solidFill>
                          <a:srgbClr val="0563C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a:effectLst/>
                        </a:rPr>
                        <a:t>Eliminating college in the high school fees.</a:t>
                      </a:r>
                      <a:endParaRPr lang="en-US" sz="1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High</a:t>
                      </a:r>
                      <a:endParaRPr lang="en-US" sz="1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Dual Credit</a:t>
                      </a:r>
                      <a:endParaRPr lang="en-US" sz="1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33305730"/>
                  </a:ext>
                </a:extLst>
              </a:tr>
              <a:tr h="249271">
                <a:tc>
                  <a:txBody>
                    <a:bodyPr/>
                    <a:lstStyle/>
                    <a:p>
                      <a:pPr algn="ctr" fontAlgn="ctr"/>
                      <a:r>
                        <a:rPr lang="en-US" sz="1000" u="none" strike="noStrike">
                          <a:effectLst/>
                        </a:rPr>
                        <a:t>HB 1024</a:t>
                      </a:r>
                      <a:endParaRPr lang="en-US" sz="1000" b="0" i="0" u="none" strike="noStrike">
                        <a:solidFill>
                          <a:srgbClr val="0563C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a:effectLst/>
                        </a:rPr>
                        <a:t>Concerning labor and income of incarcerated persons.</a:t>
                      </a:r>
                      <a:endParaRPr lang="en-US" sz="1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High</a:t>
                      </a:r>
                      <a:endParaRPr lang="en-US" sz="1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Corrections</a:t>
                      </a:r>
                      <a:endParaRPr lang="en-US" sz="1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64440283"/>
                  </a:ext>
                </a:extLst>
              </a:tr>
              <a:tr h="498543">
                <a:tc>
                  <a:txBody>
                    <a:bodyPr/>
                    <a:lstStyle/>
                    <a:p>
                      <a:pPr algn="ctr" fontAlgn="ctr"/>
                      <a:r>
                        <a:rPr lang="en-US" sz="1000" u="none" strike="noStrike">
                          <a:effectLst/>
                        </a:rPr>
                        <a:t>HB 1338</a:t>
                      </a:r>
                      <a:endParaRPr lang="en-US" sz="1000" b="0" i="0" u="none" strike="noStrike">
                        <a:solidFill>
                          <a:srgbClr val="0563C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a:effectLst/>
                        </a:rPr>
                        <a:t>Concerning education and vocational programs in state correctional institutions.</a:t>
                      </a:r>
                      <a:endParaRPr lang="en-US" sz="1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High</a:t>
                      </a:r>
                      <a:endParaRPr lang="en-US" sz="1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Corrections</a:t>
                      </a:r>
                      <a:endParaRPr lang="en-US" sz="1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08754322"/>
                  </a:ext>
                </a:extLst>
              </a:tr>
              <a:tr h="498543">
                <a:tc>
                  <a:txBody>
                    <a:bodyPr/>
                    <a:lstStyle/>
                    <a:p>
                      <a:pPr algn="ctr" fontAlgn="ctr"/>
                      <a:r>
                        <a:rPr lang="en-US" sz="1000" u="none" strike="noStrike">
                          <a:effectLst/>
                        </a:rPr>
                        <a:t>SB 5534</a:t>
                      </a:r>
                      <a:endParaRPr lang="en-US" sz="1000" b="0" i="0" u="none" strike="noStrike">
                        <a:solidFill>
                          <a:srgbClr val="0563C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a:effectLst/>
                        </a:rPr>
                        <a:t>Concerning workforce education investment accountability and oversight board staffing changes. </a:t>
                      </a:r>
                      <a:endParaRPr lang="en-US" sz="1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Low</a:t>
                      </a:r>
                      <a:endParaRPr lang="en-US" sz="1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Workforce</a:t>
                      </a:r>
                      <a:endParaRPr lang="en-US" sz="1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29729093"/>
                  </a:ext>
                </a:extLst>
              </a:tr>
              <a:tr h="498543">
                <a:tc>
                  <a:txBody>
                    <a:bodyPr/>
                    <a:lstStyle/>
                    <a:p>
                      <a:pPr algn="ctr" fontAlgn="ctr"/>
                      <a:r>
                        <a:rPr lang="en-US" sz="1000" u="none" strike="noStrike">
                          <a:effectLst/>
                        </a:rPr>
                        <a:t>SB 5025</a:t>
                      </a:r>
                      <a:endParaRPr lang="en-US" sz="1000" b="0" i="0" u="none" strike="noStrike">
                        <a:solidFill>
                          <a:srgbClr val="0563C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a:effectLst/>
                        </a:rPr>
                        <a:t>Concerning implementation of technology systems at the department of corrections.</a:t>
                      </a:r>
                      <a:endParaRPr lang="en-US" sz="1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Low</a:t>
                      </a:r>
                      <a:endParaRPr lang="en-US" sz="1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Corrections</a:t>
                      </a:r>
                      <a:endParaRPr lang="en-US" sz="1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61286998"/>
                  </a:ext>
                </a:extLst>
              </a:tr>
              <a:tr h="249271">
                <a:tc>
                  <a:txBody>
                    <a:bodyPr/>
                    <a:lstStyle/>
                    <a:p>
                      <a:pPr algn="ctr" fontAlgn="ctr"/>
                      <a:r>
                        <a:rPr lang="en-US" sz="1000" u="none" strike="noStrike">
                          <a:effectLst/>
                        </a:rPr>
                        <a:t>SB 5134</a:t>
                      </a:r>
                      <a:endParaRPr lang="en-US" sz="1000" b="0" i="0" u="none" strike="noStrike">
                        <a:solidFill>
                          <a:srgbClr val="0563C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a:effectLst/>
                        </a:rPr>
                        <a:t>Concerning reentry services and supports.</a:t>
                      </a:r>
                      <a:endParaRPr lang="en-US" sz="1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Low</a:t>
                      </a:r>
                      <a:endParaRPr lang="en-US" sz="1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Corrections</a:t>
                      </a:r>
                      <a:endParaRPr lang="en-US" sz="1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9777593"/>
                  </a:ext>
                </a:extLst>
              </a:tr>
              <a:tr h="498543">
                <a:tc>
                  <a:txBody>
                    <a:bodyPr/>
                    <a:lstStyle/>
                    <a:p>
                      <a:pPr algn="ctr" fontAlgn="ctr"/>
                      <a:r>
                        <a:rPr lang="en-US" sz="1000" u="none" strike="noStrike">
                          <a:effectLst/>
                        </a:rPr>
                        <a:t>HB 1605</a:t>
                      </a:r>
                      <a:endParaRPr lang="en-US" sz="1000" b="0" i="0" u="none" strike="noStrike">
                        <a:solidFill>
                          <a:srgbClr val="0563C1"/>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a:effectLst/>
                        </a:rPr>
                        <a:t>Concerning small districts with less than 2,750 students and significant participation in skill centers.</a:t>
                      </a:r>
                      <a:endParaRPr lang="en-US" sz="1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Other</a:t>
                      </a:r>
                      <a:endParaRPr lang="en-US" sz="1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Workforce</a:t>
                      </a:r>
                      <a:endParaRPr lang="en-US" sz="1000" b="0" i="0" u="none" strike="noStrike">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1380958"/>
                  </a:ext>
                </a:extLst>
              </a:tr>
            </a:tbl>
          </a:graphicData>
        </a:graphic>
      </p:graphicFrame>
    </p:spTree>
    <p:extLst>
      <p:ext uri="{BB962C8B-B14F-4D97-AF65-F5344CB8AC3E}">
        <p14:creationId xmlns:p14="http://schemas.microsoft.com/office/powerpoint/2010/main" val="4303156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a:xfrm>
            <a:off x="536860" y="1549936"/>
            <a:ext cx="8336975" cy="503067"/>
          </a:xfrm>
        </p:spPr>
        <p:txBody>
          <a:bodyPr/>
          <a:lstStyle/>
          <a:p>
            <a:r>
              <a:rPr lang="en-US" sz="3200" b="1">
                <a:latin typeface="Franklin Gothic Book" panose="020B0503020102020204" pitchFamily="34" charset="0"/>
              </a:rPr>
              <a:t>Work-based Learning (Genevieve)</a:t>
            </a:r>
            <a:endParaRPr lang="en-US" sz="3200"/>
          </a:p>
        </p:txBody>
      </p:sp>
      <p:sp>
        <p:nvSpPr>
          <p:cNvPr id="3" name="Content Placeholder 2">
            <a:extLst>
              <a:ext uri="{FF2B5EF4-FFF2-40B4-BE49-F238E27FC236}">
                <a16:creationId xmlns:a16="http://schemas.microsoft.com/office/drawing/2014/main" id="{01B0B806-200F-4863-920F-16A5FBA1CF1C}"/>
              </a:ext>
            </a:extLst>
          </p:cNvPr>
          <p:cNvSpPr>
            <a:spLocks noGrp="1"/>
          </p:cNvSpPr>
          <p:nvPr>
            <p:ph idx="1"/>
          </p:nvPr>
        </p:nvSpPr>
        <p:spPr>
          <a:xfrm>
            <a:off x="536860" y="2189528"/>
            <a:ext cx="8336975" cy="4668472"/>
          </a:xfrm>
        </p:spPr>
        <p:txBody>
          <a:bodyPr/>
          <a:lstStyle/>
          <a:p>
            <a:pPr marL="0" indent="0">
              <a:buNone/>
            </a:pPr>
            <a:r>
              <a:rPr lang="en-US" sz="1600" b="1">
                <a:latin typeface="Franklin Gothic Book" panose="020B0503020102020204" pitchFamily="34" charset="0"/>
              </a:rPr>
              <a:t>Work-based Learning</a:t>
            </a:r>
            <a:r>
              <a:rPr lang="en-US" sz="1600">
                <a:latin typeface="Franklin Gothic Book" panose="020B0503020102020204" pitchFamily="34" charset="0"/>
              </a:rPr>
              <a:t>: Assist colleges as they provide experiential learning opportunities.</a:t>
            </a:r>
          </a:p>
          <a:p>
            <a:r>
              <a:rPr lang="en-US" sz="1600"/>
              <a:t>Team Members: Genevieve Howard, Danny Marshall, and Vacant Position</a:t>
            </a:r>
          </a:p>
          <a:p>
            <a:r>
              <a:rPr lang="en-US" sz="1600"/>
              <a:t>Highlights</a:t>
            </a:r>
          </a:p>
          <a:p>
            <a:pPr lvl="1"/>
            <a:r>
              <a:rPr lang="en-US" sz="1600"/>
              <a:t>HB 1013 Regional Apprenticeship Preparation</a:t>
            </a:r>
          </a:p>
          <a:p>
            <a:pPr lvl="1"/>
            <a:r>
              <a:rPr lang="en-US" sz="1600"/>
              <a:t>SB 5269 Washington State Manufacturing</a:t>
            </a:r>
          </a:p>
          <a:p>
            <a:pPr lvl="1"/>
            <a:r>
              <a:rPr lang="en-US" sz="1600"/>
              <a:t>SB 5305 Office of CCW</a:t>
            </a:r>
          </a:p>
          <a:p>
            <a:pPr lvl="1"/>
            <a:r>
              <a:rPr lang="en-US" sz="1600"/>
              <a:t>Electrical Apprenticeship</a:t>
            </a:r>
            <a:endParaRPr lang="en-US" sz="1200">
              <a:latin typeface="Franklin Gothic Book" panose="020B0503020102020204" pitchFamily="34" charset="0"/>
            </a:endParaRPr>
          </a:p>
          <a:p>
            <a:pPr marL="0" indent="0">
              <a:buNone/>
            </a:pPr>
            <a:r>
              <a:rPr lang="en-US" sz="1600" b="1">
                <a:latin typeface="Franklin Gothic Book" panose="020B0503020102020204" pitchFamily="34" charset="0"/>
              </a:rPr>
              <a:t>Programs</a:t>
            </a:r>
            <a:r>
              <a:rPr lang="en-US" sz="1600">
                <a:latin typeface="Franklin Gothic Book" panose="020B0503020102020204" pitchFamily="34" charset="0"/>
              </a:rPr>
              <a:t>:</a:t>
            </a:r>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smtClean="0"/>
              <a:pPr/>
              <a:t>7</a:t>
            </a:fld>
            <a:endParaRPr lang="en-US"/>
          </a:p>
        </p:txBody>
      </p:sp>
      <p:graphicFrame>
        <p:nvGraphicFramePr>
          <p:cNvPr id="5" name="Table 4">
            <a:extLst>
              <a:ext uri="{FF2B5EF4-FFF2-40B4-BE49-F238E27FC236}">
                <a16:creationId xmlns:a16="http://schemas.microsoft.com/office/drawing/2014/main" id="{4A4A4212-F4BE-4268-AFD9-67EDB0FDC5C5}"/>
              </a:ext>
            </a:extLst>
          </p:cNvPr>
          <p:cNvGraphicFramePr>
            <a:graphicFrameLocks noGrp="1"/>
          </p:cNvGraphicFramePr>
          <p:nvPr>
            <p:extLst>
              <p:ext uri="{D42A27DB-BD31-4B8C-83A1-F6EECF244321}">
                <p14:modId xmlns:p14="http://schemas.microsoft.com/office/powerpoint/2010/main" val="2002578163"/>
              </p:ext>
            </p:extLst>
          </p:nvPr>
        </p:nvGraphicFramePr>
        <p:xfrm>
          <a:off x="806621" y="4748500"/>
          <a:ext cx="7530758" cy="1854200"/>
        </p:xfrm>
        <a:graphic>
          <a:graphicData uri="http://schemas.openxmlformats.org/drawingml/2006/table">
            <a:tbl>
              <a:tblPr firstRow="1" bandRow="1">
                <a:tableStyleId>{5C22544A-7EE6-4342-B048-85BDC9FD1C3A}</a:tableStyleId>
              </a:tblPr>
              <a:tblGrid>
                <a:gridCol w="3765379">
                  <a:extLst>
                    <a:ext uri="{9D8B030D-6E8A-4147-A177-3AD203B41FA5}">
                      <a16:colId xmlns:a16="http://schemas.microsoft.com/office/drawing/2014/main" val="828185752"/>
                    </a:ext>
                  </a:extLst>
                </a:gridCol>
                <a:gridCol w="3765379">
                  <a:extLst>
                    <a:ext uri="{9D8B030D-6E8A-4147-A177-3AD203B41FA5}">
                      <a16:colId xmlns:a16="http://schemas.microsoft.com/office/drawing/2014/main" val="3126903809"/>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a:solidFill>
                            <a:srgbClr val="000000"/>
                          </a:solidFill>
                          <a:latin typeface="Franklin Gothic Book"/>
                        </a:rPr>
                        <a:t>Aerospace 1,000 FTE</a:t>
                      </a:r>
                    </a:p>
                  </a:txBody>
                  <a:tcPr>
                    <a:lnL w="12700">
                      <a:solidFill>
                        <a:schemeClr val="tx1"/>
                      </a:solidFill>
                    </a:lnL>
                    <a:lnR w="12700">
                      <a:solidFill>
                        <a:schemeClr val="tx1"/>
                      </a:solidFill>
                    </a:lnR>
                    <a:lnT w="12700">
                      <a:solidFill>
                        <a:schemeClr val="tx1"/>
                      </a:solidFill>
                    </a:lnT>
                    <a:lnB w="12700">
                      <a:solidFill>
                        <a:schemeClr val="tx1"/>
                      </a:solidFill>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a:solidFill>
                            <a:srgbClr val="000000"/>
                          </a:solidFill>
                          <a:latin typeface="Franklin Gothic Book"/>
                        </a:rPr>
                        <a:t>Career Connect WA</a:t>
                      </a:r>
                    </a:p>
                  </a:txBody>
                  <a:tcPr>
                    <a:lnL w="12700">
                      <a:solidFill>
                        <a:schemeClr val="tx1"/>
                      </a:solidFill>
                    </a:lnL>
                    <a:lnR w="12700">
                      <a:solidFill>
                        <a:schemeClr val="tx1"/>
                      </a:solidFill>
                    </a:lnR>
                    <a:lnT w="12700">
                      <a:solidFill>
                        <a:schemeClr val="tx1"/>
                      </a:solidFill>
                    </a:lnT>
                    <a:lnB w="12700">
                      <a:solidFill>
                        <a:schemeClr val="tx1"/>
                      </a:solidFill>
                    </a:lnB>
                    <a:solidFill>
                      <a:schemeClr val="accent1">
                        <a:lumMod val="20000"/>
                        <a:lumOff val="80000"/>
                      </a:schemeClr>
                    </a:solidFill>
                  </a:tcPr>
                </a:tc>
                <a:extLst>
                  <a:ext uri="{0D108BD9-81ED-4DB2-BD59-A6C34878D82A}">
                    <a16:rowId xmlns:a16="http://schemas.microsoft.com/office/drawing/2014/main" val="406245045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a:solidFill>
                            <a:srgbClr val="000000"/>
                          </a:solidFill>
                          <a:latin typeface="Franklin Gothic Book"/>
                        </a:rPr>
                        <a:t>Aerospace Apprenticeship FTE</a:t>
                      </a: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a:solidFill>
                            <a:srgbClr val="000000"/>
                          </a:solidFill>
                          <a:latin typeface="Franklin Gothic Book"/>
                        </a:rPr>
                        <a:t>Apprenticeship</a:t>
                      </a: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32017715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a:solidFill>
                            <a:srgbClr val="000000"/>
                          </a:solidFill>
                          <a:latin typeface="Franklin Gothic Book"/>
                        </a:rPr>
                        <a:t>Aerospace Contract</a:t>
                      </a: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a:solidFill>
                            <a:srgbClr val="000000"/>
                          </a:solidFill>
                          <a:latin typeface="Franklin Gothic Book"/>
                        </a:rPr>
                        <a:t>Aerospace Pipeline Committee</a:t>
                      </a: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6439309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a:solidFill>
                            <a:srgbClr val="000000"/>
                          </a:solidFill>
                          <a:latin typeface="Franklin Gothic Book"/>
                        </a:rPr>
                        <a:t>Career Launch Equipment &amp; FTE</a:t>
                      </a: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a:solidFill>
                            <a:srgbClr val="000000"/>
                          </a:solidFill>
                          <a:latin typeface="Franklin Gothic Book"/>
                        </a:rPr>
                        <a:t>Aerospace Legislation</a:t>
                      </a: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351308584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a:solidFill>
                            <a:srgbClr val="000000"/>
                          </a:solidFill>
                          <a:latin typeface="Franklin Gothic Book"/>
                        </a:rPr>
                        <a:t>Career Launch Endorsement</a:t>
                      </a: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a:solidFill>
                            <a:srgbClr val="000000"/>
                          </a:solidFill>
                          <a:latin typeface="Franklin Gothic Book"/>
                        </a:rPr>
                        <a:t>Aviation &amp; Aerospace Advisory Committee</a:t>
                      </a: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3676510291"/>
                  </a:ext>
                </a:extLst>
              </a:tr>
            </a:tbl>
          </a:graphicData>
        </a:graphic>
      </p:graphicFrame>
    </p:spTree>
    <p:extLst>
      <p:ext uri="{BB962C8B-B14F-4D97-AF65-F5344CB8AC3E}">
        <p14:creationId xmlns:p14="http://schemas.microsoft.com/office/powerpoint/2010/main" val="39274316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860" y="1245326"/>
            <a:ext cx="8336975" cy="675753"/>
          </a:xfrm>
        </p:spPr>
        <p:txBody>
          <a:bodyPr/>
          <a:lstStyle/>
          <a:p>
            <a:r>
              <a:rPr lang="en-US" sz="3200" b="1">
                <a:latin typeface="Franklin Gothic Book" panose="020B0503020102020204" pitchFamily="34" charset="0"/>
              </a:rPr>
              <a:t>Work-based Learning</a:t>
            </a:r>
            <a:endParaRPr lang="en-US" sz="1600"/>
          </a:p>
        </p:txBody>
      </p:sp>
      <p:sp>
        <p:nvSpPr>
          <p:cNvPr id="4" name="Slide Number Placeholder 3"/>
          <p:cNvSpPr>
            <a:spLocks noGrp="1"/>
          </p:cNvSpPr>
          <p:nvPr>
            <p:ph type="sldNum" sz="quarter" idx="12"/>
          </p:nvPr>
        </p:nvSpPr>
        <p:spPr/>
        <p:txBody>
          <a:bodyPr/>
          <a:lstStyle/>
          <a:p>
            <a:fld id="{DEE5BC03-7CE3-4FE3-BC0A-0ACCA8AC1F24}" type="slidenum">
              <a:rPr lang="en-US" smtClean="0"/>
              <a:pPr/>
              <a:t>8</a:t>
            </a:fld>
            <a:endParaRPr lang="en-US"/>
          </a:p>
        </p:txBody>
      </p:sp>
      <p:graphicFrame>
        <p:nvGraphicFramePr>
          <p:cNvPr id="7" name="Content Placeholder 6">
            <a:extLst>
              <a:ext uri="{FF2B5EF4-FFF2-40B4-BE49-F238E27FC236}">
                <a16:creationId xmlns:a16="http://schemas.microsoft.com/office/drawing/2014/main" id="{2CF1F472-F091-41E3-947E-ACDF8B7FAEA0}"/>
              </a:ext>
            </a:extLst>
          </p:cNvPr>
          <p:cNvGraphicFramePr>
            <a:graphicFrameLocks noGrp="1"/>
          </p:cNvGraphicFramePr>
          <p:nvPr>
            <p:ph idx="1"/>
            <p:extLst>
              <p:ext uri="{D42A27DB-BD31-4B8C-83A1-F6EECF244321}">
                <p14:modId xmlns:p14="http://schemas.microsoft.com/office/powerpoint/2010/main" val="3790096423"/>
              </p:ext>
            </p:extLst>
          </p:nvPr>
        </p:nvGraphicFramePr>
        <p:xfrm>
          <a:off x="622570" y="1847820"/>
          <a:ext cx="7898859" cy="4754880"/>
        </p:xfrm>
        <a:graphic>
          <a:graphicData uri="http://schemas.openxmlformats.org/drawingml/2006/table">
            <a:tbl>
              <a:tblPr>
                <a:tableStyleId>{5C22544A-7EE6-4342-B048-85BDC9FD1C3A}</a:tableStyleId>
              </a:tblPr>
              <a:tblGrid>
                <a:gridCol w="1269382">
                  <a:extLst>
                    <a:ext uri="{9D8B030D-6E8A-4147-A177-3AD203B41FA5}">
                      <a16:colId xmlns:a16="http://schemas.microsoft.com/office/drawing/2014/main" val="3532383312"/>
                    </a:ext>
                  </a:extLst>
                </a:gridCol>
                <a:gridCol w="5360095">
                  <a:extLst>
                    <a:ext uri="{9D8B030D-6E8A-4147-A177-3AD203B41FA5}">
                      <a16:colId xmlns:a16="http://schemas.microsoft.com/office/drawing/2014/main" val="2211757906"/>
                    </a:ext>
                  </a:extLst>
                </a:gridCol>
                <a:gridCol w="1269382">
                  <a:extLst>
                    <a:ext uri="{9D8B030D-6E8A-4147-A177-3AD203B41FA5}">
                      <a16:colId xmlns:a16="http://schemas.microsoft.com/office/drawing/2014/main" val="1153966058"/>
                    </a:ext>
                  </a:extLst>
                </a:gridCol>
              </a:tblGrid>
              <a:tr h="365760">
                <a:tc>
                  <a:txBody>
                    <a:bodyPr/>
                    <a:lstStyle/>
                    <a:p>
                      <a:pPr algn="ctr" fontAlgn="ctr"/>
                      <a:r>
                        <a:rPr lang="en-US" sz="1000"/>
                        <a:t>HB 1374</a:t>
                      </a:r>
                    </a:p>
                    <a:p>
                      <a:pPr algn="ctr" fontAlgn="ctr"/>
                      <a:r>
                        <a:rPr lang="en-US" sz="1000"/>
                        <a:t>SB 5305</a:t>
                      </a: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a:effectLst/>
                        </a:rPr>
                        <a:t>Establishing the office of career connect Washington.</a:t>
                      </a:r>
                      <a:endParaRPr lang="en-US" sz="1000" b="0" i="0" u="none" strike="noStrike">
                        <a:solidFill>
                          <a:srgbClr val="000000"/>
                        </a:solidFill>
                        <a:effectLst/>
                        <a:latin typeface="Calibri" panose="020F0502020204030204" pitchFamily="34" charset="0"/>
                      </a:endParaRP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High</a:t>
                      </a:r>
                      <a:endParaRPr lang="en-US" sz="1000" b="0" i="0" u="none" strike="noStrike">
                        <a:solidFill>
                          <a:srgbClr val="000000"/>
                        </a:solidFill>
                        <a:effectLst/>
                        <a:latin typeface="Calibri" panose="020F0502020204030204" pitchFamily="34" charset="0"/>
                      </a:endParaRP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5055509"/>
                  </a:ext>
                </a:extLst>
              </a:tr>
              <a:tr h="365760">
                <a:tc>
                  <a:txBody>
                    <a:bodyPr/>
                    <a:lstStyle/>
                    <a:p>
                      <a:pPr algn="ctr" fontAlgn="ctr"/>
                      <a:r>
                        <a:rPr lang="en-US" sz="1000"/>
                        <a:t>SB 5305</a:t>
                      </a:r>
                    </a:p>
                    <a:p>
                      <a:pPr algn="ctr" fontAlgn="ctr"/>
                      <a:r>
                        <a:rPr lang="en-US" sz="1000"/>
                        <a:t>HB 1374</a:t>
                      </a: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a:effectLst/>
                        </a:rPr>
                        <a:t>Establishing the office of career connect Washington.</a:t>
                      </a:r>
                      <a:endParaRPr lang="en-US" sz="1000" b="0" i="0" u="none" strike="noStrike">
                        <a:solidFill>
                          <a:srgbClr val="000000"/>
                        </a:solidFill>
                        <a:effectLst/>
                        <a:latin typeface="Calibri" panose="020F0502020204030204" pitchFamily="34" charset="0"/>
                      </a:endParaRP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High</a:t>
                      </a:r>
                      <a:endParaRPr lang="en-US" sz="1000" b="0" i="0" u="none" strike="noStrike">
                        <a:solidFill>
                          <a:srgbClr val="000000"/>
                        </a:solidFill>
                        <a:effectLst/>
                        <a:latin typeface="Calibri" panose="020F0502020204030204" pitchFamily="34" charset="0"/>
                      </a:endParaRP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5202448"/>
                  </a:ext>
                </a:extLst>
              </a:tr>
              <a:tr h="365760">
                <a:tc>
                  <a:txBody>
                    <a:bodyPr/>
                    <a:lstStyle/>
                    <a:p>
                      <a:pPr algn="ctr" fontAlgn="ctr"/>
                      <a:r>
                        <a:rPr lang="en-US" sz="1000"/>
                        <a:t>HB 1040</a:t>
                      </a: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a:effectLst/>
                        </a:rPr>
                        <a:t>Establishing an aviation and aerospace advisory committee.</a:t>
                      </a:r>
                      <a:endParaRPr lang="en-US" sz="1000" b="0" i="0" u="none" strike="noStrike">
                        <a:solidFill>
                          <a:srgbClr val="000000"/>
                        </a:solidFill>
                        <a:effectLst/>
                        <a:latin typeface="Calibri" panose="020F0502020204030204" pitchFamily="34" charset="0"/>
                      </a:endParaRP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Medium</a:t>
                      </a:r>
                      <a:endParaRPr lang="en-US" sz="1000" b="0" i="0" u="none" strike="noStrike">
                        <a:solidFill>
                          <a:srgbClr val="000000"/>
                        </a:solidFill>
                        <a:effectLst/>
                        <a:latin typeface="Calibri" panose="020F0502020204030204" pitchFamily="34" charset="0"/>
                      </a:endParaRP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92366670"/>
                  </a:ext>
                </a:extLst>
              </a:tr>
              <a:tr h="365760">
                <a:tc>
                  <a:txBody>
                    <a:bodyPr/>
                    <a:lstStyle/>
                    <a:p>
                      <a:pPr algn="ctr" fontAlgn="ctr"/>
                      <a:r>
                        <a:rPr lang="en-US" sz="1000"/>
                        <a:t>HB 1013</a:t>
                      </a: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a:effectLst/>
                        </a:rPr>
                        <a:t>Establishing regional apprenticeship programs. </a:t>
                      </a:r>
                      <a:endParaRPr lang="en-US" sz="1000" b="0" i="0" u="none" strike="noStrike">
                        <a:solidFill>
                          <a:srgbClr val="000000"/>
                        </a:solidFill>
                        <a:effectLst/>
                        <a:latin typeface="Calibri" panose="020F0502020204030204" pitchFamily="34" charset="0"/>
                      </a:endParaRP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Low</a:t>
                      </a:r>
                      <a:endParaRPr lang="en-US" sz="1000" b="0" i="0" u="none" strike="noStrike">
                        <a:solidFill>
                          <a:srgbClr val="000000"/>
                        </a:solidFill>
                        <a:effectLst/>
                        <a:latin typeface="Calibri" panose="020F0502020204030204" pitchFamily="34" charset="0"/>
                      </a:endParaRP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77457226"/>
                  </a:ext>
                </a:extLst>
              </a:tr>
              <a:tr h="365760">
                <a:tc>
                  <a:txBody>
                    <a:bodyPr/>
                    <a:lstStyle/>
                    <a:p>
                      <a:pPr algn="ctr" fontAlgn="ctr"/>
                      <a:r>
                        <a:rPr lang="en-US" sz="1000"/>
                        <a:t>SSB 5156</a:t>
                      </a: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a:effectLst/>
                        </a:rPr>
                        <a:t>Expanding the farm internship program.</a:t>
                      </a:r>
                      <a:endParaRPr lang="en-US" sz="1000" b="0" i="0" u="none" strike="noStrike">
                        <a:solidFill>
                          <a:srgbClr val="000000"/>
                        </a:solidFill>
                        <a:effectLst/>
                        <a:latin typeface="Calibri" panose="020F0502020204030204" pitchFamily="34" charset="0"/>
                      </a:endParaRP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Low</a:t>
                      </a:r>
                      <a:endParaRPr lang="en-US" sz="1000" b="0" i="0" u="none" strike="noStrike">
                        <a:solidFill>
                          <a:srgbClr val="000000"/>
                        </a:solidFill>
                        <a:effectLst/>
                        <a:latin typeface="Calibri" panose="020F0502020204030204" pitchFamily="34" charset="0"/>
                      </a:endParaRP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07550206"/>
                  </a:ext>
                </a:extLst>
              </a:tr>
              <a:tr h="365760">
                <a:tc>
                  <a:txBody>
                    <a:bodyPr/>
                    <a:lstStyle/>
                    <a:p>
                      <a:pPr algn="ctr" fontAlgn="ctr"/>
                      <a:r>
                        <a:rPr lang="en-US" sz="1000"/>
                        <a:t>SB 5269</a:t>
                      </a: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a:effectLst/>
                        </a:rPr>
                        <a:t>Concerning Washington state manufacturing.</a:t>
                      </a:r>
                      <a:endParaRPr lang="en-US" sz="1000" b="0" i="0" u="none" strike="noStrike">
                        <a:solidFill>
                          <a:srgbClr val="000000"/>
                        </a:solidFill>
                        <a:effectLst/>
                        <a:latin typeface="Calibri" panose="020F0502020204030204" pitchFamily="34" charset="0"/>
                      </a:endParaRP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Low</a:t>
                      </a:r>
                      <a:endParaRPr lang="en-US" sz="1000" b="0" i="0" u="none" strike="noStrike">
                        <a:solidFill>
                          <a:srgbClr val="000000"/>
                        </a:solidFill>
                        <a:effectLst/>
                        <a:latin typeface="Calibri" panose="020F0502020204030204" pitchFamily="34" charset="0"/>
                      </a:endParaRP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31337737"/>
                  </a:ext>
                </a:extLst>
              </a:tr>
              <a:tr h="365760">
                <a:tc>
                  <a:txBody>
                    <a:bodyPr/>
                    <a:lstStyle/>
                    <a:p>
                      <a:pPr algn="ctr" fontAlgn="ctr"/>
                      <a:r>
                        <a:rPr lang="en-US" sz="1000"/>
                        <a:t>SB 5320</a:t>
                      </a:r>
                    </a:p>
                    <a:p>
                      <a:pPr algn="ctr" fontAlgn="ctr"/>
                      <a:r>
                        <a:rPr lang="en-US" sz="1000"/>
                        <a:t>HB 1462</a:t>
                      </a: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a:effectLst/>
                        </a:rPr>
                        <a:t>Concerning journey level electrician certifications of competency.</a:t>
                      </a:r>
                      <a:endParaRPr lang="en-US" sz="1000" b="0" i="0" u="none" strike="noStrike">
                        <a:solidFill>
                          <a:srgbClr val="000000"/>
                        </a:solidFill>
                        <a:effectLst/>
                        <a:latin typeface="Calibri" panose="020F0502020204030204" pitchFamily="34" charset="0"/>
                      </a:endParaRP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Low</a:t>
                      </a:r>
                      <a:endParaRPr lang="en-US" sz="1000" b="0" i="0" u="none" strike="noStrike">
                        <a:solidFill>
                          <a:srgbClr val="000000"/>
                        </a:solidFill>
                        <a:effectLst/>
                        <a:latin typeface="Calibri" panose="020F0502020204030204" pitchFamily="34" charset="0"/>
                      </a:endParaRP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51979676"/>
                  </a:ext>
                </a:extLst>
              </a:tr>
              <a:tr h="365760">
                <a:tc>
                  <a:txBody>
                    <a:bodyPr/>
                    <a:lstStyle/>
                    <a:p>
                      <a:pPr algn="ctr" fontAlgn="ctr"/>
                      <a:r>
                        <a:rPr lang="en-US" sz="1000"/>
                        <a:t>HB 1393</a:t>
                      </a:r>
                    </a:p>
                    <a:p>
                      <a:pPr algn="ctr" fontAlgn="ctr"/>
                      <a:r>
                        <a:rPr lang="en-US" sz="1000"/>
                        <a:t>SB 5545</a:t>
                      </a: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a:effectLst/>
                        </a:rPr>
                        <a:t>Concerning the requirements to obtain a journey level electrician certificate of competency.</a:t>
                      </a:r>
                      <a:endParaRPr lang="en-US" sz="1000" b="0" i="0" u="none" strike="noStrike">
                        <a:solidFill>
                          <a:srgbClr val="000000"/>
                        </a:solidFill>
                        <a:effectLst/>
                        <a:latin typeface="Calibri" panose="020F0502020204030204" pitchFamily="34" charset="0"/>
                      </a:endParaRP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Monitoring</a:t>
                      </a:r>
                      <a:endParaRPr lang="en-US" sz="1000" b="0" i="0" u="none" strike="noStrike">
                        <a:solidFill>
                          <a:srgbClr val="000000"/>
                        </a:solidFill>
                        <a:effectLst/>
                        <a:latin typeface="Calibri" panose="020F0502020204030204" pitchFamily="34" charset="0"/>
                      </a:endParaRP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52514075"/>
                  </a:ext>
                </a:extLst>
              </a:tr>
              <a:tr h="365760">
                <a:tc>
                  <a:txBody>
                    <a:bodyPr/>
                    <a:lstStyle/>
                    <a:p>
                      <a:pPr algn="ctr" fontAlgn="ctr"/>
                      <a:r>
                        <a:rPr lang="en-US" sz="1000"/>
                        <a:t>HB 1458</a:t>
                      </a: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a:effectLst/>
                        </a:rPr>
                        <a:t>Concerning unemployment insurance benefits for apprenticeship program participants.</a:t>
                      </a:r>
                      <a:endParaRPr lang="en-US" sz="1000" b="0" i="0" u="none" strike="noStrike">
                        <a:solidFill>
                          <a:srgbClr val="000000"/>
                        </a:solidFill>
                        <a:effectLst/>
                        <a:latin typeface="Calibri" panose="020F0502020204030204" pitchFamily="34" charset="0"/>
                      </a:endParaRP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Monitoring</a:t>
                      </a:r>
                      <a:endParaRPr lang="en-US" sz="1000" b="0" i="0" u="none" strike="noStrike">
                        <a:solidFill>
                          <a:srgbClr val="000000"/>
                        </a:solidFill>
                        <a:effectLst/>
                        <a:latin typeface="Calibri" panose="020F0502020204030204" pitchFamily="34" charset="0"/>
                      </a:endParaRP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67100237"/>
                  </a:ext>
                </a:extLst>
              </a:tr>
              <a:tr h="365760">
                <a:tc>
                  <a:txBody>
                    <a:bodyPr/>
                    <a:lstStyle/>
                    <a:p>
                      <a:pPr algn="ctr" fontAlgn="ctr"/>
                      <a:r>
                        <a:rPr lang="en-US" sz="1000"/>
                        <a:t>HB 1462</a:t>
                      </a:r>
                    </a:p>
                    <a:p>
                      <a:pPr algn="ctr" fontAlgn="ctr"/>
                      <a:r>
                        <a:rPr lang="en-US" sz="1000"/>
                        <a:t>SB 5320</a:t>
                      </a: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a:effectLst/>
                        </a:rPr>
                        <a:t>Concerning journey level electrician certifications of competency.</a:t>
                      </a:r>
                      <a:endParaRPr lang="en-US" sz="1000" b="0" i="0" u="none" strike="noStrike">
                        <a:solidFill>
                          <a:srgbClr val="000000"/>
                        </a:solidFill>
                        <a:effectLst/>
                        <a:latin typeface="Calibri" panose="020F0502020204030204" pitchFamily="34" charset="0"/>
                      </a:endParaRP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Monitoring</a:t>
                      </a:r>
                      <a:endParaRPr lang="en-US" sz="1000" b="0" i="0" u="none" strike="noStrike">
                        <a:solidFill>
                          <a:srgbClr val="000000"/>
                        </a:solidFill>
                        <a:effectLst/>
                        <a:latin typeface="Calibri" panose="020F0502020204030204" pitchFamily="34" charset="0"/>
                      </a:endParaRP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68463749"/>
                  </a:ext>
                </a:extLst>
              </a:tr>
              <a:tr h="365760">
                <a:tc>
                  <a:txBody>
                    <a:bodyPr/>
                    <a:lstStyle/>
                    <a:p>
                      <a:pPr algn="ctr" fontAlgn="ctr"/>
                      <a:r>
                        <a:rPr lang="en-US" sz="1000"/>
                        <a:t>HB 1531</a:t>
                      </a: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a:effectLst/>
                        </a:rPr>
                        <a:t>Promoting economic development of the aerospace industry through a committee empowered to advise on industry issues other than the siting of commercial airports.</a:t>
                      </a:r>
                      <a:endParaRPr lang="en-US" sz="1000" b="0" i="0" u="none" strike="noStrike">
                        <a:solidFill>
                          <a:srgbClr val="000000"/>
                        </a:solidFill>
                        <a:effectLst/>
                        <a:latin typeface="Calibri" panose="020F0502020204030204" pitchFamily="34" charset="0"/>
                      </a:endParaRP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Monitoring</a:t>
                      </a:r>
                      <a:endParaRPr lang="en-US" sz="1000" b="0" i="0" u="none" strike="noStrike">
                        <a:solidFill>
                          <a:srgbClr val="000000"/>
                        </a:solidFill>
                        <a:effectLst/>
                        <a:latin typeface="Calibri" panose="020F0502020204030204" pitchFamily="34" charset="0"/>
                      </a:endParaRP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77755473"/>
                  </a:ext>
                </a:extLst>
              </a:tr>
              <a:tr h="365760">
                <a:tc>
                  <a:txBody>
                    <a:bodyPr/>
                    <a:lstStyle/>
                    <a:p>
                      <a:pPr algn="ctr" fontAlgn="ctr"/>
                      <a:r>
                        <a:rPr lang="en-US" sz="1000"/>
                        <a:t>SB 5545</a:t>
                      </a:r>
                    </a:p>
                    <a:p>
                      <a:pPr algn="ctr" fontAlgn="ctr"/>
                      <a:r>
                        <a:rPr lang="en-US" sz="1000"/>
                        <a:t>HB 1393</a:t>
                      </a: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a:effectLst/>
                        </a:rPr>
                        <a:t>Concerning the requirements to obtain a journey level electrician certificate of competency.</a:t>
                      </a:r>
                      <a:endParaRPr lang="en-US" sz="1000" b="0" i="0" u="none" strike="noStrike">
                        <a:solidFill>
                          <a:srgbClr val="000000"/>
                        </a:solidFill>
                        <a:effectLst/>
                        <a:latin typeface="Calibri" panose="020F0502020204030204" pitchFamily="34" charset="0"/>
                      </a:endParaRP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Monitoring</a:t>
                      </a:r>
                      <a:endParaRPr lang="en-US" sz="1000" b="0" i="0" u="none" strike="noStrike">
                        <a:solidFill>
                          <a:srgbClr val="000000"/>
                        </a:solidFill>
                        <a:effectLst/>
                        <a:latin typeface="Calibri" panose="020F0502020204030204" pitchFamily="34" charset="0"/>
                      </a:endParaRP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95937947"/>
                  </a:ext>
                </a:extLst>
              </a:tr>
              <a:tr h="365760">
                <a:tc>
                  <a:txBody>
                    <a:bodyPr/>
                    <a:lstStyle/>
                    <a:p>
                      <a:pPr algn="ctr" fontAlgn="ctr"/>
                      <a:r>
                        <a:rPr lang="en-US" sz="1000"/>
                        <a:t>HB 1594</a:t>
                      </a: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u="none" strike="noStrike">
                          <a:effectLst/>
                        </a:rPr>
                        <a:t>Allowing certain types of maintenance experience to substitute for work experience required to be eligible to take the examination for the residential maintenance specialty electrician certificate.</a:t>
                      </a:r>
                      <a:endParaRPr lang="en-US" sz="1000" b="0" i="0" u="none" strike="noStrike">
                        <a:solidFill>
                          <a:srgbClr val="000000"/>
                        </a:solidFill>
                        <a:effectLst/>
                        <a:latin typeface="Calibri" panose="020F0502020204030204" pitchFamily="34" charset="0"/>
                      </a:endParaRP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000" u="none" strike="noStrike">
                          <a:effectLst/>
                        </a:rPr>
                        <a:t>Other</a:t>
                      </a:r>
                      <a:endParaRPr lang="en-US" sz="1000" b="0" i="0" u="none" strike="noStrike">
                        <a:solidFill>
                          <a:srgbClr val="000000"/>
                        </a:solidFill>
                        <a:effectLst/>
                        <a:latin typeface="Calibri" panose="020F0502020204030204" pitchFamily="34" charset="0"/>
                      </a:endParaRPr>
                    </a:p>
                  </a:txBody>
                  <a:tcPr marL="9210" marR="9210" marT="921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6244280"/>
                  </a:ext>
                </a:extLst>
              </a:tr>
            </a:tbl>
          </a:graphicData>
        </a:graphic>
      </p:graphicFrame>
    </p:spTree>
    <p:extLst>
      <p:ext uri="{BB962C8B-B14F-4D97-AF65-F5344CB8AC3E}">
        <p14:creationId xmlns:p14="http://schemas.microsoft.com/office/powerpoint/2010/main" val="24848496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593D2-F6CE-4AE6-8BC5-93686BD3C6EE}"/>
              </a:ext>
            </a:extLst>
          </p:cNvPr>
          <p:cNvSpPr>
            <a:spLocks noGrp="1"/>
          </p:cNvSpPr>
          <p:nvPr>
            <p:ph type="title"/>
          </p:nvPr>
        </p:nvSpPr>
        <p:spPr>
          <a:xfrm>
            <a:off x="536860" y="1355383"/>
            <a:ext cx="8336975" cy="503067"/>
          </a:xfrm>
        </p:spPr>
        <p:txBody>
          <a:bodyPr/>
          <a:lstStyle/>
          <a:p>
            <a:r>
              <a:rPr lang="en-US" sz="3200" b="1">
                <a:latin typeface="Franklin Gothic Book" panose="020B0503020102020204" pitchFamily="34" charset="0"/>
              </a:rPr>
              <a:t>Sector Response (Anna)</a:t>
            </a:r>
            <a:endParaRPr lang="en-US" sz="3200"/>
          </a:p>
        </p:txBody>
      </p:sp>
      <p:sp>
        <p:nvSpPr>
          <p:cNvPr id="3" name="Content Placeholder 2">
            <a:extLst>
              <a:ext uri="{FF2B5EF4-FFF2-40B4-BE49-F238E27FC236}">
                <a16:creationId xmlns:a16="http://schemas.microsoft.com/office/drawing/2014/main" id="{01B0B806-200F-4863-920F-16A5FBA1CF1C}"/>
              </a:ext>
            </a:extLst>
          </p:cNvPr>
          <p:cNvSpPr>
            <a:spLocks noGrp="1"/>
          </p:cNvSpPr>
          <p:nvPr>
            <p:ph idx="1"/>
          </p:nvPr>
        </p:nvSpPr>
        <p:spPr>
          <a:xfrm>
            <a:off x="536860" y="1858450"/>
            <a:ext cx="8336975" cy="4999550"/>
          </a:xfrm>
        </p:spPr>
        <p:txBody>
          <a:bodyPr/>
          <a:lstStyle/>
          <a:p>
            <a:pPr marL="0" indent="0">
              <a:buNone/>
            </a:pPr>
            <a:r>
              <a:rPr lang="en-US" sz="1600" b="1">
                <a:latin typeface="Franklin Gothic Book" panose="020B0503020102020204" pitchFamily="34" charset="0"/>
              </a:rPr>
              <a:t>Sector Response: </a:t>
            </a:r>
            <a:r>
              <a:rPr lang="en-US" sz="1600">
                <a:latin typeface="Franklin Gothic Book" panose="020B0503020102020204" pitchFamily="34" charset="0"/>
              </a:rPr>
              <a:t>Support colleges as they deliver career and sector-based educational opportunities to students</a:t>
            </a:r>
          </a:p>
          <a:p>
            <a:r>
              <a:rPr lang="en-US" sz="1600"/>
              <a:t>Team Members: </a:t>
            </a:r>
            <a:r>
              <a:rPr lang="en-US" sz="1600">
                <a:latin typeface="Franklin Gothic Book" panose="020B0503020102020204" pitchFamily="34" charset="0"/>
              </a:rPr>
              <a:t>Anna Nikolaeva, Shanna McBride, and Megan Harper</a:t>
            </a:r>
          </a:p>
          <a:p>
            <a:r>
              <a:rPr lang="en-US" sz="1600"/>
              <a:t>Highlights</a:t>
            </a:r>
          </a:p>
          <a:p>
            <a:pPr lvl="1"/>
            <a:r>
              <a:rPr lang="en-US" sz="1600"/>
              <a:t>Behavioral Health Potential Proviso</a:t>
            </a:r>
          </a:p>
          <a:p>
            <a:pPr lvl="1"/>
            <a:r>
              <a:rPr lang="en-US" sz="1600"/>
              <a:t>Nursing FTEs in Governor’s Budget</a:t>
            </a:r>
          </a:p>
          <a:p>
            <a:pPr lvl="1"/>
            <a:r>
              <a:rPr lang="en-US" sz="1600"/>
              <a:t>Nursing Bill 5582</a:t>
            </a:r>
          </a:p>
          <a:p>
            <a:pPr lvl="1"/>
            <a:r>
              <a:rPr lang="en-US" sz="1600"/>
              <a:t>Nursing Interstate Compact &amp; Dental</a:t>
            </a:r>
          </a:p>
          <a:p>
            <a:pPr marL="0" indent="0">
              <a:buNone/>
            </a:pPr>
            <a:r>
              <a:rPr lang="en-US" sz="1600" b="1">
                <a:latin typeface="Franklin Gothic Book" panose="020B0503020102020204" pitchFamily="34" charset="0"/>
              </a:rPr>
              <a:t>Programs</a:t>
            </a:r>
            <a:r>
              <a:rPr lang="en-US" sz="1600">
                <a:latin typeface="Franklin Gothic Book" panose="020B0503020102020204" pitchFamily="34" charset="0"/>
              </a:rPr>
              <a:t>:</a:t>
            </a:r>
          </a:p>
        </p:txBody>
      </p:sp>
      <p:sp>
        <p:nvSpPr>
          <p:cNvPr id="4" name="Slide Number Placeholder 3">
            <a:extLst>
              <a:ext uri="{FF2B5EF4-FFF2-40B4-BE49-F238E27FC236}">
                <a16:creationId xmlns:a16="http://schemas.microsoft.com/office/drawing/2014/main" id="{2AFD884C-76CE-41F4-928F-9E32EEF1E571}"/>
              </a:ext>
            </a:extLst>
          </p:cNvPr>
          <p:cNvSpPr>
            <a:spLocks noGrp="1"/>
          </p:cNvSpPr>
          <p:nvPr>
            <p:ph type="sldNum" sz="quarter" idx="12"/>
          </p:nvPr>
        </p:nvSpPr>
        <p:spPr/>
        <p:txBody>
          <a:bodyPr/>
          <a:lstStyle/>
          <a:p>
            <a:fld id="{DEE5BC03-7CE3-4FE3-BC0A-0ACCA8AC1F24}" type="slidenum">
              <a:rPr lang="en-US" smtClean="0"/>
              <a:pPr/>
              <a:t>9</a:t>
            </a:fld>
            <a:endParaRPr lang="en-US"/>
          </a:p>
        </p:txBody>
      </p:sp>
      <p:graphicFrame>
        <p:nvGraphicFramePr>
          <p:cNvPr id="5" name="Table 4">
            <a:extLst>
              <a:ext uri="{FF2B5EF4-FFF2-40B4-BE49-F238E27FC236}">
                <a16:creationId xmlns:a16="http://schemas.microsoft.com/office/drawing/2014/main" id="{4A4A4212-F4BE-4268-AFD9-67EDB0FDC5C5}"/>
              </a:ext>
            </a:extLst>
          </p:cNvPr>
          <p:cNvGraphicFramePr>
            <a:graphicFrameLocks noGrp="1"/>
          </p:cNvGraphicFramePr>
          <p:nvPr>
            <p:extLst>
              <p:ext uri="{D42A27DB-BD31-4B8C-83A1-F6EECF244321}">
                <p14:modId xmlns:p14="http://schemas.microsoft.com/office/powerpoint/2010/main" val="2093579439"/>
              </p:ext>
            </p:extLst>
          </p:nvPr>
        </p:nvGraphicFramePr>
        <p:xfrm>
          <a:off x="806621" y="4748500"/>
          <a:ext cx="7530758" cy="1483360"/>
        </p:xfrm>
        <a:graphic>
          <a:graphicData uri="http://schemas.openxmlformats.org/drawingml/2006/table">
            <a:tbl>
              <a:tblPr firstRow="1" bandRow="1">
                <a:tableStyleId>{5C22544A-7EE6-4342-B048-85BDC9FD1C3A}</a:tableStyleId>
              </a:tblPr>
              <a:tblGrid>
                <a:gridCol w="3843200">
                  <a:extLst>
                    <a:ext uri="{9D8B030D-6E8A-4147-A177-3AD203B41FA5}">
                      <a16:colId xmlns:a16="http://schemas.microsoft.com/office/drawing/2014/main" val="828185752"/>
                    </a:ext>
                  </a:extLst>
                </a:gridCol>
                <a:gridCol w="3687558">
                  <a:extLst>
                    <a:ext uri="{9D8B030D-6E8A-4147-A177-3AD203B41FA5}">
                      <a16:colId xmlns:a16="http://schemas.microsoft.com/office/drawing/2014/main" val="3126903809"/>
                    </a:ext>
                  </a:extLst>
                </a:gridCol>
              </a:tblGrid>
              <a:tr h="370840">
                <a:tc>
                  <a:txBody>
                    <a:bodyPr/>
                    <a:lstStyle/>
                    <a:p>
                      <a:pPr marL="257175" indent="-257175"/>
                      <a:r>
                        <a:rPr lang="en-US" sz="1400" b="0">
                          <a:solidFill>
                            <a:srgbClr val="000000"/>
                          </a:solidFill>
                          <a:latin typeface="Franklin Gothic Book"/>
                        </a:rPr>
                        <a:t>Hospital Employees Education &amp; Training (HEET)</a:t>
                      </a:r>
                    </a:p>
                  </a:txBody>
                  <a:tcPr>
                    <a:lnL w="12700">
                      <a:solidFill>
                        <a:schemeClr val="tx1"/>
                      </a:solidFill>
                    </a:lnL>
                    <a:lnR w="12700">
                      <a:solidFill>
                        <a:schemeClr val="tx1"/>
                      </a:solidFill>
                    </a:lnR>
                    <a:lnT w="12700">
                      <a:solidFill>
                        <a:schemeClr val="tx1"/>
                      </a:solidFill>
                    </a:lnT>
                    <a:lnB w="12700">
                      <a:solidFill>
                        <a:schemeClr val="tx1"/>
                      </a:solidFill>
                    </a:lnB>
                    <a:solidFill>
                      <a:schemeClr val="accent1">
                        <a:lumMod val="20000"/>
                        <a:lumOff val="80000"/>
                      </a:schemeClr>
                    </a:solidFill>
                  </a:tcPr>
                </a:tc>
                <a:tc>
                  <a:txBody>
                    <a:bodyPr/>
                    <a:lstStyle/>
                    <a:p>
                      <a:pPr marL="257175" indent="-257175"/>
                      <a:r>
                        <a:rPr lang="en-US" sz="1400" b="0">
                          <a:solidFill>
                            <a:srgbClr val="000000"/>
                          </a:solidFill>
                          <a:latin typeface="Franklin Gothic Book"/>
                        </a:rPr>
                        <a:t>Health Workforce Council</a:t>
                      </a:r>
                    </a:p>
                  </a:txBody>
                  <a:tcPr>
                    <a:lnL w="12700">
                      <a:solidFill>
                        <a:schemeClr val="tx1"/>
                      </a:solidFill>
                    </a:lnL>
                    <a:lnR w="12700">
                      <a:solidFill>
                        <a:schemeClr val="tx1"/>
                      </a:solidFill>
                    </a:lnR>
                    <a:lnT w="12700">
                      <a:solidFill>
                        <a:schemeClr val="tx1"/>
                      </a:solidFill>
                    </a:lnT>
                    <a:lnB w="12700">
                      <a:solidFill>
                        <a:schemeClr val="tx1"/>
                      </a:solidFill>
                    </a:lnB>
                    <a:solidFill>
                      <a:schemeClr val="accent1">
                        <a:lumMod val="20000"/>
                        <a:lumOff val="80000"/>
                      </a:schemeClr>
                    </a:solidFill>
                  </a:tcPr>
                </a:tc>
                <a:extLst>
                  <a:ext uri="{0D108BD9-81ED-4DB2-BD59-A6C34878D82A}">
                    <a16:rowId xmlns:a16="http://schemas.microsoft.com/office/drawing/2014/main" val="3201771501"/>
                  </a:ext>
                </a:extLst>
              </a:tr>
              <a:tr h="370840">
                <a:tc>
                  <a:txBody>
                    <a:bodyPr/>
                    <a:lstStyle/>
                    <a:p>
                      <a:pPr marL="257175" indent="-257175"/>
                      <a:r>
                        <a:rPr lang="en-US" sz="1400">
                          <a:latin typeface="Franklin Gothic Book"/>
                        </a:rPr>
                        <a:t>Early Achievers Grant (EAG)</a:t>
                      </a: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marL="257175" indent="-257175"/>
                      <a:r>
                        <a:rPr lang="en-US" sz="1400">
                          <a:latin typeface="Franklin Gothic Book"/>
                        </a:rPr>
                        <a:t>Early Learning</a:t>
                      </a: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64393097"/>
                  </a:ext>
                </a:extLst>
              </a:tr>
              <a:tr h="370840">
                <a:tc>
                  <a:txBody>
                    <a:bodyPr/>
                    <a:lstStyle/>
                    <a:p>
                      <a:pPr marL="257175" indent="-257175"/>
                      <a:r>
                        <a:rPr lang="en-US" sz="1400">
                          <a:latin typeface="Franklin Gothic Book"/>
                        </a:rPr>
                        <a:t>Worker Retraining</a:t>
                      </a: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marL="257175" indent="-257175"/>
                      <a:r>
                        <a:rPr lang="en-US" sz="1400">
                          <a:latin typeface="Franklin Gothic Book"/>
                        </a:rPr>
                        <a:t>Behavioral Health &amp; Dental</a:t>
                      </a: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3513085842"/>
                  </a:ext>
                </a:extLst>
              </a:tr>
              <a:tr h="370840">
                <a:tc>
                  <a:txBody>
                    <a:bodyPr/>
                    <a:lstStyle/>
                    <a:p>
                      <a:pPr marL="257175" indent="-257175"/>
                      <a:r>
                        <a:rPr lang="en-US" sz="1400">
                          <a:latin typeface="Franklin Gothic Book"/>
                        </a:rPr>
                        <a:t>Health Sciences Deans &amp; Directors</a:t>
                      </a:r>
                    </a:p>
                  </a:txBody>
                  <a:tcPr>
                    <a:lnL w="12700">
                      <a:solidFill>
                        <a:schemeClr val="tx1"/>
                      </a:solidFill>
                    </a:lnL>
                    <a:lnR w="12700">
                      <a:solidFill>
                        <a:schemeClr val="tx1"/>
                      </a:solidFill>
                    </a:lnR>
                    <a:lnT w="12700">
                      <a:solidFill>
                        <a:schemeClr val="tx1"/>
                      </a:solidFill>
                    </a:lnT>
                    <a:lnB w="12700">
                      <a:solidFill>
                        <a:schemeClr val="tx1"/>
                      </a:solidFill>
                    </a:lnB>
                  </a:tcPr>
                </a:tc>
                <a:tc>
                  <a:txBody>
                    <a:bodyPr/>
                    <a:lstStyle/>
                    <a:p>
                      <a:pPr marL="257175" indent="-257175"/>
                      <a:r>
                        <a:rPr lang="en-US" sz="1400">
                          <a:latin typeface="Franklin Gothic Book"/>
                        </a:rPr>
                        <a:t>Cybersecurity </a:t>
                      </a:r>
                      <a:endParaRPr lang="en-US" sz="1400">
                        <a:latin typeface="Franklin Gothic Book" panose="020B0503020102020204" pitchFamily="34" charset="0"/>
                      </a:endParaRPr>
                    </a:p>
                  </a:txBody>
                  <a:tcPr>
                    <a:lnL w="12700">
                      <a:solidFill>
                        <a:schemeClr val="tx1"/>
                      </a:solidFill>
                    </a:lnL>
                    <a:lnR w="12700">
                      <a:solidFill>
                        <a:schemeClr val="tx1"/>
                      </a:solidFill>
                    </a:lnR>
                    <a:lnT w="12700">
                      <a:solidFill>
                        <a:schemeClr val="tx1"/>
                      </a:solidFill>
                    </a:lnT>
                    <a:lnB w="12700">
                      <a:solidFill>
                        <a:schemeClr val="tx1"/>
                      </a:solidFill>
                    </a:lnB>
                  </a:tcPr>
                </a:tc>
                <a:extLst>
                  <a:ext uri="{0D108BD9-81ED-4DB2-BD59-A6C34878D82A}">
                    <a16:rowId xmlns:a16="http://schemas.microsoft.com/office/drawing/2014/main" val="3676510291"/>
                  </a:ext>
                </a:extLst>
              </a:tr>
            </a:tbl>
          </a:graphicData>
        </a:graphic>
      </p:graphicFrame>
    </p:spTree>
    <p:extLst>
      <p:ext uri="{BB962C8B-B14F-4D97-AF65-F5344CB8AC3E}">
        <p14:creationId xmlns:p14="http://schemas.microsoft.com/office/powerpoint/2010/main" val="116592143"/>
      </p:ext>
    </p:extLst>
  </p:cSld>
  <p:clrMapOvr>
    <a:masterClrMapping/>
  </p:clrMapOvr>
</p:sld>
</file>

<file path=ppt/theme/theme1.xml><?xml version="1.0" encoding="utf-8"?>
<a:theme xmlns:a="http://schemas.openxmlformats.org/drawingml/2006/main" name="Office Theme">
  <a:themeElements>
    <a:clrScheme name="SBCTC">
      <a:dk1>
        <a:srgbClr val="003764"/>
      </a:dk1>
      <a:lt1>
        <a:sysClr val="window" lastClr="FFFFFF"/>
      </a:lt1>
      <a:dk2>
        <a:srgbClr val="0071CE"/>
      </a:dk2>
      <a:lt2>
        <a:srgbClr val="C3C6C8"/>
      </a:lt2>
      <a:accent1>
        <a:srgbClr val="F4CD00"/>
      </a:accent1>
      <a:accent2>
        <a:srgbClr val="65CBC9"/>
      </a:accent2>
      <a:accent3>
        <a:srgbClr val="FFB547"/>
      </a:accent3>
      <a:accent4>
        <a:srgbClr val="00C18B"/>
      </a:accent4>
      <a:accent5>
        <a:srgbClr val="3D6489"/>
      </a:accent5>
      <a:accent6>
        <a:srgbClr val="2A70B8"/>
      </a:accent6>
      <a:hlink>
        <a:srgbClr val="0563C1"/>
      </a:hlink>
      <a:folHlink>
        <a:srgbClr val="954F72"/>
      </a:folHlink>
    </a:clrScheme>
    <a:fontScheme name="SBCTC">
      <a:majorFont>
        <a:latin typeface="Franklin Gothic Medium"/>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F98FFB89-CD0A-4600-B5B7-284311B06406}" vid="{A645EE94-F025-4290-8BAC-E89C32ADF8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6fe4a646-9a5b-40a0-b2ad-9169a3f7c2c1"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69C1961A531994E8F12E6D74A572E1D" ma:contentTypeVersion="8" ma:contentTypeDescription="Create a new document." ma:contentTypeScope="" ma:versionID="f6c11239797cc543784d61d3adc3d3c1">
  <xsd:schema xmlns:xsd="http://www.w3.org/2001/XMLSchema" xmlns:xs="http://www.w3.org/2001/XMLSchema" xmlns:p="http://schemas.microsoft.com/office/2006/metadata/properties" xmlns:ns3="6fe4a646-9a5b-40a0-b2ad-9169a3f7c2c1" xmlns:ns4="c4f6c52c-0e1f-4956-8441-72384df3219c" targetNamespace="http://schemas.microsoft.com/office/2006/metadata/properties" ma:root="true" ma:fieldsID="1cdff6bb8b125aaa142541cff79d7b09" ns3:_="" ns4:_="">
    <xsd:import namespace="6fe4a646-9a5b-40a0-b2ad-9169a3f7c2c1"/>
    <xsd:import namespace="c4f6c52c-0e1f-4956-8441-72384df3219c"/>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e4a646-9a5b-40a0-b2ad-9169a3f7c2c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_activity" ma:index="15"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4f6c52c-0e1f-4956-8441-72384df3219c"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AFF34BF-461A-4552-BAC0-8EAE6FB87824}">
  <ds:schemaRefs>
    <ds:schemaRef ds:uri="6fe4a646-9a5b-40a0-b2ad-9169a3f7c2c1"/>
    <ds:schemaRef ds:uri="c4f6c52c-0e1f-4956-8441-72384df3219c"/>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6F19B4E2-40F1-4166-9859-BFE10CE51E6B}">
  <ds:schemaRefs>
    <ds:schemaRef ds:uri="http://schemas.microsoft.com/sharepoint/v3/contenttype/forms"/>
  </ds:schemaRefs>
</ds:datastoreItem>
</file>

<file path=customXml/itemProps3.xml><?xml version="1.0" encoding="utf-8"?>
<ds:datastoreItem xmlns:ds="http://schemas.openxmlformats.org/officeDocument/2006/customXml" ds:itemID="{9CD0077E-642B-4FCF-B7BB-EF3DE23D3DAE}">
  <ds:schemaRefs>
    <ds:schemaRef ds:uri="6fe4a646-9a5b-40a0-b2ad-9169a3f7c2c1"/>
    <ds:schemaRef ds:uri="c4f6c52c-0e1f-4956-8441-72384df3219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On-screen Show (4:3)</PresentationFormat>
  <Slides>23</Slides>
  <Notes>10</Notes>
  <HiddenSlides>0</HiddenSlide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Washington’s Community and technical colleges</vt:lpstr>
      <vt:lpstr>SBCTC Agenda</vt:lpstr>
      <vt:lpstr>Workforce Education Organization Chart</vt:lpstr>
      <vt:lpstr>System Priorities</vt:lpstr>
      <vt:lpstr>Program support (Bill)</vt:lpstr>
      <vt:lpstr>Program support</vt:lpstr>
      <vt:lpstr>Work-based Learning (Genevieve)</vt:lpstr>
      <vt:lpstr>Work-based Learning</vt:lpstr>
      <vt:lpstr>Sector Response (Anna)</vt:lpstr>
      <vt:lpstr>Sector Response</vt:lpstr>
      <vt:lpstr>Industry Demand (Carolyn)</vt:lpstr>
      <vt:lpstr>Industry Demand</vt:lpstr>
      <vt:lpstr>FY24 Grant Calendar</vt:lpstr>
      <vt:lpstr>FY 24 Grant calendar</vt:lpstr>
      <vt:lpstr>Upcoming webinars</vt:lpstr>
      <vt:lpstr>Funding opportunities</vt:lpstr>
      <vt:lpstr>Funding opportunities</vt:lpstr>
      <vt:lpstr>Student Services/ Support Programs Updates</vt:lpstr>
      <vt:lpstr>Fall Enrollment</vt:lpstr>
      <vt:lpstr>Resources update</vt:lpstr>
      <vt:lpstr>Work based learning survey</vt:lpstr>
      <vt:lpstr>Contact Information</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Katie Rose</dc:creator>
  <cp:revision>16</cp:revision>
  <cp:lastPrinted>2018-06-28T21:16:04Z</cp:lastPrinted>
  <dcterms:created xsi:type="dcterms:W3CDTF">2018-05-24T23:21:12Z</dcterms:created>
  <dcterms:modified xsi:type="dcterms:W3CDTF">2023-02-03T02:14:39Z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0x010100869C1961A531994E8F12E6D74A572E1D</vt:lpwstr>
  </property>
</Properties>
</file>