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3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96327"/>
  </p:normalViewPr>
  <p:slideViewPr>
    <p:cSldViewPr snapToGrid="0">
      <p:cViewPr varScale="1">
        <p:scale>
          <a:sx n="75" d="100"/>
          <a:sy n="75" d="100"/>
        </p:scale>
        <p:origin x="19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6/5/24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wslc.org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ni.wa.gov/licensing-permits/apprenticeship/wsat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s://lni.wa.gov/licensing-permits/apprenticeship/wsatc#events-calenda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atiasXiicYVanP6b3dea__ASyQk7Y3eXs3Yj15H2uoq4JYQ/viewfor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poplack@wslc.org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E96D3379-FD46-0BD3-AD37-EFEBAB807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40" y="208722"/>
            <a:ext cx="4168534" cy="13895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2CC2EC-E3AD-A1AB-FA8B-53A066E37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925" y="2348950"/>
            <a:ext cx="8825658" cy="3329581"/>
          </a:xfrm>
        </p:spPr>
        <p:txBody>
          <a:bodyPr/>
          <a:lstStyle/>
          <a:p>
            <a:pPr algn="r"/>
            <a:r>
              <a:rPr lang="en-US" dirty="0"/>
              <a:t>Labor Liaison</a:t>
            </a:r>
            <a:br>
              <a:rPr lang="en-US"/>
            </a:br>
            <a:r>
              <a:rPr lang="en-US"/>
              <a:t> </a:t>
            </a:r>
            <a:r>
              <a:rPr lang="en-US" dirty="0"/>
              <a:t>WEC</a:t>
            </a:r>
            <a:br>
              <a:rPr lang="en-US" dirty="0"/>
            </a:br>
            <a:r>
              <a:rPr lang="en-US" sz="3600" dirty="0"/>
              <a:t>Rachel McAloon</a:t>
            </a:r>
            <a:br>
              <a:rPr lang="en-US" sz="3600" dirty="0"/>
            </a:br>
            <a:r>
              <a:rPr lang="en-US" sz="3600" dirty="0"/>
              <a:t>360.515.1335</a:t>
            </a:r>
            <a:br>
              <a:rPr lang="en-US" sz="3600" dirty="0"/>
            </a:br>
            <a:r>
              <a:rPr lang="en-US" sz="3600" dirty="0" err="1"/>
              <a:t>RMcAloon@WSLC.org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528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"/>
    </mc:Choice>
    <mc:Fallback xmlns="">
      <p:transition spd="slow" advTm="158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44A11D1-6963-485E-86DE-760B07434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8AF45-2C42-2C31-4751-EFBC2C7D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EBEBEB"/>
                </a:solidFill>
              </a:rPr>
              <a:t>Legislative </a:t>
            </a:r>
            <a:br>
              <a:rPr lang="en-US" sz="4400" dirty="0">
                <a:solidFill>
                  <a:srgbClr val="EBEBEB"/>
                </a:solidFill>
              </a:rPr>
            </a:br>
            <a:r>
              <a:rPr lang="en-US" sz="4400" dirty="0">
                <a:solidFill>
                  <a:srgbClr val="EBEBEB"/>
                </a:solidFill>
              </a:rPr>
              <a:t>Priorities 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93BDF132-E4EF-4CB3-9A12-1EB75E159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F8486D32-0A56-4407-A9D1-7AFC1694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3FE0C2-11C7-466D-B4BA-0330484CD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6CDF60-929A-B858-B3C4-7C45FC43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341" y="-2457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7833"/>
    </mc:Choice>
    <mc:Fallback xmlns="">
      <p:transition spd="slow" advTm="6783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35120-A261-8DF7-CADA-13BFF13E9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27" y="3492679"/>
            <a:ext cx="9542957" cy="2570835"/>
          </a:xfrm>
        </p:spPr>
        <p:txBody>
          <a:bodyPr>
            <a:normAutofit/>
          </a:bodyPr>
          <a:lstStyle/>
          <a:p>
            <a:r>
              <a:rPr lang="en-US" dirty="0"/>
              <a:t>Registered Apprenticeship 101 </a:t>
            </a:r>
          </a:p>
          <a:p>
            <a:pPr lvl="1"/>
            <a:r>
              <a:rPr lang="en-US" dirty="0"/>
              <a:t>What is Registered Apprenticeship?</a:t>
            </a:r>
          </a:p>
          <a:p>
            <a:pPr lvl="1"/>
            <a:r>
              <a:rPr lang="en-US" dirty="0"/>
              <a:t>CTCs, High School Counselors, EDCs, CTEs, Employers</a:t>
            </a:r>
          </a:p>
          <a:p>
            <a:pPr lvl="1"/>
            <a:r>
              <a:rPr lang="en-US" dirty="0"/>
              <a:t>Hosted at Educational Service Districts</a:t>
            </a:r>
          </a:p>
          <a:p>
            <a:pPr lvl="1"/>
            <a:r>
              <a:rPr lang="en-US" dirty="0"/>
              <a:t>Event 5/8/24 in Richland at </a:t>
            </a:r>
            <a:r>
              <a:rPr lang="en-US" dirty="0" err="1"/>
              <a:t>LiUNA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 descr="A blue sign with white text&#10;&#10;Description automatically generated">
            <a:extLst>
              <a:ext uri="{FF2B5EF4-FFF2-40B4-BE49-F238E27FC236}">
                <a16:creationId xmlns:a16="http://schemas.microsoft.com/office/drawing/2014/main" id="{17573F6D-9D7B-5D08-EE70-D1888969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23" y="347920"/>
            <a:ext cx="7772400" cy="288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16"/>
    </mc:Choice>
    <mc:Fallback xmlns="">
      <p:transition spd="slow" advTm="4661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029CD-C49C-EE0C-F482-E8B3E9C6E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5" y="725557"/>
            <a:ext cx="6846589" cy="13852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EBEBEB"/>
                </a:solidFill>
              </a:rPr>
              <a:t>Registered Apprenticeship FYI</a:t>
            </a:r>
            <a:br>
              <a:rPr lang="en-US" sz="3600" dirty="0">
                <a:solidFill>
                  <a:srgbClr val="EBEBEB"/>
                </a:solidFill>
              </a:rPr>
            </a:br>
            <a:r>
              <a:rPr lang="en-US" sz="3600" dirty="0">
                <a:solidFill>
                  <a:srgbClr val="EBEBEB"/>
                </a:solidFill>
              </a:rPr>
              <a:t>							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DF188-3764-0947-2C6A-914FA2364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76" y="1802674"/>
            <a:ext cx="6367043" cy="44211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  <a:hlinkClick r:id="rId3"/>
              </a:rPr>
              <a:t>WSATC</a:t>
            </a: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</a:rPr>
              <a:t>Meets quarterly (Jan/April/July/Oct)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</a:rPr>
              <a:t>Wednesday Meetings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</a:rPr>
              <a:t>Day before Thursday Council meeting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</a:rPr>
              <a:t>Childcare Taskforce (11am) , Apprenticeship Coordinators (1pm),  Joint Retention &amp; Recruitment Committee (2pm)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</a:rPr>
              <a:t>Great way to network and connect with Registered Apprenticeship Community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  <a:hlinkClick r:id="rId4"/>
              </a:rPr>
              <a:t>Upcoming dates:</a:t>
            </a:r>
            <a:endParaRPr lang="en-US" sz="1400" dirty="0">
              <a:solidFill>
                <a:srgbClr val="FFFFFF"/>
              </a:solidFill>
            </a:endParaRPr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July 23, 2024 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L&amp;I HQ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7273 </a:t>
            </a:r>
            <a:r>
              <a:rPr lang="en-US" sz="1200" dirty="0" err="1">
                <a:solidFill>
                  <a:srgbClr val="FFFFFF"/>
                </a:solidFill>
              </a:rPr>
              <a:t>Linderson</a:t>
            </a:r>
            <a:r>
              <a:rPr lang="en-US" sz="1200" dirty="0">
                <a:solidFill>
                  <a:srgbClr val="FFFFFF"/>
                </a:solidFill>
              </a:rPr>
              <a:t> Way SW Tumwater, WA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</a:rPr>
              <a:t>Registered Apprenticeship 101 Presentation available, reach out to schedule 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FFF5D519-159A-34B1-08DC-E640669B03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62" r="42929"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23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00"/>
    </mc:Choice>
    <mc:Fallback xmlns="">
      <p:transition spd="slow" advTm="408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46B443C-2FC2-4E2D-85B2-45096BE4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F8595138-C2F6-4C4C-B5E4-AA951F931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40DE3A-5F37-037B-833D-8B8E675C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E5CBF-F81E-FE45-CEBB-E252EE6D8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588354"/>
            <a:ext cx="8946541" cy="4195481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5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25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Labor Leader Needed for Advisory Committee</a:t>
            </a:r>
            <a:r>
              <a:rPr lang="en-US" sz="25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500" kern="100" dirty="0">
              <a:solidFill>
                <a:schemeClr val="bg1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Community College name?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Advisory Committee? </a:t>
            </a:r>
          </a:p>
          <a:p>
            <a:pPr lvl="1" indent="-342900">
              <a:spcBef>
                <a:spcPts val="0"/>
              </a:spcBef>
              <a:buFont typeface="+mj-lt"/>
              <a:buAutoNum type="alphaUcPeriod"/>
            </a:pPr>
            <a:r>
              <a:rPr lang="en-US" sz="23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How often/when does the committee meet?</a:t>
            </a:r>
          </a:p>
          <a:p>
            <a:pPr lvl="1" indent="-342900">
              <a:spcBef>
                <a:spcPts val="0"/>
              </a:spcBef>
              <a:buFont typeface="+mj-lt"/>
              <a:buAutoNum type="alphaUcPeriod"/>
            </a:pPr>
            <a:r>
              <a:rPr lang="en-US" sz="23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Is there a specific union or trade you are interested in?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33"/>
    </mc:Choice>
    <mc:Fallback xmlns="">
      <p:transition spd="slow" advTm="8663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403F7-EB69-215F-4C30-B0868C5E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00" y="194301"/>
            <a:ext cx="9404723" cy="1400530"/>
          </a:xfrm>
        </p:spPr>
        <p:txBody>
          <a:bodyPr/>
          <a:lstStyle/>
          <a:p>
            <a:r>
              <a:rPr lang="en-US"/>
              <a:t>Ways to Connect with the WSLC</a:t>
            </a:r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0DDBC31-9E5C-625C-F300-9E4F4A597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276" y="3784433"/>
            <a:ext cx="4894266" cy="2549017"/>
          </a:xfr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843447E-EF11-1246-29B2-FF7DD4B81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6" y="1701026"/>
            <a:ext cx="4894266" cy="1977213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40AFB23-B011-76FE-671E-A282619FA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496" y="1702145"/>
            <a:ext cx="5629500" cy="3340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721A17-E086-421E-DD50-F8E8138CBE32}"/>
              </a:ext>
            </a:extLst>
          </p:cNvPr>
          <p:cNvSpPr txBox="1"/>
          <p:nvPr/>
        </p:nvSpPr>
        <p:spPr>
          <a:xfrm>
            <a:off x="321276" y="1257301"/>
            <a:ext cx="469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Social Media (LinkedIn &amp; Facebook):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AA6040-8E62-20B8-C071-0AA9B7FBFE07}"/>
              </a:ext>
            </a:extLst>
          </p:cNvPr>
          <p:cNvSpPr txBox="1"/>
          <p:nvPr/>
        </p:nvSpPr>
        <p:spPr>
          <a:xfrm>
            <a:off x="5730496" y="1257301"/>
            <a:ext cx="550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Quarterly Newsletter: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F54EE-BCC6-7BC3-FC74-B6AB609F47C4}"/>
              </a:ext>
            </a:extLst>
          </p:cNvPr>
          <p:cNvSpPr txBox="1"/>
          <p:nvPr/>
        </p:nvSpPr>
        <p:spPr>
          <a:xfrm>
            <a:off x="5820032" y="5239265"/>
            <a:ext cx="564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Send an email to </a:t>
            </a:r>
            <a:r>
              <a:rPr lang="en-US">
                <a:hlinkClick r:id="rId5"/>
              </a:rPr>
              <a:t>Lpoplack@wslc.org</a:t>
            </a:r>
            <a:r>
              <a:rPr lang="en-US"/>
              <a:t> to sign up! </a:t>
            </a:r>
          </a:p>
        </p:txBody>
      </p:sp>
    </p:spTree>
    <p:extLst>
      <p:ext uri="{BB962C8B-B14F-4D97-AF65-F5344CB8AC3E}">
        <p14:creationId xmlns:p14="http://schemas.microsoft.com/office/powerpoint/2010/main" val="16107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3"/>
    </mc:Choice>
    <mc:Fallback xmlns="">
      <p:transition spd="slow" advTm="20033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411</TotalTime>
  <Words>205</Words>
  <Application>Microsoft Macintosh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Century Gothic</vt:lpstr>
      <vt:lpstr>Wingdings 3</vt:lpstr>
      <vt:lpstr>Ion</vt:lpstr>
      <vt:lpstr>Labor Liaison  WEC Rachel McAloon 360.515.1335 RMcAloon@WSLC.org</vt:lpstr>
      <vt:lpstr>Legislative  Priorities </vt:lpstr>
      <vt:lpstr>PowerPoint Presentation</vt:lpstr>
      <vt:lpstr>Registered Apprenticeship FYI            </vt:lpstr>
      <vt:lpstr>PowerPoint Presentation</vt:lpstr>
      <vt:lpstr>Ways to Connect with the WSLC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 Liaison  April WEC Report  Rachel McAloon rmcaloon @wslc.org</dc:title>
  <dc:creator>Rachel McAloon</dc:creator>
  <cp:lastModifiedBy>Rachel McAloon</cp:lastModifiedBy>
  <cp:revision>25</cp:revision>
  <dcterms:created xsi:type="dcterms:W3CDTF">2023-04-17T02:53:39Z</dcterms:created>
  <dcterms:modified xsi:type="dcterms:W3CDTF">2024-06-05T17:15:46Z</dcterms:modified>
</cp:coreProperties>
</file>