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4"/>
  </p:sldMasterIdLst>
  <p:notesMasterIdLst>
    <p:notesMasterId r:id="rId37"/>
  </p:notesMasterIdLst>
  <p:handoutMasterIdLst>
    <p:handoutMasterId r:id="rId38"/>
  </p:handoutMasterIdLst>
  <p:sldIdLst>
    <p:sldId id="259" r:id="rId5"/>
    <p:sldId id="450" r:id="rId6"/>
    <p:sldId id="409" r:id="rId7"/>
    <p:sldId id="347" r:id="rId8"/>
    <p:sldId id="447" r:id="rId9"/>
    <p:sldId id="452" r:id="rId10"/>
    <p:sldId id="451" r:id="rId11"/>
    <p:sldId id="360" r:id="rId12"/>
    <p:sldId id="384" r:id="rId13"/>
    <p:sldId id="454" r:id="rId14"/>
    <p:sldId id="355" r:id="rId15"/>
    <p:sldId id="401" r:id="rId16"/>
    <p:sldId id="390" r:id="rId17"/>
    <p:sldId id="387" r:id="rId18"/>
    <p:sldId id="453" r:id="rId19"/>
    <p:sldId id="370" r:id="rId20"/>
    <p:sldId id="458" r:id="rId21"/>
    <p:sldId id="358" r:id="rId22"/>
    <p:sldId id="382" r:id="rId23"/>
    <p:sldId id="461" r:id="rId24"/>
    <p:sldId id="403" r:id="rId25"/>
    <p:sldId id="396" r:id="rId26"/>
    <p:sldId id="405" r:id="rId27"/>
    <p:sldId id="456" r:id="rId28"/>
    <p:sldId id="406" r:id="rId29"/>
    <p:sldId id="407" r:id="rId30"/>
    <p:sldId id="459" r:id="rId31"/>
    <p:sldId id="408" r:id="rId32"/>
    <p:sldId id="356" r:id="rId33"/>
    <p:sldId id="340" r:id="rId34"/>
    <p:sldId id="455" r:id="rId35"/>
    <p:sldId id="428" r:id="rId36"/>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7DC275-7A2B-F5FB-1F81-4D2F7ED52EEB}" name="William Belden" initials="WB" userId="S::wbelden@sbctc.edu::bc4b5dc7-8207-46ac-b5ce-0e58659641bb" providerId="AD"/>
  <p188:author id="{332AAAEC-9657-9037-0478-BC33105D90C5}" name="Genevieve Howard" initials="GH" userId="S::ghoward@sbctc.edu::4ab22cc7-ab2e-4640-9d0c-62dc461fe94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a:srgbClr val="000000"/>
    <a:srgbClr val="C3C6C8"/>
    <a:srgbClr val="65CBC9"/>
    <a:srgbClr val="FE9700"/>
    <a:srgbClr val="0071CE"/>
    <a:srgbClr val="00C18B"/>
    <a:srgbClr val="E6E6E6"/>
    <a:srgbClr val="F4CD00"/>
    <a:srgbClr val="FFB5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D74785-3A9C-6128-CB14-513FCF25BE3C}" v="1115" dt="2025-01-29T19:13:50.339"/>
    <p1510:client id="{C1173DE6-B2FD-292A-89A1-E398576FB1C0}" v="556" dt="2025-01-30T18:42:27.2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lby Means" userId="S::smeans@sbctc.edu::a4a79399-7eb7-47cf-9a56-afcf9debb504" providerId="AD" clId="Web-{F40D1C0F-B133-BE53-59A7-A364DC528436}"/>
    <pc:docChg chg="modSld">
      <pc:chgData name="Shelby Means" userId="S::smeans@sbctc.edu::a4a79399-7eb7-47cf-9a56-afcf9debb504" providerId="AD" clId="Web-{F40D1C0F-B133-BE53-59A7-A364DC528436}" dt="2025-01-24T21:13:00.518" v="1257" actId="20577"/>
      <pc:docMkLst>
        <pc:docMk/>
      </pc:docMkLst>
      <pc:sldChg chg="modSp">
        <pc:chgData name="Shelby Means" userId="S::smeans@sbctc.edu::a4a79399-7eb7-47cf-9a56-afcf9debb504" providerId="AD" clId="Web-{F40D1C0F-B133-BE53-59A7-A364DC528436}" dt="2025-01-24T21:13:00.518" v="1257" actId="20577"/>
        <pc:sldMkLst>
          <pc:docMk/>
          <pc:sldMk cId="3383783204" sldId="370"/>
        </pc:sldMkLst>
        <pc:spChg chg="mod">
          <ac:chgData name="Shelby Means" userId="S::smeans@sbctc.edu::a4a79399-7eb7-47cf-9a56-afcf9debb504" providerId="AD" clId="Web-{F40D1C0F-B133-BE53-59A7-A364DC528436}" dt="2025-01-24T21:06:27.819" v="1235" actId="14100"/>
          <ac:spMkLst>
            <pc:docMk/>
            <pc:sldMk cId="3383783204" sldId="370"/>
            <ac:spMk id="2" creationId="{00000000-0000-0000-0000-000000000000}"/>
          </ac:spMkLst>
        </pc:spChg>
        <pc:spChg chg="mod">
          <ac:chgData name="Shelby Means" userId="S::smeans@sbctc.edu::a4a79399-7eb7-47cf-9a56-afcf9debb504" providerId="AD" clId="Web-{F40D1C0F-B133-BE53-59A7-A364DC528436}" dt="2025-01-24T21:13:00.518" v="1257" actId="20577"/>
          <ac:spMkLst>
            <pc:docMk/>
            <pc:sldMk cId="3383783204" sldId="370"/>
            <ac:spMk id="3" creationId="{00000000-0000-0000-0000-000000000000}"/>
          </ac:spMkLst>
        </pc:spChg>
      </pc:sldChg>
    </pc:docChg>
  </pc:docChgLst>
  <pc:docChgLst>
    <pc:chgData name="Danny  Marshall" userId="S::dmarshall@sbctc.edu::5e855508-5fdc-4e32-840a-92753d931e22" providerId="AD" clId="Web-{E227078D-9518-54B1-DE8D-535CEA019B84}"/>
    <pc:docChg chg="addSld modSld">
      <pc:chgData name="Danny  Marshall" userId="S::dmarshall@sbctc.edu::5e855508-5fdc-4e32-840a-92753d931e22" providerId="AD" clId="Web-{E227078D-9518-54B1-DE8D-535CEA019B84}" dt="2025-01-27T18:46:43.182" v="517" actId="20577"/>
      <pc:docMkLst>
        <pc:docMk/>
      </pc:docMkLst>
      <pc:sldChg chg="modSp">
        <pc:chgData name="Danny  Marshall" userId="S::dmarshall@sbctc.edu::5e855508-5fdc-4e32-840a-92753d931e22" providerId="AD" clId="Web-{E227078D-9518-54B1-DE8D-535CEA019B84}" dt="2025-01-27T18:46:43.182" v="517" actId="20577"/>
        <pc:sldMkLst>
          <pc:docMk/>
          <pc:sldMk cId="4128186094" sldId="340"/>
        </pc:sldMkLst>
        <pc:spChg chg="mod">
          <ac:chgData name="Danny  Marshall" userId="S::dmarshall@sbctc.edu::5e855508-5fdc-4e32-840a-92753d931e22" providerId="AD" clId="Web-{E227078D-9518-54B1-DE8D-535CEA019B84}" dt="2025-01-27T18:46:43.182" v="517" actId="20577"/>
          <ac:spMkLst>
            <pc:docMk/>
            <pc:sldMk cId="4128186094" sldId="340"/>
            <ac:spMk id="6" creationId="{D32BE89A-1B2D-0C4A-B762-CCB4E89F7D28}"/>
          </ac:spMkLst>
        </pc:spChg>
      </pc:sldChg>
      <pc:sldChg chg="modSp add">
        <pc:chgData name="Danny  Marshall" userId="S::dmarshall@sbctc.edu::5e855508-5fdc-4e32-840a-92753d931e22" providerId="AD" clId="Web-{E227078D-9518-54B1-DE8D-535CEA019B84}" dt="2025-01-27T18:44:47.381" v="493" actId="20577"/>
        <pc:sldMkLst>
          <pc:docMk/>
          <pc:sldMk cId="3665906915" sldId="455"/>
        </pc:sldMkLst>
        <pc:spChg chg="mod">
          <ac:chgData name="Danny  Marshall" userId="S::dmarshall@sbctc.edu::5e855508-5fdc-4e32-840a-92753d931e22" providerId="AD" clId="Web-{E227078D-9518-54B1-DE8D-535CEA019B84}" dt="2025-01-27T18:05:09.035" v="1" actId="20577"/>
          <ac:spMkLst>
            <pc:docMk/>
            <pc:sldMk cId="3665906915" sldId="455"/>
            <ac:spMk id="2" creationId="{C3C593D2-F6CE-4AE6-8BC5-93686BD3C6EE}"/>
          </ac:spMkLst>
        </pc:spChg>
        <pc:spChg chg="mod">
          <ac:chgData name="Danny  Marshall" userId="S::dmarshall@sbctc.edu::5e855508-5fdc-4e32-840a-92753d931e22" providerId="AD" clId="Web-{E227078D-9518-54B1-DE8D-535CEA019B84}" dt="2025-01-27T18:44:47.381" v="493" actId="20577"/>
          <ac:spMkLst>
            <pc:docMk/>
            <pc:sldMk cId="3665906915" sldId="455"/>
            <ac:spMk id="6" creationId="{D32BE89A-1B2D-0C4A-B762-CCB4E89F7D28}"/>
          </ac:spMkLst>
        </pc:spChg>
      </pc:sldChg>
    </pc:docChg>
  </pc:docChgLst>
  <pc:docChgLst>
    <pc:chgData name="Jennifer Dellinger" userId="S::jdellinger@sbctc.edu::d55effce-8fb1-4959-aa5b-c4798f1e2b89" providerId="AD" clId="Web-{B811710E-9CAD-501F-530A-45A2B511962C}"/>
    <pc:docChg chg="addSld delSld modSld">
      <pc:chgData name="Jennifer Dellinger" userId="S::jdellinger@sbctc.edu::d55effce-8fb1-4959-aa5b-c4798f1e2b89" providerId="AD" clId="Web-{B811710E-9CAD-501F-530A-45A2B511962C}" dt="2025-01-28T01:31:30.895" v="2130" actId="20577"/>
      <pc:docMkLst>
        <pc:docMk/>
      </pc:docMkLst>
      <pc:sldChg chg="modSp">
        <pc:chgData name="Jennifer Dellinger" userId="S::jdellinger@sbctc.edu::d55effce-8fb1-4959-aa5b-c4798f1e2b89" providerId="AD" clId="Web-{B811710E-9CAD-501F-530A-45A2B511962C}" dt="2025-01-27T16:59:05.876" v="26" actId="20577"/>
        <pc:sldMkLst>
          <pc:docMk/>
          <pc:sldMk cId="1340585320" sldId="396"/>
        </pc:sldMkLst>
        <pc:spChg chg="mod">
          <ac:chgData name="Jennifer Dellinger" userId="S::jdellinger@sbctc.edu::d55effce-8fb1-4959-aa5b-c4798f1e2b89" providerId="AD" clId="Web-{B811710E-9CAD-501F-530A-45A2B511962C}" dt="2025-01-27T16:59:05.876" v="26" actId="20577"/>
          <ac:spMkLst>
            <pc:docMk/>
            <pc:sldMk cId="1340585320" sldId="396"/>
            <ac:spMk id="3" creationId="{01B0B806-200F-4863-920F-16A5FBA1CF1C}"/>
          </ac:spMkLst>
        </pc:spChg>
      </pc:sldChg>
      <pc:sldChg chg="modSp del">
        <pc:chgData name="Jennifer Dellinger" userId="S::jdellinger@sbctc.edu::d55effce-8fb1-4959-aa5b-c4798f1e2b89" providerId="AD" clId="Web-{B811710E-9CAD-501F-530A-45A2B511962C}" dt="2025-01-28T01:10:57.712" v="1658"/>
        <pc:sldMkLst>
          <pc:docMk/>
          <pc:sldMk cId="776902034" sldId="397"/>
        </pc:sldMkLst>
        <pc:spChg chg="mod">
          <ac:chgData name="Jennifer Dellinger" userId="S::jdellinger@sbctc.edu::d55effce-8fb1-4959-aa5b-c4798f1e2b89" providerId="AD" clId="Web-{B811710E-9CAD-501F-530A-45A2B511962C}" dt="2025-01-28T00:33:03.026" v="28" actId="20577"/>
          <ac:spMkLst>
            <pc:docMk/>
            <pc:sldMk cId="776902034" sldId="397"/>
            <ac:spMk id="2" creationId="{C3C593D2-F6CE-4AE6-8BC5-93686BD3C6EE}"/>
          </ac:spMkLst>
        </pc:spChg>
      </pc:sldChg>
      <pc:sldChg chg="modSp">
        <pc:chgData name="Jennifer Dellinger" userId="S::jdellinger@sbctc.edu::d55effce-8fb1-4959-aa5b-c4798f1e2b89" providerId="AD" clId="Web-{B811710E-9CAD-501F-530A-45A2B511962C}" dt="2025-01-28T01:01:10.911" v="1228" actId="1076"/>
        <pc:sldMkLst>
          <pc:docMk/>
          <pc:sldMk cId="845204626" sldId="405"/>
        </pc:sldMkLst>
        <pc:spChg chg="mod">
          <ac:chgData name="Jennifer Dellinger" userId="S::jdellinger@sbctc.edu::d55effce-8fb1-4959-aa5b-c4798f1e2b89" providerId="AD" clId="Web-{B811710E-9CAD-501F-530A-45A2B511962C}" dt="2025-01-28T01:01:10.911" v="1228" actId="1076"/>
          <ac:spMkLst>
            <pc:docMk/>
            <pc:sldMk cId="845204626" sldId="405"/>
            <ac:spMk id="2" creationId="{6EE4C182-CA70-F7B5-FBA3-FC9CD4574390}"/>
          </ac:spMkLst>
        </pc:spChg>
        <pc:spChg chg="mod">
          <ac:chgData name="Jennifer Dellinger" userId="S::jdellinger@sbctc.edu::d55effce-8fb1-4959-aa5b-c4798f1e2b89" providerId="AD" clId="Web-{B811710E-9CAD-501F-530A-45A2B511962C}" dt="2025-01-28T00:40:15.228" v="191" actId="20577"/>
          <ac:spMkLst>
            <pc:docMk/>
            <pc:sldMk cId="845204626" sldId="405"/>
            <ac:spMk id="3" creationId="{D13D2644-C4F2-6662-929B-D3985B1BFD1E}"/>
          </ac:spMkLst>
        </pc:spChg>
      </pc:sldChg>
      <pc:sldChg chg="addSp delSp modSp">
        <pc:chgData name="Jennifer Dellinger" userId="S::jdellinger@sbctc.edu::d55effce-8fb1-4959-aa5b-c4798f1e2b89" providerId="AD" clId="Web-{B811710E-9CAD-501F-530A-45A2B511962C}" dt="2025-01-28T01:08:56.114" v="1655"/>
        <pc:sldMkLst>
          <pc:docMk/>
          <pc:sldMk cId="1218271684" sldId="406"/>
        </pc:sldMkLst>
        <pc:spChg chg="mod">
          <ac:chgData name="Jennifer Dellinger" userId="S::jdellinger@sbctc.edu::d55effce-8fb1-4959-aa5b-c4798f1e2b89" providerId="AD" clId="Web-{B811710E-9CAD-501F-530A-45A2B511962C}" dt="2025-01-28T01:01:22.036" v="1229"/>
          <ac:spMkLst>
            <pc:docMk/>
            <pc:sldMk cId="1218271684" sldId="406"/>
            <ac:spMk id="2" creationId="{7BF6A065-A07F-D5B5-8D1A-944365E2AF2F}"/>
          </ac:spMkLst>
        </pc:spChg>
        <pc:spChg chg="del mod">
          <ac:chgData name="Jennifer Dellinger" userId="S::jdellinger@sbctc.edu::d55effce-8fb1-4959-aa5b-c4798f1e2b89" providerId="AD" clId="Web-{B811710E-9CAD-501F-530A-45A2B511962C}" dt="2025-01-28T00:43:39.719" v="285"/>
          <ac:spMkLst>
            <pc:docMk/>
            <pc:sldMk cId="1218271684" sldId="406"/>
            <ac:spMk id="3" creationId="{D32679B9-7BA5-E573-2F17-F140579ADD98}"/>
          </ac:spMkLst>
        </pc:spChg>
        <pc:spChg chg="mod">
          <ac:chgData name="Jennifer Dellinger" userId="S::jdellinger@sbctc.edu::d55effce-8fb1-4959-aa5b-c4798f1e2b89" providerId="AD" clId="Web-{B811710E-9CAD-501F-530A-45A2B511962C}" dt="2025-01-28T01:08:56.114" v="1655"/>
          <ac:spMkLst>
            <pc:docMk/>
            <pc:sldMk cId="1218271684" sldId="406"/>
            <ac:spMk id="5" creationId="{2D35F0E4-30E2-3655-F0DD-2B0E9166E0B2}"/>
          </ac:spMkLst>
        </pc:spChg>
        <pc:spChg chg="add del mod">
          <ac:chgData name="Jennifer Dellinger" userId="S::jdellinger@sbctc.edu::d55effce-8fb1-4959-aa5b-c4798f1e2b89" providerId="AD" clId="Web-{B811710E-9CAD-501F-530A-45A2B511962C}" dt="2025-01-28T00:43:44.423" v="286"/>
          <ac:spMkLst>
            <pc:docMk/>
            <pc:sldMk cId="1218271684" sldId="406"/>
            <ac:spMk id="7" creationId="{3D497EC1-2229-626A-1F7B-8594A7FFCC3D}"/>
          </ac:spMkLst>
        </pc:spChg>
      </pc:sldChg>
      <pc:sldChg chg="modSp">
        <pc:chgData name="Jennifer Dellinger" userId="S::jdellinger@sbctc.edu::d55effce-8fb1-4959-aa5b-c4798f1e2b89" providerId="AD" clId="Web-{B811710E-9CAD-501F-530A-45A2B511962C}" dt="2025-01-28T01:08:59.318" v="1656" actId="20577"/>
        <pc:sldMkLst>
          <pc:docMk/>
          <pc:sldMk cId="2964279172" sldId="407"/>
        </pc:sldMkLst>
        <pc:spChg chg="mod">
          <ac:chgData name="Jennifer Dellinger" userId="S::jdellinger@sbctc.edu::d55effce-8fb1-4959-aa5b-c4798f1e2b89" providerId="AD" clId="Web-{B811710E-9CAD-501F-530A-45A2B511962C}" dt="2025-01-28T01:08:59.318" v="1656" actId="20577"/>
          <ac:spMkLst>
            <pc:docMk/>
            <pc:sldMk cId="2964279172" sldId="407"/>
            <ac:spMk id="3" creationId="{403595D2-7991-11E7-A7FD-6FB20B98C882}"/>
          </ac:spMkLst>
        </pc:spChg>
      </pc:sldChg>
      <pc:sldChg chg="addSp delSp modSp">
        <pc:chgData name="Jennifer Dellinger" userId="S::jdellinger@sbctc.edu::d55effce-8fb1-4959-aa5b-c4798f1e2b89" providerId="AD" clId="Web-{B811710E-9CAD-501F-530A-45A2B511962C}" dt="2025-01-28T01:31:30.895" v="2130" actId="20577"/>
        <pc:sldMkLst>
          <pc:docMk/>
          <pc:sldMk cId="2253964860" sldId="408"/>
        </pc:sldMkLst>
        <pc:spChg chg="mod">
          <ac:chgData name="Jennifer Dellinger" userId="S::jdellinger@sbctc.edu::d55effce-8fb1-4959-aa5b-c4798f1e2b89" providerId="AD" clId="Web-{B811710E-9CAD-501F-530A-45A2B511962C}" dt="2025-01-28T01:22:04.829" v="2004" actId="1076"/>
          <ac:spMkLst>
            <pc:docMk/>
            <pc:sldMk cId="2253964860" sldId="408"/>
            <ac:spMk id="2" creationId="{8D2C5EE2-9E5A-94BD-6869-89943CAA0BB0}"/>
          </ac:spMkLst>
        </pc:spChg>
        <pc:spChg chg="del">
          <ac:chgData name="Jennifer Dellinger" userId="S::jdellinger@sbctc.edu::d55effce-8fb1-4959-aa5b-c4798f1e2b89" providerId="AD" clId="Web-{B811710E-9CAD-501F-530A-45A2B511962C}" dt="2025-01-28T01:21:32.546" v="1986"/>
          <ac:spMkLst>
            <pc:docMk/>
            <pc:sldMk cId="2253964860" sldId="408"/>
            <ac:spMk id="3" creationId="{5ABD6022-E520-EF4A-DD60-F95B976FDE33}"/>
          </ac:spMkLst>
        </pc:spChg>
        <pc:spChg chg="mod">
          <ac:chgData name="Jennifer Dellinger" userId="S::jdellinger@sbctc.edu::d55effce-8fb1-4959-aa5b-c4798f1e2b89" providerId="AD" clId="Web-{B811710E-9CAD-501F-530A-45A2B511962C}" dt="2025-01-28T01:31:30.895" v="2130" actId="20577"/>
          <ac:spMkLst>
            <pc:docMk/>
            <pc:sldMk cId="2253964860" sldId="408"/>
            <ac:spMk id="5" creationId="{1CC046CD-8483-AAF1-EC9F-E5DC433A3872}"/>
          </ac:spMkLst>
        </pc:spChg>
        <pc:spChg chg="add del mod">
          <ac:chgData name="Jennifer Dellinger" userId="S::jdellinger@sbctc.edu::d55effce-8fb1-4959-aa5b-c4798f1e2b89" providerId="AD" clId="Web-{B811710E-9CAD-501F-530A-45A2B511962C}" dt="2025-01-28T01:21:35.734" v="1987"/>
          <ac:spMkLst>
            <pc:docMk/>
            <pc:sldMk cId="2253964860" sldId="408"/>
            <ac:spMk id="7" creationId="{8E93A2F5-87F2-8FAA-CDD6-64D357475642}"/>
          </ac:spMkLst>
        </pc:spChg>
      </pc:sldChg>
      <pc:sldChg chg="del">
        <pc:chgData name="Jennifer Dellinger" userId="S::jdellinger@sbctc.edu::d55effce-8fb1-4959-aa5b-c4798f1e2b89" providerId="AD" clId="Web-{B811710E-9CAD-501F-530A-45A2B511962C}" dt="2025-01-28T01:12:22.543" v="1659"/>
        <pc:sldMkLst>
          <pc:docMk/>
          <pc:sldMk cId="3313532941" sldId="449"/>
        </pc:sldMkLst>
      </pc:sldChg>
      <pc:sldChg chg="modSp new">
        <pc:chgData name="Jennifer Dellinger" userId="S::jdellinger@sbctc.edu::d55effce-8fb1-4959-aa5b-c4798f1e2b89" providerId="AD" clId="Web-{B811710E-9CAD-501F-530A-45A2B511962C}" dt="2025-01-28T00:57:30.154" v="1041" actId="14100"/>
        <pc:sldMkLst>
          <pc:docMk/>
          <pc:sldMk cId="2040334099" sldId="456"/>
        </pc:sldMkLst>
        <pc:spChg chg="mod">
          <ac:chgData name="Jennifer Dellinger" userId="S::jdellinger@sbctc.edu::d55effce-8fb1-4959-aa5b-c4798f1e2b89" providerId="AD" clId="Web-{B811710E-9CAD-501F-530A-45A2B511962C}" dt="2025-01-28T00:47:04.992" v="325" actId="1076"/>
          <ac:spMkLst>
            <pc:docMk/>
            <pc:sldMk cId="2040334099" sldId="456"/>
            <ac:spMk id="2" creationId="{1EEC24B9-3A7D-8AC1-C909-9BA306126814}"/>
          </ac:spMkLst>
        </pc:spChg>
        <pc:spChg chg="mod">
          <ac:chgData name="Jennifer Dellinger" userId="S::jdellinger@sbctc.edu::d55effce-8fb1-4959-aa5b-c4798f1e2b89" providerId="AD" clId="Web-{B811710E-9CAD-501F-530A-45A2B511962C}" dt="2025-01-28T00:57:30.154" v="1041" actId="14100"/>
          <ac:spMkLst>
            <pc:docMk/>
            <pc:sldMk cId="2040334099" sldId="456"/>
            <ac:spMk id="3" creationId="{1405428C-371A-5CF6-B584-B154EE2CFF94}"/>
          </ac:spMkLst>
        </pc:spChg>
      </pc:sldChg>
      <pc:sldChg chg="modSp new del">
        <pc:chgData name="Jennifer Dellinger" userId="S::jdellinger@sbctc.edu::d55effce-8fb1-4959-aa5b-c4798f1e2b89" providerId="AD" clId="Web-{B811710E-9CAD-501F-530A-45A2B511962C}" dt="2025-01-28T01:19:51.340" v="1972"/>
        <pc:sldMkLst>
          <pc:docMk/>
          <pc:sldMk cId="414277642" sldId="457"/>
        </pc:sldMkLst>
        <pc:spChg chg="mod">
          <ac:chgData name="Jennifer Dellinger" userId="S::jdellinger@sbctc.edu::d55effce-8fb1-4959-aa5b-c4798f1e2b89" providerId="AD" clId="Web-{B811710E-9CAD-501F-530A-45A2B511962C}" dt="2025-01-28T00:50:35.655" v="572" actId="20577"/>
          <ac:spMkLst>
            <pc:docMk/>
            <pc:sldMk cId="414277642" sldId="457"/>
            <ac:spMk id="3" creationId="{CD0CE5B4-1E97-24D0-C89B-1CFF149C188F}"/>
          </ac:spMkLst>
        </pc:spChg>
      </pc:sldChg>
      <pc:sldChg chg="modSp new">
        <pc:chgData name="Jennifer Dellinger" userId="S::jdellinger@sbctc.edu::d55effce-8fb1-4959-aa5b-c4798f1e2b89" providerId="AD" clId="Web-{B811710E-9CAD-501F-530A-45A2B511962C}" dt="2025-01-28T01:21:07.014" v="1985"/>
        <pc:sldMkLst>
          <pc:docMk/>
          <pc:sldMk cId="271694358" sldId="459"/>
        </pc:sldMkLst>
        <pc:spChg chg="mod">
          <ac:chgData name="Jennifer Dellinger" userId="S::jdellinger@sbctc.edu::d55effce-8fb1-4959-aa5b-c4798f1e2b89" providerId="AD" clId="Web-{B811710E-9CAD-501F-530A-45A2B511962C}" dt="2025-01-28T01:14:25.219" v="1679" actId="20577"/>
          <ac:spMkLst>
            <pc:docMk/>
            <pc:sldMk cId="271694358" sldId="459"/>
            <ac:spMk id="2" creationId="{FA75943E-AA06-CA05-E67B-C313D62A41A6}"/>
          </ac:spMkLst>
        </pc:spChg>
        <pc:spChg chg="mod">
          <ac:chgData name="Jennifer Dellinger" userId="S::jdellinger@sbctc.edu::d55effce-8fb1-4959-aa5b-c4798f1e2b89" providerId="AD" clId="Web-{B811710E-9CAD-501F-530A-45A2B511962C}" dt="2025-01-28T01:21:07.014" v="1985"/>
          <ac:spMkLst>
            <pc:docMk/>
            <pc:sldMk cId="271694358" sldId="459"/>
            <ac:spMk id="3" creationId="{1A39A0F2-5C6A-BB2D-FF88-A4FA41406BA6}"/>
          </ac:spMkLst>
        </pc:spChg>
      </pc:sldChg>
    </pc:docChg>
  </pc:docChgLst>
  <pc:docChgLst>
    <pc:chgData name="Carolyn McKinnon" userId="S::cmckinnon@sbctc.edu::0008fe88-3109-4d8d-87e6-1688b71573cb" providerId="AD" clId="Web-{BB6F8753-91C4-1259-D1C6-C657383315D0}"/>
    <pc:docChg chg="delSld">
      <pc:chgData name="Carolyn McKinnon" userId="S::cmckinnon@sbctc.edu::0008fe88-3109-4d8d-87e6-1688b71573cb" providerId="AD" clId="Web-{BB6F8753-91C4-1259-D1C6-C657383315D0}" dt="2025-01-22T22:12:45.052" v="0"/>
      <pc:docMkLst>
        <pc:docMk/>
      </pc:docMkLst>
      <pc:sldChg chg="del">
        <pc:chgData name="Carolyn McKinnon" userId="S::cmckinnon@sbctc.edu::0008fe88-3109-4d8d-87e6-1688b71573cb" providerId="AD" clId="Web-{BB6F8753-91C4-1259-D1C6-C657383315D0}" dt="2025-01-22T22:12:45.052" v="0"/>
        <pc:sldMkLst>
          <pc:docMk/>
          <pc:sldMk cId="285060924" sldId="389"/>
        </pc:sldMkLst>
      </pc:sldChg>
    </pc:docChg>
  </pc:docChgLst>
  <pc:docChgLst>
    <pc:chgData name="Kimberly Ingram" userId="S::kingram@sbctc.edu::f52c1617-9f2c-4a08-9f9e-3a7d4abb7177" providerId="AD" clId="Web-{71090A29-0DF8-E476-28C4-61321D5CAB47}"/>
    <pc:docChg chg="addSld modSld sldOrd">
      <pc:chgData name="Kimberly Ingram" userId="S::kingram@sbctc.edu::f52c1617-9f2c-4a08-9f9e-3a7d4abb7177" providerId="AD" clId="Web-{71090A29-0DF8-E476-28C4-61321D5CAB47}" dt="2025-01-17T19:29:01.194" v="734" actId="20577"/>
      <pc:docMkLst>
        <pc:docMk/>
      </pc:docMkLst>
      <pc:sldChg chg="modSp add ord">
        <pc:chgData name="Kimberly Ingram" userId="S::kingram@sbctc.edu::f52c1617-9f2c-4a08-9f9e-3a7d4abb7177" providerId="AD" clId="Web-{71090A29-0DF8-E476-28C4-61321D5CAB47}" dt="2025-01-17T18:40:35.309" v="684"/>
        <pc:sldMkLst>
          <pc:docMk/>
          <pc:sldMk cId="82107618" sldId="387"/>
        </pc:sldMkLst>
        <pc:spChg chg="mod">
          <ac:chgData name="Kimberly Ingram" userId="S::kingram@sbctc.edu::f52c1617-9f2c-4a08-9f9e-3a7d4abb7177" providerId="AD" clId="Web-{71090A29-0DF8-E476-28C4-61321D5CAB47}" dt="2025-01-17T18:30:47.314" v="628" actId="20577"/>
          <ac:spMkLst>
            <pc:docMk/>
            <pc:sldMk cId="82107618" sldId="387"/>
            <ac:spMk id="2" creationId="{C3C593D2-F6CE-4AE6-8BC5-93686BD3C6EE}"/>
          </ac:spMkLst>
        </pc:spChg>
        <pc:graphicFrameChg chg="mod modGraphic">
          <ac:chgData name="Kimberly Ingram" userId="S::kingram@sbctc.edu::f52c1617-9f2c-4a08-9f9e-3a7d4abb7177" providerId="AD" clId="Web-{71090A29-0DF8-E476-28C4-61321D5CAB47}" dt="2025-01-17T17:57:50.095" v="17"/>
          <ac:graphicFrameMkLst>
            <pc:docMk/>
            <pc:sldMk cId="82107618" sldId="387"/>
            <ac:graphicFrameMk id="8" creationId="{ECAAC191-ECE4-26AC-4431-338ECC0CDEAC}"/>
          </ac:graphicFrameMkLst>
        </pc:graphicFrameChg>
        <pc:graphicFrameChg chg="mod modGraphic">
          <ac:chgData name="Kimberly Ingram" userId="S::kingram@sbctc.edu::f52c1617-9f2c-4a08-9f9e-3a7d4abb7177" providerId="AD" clId="Web-{71090A29-0DF8-E476-28C4-61321D5CAB47}" dt="2025-01-17T18:40:35.309" v="684"/>
          <ac:graphicFrameMkLst>
            <pc:docMk/>
            <pc:sldMk cId="82107618" sldId="387"/>
            <ac:graphicFrameMk id="9" creationId="{FD3DE71E-64C8-BC11-BDE5-ABF46B523040}"/>
          </ac:graphicFrameMkLst>
        </pc:graphicFrameChg>
      </pc:sldChg>
      <pc:sldChg chg="modSp">
        <pc:chgData name="Kimberly Ingram" userId="S::kingram@sbctc.edu::f52c1617-9f2c-4a08-9f9e-3a7d4abb7177" providerId="AD" clId="Web-{71090A29-0DF8-E476-28C4-61321D5CAB47}" dt="2025-01-17T19:29:01.194" v="734" actId="20577"/>
        <pc:sldMkLst>
          <pc:docMk/>
          <pc:sldMk cId="1701068401" sldId="390"/>
        </pc:sldMkLst>
        <pc:spChg chg="mod">
          <ac:chgData name="Kimberly Ingram" userId="S::kingram@sbctc.edu::f52c1617-9f2c-4a08-9f9e-3a7d4abb7177" providerId="AD" clId="Web-{71090A29-0DF8-E476-28C4-61321D5CAB47}" dt="2025-01-17T19:29:01.194" v="734" actId="20577"/>
          <ac:spMkLst>
            <pc:docMk/>
            <pc:sldMk cId="1701068401" sldId="390"/>
            <ac:spMk id="6" creationId="{D32BE89A-1B2D-0C4A-B762-CCB4E89F7D28}"/>
          </ac:spMkLst>
        </pc:spChg>
      </pc:sldChg>
      <pc:sldChg chg="addSp delSp modSp add replId">
        <pc:chgData name="Kimberly Ingram" userId="S::kingram@sbctc.edu::f52c1617-9f2c-4a08-9f9e-3a7d4abb7177" providerId="AD" clId="Web-{71090A29-0DF8-E476-28C4-61321D5CAB47}" dt="2025-01-17T18:30:10.561" v="626" actId="1076"/>
        <pc:sldMkLst>
          <pc:docMk/>
          <pc:sldMk cId="2617217572" sldId="453"/>
        </pc:sldMkLst>
        <pc:spChg chg="mod">
          <ac:chgData name="Kimberly Ingram" userId="S::kingram@sbctc.edu::f52c1617-9f2c-4a08-9f9e-3a7d4abb7177" providerId="AD" clId="Web-{71090A29-0DF8-E476-28C4-61321D5CAB47}" dt="2025-01-17T18:30:10.561" v="626" actId="1076"/>
          <ac:spMkLst>
            <pc:docMk/>
            <pc:sldMk cId="2617217572" sldId="453"/>
            <ac:spMk id="2" creationId="{C3C593D2-F6CE-4AE6-8BC5-93686BD3C6EE}"/>
          </ac:spMkLst>
        </pc:spChg>
        <pc:graphicFrameChg chg="add mod ord modGraphic">
          <ac:chgData name="Kimberly Ingram" userId="S::kingram@sbctc.edu::f52c1617-9f2c-4a08-9f9e-3a7d4abb7177" providerId="AD" clId="Web-{71090A29-0DF8-E476-28C4-61321D5CAB47}" dt="2025-01-17T18:29:52.997" v="625"/>
          <ac:graphicFrameMkLst>
            <pc:docMk/>
            <pc:sldMk cId="2617217572" sldId="453"/>
            <ac:graphicFrameMk id="3" creationId="{69FAC5B6-EE24-C8F7-E917-2A752D08801A}"/>
          </ac:graphicFrameMkLst>
        </pc:graphicFrameChg>
      </pc:sldChg>
    </pc:docChg>
  </pc:docChgLst>
  <pc:docChgLst>
    <pc:chgData name="Anna Olson" userId="S::aolson@sbctc.edu::9c34030c-d5f9-4bd2-bcad-b0bcec1b459a" providerId="AD" clId="Web-{8CD74785-3A9C-6128-CB14-513FCF25BE3C}"/>
    <pc:docChg chg="addSld delSld modSld">
      <pc:chgData name="Anna Olson" userId="S::aolson@sbctc.edu::9c34030c-d5f9-4bd2-bcad-b0bcec1b459a" providerId="AD" clId="Web-{8CD74785-3A9C-6128-CB14-513FCF25BE3C}" dt="2025-01-29T19:13:50.339" v="1031" actId="1076"/>
      <pc:docMkLst>
        <pc:docMk/>
      </pc:docMkLst>
      <pc:sldChg chg="modSp">
        <pc:chgData name="Anna Olson" userId="S::aolson@sbctc.edu::9c34030c-d5f9-4bd2-bcad-b0bcec1b459a" providerId="AD" clId="Web-{8CD74785-3A9C-6128-CB14-513FCF25BE3C}" dt="2025-01-29T19:13:50.339" v="1031" actId="1076"/>
        <pc:sldMkLst>
          <pc:docMk/>
          <pc:sldMk cId="3409449564" sldId="382"/>
        </pc:sldMkLst>
        <pc:spChg chg="mod">
          <ac:chgData name="Anna Olson" userId="S::aolson@sbctc.edu::9c34030c-d5f9-4bd2-bcad-b0bcec1b459a" providerId="AD" clId="Web-{8CD74785-3A9C-6128-CB14-513FCF25BE3C}" dt="2025-01-29T19:13:30.932" v="1028" actId="20577"/>
          <ac:spMkLst>
            <pc:docMk/>
            <pc:sldMk cId="3409449564" sldId="382"/>
            <ac:spMk id="6" creationId="{D32BE89A-1B2D-0C4A-B762-CCB4E89F7D28}"/>
          </ac:spMkLst>
        </pc:spChg>
        <pc:spChg chg="mod">
          <ac:chgData name="Anna Olson" userId="S::aolson@sbctc.edu::9c34030c-d5f9-4bd2-bcad-b0bcec1b459a" providerId="AD" clId="Web-{8CD74785-3A9C-6128-CB14-513FCF25BE3C}" dt="2025-01-28T20:12:09.308" v="167" actId="20577"/>
          <ac:spMkLst>
            <pc:docMk/>
            <pc:sldMk cId="3409449564" sldId="382"/>
            <ac:spMk id="7" creationId="{DC66D4FA-379B-A7B6-E118-A6BD01FE3FB1}"/>
          </ac:spMkLst>
        </pc:spChg>
        <pc:picChg chg="mod">
          <ac:chgData name="Anna Olson" userId="S::aolson@sbctc.edu::9c34030c-d5f9-4bd2-bcad-b0bcec1b459a" providerId="AD" clId="Web-{8CD74785-3A9C-6128-CB14-513FCF25BE3C}" dt="2025-01-29T19:13:50.339" v="1031" actId="1076"/>
          <ac:picMkLst>
            <pc:docMk/>
            <pc:sldMk cId="3409449564" sldId="382"/>
            <ac:picMk id="3" creationId="{177A2274-6347-679A-742A-A3FC0CD2DD3A}"/>
          </ac:picMkLst>
        </pc:picChg>
      </pc:sldChg>
      <pc:sldChg chg="addSp delSp modSp">
        <pc:chgData name="Anna Olson" userId="S::aolson@sbctc.edu::9c34030c-d5f9-4bd2-bcad-b0bcec1b459a" providerId="AD" clId="Web-{8CD74785-3A9C-6128-CB14-513FCF25BE3C}" dt="2025-01-28T22:20:02.993" v="786"/>
        <pc:sldMkLst>
          <pc:docMk/>
          <pc:sldMk cId="3364701947" sldId="403"/>
        </pc:sldMkLst>
        <pc:spChg chg="add del mod">
          <ac:chgData name="Anna Olson" userId="S::aolson@sbctc.edu::9c34030c-d5f9-4bd2-bcad-b0bcec1b459a" providerId="AD" clId="Web-{8CD74785-3A9C-6128-CB14-513FCF25BE3C}" dt="2025-01-28T22:02:25.784" v="244"/>
          <ac:spMkLst>
            <pc:docMk/>
            <pc:sldMk cId="3364701947" sldId="403"/>
            <ac:spMk id="5" creationId="{52F82BA1-885E-E690-B763-D79634E9A9F7}"/>
          </ac:spMkLst>
        </pc:spChg>
        <pc:spChg chg="del mod">
          <ac:chgData name="Anna Olson" userId="S::aolson@sbctc.edu::9c34030c-d5f9-4bd2-bcad-b0bcec1b459a" providerId="AD" clId="Web-{8CD74785-3A9C-6128-CB14-513FCF25BE3C}" dt="2025-01-28T22:01:51.564" v="239"/>
          <ac:spMkLst>
            <pc:docMk/>
            <pc:sldMk cId="3364701947" sldId="403"/>
            <ac:spMk id="6" creationId="{D32BE89A-1B2D-0C4A-B762-CCB4E89F7D28}"/>
          </ac:spMkLst>
        </pc:spChg>
        <pc:spChg chg="del mod">
          <ac:chgData name="Anna Olson" userId="S::aolson@sbctc.edu::9c34030c-d5f9-4bd2-bcad-b0bcec1b459a" providerId="AD" clId="Web-{8CD74785-3A9C-6128-CB14-513FCF25BE3C}" dt="2025-01-28T22:02:10.642" v="242"/>
          <ac:spMkLst>
            <pc:docMk/>
            <pc:sldMk cId="3364701947" sldId="403"/>
            <ac:spMk id="9" creationId="{E2A23574-6E2F-F1A3-D391-3327DA2BDD48}"/>
          </ac:spMkLst>
        </pc:spChg>
        <pc:spChg chg="mod">
          <ac:chgData name="Anna Olson" userId="S::aolson@sbctc.edu::9c34030c-d5f9-4bd2-bcad-b0bcec1b459a" providerId="AD" clId="Web-{8CD74785-3A9C-6128-CB14-513FCF25BE3C}" dt="2025-01-28T22:04:12.397" v="381" actId="20577"/>
          <ac:spMkLst>
            <pc:docMk/>
            <pc:sldMk cId="3364701947" sldId="403"/>
            <ac:spMk id="11" creationId="{CDCBCAD6-E09B-8B73-D0AA-50268B5F1A55}"/>
          </ac:spMkLst>
        </pc:spChg>
        <pc:graphicFrameChg chg="add mod ord modGraphic">
          <ac:chgData name="Anna Olson" userId="S::aolson@sbctc.edu::9c34030c-d5f9-4bd2-bcad-b0bcec1b459a" providerId="AD" clId="Web-{8CD74785-3A9C-6128-CB14-513FCF25BE3C}" dt="2025-01-28T22:20:02.993" v="786"/>
          <ac:graphicFrameMkLst>
            <pc:docMk/>
            <pc:sldMk cId="3364701947" sldId="403"/>
            <ac:graphicFrameMk id="7" creationId="{D6A7544B-2223-1449-A031-9B72E33BFC46}"/>
          </ac:graphicFrameMkLst>
        </pc:graphicFrameChg>
        <pc:picChg chg="del">
          <ac:chgData name="Anna Olson" userId="S::aolson@sbctc.edu::9c34030c-d5f9-4bd2-bcad-b0bcec1b459a" providerId="AD" clId="Web-{8CD74785-3A9C-6128-CB14-513FCF25BE3C}" dt="2025-01-28T21:43:09.699" v="221"/>
          <ac:picMkLst>
            <pc:docMk/>
            <pc:sldMk cId="3364701947" sldId="403"/>
            <ac:picMk id="8" creationId="{4ABE6B3D-7271-9CB5-1B90-B2BB0859C741}"/>
          </ac:picMkLst>
        </pc:picChg>
      </pc:sldChg>
      <pc:sldChg chg="del">
        <pc:chgData name="Anna Olson" userId="S::aolson@sbctc.edu::9c34030c-d5f9-4bd2-bcad-b0bcec1b459a" providerId="AD" clId="Web-{8CD74785-3A9C-6128-CB14-513FCF25BE3C}" dt="2025-01-28T21:43:20.700" v="222"/>
        <pc:sldMkLst>
          <pc:docMk/>
          <pc:sldMk cId="3917655039" sldId="404"/>
        </pc:sldMkLst>
      </pc:sldChg>
      <pc:sldChg chg="delSp modSp add replId">
        <pc:chgData name="Anna Olson" userId="S::aolson@sbctc.edu::9c34030c-d5f9-4bd2-bcad-b0bcec1b459a" providerId="AD" clId="Web-{8CD74785-3A9C-6128-CB14-513FCF25BE3C}" dt="2025-01-28T22:39:16.519" v="981" actId="20577"/>
        <pc:sldMkLst>
          <pc:docMk/>
          <pc:sldMk cId="66331002" sldId="461"/>
        </pc:sldMkLst>
        <pc:spChg chg="mod">
          <ac:chgData name="Anna Olson" userId="S::aolson@sbctc.edu::9c34030c-d5f9-4bd2-bcad-b0bcec1b459a" providerId="AD" clId="Web-{8CD74785-3A9C-6128-CB14-513FCF25BE3C}" dt="2025-01-28T22:39:16.519" v="981" actId="20577"/>
          <ac:spMkLst>
            <pc:docMk/>
            <pc:sldMk cId="66331002" sldId="461"/>
            <ac:spMk id="6" creationId="{07330FE4-8382-AC1B-B4C6-7FAF7C4F9964}"/>
          </ac:spMkLst>
        </pc:spChg>
        <pc:picChg chg="del">
          <ac:chgData name="Anna Olson" userId="S::aolson@sbctc.edu::9c34030c-d5f9-4bd2-bcad-b0bcec1b459a" providerId="AD" clId="Web-{8CD74785-3A9C-6128-CB14-513FCF25BE3C}" dt="2025-01-28T22:24:27.378" v="790"/>
          <ac:picMkLst>
            <pc:docMk/>
            <pc:sldMk cId="66331002" sldId="461"/>
            <ac:picMk id="3" creationId="{362F7B48-1B7D-EB33-5365-7190AEC7EAA3}"/>
          </ac:picMkLst>
        </pc:picChg>
      </pc:sldChg>
    </pc:docChg>
  </pc:docChgLst>
  <pc:docChgLst>
    <pc:chgData name="Kimberly Ingram" userId="S::kingram@sbctc.edu::f52c1617-9f2c-4a08-9f9e-3a7d4abb7177" providerId="AD" clId="Web-{AE6A4CF8-095C-630A-DAD0-5CE3583EC13F}"/>
    <pc:docChg chg="modSld">
      <pc:chgData name="Kimberly Ingram" userId="S::kingram@sbctc.edu::f52c1617-9f2c-4a08-9f9e-3a7d4abb7177" providerId="AD" clId="Web-{AE6A4CF8-095C-630A-DAD0-5CE3583EC13F}" dt="2025-01-24T16:36:34.479" v="137" actId="20577"/>
      <pc:docMkLst>
        <pc:docMk/>
      </pc:docMkLst>
      <pc:sldChg chg="addSp delSp modSp">
        <pc:chgData name="Kimberly Ingram" userId="S::kingram@sbctc.edu::f52c1617-9f2c-4a08-9f9e-3a7d4abb7177" providerId="AD" clId="Web-{AE6A4CF8-095C-630A-DAD0-5CE3583EC13F}" dt="2025-01-24T16:28:11.304" v="120"/>
        <pc:sldMkLst>
          <pc:docMk/>
          <pc:sldMk cId="82107618" sldId="387"/>
        </pc:sldMkLst>
        <pc:spChg chg="add mod">
          <ac:chgData name="Kimberly Ingram" userId="S::kingram@sbctc.edu::f52c1617-9f2c-4a08-9f9e-3a7d4abb7177" providerId="AD" clId="Web-{AE6A4CF8-095C-630A-DAD0-5CE3583EC13F}" dt="2025-01-24T16:27:16.286" v="113" actId="1076"/>
          <ac:spMkLst>
            <pc:docMk/>
            <pc:sldMk cId="82107618" sldId="387"/>
            <ac:spMk id="11" creationId="{2C642D63-5E3B-53A4-F983-BCA0144C6650}"/>
          </ac:spMkLst>
        </pc:spChg>
        <pc:graphicFrameChg chg="mod modGraphic">
          <ac:chgData name="Kimberly Ingram" userId="S::kingram@sbctc.edu::f52c1617-9f2c-4a08-9f9e-3a7d4abb7177" providerId="AD" clId="Web-{AE6A4CF8-095C-630A-DAD0-5CE3583EC13F}" dt="2025-01-24T16:28:11.304" v="120"/>
          <ac:graphicFrameMkLst>
            <pc:docMk/>
            <pc:sldMk cId="82107618" sldId="387"/>
            <ac:graphicFrameMk id="8" creationId="{ECAAC191-ECE4-26AC-4431-338ECC0CDEAC}"/>
          </ac:graphicFrameMkLst>
        </pc:graphicFrameChg>
        <pc:graphicFrameChg chg="mod modGraphic">
          <ac:chgData name="Kimberly Ingram" userId="S::kingram@sbctc.edu::f52c1617-9f2c-4a08-9f9e-3a7d4abb7177" providerId="AD" clId="Web-{AE6A4CF8-095C-630A-DAD0-5CE3583EC13F}" dt="2025-01-24T16:27:56.335" v="118"/>
          <ac:graphicFrameMkLst>
            <pc:docMk/>
            <pc:sldMk cId="82107618" sldId="387"/>
            <ac:graphicFrameMk id="9" creationId="{FD3DE71E-64C8-BC11-BDE5-ABF46B523040}"/>
          </ac:graphicFrameMkLst>
        </pc:graphicFrameChg>
      </pc:sldChg>
      <pc:sldChg chg="modSp">
        <pc:chgData name="Kimberly Ingram" userId="S::kingram@sbctc.edu::f52c1617-9f2c-4a08-9f9e-3a7d4abb7177" providerId="AD" clId="Web-{AE6A4CF8-095C-630A-DAD0-5CE3583EC13F}" dt="2025-01-24T16:36:34.479" v="137" actId="20577"/>
        <pc:sldMkLst>
          <pc:docMk/>
          <pc:sldMk cId="1701068401" sldId="390"/>
        </pc:sldMkLst>
        <pc:spChg chg="mod">
          <ac:chgData name="Kimberly Ingram" userId="S::kingram@sbctc.edu::f52c1617-9f2c-4a08-9f9e-3a7d4abb7177" providerId="AD" clId="Web-{AE6A4CF8-095C-630A-DAD0-5CE3583EC13F}" dt="2025-01-24T16:36:34.479" v="137" actId="20577"/>
          <ac:spMkLst>
            <pc:docMk/>
            <pc:sldMk cId="1701068401" sldId="390"/>
            <ac:spMk id="6" creationId="{D32BE89A-1B2D-0C4A-B762-CCB4E89F7D28}"/>
          </ac:spMkLst>
        </pc:spChg>
      </pc:sldChg>
      <pc:sldChg chg="modSp">
        <pc:chgData name="Kimberly Ingram" userId="S::kingram@sbctc.edu::f52c1617-9f2c-4a08-9f9e-3a7d4abb7177" providerId="AD" clId="Web-{AE6A4CF8-095C-630A-DAD0-5CE3583EC13F}" dt="2025-01-24T16:31:57.062" v="133"/>
        <pc:sldMkLst>
          <pc:docMk/>
          <pc:sldMk cId="2617217572" sldId="453"/>
        </pc:sldMkLst>
        <pc:graphicFrameChg chg="mod modGraphic">
          <ac:chgData name="Kimberly Ingram" userId="S::kingram@sbctc.edu::f52c1617-9f2c-4a08-9f9e-3a7d4abb7177" providerId="AD" clId="Web-{AE6A4CF8-095C-630A-DAD0-5CE3583EC13F}" dt="2025-01-24T16:31:57.062" v="133"/>
          <ac:graphicFrameMkLst>
            <pc:docMk/>
            <pc:sldMk cId="2617217572" sldId="453"/>
            <ac:graphicFrameMk id="3" creationId="{69FAC5B6-EE24-C8F7-E917-2A752D08801A}"/>
          </ac:graphicFrameMkLst>
        </pc:graphicFrameChg>
      </pc:sldChg>
    </pc:docChg>
  </pc:docChgLst>
  <pc:docChgLst>
    <pc:chgData name="William Belden" userId="S::wbelden@sbctc.edu::bc4b5dc7-8207-46ac-b5ce-0e58659641bb" providerId="AD" clId="Web-{17A77D83-01D7-CA33-7EA9-33E64FEDD7D4}"/>
    <pc:docChg chg="addSld delSld modSld">
      <pc:chgData name="William Belden" userId="S::wbelden@sbctc.edu::bc4b5dc7-8207-46ac-b5ce-0e58659641bb" providerId="AD" clId="Web-{17A77D83-01D7-CA33-7EA9-33E64FEDD7D4}" dt="2025-01-28T01:27:39.449" v="507" actId="20577"/>
      <pc:docMkLst>
        <pc:docMk/>
      </pc:docMkLst>
      <pc:sldChg chg="modSp">
        <pc:chgData name="William Belden" userId="S::wbelden@sbctc.edu::bc4b5dc7-8207-46ac-b5ce-0e58659641bb" providerId="AD" clId="Web-{17A77D83-01D7-CA33-7EA9-33E64FEDD7D4}" dt="2025-01-28T01:13:55.245" v="427" actId="20577"/>
        <pc:sldMkLst>
          <pc:docMk/>
          <pc:sldMk cId="3383783204" sldId="370"/>
        </pc:sldMkLst>
        <pc:spChg chg="mod">
          <ac:chgData name="William Belden" userId="S::wbelden@sbctc.edu::bc4b5dc7-8207-46ac-b5ce-0e58659641bb" providerId="AD" clId="Web-{17A77D83-01D7-CA33-7EA9-33E64FEDD7D4}" dt="2025-01-28T01:04:56.265" v="351" actId="14100"/>
          <ac:spMkLst>
            <pc:docMk/>
            <pc:sldMk cId="3383783204" sldId="370"/>
            <ac:spMk id="2" creationId="{00000000-0000-0000-0000-000000000000}"/>
          </ac:spMkLst>
        </pc:spChg>
        <pc:spChg chg="mod">
          <ac:chgData name="William Belden" userId="S::wbelden@sbctc.edu::bc4b5dc7-8207-46ac-b5ce-0e58659641bb" providerId="AD" clId="Web-{17A77D83-01D7-CA33-7EA9-33E64FEDD7D4}" dt="2025-01-28T01:13:55.245" v="427" actId="20577"/>
          <ac:spMkLst>
            <pc:docMk/>
            <pc:sldMk cId="3383783204" sldId="370"/>
            <ac:spMk id="3" creationId="{00000000-0000-0000-0000-000000000000}"/>
          </ac:spMkLst>
        </pc:spChg>
      </pc:sldChg>
      <pc:sldChg chg="modSp">
        <pc:chgData name="William Belden" userId="S::wbelden@sbctc.edu::bc4b5dc7-8207-46ac-b5ce-0e58659641bb" providerId="AD" clId="Web-{17A77D83-01D7-CA33-7EA9-33E64FEDD7D4}" dt="2025-01-28T01:03:13.247" v="343" actId="14100"/>
        <pc:sldMkLst>
          <pc:docMk/>
          <pc:sldMk cId="82107618" sldId="387"/>
        </pc:sldMkLst>
        <pc:spChg chg="mod">
          <ac:chgData name="William Belden" userId="S::wbelden@sbctc.edu::bc4b5dc7-8207-46ac-b5ce-0e58659641bb" providerId="AD" clId="Web-{17A77D83-01D7-CA33-7EA9-33E64FEDD7D4}" dt="2025-01-28T01:03:13.247" v="343" actId="14100"/>
          <ac:spMkLst>
            <pc:docMk/>
            <pc:sldMk cId="82107618" sldId="387"/>
            <ac:spMk id="11" creationId="{2C642D63-5E3B-53A4-F983-BCA0144C6650}"/>
          </ac:spMkLst>
        </pc:spChg>
        <pc:graphicFrameChg chg="mod modGraphic">
          <ac:chgData name="William Belden" userId="S::wbelden@sbctc.edu::bc4b5dc7-8207-46ac-b5ce-0e58659641bb" providerId="AD" clId="Web-{17A77D83-01D7-CA33-7EA9-33E64FEDD7D4}" dt="2025-01-28T01:02:51.887" v="340"/>
          <ac:graphicFrameMkLst>
            <pc:docMk/>
            <pc:sldMk cId="82107618" sldId="387"/>
            <ac:graphicFrameMk id="8" creationId="{ECAAC191-ECE4-26AC-4431-338ECC0CDEAC}"/>
          </ac:graphicFrameMkLst>
        </pc:graphicFrameChg>
        <pc:graphicFrameChg chg="mod modGraphic">
          <ac:chgData name="William Belden" userId="S::wbelden@sbctc.edu::bc4b5dc7-8207-46ac-b5ce-0e58659641bb" providerId="AD" clId="Web-{17A77D83-01D7-CA33-7EA9-33E64FEDD7D4}" dt="2025-01-28T01:03:04.622" v="342"/>
          <ac:graphicFrameMkLst>
            <pc:docMk/>
            <pc:sldMk cId="82107618" sldId="387"/>
            <ac:graphicFrameMk id="9" creationId="{FD3DE71E-64C8-BC11-BDE5-ABF46B523040}"/>
          </ac:graphicFrameMkLst>
        </pc:graphicFrameChg>
      </pc:sldChg>
      <pc:sldChg chg="modSp del">
        <pc:chgData name="William Belden" userId="S::wbelden@sbctc.edu::bc4b5dc7-8207-46ac-b5ce-0e58659641bb" providerId="AD" clId="Web-{17A77D83-01D7-CA33-7EA9-33E64FEDD7D4}" dt="2025-01-28T00:48:34.337" v="4"/>
        <pc:sldMkLst>
          <pc:docMk/>
          <pc:sldMk cId="873018407" sldId="400"/>
        </pc:sldMkLst>
        <pc:spChg chg="mod">
          <ac:chgData name="William Belden" userId="S::wbelden@sbctc.edu::bc4b5dc7-8207-46ac-b5ce-0e58659641bb" providerId="AD" clId="Web-{17A77D83-01D7-CA33-7EA9-33E64FEDD7D4}" dt="2025-01-28T00:48:27.368" v="3" actId="20577"/>
          <ac:spMkLst>
            <pc:docMk/>
            <pc:sldMk cId="873018407" sldId="400"/>
            <ac:spMk id="3" creationId="{BDA1E77B-69A5-E7FE-E982-6A7A66EDDA49}"/>
          </ac:spMkLst>
        </pc:spChg>
      </pc:sldChg>
      <pc:sldChg chg="addSp delSp modSp">
        <pc:chgData name="William Belden" userId="S::wbelden@sbctc.edu::bc4b5dc7-8207-46ac-b5ce-0e58659641bb" providerId="AD" clId="Web-{17A77D83-01D7-CA33-7EA9-33E64FEDD7D4}" dt="2025-01-28T01:27:39.449" v="507" actId="20577"/>
        <pc:sldMkLst>
          <pc:docMk/>
          <pc:sldMk cId="1592426825" sldId="401"/>
        </pc:sldMkLst>
        <pc:spChg chg="mod">
          <ac:chgData name="William Belden" userId="S::wbelden@sbctc.edu::bc4b5dc7-8207-46ac-b5ce-0e58659641bb" providerId="AD" clId="Web-{17A77D83-01D7-CA33-7EA9-33E64FEDD7D4}" dt="2025-01-28T01:16:01.028" v="431" actId="20577"/>
          <ac:spMkLst>
            <pc:docMk/>
            <pc:sldMk cId="1592426825" sldId="401"/>
            <ac:spMk id="2" creationId="{00000000-0000-0000-0000-000000000000}"/>
          </ac:spMkLst>
        </pc:spChg>
        <pc:spChg chg="mod">
          <ac:chgData name="William Belden" userId="S::wbelden@sbctc.edu::bc4b5dc7-8207-46ac-b5ce-0e58659641bb" providerId="AD" clId="Web-{17A77D83-01D7-CA33-7EA9-33E64FEDD7D4}" dt="2025-01-28T01:27:39.449" v="507" actId="20577"/>
          <ac:spMkLst>
            <pc:docMk/>
            <pc:sldMk cId="1592426825" sldId="401"/>
            <ac:spMk id="3" creationId="{00000000-0000-0000-0000-000000000000}"/>
          </ac:spMkLst>
        </pc:spChg>
        <pc:graphicFrameChg chg="add del">
          <ac:chgData name="William Belden" userId="S::wbelden@sbctc.edu::bc4b5dc7-8207-46ac-b5ce-0e58659641bb" providerId="AD" clId="Web-{17A77D83-01D7-CA33-7EA9-33E64FEDD7D4}" dt="2025-01-28T00:57:06.301" v="200"/>
          <ac:graphicFrameMkLst>
            <pc:docMk/>
            <pc:sldMk cId="1592426825" sldId="401"/>
            <ac:graphicFrameMk id="5" creationId="{A14C951E-BA7E-DB6B-7155-9089704A294D}"/>
          </ac:graphicFrameMkLst>
        </pc:graphicFrameChg>
      </pc:sldChg>
      <pc:sldChg chg="modSp add replId">
        <pc:chgData name="William Belden" userId="S::wbelden@sbctc.edu::bc4b5dc7-8207-46ac-b5ce-0e58659641bb" providerId="AD" clId="Web-{17A77D83-01D7-CA33-7EA9-33E64FEDD7D4}" dt="2025-01-28T01:14:19.901" v="429" actId="14100"/>
        <pc:sldMkLst>
          <pc:docMk/>
          <pc:sldMk cId="3691116364" sldId="458"/>
        </pc:sldMkLst>
        <pc:spChg chg="mod">
          <ac:chgData name="William Belden" userId="S::wbelden@sbctc.edu::bc4b5dc7-8207-46ac-b5ce-0e58659641bb" providerId="AD" clId="Web-{17A77D83-01D7-CA33-7EA9-33E64FEDD7D4}" dt="2025-01-28T01:14:19.901" v="429" actId="14100"/>
          <ac:spMkLst>
            <pc:docMk/>
            <pc:sldMk cId="3691116364" sldId="458"/>
            <ac:spMk id="2" creationId="{F121251F-31CE-236A-F0A9-37289880A08D}"/>
          </ac:spMkLst>
        </pc:spChg>
        <pc:spChg chg="mod">
          <ac:chgData name="William Belden" userId="S::wbelden@sbctc.edu::bc4b5dc7-8207-46ac-b5ce-0e58659641bb" providerId="AD" clId="Web-{17A77D83-01D7-CA33-7EA9-33E64FEDD7D4}" dt="2025-01-28T01:14:02.807" v="428" actId="20577"/>
          <ac:spMkLst>
            <pc:docMk/>
            <pc:sldMk cId="3691116364" sldId="458"/>
            <ac:spMk id="3" creationId="{D5881EFA-4D0B-F94A-3B4D-1B662CED34B2}"/>
          </ac:spMkLst>
        </pc:spChg>
      </pc:sldChg>
      <pc:sldChg chg="add replId">
        <pc:chgData name="William Belden" userId="S::wbelden@sbctc.edu::bc4b5dc7-8207-46ac-b5ce-0e58659641bb" providerId="AD" clId="Web-{17A77D83-01D7-CA33-7EA9-33E64FEDD7D4}" dt="2025-01-28T01:15:53.403" v="430"/>
        <pc:sldMkLst>
          <pc:docMk/>
          <pc:sldMk cId="1320541101" sldId="460"/>
        </pc:sldMkLst>
      </pc:sldChg>
    </pc:docChg>
  </pc:docChgLst>
  <pc:docChgLst>
    <pc:chgData name="Genevieve Howard" userId="S::ghoward@sbctc.edu::4ab22cc7-ab2e-4640-9d0c-62dc461fe944" providerId="AD" clId="Web-{E5D8D665-F3F6-9FA1-247D-CB85E2721AB1}"/>
    <pc:docChg chg="modSld">
      <pc:chgData name="Genevieve Howard" userId="S::ghoward@sbctc.edu::4ab22cc7-ab2e-4640-9d0c-62dc461fe944" providerId="AD" clId="Web-{E5D8D665-F3F6-9FA1-247D-CB85E2721AB1}" dt="2025-01-24T20:36:11.738" v="0" actId="20577"/>
      <pc:docMkLst>
        <pc:docMk/>
      </pc:docMkLst>
      <pc:sldChg chg="modSp">
        <pc:chgData name="Genevieve Howard" userId="S::ghoward@sbctc.edu::4ab22cc7-ab2e-4640-9d0c-62dc461fe944" providerId="AD" clId="Web-{E5D8D665-F3F6-9FA1-247D-CB85E2721AB1}" dt="2025-01-24T20:36:11.738" v="0" actId="20577"/>
        <pc:sldMkLst>
          <pc:docMk/>
          <pc:sldMk cId="2335274557" sldId="454"/>
        </pc:sldMkLst>
        <pc:spChg chg="mod">
          <ac:chgData name="Genevieve Howard" userId="S::ghoward@sbctc.edu::4ab22cc7-ab2e-4640-9d0c-62dc461fe944" providerId="AD" clId="Web-{E5D8D665-F3F6-9FA1-247D-CB85E2721AB1}" dt="2025-01-24T20:36:11.738" v="0" actId="20577"/>
          <ac:spMkLst>
            <pc:docMk/>
            <pc:sldMk cId="2335274557" sldId="454"/>
            <ac:spMk id="6" creationId="{D32BE89A-1B2D-0C4A-B762-CCB4E89F7D28}"/>
          </ac:spMkLst>
        </pc:spChg>
      </pc:sldChg>
    </pc:docChg>
  </pc:docChgLst>
  <pc:docChgLst>
    <pc:chgData name="William Belden" userId="S::wbelden@sbctc.edu::bc4b5dc7-8207-46ac-b5ce-0e58659641bb" providerId="AD" clId="Web-{C78A151A-4A60-F632-C931-6B84255EE188}"/>
    <pc:docChg chg="delSld">
      <pc:chgData name="William Belden" userId="S::wbelden@sbctc.edu::bc4b5dc7-8207-46ac-b5ce-0e58659641bb" providerId="AD" clId="Web-{C78A151A-4A60-F632-C931-6B84255EE188}" dt="2025-01-28T00:45:43.706" v="0"/>
      <pc:docMkLst>
        <pc:docMk/>
      </pc:docMkLst>
      <pc:sldChg chg="del">
        <pc:chgData name="William Belden" userId="S::wbelden@sbctc.edu::bc4b5dc7-8207-46ac-b5ce-0e58659641bb" providerId="AD" clId="Web-{C78A151A-4A60-F632-C931-6B84255EE188}" dt="2025-01-28T00:45:43.706" v="0"/>
        <pc:sldMkLst>
          <pc:docMk/>
          <pc:sldMk cId="2370290682" sldId="337"/>
        </pc:sldMkLst>
      </pc:sldChg>
    </pc:docChg>
  </pc:docChgLst>
  <pc:docChgLst>
    <pc:chgData name="Guest User" userId="S::urn:spo:anon#9e1f7e2ca34499ca8584eb8e9d914d18b31355a6579f83d70cdccb431936930c::" providerId="AD" clId="Web-{CD28B49C-A6F0-0079-E7A5-443B0D9ADB4B}"/>
    <pc:docChg chg="modSld">
      <pc:chgData name="Guest User" userId="S::urn:spo:anon#9e1f7e2ca34499ca8584eb8e9d914d18b31355a6579f83d70cdccb431936930c::" providerId="AD" clId="Web-{CD28B49C-A6F0-0079-E7A5-443B0D9ADB4B}" dt="2025-01-16T18:50:25.203" v="4"/>
      <pc:docMkLst>
        <pc:docMk/>
      </pc:docMkLst>
      <pc:sldChg chg="modSp">
        <pc:chgData name="Guest User" userId="S::urn:spo:anon#9e1f7e2ca34499ca8584eb8e9d914d18b31355a6579f83d70cdccb431936930c::" providerId="AD" clId="Web-{CD28B49C-A6F0-0079-E7A5-443B0D9ADB4B}" dt="2025-01-16T18:48:41.121" v="2" actId="20577"/>
        <pc:sldMkLst>
          <pc:docMk/>
          <pc:sldMk cId="1340585320" sldId="396"/>
        </pc:sldMkLst>
        <pc:spChg chg="mod">
          <ac:chgData name="Guest User" userId="S::urn:spo:anon#9e1f7e2ca34499ca8584eb8e9d914d18b31355a6579f83d70cdccb431936930c::" providerId="AD" clId="Web-{CD28B49C-A6F0-0079-E7A5-443B0D9ADB4B}" dt="2025-01-16T18:48:41.121" v="2" actId="20577"/>
          <ac:spMkLst>
            <pc:docMk/>
            <pc:sldMk cId="1340585320" sldId="396"/>
            <ac:spMk id="3" creationId="{01B0B806-200F-4863-920F-16A5FBA1CF1C}"/>
          </ac:spMkLst>
        </pc:spChg>
      </pc:sldChg>
      <pc:sldChg chg="addSp delSp modSp">
        <pc:chgData name="Guest User" userId="S::urn:spo:anon#9e1f7e2ca34499ca8584eb8e9d914d18b31355a6579f83d70cdccb431936930c::" providerId="AD" clId="Web-{CD28B49C-A6F0-0079-E7A5-443B0D9ADB4B}" dt="2025-01-16T18:50:25.203" v="4"/>
        <pc:sldMkLst>
          <pc:docMk/>
          <pc:sldMk cId="3313532941" sldId="449"/>
        </pc:sldMkLst>
        <pc:spChg chg="add del">
          <ac:chgData name="Guest User" userId="S::urn:spo:anon#9e1f7e2ca34499ca8584eb8e9d914d18b31355a6579f83d70cdccb431936930c::" providerId="AD" clId="Web-{CD28B49C-A6F0-0079-E7A5-443B0D9ADB4B}" dt="2025-01-16T18:50:25.203" v="4"/>
          <ac:spMkLst>
            <pc:docMk/>
            <pc:sldMk cId="3313532941" sldId="449"/>
            <ac:spMk id="2" creationId="{EB8B7E7F-E181-E77B-FC07-4EEABDFEAA55}"/>
          </ac:spMkLst>
        </pc:spChg>
      </pc:sldChg>
    </pc:docChg>
  </pc:docChgLst>
  <pc:docChgLst>
    <pc:chgData name="Genevieve Howard" userId="S::ghoward@sbctc.edu::4ab22cc7-ab2e-4640-9d0c-62dc461fe944" providerId="AD" clId="Web-{0E5DF1B0-66F3-DA09-9A9B-09C7170D1D87}"/>
    <pc:docChg chg="addSld delSld modSld">
      <pc:chgData name="Genevieve Howard" userId="S::ghoward@sbctc.edu::4ab22cc7-ab2e-4640-9d0c-62dc461fe944" providerId="AD" clId="Web-{0E5DF1B0-66F3-DA09-9A9B-09C7170D1D87}" dt="2025-01-24T18:52:26.430" v="504" actId="20577"/>
      <pc:docMkLst>
        <pc:docMk/>
      </pc:docMkLst>
      <pc:sldChg chg="modSp">
        <pc:chgData name="Genevieve Howard" userId="S::ghoward@sbctc.edu::4ab22cc7-ab2e-4640-9d0c-62dc461fe944" providerId="AD" clId="Web-{0E5DF1B0-66F3-DA09-9A9B-09C7170D1D87}" dt="2025-01-24T18:42:32.768" v="260" actId="14100"/>
        <pc:sldMkLst>
          <pc:docMk/>
          <pc:sldMk cId="3518913080" sldId="384"/>
        </pc:sldMkLst>
        <pc:spChg chg="mod">
          <ac:chgData name="Genevieve Howard" userId="S::ghoward@sbctc.edu::4ab22cc7-ab2e-4640-9d0c-62dc461fe944" providerId="AD" clId="Web-{0E5DF1B0-66F3-DA09-9A9B-09C7170D1D87}" dt="2025-01-24T18:42:32.768" v="260" actId="14100"/>
          <ac:spMkLst>
            <pc:docMk/>
            <pc:sldMk cId="3518913080" sldId="384"/>
            <ac:spMk id="6" creationId="{D32BE89A-1B2D-0C4A-B762-CCB4E89F7D28}"/>
          </ac:spMkLst>
        </pc:spChg>
      </pc:sldChg>
      <pc:sldChg chg="modSp add replId">
        <pc:chgData name="Genevieve Howard" userId="S::ghoward@sbctc.edu::4ab22cc7-ab2e-4640-9d0c-62dc461fe944" providerId="AD" clId="Web-{0E5DF1B0-66F3-DA09-9A9B-09C7170D1D87}" dt="2025-01-24T18:52:26.430" v="504" actId="20577"/>
        <pc:sldMkLst>
          <pc:docMk/>
          <pc:sldMk cId="2335274557" sldId="454"/>
        </pc:sldMkLst>
        <pc:spChg chg="mod">
          <ac:chgData name="Genevieve Howard" userId="S::ghoward@sbctc.edu::4ab22cc7-ab2e-4640-9d0c-62dc461fe944" providerId="AD" clId="Web-{0E5DF1B0-66F3-DA09-9A9B-09C7170D1D87}" dt="2025-01-24T18:52:26.430" v="504" actId="20577"/>
          <ac:spMkLst>
            <pc:docMk/>
            <pc:sldMk cId="2335274557" sldId="454"/>
            <ac:spMk id="6" creationId="{D32BE89A-1B2D-0C4A-B762-CCB4E89F7D28}"/>
          </ac:spMkLst>
        </pc:spChg>
      </pc:sldChg>
      <pc:sldChg chg="delSp modSp new del">
        <pc:chgData name="Genevieve Howard" userId="S::ghoward@sbctc.edu::4ab22cc7-ab2e-4640-9d0c-62dc461fe944" providerId="AD" clId="Web-{0E5DF1B0-66F3-DA09-9A9B-09C7170D1D87}" dt="2025-01-24T18:43:19.707" v="261"/>
        <pc:sldMkLst>
          <pc:docMk/>
          <pc:sldMk cId="2766242337" sldId="454"/>
        </pc:sldMkLst>
      </pc:sldChg>
    </pc:docChg>
  </pc:docChgLst>
  <pc:docChgLst>
    <pc:chgData name="Genevieve Howard" userId="S::ghoward@sbctc.edu::4ab22cc7-ab2e-4640-9d0c-62dc461fe944" providerId="AD" clId="Web-{D4D62222-9A9E-6908-3258-D2E931BFACC3}"/>
    <pc:docChg chg="modSld">
      <pc:chgData name="Genevieve Howard" userId="S::ghoward@sbctc.edu::4ab22cc7-ab2e-4640-9d0c-62dc461fe944" providerId="AD" clId="Web-{D4D62222-9A9E-6908-3258-D2E931BFACC3}" dt="2025-01-21T22:52:05.432" v="4" actId="1076"/>
      <pc:docMkLst>
        <pc:docMk/>
      </pc:docMkLst>
      <pc:sldChg chg="modSp">
        <pc:chgData name="Genevieve Howard" userId="S::ghoward@sbctc.edu::4ab22cc7-ab2e-4640-9d0c-62dc461fe944" providerId="AD" clId="Web-{D4D62222-9A9E-6908-3258-D2E931BFACC3}" dt="2025-01-21T22:52:05.432" v="4" actId="1076"/>
        <pc:sldMkLst>
          <pc:docMk/>
          <pc:sldMk cId="3927431623" sldId="360"/>
        </pc:sldMkLst>
        <pc:spChg chg="mod">
          <ac:chgData name="Genevieve Howard" userId="S::ghoward@sbctc.edu::4ab22cc7-ab2e-4640-9d0c-62dc461fe944" providerId="AD" clId="Web-{D4D62222-9A9E-6908-3258-D2E931BFACC3}" dt="2025-01-21T22:52:00.932" v="3" actId="20577"/>
          <ac:spMkLst>
            <pc:docMk/>
            <pc:sldMk cId="3927431623" sldId="360"/>
            <ac:spMk id="3" creationId="{01B0B806-200F-4863-920F-16A5FBA1CF1C}"/>
          </ac:spMkLst>
        </pc:spChg>
        <pc:graphicFrameChg chg="mod">
          <ac:chgData name="Genevieve Howard" userId="S::ghoward@sbctc.edu::4ab22cc7-ab2e-4640-9d0c-62dc461fe944" providerId="AD" clId="Web-{D4D62222-9A9E-6908-3258-D2E931BFACC3}" dt="2025-01-21T22:52:05.432" v="4" actId="1076"/>
          <ac:graphicFrameMkLst>
            <pc:docMk/>
            <pc:sldMk cId="3927431623" sldId="360"/>
            <ac:graphicFrameMk id="5" creationId="{4A4A4212-F4BE-4268-AFD9-67EDB0FDC5C5}"/>
          </ac:graphicFrameMkLst>
        </pc:graphicFrameChg>
      </pc:sldChg>
    </pc:docChg>
  </pc:docChgLst>
  <pc:docChgLst>
    <pc:chgData name="William Belden" userId="S::wbelden@sbctc.edu::bc4b5dc7-8207-46ac-b5ce-0e58659641bb" providerId="AD" clId="Web-{C1173DE6-B2FD-292A-89A1-E398576FB1C0}"/>
    <pc:docChg chg="addSld delSld modSld">
      <pc:chgData name="William Belden" userId="S::wbelden@sbctc.edu::bc4b5dc7-8207-46ac-b5ce-0e58659641bb" providerId="AD" clId="Web-{C1173DE6-B2FD-292A-89A1-E398576FB1C0}" dt="2025-01-30T18:42:27.235" v="539" actId="14100"/>
      <pc:docMkLst>
        <pc:docMk/>
      </pc:docMkLst>
      <pc:sldChg chg="add del">
        <pc:chgData name="William Belden" userId="S::wbelden@sbctc.edu::bc4b5dc7-8207-46ac-b5ce-0e58659641bb" providerId="AD" clId="Web-{C1173DE6-B2FD-292A-89A1-E398576FB1C0}" dt="2025-01-30T18:41:58.469" v="533"/>
        <pc:sldMkLst>
          <pc:docMk/>
          <pc:sldMk cId="2211955489" sldId="347"/>
        </pc:sldMkLst>
      </pc:sldChg>
      <pc:sldChg chg="modSp">
        <pc:chgData name="William Belden" userId="S::wbelden@sbctc.edu::bc4b5dc7-8207-46ac-b5ce-0e58659641bb" providerId="AD" clId="Web-{C1173DE6-B2FD-292A-89A1-E398576FB1C0}" dt="2025-01-30T18:39:53.121" v="527"/>
        <pc:sldMkLst>
          <pc:docMk/>
          <pc:sldMk cId="82107618" sldId="387"/>
        </pc:sldMkLst>
        <pc:graphicFrameChg chg="modGraphic">
          <ac:chgData name="William Belden" userId="S::wbelden@sbctc.edu::bc4b5dc7-8207-46ac-b5ce-0e58659641bb" providerId="AD" clId="Web-{C1173DE6-B2FD-292A-89A1-E398576FB1C0}" dt="2025-01-30T18:39:53.121" v="527"/>
          <ac:graphicFrameMkLst>
            <pc:docMk/>
            <pc:sldMk cId="82107618" sldId="387"/>
            <ac:graphicFrameMk id="8" creationId="{ECAAC191-ECE4-26AC-4431-338ECC0CDEAC}"/>
          </ac:graphicFrameMkLst>
        </pc:graphicFrameChg>
        <pc:graphicFrameChg chg="mod modGraphic">
          <ac:chgData name="William Belden" userId="S::wbelden@sbctc.edu::bc4b5dc7-8207-46ac-b5ce-0e58659641bb" providerId="AD" clId="Web-{C1173DE6-B2FD-292A-89A1-E398576FB1C0}" dt="2025-01-30T18:39:50.762" v="526"/>
          <ac:graphicFrameMkLst>
            <pc:docMk/>
            <pc:sldMk cId="82107618" sldId="387"/>
            <ac:graphicFrameMk id="9" creationId="{FD3DE71E-64C8-BC11-BDE5-ABF46B523040}"/>
          </ac:graphicFrameMkLst>
        </pc:graphicFrameChg>
      </pc:sldChg>
      <pc:sldChg chg="modSp">
        <pc:chgData name="William Belden" userId="S::wbelden@sbctc.edu::bc4b5dc7-8207-46ac-b5ce-0e58659641bb" providerId="AD" clId="Web-{C1173DE6-B2FD-292A-89A1-E398576FB1C0}" dt="2025-01-30T18:38:51.244" v="515" actId="14100"/>
        <pc:sldMkLst>
          <pc:docMk/>
          <pc:sldMk cId="1701068401" sldId="390"/>
        </pc:sldMkLst>
        <pc:spChg chg="mod">
          <ac:chgData name="William Belden" userId="S::wbelden@sbctc.edu::bc4b5dc7-8207-46ac-b5ce-0e58659641bb" providerId="AD" clId="Web-{C1173DE6-B2FD-292A-89A1-E398576FB1C0}" dt="2025-01-30T18:38:51.244" v="515" actId="14100"/>
          <ac:spMkLst>
            <pc:docMk/>
            <pc:sldMk cId="1701068401" sldId="390"/>
            <ac:spMk id="2" creationId="{C3C593D2-F6CE-4AE6-8BC5-93686BD3C6EE}"/>
          </ac:spMkLst>
        </pc:spChg>
        <pc:spChg chg="mod">
          <ac:chgData name="William Belden" userId="S::wbelden@sbctc.edu::bc4b5dc7-8207-46ac-b5ce-0e58659641bb" providerId="AD" clId="Web-{C1173DE6-B2FD-292A-89A1-E398576FB1C0}" dt="2025-01-30T18:38:43.213" v="513" actId="14100"/>
          <ac:spMkLst>
            <pc:docMk/>
            <pc:sldMk cId="1701068401" sldId="390"/>
            <ac:spMk id="6" creationId="{D32BE89A-1B2D-0C4A-B762-CCB4E89F7D28}"/>
          </ac:spMkLst>
        </pc:spChg>
      </pc:sldChg>
      <pc:sldChg chg="modSp">
        <pc:chgData name="William Belden" userId="S::wbelden@sbctc.edu::bc4b5dc7-8207-46ac-b5ce-0e58659641bb" providerId="AD" clId="Web-{C1173DE6-B2FD-292A-89A1-E398576FB1C0}" dt="2025-01-30T18:37:57.414" v="510" actId="14100"/>
        <pc:sldMkLst>
          <pc:docMk/>
          <pc:sldMk cId="1592426825" sldId="401"/>
        </pc:sldMkLst>
        <pc:spChg chg="mod">
          <ac:chgData name="William Belden" userId="S::wbelden@sbctc.edu::bc4b5dc7-8207-46ac-b5ce-0e58659641bb" providerId="AD" clId="Web-{C1173DE6-B2FD-292A-89A1-E398576FB1C0}" dt="2025-01-30T18:37:57.414" v="510" actId="14100"/>
          <ac:spMkLst>
            <pc:docMk/>
            <pc:sldMk cId="1592426825" sldId="401"/>
            <ac:spMk id="3" creationId="{00000000-0000-0000-0000-000000000000}"/>
          </ac:spMkLst>
        </pc:spChg>
      </pc:sldChg>
      <pc:sldChg chg="del">
        <pc:chgData name="William Belden" userId="S::wbelden@sbctc.edu::bc4b5dc7-8207-46ac-b5ce-0e58659641bb" providerId="AD" clId="Web-{C1173DE6-B2FD-292A-89A1-E398576FB1C0}" dt="2025-01-30T18:38:34.603" v="512"/>
        <pc:sldMkLst>
          <pc:docMk/>
          <pc:sldMk cId="4259127309" sldId="402"/>
        </pc:sldMkLst>
      </pc:sldChg>
      <pc:sldChg chg="modSp">
        <pc:chgData name="William Belden" userId="S::wbelden@sbctc.edu::bc4b5dc7-8207-46ac-b5ce-0e58659641bb" providerId="AD" clId="Web-{C1173DE6-B2FD-292A-89A1-E398576FB1C0}" dt="2025-01-30T18:42:27.235" v="539" actId="14100"/>
        <pc:sldMkLst>
          <pc:docMk/>
          <pc:sldMk cId="797213678" sldId="409"/>
        </pc:sldMkLst>
        <pc:spChg chg="mod">
          <ac:chgData name="William Belden" userId="S::wbelden@sbctc.edu::bc4b5dc7-8207-46ac-b5ce-0e58659641bb" providerId="AD" clId="Web-{C1173DE6-B2FD-292A-89A1-E398576FB1C0}" dt="2025-01-30T18:42:27.235" v="539" actId="14100"/>
          <ac:spMkLst>
            <pc:docMk/>
            <pc:sldMk cId="797213678" sldId="409"/>
            <ac:spMk id="4" creationId="{00000000-0000-0000-0000-000000000000}"/>
          </ac:spMkLst>
        </pc:spChg>
        <pc:spChg chg="mod">
          <ac:chgData name="William Belden" userId="S::wbelden@sbctc.edu::bc4b5dc7-8207-46ac-b5ce-0e58659641bb" providerId="AD" clId="Web-{C1173DE6-B2FD-292A-89A1-E398576FB1C0}" dt="2025-01-30T18:42:18.797" v="537" actId="14100"/>
          <ac:spMkLst>
            <pc:docMk/>
            <pc:sldMk cId="797213678" sldId="409"/>
            <ac:spMk id="6" creationId="{00000000-0000-0000-0000-000000000000}"/>
          </ac:spMkLst>
        </pc:spChg>
      </pc:sldChg>
      <pc:sldChg chg="modSp">
        <pc:chgData name="William Belden" userId="S::wbelden@sbctc.edu::bc4b5dc7-8207-46ac-b5ce-0e58659641bb" providerId="AD" clId="Web-{C1173DE6-B2FD-292A-89A1-E398576FB1C0}" dt="2025-01-30T18:41:11.592" v="531" actId="14100"/>
        <pc:sldMkLst>
          <pc:docMk/>
          <pc:sldMk cId="3220876245" sldId="450"/>
        </pc:sldMkLst>
        <pc:spChg chg="mod">
          <ac:chgData name="William Belden" userId="S::wbelden@sbctc.edu::bc4b5dc7-8207-46ac-b5ce-0e58659641bb" providerId="AD" clId="Web-{C1173DE6-B2FD-292A-89A1-E398576FB1C0}" dt="2025-01-30T18:41:11.592" v="531" actId="14100"/>
          <ac:spMkLst>
            <pc:docMk/>
            <pc:sldMk cId="3220876245" sldId="450"/>
            <ac:spMk id="4" creationId="{00000000-0000-0000-0000-000000000000}"/>
          </ac:spMkLst>
        </pc:spChg>
        <pc:spChg chg="mod">
          <ac:chgData name="William Belden" userId="S::wbelden@sbctc.edu::bc4b5dc7-8207-46ac-b5ce-0e58659641bb" providerId="AD" clId="Web-{C1173DE6-B2FD-292A-89A1-E398576FB1C0}" dt="2025-01-30T18:41:08.139" v="530" actId="14100"/>
          <ac:spMkLst>
            <pc:docMk/>
            <pc:sldMk cId="3220876245" sldId="450"/>
            <ac:spMk id="6" creationId="{00000000-0000-0000-0000-000000000000}"/>
          </ac:spMkLst>
        </pc:spChg>
      </pc:sldChg>
      <pc:sldChg chg="del">
        <pc:chgData name="William Belden" userId="S::wbelden@sbctc.edu::bc4b5dc7-8207-46ac-b5ce-0e58659641bb" providerId="AD" clId="Web-{C1173DE6-B2FD-292A-89A1-E398576FB1C0}" dt="2025-01-30T18:38:18.306" v="511"/>
        <pc:sldMkLst>
          <pc:docMk/>
          <pc:sldMk cId="1320541101" sldId="460"/>
        </pc:sldMkLst>
      </pc:sldChg>
    </pc:docChg>
  </pc:docChgLst>
  <pc:docChgLst>
    <pc:chgData name="Vicky Chungtuyco" userId="S::vchungtuyco@sbctc.edu::5b49aace-b945-4704-a2e2-1075c3a7c063" providerId="AD" clId="Web-{A0592990-6EB4-5B53-A645-532A8DB59EB8}"/>
    <pc:docChg chg="modSld">
      <pc:chgData name="Vicky Chungtuyco" userId="S::vchungtuyco@sbctc.edu::5b49aace-b945-4704-a2e2-1075c3a7c063" providerId="AD" clId="Web-{A0592990-6EB4-5B53-A645-532A8DB59EB8}" dt="2025-01-13T23:58:19.877" v="64" actId="20577"/>
      <pc:docMkLst>
        <pc:docMk/>
      </pc:docMkLst>
      <pc:sldChg chg="modSp">
        <pc:chgData name="Vicky Chungtuyco" userId="S::vchungtuyco@sbctc.edu::5b49aace-b945-4704-a2e2-1075c3a7c063" providerId="AD" clId="Web-{A0592990-6EB4-5B53-A645-532A8DB59EB8}" dt="2025-01-13T23:58:19.877" v="64" actId="20577"/>
        <pc:sldMkLst>
          <pc:docMk/>
          <pc:sldMk cId="4128186094" sldId="340"/>
        </pc:sldMkLst>
        <pc:spChg chg="mod">
          <ac:chgData name="Vicky Chungtuyco" userId="S::vchungtuyco@sbctc.edu::5b49aace-b945-4704-a2e2-1075c3a7c063" providerId="AD" clId="Web-{A0592990-6EB4-5B53-A645-532A8DB59EB8}" dt="2025-01-13T23:58:19.877" v="64" actId="20577"/>
          <ac:spMkLst>
            <pc:docMk/>
            <pc:sldMk cId="4128186094" sldId="340"/>
            <ac:spMk id="6" creationId="{D32BE89A-1B2D-0C4A-B762-CCB4E89F7D28}"/>
          </ac:spMkLst>
        </pc:spChg>
      </pc:sldChg>
      <pc:sldChg chg="modSp">
        <pc:chgData name="Vicky Chungtuyco" userId="S::vchungtuyco@sbctc.edu::5b49aace-b945-4704-a2e2-1075c3a7c063" providerId="AD" clId="Web-{A0592990-6EB4-5B53-A645-532A8DB59EB8}" dt="2025-01-13T23:50:29.662" v="5" actId="20577"/>
        <pc:sldMkLst>
          <pc:docMk/>
          <pc:sldMk cId="2693905807" sldId="356"/>
        </pc:sldMkLst>
        <pc:spChg chg="mod">
          <ac:chgData name="Vicky Chungtuyco" userId="S::vchungtuyco@sbctc.edu::5b49aace-b945-4704-a2e2-1075c3a7c063" providerId="AD" clId="Web-{A0592990-6EB4-5B53-A645-532A8DB59EB8}" dt="2025-01-13T23:50:29.662" v="5" actId="20577"/>
          <ac:spMkLst>
            <pc:docMk/>
            <pc:sldMk cId="2693905807" sldId="356"/>
            <ac:spMk id="3" creationId="{01B0B806-200F-4863-920F-16A5FBA1CF1C}"/>
          </ac:spMkLst>
        </pc:spChg>
      </pc:sldChg>
      <pc:sldChg chg="modSp">
        <pc:chgData name="Vicky Chungtuyco" userId="S::vchungtuyco@sbctc.edu::5b49aace-b945-4704-a2e2-1075c3a7c063" providerId="AD" clId="Web-{A0592990-6EB4-5B53-A645-532A8DB59EB8}" dt="2025-01-13T23:55:26.576" v="15" actId="20577"/>
        <pc:sldMkLst>
          <pc:docMk/>
          <pc:sldMk cId="285060924" sldId="389"/>
        </pc:sldMkLst>
      </pc:sldChg>
    </pc:docChg>
  </pc:docChgLst>
  <pc:docChgLst>
    <pc:chgData name="Shelby Means" userId="S::smeans@sbctc.edu::a4a79399-7eb7-47cf-9a56-afcf9debb504" providerId="AD" clId="Web-{0D7D1B00-CE47-9CD5-3295-CA98F7404C20}"/>
    <pc:docChg chg="modSld">
      <pc:chgData name="Shelby Means" userId="S::smeans@sbctc.edu::a4a79399-7eb7-47cf-9a56-afcf9debb504" providerId="AD" clId="Web-{0D7D1B00-CE47-9CD5-3295-CA98F7404C20}" dt="2025-01-24T00:38:08.083" v="659" actId="20577"/>
      <pc:docMkLst>
        <pc:docMk/>
      </pc:docMkLst>
      <pc:sldChg chg="modSp">
        <pc:chgData name="Shelby Means" userId="S::smeans@sbctc.edu::a4a79399-7eb7-47cf-9a56-afcf9debb504" providerId="AD" clId="Web-{0D7D1B00-CE47-9CD5-3295-CA98F7404C20}" dt="2025-01-24T00:38:08.083" v="659" actId="20577"/>
        <pc:sldMkLst>
          <pc:docMk/>
          <pc:sldMk cId="3383783204" sldId="370"/>
        </pc:sldMkLst>
        <pc:spChg chg="mod">
          <ac:chgData name="Shelby Means" userId="S::smeans@sbctc.edu::a4a79399-7eb7-47cf-9a56-afcf9debb504" providerId="AD" clId="Web-{0D7D1B00-CE47-9CD5-3295-CA98F7404C20}" dt="2025-01-24T00:38:08.083" v="659" actId="20577"/>
          <ac:spMkLst>
            <pc:docMk/>
            <pc:sldMk cId="3383783204" sldId="370"/>
            <ac:spMk id="3" creationId="{00000000-0000-0000-0000-000000000000}"/>
          </ac:spMkLst>
        </pc:spChg>
      </pc:sldChg>
    </pc:docChg>
  </pc:docChgLst>
  <pc:docChgLst>
    <pc:chgData name="Carolyn McKinnon" userId="S::cmckinnon@sbctc.edu::0008fe88-3109-4d8d-87e6-1688b71573cb" providerId="AD" clId="Web-{92ACB3F0-F778-E385-045A-514116D274C8}"/>
    <pc:docChg chg="modSld">
      <pc:chgData name="Carolyn McKinnon" userId="S::cmckinnon@sbctc.edu::0008fe88-3109-4d8d-87e6-1688b71573cb" providerId="AD" clId="Web-{92ACB3F0-F778-E385-045A-514116D274C8}" dt="2025-01-27T19:24:52.253" v="186" actId="20577"/>
      <pc:docMkLst>
        <pc:docMk/>
      </pc:docMkLst>
      <pc:sldChg chg="modSp">
        <pc:chgData name="Carolyn McKinnon" userId="S::cmckinnon@sbctc.edu::0008fe88-3109-4d8d-87e6-1688b71573cb" providerId="AD" clId="Web-{92ACB3F0-F778-E385-045A-514116D274C8}" dt="2025-01-27T19:20:54.141" v="43" actId="20577"/>
        <pc:sldMkLst>
          <pc:docMk/>
          <pc:sldMk cId="4128186094" sldId="340"/>
        </pc:sldMkLst>
        <pc:spChg chg="mod">
          <ac:chgData name="Carolyn McKinnon" userId="S::cmckinnon@sbctc.edu::0008fe88-3109-4d8d-87e6-1688b71573cb" providerId="AD" clId="Web-{92ACB3F0-F778-E385-045A-514116D274C8}" dt="2025-01-27T19:20:54.141" v="43" actId="20577"/>
          <ac:spMkLst>
            <pc:docMk/>
            <pc:sldMk cId="4128186094" sldId="340"/>
            <ac:spMk id="6" creationId="{D32BE89A-1B2D-0C4A-B762-CCB4E89F7D28}"/>
          </ac:spMkLst>
        </pc:spChg>
      </pc:sldChg>
      <pc:sldChg chg="modSp">
        <pc:chgData name="Carolyn McKinnon" userId="S::cmckinnon@sbctc.edu::0008fe88-3109-4d8d-87e6-1688b71573cb" providerId="AD" clId="Web-{92ACB3F0-F778-E385-045A-514116D274C8}" dt="2025-01-27T19:24:52.253" v="186" actId="20577"/>
        <pc:sldMkLst>
          <pc:docMk/>
          <pc:sldMk cId="1046768311" sldId="428"/>
        </pc:sldMkLst>
        <pc:spChg chg="mod">
          <ac:chgData name="Carolyn McKinnon" userId="S::cmckinnon@sbctc.edu::0008fe88-3109-4d8d-87e6-1688b71573cb" providerId="AD" clId="Web-{92ACB3F0-F778-E385-045A-514116D274C8}" dt="2025-01-27T19:24:52.253" v="186" actId="20577"/>
          <ac:spMkLst>
            <pc:docMk/>
            <pc:sldMk cId="1046768311" sldId="428"/>
            <ac:spMk id="3" creationId="{EF03A76A-6A8C-7170-D97E-CDAABA71F6B8}"/>
          </ac:spMkLst>
        </pc:spChg>
      </pc:sldChg>
      <pc:sldChg chg="modSp">
        <pc:chgData name="Carolyn McKinnon" userId="S::cmckinnon@sbctc.edu::0008fe88-3109-4d8d-87e6-1688b71573cb" providerId="AD" clId="Web-{92ACB3F0-F778-E385-045A-514116D274C8}" dt="2025-01-27T19:22:56.963" v="106"/>
        <pc:sldMkLst>
          <pc:docMk/>
          <pc:sldMk cId="3665906915" sldId="455"/>
        </pc:sldMkLst>
        <pc:spChg chg="mod">
          <ac:chgData name="Carolyn McKinnon" userId="S::cmckinnon@sbctc.edu::0008fe88-3109-4d8d-87e6-1688b71573cb" providerId="AD" clId="Web-{92ACB3F0-F778-E385-045A-514116D274C8}" dt="2025-01-27T19:22:56.963" v="106"/>
          <ac:spMkLst>
            <pc:docMk/>
            <pc:sldMk cId="3665906915" sldId="455"/>
            <ac:spMk id="2" creationId="{C3C593D2-F6CE-4AE6-8BC5-93686BD3C6EE}"/>
          </ac:spMkLst>
        </pc:spChg>
        <pc:spChg chg="mod">
          <ac:chgData name="Carolyn McKinnon" userId="S::cmckinnon@sbctc.edu::0008fe88-3109-4d8d-87e6-1688b71573cb" providerId="AD" clId="Web-{92ACB3F0-F778-E385-045A-514116D274C8}" dt="2025-01-27T19:22:47.415" v="105" actId="20577"/>
          <ac:spMkLst>
            <pc:docMk/>
            <pc:sldMk cId="3665906915" sldId="455"/>
            <ac:spMk id="6" creationId="{D32BE89A-1B2D-0C4A-B762-CCB4E89F7D28}"/>
          </ac:spMkLst>
        </pc:spChg>
      </pc:sldChg>
    </pc:docChg>
  </pc:docChgLst>
  <pc:docChgLst>
    <pc:chgData name="Sheila Acosta" userId="S::sacosta@sbctc.edu::1b583b6a-c5b8-4af7-ad14-6e0b0fbfa2b3" providerId="AD" clId="Web-{AF421BDA-D5A0-5D59-1273-12B2E0E68989}"/>
    <pc:docChg chg="modSld">
      <pc:chgData name="Sheila Acosta" userId="S::sacosta@sbctc.edu::1b583b6a-c5b8-4af7-ad14-6e0b0fbfa2b3" providerId="AD" clId="Web-{AF421BDA-D5A0-5D59-1273-12B2E0E68989}" dt="2025-01-13T17:20:32.910" v="42" actId="20577"/>
      <pc:docMkLst>
        <pc:docMk/>
      </pc:docMkLst>
      <pc:sldChg chg="modSp">
        <pc:chgData name="Sheila Acosta" userId="S::sacosta@sbctc.edu::1b583b6a-c5b8-4af7-ad14-6e0b0fbfa2b3" providerId="AD" clId="Web-{AF421BDA-D5A0-5D59-1273-12B2E0E68989}" dt="2025-01-13T17:20:32.910" v="42" actId="20577"/>
        <pc:sldMkLst>
          <pc:docMk/>
          <pc:sldMk cId="1218271684" sldId="406"/>
        </pc:sldMkLst>
        <pc:spChg chg="mod">
          <ac:chgData name="Sheila Acosta" userId="S::sacosta@sbctc.edu::1b583b6a-c5b8-4af7-ad14-6e0b0fbfa2b3" providerId="AD" clId="Web-{AF421BDA-D5A0-5D59-1273-12B2E0E68989}" dt="2025-01-13T17:20:32.910" v="42" actId="20577"/>
          <ac:spMkLst>
            <pc:docMk/>
            <pc:sldMk cId="1218271684" sldId="406"/>
            <ac:spMk id="5" creationId="{2D35F0E4-30E2-3655-F0DD-2B0E9166E0B2}"/>
          </ac:spMkLst>
        </pc:spChg>
      </pc:sldChg>
    </pc:docChg>
  </pc:docChgLst>
  <pc:docChgLst>
    <pc:chgData name="William Belden" userId="bc4b5dc7-8207-46ac-b5ce-0e58659641bb" providerId="ADAL" clId="{D1D29561-12AC-4764-AB90-A0FCDC35394F}"/>
    <pc:docChg chg="custSel addSld delSld modSld sldOrd">
      <pc:chgData name="William Belden" userId="bc4b5dc7-8207-46ac-b5ce-0e58659641bb" providerId="ADAL" clId="{D1D29561-12AC-4764-AB90-A0FCDC35394F}" dt="2025-01-13T16:30:38.406" v="353"/>
      <pc:docMkLst>
        <pc:docMk/>
      </pc:docMkLst>
      <pc:sldChg chg="modSp">
        <pc:chgData name="William Belden" userId="bc4b5dc7-8207-46ac-b5ce-0e58659641bb" providerId="ADAL" clId="{D1D29561-12AC-4764-AB90-A0FCDC35394F}" dt="2025-01-13T16:09:11.360" v="11" actId="20577"/>
        <pc:sldMkLst>
          <pc:docMk/>
          <pc:sldMk cId="3283783469" sldId="259"/>
        </pc:sldMkLst>
        <pc:spChg chg="mod">
          <ac:chgData name="William Belden" userId="bc4b5dc7-8207-46ac-b5ce-0e58659641bb" providerId="ADAL" clId="{D1D29561-12AC-4764-AB90-A0FCDC35394F}" dt="2025-01-13T16:09:11.360" v="11" actId="20577"/>
          <ac:spMkLst>
            <pc:docMk/>
            <pc:sldMk cId="3283783469" sldId="259"/>
            <ac:spMk id="6" creationId="{00000000-0000-0000-0000-000000000000}"/>
          </ac:spMkLst>
        </pc:spChg>
      </pc:sldChg>
      <pc:sldChg chg="del">
        <pc:chgData name="William Belden" userId="bc4b5dc7-8207-46ac-b5ce-0e58659641bb" providerId="ADAL" clId="{D1D29561-12AC-4764-AB90-A0FCDC35394F}" dt="2025-01-13T16:13:03.462" v="112" actId="2696"/>
        <pc:sldMkLst>
          <pc:docMk/>
          <pc:sldMk cId="61151943" sldId="262"/>
        </pc:sldMkLst>
      </pc:sldChg>
      <pc:sldChg chg="del">
        <pc:chgData name="William Belden" userId="bc4b5dc7-8207-46ac-b5ce-0e58659641bb" providerId="ADAL" clId="{D1D29561-12AC-4764-AB90-A0FCDC35394F}" dt="2025-01-13T16:13:05.865" v="113" actId="2696"/>
        <pc:sldMkLst>
          <pc:docMk/>
          <pc:sldMk cId="3124126591" sldId="263"/>
        </pc:sldMkLst>
      </pc:sldChg>
      <pc:sldChg chg="del">
        <pc:chgData name="William Belden" userId="bc4b5dc7-8207-46ac-b5ce-0e58659641bb" providerId="ADAL" clId="{D1D29561-12AC-4764-AB90-A0FCDC35394F}" dt="2025-01-13T16:13:07.872" v="114" actId="2696"/>
        <pc:sldMkLst>
          <pc:docMk/>
          <pc:sldMk cId="847596224" sldId="264"/>
        </pc:sldMkLst>
      </pc:sldChg>
      <pc:sldChg chg="del">
        <pc:chgData name="William Belden" userId="bc4b5dc7-8207-46ac-b5ce-0e58659641bb" providerId="ADAL" clId="{D1D29561-12AC-4764-AB90-A0FCDC35394F}" dt="2025-01-13T16:13:09.445" v="115" actId="2696"/>
        <pc:sldMkLst>
          <pc:docMk/>
          <pc:sldMk cId="1235294265" sldId="271"/>
        </pc:sldMkLst>
      </pc:sldChg>
      <pc:sldChg chg="del">
        <pc:chgData name="William Belden" userId="bc4b5dc7-8207-46ac-b5ce-0e58659641bb" providerId="ADAL" clId="{D1D29561-12AC-4764-AB90-A0FCDC35394F}" dt="2025-01-13T16:13:11.349" v="116" actId="2696"/>
        <pc:sldMkLst>
          <pc:docMk/>
          <pc:sldMk cId="1220212218" sldId="272"/>
        </pc:sldMkLst>
      </pc:sldChg>
      <pc:sldChg chg="del">
        <pc:chgData name="William Belden" userId="bc4b5dc7-8207-46ac-b5ce-0e58659641bb" providerId="ADAL" clId="{D1D29561-12AC-4764-AB90-A0FCDC35394F}" dt="2025-01-13T16:13:25.233" v="122" actId="2696"/>
        <pc:sldMkLst>
          <pc:docMk/>
          <pc:sldMk cId="698062971" sldId="273"/>
        </pc:sldMkLst>
      </pc:sldChg>
      <pc:sldChg chg="del">
        <pc:chgData name="William Belden" userId="bc4b5dc7-8207-46ac-b5ce-0e58659641bb" providerId="ADAL" clId="{D1D29561-12AC-4764-AB90-A0FCDC35394F}" dt="2025-01-13T16:13:20.453" v="120" actId="2696"/>
        <pc:sldMkLst>
          <pc:docMk/>
          <pc:sldMk cId="2847042869" sldId="274"/>
        </pc:sldMkLst>
      </pc:sldChg>
      <pc:sldChg chg="del">
        <pc:chgData name="William Belden" userId="bc4b5dc7-8207-46ac-b5ce-0e58659641bb" providerId="ADAL" clId="{D1D29561-12AC-4764-AB90-A0FCDC35394F}" dt="2025-01-13T16:13:23.658" v="121" actId="2696"/>
        <pc:sldMkLst>
          <pc:docMk/>
          <pc:sldMk cId="443140609" sldId="275"/>
        </pc:sldMkLst>
      </pc:sldChg>
      <pc:sldChg chg="del">
        <pc:chgData name="William Belden" userId="bc4b5dc7-8207-46ac-b5ce-0e58659641bb" providerId="ADAL" clId="{D1D29561-12AC-4764-AB90-A0FCDC35394F}" dt="2025-01-13T16:13:30.735" v="123" actId="2696"/>
        <pc:sldMkLst>
          <pc:docMk/>
          <pc:sldMk cId="1690361047" sldId="276"/>
        </pc:sldMkLst>
      </pc:sldChg>
      <pc:sldChg chg="del">
        <pc:chgData name="William Belden" userId="bc4b5dc7-8207-46ac-b5ce-0e58659641bb" providerId="ADAL" clId="{D1D29561-12AC-4764-AB90-A0FCDC35394F}" dt="2025-01-13T16:13:14.311" v="117" actId="2696"/>
        <pc:sldMkLst>
          <pc:docMk/>
          <pc:sldMk cId="2220174082" sldId="277"/>
        </pc:sldMkLst>
      </pc:sldChg>
      <pc:sldChg chg="del">
        <pc:chgData name="William Belden" userId="bc4b5dc7-8207-46ac-b5ce-0e58659641bb" providerId="ADAL" clId="{D1D29561-12AC-4764-AB90-A0FCDC35394F}" dt="2025-01-13T16:13:16.996" v="118" actId="2696"/>
        <pc:sldMkLst>
          <pc:docMk/>
          <pc:sldMk cId="1648585369" sldId="278"/>
        </pc:sldMkLst>
      </pc:sldChg>
      <pc:sldChg chg="del">
        <pc:chgData name="William Belden" userId="bc4b5dc7-8207-46ac-b5ce-0e58659641bb" providerId="ADAL" clId="{D1D29561-12AC-4764-AB90-A0FCDC35394F}" dt="2025-01-13T16:13:18.301" v="119" actId="2696"/>
        <pc:sldMkLst>
          <pc:docMk/>
          <pc:sldMk cId="3020141550" sldId="279"/>
        </pc:sldMkLst>
      </pc:sldChg>
      <pc:sldChg chg="modSp ord">
        <pc:chgData name="William Belden" userId="bc4b5dc7-8207-46ac-b5ce-0e58659641bb" providerId="ADAL" clId="{D1D29561-12AC-4764-AB90-A0FCDC35394F}" dt="2025-01-13T16:12:36.964" v="111" actId="20577"/>
        <pc:sldMkLst>
          <pc:docMk/>
          <pc:sldMk cId="2370290682" sldId="337"/>
        </pc:sldMkLst>
        <pc:spChg chg="mod">
          <ac:chgData name="William Belden" userId="bc4b5dc7-8207-46ac-b5ce-0e58659641bb" providerId="ADAL" clId="{D1D29561-12AC-4764-AB90-A0FCDC35394F}" dt="2025-01-13T16:11:55.615" v="78" actId="20577"/>
          <ac:spMkLst>
            <pc:docMk/>
            <pc:sldMk cId="2370290682" sldId="337"/>
            <ac:spMk id="4" creationId="{00000000-0000-0000-0000-000000000000}"/>
          </ac:spMkLst>
        </pc:spChg>
        <pc:spChg chg="mod">
          <ac:chgData name="William Belden" userId="bc4b5dc7-8207-46ac-b5ce-0e58659641bb" providerId="ADAL" clId="{D1D29561-12AC-4764-AB90-A0FCDC35394F}" dt="2025-01-13T16:12:36.964" v="111" actId="20577"/>
          <ac:spMkLst>
            <pc:docMk/>
            <pc:sldMk cId="2370290682" sldId="337"/>
            <ac:spMk id="6" creationId="{00000000-0000-0000-0000-000000000000}"/>
          </ac:spMkLst>
        </pc:spChg>
      </pc:sldChg>
      <pc:sldChg chg="ord">
        <pc:chgData name="William Belden" userId="bc4b5dc7-8207-46ac-b5ce-0e58659641bb" providerId="ADAL" clId="{D1D29561-12AC-4764-AB90-A0FCDC35394F}" dt="2025-01-13T16:29:21.867" v="349"/>
        <pc:sldMkLst>
          <pc:docMk/>
          <pc:sldMk cId="4128186094" sldId="340"/>
        </pc:sldMkLst>
      </pc:sldChg>
      <pc:sldChg chg="del">
        <pc:chgData name="William Belden" userId="bc4b5dc7-8207-46ac-b5ce-0e58659641bb" providerId="ADAL" clId="{D1D29561-12AC-4764-AB90-A0FCDC35394F}" dt="2025-01-13T16:09:22.747" v="12" actId="2696"/>
        <pc:sldMkLst>
          <pc:docMk/>
          <pc:sldMk cId="4212481230" sldId="344"/>
        </pc:sldMkLst>
      </pc:sldChg>
      <pc:sldChg chg="modSp">
        <pc:chgData name="William Belden" userId="bc4b5dc7-8207-46ac-b5ce-0e58659641bb" providerId="ADAL" clId="{D1D29561-12AC-4764-AB90-A0FCDC35394F}" dt="2025-01-13T16:17:56.492" v="246" actId="20577"/>
        <pc:sldMkLst>
          <pc:docMk/>
          <pc:sldMk cId="2211955489" sldId="347"/>
        </pc:sldMkLst>
        <pc:spChg chg="mod">
          <ac:chgData name="William Belden" userId="bc4b5dc7-8207-46ac-b5ce-0e58659641bb" providerId="ADAL" clId="{D1D29561-12AC-4764-AB90-A0FCDC35394F}" dt="2025-01-13T16:17:56.492" v="246" actId="20577"/>
          <ac:spMkLst>
            <pc:docMk/>
            <pc:sldMk cId="2211955489" sldId="347"/>
            <ac:spMk id="4" creationId="{00000000-0000-0000-0000-000000000000}"/>
          </ac:spMkLst>
        </pc:spChg>
      </pc:sldChg>
      <pc:sldChg chg="ord">
        <pc:chgData name="William Belden" userId="bc4b5dc7-8207-46ac-b5ce-0e58659641bb" providerId="ADAL" clId="{D1D29561-12AC-4764-AB90-A0FCDC35394F}" dt="2025-01-13T16:29:00.910" v="348"/>
        <pc:sldMkLst>
          <pc:docMk/>
          <pc:sldMk cId="2693905807" sldId="356"/>
        </pc:sldMkLst>
      </pc:sldChg>
      <pc:sldChg chg="ord">
        <pc:chgData name="William Belden" userId="bc4b5dc7-8207-46ac-b5ce-0e58659641bb" providerId="ADAL" clId="{D1D29561-12AC-4764-AB90-A0FCDC35394F}" dt="2025-01-13T16:30:10.305" v="351"/>
        <pc:sldMkLst>
          <pc:docMk/>
          <pc:sldMk cId="3927431623" sldId="360"/>
        </pc:sldMkLst>
      </pc:sldChg>
      <pc:sldChg chg="ord">
        <pc:chgData name="William Belden" userId="bc4b5dc7-8207-46ac-b5ce-0e58659641bb" providerId="ADAL" clId="{D1D29561-12AC-4764-AB90-A0FCDC35394F}" dt="2025-01-13T16:30:38.406" v="353"/>
        <pc:sldMkLst>
          <pc:docMk/>
          <pc:sldMk cId="3518913080" sldId="384"/>
        </pc:sldMkLst>
      </pc:sldChg>
      <pc:sldChg chg="ord">
        <pc:chgData name="William Belden" userId="bc4b5dc7-8207-46ac-b5ce-0e58659641bb" providerId="ADAL" clId="{D1D29561-12AC-4764-AB90-A0FCDC35394F}" dt="2025-01-13T16:30:18.600" v="352"/>
        <pc:sldMkLst>
          <pc:docMk/>
          <pc:sldMk cId="285060924" sldId="389"/>
        </pc:sldMkLst>
      </pc:sldChg>
      <pc:sldChg chg="modSp">
        <pc:chgData name="William Belden" userId="bc4b5dc7-8207-46ac-b5ce-0e58659641bb" providerId="ADAL" clId="{D1D29561-12AC-4764-AB90-A0FCDC35394F}" dt="2025-01-13T16:18:02.289" v="256" actId="20577"/>
        <pc:sldMkLst>
          <pc:docMk/>
          <pc:sldMk cId="797213678" sldId="409"/>
        </pc:sldMkLst>
        <pc:spChg chg="mod">
          <ac:chgData name="William Belden" userId="bc4b5dc7-8207-46ac-b5ce-0e58659641bb" providerId="ADAL" clId="{D1D29561-12AC-4764-AB90-A0FCDC35394F}" dt="2025-01-13T16:09:56.345" v="37" actId="20577"/>
          <ac:spMkLst>
            <pc:docMk/>
            <pc:sldMk cId="797213678" sldId="409"/>
            <ac:spMk id="4" creationId="{00000000-0000-0000-0000-000000000000}"/>
          </ac:spMkLst>
        </pc:spChg>
        <pc:spChg chg="mod">
          <ac:chgData name="William Belden" userId="bc4b5dc7-8207-46ac-b5ce-0e58659641bb" providerId="ADAL" clId="{D1D29561-12AC-4764-AB90-A0FCDC35394F}" dt="2025-01-13T16:18:02.289" v="256" actId="20577"/>
          <ac:spMkLst>
            <pc:docMk/>
            <pc:sldMk cId="797213678" sldId="409"/>
            <ac:spMk id="6" creationId="{00000000-0000-0000-0000-000000000000}"/>
          </ac:spMkLst>
        </pc:spChg>
      </pc:sldChg>
      <pc:sldChg chg="del">
        <pc:chgData name="William Belden" userId="bc4b5dc7-8207-46ac-b5ce-0e58659641bb" providerId="ADAL" clId="{D1D29561-12AC-4764-AB90-A0FCDC35394F}" dt="2025-01-13T16:09:25.518" v="14" actId="2696"/>
        <pc:sldMkLst>
          <pc:docMk/>
          <pc:sldMk cId="2340951952" sldId="410"/>
        </pc:sldMkLst>
      </pc:sldChg>
      <pc:sldChg chg="del">
        <pc:chgData name="William Belden" userId="bc4b5dc7-8207-46ac-b5ce-0e58659641bb" providerId="ADAL" clId="{D1D29561-12AC-4764-AB90-A0FCDC35394F}" dt="2025-01-13T16:09:26.764" v="16" actId="2696"/>
        <pc:sldMkLst>
          <pc:docMk/>
          <pc:sldMk cId="4291600277" sldId="411"/>
        </pc:sldMkLst>
      </pc:sldChg>
      <pc:sldChg chg="del">
        <pc:chgData name="William Belden" userId="bc4b5dc7-8207-46ac-b5ce-0e58659641bb" providerId="ADAL" clId="{D1D29561-12AC-4764-AB90-A0FCDC35394F}" dt="2025-01-13T16:09:33.681" v="19" actId="2696"/>
        <pc:sldMkLst>
          <pc:docMk/>
          <pc:sldMk cId="2408577253" sldId="412"/>
        </pc:sldMkLst>
      </pc:sldChg>
      <pc:sldChg chg="del">
        <pc:chgData name="William Belden" userId="bc4b5dc7-8207-46ac-b5ce-0e58659641bb" providerId="ADAL" clId="{D1D29561-12AC-4764-AB90-A0FCDC35394F}" dt="2025-01-13T16:09:32.602" v="17" actId="2696"/>
        <pc:sldMkLst>
          <pc:docMk/>
          <pc:sldMk cId="3211421772" sldId="413"/>
        </pc:sldMkLst>
      </pc:sldChg>
      <pc:sldChg chg="del">
        <pc:chgData name="William Belden" userId="bc4b5dc7-8207-46ac-b5ce-0e58659641bb" providerId="ADAL" clId="{D1D29561-12AC-4764-AB90-A0FCDC35394F}" dt="2025-01-13T16:09:34.237" v="20" actId="2696"/>
        <pc:sldMkLst>
          <pc:docMk/>
          <pc:sldMk cId="3332332097" sldId="414"/>
        </pc:sldMkLst>
      </pc:sldChg>
      <pc:sldChg chg="del">
        <pc:chgData name="William Belden" userId="bc4b5dc7-8207-46ac-b5ce-0e58659641bb" providerId="ADAL" clId="{D1D29561-12AC-4764-AB90-A0FCDC35394F}" dt="2025-01-13T16:09:34.809" v="21" actId="2696"/>
        <pc:sldMkLst>
          <pc:docMk/>
          <pc:sldMk cId="3898800185" sldId="415"/>
        </pc:sldMkLst>
      </pc:sldChg>
      <pc:sldChg chg="del">
        <pc:chgData name="William Belden" userId="bc4b5dc7-8207-46ac-b5ce-0e58659641bb" providerId="ADAL" clId="{D1D29561-12AC-4764-AB90-A0FCDC35394F}" dt="2025-01-13T16:10:15.862" v="47" actId="2696"/>
        <pc:sldMkLst>
          <pc:docMk/>
          <pc:sldMk cId="1028172712" sldId="416"/>
        </pc:sldMkLst>
      </pc:sldChg>
      <pc:sldChg chg="del">
        <pc:chgData name="William Belden" userId="bc4b5dc7-8207-46ac-b5ce-0e58659641bb" providerId="ADAL" clId="{D1D29561-12AC-4764-AB90-A0FCDC35394F}" dt="2025-01-13T16:10:19.051" v="49" actId="2696"/>
        <pc:sldMkLst>
          <pc:docMk/>
          <pc:sldMk cId="224493899" sldId="417"/>
        </pc:sldMkLst>
      </pc:sldChg>
      <pc:sldChg chg="del">
        <pc:chgData name="William Belden" userId="bc4b5dc7-8207-46ac-b5ce-0e58659641bb" providerId="ADAL" clId="{D1D29561-12AC-4764-AB90-A0FCDC35394F}" dt="2025-01-13T16:10:20.323" v="50" actId="2696"/>
        <pc:sldMkLst>
          <pc:docMk/>
          <pc:sldMk cId="4030796958" sldId="418"/>
        </pc:sldMkLst>
      </pc:sldChg>
      <pc:sldChg chg="del">
        <pc:chgData name="William Belden" userId="bc4b5dc7-8207-46ac-b5ce-0e58659641bb" providerId="ADAL" clId="{D1D29561-12AC-4764-AB90-A0FCDC35394F}" dt="2025-01-13T16:28:12.379" v="339" actId="2696"/>
        <pc:sldMkLst>
          <pc:docMk/>
          <pc:sldMk cId="4170821784" sldId="419"/>
        </pc:sldMkLst>
      </pc:sldChg>
      <pc:sldChg chg="del">
        <pc:chgData name="William Belden" userId="bc4b5dc7-8207-46ac-b5ce-0e58659641bb" providerId="ADAL" clId="{D1D29561-12AC-4764-AB90-A0FCDC35394F}" dt="2025-01-13T16:28:14.853" v="340" actId="2696"/>
        <pc:sldMkLst>
          <pc:docMk/>
          <pc:sldMk cId="1919432557" sldId="420"/>
        </pc:sldMkLst>
      </pc:sldChg>
      <pc:sldChg chg="del">
        <pc:chgData name="William Belden" userId="bc4b5dc7-8207-46ac-b5ce-0e58659641bb" providerId="ADAL" clId="{D1D29561-12AC-4764-AB90-A0FCDC35394F}" dt="2025-01-13T16:28:16.621" v="341" actId="2696"/>
        <pc:sldMkLst>
          <pc:docMk/>
          <pc:sldMk cId="3637678427" sldId="421"/>
        </pc:sldMkLst>
      </pc:sldChg>
      <pc:sldChg chg="del">
        <pc:chgData name="William Belden" userId="bc4b5dc7-8207-46ac-b5ce-0e58659641bb" providerId="ADAL" clId="{D1D29561-12AC-4764-AB90-A0FCDC35394F}" dt="2025-01-13T16:28:25.582" v="342" actId="2696"/>
        <pc:sldMkLst>
          <pc:docMk/>
          <pc:sldMk cId="3339522796" sldId="422"/>
        </pc:sldMkLst>
      </pc:sldChg>
      <pc:sldChg chg="del">
        <pc:chgData name="William Belden" userId="bc4b5dc7-8207-46ac-b5ce-0e58659641bb" providerId="ADAL" clId="{D1D29561-12AC-4764-AB90-A0FCDC35394F}" dt="2025-01-13T16:28:27.838" v="343" actId="2696"/>
        <pc:sldMkLst>
          <pc:docMk/>
          <pc:sldMk cId="2132477373" sldId="423"/>
        </pc:sldMkLst>
      </pc:sldChg>
      <pc:sldChg chg="del">
        <pc:chgData name="William Belden" userId="bc4b5dc7-8207-46ac-b5ce-0e58659641bb" providerId="ADAL" clId="{D1D29561-12AC-4764-AB90-A0FCDC35394F}" dt="2025-01-13T16:28:30.531" v="344" actId="2696"/>
        <pc:sldMkLst>
          <pc:docMk/>
          <pc:sldMk cId="849351055" sldId="424"/>
        </pc:sldMkLst>
      </pc:sldChg>
      <pc:sldChg chg="del">
        <pc:chgData name="William Belden" userId="bc4b5dc7-8207-46ac-b5ce-0e58659641bb" providerId="ADAL" clId="{D1D29561-12AC-4764-AB90-A0FCDC35394F}" dt="2025-01-13T16:28:32.451" v="345" actId="2696"/>
        <pc:sldMkLst>
          <pc:docMk/>
          <pc:sldMk cId="2783504826" sldId="425"/>
        </pc:sldMkLst>
      </pc:sldChg>
      <pc:sldChg chg="del">
        <pc:chgData name="William Belden" userId="bc4b5dc7-8207-46ac-b5ce-0e58659641bb" providerId="ADAL" clId="{D1D29561-12AC-4764-AB90-A0FCDC35394F}" dt="2025-01-13T16:28:40.248" v="346" actId="2696"/>
        <pc:sldMkLst>
          <pc:docMk/>
          <pc:sldMk cId="1444832457" sldId="426"/>
        </pc:sldMkLst>
      </pc:sldChg>
      <pc:sldChg chg="del">
        <pc:chgData name="William Belden" userId="bc4b5dc7-8207-46ac-b5ce-0e58659641bb" providerId="ADAL" clId="{D1D29561-12AC-4764-AB90-A0FCDC35394F}" dt="2025-01-13T16:28:43.368" v="347" actId="2696"/>
        <pc:sldMkLst>
          <pc:docMk/>
          <pc:sldMk cId="3782634117" sldId="427"/>
        </pc:sldMkLst>
      </pc:sldChg>
      <pc:sldChg chg="ord">
        <pc:chgData name="William Belden" userId="bc4b5dc7-8207-46ac-b5ce-0e58659641bb" providerId="ADAL" clId="{D1D29561-12AC-4764-AB90-A0FCDC35394F}" dt="2025-01-13T16:29:40.712" v="350"/>
        <pc:sldMkLst>
          <pc:docMk/>
          <pc:sldMk cId="1046768311" sldId="428"/>
        </pc:sldMkLst>
      </pc:sldChg>
      <pc:sldChg chg="del">
        <pc:chgData name="William Belden" userId="bc4b5dc7-8207-46ac-b5ce-0e58659641bb" providerId="ADAL" clId="{D1D29561-12AC-4764-AB90-A0FCDC35394F}" dt="2025-01-13T16:10:17.876" v="48" actId="2696"/>
        <pc:sldMkLst>
          <pc:docMk/>
          <pc:sldMk cId="2792968566" sldId="429"/>
        </pc:sldMkLst>
      </pc:sldChg>
      <pc:sldChg chg="del">
        <pc:chgData name="William Belden" userId="bc4b5dc7-8207-46ac-b5ce-0e58659641bb" providerId="ADAL" clId="{D1D29561-12AC-4764-AB90-A0FCDC35394F}" dt="2025-01-13T16:09:37.917" v="26" actId="2696"/>
        <pc:sldMkLst>
          <pc:docMk/>
          <pc:sldMk cId="2039158515" sldId="430"/>
        </pc:sldMkLst>
      </pc:sldChg>
      <pc:sldChg chg="del">
        <pc:chgData name="William Belden" userId="bc4b5dc7-8207-46ac-b5ce-0e58659641bb" providerId="ADAL" clId="{D1D29561-12AC-4764-AB90-A0FCDC35394F}" dt="2025-01-13T16:09:37.009" v="24" actId="2696"/>
        <pc:sldMkLst>
          <pc:docMk/>
          <pc:sldMk cId="4192617444" sldId="431"/>
        </pc:sldMkLst>
      </pc:sldChg>
      <pc:sldChg chg="del">
        <pc:chgData name="William Belden" userId="bc4b5dc7-8207-46ac-b5ce-0e58659641bb" providerId="ADAL" clId="{D1D29561-12AC-4764-AB90-A0FCDC35394F}" dt="2025-01-13T16:09:38.829" v="28" actId="2696"/>
        <pc:sldMkLst>
          <pc:docMk/>
          <pc:sldMk cId="1855328107" sldId="435"/>
        </pc:sldMkLst>
      </pc:sldChg>
      <pc:sldChg chg="del">
        <pc:chgData name="William Belden" userId="bc4b5dc7-8207-46ac-b5ce-0e58659641bb" providerId="ADAL" clId="{D1D29561-12AC-4764-AB90-A0FCDC35394F}" dt="2025-01-13T16:09:39.743" v="30" actId="2696"/>
        <pc:sldMkLst>
          <pc:docMk/>
          <pc:sldMk cId="2205028196" sldId="436"/>
        </pc:sldMkLst>
      </pc:sldChg>
      <pc:sldChg chg="del">
        <pc:chgData name="William Belden" userId="bc4b5dc7-8207-46ac-b5ce-0e58659641bb" providerId="ADAL" clId="{D1D29561-12AC-4764-AB90-A0FCDC35394F}" dt="2025-01-13T16:09:40.595" v="31" actId="2696"/>
        <pc:sldMkLst>
          <pc:docMk/>
          <pc:sldMk cId="227053549" sldId="437"/>
        </pc:sldMkLst>
      </pc:sldChg>
      <pc:sldChg chg="del">
        <pc:chgData name="William Belden" userId="bc4b5dc7-8207-46ac-b5ce-0e58659641bb" providerId="ADAL" clId="{D1D29561-12AC-4764-AB90-A0FCDC35394F}" dt="2025-01-13T16:09:36.533" v="23" actId="2696"/>
        <pc:sldMkLst>
          <pc:docMk/>
          <pc:sldMk cId="2329088577" sldId="438"/>
        </pc:sldMkLst>
      </pc:sldChg>
      <pc:sldChg chg="del">
        <pc:chgData name="William Belden" userId="bc4b5dc7-8207-46ac-b5ce-0e58659641bb" providerId="ADAL" clId="{D1D29561-12AC-4764-AB90-A0FCDC35394F}" dt="2025-01-13T16:09:35.945" v="22" actId="2696"/>
        <pc:sldMkLst>
          <pc:docMk/>
          <pc:sldMk cId="2361895736" sldId="439"/>
        </pc:sldMkLst>
      </pc:sldChg>
      <pc:sldChg chg="del">
        <pc:chgData name="William Belden" userId="bc4b5dc7-8207-46ac-b5ce-0e58659641bb" providerId="ADAL" clId="{D1D29561-12AC-4764-AB90-A0FCDC35394F}" dt="2025-01-13T16:09:39.272" v="29" actId="2696"/>
        <pc:sldMkLst>
          <pc:docMk/>
          <pc:sldMk cId="3021059369" sldId="440"/>
        </pc:sldMkLst>
      </pc:sldChg>
      <pc:sldChg chg="del">
        <pc:chgData name="William Belden" userId="bc4b5dc7-8207-46ac-b5ce-0e58659641bb" providerId="ADAL" clId="{D1D29561-12AC-4764-AB90-A0FCDC35394F}" dt="2025-01-13T16:09:23.536" v="13" actId="2696"/>
        <pc:sldMkLst>
          <pc:docMk/>
          <pc:sldMk cId="2711011740" sldId="441"/>
        </pc:sldMkLst>
      </pc:sldChg>
      <pc:sldChg chg="del">
        <pc:chgData name="William Belden" userId="bc4b5dc7-8207-46ac-b5ce-0e58659641bb" providerId="ADAL" clId="{D1D29561-12AC-4764-AB90-A0FCDC35394F}" dt="2025-01-13T16:09:38.392" v="27" actId="2696"/>
        <pc:sldMkLst>
          <pc:docMk/>
          <pc:sldMk cId="964260907" sldId="442"/>
        </pc:sldMkLst>
      </pc:sldChg>
      <pc:sldChg chg="del">
        <pc:chgData name="William Belden" userId="bc4b5dc7-8207-46ac-b5ce-0e58659641bb" providerId="ADAL" clId="{D1D29561-12AC-4764-AB90-A0FCDC35394F}" dt="2025-01-13T16:09:26.230" v="15" actId="2696"/>
        <pc:sldMkLst>
          <pc:docMk/>
          <pc:sldMk cId="2698488715" sldId="444"/>
        </pc:sldMkLst>
      </pc:sldChg>
      <pc:sldChg chg="del">
        <pc:chgData name="William Belden" userId="bc4b5dc7-8207-46ac-b5ce-0e58659641bb" providerId="ADAL" clId="{D1D29561-12AC-4764-AB90-A0FCDC35394F}" dt="2025-01-13T16:09:37.465" v="25" actId="2696"/>
        <pc:sldMkLst>
          <pc:docMk/>
          <pc:sldMk cId="846901721" sldId="445"/>
        </pc:sldMkLst>
      </pc:sldChg>
      <pc:sldChg chg="del">
        <pc:chgData name="William Belden" userId="bc4b5dc7-8207-46ac-b5ce-0e58659641bb" providerId="ADAL" clId="{D1D29561-12AC-4764-AB90-A0FCDC35394F}" dt="2025-01-13T16:09:33.230" v="18" actId="2696"/>
        <pc:sldMkLst>
          <pc:docMk/>
          <pc:sldMk cId="2511267102" sldId="446"/>
        </pc:sldMkLst>
      </pc:sldChg>
      <pc:sldChg chg="modSp ord">
        <pc:chgData name="William Belden" userId="bc4b5dc7-8207-46ac-b5ce-0e58659641bb" providerId="ADAL" clId="{D1D29561-12AC-4764-AB90-A0FCDC35394F}" dt="2025-01-13T16:25:39.815" v="336"/>
        <pc:sldMkLst>
          <pc:docMk/>
          <pc:sldMk cId="3954868843" sldId="447"/>
        </pc:sldMkLst>
        <pc:spChg chg="mod">
          <ac:chgData name="William Belden" userId="bc4b5dc7-8207-46ac-b5ce-0e58659641bb" providerId="ADAL" clId="{D1D29561-12AC-4764-AB90-A0FCDC35394F}" dt="2025-01-13T16:22:48.912" v="320" actId="14100"/>
          <ac:spMkLst>
            <pc:docMk/>
            <pc:sldMk cId="3954868843" sldId="447"/>
            <ac:spMk id="2" creationId="{B60EED02-3C06-2D41-1C5E-861FE9EF62BC}"/>
          </ac:spMkLst>
        </pc:spChg>
        <pc:spChg chg="mod">
          <ac:chgData name="William Belden" userId="bc4b5dc7-8207-46ac-b5ce-0e58659641bb" providerId="ADAL" clId="{D1D29561-12AC-4764-AB90-A0FCDC35394F}" dt="2025-01-13T16:22:44.765" v="319" actId="14100"/>
          <ac:spMkLst>
            <pc:docMk/>
            <pc:sldMk cId="3954868843" sldId="447"/>
            <ac:spMk id="3" creationId="{BDA1E77B-69A5-E7FE-E982-6A7A66EDDA49}"/>
          </ac:spMkLst>
        </pc:spChg>
      </pc:sldChg>
      <pc:sldChg chg="del">
        <pc:chgData name="William Belden" userId="bc4b5dc7-8207-46ac-b5ce-0e58659641bb" providerId="ADAL" clId="{D1D29561-12AC-4764-AB90-A0FCDC35394F}" dt="2025-01-13T16:26:30.435" v="338" actId="2696"/>
        <pc:sldMkLst>
          <pc:docMk/>
          <pc:sldMk cId="1555188144" sldId="448"/>
        </pc:sldMkLst>
      </pc:sldChg>
      <pc:sldChg chg="add">
        <pc:chgData name="William Belden" userId="bc4b5dc7-8207-46ac-b5ce-0e58659641bb" providerId="ADAL" clId="{D1D29561-12AC-4764-AB90-A0FCDC35394F}" dt="2025-01-13T16:10:40.416" v="52"/>
        <pc:sldMkLst>
          <pc:docMk/>
          <pc:sldMk cId="3220876245" sldId="450"/>
        </pc:sldMkLst>
      </pc:sldChg>
      <pc:sldChg chg="add">
        <pc:chgData name="William Belden" userId="bc4b5dc7-8207-46ac-b5ce-0e58659641bb" providerId="ADAL" clId="{D1D29561-12AC-4764-AB90-A0FCDC35394F}" dt="2025-01-13T16:14:05.904" v="124"/>
        <pc:sldMkLst>
          <pc:docMk/>
          <pc:sldMk cId="1859762492" sldId="451"/>
        </pc:sldMkLst>
      </pc:sldChg>
      <pc:sldChg chg="modSp add ord">
        <pc:chgData name="William Belden" userId="bc4b5dc7-8207-46ac-b5ce-0e58659641bb" providerId="ADAL" clId="{D1D29561-12AC-4764-AB90-A0FCDC35394F}" dt="2025-01-13T16:25:43.349" v="337"/>
        <pc:sldMkLst>
          <pc:docMk/>
          <pc:sldMk cId="2074421578" sldId="452"/>
        </pc:sldMkLst>
        <pc:spChg chg="mod">
          <ac:chgData name="William Belden" userId="bc4b5dc7-8207-46ac-b5ce-0e58659641bb" providerId="ADAL" clId="{D1D29561-12AC-4764-AB90-A0FCDC35394F}" dt="2025-01-13T16:25:00.551" v="335" actId="115"/>
          <ac:spMkLst>
            <pc:docMk/>
            <pc:sldMk cId="2074421578" sldId="452"/>
            <ac:spMk id="3" creationId="{BDA1E77B-69A5-E7FE-E982-6A7A66EDDA4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7DA7D8E9-3331-4291-9F17-3FF41B935400}" type="datetimeFigureOut">
              <a:rPr lang="en-US" smtClean="0"/>
              <a:t>1/30/2025</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5A6DBB64-96D6-42B0-8680-D8E44BBF474E}" type="datetimeFigureOut">
              <a:rPr lang="en-US" smtClean="0"/>
              <a:t>1/30/2025</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4162864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3698966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a:p>
        </p:txBody>
      </p:sp>
    </p:spTree>
    <p:extLst>
      <p:ext uri="{BB962C8B-B14F-4D97-AF65-F5344CB8AC3E}">
        <p14:creationId xmlns:p14="http://schemas.microsoft.com/office/powerpoint/2010/main" val="510272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4119304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3441069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4056978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1761084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9DEBB-CA57-1F56-B144-41B097E74B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A1A313-D32F-C965-2EDE-5D9A84CC35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B5F0D54-C342-DEC8-49E4-0E295E37821A}"/>
              </a:ext>
            </a:extLst>
          </p:cNvPr>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a:extLst>
              <a:ext uri="{FF2B5EF4-FFF2-40B4-BE49-F238E27FC236}">
                <a16:creationId xmlns:a16="http://schemas.microsoft.com/office/drawing/2014/main" id="{F07B5194-7BAC-DEAF-14E3-80DF700E4FFF}"/>
              </a:ext>
            </a:extLst>
          </p:cNvPr>
          <p:cNvSpPr>
            <a:spLocks noGrp="1"/>
          </p:cNvSpPr>
          <p:nvPr>
            <p:ph type="sldNum" sz="quarter" idx="10"/>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870259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4" y="0"/>
            <a:ext cx="6829477" cy="3749964"/>
          </a:xfrm>
          <a:prstGeom prst="rect">
            <a:avLst/>
          </a:prstGeom>
        </p:spPr>
      </p:pic>
      <p:sp>
        <p:nvSpPr>
          <p:cNvPr id="13" name="Title 1"/>
          <p:cNvSpPr>
            <a:spLocks noGrp="1"/>
          </p:cNvSpPr>
          <p:nvPr>
            <p:ph type="title" hasCustomPrompt="1"/>
          </p:nvPr>
        </p:nvSpPr>
        <p:spPr>
          <a:xfrm>
            <a:off x="369889" y="3863687"/>
            <a:ext cx="8336975" cy="999259"/>
          </a:xfrm>
          <a:prstGeom prst="rect">
            <a:avLst/>
          </a:prstGeom>
        </p:spPr>
        <p:txBody>
          <a:bodyPr/>
          <a:lstStyle>
            <a:lvl1pPr>
              <a:defRPr sz="3600" cap="all" baseline="0">
                <a:solidFill>
                  <a:srgbClr val="003764"/>
                </a:solidFill>
              </a:defRPr>
            </a:lvl1pPr>
          </a:lstStyle>
          <a:p>
            <a:r>
              <a:rPr lang="en-US"/>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2625" b="0" i="0" baseline="0">
                <a:solidFill>
                  <a:srgbClr val="003764"/>
                </a:solidFill>
                <a:latin typeface="+mj-lt"/>
              </a:defRPr>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a:t>Subheading</a:t>
            </a:r>
          </a:p>
        </p:txBody>
      </p:sp>
      <p:sp>
        <p:nvSpPr>
          <p:cNvPr id="19" name="Text Placeholder 18"/>
          <p:cNvSpPr>
            <a:spLocks noGrp="1"/>
          </p:cNvSpPr>
          <p:nvPr>
            <p:ph type="body" sz="quarter" idx="10" hasCustomPrompt="1"/>
          </p:nvPr>
        </p:nvSpPr>
        <p:spPr>
          <a:xfrm>
            <a:off x="369888" y="5769404"/>
            <a:ext cx="4614862" cy="758825"/>
          </a:xfrm>
          <a:prstGeom prst="rect">
            <a:avLst/>
          </a:prstGeom>
        </p:spPr>
        <p:txBody>
          <a:bodyPr/>
          <a:lstStyle>
            <a:lvl1pPr marL="0" indent="0">
              <a:buNone/>
              <a:defRPr sz="1500" baseline="0">
                <a:solidFill>
                  <a:srgbClr val="003764"/>
                </a:solidFill>
              </a:defRPr>
            </a:lvl1pPr>
          </a:lstStyle>
          <a:p>
            <a:pPr lvl="0"/>
            <a:r>
              <a:rPr lang="en-US"/>
              <a:t>Presenter(s)</a:t>
            </a:r>
            <a:br>
              <a:rPr lang="en-US"/>
            </a:br>
            <a:r>
              <a:rPr lang="en-US"/>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p:cNvSpPr>
            <a:spLocks noGrp="1"/>
          </p:cNvSpPr>
          <p:nvPr>
            <p:ph type="title"/>
          </p:nvPr>
        </p:nvSpPr>
        <p:spPr>
          <a:xfrm>
            <a:off x="623888" y="1709747"/>
            <a:ext cx="7886700" cy="2852737"/>
          </a:xfrm>
          <a:prstGeom prst="rect">
            <a:avLst/>
          </a:prstGeom>
        </p:spPr>
        <p:txBody>
          <a:bodyPr anchor="b"/>
          <a:lstStyle>
            <a:lvl1pPr>
              <a:defRPr sz="2625" cap="all" baseline="0">
                <a:solidFill>
                  <a:srgbClr val="003764"/>
                </a:solidFill>
              </a:defRPr>
            </a:lvl1pPr>
          </a:lstStyle>
          <a:p>
            <a:r>
              <a:rPr lang="en-US"/>
              <a:t>Click to edit Master title style</a:t>
            </a:r>
          </a:p>
        </p:txBody>
      </p:sp>
      <p:sp>
        <p:nvSpPr>
          <p:cNvPr id="3" name="Text Placeholder 2"/>
          <p:cNvSpPr>
            <a:spLocks noGrp="1"/>
          </p:cNvSpPr>
          <p:nvPr>
            <p:ph type="body" idx="1"/>
          </p:nvPr>
        </p:nvSpPr>
        <p:spPr>
          <a:xfrm>
            <a:off x="623888" y="4589472"/>
            <a:ext cx="7886700" cy="1500187"/>
          </a:xfrm>
          <a:prstGeom prst="rect">
            <a:avLst/>
          </a:prstGeom>
        </p:spPr>
        <p:txBody>
          <a:bodyPr/>
          <a:lstStyle>
            <a:lvl1pPr marL="0" indent="0">
              <a:buNone/>
              <a:defRPr sz="1350">
                <a:solidFill>
                  <a:srgbClr val="003764"/>
                </a:solidFill>
              </a:defRPr>
            </a:lvl1pPr>
            <a:lvl2pPr marL="257163" indent="0">
              <a:buNone/>
              <a:defRPr sz="1125">
                <a:solidFill>
                  <a:schemeClr val="tx1">
                    <a:tint val="75000"/>
                  </a:schemeClr>
                </a:solidFill>
              </a:defRPr>
            </a:lvl2pPr>
            <a:lvl3pPr marL="514325" indent="0">
              <a:buNone/>
              <a:defRPr sz="1013">
                <a:solidFill>
                  <a:schemeClr val="tx1">
                    <a:tint val="75000"/>
                  </a:schemeClr>
                </a:solidFill>
              </a:defRPr>
            </a:lvl3pPr>
            <a:lvl4pPr marL="771487" indent="0">
              <a:buNone/>
              <a:defRPr sz="900">
                <a:solidFill>
                  <a:schemeClr val="tx1">
                    <a:tint val="75000"/>
                  </a:schemeClr>
                </a:solidFill>
              </a:defRPr>
            </a:lvl4pPr>
            <a:lvl5pPr marL="1028649" indent="0">
              <a:buNone/>
              <a:defRPr sz="900">
                <a:solidFill>
                  <a:schemeClr val="tx1">
                    <a:tint val="75000"/>
                  </a:schemeClr>
                </a:solidFill>
              </a:defRPr>
            </a:lvl5pPr>
            <a:lvl6pPr marL="1285811" indent="0">
              <a:buNone/>
              <a:defRPr sz="900">
                <a:solidFill>
                  <a:schemeClr val="tx1">
                    <a:tint val="75000"/>
                  </a:schemeClr>
                </a:solidFill>
              </a:defRPr>
            </a:lvl6pPr>
            <a:lvl7pPr marL="1542973" indent="0">
              <a:buNone/>
              <a:defRPr sz="900">
                <a:solidFill>
                  <a:schemeClr val="tx1">
                    <a:tint val="75000"/>
                  </a:schemeClr>
                </a:solidFill>
              </a:defRPr>
            </a:lvl7pPr>
            <a:lvl8pPr marL="1800135" indent="0">
              <a:buNone/>
              <a:defRPr sz="900">
                <a:solidFill>
                  <a:schemeClr val="tx1">
                    <a:tint val="75000"/>
                  </a:schemeClr>
                </a:solidFill>
              </a:defRPr>
            </a:lvl8pPr>
            <a:lvl9pPr marL="2057298" indent="0">
              <a:buNone/>
              <a:defRPr sz="9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D050C99A-C753-4499-A91D-5F42026EA8F2}" type="datetime1">
              <a:rPr lang="en-US" smtClean="0"/>
              <a:t>1/30/2025</a:t>
            </a:fld>
            <a:endParaRPr lang="en-US"/>
          </a:p>
        </p:txBody>
      </p:sp>
      <p:sp>
        <p:nvSpPr>
          <p:cNvPr id="11"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4"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D050C99A-C753-4499-A91D-5F42026EA8F2}" type="datetime1">
              <a:rPr lang="en-US" smtClean="0"/>
              <a:t>1/30/2025</a:t>
            </a:fld>
            <a:endParaRPr lang="en-US"/>
          </a:p>
        </p:txBody>
      </p:sp>
      <p:sp>
        <p:nvSpPr>
          <p:cNvPr id="11"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4"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
        <p:nvSpPr>
          <p:cNvPr id="6" name="Title 1"/>
          <p:cNvSpPr>
            <a:spLocks noGrp="1"/>
          </p:cNvSpPr>
          <p:nvPr>
            <p:ph type="title"/>
          </p:nvPr>
        </p:nvSpPr>
        <p:spPr>
          <a:xfrm>
            <a:off x="519540" y="294200"/>
            <a:ext cx="8302337" cy="786457"/>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7" name="Content Placeholder 2"/>
          <p:cNvSpPr>
            <a:spLocks noGrp="1"/>
          </p:cNvSpPr>
          <p:nvPr>
            <p:ph idx="1"/>
          </p:nvPr>
        </p:nvSpPr>
        <p:spPr>
          <a:xfrm>
            <a:off x="519541"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8"/>
            <a:ext cx="3286396" cy="1231537"/>
          </a:xfrm>
          <a:prstGeom prst="rect">
            <a:avLst/>
          </a:prstGeom>
        </p:spPr>
      </p:pic>
      <p:pic>
        <p:nvPicPr>
          <p:cNvPr id="10" name="Picture 9"/>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
            <a:ext cx="4067706" cy="1481791"/>
          </a:xfrm>
          <a:prstGeom prst="rect">
            <a:avLst/>
          </a:prstGeom>
        </p:spPr>
      </p:pic>
      <p:sp>
        <p:nvSpPr>
          <p:cNvPr id="2" name="Title 1">
            <a:extLst>
              <a:ext uri="{FF2B5EF4-FFF2-40B4-BE49-F238E27FC236}">
                <a16:creationId xmlns:a16="http://schemas.microsoft.com/office/drawing/2014/main" id="{3AD92FB4-D9B6-46D9-A190-13677DEF67A4}"/>
              </a:ext>
            </a:extLst>
          </p:cNvPr>
          <p:cNvSpPr>
            <a:spLocks noGrp="1"/>
          </p:cNvSpPr>
          <p:nvPr>
            <p:ph type="title"/>
          </p:nvPr>
        </p:nvSpPr>
        <p:spPr>
          <a:xfrm>
            <a:off x="471488" y="1481790"/>
            <a:ext cx="8220075" cy="488950"/>
          </a:xfrm>
        </p:spPr>
        <p:txBody>
          <a:bodyPr/>
          <a:lstStyle>
            <a:lvl1pPr>
              <a:defRPr lang="en-US" sz="2025" b="0" kern="1200" dirty="0">
                <a:solidFill>
                  <a:srgbClr val="003764"/>
                </a:solidFill>
                <a:latin typeface="Franklin Gothic Medium" panose="020B0603020102020204" pitchFamily="34" charset="0"/>
                <a:ea typeface="+mn-ea"/>
                <a:cs typeface="+mn-cs"/>
              </a:defRPr>
            </a:lvl1pPr>
          </a:lstStyle>
          <a:p>
            <a:pPr marL="0" lvl="0" indent="0" algn="l" defTabSz="514350" rtl="0" eaLnBrk="1" latinLnBrk="0" hangingPunct="1">
              <a:lnSpc>
                <a:spcPct val="90000"/>
              </a:lnSpc>
              <a:spcBef>
                <a:spcPts val="563"/>
              </a:spcBef>
              <a:buFont typeface="Arial" panose="020B0604020202020204" pitchFamily="34" charset="0"/>
              <a:buNone/>
            </a:pPr>
            <a:r>
              <a:rPr lang="en-US"/>
              <a:t>Click to edit Master title style</a:t>
            </a:r>
          </a:p>
        </p:txBody>
      </p:sp>
      <p:sp>
        <p:nvSpPr>
          <p:cNvPr id="4" name="Content Placeholder 3"/>
          <p:cNvSpPr>
            <a:spLocks noGrp="1"/>
          </p:cNvSpPr>
          <p:nvPr>
            <p:ph sz="quarter" idx="13"/>
          </p:nvPr>
        </p:nvSpPr>
        <p:spPr>
          <a:xfrm>
            <a:off x="471488" y="2098675"/>
            <a:ext cx="8220075" cy="4592638"/>
          </a:xfrm>
          <a:prstGeom prst="rect">
            <a:avLst/>
          </a:prstGeom>
        </p:spPr>
        <p:txBody>
          <a:bodyPr/>
          <a:lstStyle>
            <a:lvl1pPr marL="192881" indent="-192881">
              <a:buFont typeface="Arial" panose="020B0604020202020204" pitchFamily="34" charset="0"/>
              <a:buChar char="•"/>
              <a:defRPr sz="1350" baseline="0">
                <a:solidFill>
                  <a:srgbClr val="003764"/>
                </a:solidFill>
                <a:latin typeface="Franklin Gothic Book" panose="020B0503020102020204" pitchFamily="34" charset="0"/>
              </a:defRPr>
            </a:lvl1pPr>
            <a:lvl2pPr marL="417910" indent="-160735">
              <a:buClr>
                <a:srgbClr val="3E576B"/>
              </a:buClr>
              <a:buFont typeface="Arial" panose="020B0604020202020204" pitchFamily="34" charset="0"/>
              <a:buChar char="•"/>
              <a:defRPr sz="1125" baseline="0">
                <a:solidFill>
                  <a:srgbClr val="003764"/>
                </a:solidFill>
                <a:latin typeface="Franklin Gothic Book" panose="020B0503020102020204" pitchFamily="34" charset="0"/>
              </a:defRPr>
            </a:lvl2pPr>
            <a:lvl3pPr marL="675085" indent="-160735">
              <a:buFont typeface="Arial" panose="020B0604020202020204" pitchFamily="34" charset="0"/>
              <a:buChar char="•"/>
              <a:defRPr sz="900" baseline="0">
                <a:solidFill>
                  <a:srgbClr val="003764"/>
                </a:solidFill>
                <a:latin typeface="Franklin Gothic Book" panose="020B0503020102020204" pitchFamily="34" charset="0"/>
              </a:defRPr>
            </a:lvl3pPr>
            <a:lvl4pPr>
              <a:defRPr sz="675" baseline="0">
                <a:solidFill>
                  <a:srgbClr val="003764"/>
                </a:solidFill>
                <a:latin typeface="Franklin Gothic Book" panose="020B0503020102020204" pitchFamily="34" charset="0"/>
              </a:defRPr>
            </a:lvl4pPr>
            <a:lvl5pPr>
              <a:defRPr sz="675" baseline="0">
                <a:solidFill>
                  <a:srgbClr val="003764"/>
                </a:solidFill>
                <a:latin typeface="Franklin Gothic Book" panose="020B05030201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Tree>
    <p:extLst>
      <p:ext uri="{BB962C8B-B14F-4D97-AF65-F5344CB8AC3E}">
        <p14:creationId xmlns:p14="http://schemas.microsoft.com/office/powerpoint/2010/main" val="7323559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2625" cap="all" baseline="0">
                <a:solidFill>
                  <a:srgbClr val="003764"/>
                </a:solidFill>
              </a:defRPr>
            </a:lvl1pPr>
          </a:lstStyle>
          <a:p>
            <a:r>
              <a:rPr lang="en-US"/>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342900" marR="0" indent="-342900" algn="l" defTabSz="514325" rtl="0" eaLnBrk="1" fontAlgn="auto" latinLnBrk="0" hangingPunct="1">
              <a:lnSpc>
                <a:spcPct val="90000"/>
              </a:lnSpc>
              <a:spcBef>
                <a:spcPts val="563"/>
              </a:spcBef>
              <a:spcAft>
                <a:spcPts val="0"/>
              </a:spcAft>
              <a:buClrTx/>
              <a:buSzTx/>
              <a:buFont typeface="Arial" panose="020B0604020202020204" pitchFamily="34" charset="0"/>
              <a:buChar char="•"/>
              <a:tabLst/>
              <a:defRPr baseline="0">
                <a:solidFill>
                  <a:srgbClr val="003764"/>
                </a:solidFill>
              </a:defRPr>
            </a:lvl1pPr>
            <a:lvl2pPr marL="257163" indent="0">
              <a:buNone/>
              <a:defRPr>
                <a:solidFill>
                  <a:srgbClr val="003764"/>
                </a:solidFill>
              </a:defRPr>
            </a:lvl2pPr>
          </a:lstStyle>
          <a:p>
            <a:pPr marL="0" marR="0" lvl="0" indent="0" algn="l" defTabSz="514325" rtl="0" eaLnBrk="1" fontAlgn="auto" latinLnBrk="0" hangingPunct="1">
              <a:lnSpc>
                <a:spcPct val="90000"/>
              </a:lnSpc>
              <a:spcBef>
                <a:spcPts val="563"/>
              </a:spcBef>
              <a:spcAft>
                <a:spcPts val="0"/>
              </a:spcAft>
              <a:buClrTx/>
              <a:buSzTx/>
              <a:buFont typeface="Arial" panose="020B0604020202020204" pitchFamily="34" charset="0"/>
              <a:buNone/>
              <a:tabLst/>
              <a:defRPr/>
            </a:pPr>
            <a:r>
              <a:rPr lang="en-US"/>
              <a:t>Always use a Final Slide in order to include the Creative Commons footer language in the presentation.</a:t>
            </a:r>
            <a:br>
              <a:rPr lang="en-US"/>
            </a:br>
            <a:r>
              <a:rPr lang="en-US"/>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500"/>
            <a:ext cx="3784962" cy="178960"/>
          </a:xfrm>
          <a:prstGeom prst="rect">
            <a:avLst/>
          </a:prstGeom>
          <a:noFill/>
        </p:spPr>
        <p:txBody>
          <a:bodyPr wrap="square" rtlCol="0">
            <a:spAutoFit/>
          </a:bodyPr>
          <a:lstStyle/>
          <a:p>
            <a:r>
              <a:rPr lang="en-US" sz="563" b="0" i="1" kern="1200">
                <a:solidFill>
                  <a:schemeClr val="bg1">
                    <a:lumMod val="50000"/>
                  </a:schemeClr>
                </a:solidFill>
                <a:effectLst/>
                <a:latin typeface="+mn-lt"/>
                <a:ea typeface="+mn-ea"/>
                <a:cs typeface="+mn-cs"/>
              </a:rPr>
              <a:t>Except where otherwise noted, this work is licensed under </a:t>
            </a:r>
            <a:r>
              <a:rPr lang="en-US" sz="563" b="0" i="1" u="sng" kern="1200">
                <a:solidFill>
                  <a:schemeClr val="tx1"/>
                </a:solidFill>
                <a:effectLst/>
                <a:latin typeface="+mn-lt"/>
                <a:ea typeface="+mn-ea"/>
                <a:cs typeface="+mn-cs"/>
              </a:rPr>
              <a:t>CC BY 4.0</a:t>
            </a:r>
            <a:r>
              <a:rPr lang="en-US" sz="563" b="0" i="1">
                <a:solidFill>
                  <a:schemeClr val="bg1">
                    <a:lumMod val="50000"/>
                  </a:schemeClr>
                </a:solidFill>
                <a:latin typeface="+mn-lt"/>
              </a:rPr>
              <a:t>.</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512388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a:t>Presenter(s)</a:t>
            </a:r>
            <a:br>
              <a:rPr lang="en-US"/>
            </a:br>
            <a:r>
              <a:rPr lang="en-US"/>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1/30/2025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801780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1/30/2025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739498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1/30/2025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4227185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1/30/2025</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743600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1/30/2025</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2251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536861" y="1549936"/>
            <a:ext cx="8336975" cy="797070"/>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536861"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F79CB6C7-AD96-437F-A75B-A1987D8D9ACA}" type="datetime1">
              <a:rPr lang="en-US" smtClean="0"/>
              <a:t>1/30/2025</a:t>
            </a:fld>
            <a:endParaRPr lang="en-US"/>
          </a:p>
        </p:txBody>
      </p:sp>
      <p:sp>
        <p:nvSpPr>
          <p:cNvPr id="16"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7" name="Slide Number Placeholder 5"/>
          <p:cNvSpPr>
            <a:spLocks noGrp="1"/>
          </p:cNvSpPr>
          <p:nvPr>
            <p:ph type="sldNum" sz="quarter" idx="12"/>
          </p:nvPr>
        </p:nvSpPr>
        <p:spPr>
          <a:xfrm>
            <a:off x="8406246" y="6483928"/>
            <a:ext cx="467590" cy="237549"/>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801780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1/30/2025</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264090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1/30/2025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455396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1/30/2025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37987426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1/30/2025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682628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1/30/2025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58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582469" y="1709746"/>
            <a:ext cx="8270588" cy="2852737"/>
          </a:xfrm>
          <a:prstGeom prst="rect">
            <a:avLst/>
          </a:prstGeom>
        </p:spPr>
        <p:txBody>
          <a:bodyPr anchor="b"/>
          <a:lstStyle>
            <a:lvl1pPr>
              <a:defRPr sz="3600" cap="all" baseline="0">
                <a:solidFill>
                  <a:srgbClr val="003764"/>
                </a:solidFill>
              </a:defRPr>
            </a:lvl1pPr>
          </a:lstStyle>
          <a:p>
            <a:r>
              <a:rPr lang="en-US"/>
              <a:t>Click to edit Master title style</a:t>
            </a:r>
          </a:p>
        </p:txBody>
      </p:sp>
      <p:sp>
        <p:nvSpPr>
          <p:cNvPr id="15" name="Text Placeholder 2"/>
          <p:cNvSpPr>
            <a:spLocks noGrp="1"/>
          </p:cNvSpPr>
          <p:nvPr>
            <p:ph type="body" idx="1"/>
          </p:nvPr>
        </p:nvSpPr>
        <p:spPr>
          <a:xfrm>
            <a:off x="582469" y="4589471"/>
            <a:ext cx="8270588"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0E68BEF8-F67A-4B64-B2F2-CC4AA048128C}" type="datetime1">
              <a:rPr lang="en-US" smtClean="0"/>
              <a:t>1/30/2025</a:t>
            </a:fld>
            <a:endParaRPr lang="en-US"/>
          </a:p>
        </p:txBody>
      </p:sp>
      <p:sp>
        <p:nvSpPr>
          <p:cNvPr id="16"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7"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16" name="Content Placeholder 2"/>
          <p:cNvSpPr>
            <a:spLocks noGrp="1"/>
          </p:cNvSpPr>
          <p:nvPr>
            <p:ph sz="half" idx="1"/>
          </p:nvPr>
        </p:nvSpPr>
        <p:spPr>
          <a:xfrm>
            <a:off x="422561" y="2400302"/>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4759271" y="2400306"/>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1001848F-E7F6-4E55-B1DE-CC691BBD4F09}" type="datetime1">
              <a:rPr lang="en-US" smtClean="0"/>
              <a:t>1/30/2025</a:t>
            </a:fld>
            <a:endParaRPr lang="en-US"/>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5"/>
            <a:ext cx="4067706" cy="1481791"/>
          </a:xfrm>
          <a:prstGeom prst="rect">
            <a:avLst/>
          </a:prstGeom>
        </p:spPr>
      </p:pic>
      <p:sp>
        <p:nvSpPr>
          <p:cNvPr id="16" name="Title 1"/>
          <p:cNvSpPr>
            <a:spLocks noGrp="1"/>
          </p:cNvSpPr>
          <p:nvPr>
            <p:ph type="title"/>
          </p:nvPr>
        </p:nvSpPr>
        <p:spPr>
          <a:xfrm>
            <a:off x="507277" y="1485854"/>
            <a:ext cx="8335388" cy="736311"/>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17" name="Text Placeholder 2"/>
          <p:cNvSpPr>
            <a:spLocks noGrp="1"/>
          </p:cNvSpPr>
          <p:nvPr>
            <p:ph type="body" idx="1"/>
          </p:nvPr>
        </p:nvSpPr>
        <p:spPr>
          <a:xfrm>
            <a:off x="507278" y="2385436"/>
            <a:ext cx="4002378" cy="524893"/>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18" name="Content Placeholder 3"/>
          <p:cNvSpPr>
            <a:spLocks noGrp="1"/>
          </p:cNvSpPr>
          <p:nvPr>
            <p:ph sz="half" idx="2"/>
          </p:nvPr>
        </p:nvSpPr>
        <p:spPr>
          <a:xfrm>
            <a:off x="507278" y="3003842"/>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20" name="Content Placeholder 5"/>
          <p:cNvSpPr>
            <a:spLocks noGrp="1"/>
          </p:cNvSpPr>
          <p:nvPr>
            <p:ph sz="quarter" idx="4"/>
          </p:nvPr>
        </p:nvSpPr>
        <p:spPr>
          <a:xfrm>
            <a:off x="4790207" y="3003842"/>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5E48A247-4D0D-4017-954A-CBEE1B524F16}" type="datetime1">
              <a:rPr lang="en-US" smtClean="0"/>
              <a:t>1/30/2025</a:t>
            </a:fld>
            <a:endParaRPr lang="en-US"/>
          </a:p>
        </p:txBody>
      </p:sp>
      <p:sp>
        <p:nvSpPr>
          <p:cNvPr id="22"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23"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2625" cap="all" baseline="0">
                <a:solidFill>
                  <a:srgbClr val="003764"/>
                </a:solidFill>
              </a:defRPr>
            </a:lvl1pPr>
          </a:lstStyle>
          <a:p>
            <a:r>
              <a:rPr lang="en-US"/>
              <a:t>Click to edit Master title style</a:t>
            </a:r>
          </a:p>
        </p:txBody>
      </p:sp>
      <p:sp>
        <p:nvSpPr>
          <p:cNvPr id="11" name="Rectangle 10"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3F43D62C-E4AB-4F6C-BB6E-7C3A3BBC5E2B}" type="datetime1">
              <a:rPr lang="en-US" smtClean="0"/>
              <a:t>1/30/2025</a:t>
            </a:fld>
            <a:endParaRPr lang="en-US"/>
          </a:p>
        </p:txBody>
      </p:sp>
      <p:sp>
        <p:nvSpPr>
          <p:cNvPr id="14"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5"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8" name="Rectangle 7"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92275FF0-9E97-4E0A-B533-109FB6621FD2}" type="datetime1">
              <a:rPr lang="en-US" smtClean="0"/>
              <a:t>1/30/2025</a:t>
            </a:fld>
            <a:endParaRPr lang="en-US"/>
          </a:p>
        </p:txBody>
      </p:sp>
      <p:sp>
        <p:nvSpPr>
          <p:cNvPr id="12"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3"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486495" y="1385541"/>
            <a:ext cx="3160715" cy="1409614"/>
          </a:xfrm>
          <a:prstGeom prst="rect">
            <a:avLst/>
          </a:prstGeom>
        </p:spPr>
        <p:txBody>
          <a:bodyPr anchor="b"/>
          <a:lstStyle>
            <a:lvl1pPr>
              <a:defRPr sz="2625"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86495" y="2888673"/>
            <a:ext cx="3160715" cy="3492378"/>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3863541" y="1569027"/>
            <a:ext cx="5041469" cy="4812024"/>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A3C062AC-1CC2-40A8-B531-F2154AC26E35}" type="datetime1">
              <a:rPr lang="en-US" smtClean="0"/>
              <a:t>1/30/2025</a:t>
            </a:fld>
            <a:endParaRPr lang="en-US"/>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403371" y="1385541"/>
            <a:ext cx="3358139" cy="1409614"/>
          </a:xfrm>
          <a:prstGeom prst="rect">
            <a:avLst/>
          </a:prstGeom>
        </p:spPr>
        <p:txBody>
          <a:bodyPr anchor="b"/>
          <a:lstStyle>
            <a:lvl1pPr>
              <a:defRPr sz="2625"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03371" y="2888675"/>
            <a:ext cx="3358139" cy="3542831"/>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4024048" y="1569028"/>
            <a:ext cx="4839398" cy="4862477"/>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06EA93EB-E55E-4DBB-B6AA-C54A9BA5E4A4}" type="datetime1">
              <a:rPr lang="en-US" smtClean="0"/>
              <a:t>1/30/2025</a:t>
            </a:fld>
            <a:endParaRPr lang="en-US"/>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73" r:id="rId12"/>
    <p:sldLayoutId id="2147483674"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51" r:id="rId23"/>
    <p:sldLayoutId id="2147483672" r:id="rId2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ingram@sbctc.edu" TargetMode="External"/><Relationship Id="rId2" Type="http://schemas.openxmlformats.org/officeDocument/2006/relationships/hyperlink" Target="mailto:wbelden@sbctc.edu" TargetMode="External"/><Relationship Id="rId1" Type="http://schemas.openxmlformats.org/officeDocument/2006/relationships/slideLayout" Target="../slideLayouts/slideLayout15.xml"/><Relationship Id="rId4" Type="http://schemas.openxmlformats.org/officeDocument/2006/relationships/hyperlink" Target="mailto:smeans@sbctc.edu"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app.leg.wa.gov/billsummary/?BillNumber=1273&amp;Year=2025&amp;Initiative=false" TargetMode="External"/><Relationship Id="rId7" Type="http://schemas.openxmlformats.org/officeDocument/2006/relationships/hyperlink" Target="https://app.leg.wa.gov/billsummary/?BillNumber=1722&amp;Year=2025&amp;Initiative=false"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 Id="rId6" Type="http://schemas.openxmlformats.org/officeDocument/2006/relationships/hyperlink" Target="https://app.leg.wa.gov/billsummary/?BillNumber=5358&amp;Chamber=Senate&amp;Year=2025" TargetMode="External"/><Relationship Id="rId5" Type="http://schemas.openxmlformats.org/officeDocument/2006/relationships/hyperlink" Target="https://app.leg.wa.gov/billsummary/?BillNumber=1280&amp;Year=2025&amp;Initiative=false" TargetMode="External"/><Relationship Id="rId4" Type="http://schemas.openxmlformats.org/officeDocument/2006/relationships/hyperlink" Target="https://app.leg.wa.gov/billsummary/?BillNumber=1167&amp;Year=2025&amp;Initiative=fals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surveymonkey.com/r/CLNAEngagement" TargetMode="Externa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us02web.zoom.us/j/88440729683?from=addon" TargetMode="External"/><Relationship Id="rId2" Type="http://schemas.openxmlformats.org/officeDocument/2006/relationships/hyperlink" Target="https://us02web.zoom.us/j/88532632201?from=addon" TargetMode="External"/><Relationship Id="rId1" Type="http://schemas.openxmlformats.org/officeDocument/2006/relationships/slideLayout" Target="../slideLayouts/slideLayout15.xml"/><Relationship Id="rId5" Type="http://schemas.openxmlformats.org/officeDocument/2006/relationships/hyperlink" Target="https://us02web.zoom.us/j/86478119162" TargetMode="External"/><Relationship Id="rId4" Type="http://schemas.openxmlformats.org/officeDocument/2006/relationships/hyperlink" Target="https://us02web.zoom.us/my/kimberlyingram"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hyperlink" Target="mailto:mharper@sbctc.edu" TargetMode="External"/><Relationship Id="rId2" Type="http://schemas.openxmlformats.org/officeDocument/2006/relationships/hyperlink" Target="mailto:anikolaeva@sbctc.edu" TargetMode="External"/><Relationship Id="rId1" Type="http://schemas.openxmlformats.org/officeDocument/2006/relationships/slideLayout" Target="../slideLayouts/slideLayout15.xml"/><Relationship Id="rId4" Type="http://schemas.openxmlformats.org/officeDocument/2006/relationships/hyperlink" Target="mailto:smcbride@sbctc.edu"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8" Type="http://schemas.openxmlformats.org/officeDocument/2006/relationships/hyperlink" Target="mailto:lcohglan@sbctc.edu" TargetMode="External"/><Relationship Id="rId3" Type="http://schemas.openxmlformats.org/officeDocument/2006/relationships/hyperlink" Target="mailto:sacosta@sbctc.edu" TargetMode="External"/><Relationship Id="rId7" Type="http://schemas.openxmlformats.org/officeDocument/2006/relationships/hyperlink" Target="mailto:cmcmullen@sbctc.edu" TargetMode="External"/><Relationship Id="rId2" Type="http://schemas.openxmlformats.org/officeDocument/2006/relationships/hyperlink" Target="mailto:jdellinger@sbctc.edu" TargetMode="External"/><Relationship Id="rId1" Type="http://schemas.openxmlformats.org/officeDocument/2006/relationships/slideLayout" Target="../slideLayouts/slideLayout4.xml"/><Relationship Id="rId6" Type="http://schemas.openxmlformats.org/officeDocument/2006/relationships/hyperlink" Target="mailto:yhayashi-saguil@sbctc.edu" TargetMode="External"/><Relationship Id="rId5" Type="http://schemas.openxmlformats.org/officeDocument/2006/relationships/hyperlink" Target="mailto:rkay@sbctc.edu" TargetMode="External"/><Relationship Id="rId4" Type="http://schemas.openxmlformats.org/officeDocument/2006/relationships/hyperlink" Target="mailto:djilek@sbctc.edu"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mailto:dmarshall@sbctc.edu" TargetMode="External"/><Relationship Id="rId2" Type="http://schemas.openxmlformats.org/officeDocument/2006/relationships/hyperlink" Target="mailto:cmckinnon@sbctc.edu" TargetMode="External"/><Relationship Id="rId1" Type="http://schemas.openxmlformats.org/officeDocument/2006/relationships/slideLayout" Target="../slideLayouts/slideLayout15.xml"/><Relationship Id="rId4" Type="http://schemas.openxmlformats.org/officeDocument/2006/relationships/hyperlink" Target="mailto:vchungtuyco@sbctc.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eddesignlab.org/micro-pathways/" TargetMode="External"/><Relationship Id="rId2" Type="http://schemas.openxmlformats.org/officeDocument/2006/relationships/hyperlink" Target="https://lawfilesext.leg.wa.gov/biennium/2023-24/Pdf/Bills/Session%20Laws/Senate/6296.SL.pdf?q=20241011154544"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mailto:kgitchel@sbctc.edu" TargetMode="External"/><Relationship Id="rId2" Type="http://schemas.openxmlformats.org/officeDocument/2006/relationships/hyperlink" Target="mailto:ghoward@sbctc.edu" TargetMode="Externa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a:t>Washington’s Community and technical colleges</a:t>
            </a:r>
          </a:p>
        </p:txBody>
      </p:sp>
      <p:sp>
        <p:nvSpPr>
          <p:cNvPr id="6" name="Text Placeholder 5"/>
          <p:cNvSpPr>
            <a:spLocks noGrp="1"/>
          </p:cNvSpPr>
          <p:nvPr>
            <p:ph type="body" sz="quarter" idx="10"/>
          </p:nvPr>
        </p:nvSpPr>
        <p:spPr>
          <a:xfrm>
            <a:off x="369888" y="5769402"/>
            <a:ext cx="7808912" cy="758825"/>
          </a:xfrm>
        </p:spPr>
        <p:txBody>
          <a:bodyPr lIns="91440" tIns="45720" rIns="91440" bIns="45720" anchor="t"/>
          <a:lstStyle/>
          <a:p>
            <a:r>
              <a:rPr lang="en-US" sz="2800" i="1"/>
              <a:t>SBCTC Winter 2025 WEC Update</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sz="2600">
                <a:ea typeface="+mj-lt"/>
                <a:cs typeface="+mj-lt"/>
              </a:rPr>
              <a:t>funding &amp; program Updates</a:t>
            </a:r>
            <a:endParaRPr lang="en-US"/>
          </a:p>
        </p:txBody>
      </p:sp>
      <p:sp>
        <p:nvSpPr>
          <p:cNvPr id="6" name="Content Placeholder 5">
            <a:extLst>
              <a:ext uri="{FF2B5EF4-FFF2-40B4-BE49-F238E27FC236}">
                <a16:creationId xmlns:a16="http://schemas.microsoft.com/office/drawing/2014/main" id="{D32BE89A-1B2D-0C4A-B762-CCB4E89F7D28}"/>
              </a:ext>
            </a:extLst>
          </p:cNvPr>
          <p:cNvSpPr>
            <a:spLocks noGrp="1"/>
          </p:cNvSpPr>
          <p:nvPr>
            <p:ph idx="1"/>
          </p:nvPr>
        </p:nvSpPr>
        <p:spPr>
          <a:xfrm>
            <a:off x="632911" y="2051458"/>
            <a:ext cx="8336975" cy="4543734"/>
          </a:xfrm>
        </p:spPr>
        <p:txBody>
          <a:bodyPr lIns="91440" tIns="45720" rIns="91440" bIns="45720" anchor="t"/>
          <a:lstStyle/>
          <a:p>
            <a:pPr marL="0" indent="0">
              <a:buNone/>
            </a:pPr>
            <a:r>
              <a:rPr lang="en-US" sz="2400" b="1" u="sng">
                <a:ea typeface="+mn-lt"/>
                <a:cs typeface="+mn-lt"/>
              </a:rPr>
              <a:t>Career Launch Funding</a:t>
            </a:r>
          </a:p>
          <a:p>
            <a:pPr marL="0" indent="0">
              <a:buNone/>
            </a:pPr>
            <a:r>
              <a:rPr lang="en-US" sz="2400" b="1">
                <a:ea typeface="+mn-lt"/>
                <a:cs typeface="+mn-lt"/>
              </a:rPr>
              <a:t>Expansion FTEs</a:t>
            </a:r>
          </a:p>
          <a:p>
            <a:r>
              <a:rPr lang="en-US" sz="2400">
                <a:ea typeface="+mn-lt"/>
                <a:cs typeface="+mn-lt"/>
              </a:rPr>
              <a:t>All FTEs are allocated FY25</a:t>
            </a:r>
            <a:endParaRPr lang="en-US" sz="2400"/>
          </a:p>
          <a:p>
            <a:r>
              <a:rPr lang="en-US" sz="2400">
                <a:ea typeface="+mn-lt"/>
                <a:cs typeface="+mn-lt"/>
              </a:rPr>
              <a:t>End of Year Reports will be due July 31st.</a:t>
            </a:r>
          </a:p>
          <a:p>
            <a:r>
              <a:rPr lang="en-US" sz="2400">
                <a:ea typeface="+mn-lt"/>
                <a:cs typeface="+mn-lt"/>
              </a:rPr>
              <a:t>All programs that receive Expansion FTEs </a:t>
            </a:r>
            <a:r>
              <a:rPr lang="en-US" sz="2400" b="1" u="sng">
                <a:ea typeface="+mn-lt"/>
                <a:cs typeface="+mn-lt"/>
              </a:rPr>
              <a:t>must </a:t>
            </a:r>
            <a:r>
              <a:rPr lang="en-US" sz="2400">
                <a:ea typeface="+mn-lt"/>
                <a:cs typeface="+mn-lt"/>
              </a:rPr>
              <a:t>maintain a current Career Launch Endorsement.</a:t>
            </a:r>
          </a:p>
          <a:p>
            <a:pPr>
              <a:buNone/>
            </a:pPr>
            <a:r>
              <a:rPr lang="en-US" sz="2400" b="1">
                <a:ea typeface="+mn-lt"/>
                <a:cs typeface="+mn-lt"/>
              </a:rPr>
              <a:t>Capital Equipment </a:t>
            </a:r>
            <a:endParaRPr lang="en-US"/>
          </a:p>
          <a:p>
            <a:pPr marL="342900" indent="-342900"/>
            <a:r>
              <a:rPr lang="en-US" sz="2400">
                <a:ea typeface="+mn-lt"/>
                <a:cs typeface="+mn-lt"/>
              </a:rPr>
              <a:t>Equipment must be paid for, received, and installed by June 30, 2025.</a:t>
            </a:r>
          </a:p>
          <a:p>
            <a:pPr marL="0" indent="0">
              <a:buNone/>
            </a:pPr>
            <a:endParaRPr lang="en-US" sz="1800">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a:prstGeom prst="rect">
            <a:avLst/>
          </a:prstGeom>
        </p:spPr>
        <p:txBody>
          <a:bodyPr/>
          <a:lstStyle/>
          <a:p>
            <a:fld id="{DEE5BC03-7CE3-4FE3-BC0A-0ACCA8AC1F24}" type="slidenum">
              <a:rPr lang="en-US" smtClean="0"/>
              <a:pPr/>
              <a:t>10</a:t>
            </a:fld>
            <a:endParaRPr lang="en-US"/>
          </a:p>
        </p:txBody>
      </p:sp>
    </p:spTree>
    <p:extLst>
      <p:ext uri="{BB962C8B-B14F-4D97-AF65-F5344CB8AC3E}">
        <p14:creationId xmlns:p14="http://schemas.microsoft.com/office/powerpoint/2010/main" val="2335274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503067"/>
          </a:xfrm>
        </p:spPr>
        <p:txBody>
          <a:bodyPr/>
          <a:lstStyle/>
          <a:p>
            <a:r>
              <a:rPr lang="en-US" sz="3200" b="1">
                <a:latin typeface="Franklin Gothic Book" panose="020B0503020102020204" pitchFamily="34" charset="0"/>
              </a:rPr>
              <a:t>Program support</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89528"/>
            <a:ext cx="8336975" cy="4294398"/>
          </a:xfrm>
        </p:spPr>
        <p:txBody>
          <a:bodyPr lIns="91440" tIns="45720" rIns="91440" bIns="45720" anchor="t"/>
          <a:lstStyle/>
          <a:p>
            <a:pPr marL="0" indent="0">
              <a:buNone/>
            </a:pPr>
            <a:r>
              <a:rPr lang="en-US" sz="2000" b="1">
                <a:latin typeface="Franklin Gothic Book"/>
              </a:rPr>
              <a:t>Program Support</a:t>
            </a:r>
            <a:r>
              <a:rPr lang="en-US" sz="2000">
                <a:latin typeface="Franklin Gothic Book"/>
              </a:rPr>
              <a:t>: Provide overarching program support to strengthen business, industry and colleges.</a:t>
            </a:r>
          </a:p>
          <a:p>
            <a:r>
              <a:rPr lang="en-US" sz="2000"/>
              <a:t>Team Members: </a:t>
            </a:r>
            <a:endParaRPr lang="en-US" sz="2000">
              <a:latin typeface="Franklin Gothic Book"/>
            </a:endParaRPr>
          </a:p>
          <a:p>
            <a:pPr lvl="1"/>
            <a:r>
              <a:rPr lang="en-US" sz="2000"/>
              <a:t>William Belden, Policy Associate; </a:t>
            </a:r>
            <a:r>
              <a:rPr lang="en-US" sz="2000">
                <a:hlinkClick r:id="rId2"/>
              </a:rPr>
              <a:t>wbelden@sbctc.edu</a:t>
            </a:r>
            <a:endParaRPr lang="en-US" sz="2000"/>
          </a:p>
          <a:p>
            <a:pPr lvl="1"/>
            <a:r>
              <a:rPr lang="en-US" sz="2000"/>
              <a:t>Kimberly Ingram, Program Administrator; </a:t>
            </a:r>
            <a:r>
              <a:rPr lang="en-US" sz="2000" u="sng">
                <a:hlinkClick r:id="rId3"/>
              </a:rPr>
              <a:t>kingram@sbctc.edu</a:t>
            </a:r>
            <a:endParaRPr lang="en-US" sz="2000"/>
          </a:p>
          <a:p>
            <a:pPr lvl="1"/>
            <a:r>
              <a:rPr lang="en-US" sz="2000"/>
              <a:t>Shelby Means, Program Inventory Coordinator; </a:t>
            </a:r>
            <a:r>
              <a:rPr lang="en-US" sz="2000">
                <a:hlinkClick r:id="rId4"/>
              </a:rPr>
              <a:t>smeans@sbctc.edu</a:t>
            </a:r>
            <a:r>
              <a:rPr lang="en-US" sz="2000"/>
              <a:t> </a:t>
            </a:r>
          </a:p>
          <a:p>
            <a:pPr marL="0" indent="0">
              <a:buNone/>
            </a:pPr>
            <a:r>
              <a:rPr lang="en-US" sz="2000" b="1">
                <a:latin typeface="Franklin Gothic Book"/>
              </a:rPr>
              <a:t>Programs</a:t>
            </a:r>
            <a:r>
              <a:rPr lang="en-US" sz="2000">
                <a:latin typeface="Franklin Gothic Book"/>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11</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3494062474"/>
              </p:ext>
            </p:extLst>
          </p:nvPr>
        </p:nvGraphicFramePr>
        <p:xfrm>
          <a:off x="681987" y="4795280"/>
          <a:ext cx="8046720" cy="1463040"/>
        </p:xfrm>
        <a:graphic>
          <a:graphicData uri="http://schemas.openxmlformats.org/drawingml/2006/table">
            <a:tbl>
              <a:tblPr firstRow="1" bandRow="1">
                <a:tableStyleId>{5C22544A-7EE6-4342-B048-85BDC9FD1C3A}</a:tableStyleId>
              </a:tblPr>
              <a:tblGrid>
                <a:gridCol w="4023360">
                  <a:extLst>
                    <a:ext uri="{9D8B030D-6E8A-4147-A177-3AD203B41FA5}">
                      <a16:colId xmlns:a16="http://schemas.microsoft.com/office/drawing/2014/main" val="828185752"/>
                    </a:ext>
                  </a:extLst>
                </a:gridCol>
                <a:gridCol w="4023360">
                  <a:extLst>
                    <a:ext uri="{9D8B030D-6E8A-4147-A177-3AD203B41FA5}">
                      <a16:colId xmlns:a16="http://schemas.microsoft.com/office/drawing/2014/main" val="3126903809"/>
                    </a:ext>
                  </a:extLst>
                </a:gridCol>
              </a:tblGrid>
              <a:tr h="365760">
                <a:tc>
                  <a:txBody>
                    <a:bodyPr/>
                    <a:lstStyle/>
                    <a:p>
                      <a:pPr marL="213995" indent="-213995" algn="l"/>
                      <a:r>
                        <a:rPr lang="en-US" sz="1400" b="0">
                          <a:solidFill>
                            <a:srgbClr val="000000"/>
                          </a:solidFill>
                          <a:latin typeface="Franklin Gothic Book"/>
                        </a:rPr>
                        <a:t>Carl D. Perkins</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13995" indent="-213995" algn="l"/>
                      <a:r>
                        <a:rPr lang="en-US" sz="1400" b="0">
                          <a:solidFill>
                            <a:srgbClr val="000000"/>
                          </a:solidFill>
                          <a:latin typeface="Franklin Gothic Book"/>
                        </a:rPr>
                        <a:t>CTE Dual Credit</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4062450456"/>
                  </a:ext>
                </a:extLst>
              </a:tr>
              <a:tr h="365760">
                <a:tc>
                  <a:txBody>
                    <a:bodyPr/>
                    <a:lstStyle/>
                    <a:p>
                      <a:pPr marL="213995" indent="-213995" algn="l"/>
                      <a:r>
                        <a:rPr lang="en-US" sz="1400" b="0">
                          <a:solidFill>
                            <a:srgbClr val="000000"/>
                          </a:solidFill>
                          <a:latin typeface="Franklin Gothic Book"/>
                        </a:rPr>
                        <a:t>Comprehensive Local Needs Assessment (CLNA)</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l"/>
                      <a:r>
                        <a:rPr lang="en-US" sz="1400" b="0">
                          <a:solidFill>
                            <a:srgbClr val="000000"/>
                          </a:solidFill>
                          <a:latin typeface="Franklin Gothic Book"/>
                        </a:rPr>
                        <a:t>High Demand Grant</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01771501"/>
                  </a:ext>
                </a:extLst>
              </a:tr>
              <a:tr h="365760">
                <a:tc>
                  <a:txBody>
                    <a:bodyPr/>
                    <a:lstStyle/>
                    <a:p>
                      <a:pPr marL="213995" indent="-213995" algn="l"/>
                      <a:r>
                        <a:rPr lang="en-US" sz="1400" b="0">
                          <a:solidFill>
                            <a:srgbClr val="000000"/>
                          </a:solidFill>
                          <a:latin typeface="Franklin Gothic Book"/>
                        </a:rPr>
                        <a:t>Program Approval Review &amp; Program Inventory</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l"/>
                      <a:r>
                        <a:rPr lang="en-US" sz="1400" b="0">
                          <a:solidFill>
                            <a:srgbClr val="000000"/>
                          </a:solidFill>
                          <a:latin typeface="Franklin Gothic Book"/>
                        </a:rPr>
                        <a:t>Workforce Education Council (WEC)</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65760">
                <a:tc>
                  <a:txBody>
                    <a:bodyPr/>
                    <a:lstStyle/>
                    <a:p>
                      <a:pPr marL="213995" indent="-213995" algn="l"/>
                      <a:r>
                        <a:rPr lang="en-US" sz="1400" b="0">
                          <a:solidFill>
                            <a:srgbClr val="000000"/>
                          </a:solidFill>
                          <a:latin typeface="Franklin Gothic Book"/>
                        </a:rPr>
                        <a:t>Prof-Tech Certification</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l"/>
                      <a:r>
                        <a:rPr lang="en-US" sz="1400" b="0">
                          <a:solidFill>
                            <a:srgbClr val="000000"/>
                          </a:solidFill>
                          <a:latin typeface="Franklin Gothic Book"/>
                        </a:rPr>
                        <a:t>Customer Advisory Committee (CAC)</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bl>
          </a:graphicData>
        </a:graphic>
      </p:graphicFrame>
    </p:spTree>
    <p:extLst>
      <p:ext uri="{BB962C8B-B14F-4D97-AF65-F5344CB8AC3E}">
        <p14:creationId xmlns:p14="http://schemas.microsoft.com/office/powerpoint/2010/main" val="3120184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37" y="1259768"/>
            <a:ext cx="8407005" cy="601472"/>
          </a:xfrm>
        </p:spPr>
        <p:txBody>
          <a:bodyPr lIns="91440" tIns="45720" rIns="91440" bIns="45720" anchor="t"/>
          <a:lstStyle/>
          <a:p>
            <a:r>
              <a:rPr lang="en-US" sz="3200"/>
              <a:t>Legislative Updates</a:t>
            </a:r>
            <a:endParaRPr lang="en-US" sz="1600"/>
          </a:p>
        </p:txBody>
      </p:sp>
      <p:sp>
        <p:nvSpPr>
          <p:cNvPr id="3" name="Content Placeholder 2"/>
          <p:cNvSpPr>
            <a:spLocks noGrp="1"/>
          </p:cNvSpPr>
          <p:nvPr>
            <p:ph idx="1"/>
          </p:nvPr>
        </p:nvSpPr>
        <p:spPr>
          <a:xfrm>
            <a:off x="474763" y="1959921"/>
            <a:ext cx="8414359" cy="4641539"/>
          </a:xfrm>
        </p:spPr>
        <p:txBody>
          <a:bodyPr lIns="91440" tIns="45720" rIns="91440" bIns="45720" anchor="t"/>
          <a:lstStyle/>
          <a:p>
            <a:r>
              <a:rPr lang="en-US" sz="1800" b="1" dirty="0">
                <a:hlinkClick r:id="rId3"/>
              </a:rPr>
              <a:t>HB 1273</a:t>
            </a:r>
            <a:r>
              <a:rPr lang="en-US" sz="1800" dirty="0">
                <a:ea typeface="+mn-lt"/>
                <a:cs typeface="+mn-lt"/>
              </a:rPr>
              <a:t> </a:t>
            </a:r>
            <a:r>
              <a:rPr lang="en-US" sz="1800" dirty="0"/>
              <a:t>Improving</a:t>
            </a:r>
            <a:r>
              <a:rPr lang="en-US" sz="1800" dirty="0">
                <a:ea typeface="+mn-lt"/>
                <a:cs typeface="+mn-lt"/>
              </a:rPr>
              <a:t> Access to Dual Credit and CTE Dual Credit.</a:t>
            </a:r>
            <a:endParaRPr lang="en-US" sz="1800" dirty="0"/>
          </a:p>
          <a:p>
            <a:pPr lvl="1"/>
            <a:r>
              <a:rPr lang="en-US" sz="1400" dirty="0">
                <a:ea typeface="+mn-lt"/>
                <a:cs typeface="+mn-lt"/>
              </a:rPr>
              <a:t>Improving or replacing SERS. </a:t>
            </a:r>
            <a:endParaRPr lang="en-US" sz="1400" b="1" dirty="0">
              <a:latin typeface="Franklin Gothic Book"/>
              <a:ea typeface="Calibri"/>
              <a:cs typeface="Calibri"/>
            </a:endParaRPr>
          </a:p>
          <a:p>
            <a:pPr lvl="1"/>
            <a:r>
              <a:rPr lang="en-US" sz="1400" dirty="0">
                <a:ea typeface="+mn-lt"/>
                <a:cs typeface="+mn-lt"/>
              </a:rPr>
              <a:t>Statewide articulation agreements for career and technical education dual credit courses. </a:t>
            </a:r>
            <a:endParaRPr lang="en-US" sz="1400" dirty="0">
              <a:ea typeface="Calibri"/>
              <a:cs typeface="Calibri"/>
            </a:endParaRPr>
          </a:p>
          <a:p>
            <a:pPr lvl="1"/>
            <a:r>
              <a:rPr lang="en-US" sz="1400" dirty="0">
                <a:latin typeface="Franklin Gothic Book"/>
                <a:ea typeface="Calibri"/>
                <a:cs typeface="Calibri"/>
              </a:rPr>
              <a:t>Comprehensive catalog of dual credit courses and programs offered across the state.</a:t>
            </a:r>
            <a:endParaRPr lang="en-US" sz="1400" dirty="0">
              <a:latin typeface="Franklin Gothic Book"/>
            </a:endParaRPr>
          </a:p>
          <a:p>
            <a:pPr lvl="1"/>
            <a:r>
              <a:rPr lang="en-US" sz="1400" dirty="0">
                <a:latin typeface="Franklin Gothic Book"/>
                <a:ea typeface="Calibri"/>
                <a:cs typeface="Calibri"/>
              </a:rPr>
              <a:t>Alignment with regional credential pathways and apprenticeships leading to in-demand career fields</a:t>
            </a:r>
            <a:endParaRPr lang="en-US" sz="1400" dirty="0">
              <a:latin typeface="Franklin Gothic Book"/>
            </a:endParaRPr>
          </a:p>
          <a:p>
            <a:pPr lvl="1"/>
            <a:r>
              <a:rPr lang="en-US" sz="1400" b="1" dirty="0">
                <a:latin typeface="Franklin Gothic Book"/>
                <a:ea typeface="Calibri"/>
                <a:cs typeface="Calibri"/>
              </a:rPr>
              <a:t>Hearing: February 3 at 1:30 House Committee on Education</a:t>
            </a:r>
          </a:p>
          <a:p>
            <a:r>
              <a:rPr lang="en-US" sz="1800" b="1" dirty="0">
                <a:latin typeface="Franklin Gothic Book"/>
                <a:ea typeface="Calibri"/>
                <a:cs typeface="Calibri"/>
                <a:hlinkClick r:id="rId4"/>
              </a:rPr>
              <a:t>HB 1167</a:t>
            </a:r>
            <a:r>
              <a:rPr lang="en-US" sz="1800" dirty="0">
                <a:latin typeface="Franklin Gothic Book"/>
                <a:ea typeface="Calibri"/>
                <a:cs typeface="Calibri"/>
              </a:rPr>
              <a:t> Careers in Maritime Professions (Core Plus).</a:t>
            </a:r>
          </a:p>
          <a:p>
            <a:pPr lvl="1"/>
            <a:r>
              <a:rPr lang="en-US" sz="1400" dirty="0">
                <a:ea typeface="Calibri"/>
                <a:cs typeface="Calibri"/>
              </a:rPr>
              <a:t>Work-integrated learning </a:t>
            </a:r>
            <a:r>
              <a:rPr lang="en-US" sz="1400" dirty="0"/>
              <a:t>opportunities </a:t>
            </a:r>
            <a:r>
              <a:rPr lang="en-US" sz="1400" dirty="0">
                <a:ea typeface="Calibri"/>
                <a:cs typeface="Calibri"/>
              </a:rPr>
              <a:t>in Maritime.</a:t>
            </a:r>
          </a:p>
          <a:p>
            <a:pPr lvl="1"/>
            <a:r>
              <a:rPr lang="en-US" sz="1400" dirty="0">
                <a:ea typeface="Calibri"/>
                <a:cs typeface="Calibri"/>
              </a:rPr>
              <a:t>Articulate to postsecondary education approved by US Coast Guard.</a:t>
            </a:r>
          </a:p>
          <a:p>
            <a:r>
              <a:rPr lang="en-US" sz="1800" b="1" dirty="0">
                <a:ea typeface="Calibri"/>
                <a:cs typeface="Calibri"/>
                <a:hlinkClick r:id="rId5"/>
              </a:rPr>
              <a:t>HB 1280</a:t>
            </a:r>
            <a:r>
              <a:rPr lang="en-US" sz="1800" b="1" dirty="0">
                <a:ea typeface="Calibri"/>
                <a:cs typeface="Calibri"/>
              </a:rPr>
              <a:t>/</a:t>
            </a:r>
            <a:r>
              <a:rPr lang="en-US" sz="1800" b="1" dirty="0">
                <a:ea typeface="Calibri"/>
                <a:cs typeface="Calibri"/>
                <a:hlinkClick r:id="rId6"/>
              </a:rPr>
              <a:t>SB 5358</a:t>
            </a:r>
            <a:r>
              <a:rPr lang="en-US" sz="1800" dirty="0">
                <a:ea typeface="Calibri"/>
                <a:cs typeface="Calibri"/>
              </a:rPr>
              <a:t> Career &amp; Technical Education in 6th Grade.</a:t>
            </a:r>
          </a:p>
          <a:p>
            <a:pPr lvl="1"/>
            <a:r>
              <a:rPr lang="en-US" sz="1400" dirty="0">
                <a:ea typeface="+mn-lt"/>
                <a:cs typeface="+mn-lt"/>
              </a:rPr>
              <a:t>Exploratory career and technical education courses funding beginning at 6th grade.</a:t>
            </a:r>
            <a:endParaRPr lang="en-US" sz="1400" dirty="0">
              <a:ea typeface="Calibri"/>
              <a:cs typeface="Calibri"/>
            </a:endParaRPr>
          </a:p>
          <a:p>
            <a:pPr lvl="1"/>
            <a:r>
              <a:rPr lang="en-US" sz="1400" dirty="0">
                <a:ea typeface="+mn-lt"/>
                <a:cs typeface="+mn-lt"/>
              </a:rPr>
              <a:t>Nonduplicative progression of aligned CTE opportunities across both middle and high school.</a:t>
            </a:r>
            <a:endParaRPr lang="en-US" sz="1400" dirty="0">
              <a:ea typeface="Calibri"/>
              <a:cs typeface="Calibri"/>
            </a:endParaRPr>
          </a:p>
          <a:p>
            <a:r>
              <a:rPr lang="en-US" sz="1800" b="1" dirty="0">
                <a:ea typeface="Calibri"/>
                <a:cs typeface="Calibri"/>
                <a:hlinkClick r:id="rId7"/>
              </a:rPr>
              <a:t>HB 1722</a:t>
            </a:r>
            <a:r>
              <a:rPr lang="en-US" sz="1800" dirty="0">
                <a:ea typeface="Calibri"/>
                <a:cs typeface="Calibri"/>
              </a:rPr>
              <a:t> Review Age Restrictions to Participation in CTE Career Pathways.</a:t>
            </a:r>
          </a:p>
          <a:p>
            <a:pPr lvl="1"/>
            <a:r>
              <a:rPr lang="en-US" sz="1400" dirty="0">
                <a:ea typeface="Calibri"/>
                <a:cs typeface="Calibri"/>
              </a:rPr>
              <a:t>Specific to 16- and 17-year-old students</a:t>
            </a:r>
          </a:p>
          <a:p>
            <a:pPr lvl="1"/>
            <a:r>
              <a:rPr lang="en-US" sz="1400" dirty="0">
                <a:ea typeface="Calibri"/>
                <a:cs typeface="Calibri"/>
              </a:rPr>
              <a:t>Emergency medical services, fire services, and health professions</a:t>
            </a:r>
          </a:p>
          <a:p>
            <a:pPr lvl="1"/>
            <a:r>
              <a:rPr lang="en-US" sz="1400" dirty="0">
                <a:ea typeface="Calibri"/>
                <a:cs typeface="Calibri"/>
              </a:rPr>
              <a:t>Requires training until student graduates HS or turns 18.</a:t>
            </a:r>
          </a:p>
          <a:p>
            <a:endParaRPr lang="en-US" sz="1800" b="1">
              <a:ea typeface="Calibri"/>
              <a:cs typeface="Calibri"/>
            </a:endParaRPr>
          </a:p>
          <a:p>
            <a:pPr lvl="1"/>
            <a:endParaRPr lang="en-US" sz="1600">
              <a:ea typeface="Calibri"/>
              <a:cs typeface="Calibri"/>
            </a:endParaRPr>
          </a:p>
          <a:p>
            <a:pPr marL="1371600" lvl="3" indent="0">
              <a:buNone/>
            </a:pPr>
            <a:endParaRPr lang="en-US" sz="1400">
              <a:ea typeface="Calibri"/>
              <a:cs typeface="Calibri"/>
            </a:endParaRPr>
          </a:p>
          <a:p>
            <a:pPr lvl="2"/>
            <a:endParaRPr lang="en-US" sz="1600">
              <a:ea typeface="Calibri"/>
              <a:cs typeface="Calibri"/>
            </a:endParaRPr>
          </a:p>
          <a:p>
            <a:pPr lvl="2"/>
            <a:endParaRPr lang="en-US" sz="1600">
              <a:ea typeface="Calibri"/>
              <a:cs typeface="Calibri"/>
            </a:endParaRPr>
          </a:p>
        </p:txBody>
      </p:sp>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a:p>
        </p:txBody>
      </p:sp>
    </p:spTree>
    <p:extLst>
      <p:ext uri="{BB962C8B-B14F-4D97-AF65-F5344CB8AC3E}">
        <p14:creationId xmlns:p14="http://schemas.microsoft.com/office/powerpoint/2010/main" val="1592426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421564"/>
            <a:ext cx="8327795" cy="620593"/>
          </a:xfrm>
        </p:spPr>
        <p:txBody>
          <a:bodyPr lIns="91440" tIns="45720" rIns="91440" bIns="45720" anchor="t"/>
          <a:lstStyle/>
          <a:p>
            <a:r>
              <a:rPr lang="en-US">
                <a:ea typeface="+mj-lt"/>
                <a:cs typeface="+mj-lt"/>
              </a:rPr>
              <a:t>Perkins updates</a:t>
            </a:r>
            <a:endParaRPr lang="en-US"/>
          </a:p>
        </p:txBody>
      </p:sp>
      <p:sp>
        <p:nvSpPr>
          <p:cNvPr id="6" name="Content Placeholder 5">
            <a:extLst>
              <a:ext uri="{FF2B5EF4-FFF2-40B4-BE49-F238E27FC236}">
                <a16:creationId xmlns:a16="http://schemas.microsoft.com/office/drawing/2014/main" id="{D32BE89A-1B2D-0C4A-B762-CCB4E89F7D28}"/>
              </a:ext>
            </a:extLst>
          </p:cNvPr>
          <p:cNvSpPr>
            <a:spLocks noGrp="1"/>
          </p:cNvSpPr>
          <p:nvPr>
            <p:ph idx="1"/>
          </p:nvPr>
        </p:nvSpPr>
        <p:spPr>
          <a:xfrm>
            <a:off x="536860" y="2279126"/>
            <a:ext cx="8327795" cy="4023228"/>
          </a:xfrm>
        </p:spPr>
        <p:txBody>
          <a:bodyPr lIns="91440" tIns="45720" rIns="91440" bIns="45720" anchor="t"/>
          <a:lstStyle/>
          <a:p>
            <a:pPr marL="457200" lvl="1">
              <a:lnSpc>
                <a:spcPct val="200000"/>
              </a:lnSpc>
            </a:pPr>
            <a:r>
              <a:rPr lang="en-US">
                <a:ea typeface="+mn-lt"/>
                <a:cs typeface="+mn-lt"/>
              </a:rPr>
              <a:t>2024 Monitoring Completed</a:t>
            </a:r>
            <a:endParaRPr lang="en-US"/>
          </a:p>
          <a:p>
            <a:pPr marL="457200" lvl="1">
              <a:lnSpc>
                <a:spcPct val="200000"/>
              </a:lnSpc>
            </a:pPr>
            <a:r>
              <a:rPr lang="en-US">
                <a:ea typeface="+mn-lt"/>
                <a:cs typeface="+mn-lt"/>
              </a:rPr>
              <a:t>Perkins Data Dashboard </a:t>
            </a:r>
          </a:p>
          <a:p>
            <a:pPr marL="457200" lvl="1">
              <a:lnSpc>
                <a:spcPct val="200000"/>
              </a:lnSpc>
            </a:pPr>
            <a:r>
              <a:rPr lang="en-US">
                <a:hlinkClick r:id="rId2"/>
              </a:rPr>
              <a:t>CLNA Partner Engagement Survey</a:t>
            </a:r>
            <a:r>
              <a:rPr lang="en-US"/>
              <a:t>—Due February 28, 2025</a:t>
            </a:r>
          </a:p>
          <a:p>
            <a:pPr marL="457200" lvl="1">
              <a:lnSpc>
                <a:spcPct val="200000"/>
              </a:lnSpc>
            </a:pPr>
            <a:r>
              <a:rPr lang="en-US"/>
              <a:t>2026 Initial CLNA—Due January 15, 2026</a:t>
            </a:r>
          </a:p>
          <a:p>
            <a:pPr marL="457200" lvl="1">
              <a:lnSpc>
                <a:spcPct val="200000"/>
              </a:lnSpc>
            </a:pPr>
            <a:r>
              <a:rPr lang="en-US">
                <a:ea typeface="+mn-lt"/>
                <a:cs typeface="+mn-lt"/>
              </a:rPr>
              <a:t>CTE Dual Credit Database </a:t>
            </a:r>
          </a:p>
          <a:p>
            <a:pPr marL="457200" lvl="1">
              <a:lnSpc>
                <a:spcPct val="150000"/>
              </a:lnSpc>
            </a:pPr>
            <a:endParaRPr lang="en-US" sz="2000">
              <a:ea typeface="+mn-lt"/>
              <a:cs typeface="+mn-lt"/>
            </a:endParaRPr>
          </a:p>
          <a:p>
            <a:pPr marL="0" indent="0">
              <a:lnSpc>
                <a:spcPct val="100000"/>
              </a:lnSpc>
              <a:buNone/>
            </a:pPr>
            <a:endParaRPr lang="en-US" sz="1800">
              <a:ea typeface="+mn-lt"/>
              <a:cs typeface="+mn-lt"/>
            </a:endParaRPr>
          </a:p>
          <a:p>
            <a:pPr marL="514350" lvl="1" indent="-285750">
              <a:lnSpc>
                <a:spcPct val="100000"/>
              </a:lnSpc>
              <a:buFont typeface="Arial"/>
            </a:pPr>
            <a:endParaRPr lang="en-US" sz="1800">
              <a:ea typeface="+mn-lt"/>
              <a:cs typeface="+mn-lt"/>
            </a:endParaRPr>
          </a:p>
          <a:p>
            <a:endParaRPr lang="en-US" sz="2200">
              <a:ea typeface="+mn-lt"/>
              <a:cs typeface="+mn-lt"/>
            </a:endParaRPr>
          </a:p>
          <a:p>
            <a:endParaRPr lang="en-US" sz="1600">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dirty="0" smtClean="0"/>
              <a:pPr/>
              <a:t>13</a:t>
            </a:fld>
            <a:endParaRPr lang="en-US"/>
          </a:p>
        </p:txBody>
      </p:sp>
    </p:spTree>
    <p:extLst>
      <p:ext uri="{BB962C8B-B14F-4D97-AF65-F5344CB8AC3E}">
        <p14:creationId xmlns:p14="http://schemas.microsoft.com/office/powerpoint/2010/main" val="1701068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sz="3500">
                <a:ea typeface="+mj-lt"/>
                <a:cs typeface="+mj-lt"/>
              </a:rPr>
              <a:t>FY26 Perkins workforce Grants</a:t>
            </a:r>
            <a:endParaRPr lang="en-US" sz="3500"/>
          </a:p>
        </p:txBody>
      </p:sp>
      <p:sp>
        <p:nvSpPr>
          <p:cNvPr id="6" name="Content Placeholder 5">
            <a:extLst>
              <a:ext uri="{FF2B5EF4-FFF2-40B4-BE49-F238E27FC236}">
                <a16:creationId xmlns:a16="http://schemas.microsoft.com/office/drawing/2014/main" id="{D32BE89A-1B2D-0C4A-B762-CCB4E89F7D28}"/>
              </a:ext>
            </a:extLst>
          </p:cNvPr>
          <p:cNvSpPr>
            <a:spLocks noGrp="1"/>
          </p:cNvSpPr>
          <p:nvPr>
            <p:ph idx="1"/>
          </p:nvPr>
        </p:nvSpPr>
        <p:spPr/>
        <p:txBody>
          <a:bodyPr lIns="91440" tIns="45720" rIns="91440" bIns="45720" anchor="t"/>
          <a:lstStyle/>
          <a:p>
            <a:pPr marL="0" indent="0">
              <a:buNone/>
            </a:pPr>
            <a:endParaRPr lang="en-US" sz="1600">
              <a:ea typeface="+mn-lt"/>
              <a:cs typeface="+mn-lt"/>
            </a:endParaRPr>
          </a:p>
          <a:p>
            <a:endParaRPr lang="en-US" sz="1600">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14</a:t>
            </a:fld>
            <a:endParaRPr lang="en-US"/>
          </a:p>
        </p:txBody>
      </p:sp>
      <p:graphicFrame>
        <p:nvGraphicFramePr>
          <p:cNvPr id="8" name="Table 7">
            <a:extLst>
              <a:ext uri="{FF2B5EF4-FFF2-40B4-BE49-F238E27FC236}">
                <a16:creationId xmlns:a16="http://schemas.microsoft.com/office/drawing/2014/main" id="{ECAAC191-ECE4-26AC-4431-338ECC0CDEAC}"/>
              </a:ext>
            </a:extLst>
          </p:cNvPr>
          <p:cNvGraphicFramePr>
            <a:graphicFrameLocks noGrp="1"/>
          </p:cNvGraphicFramePr>
          <p:nvPr>
            <p:extLst>
              <p:ext uri="{D42A27DB-BD31-4B8C-83A1-F6EECF244321}">
                <p14:modId xmlns:p14="http://schemas.microsoft.com/office/powerpoint/2010/main" val="3005756560"/>
              </p:ext>
            </p:extLst>
          </p:nvPr>
        </p:nvGraphicFramePr>
        <p:xfrm>
          <a:off x="676969" y="2187888"/>
          <a:ext cx="7831177" cy="1188720"/>
        </p:xfrm>
        <a:graphic>
          <a:graphicData uri="http://schemas.openxmlformats.org/drawingml/2006/table">
            <a:tbl>
              <a:tblPr firstRow="1" bandRow="1">
                <a:tableStyleId>{5C22544A-7EE6-4342-B048-85BDC9FD1C3A}</a:tableStyleId>
              </a:tblPr>
              <a:tblGrid>
                <a:gridCol w="3965944">
                  <a:extLst>
                    <a:ext uri="{9D8B030D-6E8A-4147-A177-3AD203B41FA5}">
                      <a16:colId xmlns:a16="http://schemas.microsoft.com/office/drawing/2014/main" val="2387101407"/>
                    </a:ext>
                  </a:extLst>
                </a:gridCol>
                <a:gridCol w="3865233">
                  <a:extLst>
                    <a:ext uri="{9D8B030D-6E8A-4147-A177-3AD203B41FA5}">
                      <a16:colId xmlns:a16="http://schemas.microsoft.com/office/drawing/2014/main" val="2503790037"/>
                    </a:ext>
                  </a:extLst>
                </a:gridCol>
              </a:tblGrid>
              <a:tr h="389334">
                <a:tc gridSpan="2">
                  <a:txBody>
                    <a:bodyPr/>
                    <a:lstStyle/>
                    <a:p>
                      <a:r>
                        <a:rPr lang="en-US" sz="2000">
                          <a:solidFill>
                            <a:schemeClr val="tx1"/>
                          </a:solidFill>
                        </a:rPr>
                        <a:t>Perkins Plan Grant </a:t>
                      </a:r>
                    </a:p>
                  </a:txBody>
                  <a:tcPr/>
                </a:tc>
                <a:tc hMerge="1">
                  <a:txBody>
                    <a:bodyPr/>
                    <a:lstStyle/>
                    <a:p>
                      <a:endParaRPr lang="en-US"/>
                    </a:p>
                  </a:txBody>
                  <a:tcPr/>
                </a:tc>
                <a:extLst>
                  <a:ext uri="{0D108BD9-81ED-4DB2-BD59-A6C34878D82A}">
                    <a16:rowId xmlns:a16="http://schemas.microsoft.com/office/drawing/2014/main" val="2255278365"/>
                  </a:ext>
                </a:extLst>
              </a:tr>
              <a:tr h="389334">
                <a:tc>
                  <a:txBody>
                    <a:bodyPr/>
                    <a:lstStyle/>
                    <a:p>
                      <a:r>
                        <a:rPr lang="en-US" sz="2000" b="1">
                          <a:latin typeface="Franklin Gothic Medium"/>
                        </a:rPr>
                        <a:t>Application Launch</a:t>
                      </a:r>
                    </a:p>
                  </a:txBody>
                  <a:tcPr/>
                </a:tc>
                <a:tc>
                  <a:txBody>
                    <a:bodyPr/>
                    <a:lstStyle/>
                    <a:p>
                      <a:r>
                        <a:rPr lang="en-US" sz="2000"/>
                        <a:t>2/20/2025</a:t>
                      </a:r>
                    </a:p>
                  </a:txBody>
                  <a:tcPr/>
                </a:tc>
                <a:extLst>
                  <a:ext uri="{0D108BD9-81ED-4DB2-BD59-A6C34878D82A}">
                    <a16:rowId xmlns:a16="http://schemas.microsoft.com/office/drawing/2014/main" val="2323893843"/>
                  </a:ext>
                </a:extLst>
              </a:tr>
              <a:tr h="389334">
                <a:tc>
                  <a:txBody>
                    <a:bodyPr/>
                    <a:lstStyle/>
                    <a:p>
                      <a:r>
                        <a:rPr lang="en-US" sz="2000" b="1">
                          <a:latin typeface="Franklin Gothic Medium"/>
                        </a:rPr>
                        <a:t>Application Deadline</a:t>
                      </a:r>
                    </a:p>
                  </a:txBody>
                  <a:tcPr/>
                </a:tc>
                <a:tc>
                  <a:txBody>
                    <a:bodyPr/>
                    <a:lstStyle/>
                    <a:p>
                      <a:r>
                        <a:rPr lang="en-US" sz="2000"/>
                        <a:t>4/3/2025</a:t>
                      </a:r>
                    </a:p>
                  </a:txBody>
                  <a:tcPr/>
                </a:tc>
                <a:extLst>
                  <a:ext uri="{0D108BD9-81ED-4DB2-BD59-A6C34878D82A}">
                    <a16:rowId xmlns:a16="http://schemas.microsoft.com/office/drawing/2014/main" val="4120962674"/>
                  </a:ext>
                </a:extLst>
              </a:tr>
            </a:tbl>
          </a:graphicData>
        </a:graphic>
      </p:graphicFrame>
      <p:graphicFrame>
        <p:nvGraphicFramePr>
          <p:cNvPr id="9" name="Table 8">
            <a:extLst>
              <a:ext uri="{FF2B5EF4-FFF2-40B4-BE49-F238E27FC236}">
                <a16:creationId xmlns:a16="http://schemas.microsoft.com/office/drawing/2014/main" id="{FD3DE71E-64C8-BC11-BDE5-ABF46B523040}"/>
              </a:ext>
            </a:extLst>
          </p:cNvPr>
          <p:cNvGraphicFramePr>
            <a:graphicFrameLocks noGrp="1"/>
          </p:cNvGraphicFramePr>
          <p:nvPr>
            <p:extLst>
              <p:ext uri="{D42A27DB-BD31-4B8C-83A1-F6EECF244321}">
                <p14:modId xmlns:p14="http://schemas.microsoft.com/office/powerpoint/2010/main" val="3758215677"/>
              </p:ext>
            </p:extLst>
          </p:nvPr>
        </p:nvGraphicFramePr>
        <p:xfrm>
          <a:off x="676969" y="3365227"/>
          <a:ext cx="7823061" cy="2895600"/>
        </p:xfrm>
        <a:graphic>
          <a:graphicData uri="http://schemas.openxmlformats.org/drawingml/2006/table">
            <a:tbl>
              <a:tblPr firstRow="1" bandRow="1">
                <a:tableStyleId>{5C22544A-7EE6-4342-B048-85BDC9FD1C3A}</a:tableStyleId>
              </a:tblPr>
              <a:tblGrid>
                <a:gridCol w="4029739">
                  <a:extLst>
                    <a:ext uri="{9D8B030D-6E8A-4147-A177-3AD203B41FA5}">
                      <a16:colId xmlns:a16="http://schemas.microsoft.com/office/drawing/2014/main" val="172144276"/>
                    </a:ext>
                  </a:extLst>
                </a:gridCol>
                <a:gridCol w="3793322">
                  <a:extLst>
                    <a:ext uri="{9D8B030D-6E8A-4147-A177-3AD203B41FA5}">
                      <a16:colId xmlns:a16="http://schemas.microsoft.com/office/drawing/2014/main" val="107366680"/>
                    </a:ext>
                  </a:extLst>
                </a:gridCol>
              </a:tblGrid>
              <a:tr h="375137">
                <a:tc gridSpan="2">
                  <a:txBody>
                    <a:bodyPr/>
                    <a:lstStyle/>
                    <a:p>
                      <a:r>
                        <a:rPr lang="en-US" sz="2000" dirty="0">
                          <a:solidFill>
                            <a:schemeClr val="tx1"/>
                          </a:solidFill>
                        </a:rPr>
                        <a:t>Perkins Leadership Grants</a:t>
                      </a:r>
                    </a:p>
                  </a:txBody>
                  <a:tcPr/>
                </a:tc>
                <a:tc hMerge="1">
                  <a:txBody>
                    <a:bodyPr/>
                    <a:lstStyle/>
                    <a:p>
                      <a:endParaRPr lang="en-US"/>
                    </a:p>
                  </a:txBody>
                  <a:tcPr/>
                </a:tc>
                <a:extLst>
                  <a:ext uri="{0D108BD9-81ED-4DB2-BD59-A6C34878D82A}">
                    <a16:rowId xmlns:a16="http://schemas.microsoft.com/office/drawing/2014/main" val="2659380944"/>
                  </a:ext>
                </a:extLst>
              </a:tr>
              <a:tr h="375137">
                <a:tc>
                  <a:txBody>
                    <a:bodyPr/>
                    <a:lstStyle/>
                    <a:p>
                      <a:r>
                        <a:rPr lang="en-US" sz="2000" dirty="0">
                          <a:latin typeface="Franklin Gothic Medium"/>
                        </a:rPr>
                        <a:t>Application Launch</a:t>
                      </a:r>
                    </a:p>
                  </a:txBody>
                  <a:tcPr/>
                </a:tc>
                <a:tc>
                  <a:txBody>
                    <a:bodyPr/>
                    <a:lstStyle/>
                    <a:p>
                      <a:r>
                        <a:rPr lang="en-US" sz="2000" dirty="0"/>
                        <a:t>3/20/2025</a:t>
                      </a:r>
                    </a:p>
                  </a:txBody>
                  <a:tcPr anchor="ctr"/>
                </a:tc>
                <a:extLst>
                  <a:ext uri="{0D108BD9-81ED-4DB2-BD59-A6C34878D82A}">
                    <a16:rowId xmlns:a16="http://schemas.microsoft.com/office/drawing/2014/main" val="2503076736"/>
                  </a:ext>
                </a:extLst>
              </a:tr>
              <a:tr h="667928">
                <a:tc>
                  <a:txBody>
                    <a:bodyPr/>
                    <a:lstStyle/>
                    <a:p>
                      <a:r>
                        <a:rPr lang="en-US" sz="2000" dirty="0">
                          <a:latin typeface="Franklin Gothic Medium"/>
                        </a:rPr>
                        <a:t>Application Deadline</a:t>
                      </a:r>
                    </a:p>
                    <a:p>
                      <a:pPr lvl="0">
                        <a:buNone/>
                      </a:pPr>
                      <a:r>
                        <a:rPr lang="en-US" sz="2000" dirty="0"/>
                        <a:t>(Leadership Block, Corrections)</a:t>
                      </a:r>
                    </a:p>
                  </a:txBody>
                  <a:tcPr/>
                </a:tc>
                <a:tc>
                  <a:txBody>
                    <a:bodyPr/>
                    <a:lstStyle/>
                    <a:p>
                      <a:r>
                        <a:rPr lang="en-US" sz="2000" dirty="0"/>
                        <a:t>4/24/2025</a:t>
                      </a:r>
                    </a:p>
                  </a:txBody>
                  <a:tcPr anchor="ctr"/>
                </a:tc>
                <a:extLst>
                  <a:ext uri="{0D108BD9-81ED-4DB2-BD59-A6C34878D82A}">
                    <a16:rowId xmlns:a16="http://schemas.microsoft.com/office/drawing/2014/main" val="3975106126"/>
                  </a:ext>
                </a:extLst>
              </a:tr>
              <a:tr h="667928">
                <a:tc>
                  <a:txBody>
                    <a:bodyPr/>
                    <a:lstStyle/>
                    <a:p>
                      <a:r>
                        <a:rPr lang="en-US" sz="2000" dirty="0">
                          <a:latin typeface="Franklin Gothic Medium"/>
                        </a:rPr>
                        <a:t>Priority Application Deadline</a:t>
                      </a:r>
                      <a:endParaRPr lang="en-US" sz="2000">
                        <a:latin typeface="Franklin Gothic Medium"/>
                      </a:endParaRPr>
                    </a:p>
                    <a:p>
                      <a:pPr lvl="0">
                        <a:buNone/>
                      </a:pPr>
                      <a:r>
                        <a:rPr lang="en-US" sz="2000" dirty="0"/>
                        <a:t>(Non-Trad, Special Project)</a:t>
                      </a:r>
                    </a:p>
                  </a:txBody>
                  <a:tcPr/>
                </a:tc>
                <a:tc>
                  <a:txBody>
                    <a:bodyPr/>
                    <a:lstStyle/>
                    <a:p>
                      <a:r>
                        <a:rPr lang="en-US" sz="2000" dirty="0"/>
                        <a:t>4/24/2025</a:t>
                      </a:r>
                    </a:p>
                  </a:txBody>
                  <a:tcPr anchor="ctr"/>
                </a:tc>
                <a:extLst>
                  <a:ext uri="{0D108BD9-81ED-4DB2-BD59-A6C34878D82A}">
                    <a16:rowId xmlns:a16="http://schemas.microsoft.com/office/drawing/2014/main" val="4152368905"/>
                  </a:ext>
                </a:extLst>
              </a:tr>
              <a:tr h="667928">
                <a:tc>
                  <a:txBody>
                    <a:bodyPr/>
                    <a:lstStyle/>
                    <a:p>
                      <a:pPr lvl="0">
                        <a:buNone/>
                      </a:pPr>
                      <a:r>
                        <a:rPr lang="en-US" sz="2000" b="0" i="0" u="none" strike="noStrike" noProof="0" dirty="0">
                          <a:solidFill>
                            <a:srgbClr val="003764"/>
                          </a:solidFill>
                          <a:latin typeface="Franklin Gothic Medium"/>
                        </a:rPr>
                        <a:t>Final Application Deadline*</a:t>
                      </a:r>
                    </a:p>
                    <a:p>
                      <a:pPr lvl="0">
                        <a:buNone/>
                      </a:pPr>
                      <a:r>
                        <a:rPr lang="en-US" sz="2000" b="0" i="0" u="none" strike="noStrike" noProof="0" dirty="0">
                          <a:solidFill>
                            <a:srgbClr val="003764"/>
                          </a:solidFill>
                          <a:latin typeface="Franklin Gothic Book"/>
                        </a:rPr>
                        <a:t>(Non-Trad, Special Project)</a:t>
                      </a:r>
                      <a:endParaRPr lang="en-US" dirty="0"/>
                    </a:p>
                  </a:txBody>
                  <a:tcPr/>
                </a:tc>
                <a:tc>
                  <a:txBody>
                    <a:bodyPr/>
                    <a:lstStyle/>
                    <a:p>
                      <a:pPr lvl="0">
                        <a:buNone/>
                      </a:pPr>
                      <a:r>
                        <a:rPr lang="en-US" sz="2000" b="0" i="0" u="none" strike="noStrike" noProof="0" dirty="0">
                          <a:solidFill>
                            <a:srgbClr val="003764"/>
                          </a:solidFill>
                          <a:latin typeface="Franklin Gothic Book"/>
                        </a:rPr>
                        <a:t>9/18/2025</a:t>
                      </a:r>
                      <a:endParaRPr lang="en-US" dirty="0"/>
                    </a:p>
                  </a:txBody>
                  <a:tcPr anchor="ctr"/>
                </a:tc>
                <a:extLst>
                  <a:ext uri="{0D108BD9-81ED-4DB2-BD59-A6C34878D82A}">
                    <a16:rowId xmlns:a16="http://schemas.microsoft.com/office/drawing/2014/main" val="85899351"/>
                  </a:ext>
                </a:extLst>
              </a:tr>
            </a:tbl>
          </a:graphicData>
        </a:graphic>
      </p:graphicFrame>
      <p:sp>
        <p:nvSpPr>
          <p:cNvPr id="11" name="TextBox 10">
            <a:extLst>
              <a:ext uri="{FF2B5EF4-FFF2-40B4-BE49-F238E27FC236}">
                <a16:creationId xmlns:a16="http://schemas.microsoft.com/office/drawing/2014/main" id="{2C642D63-5E3B-53A4-F983-BCA0144C6650}"/>
              </a:ext>
            </a:extLst>
          </p:cNvPr>
          <p:cNvSpPr txBox="1"/>
          <p:nvPr/>
        </p:nvSpPr>
        <p:spPr>
          <a:xfrm>
            <a:off x="5286452" y="6292008"/>
            <a:ext cx="321842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*based on available funding</a:t>
            </a:r>
          </a:p>
        </p:txBody>
      </p:sp>
    </p:spTree>
    <p:extLst>
      <p:ext uri="{BB962C8B-B14F-4D97-AF65-F5344CB8AC3E}">
        <p14:creationId xmlns:p14="http://schemas.microsoft.com/office/powerpoint/2010/main" val="82107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82208"/>
            <a:ext cx="8336975" cy="657315"/>
          </a:xfrm>
        </p:spPr>
        <p:txBody>
          <a:bodyPr lIns="91440" tIns="45720" rIns="91440" bIns="45720" anchor="t"/>
          <a:lstStyle/>
          <a:p>
            <a:r>
              <a:rPr lang="en-US">
                <a:ea typeface="+mj-lt"/>
                <a:cs typeface="+mj-lt"/>
              </a:rPr>
              <a:t>Perkins Trainings</a:t>
            </a:r>
            <a:endParaRPr lang="en-US"/>
          </a:p>
        </p:txBody>
      </p:sp>
      <p:graphicFrame>
        <p:nvGraphicFramePr>
          <p:cNvPr id="3" name="Content Placeholder 2">
            <a:extLst>
              <a:ext uri="{FF2B5EF4-FFF2-40B4-BE49-F238E27FC236}">
                <a16:creationId xmlns:a16="http://schemas.microsoft.com/office/drawing/2014/main" id="{69FAC5B6-EE24-C8F7-E917-2A752D08801A}"/>
              </a:ext>
            </a:extLst>
          </p:cNvPr>
          <p:cNvGraphicFramePr>
            <a:graphicFrameLocks noGrp="1"/>
          </p:cNvGraphicFramePr>
          <p:nvPr>
            <p:ph idx="1"/>
            <p:extLst>
              <p:ext uri="{D42A27DB-BD31-4B8C-83A1-F6EECF244321}">
                <p14:modId xmlns:p14="http://schemas.microsoft.com/office/powerpoint/2010/main" val="2104233173"/>
              </p:ext>
            </p:extLst>
          </p:nvPr>
        </p:nvGraphicFramePr>
        <p:xfrm>
          <a:off x="536575" y="2414588"/>
          <a:ext cx="8333423" cy="3495402"/>
        </p:xfrm>
        <a:graphic>
          <a:graphicData uri="http://schemas.openxmlformats.org/drawingml/2006/table">
            <a:tbl>
              <a:tblPr firstRow="1" bandRow="1">
                <a:tableStyleId>{BC89EF96-8CEA-46FF-86C4-4CE0E7609802}</a:tableStyleId>
              </a:tblPr>
              <a:tblGrid>
                <a:gridCol w="1525516">
                  <a:extLst>
                    <a:ext uri="{9D8B030D-6E8A-4147-A177-3AD203B41FA5}">
                      <a16:colId xmlns:a16="http://schemas.microsoft.com/office/drawing/2014/main" val="1083150294"/>
                    </a:ext>
                  </a:extLst>
                </a:gridCol>
                <a:gridCol w="1810129">
                  <a:extLst>
                    <a:ext uri="{9D8B030D-6E8A-4147-A177-3AD203B41FA5}">
                      <a16:colId xmlns:a16="http://schemas.microsoft.com/office/drawing/2014/main" val="2646420485"/>
                    </a:ext>
                  </a:extLst>
                </a:gridCol>
                <a:gridCol w="4997778">
                  <a:extLst>
                    <a:ext uri="{9D8B030D-6E8A-4147-A177-3AD203B41FA5}">
                      <a16:colId xmlns:a16="http://schemas.microsoft.com/office/drawing/2014/main" val="2928282902"/>
                    </a:ext>
                  </a:extLst>
                </a:gridCol>
              </a:tblGrid>
              <a:tr h="582567">
                <a:tc>
                  <a:txBody>
                    <a:bodyPr/>
                    <a:lstStyle/>
                    <a:p>
                      <a:r>
                        <a:rPr lang="en-US" b="1"/>
                        <a:t>February 10</a:t>
                      </a:r>
                    </a:p>
                  </a:txBody>
                  <a:tcPr anchor="ctr"/>
                </a:tc>
                <a:tc>
                  <a:txBody>
                    <a:bodyPr/>
                    <a:lstStyle/>
                    <a:p>
                      <a:r>
                        <a:rPr lang="en-US" b="0"/>
                        <a:t>3:00-4:30pm</a:t>
                      </a:r>
                    </a:p>
                  </a:txBody>
                  <a:tcPr anchor="ctr"/>
                </a:tc>
                <a:tc>
                  <a:txBody>
                    <a:bodyPr/>
                    <a:lstStyle/>
                    <a:p>
                      <a:pPr lvl="0">
                        <a:buNone/>
                      </a:pPr>
                      <a:r>
                        <a:rPr lang="en-US" b="0">
                          <a:hlinkClick r:id="rId2"/>
                        </a:rPr>
                        <a:t>Advisory Committees</a:t>
                      </a:r>
                      <a:endParaRPr lang="en-US" b="0"/>
                    </a:p>
                  </a:txBody>
                  <a:tcPr anchor="ctr"/>
                </a:tc>
                <a:extLst>
                  <a:ext uri="{0D108BD9-81ED-4DB2-BD59-A6C34878D82A}">
                    <a16:rowId xmlns:a16="http://schemas.microsoft.com/office/drawing/2014/main" val="2271984445"/>
                  </a:ext>
                </a:extLst>
              </a:tr>
              <a:tr h="582567">
                <a:tc>
                  <a:txBody>
                    <a:bodyPr/>
                    <a:lstStyle/>
                    <a:p>
                      <a:r>
                        <a:rPr lang="en-US" b="1"/>
                        <a:t>February 11</a:t>
                      </a:r>
                    </a:p>
                  </a:txBody>
                  <a:tcPr anchor="ctr"/>
                </a:tc>
                <a:tc>
                  <a:txBody>
                    <a:bodyPr/>
                    <a:lstStyle/>
                    <a:p>
                      <a:pPr lvl="0">
                        <a:buNone/>
                      </a:pPr>
                      <a:r>
                        <a:rPr lang="en-US" sz="1800" b="0" i="0" u="none" strike="noStrike" noProof="0">
                          <a:solidFill>
                            <a:srgbClr val="003764"/>
                          </a:solidFill>
                          <a:latin typeface="Franklin Gothic Book"/>
                        </a:rPr>
                        <a:t>3:00-4:30pm</a:t>
                      </a:r>
                      <a:endParaRPr lang="en-US"/>
                    </a:p>
                  </a:txBody>
                  <a:tcPr anchor="ctr"/>
                </a:tc>
                <a:tc>
                  <a:txBody>
                    <a:bodyPr/>
                    <a:lstStyle/>
                    <a:p>
                      <a:pPr lvl="0">
                        <a:buNone/>
                      </a:pPr>
                      <a:r>
                        <a:rPr lang="en-US" b="0">
                          <a:hlinkClick r:id="rId3"/>
                        </a:rPr>
                        <a:t>Professional Technical Certification</a:t>
                      </a:r>
                      <a:endParaRPr lang="en-US" b="0"/>
                    </a:p>
                  </a:txBody>
                  <a:tcPr anchor="ctr"/>
                </a:tc>
                <a:extLst>
                  <a:ext uri="{0D108BD9-81ED-4DB2-BD59-A6C34878D82A}">
                    <a16:rowId xmlns:a16="http://schemas.microsoft.com/office/drawing/2014/main" val="3232950661"/>
                  </a:ext>
                </a:extLst>
              </a:tr>
              <a:tr h="582567">
                <a:tc>
                  <a:txBody>
                    <a:bodyPr/>
                    <a:lstStyle/>
                    <a:p>
                      <a:r>
                        <a:rPr lang="en-US" b="1"/>
                        <a:t>February 14</a:t>
                      </a:r>
                    </a:p>
                  </a:txBody>
                  <a:tcPr anchor="ctr"/>
                </a:tc>
                <a:tc>
                  <a:txBody>
                    <a:bodyPr/>
                    <a:lstStyle/>
                    <a:p>
                      <a:r>
                        <a:rPr lang="en-US"/>
                        <a:t>8:15-9:00am</a:t>
                      </a:r>
                    </a:p>
                  </a:txBody>
                  <a:tcPr anchor="ctr"/>
                </a:tc>
                <a:tc>
                  <a:txBody>
                    <a:bodyPr/>
                    <a:lstStyle/>
                    <a:p>
                      <a:pPr lvl="0">
                        <a:buNone/>
                      </a:pPr>
                      <a:r>
                        <a:rPr lang="en-US">
                          <a:hlinkClick r:id="rId4"/>
                        </a:rPr>
                        <a:t>Virtual Office Hour: Allowability</a:t>
                      </a:r>
                      <a:endParaRPr lang="en-US"/>
                    </a:p>
                  </a:txBody>
                  <a:tcPr anchor="ctr"/>
                </a:tc>
                <a:extLst>
                  <a:ext uri="{0D108BD9-81ED-4DB2-BD59-A6C34878D82A}">
                    <a16:rowId xmlns:a16="http://schemas.microsoft.com/office/drawing/2014/main" val="1620942530"/>
                  </a:ext>
                </a:extLst>
              </a:tr>
              <a:tr h="582567">
                <a:tc>
                  <a:txBody>
                    <a:bodyPr/>
                    <a:lstStyle/>
                    <a:p>
                      <a:r>
                        <a:rPr lang="en-US" b="1"/>
                        <a:t>February 19</a:t>
                      </a:r>
                    </a:p>
                  </a:txBody>
                  <a:tcPr anchor="ctr"/>
                </a:tc>
                <a:tc>
                  <a:txBody>
                    <a:bodyPr/>
                    <a:lstStyle/>
                    <a:p>
                      <a:r>
                        <a:rPr lang="en-US"/>
                        <a:t>1:00-2:30pm</a:t>
                      </a:r>
                    </a:p>
                  </a:txBody>
                  <a:tcPr anchor="ctr"/>
                </a:tc>
                <a:tc>
                  <a:txBody>
                    <a:bodyPr/>
                    <a:lstStyle/>
                    <a:p>
                      <a:pPr lvl="0">
                        <a:buNone/>
                      </a:pPr>
                      <a:r>
                        <a:rPr lang="en-US">
                          <a:hlinkClick r:id="rId5"/>
                        </a:rPr>
                        <a:t>FY26 Perkins Workforce Grants</a:t>
                      </a:r>
                      <a:endParaRPr lang="en-US"/>
                    </a:p>
                  </a:txBody>
                  <a:tcPr anchor="ctr"/>
                </a:tc>
                <a:extLst>
                  <a:ext uri="{0D108BD9-81ED-4DB2-BD59-A6C34878D82A}">
                    <a16:rowId xmlns:a16="http://schemas.microsoft.com/office/drawing/2014/main" val="1288616476"/>
                  </a:ext>
                </a:extLst>
              </a:tr>
              <a:tr h="582567">
                <a:tc>
                  <a:txBody>
                    <a:bodyPr/>
                    <a:lstStyle/>
                    <a:p>
                      <a:r>
                        <a:rPr lang="en-US" b="1"/>
                        <a:t>March 14</a:t>
                      </a:r>
                    </a:p>
                  </a:txBody>
                  <a:tcPr anchor="ctr"/>
                </a:tc>
                <a:tc>
                  <a:txBody>
                    <a:bodyPr/>
                    <a:lstStyle/>
                    <a:p>
                      <a:pPr lvl="0">
                        <a:buNone/>
                      </a:pPr>
                      <a:r>
                        <a:rPr lang="en-US" sz="1800" b="0" i="0" u="none" strike="noStrike" noProof="0">
                          <a:solidFill>
                            <a:srgbClr val="003764"/>
                          </a:solidFill>
                          <a:latin typeface="Franklin Gothic Book"/>
                        </a:rPr>
                        <a:t>8:15-9:00am</a:t>
                      </a:r>
                      <a:endParaRPr lang="en-US"/>
                    </a:p>
                  </a:txBody>
                  <a:tcPr anchor="ctr"/>
                </a:tc>
                <a:tc>
                  <a:txBody>
                    <a:bodyPr/>
                    <a:lstStyle/>
                    <a:p>
                      <a:pPr lvl="0">
                        <a:buNone/>
                      </a:pPr>
                      <a:r>
                        <a:rPr lang="en-US">
                          <a:hlinkClick r:id="rId4"/>
                        </a:rPr>
                        <a:t>Virtual Office Hour: Non-Trad Enrollment</a:t>
                      </a:r>
                      <a:endParaRPr lang="en-US"/>
                    </a:p>
                  </a:txBody>
                  <a:tcPr anchor="ctr"/>
                </a:tc>
                <a:extLst>
                  <a:ext uri="{0D108BD9-81ED-4DB2-BD59-A6C34878D82A}">
                    <a16:rowId xmlns:a16="http://schemas.microsoft.com/office/drawing/2014/main" val="538076064"/>
                  </a:ext>
                </a:extLst>
              </a:tr>
              <a:tr h="582567">
                <a:tc>
                  <a:txBody>
                    <a:bodyPr/>
                    <a:lstStyle/>
                    <a:p>
                      <a:pPr lvl="0">
                        <a:buNone/>
                      </a:pPr>
                      <a:r>
                        <a:rPr lang="en-US" b="1"/>
                        <a:t>April 11</a:t>
                      </a:r>
                      <a:endParaRPr lang="en-US"/>
                    </a:p>
                  </a:txBody>
                  <a:tcPr anchor="ctr"/>
                </a:tc>
                <a:tc>
                  <a:txBody>
                    <a:bodyPr/>
                    <a:lstStyle/>
                    <a:p>
                      <a:pPr lvl="0">
                        <a:buNone/>
                      </a:pPr>
                      <a:r>
                        <a:rPr lang="en-US" sz="1800" b="0" i="0" u="none" strike="noStrike" noProof="0">
                          <a:solidFill>
                            <a:srgbClr val="003764"/>
                          </a:solidFill>
                          <a:latin typeface="Franklin Gothic Book"/>
                        </a:rPr>
                        <a:t>8:15-9:00am</a:t>
                      </a:r>
                      <a:endParaRPr lang="en-US"/>
                    </a:p>
                  </a:txBody>
                  <a:tcPr anchor="ctr"/>
                </a:tc>
                <a:tc>
                  <a:txBody>
                    <a:bodyPr/>
                    <a:lstStyle/>
                    <a:p>
                      <a:pPr lvl="0">
                        <a:buNone/>
                      </a:pPr>
                      <a:r>
                        <a:rPr lang="en-US">
                          <a:hlinkClick r:id="rId4"/>
                        </a:rPr>
                        <a:t>Virtual Office Hour: Partner Engagement</a:t>
                      </a:r>
                      <a:endParaRPr lang="en-US"/>
                    </a:p>
                  </a:txBody>
                  <a:tcPr anchor="ctr"/>
                </a:tc>
                <a:extLst>
                  <a:ext uri="{0D108BD9-81ED-4DB2-BD59-A6C34878D82A}">
                    <a16:rowId xmlns:a16="http://schemas.microsoft.com/office/drawing/2014/main" val="4208626218"/>
                  </a:ext>
                </a:extLst>
              </a:tr>
            </a:tbl>
          </a:graphicData>
        </a:graphic>
      </p:graphicFrame>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dirty="0" smtClean="0"/>
              <a:pPr/>
              <a:t>15</a:t>
            </a:fld>
            <a:endParaRPr lang="en-US"/>
          </a:p>
        </p:txBody>
      </p:sp>
    </p:spTree>
    <p:extLst>
      <p:ext uri="{BB962C8B-B14F-4D97-AF65-F5344CB8AC3E}">
        <p14:creationId xmlns:p14="http://schemas.microsoft.com/office/powerpoint/2010/main" val="2617217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37" y="1350491"/>
            <a:ext cx="8397278" cy="543940"/>
          </a:xfrm>
        </p:spPr>
        <p:txBody>
          <a:bodyPr lIns="91440" tIns="45720" rIns="91440" bIns="45720" anchor="t"/>
          <a:lstStyle/>
          <a:p>
            <a:r>
              <a:rPr lang="en-US" sz="3200"/>
              <a:t>Program Approval Updates</a:t>
            </a:r>
            <a:endParaRPr lang="en-US" sz="1600"/>
          </a:p>
        </p:txBody>
      </p:sp>
      <p:sp>
        <p:nvSpPr>
          <p:cNvPr id="3" name="Content Placeholder 2"/>
          <p:cNvSpPr>
            <a:spLocks noGrp="1"/>
          </p:cNvSpPr>
          <p:nvPr>
            <p:ph idx="1"/>
          </p:nvPr>
        </p:nvSpPr>
        <p:spPr>
          <a:xfrm>
            <a:off x="144023" y="2145763"/>
            <a:ext cx="8862379" cy="4708616"/>
          </a:xfrm>
        </p:spPr>
        <p:txBody>
          <a:bodyPr lIns="91440" tIns="45720" rIns="91440" bIns="45720" anchor="t"/>
          <a:lstStyle/>
          <a:p>
            <a:pPr indent="0">
              <a:spcAft>
                <a:spcPts val="400"/>
              </a:spcAft>
              <a:buNone/>
            </a:pPr>
            <a:r>
              <a:rPr lang="en-US" sz="2400" b="1"/>
              <a:t>New PAR Site</a:t>
            </a:r>
            <a:endParaRPr lang="en-US" sz="2400"/>
          </a:p>
          <a:p>
            <a:pPr marL="571500" indent="-342900">
              <a:spcAft>
                <a:spcPts val="400"/>
              </a:spcAft>
            </a:pPr>
            <a:r>
              <a:rPr lang="en-US" sz="2000"/>
              <a:t>Processed 44 new PARs since spring of last year</a:t>
            </a:r>
            <a:endParaRPr lang="en-US" sz="2400"/>
          </a:p>
          <a:p>
            <a:pPr marL="971550" lvl="1" indent="-285750">
              <a:spcAft>
                <a:spcPts val="400"/>
              </a:spcAft>
              <a:buFont typeface="Courier New" panose="020B0604020202020204" pitchFamily="34" charset="0"/>
              <a:buChar char="o"/>
            </a:pPr>
            <a:r>
              <a:rPr lang="en-US" sz="1800"/>
              <a:t>Refer to WEC winter meeting resources link for information on new PARs, and plan codes that began teach out or were inactivated the last year.</a:t>
            </a:r>
          </a:p>
          <a:p>
            <a:pPr marL="571500" indent="-342900">
              <a:spcAft>
                <a:spcPts val="400"/>
              </a:spcAft>
            </a:pPr>
            <a:r>
              <a:rPr lang="en-US" sz="2000"/>
              <a:t>Only accepting professional technical program requests through new site. Apprenticeship and transfer requests will be implemented soon. </a:t>
            </a:r>
            <a:endParaRPr lang="en-US"/>
          </a:p>
          <a:p>
            <a:pPr marL="571500" indent="-342900">
              <a:spcAft>
                <a:spcPts val="400"/>
              </a:spcAft>
            </a:pPr>
            <a:r>
              <a:rPr lang="en-US" sz="2000"/>
              <a:t>Future Enhancements to the site</a:t>
            </a:r>
            <a:endParaRPr lang="en-US"/>
          </a:p>
          <a:p>
            <a:pPr marL="971550" lvl="1" indent="-285750">
              <a:spcAft>
                <a:spcPts val="400"/>
              </a:spcAft>
              <a:buFont typeface="Courier New" panose="020B0604020202020204" pitchFamily="34" charset="0"/>
              <a:buChar char="o"/>
            </a:pPr>
            <a:r>
              <a:rPr lang="en-US" sz="1800"/>
              <a:t>Upgrades to the dashboard so it's easier to see the new plans you've requested.</a:t>
            </a:r>
          </a:p>
          <a:p>
            <a:pPr marL="971550" lvl="1" indent="-285750">
              <a:spcAft>
                <a:spcPts val="400"/>
              </a:spcAft>
              <a:buFont typeface="Courier New" panose="020B0604020202020204" pitchFamily="34" charset="0"/>
              <a:buChar char="o"/>
            </a:pPr>
            <a:r>
              <a:rPr lang="en-US" sz="1800"/>
              <a:t>PDF of what was requested will be sent to requesters and the secondary emails at your college.  </a:t>
            </a:r>
          </a:p>
          <a:p>
            <a:pPr marL="971550" lvl="1" indent="-285750">
              <a:spcAft>
                <a:spcPts val="400"/>
              </a:spcAft>
              <a:buFont typeface="Courier New" panose="020B0604020202020204" pitchFamily="34" charset="0"/>
              <a:buChar char="o"/>
            </a:pPr>
            <a:r>
              <a:rPr lang="en-US" sz="1800"/>
              <a:t>Revisions to existing fields (drop down function and auto populate feature). </a:t>
            </a:r>
          </a:p>
          <a:p>
            <a:pPr marL="971550" lvl="1" indent="-285750">
              <a:spcAft>
                <a:spcPts val="400"/>
              </a:spcAft>
              <a:buFont typeface="Courier New" panose="020B0604020202020204" pitchFamily="34" charset="0"/>
              <a:buChar char="o"/>
            </a:pPr>
            <a:r>
              <a:rPr lang="en-US" sz="1800"/>
              <a:t>College user management document to come. </a:t>
            </a:r>
          </a:p>
          <a:p>
            <a:pPr indent="0">
              <a:spcAft>
                <a:spcPts val="400"/>
              </a:spcAft>
              <a:buNone/>
            </a:pPr>
            <a:endParaRPr lang="en-US" sz="1600" b="1"/>
          </a:p>
          <a:p>
            <a:pPr marL="1371600" lvl="3" indent="0">
              <a:buNone/>
            </a:pPr>
            <a:endParaRPr lang="en-US" sz="1400"/>
          </a:p>
          <a:p>
            <a:pPr lvl="2"/>
            <a:endParaRPr lang="en-US" sz="1600"/>
          </a:p>
          <a:p>
            <a:pPr lvl="2"/>
            <a:endParaRPr lang="en-US" sz="1600"/>
          </a:p>
        </p:txBody>
      </p:sp>
      <p:sp>
        <p:nvSpPr>
          <p:cNvPr id="4" name="Slide Number Placeholder 3"/>
          <p:cNvSpPr>
            <a:spLocks noGrp="1"/>
          </p:cNvSpPr>
          <p:nvPr>
            <p:ph type="sldNum" sz="quarter" idx="12"/>
          </p:nvPr>
        </p:nvSpPr>
        <p:spPr/>
        <p:txBody>
          <a:bodyPr/>
          <a:lstStyle/>
          <a:p>
            <a:fld id="{DEE5BC03-7CE3-4FE3-BC0A-0ACCA8AC1F24}" type="slidenum">
              <a:rPr lang="en-US" smtClean="0"/>
              <a:pPr/>
              <a:t>16</a:t>
            </a:fld>
            <a:endParaRPr lang="en-US"/>
          </a:p>
        </p:txBody>
      </p:sp>
    </p:spTree>
    <p:extLst>
      <p:ext uri="{BB962C8B-B14F-4D97-AF65-F5344CB8AC3E}">
        <p14:creationId xmlns:p14="http://schemas.microsoft.com/office/powerpoint/2010/main" val="3383783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5E939-E0F9-C398-345A-9558F0A1EE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21251F-31CE-236A-F0A9-37289880A08D}"/>
              </a:ext>
            </a:extLst>
          </p:cNvPr>
          <p:cNvSpPr>
            <a:spLocks noGrp="1"/>
          </p:cNvSpPr>
          <p:nvPr>
            <p:ph type="title"/>
          </p:nvPr>
        </p:nvSpPr>
        <p:spPr>
          <a:xfrm>
            <a:off x="471437" y="1360301"/>
            <a:ext cx="8397278" cy="485074"/>
          </a:xfrm>
        </p:spPr>
        <p:txBody>
          <a:bodyPr lIns="91440" tIns="45720" rIns="91440" bIns="45720" anchor="t"/>
          <a:lstStyle/>
          <a:p>
            <a:r>
              <a:rPr lang="en-US" sz="3200"/>
              <a:t>Program Approval Updates</a:t>
            </a:r>
            <a:endParaRPr lang="en-US" sz="1600"/>
          </a:p>
        </p:txBody>
      </p:sp>
      <p:sp>
        <p:nvSpPr>
          <p:cNvPr id="3" name="Content Placeholder 2">
            <a:extLst>
              <a:ext uri="{FF2B5EF4-FFF2-40B4-BE49-F238E27FC236}">
                <a16:creationId xmlns:a16="http://schemas.microsoft.com/office/drawing/2014/main" id="{D5881EFA-4D0B-F94A-3B4D-1B662CED34B2}"/>
              </a:ext>
            </a:extLst>
          </p:cNvPr>
          <p:cNvSpPr>
            <a:spLocks noGrp="1"/>
          </p:cNvSpPr>
          <p:nvPr>
            <p:ph idx="1"/>
          </p:nvPr>
        </p:nvSpPr>
        <p:spPr>
          <a:xfrm>
            <a:off x="144023" y="1969162"/>
            <a:ext cx="8862379" cy="4885217"/>
          </a:xfrm>
        </p:spPr>
        <p:txBody>
          <a:bodyPr lIns="91440" tIns="45720" rIns="91440" bIns="45720" anchor="t"/>
          <a:lstStyle/>
          <a:p>
            <a:pPr marL="0" indent="0">
              <a:buNone/>
            </a:pPr>
            <a:r>
              <a:rPr lang="en-US" sz="2400" b="1"/>
              <a:t> PAR Guidelines</a:t>
            </a:r>
            <a:endParaRPr lang="en-US" sz="2400"/>
          </a:p>
          <a:p>
            <a:pPr lvl="1"/>
            <a:r>
              <a:rPr lang="en-US" sz="2000"/>
              <a:t>Recent Updates</a:t>
            </a:r>
          </a:p>
          <a:p>
            <a:pPr marL="1085850" lvl="2" indent="-171450">
              <a:spcBef>
                <a:spcPts val="0"/>
              </a:spcBef>
              <a:buFont typeface="Courier New" panose="020B0604020202020204" pitchFamily="34" charset="0"/>
              <a:buChar char="o"/>
            </a:pPr>
            <a:r>
              <a:rPr lang="en-US" sz="1600"/>
              <a:t>Information and links to resources about college advisory committee procedures.</a:t>
            </a:r>
          </a:p>
          <a:p>
            <a:pPr marL="1085850" lvl="2" indent="-171450">
              <a:spcBef>
                <a:spcPts val="0"/>
              </a:spcBef>
              <a:buFont typeface="Courier New" panose="020B0604020202020204" pitchFamily="34" charset="0"/>
              <a:buChar char="o"/>
            </a:pPr>
            <a:r>
              <a:rPr lang="en-US" sz="1600"/>
              <a:t>Updated the resources section to provide colleges resources to help identify existing programs, wage, occupation data. Also added a template colleges can use for collaboration agreements.</a:t>
            </a:r>
          </a:p>
          <a:p>
            <a:pPr marL="1085850" lvl="2" indent="-171450">
              <a:spcBef>
                <a:spcPts val="0"/>
              </a:spcBef>
              <a:buFont typeface="Courier New" panose="020B0604020202020204" pitchFamily="34" charset="0"/>
              <a:buChar char="o"/>
            </a:pPr>
            <a:r>
              <a:rPr lang="en-US" sz="1600"/>
              <a:t>Added more definitions on the terms you see when using the PAR form.</a:t>
            </a:r>
          </a:p>
          <a:p>
            <a:pPr lvl="1"/>
            <a:r>
              <a:rPr lang="en-US" sz="2000"/>
              <a:t>Future Updates</a:t>
            </a:r>
          </a:p>
          <a:p>
            <a:pPr marL="1085850" lvl="2" indent="-171450">
              <a:spcBef>
                <a:spcPts val="0"/>
              </a:spcBef>
              <a:buFont typeface="Courier New" panose="020B0604020202020204" pitchFamily="34" charset="0"/>
              <a:buChar char="o"/>
            </a:pPr>
            <a:r>
              <a:rPr lang="en-US" sz="1600"/>
              <a:t>Reviewing and revising the Objection process.</a:t>
            </a:r>
          </a:p>
          <a:p>
            <a:pPr marL="1085850" lvl="2" indent="-171450">
              <a:spcBef>
                <a:spcPts val="0"/>
              </a:spcBef>
              <a:buFont typeface="Courier New" panose="020B0604020202020204" pitchFamily="34" charset="0"/>
              <a:buChar char="o"/>
            </a:pPr>
            <a:r>
              <a:rPr lang="en-US" sz="1600"/>
              <a:t>Adding more information on the apprenticeship registration process. </a:t>
            </a:r>
          </a:p>
          <a:p>
            <a:pPr marL="0" indent="0">
              <a:buNone/>
            </a:pPr>
            <a:r>
              <a:rPr lang="en-US" sz="2400" b="1"/>
              <a:t> BAS and Prof/Tech PAR Alignment</a:t>
            </a:r>
          </a:p>
          <a:p>
            <a:pPr marL="1085850" lvl="2" indent="-171450">
              <a:spcBef>
                <a:spcPts val="0"/>
              </a:spcBef>
              <a:buFont typeface="Courier New" panose="020B0604020202020204" pitchFamily="34" charset="0"/>
              <a:buChar char="o"/>
            </a:pPr>
            <a:r>
              <a:rPr lang="en-US" sz="1600"/>
              <a:t>Working with Policy Associate over BAS Programs to adopt our process for program approval and maintenance of programs.</a:t>
            </a:r>
          </a:p>
          <a:p>
            <a:pPr marL="1085850" lvl="2" indent="-171450">
              <a:spcBef>
                <a:spcPts val="0"/>
              </a:spcBef>
              <a:spcAft>
                <a:spcPts val="600"/>
              </a:spcAft>
              <a:buFont typeface="Courier New" panose="020B0604020202020204" pitchFamily="34" charset="0"/>
              <a:buChar char="o"/>
            </a:pPr>
            <a:r>
              <a:rPr lang="en-US" sz="1600"/>
              <a:t>Identify in </a:t>
            </a:r>
            <a:r>
              <a:rPr lang="en-US" sz="1600" err="1"/>
              <a:t>ctcLink</a:t>
            </a:r>
            <a:r>
              <a:rPr lang="en-US" sz="1600"/>
              <a:t> inventory Associate degree programs that feed into BAS programs. </a:t>
            </a:r>
          </a:p>
          <a:p>
            <a:pPr marL="0" indent="0">
              <a:lnSpc>
                <a:spcPct val="0"/>
              </a:lnSpc>
              <a:buNone/>
            </a:pPr>
            <a:r>
              <a:rPr lang="en-US" sz="2400" b="1"/>
              <a:t> Program Inventory</a:t>
            </a:r>
            <a:endParaRPr lang="en-US" sz="2400"/>
          </a:p>
          <a:p>
            <a:pPr lvl="1"/>
            <a:r>
              <a:rPr lang="en-US" sz="2000"/>
              <a:t>Inventory alignment and program status updates. </a:t>
            </a:r>
          </a:p>
          <a:p>
            <a:pPr marL="457200" lvl="1" indent="0">
              <a:buNone/>
            </a:pPr>
            <a:endParaRPr lang="en-US" sz="1600" b="1"/>
          </a:p>
          <a:p>
            <a:endParaRPr lang="en-US" sz="1600" b="1"/>
          </a:p>
          <a:p>
            <a:pPr marL="1371600" lvl="3" indent="0">
              <a:buNone/>
            </a:pPr>
            <a:endParaRPr lang="en-US" sz="1400"/>
          </a:p>
          <a:p>
            <a:pPr lvl="2">
              <a:buFont typeface="Courier New" panose="020B0604020202020204" pitchFamily="34" charset="0"/>
              <a:buChar char="o"/>
            </a:pPr>
            <a:endParaRPr lang="en-US" sz="1600"/>
          </a:p>
          <a:p>
            <a:pPr lvl="2">
              <a:buFont typeface="Courier New" panose="020B0604020202020204" pitchFamily="34" charset="0"/>
              <a:buChar char="o"/>
            </a:pPr>
            <a:endParaRPr lang="en-US" sz="1600"/>
          </a:p>
        </p:txBody>
      </p:sp>
      <p:sp>
        <p:nvSpPr>
          <p:cNvPr id="4" name="Slide Number Placeholder 3">
            <a:extLst>
              <a:ext uri="{FF2B5EF4-FFF2-40B4-BE49-F238E27FC236}">
                <a16:creationId xmlns:a16="http://schemas.microsoft.com/office/drawing/2014/main" id="{1EE4799C-3CAB-60C0-F312-63DDB2E04632}"/>
              </a:ext>
            </a:extLst>
          </p:cNvPr>
          <p:cNvSpPr>
            <a:spLocks noGrp="1"/>
          </p:cNvSpPr>
          <p:nvPr>
            <p:ph type="sldNum" sz="quarter" idx="12"/>
          </p:nvPr>
        </p:nvSpPr>
        <p:spPr/>
        <p:txBody>
          <a:bodyPr/>
          <a:lstStyle/>
          <a:p>
            <a:fld id="{DEE5BC03-7CE3-4FE3-BC0A-0ACCA8AC1F24}" type="slidenum">
              <a:rPr lang="en-US" smtClean="0"/>
              <a:pPr/>
              <a:t>17</a:t>
            </a:fld>
            <a:endParaRPr lang="en-US"/>
          </a:p>
        </p:txBody>
      </p:sp>
    </p:spTree>
    <p:extLst>
      <p:ext uri="{BB962C8B-B14F-4D97-AF65-F5344CB8AC3E}">
        <p14:creationId xmlns:p14="http://schemas.microsoft.com/office/powerpoint/2010/main" val="3691116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Sector Response</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098030"/>
            <a:ext cx="8336975" cy="4759970"/>
          </a:xfrm>
        </p:spPr>
        <p:txBody>
          <a:bodyPr lIns="91440" tIns="45720" rIns="91440" bIns="45720" anchor="t"/>
          <a:lstStyle/>
          <a:p>
            <a:pPr marL="0" indent="0">
              <a:buNone/>
            </a:pPr>
            <a:r>
              <a:rPr lang="en-US" sz="2000" b="1">
                <a:latin typeface="Franklin Gothic Book"/>
              </a:rPr>
              <a:t>Sector Response: </a:t>
            </a:r>
            <a:r>
              <a:rPr lang="en-US" sz="2000">
                <a:latin typeface="Franklin Gothic Book"/>
              </a:rPr>
              <a:t>Support colleges as they deliver career and sector-based educational opportunities to students.</a:t>
            </a:r>
          </a:p>
          <a:p>
            <a:r>
              <a:rPr lang="en-US" sz="2000"/>
              <a:t>Team Members: </a:t>
            </a:r>
            <a:endParaRPr lang="en-US" sz="2000">
              <a:latin typeface="Franklin Gothic Book"/>
            </a:endParaRPr>
          </a:p>
          <a:p>
            <a:pPr lvl="1" fontAlgn="base"/>
            <a:r>
              <a:rPr lang="en-US" sz="2000"/>
              <a:t>Anna Olson, Policy Associate;</a:t>
            </a:r>
            <a:r>
              <a:rPr lang="en-US" sz="2000">
                <a:highlight>
                  <a:srgbClr val="FFFF00"/>
                </a:highlight>
              </a:rPr>
              <a:t> </a:t>
            </a:r>
            <a:r>
              <a:rPr lang="en-US" sz="2000">
                <a:highlight>
                  <a:srgbClr val="FFFF00"/>
                </a:highlight>
                <a:hlinkClick r:id="rId2"/>
              </a:rPr>
              <a:t>aolson@sbctc.edu</a:t>
            </a:r>
            <a:r>
              <a:rPr lang="en-US" sz="2000">
                <a:highlight>
                  <a:srgbClr val="FFFF00"/>
                </a:highlight>
              </a:rPr>
              <a:t>   </a:t>
            </a:r>
          </a:p>
          <a:p>
            <a:pPr lvl="1"/>
            <a:r>
              <a:rPr lang="en-US" sz="2000"/>
              <a:t>Megan Harper, Program Administrator; </a:t>
            </a:r>
            <a:r>
              <a:rPr lang="en-US" sz="2000" u="sng">
                <a:hlinkClick r:id="rId3"/>
              </a:rPr>
              <a:t>mharper@sbctc.edu</a:t>
            </a:r>
            <a:endParaRPr lang="en-US" sz="2000"/>
          </a:p>
          <a:p>
            <a:pPr lvl="1"/>
            <a:r>
              <a:rPr lang="en-US" sz="2000"/>
              <a:t>Shanna McBride, Program Administrator; </a:t>
            </a:r>
            <a:r>
              <a:rPr lang="en-US" sz="2000" u="sng">
                <a:hlinkClick r:id="rId4"/>
              </a:rPr>
              <a:t>smcbride@sbctc.edu</a:t>
            </a:r>
            <a:endParaRPr lang="en-US" sz="1600">
              <a:latin typeface="Franklin Gothic Book"/>
            </a:endParaRPr>
          </a:p>
          <a:p>
            <a:pPr marL="0" indent="0">
              <a:buNone/>
            </a:pPr>
            <a:endParaRPr lang="en-US" sz="1600" b="1">
              <a:latin typeface="Franklin Gothic Book"/>
            </a:endParaRPr>
          </a:p>
          <a:p>
            <a:pPr marL="0" indent="0">
              <a:buNone/>
            </a:pPr>
            <a:r>
              <a:rPr lang="en-US" sz="1600" b="1">
                <a:latin typeface="Franklin Gothic Book"/>
              </a:rPr>
              <a:t>Programs</a:t>
            </a:r>
            <a:r>
              <a:rPr lang="en-US" sz="1600">
                <a:latin typeface="Franklin Gothic Book"/>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18</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734857242"/>
              </p:ext>
            </p:extLst>
          </p:nvPr>
        </p:nvGraphicFramePr>
        <p:xfrm>
          <a:off x="681987" y="4901096"/>
          <a:ext cx="8046720" cy="1463040"/>
        </p:xfrm>
        <a:graphic>
          <a:graphicData uri="http://schemas.openxmlformats.org/drawingml/2006/table">
            <a:tbl>
              <a:tblPr firstRow="1" bandRow="1">
                <a:tableStyleId>{5C22544A-7EE6-4342-B048-85BDC9FD1C3A}</a:tableStyleId>
              </a:tblPr>
              <a:tblGrid>
                <a:gridCol w="4023360">
                  <a:extLst>
                    <a:ext uri="{9D8B030D-6E8A-4147-A177-3AD203B41FA5}">
                      <a16:colId xmlns:a16="http://schemas.microsoft.com/office/drawing/2014/main" val="828185752"/>
                    </a:ext>
                  </a:extLst>
                </a:gridCol>
                <a:gridCol w="4023360">
                  <a:extLst>
                    <a:ext uri="{9D8B030D-6E8A-4147-A177-3AD203B41FA5}">
                      <a16:colId xmlns:a16="http://schemas.microsoft.com/office/drawing/2014/main" val="3126903809"/>
                    </a:ext>
                  </a:extLst>
                </a:gridCol>
              </a:tblGrid>
              <a:tr h="365760">
                <a:tc>
                  <a:txBody>
                    <a:bodyPr/>
                    <a:lstStyle/>
                    <a:p>
                      <a:pPr marL="257175" marR="0" lvl="0" indent="-257175" algn="l" defTabSz="914400" rtl="0" eaLnBrk="1" fontAlgn="auto" latinLnBrk="0" hangingPunct="1">
                        <a:lnSpc>
                          <a:spcPct val="100000"/>
                        </a:lnSpc>
                        <a:spcBef>
                          <a:spcPts val="0"/>
                        </a:spcBef>
                        <a:spcAft>
                          <a:spcPts val="0"/>
                        </a:spcAft>
                        <a:buClrTx/>
                        <a:buSzTx/>
                        <a:buFontTx/>
                        <a:buNone/>
                        <a:tabLst/>
                        <a:defRPr/>
                      </a:pPr>
                      <a:r>
                        <a:rPr lang="en-US" sz="1400" b="0">
                          <a:solidFill>
                            <a:srgbClr val="003764"/>
                          </a:solidFill>
                          <a:latin typeface="+mn-lt"/>
                        </a:rPr>
                        <a:t>Allied Health </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57175" marR="0" lvl="0" indent="-257175" algn="l" defTabSz="914400" rtl="0" eaLnBrk="1" fontAlgn="auto" latinLnBrk="0" hangingPunct="1">
                        <a:lnSpc>
                          <a:spcPct val="100000"/>
                        </a:lnSpc>
                        <a:spcBef>
                          <a:spcPts val="0"/>
                        </a:spcBef>
                        <a:spcAft>
                          <a:spcPts val="0"/>
                        </a:spcAft>
                        <a:buClrTx/>
                        <a:buSzTx/>
                        <a:buFontTx/>
                        <a:buNone/>
                        <a:tabLst/>
                        <a:defRPr/>
                      </a:pPr>
                      <a:r>
                        <a:rPr lang="en-US" sz="1400" b="0">
                          <a:solidFill>
                            <a:srgbClr val="003764"/>
                          </a:solidFill>
                          <a:latin typeface="Franklin Gothic Book"/>
                        </a:rPr>
                        <a:t> </a:t>
                      </a:r>
                      <a:r>
                        <a:rPr lang="en-US" sz="1400" b="0">
                          <a:solidFill>
                            <a:srgbClr val="003764"/>
                          </a:solidFill>
                          <a:latin typeface="+mn-lt"/>
                        </a:rPr>
                        <a:t>Cybersecurity </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3201771501"/>
                  </a:ext>
                </a:extLst>
              </a:tr>
              <a:tr h="365760">
                <a:tc>
                  <a:txBody>
                    <a:bodyPr/>
                    <a:lstStyle/>
                    <a:p>
                      <a:pPr marL="257175" indent="-257175"/>
                      <a:r>
                        <a:rPr lang="en-US" sz="1400">
                          <a:solidFill>
                            <a:srgbClr val="003764"/>
                          </a:solidFill>
                          <a:latin typeface="Franklin Gothic Book"/>
                        </a:rPr>
                        <a:t>Early Achievers Grant (EAG)</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solidFill>
                            <a:srgbClr val="003764"/>
                          </a:solidFill>
                          <a:latin typeface="Franklin Gothic Book"/>
                        </a:rPr>
                        <a:t>Early Learning/Parenting Education</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65760">
                <a:tc>
                  <a:txBody>
                    <a:bodyPr/>
                    <a:lstStyle/>
                    <a:p>
                      <a:pPr marL="257175" marR="0" lvl="0" indent="-257175" algn="l" defTabSz="914400" rtl="0" eaLnBrk="1" fontAlgn="auto" latinLnBrk="0" hangingPunct="1">
                        <a:lnSpc>
                          <a:spcPct val="100000"/>
                        </a:lnSpc>
                        <a:spcBef>
                          <a:spcPts val="0"/>
                        </a:spcBef>
                        <a:spcAft>
                          <a:spcPts val="0"/>
                        </a:spcAft>
                        <a:buClrTx/>
                        <a:buSzTx/>
                        <a:buFontTx/>
                        <a:buNone/>
                        <a:tabLst/>
                        <a:defRPr/>
                      </a:pPr>
                      <a:r>
                        <a:rPr lang="en-US" sz="1400" b="0">
                          <a:solidFill>
                            <a:srgbClr val="003764"/>
                          </a:solidFill>
                          <a:latin typeface="+mn-lt"/>
                        </a:rPr>
                        <a:t>Hospital Employees Education &amp; Training (HEET)</a:t>
                      </a:r>
                    </a:p>
                  </a:txBody>
                  <a:tcPr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tc>
                  <a:txBody>
                    <a:bodyPr/>
                    <a:lstStyle/>
                    <a:p>
                      <a:pPr marL="257175" indent="-257175"/>
                      <a:r>
                        <a:rPr lang="en-US" sz="1400" b="0">
                          <a:solidFill>
                            <a:srgbClr val="003764"/>
                          </a:solidFill>
                          <a:latin typeface="+mn-lt"/>
                        </a:rPr>
                        <a:t>Nursing Expansion </a:t>
                      </a:r>
                      <a:endParaRPr lang="en-US" sz="1400">
                        <a:solidFill>
                          <a:srgbClr val="003764"/>
                        </a:solidFill>
                        <a:latin typeface="Franklin Gothic Book"/>
                      </a:endParaRPr>
                    </a:p>
                  </a:txBody>
                  <a:tcPr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3085842"/>
                  </a:ext>
                </a:extLst>
              </a:tr>
              <a:tr h="365760">
                <a:tc>
                  <a:txBody>
                    <a:bodyPr/>
                    <a:lstStyle/>
                    <a:p>
                      <a:pPr marL="257175" marR="0" lvl="0" indent="-257175" algn="l" defTabSz="914400" rtl="0" eaLnBrk="1" fontAlgn="auto" latinLnBrk="0" hangingPunct="1">
                        <a:lnSpc>
                          <a:spcPct val="100000"/>
                        </a:lnSpc>
                        <a:spcBef>
                          <a:spcPts val="0"/>
                        </a:spcBef>
                        <a:spcAft>
                          <a:spcPts val="0"/>
                        </a:spcAft>
                        <a:buClrTx/>
                        <a:buSzTx/>
                        <a:buFontTx/>
                        <a:buNone/>
                        <a:tabLst/>
                        <a:defRPr/>
                      </a:pPr>
                      <a:r>
                        <a:rPr lang="en-US" sz="1400">
                          <a:solidFill>
                            <a:srgbClr val="003764"/>
                          </a:solidFill>
                          <a:latin typeface="+mn-lt"/>
                        </a:rPr>
                        <a:t>Worker Retraining (WRT)</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marR="0" lvl="0" indent="-257175" algn="l" defTabSz="914400" rtl="0" eaLnBrk="1" fontAlgn="auto" latinLnBrk="0" hangingPunct="1">
                        <a:lnSpc>
                          <a:spcPct val="100000"/>
                        </a:lnSpc>
                        <a:spcBef>
                          <a:spcPts val="0"/>
                        </a:spcBef>
                        <a:spcAft>
                          <a:spcPts val="0"/>
                        </a:spcAft>
                        <a:buClrTx/>
                        <a:buSzTx/>
                        <a:buFontTx/>
                        <a:buNone/>
                        <a:tabLst/>
                        <a:defRPr/>
                      </a:pPr>
                      <a:endParaRPr lang="en-US" sz="1400" b="0">
                        <a:solidFill>
                          <a:srgbClr val="003764"/>
                        </a:solidFill>
                        <a:latin typeface="+mn-l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916950388"/>
                  </a:ext>
                </a:extLst>
              </a:tr>
            </a:tbl>
          </a:graphicData>
        </a:graphic>
      </p:graphicFrame>
    </p:spTree>
    <p:extLst>
      <p:ext uri="{BB962C8B-B14F-4D97-AF65-F5344CB8AC3E}">
        <p14:creationId xmlns:p14="http://schemas.microsoft.com/office/powerpoint/2010/main" val="116592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25922" y="1221802"/>
            <a:ext cx="8336975" cy="797070"/>
          </a:xfrm>
        </p:spPr>
        <p:txBody>
          <a:bodyPr lIns="91440" tIns="45720" rIns="91440" bIns="45720" anchor="t"/>
          <a:lstStyle/>
          <a:p>
            <a:r>
              <a:rPr lang="en-US">
                <a:ea typeface="+mj-lt"/>
                <a:cs typeface="+mj-lt"/>
              </a:rPr>
              <a:t>Funding &amp; Program Updates</a:t>
            </a:r>
            <a:endParaRPr lang="en-US"/>
          </a:p>
        </p:txBody>
      </p:sp>
      <p:sp>
        <p:nvSpPr>
          <p:cNvPr id="6" name="Content Placeholder 5">
            <a:extLst>
              <a:ext uri="{FF2B5EF4-FFF2-40B4-BE49-F238E27FC236}">
                <a16:creationId xmlns:a16="http://schemas.microsoft.com/office/drawing/2014/main" id="{D32BE89A-1B2D-0C4A-B762-CCB4E89F7D28}"/>
              </a:ext>
            </a:extLst>
          </p:cNvPr>
          <p:cNvSpPr>
            <a:spLocks noGrp="1"/>
          </p:cNvSpPr>
          <p:nvPr>
            <p:ph idx="1"/>
          </p:nvPr>
        </p:nvSpPr>
        <p:spPr>
          <a:xfrm>
            <a:off x="285291" y="1844557"/>
            <a:ext cx="8862388" cy="4268867"/>
          </a:xfrm>
        </p:spPr>
        <p:txBody>
          <a:bodyPr lIns="91440" tIns="45720" rIns="91440" bIns="45720" anchor="t"/>
          <a:lstStyle/>
          <a:p>
            <a:r>
              <a:rPr lang="en-US" sz="2000" b="1" dirty="0">
                <a:ea typeface="+mn-lt"/>
                <a:cs typeface="+mn-lt"/>
              </a:rPr>
              <a:t>Worker Retraining </a:t>
            </a:r>
            <a:endParaRPr lang="en-US" sz="2000" b="1" dirty="0"/>
          </a:p>
          <a:p>
            <a:pPr lvl="1">
              <a:buFont typeface="Courier New" panose="020B0604020202020204" pitchFamily="34" charset="0"/>
              <a:buChar char="o"/>
            </a:pPr>
            <a:r>
              <a:rPr lang="en-US" sz="1600" dirty="0">
                <a:ea typeface="+mn-lt"/>
                <a:cs typeface="+mn-lt"/>
              </a:rPr>
              <a:t>FY 26 Funding update: FY26 is Year 2 of 3 of Base recalculation roll-out. Planning numbers will be available 3/6/25.</a:t>
            </a:r>
          </a:p>
          <a:p>
            <a:pPr lvl="1">
              <a:buFont typeface="Courier New" panose="020B0604020202020204" pitchFamily="34" charset="0"/>
              <a:buChar char="o"/>
            </a:pPr>
            <a:r>
              <a:rPr lang="en-US" sz="1600" dirty="0">
                <a:ea typeface="+mn-lt"/>
                <a:cs typeface="+mn-lt"/>
              </a:rPr>
              <a:t>Mid-year funding survey closed on 1/30/2025. This is a voluntary redistribution for Financial Aid. </a:t>
            </a:r>
          </a:p>
          <a:p>
            <a:pPr lvl="1">
              <a:buFont typeface="Courier New" panose="020B0604020202020204" pitchFamily="34" charset="0"/>
              <a:buChar char="o"/>
            </a:pPr>
            <a:r>
              <a:rPr lang="en-US" sz="1600" dirty="0">
                <a:ea typeface="+mn-lt"/>
                <a:cs typeface="+mn-lt"/>
              </a:rPr>
              <a:t>Enrollment: system target is 7170 FTES per legislative proviso; enrollments were up by 14%, to 5439 FTES in 23/24 from 4666 FTES in 22/23; enrollments were up by 14.4% from Fall 23 to Fall 24</a:t>
            </a:r>
          </a:p>
          <a:p>
            <a:pPr lvl="1">
              <a:buFont typeface="Courier New" panose="020B0604020202020204" pitchFamily="34" charset="0"/>
              <a:buChar char="o"/>
            </a:pPr>
            <a:r>
              <a:rPr lang="en-US" sz="1600" dirty="0">
                <a:ea typeface="+mn-lt"/>
                <a:cs typeface="+mn-lt"/>
              </a:rPr>
              <a:t>Item type clean-up for WRT and Opportunity Grant commences</a:t>
            </a:r>
          </a:p>
          <a:p>
            <a:pPr marL="457200" lvl="1" indent="0">
              <a:buNone/>
            </a:pPr>
            <a:br>
              <a:rPr lang="en-US" sz="1200" dirty="0">
                <a:ea typeface="+mn-lt"/>
                <a:cs typeface="+mn-lt"/>
              </a:rPr>
            </a:br>
            <a:endParaRPr lang="en-US" sz="1200">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19</a:t>
            </a:fld>
            <a:endParaRPr lang="en-US"/>
          </a:p>
        </p:txBody>
      </p:sp>
      <p:pic>
        <p:nvPicPr>
          <p:cNvPr id="3" name="Picture 2">
            <a:extLst>
              <a:ext uri="{FF2B5EF4-FFF2-40B4-BE49-F238E27FC236}">
                <a16:creationId xmlns:a16="http://schemas.microsoft.com/office/drawing/2014/main" id="{177A2274-6347-679A-742A-A3FC0CD2DD3A}"/>
              </a:ext>
            </a:extLst>
          </p:cNvPr>
          <p:cNvPicPr>
            <a:picLocks noChangeAspect="1"/>
          </p:cNvPicPr>
          <p:nvPr/>
        </p:nvPicPr>
        <p:blipFill>
          <a:blip r:embed="rId2"/>
          <a:stretch>
            <a:fillRect/>
          </a:stretch>
        </p:blipFill>
        <p:spPr>
          <a:xfrm>
            <a:off x="2008484" y="4248916"/>
            <a:ext cx="5231982" cy="2236576"/>
          </a:xfrm>
          <a:prstGeom prst="rect">
            <a:avLst/>
          </a:prstGeom>
          <a:ln>
            <a:noFill/>
          </a:ln>
        </p:spPr>
      </p:pic>
      <p:sp>
        <p:nvSpPr>
          <p:cNvPr id="7" name="TextBox 6">
            <a:extLst>
              <a:ext uri="{FF2B5EF4-FFF2-40B4-BE49-F238E27FC236}">
                <a16:creationId xmlns:a16="http://schemas.microsoft.com/office/drawing/2014/main" id="{DC66D4FA-379B-A7B6-E118-A6BD01FE3FB1}"/>
              </a:ext>
            </a:extLst>
          </p:cNvPr>
          <p:cNvSpPr txBox="1"/>
          <p:nvPr/>
        </p:nvSpPr>
        <p:spPr>
          <a:xfrm>
            <a:off x="170016" y="6349590"/>
            <a:ext cx="1834376"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Updated 1/28</a:t>
            </a:r>
          </a:p>
        </p:txBody>
      </p:sp>
    </p:spTree>
    <p:extLst>
      <p:ext uri="{BB962C8B-B14F-4D97-AF65-F5344CB8AC3E}">
        <p14:creationId xmlns:p14="http://schemas.microsoft.com/office/powerpoint/2010/main" val="3409449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4249275"/>
            <a:ext cx="8336975" cy="613669"/>
          </a:xfrm>
        </p:spPr>
        <p:txBody>
          <a:bodyPr lIns="91440" tIns="45720" rIns="91440" bIns="45720" anchor="t"/>
          <a:lstStyle/>
          <a:p>
            <a:r>
              <a:rPr lang="en-US" sz="4000"/>
              <a:t>Gainful Employment update</a:t>
            </a:r>
          </a:p>
        </p:txBody>
      </p:sp>
      <p:sp>
        <p:nvSpPr>
          <p:cNvPr id="6" name="Text Placeholder 5"/>
          <p:cNvSpPr>
            <a:spLocks noGrp="1"/>
          </p:cNvSpPr>
          <p:nvPr>
            <p:ph type="body" sz="quarter" idx="10"/>
          </p:nvPr>
        </p:nvSpPr>
        <p:spPr>
          <a:xfrm>
            <a:off x="369888" y="5384216"/>
            <a:ext cx="7808912" cy="1144011"/>
          </a:xfrm>
        </p:spPr>
        <p:txBody>
          <a:bodyPr lIns="91440" tIns="45720" rIns="91440" bIns="45720" anchor="t"/>
          <a:lstStyle/>
          <a:p>
            <a:r>
              <a:rPr lang="en-US" sz="2800" i="1" dirty="0"/>
              <a:t>Summer </a:t>
            </a:r>
            <a:r>
              <a:rPr lang="en-US" sz="2800" i="1" dirty="0" err="1"/>
              <a:t>Kennesson</a:t>
            </a:r>
            <a:r>
              <a:rPr lang="en-US" sz="2800" i="1" dirty="0"/>
              <a:t>, Director of Policy Research</a:t>
            </a:r>
          </a:p>
        </p:txBody>
      </p:sp>
    </p:spTree>
    <p:extLst>
      <p:ext uri="{BB962C8B-B14F-4D97-AF65-F5344CB8AC3E}">
        <p14:creationId xmlns:p14="http://schemas.microsoft.com/office/powerpoint/2010/main" val="3220876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C73C6-4637-16B4-46B0-6CB5C7E36F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4BDC41-F1A2-4F01-7468-E701B81533BB}"/>
              </a:ext>
            </a:extLst>
          </p:cNvPr>
          <p:cNvSpPr>
            <a:spLocks noGrp="1"/>
          </p:cNvSpPr>
          <p:nvPr>
            <p:ph type="title"/>
          </p:nvPr>
        </p:nvSpPr>
        <p:spPr>
          <a:xfrm>
            <a:off x="525922" y="1221802"/>
            <a:ext cx="8336975" cy="797070"/>
          </a:xfrm>
        </p:spPr>
        <p:txBody>
          <a:bodyPr lIns="91440" tIns="45720" rIns="91440" bIns="45720" anchor="t"/>
          <a:lstStyle/>
          <a:p>
            <a:r>
              <a:rPr lang="en-US">
                <a:ea typeface="+mj-lt"/>
                <a:cs typeface="+mj-lt"/>
              </a:rPr>
              <a:t>Funding &amp; Program Updates</a:t>
            </a:r>
            <a:endParaRPr lang="en-US"/>
          </a:p>
        </p:txBody>
      </p:sp>
      <p:sp>
        <p:nvSpPr>
          <p:cNvPr id="6" name="Content Placeholder 5">
            <a:extLst>
              <a:ext uri="{FF2B5EF4-FFF2-40B4-BE49-F238E27FC236}">
                <a16:creationId xmlns:a16="http://schemas.microsoft.com/office/drawing/2014/main" id="{07330FE4-8382-AC1B-B4C6-7FAF7C4F9964}"/>
              </a:ext>
            </a:extLst>
          </p:cNvPr>
          <p:cNvSpPr>
            <a:spLocks noGrp="1"/>
          </p:cNvSpPr>
          <p:nvPr>
            <p:ph idx="1"/>
          </p:nvPr>
        </p:nvSpPr>
        <p:spPr>
          <a:xfrm>
            <a:off x="285291" y="1844557"/>
            <a:ext cx="8862388" cy="4268867"/>
          </a:xfrm>
        </p:spPr>
        <p:txBody>
          <a:bodyPr lIns="91440" tIns="45720" rIns="91440" bIns="45720" anchor="t"/>
          <a:lstStyle/>
          <a:p>
            <a:pPr marL="0" indent="0">
              <a:buNone/>
            </a:pPr>
            <a:r>
              <a:rPr lang="en-US" b="1" dirty="0">
                <a:ea typeface="+mn-lt"/>
                <a:cs typeface="+mn-lt"/>
              </a:rPr>
              <a:t>Early Achievers</a:t>
            </a:r>
            <a:endParaRPr lang="en-US" b="1" dirty="0"/>
          </a:p>
          <a:p>
            <a:pPr marL="0" indent="0">
              <a:buNone/>
            </a:pPr>
            <a:r>
              <a:rPr lang="en-US" sz="2000" b="1" dirty="0">
                <a:ea typeface="+mn-lt"/>
                <a:cs typeface="+mn-lt"/>
              </a:rPr>
              <a:t>Awards: </a:t>
            </a:r>
          </a:p>
          <a:p>
            <a:pPr marL="742950" lvl="1" indent="-285750"/>
            <a:r>
              <a:rPr lang="en-US" sz="1800" dirty="0">
                <a:ea typeface="+mn-lt"/>
                <a:cs typeface="+mn-lt"/>
              </a:rPr>
              <a:t>Highest initial award amount in the history of EAG funding: $6,117,100 awarded, or 737 FTES</a:t>
            </a:r>
          </a:p>
          <a:p>
            <a:pPr marL="1200150" lvl="2" indent="-285750">
              <a:buFont typeface="Wingdings" panose="020B0604020202020204" pitchFamily="34" charset="0"/>
              <a:buChar char="§"/>
            </a:pPr>
            <a:r>
              <a:rPr lang="en-US" sz="1400" dirty="0">
                <a:ea typeface="+mn-lt"/>
                <a:cs typeface="+mn-lt"/>
              </a:rPr>
              <a:t>These amounts are what programs asked for in FY25 applications</a:t>
            </a:r>
            <a:endParaRPr lang="en-US" sz="1400" dirty="0"/>
          </a:p>
          <a:p>
            <a:pPr marL="1200150" lvl="2" indent="-285750">
              <a:buFont typeface="Wingdings" panose="020B0604020202020204" pitchFamily="34" charset="0"/>
              <a:buChar char="§"/>
            </a:pPr>
            <a:r>
              <a:rPr lang="en-US" sz="1400" dirty="0">
                <a:ea typeface="+mn-lt"/>
                <a:cs typeface="+mn-lt"/>
              </a:rPr>
              <a:t>Additional FTES ($249,000 or 30 FTES) after Mid-Year Funding Survey #1</a:t>
            </a:r>
            <a:endParaRPr lang="en-US" sz="1400" dirty="0"/>
          </a:p>
          <a:p>
            <a:pPr marL="742950" lvl="1" indent="-285750"/>
            <a:r>
              <a:rPr lang="en-US" sz="1800" dirty="0">
                <a:ea typeface="+mn-lt"/>
                <a:cs typeface="+mn-lt"/>
              </a:rPr>
              <a:t>All colleges received an additional $25,000 as an allocation to supplement staffing costs associated with supporting EAG students.</a:t>
            </a:r>
          </a:p>
          <a:p>
            <a:pPr marL="0" indent="0">
              <a:buNone/>
            </a:pPr>
            <a:r>
              <a:rPr lang="en-US" sz="2000" b="1" dirty="0">
                <a:ea typeface="+mn-lt"/>
                <a:cs typeface="+mn-lt"/>
              </a:rPr>
              <a:t>Enrollments: </a:t>
            </a:r>
          </a:p>
          <a:p>
            <a:pPr marL="742950" lvl="1" indent="-285750"/>
            <a:r>
              <a:rPr lang="en-US" sz="1800" dirty="0">
                <a:ea typeface="+mn-lt"/>
                <a:cs typeface="+mn-lt"/>
              </a:rPr>
              <a:t>After Fall Quarter, enrollments appear to be trending up</a:t>
            </a:r>
            <a:endParaRPr lang="en-US" sz="1200" dirty="0">
              <a:ea typeface="+mn-lt"/>
              <a:cs typeface="+mn-lt"/>
            </a:endParaRPr>
          </a:p>
          <a:p>
            <a:pPr marL="742950" lvl="1" indent="-285750"/>
            <a:r>
              <a:rPr lang="en-US" sz="1800" dirty="0">
                <a:ea typeface="+mn-lt"/>
                <a:cs typeface="+mn-lt"/>
              </a:rPr>
              <a:t>Capacity Survey due by February 7th (today). </a:t>
            </a:r>
          </a:p>
        </p:txBody>
      </p:sp>
      <p:sp>
        <p:nvSpPr>
          <p:cNvPr id="4" name="Slide Number Placeholder 3">
            <a:extLst>
              <a:ext uri="{FF2B5EF4-FFF2-40B4-BE49-F238E27FC236}">
                <a16:creationId xmlns:a16="http://schemas.microsoft.com/office/drawing/2014/main" id="{DC968340-4AB3-6F74-923A-B7562FD4F117}"/>
              </a:ext>
            </a:extLst>
          </p:cNvPr>
          <p:cNvSpPr>
            <a:spLocks noGrp="1"/>
          </p:cNvSpPr>
          <p:nvPr>
            <p:ph type="sldNum" sz="quarter" idx="12"/>
          </p:nvPr>
        </p:nvSpPr>
        <p:spPr/>
        <p:txBody>
          <a:bodyPr/>
          <a:lstStyle/>
          <a:p>
            <a:fld id="{DEE5BC03-7CE3-4FE3-BC0A-0ACCA8AC1F24}" type="slidenum">
              <a:rPr lang="en-US" smtClean="0"/>
              <a:pPr/>
              <a:t>20</a:t>
            </a:fld>
            <a:endParaRPr lang="en-US"/>
          </a:p>
        </p:txBody>
      </p:sp>
      <p:sp>
        <p:nvSpPr>
          <p:cNvPr id="7" name="TextBox 6">
            <a:extLst>
              <a:ext uri="{FF2B5EF4-FFF2-40B4-BE49-F238E27FC236}">
                <a16:creationId xmlns:a16="http://schemas.microsoft.com/office/drawing/2014/main" id="{4B0D7D5D-EB20-69C2-D974-3EBAE2A425D7}"/>
              </a:ext>
            </a:extLst>
          </p:cNvPr>
          <p:cNvSpPr txBox="1"/>
          <p:nvPr/>
        </p:nvSpPr>
        <p:spPr>
          <a:xfrm>
            <a:off x="170016" y="6349590"/>
            <a:ext cx="1834376"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Updated 1/28</a:t>
            </a:r>
          </a:p>
        </p:txBody>
      </p:sp>
    </p:spTree>
    <p:extLst>
      <p:ext uri="{BB962C8B-B14F-4D97-AF65-F5344CB8AC3E}">
        <p14:creationId xmlns:p14="http://schemas.microsoft.com/office/powerpoint/2010/main" val="66331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296228" y="1134300"/>
            <a:ext cx="8336975" cy="797070"/>
          </a:xfrm>
        </p:spPr>
        <p:txBody>
          <a:bodyPr lIns="91440" tIns="45720" rIns="91440" bIns="45720" anchor="t"/>
          <a:lstStyle/>
          <a:p>
            <a:r>
              <a:rPr lang="en-US">
                <a:ea typeface="+mj-lt"/>
                <a:cs typeface="+mj-lt"/>
              </a:rPr>
              <a:t>Funding &amp; Program Updates</a:t>
            </a:r>
            <a:endParaRPr lang="en-US"/>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21</a:t>
            </a:fld>
            <a:endParaRPr lang="en-US"/>
          </a:p>
        </p:txBody>
      </p:sp>
      <p:sp>
        <p:nvSpPr>
          <p:cNvPr id="11" name="TextBox 10">
            <a:extLst>
              <a:ext uri="{FF2B5EF4-FFF2-40B4-BE49-F238E27FC236}">
                <a16:creationId xmlns:a16="http://schemas.microsoft.com/office/drawing/2014/main" id="{CDCBCAD6-E09B-8B73-D0AA-50268B5F1A55}"/>
              </a:ext>
            </a:extLst>
          </p:cNvPr>
          <p:cNvSpPr txBox="1"/>
          <p:nvPr/>
        </p:nvSpPr>
        <p:spPr>
          <a:xfrm>
            <a:off x="585653" y="6349590"/>
            <a:ext cx="1834376"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Updated 1/28/2025</a:t>
            </a:r>
          </a:p>
        </p:txBody>
      </p:sp>
      <p:graphicFrame>
        <p:nvGraphicFramePr>
          <p:cNvPr id="7" name="Content Placeholder 6">
            <a:extLst>
              <a:ext uri="{FF2B5EF4-FFF2-40B4-BE49-F238E27FC236}">
                <a16:creationId xmlns:a16="http://schemas.microsoft.com/office/drawing/2014/main" id="{D6A7544B-2223-1449-A031-9B72E33BFC46}"/>
              </a:ext>
            </a:extLst>
          </p:cNvPr>
          <p:cNvGraphicFramePr>
            <a:graphicFrameLocks noGrp="1"/>
          </p:cNvGraphicFramePr>
          <p:nvPr>
            <p:ph idx="1"/>
            <p:extLst>
              <p:ext uri="{D42A27DB-BD31-4B8C-83A1-F6EECF244321}">
                <p14:modId xmlns:p14="http://schemas.microsoft.com/office/powerpoint/2010/main" val="2451393504"/>
              </p:ext>
            </p:extLst>
          </p:nvPr>
        </p:nvGraphicFramePr>
        <p:xfrm>
          <a:off x="536575" y="2414588"/>
          <a:ext cx="8337535" cy="2123440"/>
        </p:xfrm>
        <a:graphic>
          <a:graphicData uri="http://schemas.openxmlformats.org/drawingml/2006/table">
            <a:tbl>
              <a:tblPr firstRow="1" bandRow="1">
                <a:tableStyleId>{5C22544A-7EE6-4342-B048-85BDC9FD1C3A}</a:tableStyleId>
              </a:tblPr>
              <a:tblGrid>
                <a:gridCol w="1748117">
                  <a:extLst>
                    <a:ext uri="{9D8B030D-6E8A-4147-A177-3AD203B41FA5}">
                      <a16:colId xmlns:a16="http://schemas.microsoft.com/office/drawing/2014/main" val="3761692838"/>
                    </a:ext>
                  </a:extLst>
                </a:gridCol>
                <a:gridCol w="2278648">
                  <a:extLst>
                    <a:ext uri="{9D8B030D-6E8A-4147-A177-3AD203B41FA5}">
                      <a16:colId xmlns:a16="http://schemas.microsoft.com/office/drawing/2014/main" val="3811576467"/>
                    </a:ext>
                  </a:extLst>
                </a:gridCol>
                <a:gridCol w="2155385">
                  <a:extLst>
                    <a:ext uri="{9D8B030D-6E8A-4147-A177-3AD203B41FA5}">
                      <a16:colId xmlns:a16="http://schemas.microsoft.com/office/drawing/2014/main" val="3339030556"/>
                    </a:ext>
                  </a:extLst>
                </a:gridCol>
                <a:gridCol w="2155385">
                  <a:extLst>
                    <a:ext uri="{9D8B030D-6E8A-4147-A177-3AD203B41FA5}">
                      <a16:colId xmlns:a16="http://schemas.microsoft.com/office/drawing/2014/main" val="3831580964"/>
                    </a:ext>
                  </a:extLst>
                </a:gridCol>
              </a:tblGrid>
              <a:tr h="370840">
                <a:tc>
                  <a:txBody>
                    <a:bodyPr/>
                    <a:lstStyle/>
                    <a:p>
                      <a:endParaRPr lang="en-US" dirty="0"/>
                    </a:p>
                  </a:txBody>
                  <a:tcPr/>
                </a:tc>
                <a:tc>
                  <a:txBody>
                    <a:bodyPr/>
                    <a:lstStyle/>
                    <a:p>
                      <a:pPr lvl="0">
                        <a:buNone/>
                      </a:pPr>
                      <a:r>
                        <a:rPr lang="en-US" dirty="0"/>
                        <a:t>HEET</a:t>
                      </a:r>
                    </a:p>
                  </a:txBody>
                  <a:tcPr/>
                </a:tc>
                <a:tc>
                  <a:txBody>
                    <a:bodyPr/>
                    <a:lstStyle/>
                    <a:p>
                      <a:r>
                        <a:rPr lang="en-US" dirty="0"/>
                        <a:t>Early Achievers </a:t>
                      </a:r>
                    </a:p>
                  </a:txBody>
                  <a:tcPr/>
                </a:tc>
                <a:tc>
                  <a:txBody>
                    <a:bodyPr/>
                    <a:lstStyle/>
                    <a:p>
                      <a:r>
                        <a:rPr lang="en-US" dirty="0"/>
                        <a:t>Worker Retraining </a:t>
                      </a:r>
                    </a:p>
                  </a:txBody>
                  <a:tcPr/>
                </a:tc>
                <a:extLst>
                  <a:ext uri="{0D108BD9-81ED-4DB2-BD59-A6C34878D82A}">
                    <a16:rowId xmlns:a16="http://schemas.microsoft.com/office/drawing/2014/main" val="4149278"/>
                  </a:ext>
                </a:extLst>
              </a:tr>
              <a:tr h="370840">
                <a:tc>
                  <a:txBody>
                    <a:bodyPr/>
                    <a:lstStyle/>
                    <a:p>
                      <a:r>
                        <a:rPr lang="en-US" dirty="0"/>
                        <a:t>Opens</a:t>
                      </a:r>
                    </a:p>
                  </a:txBody>
                  <a:tcPr/>
                </a:tc>
                <a:tc>
                  <a:txBody>
                    <a:bodyPr/>
                    <a:lstStyle/>
                    <a:p>
                      <a:pPr lvl="0">
                        <a:buNone/>
                      </a:pPr>
                      <a:r>
                        <a:rPr lang="en-US" dirty="0"/>
                        <a:t>February 13, 2025</a:t>
                      </a:r>
                    </a:p>
                  </a:txBody>
                  <a:tcPr/>
                </a:tc>
                <a:tc>
                  <a:txBody>
                    <a:bodyPr/>
                    <a:lstStyle/>
                    <a:p>
                      <a:r>
                        <a:rPr lang="en-US" dirty="0"/>
                        <a:t>February 27, 2025</a:t>
                      </a:r>
                    </a:p>
                  </a:txBody>
                  <a:tcPr/>
                </a:tc>
                <a:tc>
                  <a:txBody>
                    <a:bodyPr/>
                    <a:lstStyle/>
                    <a:p>
                      <a:r>
                        <a:rPr lang="en-US" dirty="0"/>
                        <a:t>March 6, 2025</a:t>
                      </a:r>
                    </a:p>
                  </a:txBody>
                  <a:tcPr/>
                </a:tc>
                <a:extLst>
                  <a:ext uri="{0D108BD9-81ED-4DB2-BD59-A6C34878D82A}">
                    <a16:rowId xmlns:a16="http://schemas.microsoft.com/office/drawing/2014/main" val="3495308352"/>
                  </a:ext>
                </a:extLst>
              </a:tr>
              <a:tr h="370840">
                <a:tc>
                  <a:txBody>
                    <a:bodyPr/>
                    <a:lstStyle/>
                    <a:p>
                      <a:r>
                        <a:rPr lang="en-US" dirty="0"/>
                        <a:t>Deadline </a:t>
                      </a:r>
                    </a:p>
                  </a:txBody>
                  <a:tcPr/>
                </a:tc>
                <a:tc>
                  <a:txBody>
                    <a:bodyPr/>
                    <a:lstStyle/>
                    <a:p>
                      <a:pPr lvl="0">
                        <a:buNone/>
                      </a:pPr>
                      <a:r>
                        <a:rPr lang="en-US" dirty="0"/>
                        <a:t>April 3, 2025</a:t>
                      </a:r>
                    </a:p>
                  </a:txBody>
                  <a:tcPr/>
                </a:tc>
                <a:tc>
                  <a:txBody>
                    <a:bodyPr/>
                    <a:lstStyle/>
                    <a:p>
                      <a:r>
                        <a:rPr lang="en-US" dirty="0"/>
                        <a:t>April 10, 2025</a:t>
                      </a:r>
                    </a:p>
                  </a:txBody>
                  <a:tcPr/>
                </a:tc>
                <a:tc>
                  <a:txBody>
                    <a:bodyPr/>
                    <a:lstStyle/>
                    <a:p>
                      <a:r>
                        <a:rPr lang="en-US" dirty="0"/>
                        <a:t>April 17, 2025</a:t>
                      </a:r>
                    </a:p>
                  </a:txBody>
                  <a:tcPr/>
                </a:tc>
                <a:extLst>
                  <a:ext uri="{0D108BD9-81ED-4DB2-BD59-A6C34878D82A}">
                    <a16:rowId xmlns:a16="http://schemas.microsoft.com/office/drawing/2014/main" val="31872728"/>
                  </a:ext>
                </a:extLst>
              </a:tr>
              <a:tr h="370840">
                <a:tc>
                  <a:txBody>
                    <a:bodyPr/>
                    <a:lstStyle/>
                    <a:p>
                      <a:r>
                        <a:rPr lang="en-US" dirty="0"/>
                        <a:t>Webinar</a:t>
                      </a:r>
                    </a:p>
                  </a:txBody>
                  <a:tcPr/>
                </a:tc>
                <a:tc>
                  <a:txBody>
                    <a:bodyPr/>
                    <a:lstStyle/>
                    <a:p>
                      <a:pPr lvl="0">
                        <a:buNone/>
                      </a:pPr>
                      <a:r>
                        <a:rPr lang="en-US" dirty="0"/>
                        <a:t>February 25, 1:30</a:t>
                      </a:r>
                    </a:p>
                  </a:txBody>
                  <a:tcPr/>
                </a:tc>
                <a:tc>
                  <a:txBody>
                    <a:bodyPr/>
                    <a:lstStyle/>
                    <a:p>
                      <a:r>
                        <a:rPr lang="en-US" dirty="0"/>
                        <a:t>n/a</a:t>
                      </a:r>
                    </a:p>
                  </a:txBody>
                  <a:tcPr/>
                </a:tc>
                <a:tc>
                  <a:txBody>
                    <a:bodyPr/>
                    <a:lstStyle/>
                    <a:p>
                      <a:r>
                        <a:rPr lang="en-US" dirty="0"/>
                        <a:t>n/a</a:t>
                      </a:r>
                    </a:p>
                  </a:txBody>
                  <a:tcPr/>
                </a:tc>
                <a:extLst>
                  <a:ext uri="{0D108BD9-81ED-4DB2-BD59-A6C34878D82A}">
                    <a16:rowId xmlns:a16="http://schemas.microsoft.com/office/drawing/2014/main" val="2867364397"/>
                  </a:ext>
                </a:extLst>
              </a:tr>
              <a:tr h="370840">
                <a:tc>
                  <a:txBody>
                    <a:bodyPr/>
                    <a:lstStyle/>
                    <a:p>
                      <a:r>
                        <a:rPr lang="en-US" dirty="0"/>
                        <a:t>New Application Elements</a:t>
                      </a:r>
                    </a:p>
                  </a:txBody>
                  <a:tcPr/>
                </a:tc>
                <a:tc>
                  <a:txBody>
                    <a:bodyPr/>
                    <a:lstStyle/>
                    <a:p>
                      <a:pPr lvl="0">
                        <a:buNone/>
                      </a:pPr>
                      <a:r>
                        <a:rPr lang="en-US" dirty="0"/>
                        <a:t>Yes</a:t>
                      </a:r>
                    </a:p>
                  </a:txBody>
                  <a:tcPr/>
                </a:tc>
                <a:tc>
                  <a:txBody>
                    <a:bodyPr/>
                    <a:lstStyle/>
                    <a:p>
                      <a:r>
                        <a:rPr lang="en-US" dirty="0"/>
                        <a:t>No</a:t>
                      </a:r>
                    </a:p>
                  </a:txBody>
                  <a:tcPr/>
                </a:tc>
                <a:tc>
                  <a:txBody>
                    <a:bodyPr/>
                    <a:lstStyle/>
                    <a:p>
                      <a:r>
                        <a:rPr lang="en-US" dirty="0"/>
                        <a:t>No</a:t>
                      </a:r>
                    </a:p>
                  </a:txBody>
                  <a:tcPr/>
                </a:tc>
                <a:extLst>
                  <a:ext uri="{0D108BD9-81ED-4DB2-BD59-A6C34878D82A}">
                    <a16:rowId xmlns:a16="http://schemas.microsoft.com/office/drawing/2014/main" val="549682459"/>
                  </a:ext>
                </a:extLst>
              </a:tr>
            </a:tbl>
          </a:graphicData>
        </a:graphic>
      </p:graphicFrame>
    </p:spTree>
    <p:extLst>
      <p:ext uri="{BB962C8B-B14F-4D97-AF65-F5344CB8AC3E}">
        <p14:creationId xmlns:p14="http://schemas.microsoft.com/office/powerpoint/2010/main" val="3364701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sz="3200" b="1">
                <a:latin typeface="Franklin Gothic Book"/>
              </a:rPr>
              <a:t>Student support Programs</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sz="half" idx="1"/>
          </p:nvPr>
        </p:nvSpPr>
        <p:spPr>
          <a:xfrm>
            <a:off x="451315" y="2170265"/>
            <a:ext cx="7953754" cy="4343137"/>
          </a:xfrm>
        </p:spPr>
        <p:txBody>
          <a:bodyPr lIns="91440" tIns="45720" rIns="91440" bIns="45720" anchor="t"/>
          <a:lstStyle/>
          <a:p>
            <a:pPr marL="0" indent="0">
              <a:buNone/>
            </a:pPr>
            <a:r>
              <a:rPr lang="en-US" sz="2000" b="1">
                <a:latin typeface="Franklin Gothic Book"/>
              </a:rPr>
              <a:t>Core Student Supports Team:</a:t>
            </a:r>
          </a:p>
          <a:p>
            <a:r>
              <a:rPr lang="en-US" sz="2000">
                <a:latin typeface="Franklin Gothic Book"/>
              </a:rPr>
              <a:t>Jennifer Dellinger, </a:t>
            </a:r>
            <a:r>
              <a:rPr lang="en-US" sz="2000"/>
              <a:t>Policy Associate, </a:t>
            </a:r>
            <a:r>
              <a:rPr lang="en-US" sz="2000">
                <a:hlinkClick r:id="rId2"/>
              </a:rPr>
              <a:t>jdellinger@sbctc.edu</a:t>
            </a:r>
            <a:r>
              <a:rPr lang="en-US" sz="2000"/>
              <a:t> </a:t>
            </a:r>
            <a:endParaRPr lang="en-US" sz="2000">
              <a:latin typeface="Franklin Gothic Book"/>
            </a:endParaRPr>
          </a:p>
          <a:p>
            <a:r>
              <a:rPr lang="en-US" sz="2000">
                <a:latin typeface="Franklin Gothic Book"/>
              </a:rPr>
              <a:t>Vacant, </a:t>
            </a:r>
            <a:r>
              <a:rPr lang="en-US" sz="2000"/>
              <a:t>Program Administrator, (WorkFirst)</a:t>
            </a:r>
            <a:endParaRPr lang="en-US" sz="2000">
              <a:latin typeface="Franklin Gothic Book"/>
            </a:endParaRPr>
          </a:p>
          <a:p>
            <a:r>
              <a:rPr lang="en-US" sz="2000"/>
              <a:t>Sheila Acosta, Program Administrator, </a:t>
            </a:r>
            <a:r>
              <a:rPr lang="en-US" sz="2000">
                <a:hlinkClick r:id="rId3"/>
              </a:rPr>
              <a:t>sacosta@sbctc.edu</a:t>
            </a:r>
            <a:r>
              <a:rPr lang="en-US" sz="2000"/>
              <a:t> </a:t>
            </a:r>
            <a:endParaRPr lang="en-US" sz="2000">
              <a:latin typeface="Franklin Gothic Book"/>
            </a:endParaRPr>
          </a:p>
          <a:p>
            <a:r>
              <a:rPr lang="en-US" sz="2000"/>
              <a:t>Dylan Jilek, Integrations Coordinator, </a:t>
            </a:r>
            <a:r>
              <a:rPr lang="en-US" sz="2000">
                <a:hlinkClick r:id="rId4"/>
              </a:rPr>
              <a:t>djilek@sbctc.edu</a:t>
            </a:r>
            <a:r>
              <a:rPr lang="en-US" sz="2000"/>
              <a:t> </a:t>
            </a:r>
            <a:endParaRPr lang="en-US" sz="2000">
              <a:latin typeface="Franklin Gothic Book"/>
            </a:endParaRPr>
          </a:p>
          <a:p>
            <a:r>
              <a:rPr lang="en-US" sz="2000"/>
              <a:t>Rebecca Kay, Relationship &amp; Compliance Analyst, </a:t>
            </a:r>
            <a:r>
              <a:rPr lang="en-US" sz="2000">
                <a:hlinkClick r:id="rId5"/>
              </a:rPr>
              <a:t>rkay@sbctc.edu</a:t>
            </a:r>
            <a:r>
              <a:rPr lang="en-US" sz="2000"/>
              <a:t> </a:t>
            </a:r>
          </a:p>
          <a:p>
            <a:endParaRPr lang="en-US" sz="2000">
              <a:latin typeface="Franklin Gothic Book"/>
            </a:endParaRPr>
          </a:p>
          <a:p>
            <a:pPr marL="0" indent="0">
              <a:buNone/>
            </a:pPr>
            <a:r>
              <a:rPr lang="en-US" sz="2000" b="1">
                <a:latin typeface="Franklin Gothic Book"/>
              </a:rPr>
              <a:t>Integrated Student Supports Team: </a:t>
            </a:r>
          </a:p>
          <a:p>
            <a:pPr marL="342900" indent="-342900"/>
            <a:r>
              <a:rPr lang="en-US" sz="2000">
                <a:latin typeface="Franklin Gothic Book"/>
              </a:rPr>
              <a:t>Jessica Perez, Interim Policy Associate, </a:t>
            </a:r>
            <a:r>
              <a:rPr lang="en-US" sz="2000">
                <a:latin typeface="Franklin Gothic Book"/>
                <a:hlinkClick r:id="rId6"/>
              </a:rPr>
              <a:t>jperez@sbctc.edu</a:t>
            </a:r>
            <a:endParaRPr lang="en-US" sz="2000">
              <a:latin typeface="Franklin Gothic Book"/>
            </a:endParaRPr>
          </a:p>
          <a:p>
            <a:pPr marL="342900" indent="-342900"/>
            <a:r>
              <a:rPr lang="en-US" sz="2000">
                <a:latin typeface="Franklin Gothic Book"/>
              </a:rPr>
              <a:t>Christine McMullen, Policy Associate, </a:t>
            </a:r>
            <a:r>
              <a:rPr lang="en-US" sz="2000">
                <a:latin typeface="Franklin Gothic Book"/>
                <a:hlinkClick r:id="rId7"/>
              </a:rPr>
              <a:t>cmcmullen@sbctc.edu</a:t>
            </a:r>
            <a:endParaRPr lang="en-US" sz="2000">
              <a:latin typeface="Franklin Gothic Book"/>
            </a:endParaRPr>
          </a:p>
          <a:p>
            <a:pPr marL="342900" indent="-342900"/>
            <a:r>
              <a:rPr lang="en-US" sz="2000">
                <a:latin typeface="Franklin Gothic Book"/>
              </a:rPr>
              <a:t>Laura Coghlan, Program Administrator, </a:t>
            </a:r>
            <a:r>
              <a:rPr lang="en-US" sz="2000">
                <a:latin typeface="Franklin Gothic Book"/>
                <a:hlinkClick r:id="rId8"/>
              </a:rPr>
              <a:t>lcoghlan@sbctc.edu</a:t>
            </a:r>
            <a:r>
              <a:rPr lang="en-US" sz="2000">
                <a:latin typeface="Franklin Gothic Book"/>
              </a:rPr>
              <a:t> </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22</a:t>
            </a:fld>
            <a:endParaRPr lang="en-US"/>
          </a:p>
        </p:txBody>
      </p:sp>
    </p:spTree>
    <p:extLst>
      <p:ext uri="{BB962C8B-B14F-4D97-AF65-F5344CB8AC3E}">
        <p14:creationId xmlns:p14="http://schemas.microsoft.com/office/powerpoint/2010/main" val="1340585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C182-CA70-F7B5-FBA3-FC9CD4574390}"/>
              </a:ext>
            </a:extLst>
          </p:cNvPr>
          <p:cNvSpPr>
            <a:spLocks noGrp="1"/>
          </p:cNvSpPr>
          <p:nvPr>
            <p:ph type="title"/>
          </p:nvPr>
        </p:nvSpPr>
        <p:spPr>
          <a:xfrm>
            <a:off x="526374" y="1466046"/>
            <a:ext cx="8336975" cy="797070"/>
          </a:xfrm>
        </p:spPr>
        <p:txBody>
          <a:bodyPr lIns="91440" tIns="45720" rIns="91440" bIns="45720" anchor="t"/>
          <a:lstStyle/>
          <a:p>
            <a:r>
              <a:rPr lang="en-US" sz="3600"/>
              <a:t>Program &amp; Grant Updates</a:t>
            </a:r>
          </a:p>
        </p:txBody>
      </p:sp>
      <p:sp>
        <p:nvSpPr>
          <p:cNvPr id="3" name="Content Placeholder 2">
            <a:extLst>
              <a:ext uri="{FF2B5EF4-FFF2-40B4-BE49-F238E27FC236}">
                <a16:creationId xmlns:a16="http://schemas.microsoft.com/office/drawing/2014/main" id="{D13D2644-C4F2-6662-929B-D3985B1BFD1E}"/>
              </a:ext>
            </a:extLst>
          </p:cNvPr>
          <p:cNvSpPr>
            <a:spLocks noGrp="1"/>
          </p:cNvSpPr>
          <p:nvPr>
            <p:ph idx="1"/>
          </p:nvPr>
        </p:nvSpPr>
        <p:spPr/>
        <p:txBody>
          <a:bodyPr lIns="91440" tIns="45720" rIns="91440" bIns="45720" anchor="t"/>
          <a:lstStyle/>
          <a:p>
            <a:pPr marL="0" indent="0">
              <a:buNone/>
            </a:pPr>
            <a:r>
              <a:rPr lang="en-US" sz="2400" b="1">
                <a:latin typeface="Franklin Gothic Medium"/>
              </a:rPr>
              <a:t>Student Emergency Assistance Grants and Supporting Students Experiencing Homelessness Program</a:t>
            </a:r>
            <a:endParaRPr lang="en-US" sz="2400">
              <a:latin typeface="Franklin Gothic Medium"/>
            </a:endParaRPr>
          </a:p>
          <a:p>
            <a:r>
              <a:rPr lang="en-US" sz="2000">
                <a:latin typeface="Franklin Gothic Book"/>
              </a:rPr>
              <a:t>SSEH &amp; SEAG – Quarterly Report and Funding Survey</a:t>
            </a:r>
            <a:endParaRPr lang="en-US" sz="2000" b="1">
              <a:latin typeface="Franklin Gothic Book"/>
            </a:endParaRPr>
          </a:p>
          <a:p>
            <a:pPr lvl="1">
              <a:buFont typeface="Courier New" panose="020B0604020202020204" pitchFamily="34" charset="0"/>
              <a:buChar char="o"/>
            </a:pPr>
            <a:r>
              <a:rPr lang="en-US" sz="2000">
                <a:solidFill>
                  <a:srgbClr val="000000"/>
                </a:solidFill>
                <a:latin typeface="Franklin Gothic Book"/>
              </a:rPr>
              <a:t>Due 1/31</a:t>
            </a:r>
          </a:p>
          <a:p>
            <a:pPr lvl="1">
              <a:buFont typeface="Courier New" panose="020B0604020202020204" pitchFamily="34" charset="0"/>
              <a:buChar char="o"/>
            </a:pPr>
            <a:r>
              <a:rPr lang="en-US" sz="2000">
                <a:solidFill>
                  <a:srgbClr val="000000"/>
                </a:solidFill>
                <a:latin typeface="Franklin Gothic Book"/>
              </a:rPr>
              <a:t>Due 4/30 </a:t>
            </a:r>
            <a:endParaRPr lang="en-US" sz="2000"/>
          </a:p>
          <a:p>
            <a:r>
              <a:rPr lang="en-US" sz="2000">
                <a:latin typeface="Franklin Gothic Book"/>
              </a:rPr>
              <a:t>SSEH – Planning Grants have launched for the two remaining colleges (Bates and South Seattle)</a:t>
            </a:r>
            <a:endParaRPr lang="en-US" sz="2000"/>
          </a:p>
          <a:p>
            <a:r>
              <a:rPr lang="en-US" sz="2000">
                <a:latin typeface="Franklin Gothic Book"/>
              </a:rPr>
              <a:t>SEAG  - Planning Grants have launched for three additional colleges (Shoreline, Spokane Falls, and Wenatchee Valley), leaving four more colleges to pick up planning grants</a:t>
            </a:r>
            <a:endParaRPr lang="en-US" sz="2000"/>
          </a:p>
          <a:p>
            <a:endParaRPr lang="en-US" sz="2400" b="1">
              <a:latin typeface="Franklin Gothic Medium"/>
            </a:endParaRPr>
          </a:p>
        </p:txBody>
      </p:sp>
      <p:sp>
        <p:nvSpPr>
          <p:cNvPr id="4" name="Slide Number Placeholder 3">
            <a:extLst>
              <a:ext uri="{FF2B5EF4-FFF2-40B4-BE49-F238E27FC236}">
                <a16:creationId xmlns:a16="http://schemas.microsoft.com/office/drawing/2014/main" id="{C36CEE0B-5C5C-61F6-8512-3AD5822EB84A}"/>
              </a:ext>
            </a:extLst>
          </p:cNvPr>
          <p:cNvSpPr>
            <a:spLocks noGrp="1"/>
          </p:cNvSpPr>
          <p:nvPr>
            <p:ph type="sldNum" sz="quarter" idx="12"/>
          </p:nvPr>
        </p:nvSpPr>
        <p:spPr/>
        <p:txBody>
          <a:bodyPr/>
          <a:lstStyle/>
          <a:p>
            <a:fld id="{DEE5BC03-7CE3-4FE3-BC0A-0ACCA8AC1F24}" type="slidenum">
              <a:rPr lang="en-US" smtClean="0"/>
              <a:pPr/>
              <a:t>23</a:t>
            </a:fld>
            <a:endParaRPr lang="en-US"/>
          </a:p>
        </p:txBody>
      </p:sp>
    </p:spTree>
    <p:extLst>
      <p:ext uri="{BB962C8B-B14F-4D97-AF65-F5344CB8AC3E}">
        <p14:creationId xmlns:p14="http://schemas.microsoft.com/office/powerpoint/2010/main" val="845204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C24B9-3A7D-8AC1-C909-9BA306126814}"/>
              </a:ext>
            </a:extLst>
          </p:cNvPr>
          <p:cNvSpPr>
            <a:spLocks noGrp="1"/>
          </p:cNvSpPr>
          <p:nvPr>
            <p:ph type="title"/>
          </p:nvPr>
        </p:nvSpPr>
        <p:spPr>
          <a:xfrm>
            <a:off x="536860" y="1319239"/>
            <a:ext cx="8336975" cy="797070"/>
          </a:xfrm>
        </p:spPr>
        <p:txBody>
          <a:bodyPr lIns="91440" tIns="45720" rIns="91440" bIns="45720" anchor="t"/>
          <a:lstStyle/>
          <a:p>
            <a:r>
              <a:rPr lang="en-US" sz="3600"/>
              <a:t>Program &amp; Grant Updates</a:t>
            </a:r>
            <a:endParaRPr lang="en-US"/>
          </a:p>
        </p:txBody>
      </p:sp>
      <p:sp>
        <p:nvSpPr>
          <p:cNvPr id="3" name="Content Placeholder 2">
            <a:extLst>
              <a:ext uri="{FF2B5EF4-FFF2-40B4-BE49-F238E27FC236}">
                <a16:creationId xmlns:a16="http://schemas.microsoft.com/office/drawing/2014/main" id="{1405428C-371A-5CF6-B584-B154EE2CFF94}"/>
              </a:ext>
            </a:extLst>
          </p:cNvPr>
          <p:cNvSpPr>
            <a:spLocks noGrp="1"/>
          </p:cNvSpPr>
          <p:nvPr>
            <p:ph idx="1"/>
          </p:nvPr>
        </p:nvSpPr>
        <p:spPr>
          <a:xfrm>
            <a:off x="536860" y="1901331"/>
            <a:ext cx="8326489" cy="4574970"/>
          </a:xfrm>
        </p:spPr>
        <p:txBody>
          <a:bodyPr lIns="91440" tIns="45720" rIns="91440" bIns="45720" anchor="t"/>
          <a:lstStyle/>
          <a:p>
            <a:pPr marL="0" indent="0">
              <a:buNone/>
            </a:pPr>
            <a:r>
              <a:rPr lang="en-US" sz="2400" b="1">
                <a:latin typeface="Franklin Gothic Medium"/>
              </a:rPr>
              <a:t>Basic Food Employment &amp; Training (BFET) Program</a:t>
            </a:r>
          </a:p>
          <a:p>
            <a:pPr lvl="1" indent="-285750">
              <a:buFont typeface="Arial"/>
              <a:buChar char="•"/>
            </a:pPr>
            <a:r>
              <a:rPr lang="en-US" sz="2000">
                <a:latin typeface="Franklin Gothic Book"/>
              </a:rPr>
              <a:t>Spring Funding Survey </a:t>
            </a:r>
          </a:p>
          <a:p>
            <a:pPr marL="971550" lvl="1" indent="-285750">
              <a:buFont typeface="Arial"/>
              <a:buChar char="•"/>
            </a:pPr>
            <a:r>
              <a:rPr lang="en-US" sz="1600">
                <a:latin typeface="Franklin Gothic Book"/>
              </a:rPr>
              <a:t>2/10/25 - 3/7/25</a:t>
            </a:r>
          </a:p>
          <a:p>
            <a:pPr lvl="1" indent="-285750">
              <a:buFont typeface="Arial"/>
              <a:buChar char="•"/>
            </a:pPr>
            <a:r>
              <a:rPr lang="en-US" sz="2000">
                <a:latin typeface="Franklin Gothic Book"/>
              </a:rPr>
              <a:t>Quarterly Billing – Due 1/31/25</a:t>
            </a:r>
          </a:p>
          <a:p>
            <a:pPr marL="971550" lvl="1" indent="-285750">
              <a:buFont typeface="Arial"/>
              <a:buChar char="•"/>
            </a:pPr>
            <a:r>
              <a:rPr lang="en-US" sz="1600" err="1">
                <a:latin typeface="Franklin Gothic Book"/>
              </a:rPr>
              <a:t>CtcLink</a:t>
            </a:r>
            <a:r>
              <a:rPr lang="en-US" sz="1600">
                <a:latin typeface="Franklin Gothic Book"/>
              </a:rPr>
              <a:t> queries</a:t>
            </a:r>
          </a:p>
          <a:p>
            <a:pPr marL="971550" lvl="1" indent="-285750">
              <a:buFont typeface="Arial"/>
              <a:buChar char="•"/>
            </a:pPr>
            <a:r>
              <a:rPr lang="en-US" sz="1600">
                <a:latin typeface="Franklin Gothic Book"/>
              </a:rPr>
              <a:t>Training and Support</a:t>
            </a:r>
          </a:p>
          <a:p>
            <a:pPr marL="514350">
              <a:buFont typeface="Arial"/>
              <a:buChar char="•"/>
            </a:pPr>
            <a:r>
              <a:rPr lang="en-US" sz="2000">
                <a:latin typeface="Franklin Gothic Book"/>
              </a:rPr>
              <a:t>Fiscal &amp; Program Monitoring</a:t>
            </a:r>
          </a:p>
          <a:p>
            <a:pPr marL="971550" lvl="1" indent="-285750">
              <a:buFont typeface="Arial"/>
              <a:buChar char="•"/>
            </a:pPr>
            <a:r>
              <a:rPr lang="en-US" sz="1600">
                <a:latin typeface="Franklin Gothic Book"/>
              </a:rPr>
              <a:t>Starts in Feb, runs through July</a:t>
            </a:r>
          </a:p>
          <a:p>
            <a:pPr marL="514350">
              <a:buFont typeface="Arial"/>
              <a:buChar char="•"/>
            </a:pPr>
            <a:r>
              <a:rPr lang="en-US" sz="2000">
                <a:latin typeface="Franklin Gothic Book"/>
              </a:rPr>
              <a:t>Policy Requests</a:t>
            </a:r>
            <a:endParaRPr lang="en-US"/>
          </a:p>
          <a:p>
            <a:pPr marL="971550" lvl="1" indent="-285750">
              <a:buFont typeface="Arial"/>
              <a:buChar char="•"/>
            </a:pPr>
            <a:r>
              <a:rPr lang="en-US" sz="1600">
                <a:latin typeface="Franklin Gothic Book"/>
              </a:rPr>
              <a:t>DSHS - </a:t>
            </a:r>
          </a:p>
          <a:p>
            <a:pPr marL="1428750" lvl="2">
              <a:buFont typeface="Wingdings"/>
              <a:buChar char="§"/>
            </a:pPr>
            <a:r>
              <a:rPr lang="en-US" sz="1200">
                <a:latin typeface="Franklin Gothic Book"/>
              </a:rPr>
              <a:t>Budget Workbooks – request to receive them sooner</a:t>
            </a:r>
            <a:endParaRPr lang="en-US"/>
          </a:p>
          <a:p>
            <a:pPr marL="1428750" lvl="2">
              <a:buFont typeface="Wingdings"/>
              <a:buChar char="§"/>
            </a:pPr>
            <a:r>
              <a:rPr lang="en-US" sz="1200">
                <a:latin typeface="Franklin Gothic Book"/>
              </a:rPr>
              <a:t>Referrals – request for DSHS to develop and provide desk aids, training, support </a:t>
            </a:r>
          </a:p>
          <a:p>
            <a:pPr marL="1428750" lvl="2">
              <a:buFont typeface="Wingdings"/>
              <a:buChar char="§"/>
            </a:pPr>
            <a:r>
              <a:rPr lang="en-US" sz="1200">
                <a:latin typeface="Franklin Gothic Book"/>
              </a:rPr>
              <a:t>IEP in </a:t>
            </a:r>
            <a:r>
              <a:rPr lang="en-US" sz="1200" err="1">
                <a:latin typeface="Franklin Gothic Book"/>
              </a:rPr>
              <a:t>eJAS</a:t>
            </a:r>
            <a:r>
              <a:rPr lang="en-US" sz="1200">
                <a:latin typeface="Franklin Gothic Book"/>
              </a:rPr>
              <a:t> – requested a workgroup to be developed that included representation from each sector (education, workforce, etc.)</a:t>
            </a:r>
          </a:p>
          <a:p>
            <a:pPr marL="971550" lvl="1" indent="-285750">
              <a:buFont typeface="Arial"/>
              <a:buChar char="•"/>
            </a:pPr>
            <a:r>
              <a:rPr lang="en-US" sz="1600">
                <a:latin typeface="Franklin Gothic Book"/>
              </a:rPr>
              <a:t>SBCTC - </a:t>
            </a:r>
          </a:p>
          <a:p>
            <a:pPr marL="1428750" lvl="2">
              <a:buFont typeface="Wingdings"/>
              <a:buChar char="§"/>
            </a:pPr>
            <a:r>
              <a:rPr lang="en-US" sz="1200">
                <a:latin typeface="Franklin Gothic Book"/>
              </a:rPr>
              <a:t>Audit and Pre-Payment Review - request for list of documents, provide information to system on documents that meet policy </a:t>
            </a:r>
          </a:p>
          <a:p>
            <a:pPr marL="514350">
              <a:buFont typeface="Arial"/>
              <a:buChar char="•"/>
            </a:pPr>
            <a:endParaRPr lang="en-US" sz="2000">
              <a:latin typeface="Franklin Gothic Book"/>
            </a:endParaRPr>
          </a:p>
          <a:p>
            <a:pPr indent="0">
              <a:buNone/>
            </a:pPr>
            <a:endParaRPr lang="en-US" sz="2000">
              <a:latin typeface="Franklin Gothic Book"/>
            </a:endParaRPr>
          </a:p>
        </p:txBody>
      </p:sp>
      <p:sp>
        <p:nvSpPr>
          <p:cNvPr id="4" name="Slide Number Placeholder 3">
            <a:extLst>
              <a:ext uri="{FF2B5EF4-FFF2-40B4-BE49-F238E27FC236}">
                <a16:creationId xmlns:a16="http://schemas.microsoft.com/office/drawing/2014/main" id="{54D75D66-A394-41D4-4994-EAD0AB0659E7}"/>
              </a:ext>
            </a:extLst>
          </p:cNvPr>
          <p:cNvSpPr>
            <a:spLocks noGrp="1"/>
          </p:cNvSpPr>
          <p:nvPr>
            <p:ph type="sldNum" sz="quarter" idx="12"/>
          </p:nvPr>
        </p:nvSpPr>
        <p:spPr/>
        <p:txBody>
          <a:bodyPr/>
          <a:lstStyle/>
          <a:p>
            <a:fld id="{DEE5BC03-7CE3-4FE3-BC0A-0ACCA8AC1F24}" type="slidenum">
              <a:rPr lang="en-US" smtClean="0"/>
              <a:pPr/>
              <a:t>24</a:t>
            </a:fld>
            <a:endParaRPr lang="en-US"/>
          </a:p>
        </p:txBody>
      </p:sp>
    </p:spTree>
    <p:extLst>
      <p:ext uri="{BB962C8B-B14F-4D97-AF65-F5344CB8AC3E}">
        <p14:creationId xmlns:p14="http://schemas.microsoft.com/office/powerpoint/2010/main" val="2040334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6A065-A07F-D5B5-8D1A-944365E2AF2F}"/>
              </a:ext>
            </a:extLst>
          </p:cNvPr>
          <p:cNvSpPr>
            <a:spLocks noGrp="1"/>
          </p:cNvSpPr>
          <p:nvPr>
            <p:ph type="title"/>
          </p:nvPr>
        </p:nvSpPr>
        <p:spPr>
          <a:xfrm>
            <a:off x="451316" y="1088430"/>
            <a:ext cx="8534403" cy="719850"/>
          </a:xfrm>
        </p:spPr>
        <p:txBody>
          <a:bodyPr lIns="91440" tIns="45720" rIns="91440" bIns="45720" anchor="t"/>
          <a:lstStyle/>
          <a:p>
            <a:r>
              <a:rPr lang="en-US" sz="3600"/>
              <a:t>Program &amp; Grant updates</a:t>
            </a:r>
          </a:p>
        </p:txBody>
      </p:sp>
      <p:sp>
        <p:nvSpPr>
          <p:cNvPr id="5" name="Content Placeholder 4">
            <a:extLst>
              <a:ext uri="{FF2B5EF4-FFF2-40B4-BE49-F238E27FC236}">
                <a16:creationId xmlns:a16="http://schemas.microsoft.com/office/drawing/2014/main" id="{2D35F0E4-30E2-3655-F0DD-2B0E9166E0B2}"/>
              </a:ext>
            </a:extLst>
          </p:cNvPr>
          <p:cNvSpPr>
            <a:spLocks noGrp="1"/>
          </p:cNvSpPr>
          <p:nvPr>
            <p:ph sz="half" idx="2"/>
          </p:nvPr>
        </p:nvSpPr>
        <p:spPr>
          <a:xfrm>
            <a:off x="582550" y="1719019"/>
            <a:ext cx="8399181" cy="4907357"/>
          </a:xfrm>
        </p:spPr>
        <p:txBody>
          <a:bodyPr lIns="91440" tIns="45720" rIns="91440" bIns="45720" anchor="t"/>
          <a:lstStyle/>
          <a:p>
            <a:pPr marL="0" indent="0">
              <a:buNone/>
            </a:pPr>
            <a:r>
              <a:rPr lang="en-US" sz="2400" b="1">
                <a:latin typeface="Franklin Gothic Medium"/>
              </a:rPr>
              <a:t>WorkFirst Program</a:t>
            </a:r>
          </a:p>
          <a:p>
            <a:r>
              <a:rPr lang="en-US" sz="2000"/>
              <a:t>Spring funding survey </a:t>
            </a:r>
            <a:endParaRPr lang="en-US"/>
          </a:p>
          <a:p>
            <a:pPr lvl="1">
              <a:buFont typeface="Courier New" panose="020B0604020202020204" pitchFamily="34" charset="0"/>
              <a:buChar char="o"/>
            </a:pPr>
            <a:r>
              <a:rPr lang="en-US" sz="1600"/>
              <a:t>2/10/25 - 3/7/25</a:t>
            </a:r>
            <a:endParaRPr lang="en-US"/>
          </a:p>
          <a:p>
            <a:pPr lvl="1">
              <a:buFont typeface="Courier New" panose="020B0604020202020204" pitchFamily="34" charset="0"/>
              <a:buChar char="o"/>
            </a:pPr>
            <a:r>
              <a:rPr lang="en-US" sz="1600"/>
              <a:t>Expanded allowable programs</a:t>
            </a:r>
          </a:p>
          <a:p>
            <a:pPr lvl="2">
              <a:buFont typeface="Wingdings" panose="020B0604020202020204" pitchFamily="34" charset="0"/>
              <a:buChar char="§"/>
            </a:pPr>
            <a:r>
              <a:rPr lang="en-US" sz="1200">
                <a:solidFill>
                  <a:srgbClr val="000000"/>
                </a:solidFill>
              </a:rPr>
              <a:t>AA/AAS, AA-DTA, and Transfer </a:t>
            </a:r>
            <a:endParaRPr lang="en-US" sz="1200"/>
          </a:p>
          <a:p>
            <a:pPr lvl="1">
              <a:buFont typeface="Courier New" panose="020B0604020202020204" pitchFamily="34" charset="0"/>
              <a:buChar char="o"/>
            </a:pPr>
            <a:r>
              <a:rPr lang="en-US" sz="1600"/>
              <a:t>Focus on building &amp; increasing WFWS programs</a:t>
            </a:r>
          </a:p>
          <a:p>
            <a:r>
              <a:rPr lang="en-US" sz="2000"/>
              <a:t>Monthly Billing &amp; Invoicing</a:t>
            </a:r>
          </a:p>
          <a:p>
            <a:pPr lvl="1">
              <a:buFont typeface="Courier New" panose="020B0604020202020204" pitchFamily="34" charset="0"/>
              <a:buChar char="o"/>
            </a:pPr>
            <a:r>
              <a:rPr lang="en-US" sz="1600"/>
              <a:t>Monthly, must include indirect</a:t>
            </a:r>
          </a:p>
          <a:p>
            <a:pPr lvl="1">
              <a:buFont typeface="Courier New" panose="020B0604020202020204" pitchFamily="34" charset="0"/>
              <a:buChar char="o"/>
            </a:pPr>
            <a:r>
              <a:rPr lang="en-US" sz="1600"/>
              <a:t>Communication with SBCTC is critical</a:t>
            </a:r>
          </a:p>
          <a:p>
            <a:r>
              <a:rPr lang="en-US" sz="2000"/>
              <a:t>Fiscal &amp; Program Monitoring </a:t>
            </a:r>
          </a:p>
          <a:p>
            <a:pPr lvl="1">
              <a:buFont typeface="Courier New,monospace" panose="020B0604020202020204" pitchFamily="34" charset="0"/>
              <a:buChar char="o"/>
            </a:pPr>
            <a:r>
              <a:rPr lang="en-US" sz="1600"/>
              <a:t>Concluding 1st Week of Feb</a:t>
            </a:r>
          </a:p>
          <a:p>
            <a:pPr marL="514350">
              <a:buFont typeface="Arial,Sans-Serif" panose="020B0604020202020204" pitchFamily="34" charset="0"/>
              <a:buChar char="•"/>
            </a:pPr>
            <a:r>
              <a:rPr lang="en-US" sz="2000"/>
              <a:t>Policy Requests</a:t>
            </a:r>
          </a:p>
          <a:p>
            <a:pPr marL="971550" lvl="1" indent="-285750">
              <a:buFont typeface="Arial,Sans-Serif" panose="020B0604020202020204" pitchFamily="34" charset="0"/>
              <a:buChar char="•"/>
            </a:pPr>
            <a:r>
              <a:rPr lang="en-US" sz="1600"/>
              <a:t>DSHS - </a:t>
            </a:r>
          </a:p>
          <a:p>
            <a:pPr marL="1428750" lvl="2">
              <a:buFont typeface="Wingdings,Sans-Serif" panose="020B0604020202020204" pitchFamily="34" charset="0"/>
              <a:buChar char="§"/>
            </a:pPr>
            <a:r>
              <a:rPr lang="en-US" sz="1200"/>
              <a:t>Homework Hours – request to increase homework hours to align with standard 2:1</a:t>
            </a:r>
          </a:p>
          <a:p>
            <a:pPr marL="1428750" lvl="2">
              <a:buFont typeface="Wingdings,Sans-Serif" panose="020B0604020202020204" pitchFamily="34" charset="0"/>
              <a:buChar char="§"/>
            </a:pPr>
            <a:r>
              <a:rPr lang="en-US" sz="1200"/>
              <a:t>Job Skills Training – request to include BA programs that are less than full time (DC comp for full time)</a:t>
            </a:r>
          </a:p>
          <a:p>
            <a:pPr>
              <a:buFont typeface="Arial,Sans-Serif" panose="020B0604020202020204" pitchFamily="34" charset="0"/>
              <a:buChar char="•"/>
            </a:pPr>
            <a:endParaRPr lang="en-US" sz="2000"/>
          </a:p>
          <a:p>
            <a:pPr marL="514350">
              <a:buFont typeface="Arial,Sans-Serif" panose="020B0604020202020204" pitchFamily="34" charset="0"/>
              <a:buChar char="•"/>
            </a:pPr>
            <a:endParaRPr lang="en-US" sz="1200"/>
          </a:p>
        </p:txBody>
      </p:sp>
      <p:sp>
        <p:nvSpPr>
          <p:cNvPr id="4" name="Slide Number Placeholder 3">
            <a:extLst>
              <a:ext uri="{FF2B5EF4-FFF2-40B4-BE49-F238E27FC236}">
                <a16:creationId xmlns:a16="http://schemas.microsoft.com/office/drawing/2014/main" id="{EBA3A3A5-3880-09ED-90E2-003E0456884D}"/>
              </a:ext>
            </a:extLst>
          </p:cNvPr>
          <p:cNvSpPr>
            <a:spLocks noGrp="1"/>
          </p:cNvSpPr>
          <p:nvPr>
            <p:ph type="sldNum" sz="quarter" idx="12"/>
          </p:nvPr>
        </p:nvSpPr>
        <p:spPr/>
        <p:txBody>
          <a:bodyPr/>
          <a:lstStyle/>
          <a:p>
            <a:fld id="{DEE5BC03-7CE3-4FE3-BC0A-0ACCA8AC1F24}" type="slidenum">
              <a:rPr lang="en-US" smtClean="0"/>
              <a:pPr/>
              <a:t>25</a:t>
            </a:fld>
            <a:endParaRPr lang="en-US"/>
          </a:p>
        </p:txBody>
      </p:sp>
    </p:spTree>
    <p:extLst>
      <p:ext uri="{BB962C8B-B14F-4D97-AF65-F5344CB8AC3E}">
        <p14:creationId xmlns:p14="http://schemas.microsoft.com/office/powerpoint/2010/main" val="1218271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14B4B-794F-7DE5-778B-2EF625FC5E66}"/>
              </a:ext>
            </a:extLst>
          </p:cNvPr>
          <p:cNvSpPr>
            <a:spLocks noGrp="1"/>
          </p:cNvSpPr>
          <p:nvPr>
            <p:ph type="title"/>
          </p:nvPr>
        </p:nvSpPr>
        <p:spPr/>
        <p:txBody>
          <a:bodyPr lIns="91440" tIns="45720" rIns="91440" bIns="45720" anchor="t"/>
          <a:lstStyle/>
          <a:p>
            <a:r>
              <a:rPr lang="en-US"/>
              <a:t>Program &amp; Grant updates</a:t>
            </a:r>
          </a:p>
        </p:txBody>
      </p:sp>
      <p:sp>
        <p:nvSpPr>
          <p:cNvPr id="3" name="Content Placeholder 2">
            <a:extLst>
              <a:ext uri="{FF2B5EF4-FFF2-40B4-BE49-F238E27FC236}">
                <a16:creationId xmlns:a16="http://schemas.microsoft.com/office/drawing/2014/main" id="{403595D2-7991-11E7-A7FD-6FB20B98C882}"/>
              </a:ext>
            </a:extLst>
          </p:cNvPr>
          <p:cNvSpPr>
            <a:spLocks noGrp="1"/>
          </p:cNvSpPr>
          <p:nvPr>
            <p:ph idx="1"/>
          </p:nvPr>
        </p:nvSpPr>
        <p:spPr>
          <a:xfrm>
            <a:off x="536860" y="2300137"/>
            <a:ext cx="8336975" cy="3872064"/>
          </a:xfrm>
        </p:spPr>
        <p:txBody>
          <a:bodyPr lIns="91440" tIns="45720" rIns="91440" bIns="45720" anchor="t"/>
          <a:lstStyle/>
          <a:p>
            <a:pPr marL="0" indent="0">
              <a:buNone/>
            </a:pPr>
            <a:r>
              <a:rPr lang="en-US" b="1"/>
              <a:t>Opportunity Grant Program </a:t>
            </a:r>
          </a:p>
          <a:p>
            <a:r>
              <a:rPr lang="en-US" sz="2000"/>
              <a:t>Fall Funding Survey </a:t>
            </a:r>
            <a:endParaRPr lang="en-US"/>
          </a:p>
          <a:p>
            <a:pPr lvl="1"/>
            <a:r>
              <a:rPr lang="en-US" sz="1600"/>
              <a:t>Release early-mid Feb</a:t>
            </a:r>
          </a:p>
          <a:p>
            <a:r>
              <a:rPr lang="en-US" sz="2000"/>
              <a:t>Program Approval</a:t>
            </a:r>
            <a:endParaRPr lang="en-US"/>
          </a:p>
          <a:p>
            <a:pPr lvl="1"/>
            <a:r>
              <a:rPr lang="en-US" sz="1600"/>
              <a:t>Working on cleanup of program inventory</a:t>
            </a:r>
          </a:p>
          <a:p>
            <a:pPr lvl="1"/>
            <a:r>
              <a:rPr lang="en-US" sz="1600"/>
              <a:t>Health Care Programs Next – preparing for inclusion into general OG</a:t>
            </a:r>
          </a:p>
          <a:p>
            <a:r>
              <a:rPr lang="en-US" sz="2000"/>
              <a:t>Canvas Community</a:t>
            </a:r>
          </a:p>
          <a:p>
            <a:pPr lvl="1"/>
            <a:r>
              <a:rPr lang="en-US" sz="1600"/>
              <a:t>Included in the Student Support Programs Canvas Community</a:t>
            </a:r>
          </a:p>
          <a:p>
            <a:pPr lvl="1"/>
            <a:r>
              <a:rPr lang="en-US" sz="1600"/>
              <a:t>One-stop shop</a:t>
            </a:r>
          </a:p>
          <a:p>
            <a:pPr lvl="1"/>
            <a:r>
              <a:rPr lang="en-US" sz="1600"/>
              <a:t>Sunset listserv</a:t>
            </a:r>
          </a:p>
        </p:txBody>
      </p:sp>
      <p:sp>
        <p:nvSpPr>
          <p:cNvPr id="4" name="Slide Number Placeholder 3">
            <a:extLst>
              <a:ext uri="{FF2B5EF4-FFF2-40B4-BE49-F238E27FC236}">
                <a16:creationId xmlns:a16="http://schemas.microsoft.com/office/drawing/2014/main" id="{7B4F846C-DCA0-CF3B-C198-C67D716C7869}"/>
              </a:ext>
            </a:extLst>
          </p:cNvPr>
          <p:cNvSpPr>
            <a:spLocks noGrp="1"/>
          </p:cNvSpPr>
          <p:nvPr>
            <p:ph type="sldNum" sz="quarter" idx="12"/>
          </p:nvPr>
        </p:nvSpPr>
        <p:spPr/>
        <p:txBody>
          <a:bodyPr/>
          <a:lstStyle/>
          <a:p>
            <a:fld id="{DEE5BC03-7CE3-4FE3-BC0A-0ACCA8AC1F24}" type="slidenum">
              <a:rPr lang="en-US" smtClean="0"/>
              <a:pPr/>
              <a:t>26</a:t>
            </a:fld>
            <a:endParaRPr lang="en-US"/>
          </a:p>
        </p:txBody>
      </p:sp>
    </p:spTree>
    <p:extLst>
      <p:ext uri="{BB962C8B-B14F-4D97-AF65-F5344CB8AC3E}">
        <p14:creationId xmlns:p14="http://schemas.microsoft.com/office/powerpoint/2010/main" val="2964279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943E-AA06-CA05-E67B-C313D62A41A6}"/>
              </a:ext>
            </a:extLst>
          </p:cNvPr>
          <p:cNvSpPr>
            <a:spLocks noGrp="1"/>
          </p:cNvSpPr>
          <p:nvPr>
            <p:ph type="title"/>
          </p:nvPr>
        </p:nvSpPr>
        <p:spPr/>
        <p:txBody>
          <a:bodyPr lIns="91440" tIns="45720" rIns="91440" bIns="45720" anchor="t"/>
          <a:lstStyle/>
          <a:p>
            <a:r>
              <a:rPr lang="en-US"/>
              <a:t>Programs &amp; Grant Updates</a:t>
            </a:r>
          </a:p>
        </p:txBody>
      </p:sp>
      <p:sp>
        <p:nvSpPr>
          <p:cNvPr id="3" name="Content Placeholder 2">
            <a:extLst>
              <a:ext uri="{FF2B5EF4-FFF2-40B4-BE49-F238E27FC236}">
                <a16:creationId xmlns:a16="http://schemas.microsoft.com/office/drawing/2014/main" id="{1A39A0F2-5C6A-BB2D-FF88-A4FA41406BA6}"/>
              </a:ext>
            </a:extLst>
          </p:cNvPr>
          <p:cNvSpPr>
            <a:spLocks noGrp="1"/>
          </p:cNvSpPr>
          <p:nvPr>
            <p:ph idx="1"/>
          </p:nvPr>
        </p:nvSpPr>
        <p:spPr>
          <a:xfrm>
            <a:off x="536860" y="2347920"/>
            <a:ext cx="8336975" cy="4246902"/>
          </a:xfrm>
        </p:spPr>
        <p:txBody>
          <a:bodyPr lIns="91440" tIns="45720" rIns="91440" bIns="45720" anchor="t"/>
          <a:lstStyle/>
          <a:p>
            <a:pPr marL="0" indent="0">
              <a:buNone/>
            </a:pPr>
            <a:r>
              <a:rPr lang="en-US" b="1"/>
              <a:t>Postsecondary Student Basic Needs</a:t>
            </a:r>
          </a:p>
          <a:p>
            <a:r>
              <a:rPr lang="en-US" sz="2000"/>
              <a:t>Benefits Navigation</a:t>
            </a:r>
          </a:p>
          <a:p>
            <a:pPr lvl="1">
              <a:buFont typeface="Courier New" panose="020B0604020202020204" pitchFamily="34" charset="0"/>
              <a:buChar char="o"/>
            </a:pPr>
            <a:r>
              <a:rPr lang="en-US" sz="1600"/>
              <a:t>Data Metrics for 2024-2025</a:t>
            </a:r>
          </a:p>
          <a:p>
            <a:pPr lvl="2">
              <a:buFont typeface="Wingdings" panose="020B0604020202020204" pitchFamily="34" charset="0"/>
              <a:buChar char="§"/>
            </a:pPr>
            <a:r>
              <a:rPr lang="en-US" sz="1200"/>
              <a:t>Tool is developed and will be available in Canvas </a:t>
            </a:r>
          </a:p>
          <a:p>
            <a:pPr lvl="2">
              <a:buFont typeface="Wingdings" panose="020B0604020202020204" pitchFamily="34" charset="0"/>
              <a:buChar char="§"/>
            </a:pPr>
            <a:r>
              <a:rPr lang="en-US" sz="1200"/>
              <a:t>Deadline for submission 6/2025</a:t>
            </a:r>
          </a:p>
          <a:p>
            <a:pPr lvl="2">
              <a:buFont typeface="Wingdings" panose="020B0604020202020204" pitchFamily="34" charset="0"/>
              <a:buChar char="§"/>
            </a:pPr>
            <a:r>
              <a:rPr lang="en-US" sz="1200"/>
              <a:t>Legislative Report Due 12/1/25</a:t>
            </a:r>
          </a:p>
          <a:p>
            <a:r>
              <a:rPr lang="en-US" sz="2000"/>
              <a:t>Benefits Promotion Pilot</a:t>
            </a:r>
          </a:p>
          <a:p>
            <a:pPr marL="514350"/>
            <a:r>
              <a:rPr lang="en-US" sz="1600"/>
              <a:t>pilot promoting food benefits for low-income students (WSAC – lead, SBCTC – collaboration). WSAC data share agreement with DSHS</a:t>
            </a:r>
          </a:p>
          <a:p>
            <a:pPr lvl="2">
              <a:buFont typeface="Wingdings" panose="020B0604020202020204" pitchFamily="34" charset="0"/>
              <a:buChar char="§"/>
            </a:pPr>
            <a:r>
              <a:rPr lang="en-US" sz="1200"/>
              <a:t>Direct connection to SNAP and BFET</a:t>
            </a:r>
          </a:p>
          <a:p>
            <a:pPr lvl="2">
              <a:buFont typeface="Wingdings" panose="020B0604020202020204" pitchFamily="34" charset="0"/>
              <a:buChar char="§"/>
            </a:pPr>
            <a:r>
              <a:rPr lang="en-US" sz="1200"/>
              <a:t>Colleges have launched 1st of three rounds of targeted outreach</a:t>
            </a:r>
          </a:p>
          <a:p>
            <a:r>
              <a:rPr lang="en-US" sz="2000"/>
              <a:t>Free/Reduced-Price Meal Pilot Program</a:t>
            </a:r>
          </a:p>
          <a:p>
            <a:pPr lvl="1" indent="-285750">
              <a:buFont typeface="Courier New" panose="020B0604020202020204" pitchFamily="34" charset="0"/>
              <a:buChar char="o"/>
            </a:pPr>
            <a:r>
              <a:rPr lang="en-US" sz="1600"/>
              <a:t>SBCTC, WSAC, CTCs and Publics are working on data metrics for year 3</a:t>
            </a:r>
          </a:p>
        </p:txBody>
      </p:sp>
      <p:sp>
        <p:nvSpPr>
          <p:cNvPr id="4" name="Slide Number Placeholder 3">
            <a:extLst>
              <a:ext uri="{FF2B5EF4-FFF2-40B4-BE49-F238E27FC236}">
                <a16:creationId xmlns:a16="http://schemas.microsoft.com/office/drawing/2014/main" id="{046188A5-7036-94C1-CADD-BEFF7B455091}"/>
              </a:ext>
            </a:extLst>
          </p:cNvPr>
          <p:cNvSpPr>
            <a:spLocks noGrp="1"/>
          </p:cNvSpPr>
          <p:nvPr>
            <p:ph type="sldNum" sz="quarter" idx="12"/>
          </p:nvPr>
        </p:nvSpPr>
        <p:spPr/>
        <p:txBody>
          <a:bodyPr/>
          <a:lstStyle/>
          <a:p>
            <a:fld id="{DEE5BC03-7CE3-4FE3-BC0A-0ACCA8AC1F24}" type="slidenum">
              <a:rPr lang="en-US" smtClean="0"/>
              <a:pPr/>
              <a:t>27</a:t>
            </a:fld>
            <a:endParaRPr lang="en-US"/>
          </a:p>
        </p:txBody>
      </p:sp>
    </p:spTree>
    <p:extLst>
      <p:ext uri="{BB962C8B-B14F-4D97-AF65-F5344CB8AC3E}">
        <p14:creationId xmlns:p14="http://schemas.microsoft.com/office/powerpoint/2010/main" val="271694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C5EE2-9E5A-94BD-6869-89943CAA0BB0}"/>
              </a:ext>
            </a:extLst>
          </p:cNvPr>
          <p:cNvSpPr>
            <a:spLocks noGrp="1"/>
          </p:cNvSpPr>
          <p:nvPr>
            <p:ph type="title"/>
          </p:nvPr>
        </p:nvSpPr>
        <p:spPr>
          <a:xfrm>
            <a:off x="432166" y="1270140"/>
            <a:ext cx="8534403" cy="719850"/>
          </a:xfrm>
        </p:spPr>
        <p:txBody>
          <a:bodyPr lIns="91440" tIns="45720" rIns="91440" bIns="45720" anchor="t"/>
          <a:lstStyle/>
          <a:p>
            <a:r>
              <a:rPr lang="en-US" sz="3500"/>
              <a:t>Program &amp; Grant Updates</a:t>
            </a:r>
          </a:p>
        </p:txBody>
      </p:sp>
      <p:sp>
        <p:nvSpPr>
          <p:cNvPr id="5" name="Content Placeholder 4">
            <a:extLst>
              <a:ext uri="{FF2B5EF4-FFF2-40B4-BE49-F238E27FC236}">
                <a16:creationId xmlns:a16="http://schemas.microsoft.com/office/drawing/2014/main" id="{1CC046CD-8483-AAF1-EC9F-E5DC433A3872}"/>
              </a:ext>
            </a:extLst>
          </p:cNvPr>
          <p:cNvSpPr>
            <a:spLocks noGrp="1"/>
          </p:cNvSpPr>
          <p:nvPr>
            <p:ph sz="half" idx="2"/>
          </p:nvPr>
        </p:nvSpPr>
        <p:spPr>
          <a:xfrm>
            <a:off x="581078" y="2179391"/>
            <a:ext cx="8375886" cy="4190238"/>
          </a:xfrm>
        </p:spPr>
        <p:txBody>
          <a:bodyPr lIns="91440" tIns="45720" rIns="91440" bIns="45720" anchor="t"/>
          <a:lstStyle/>
          <a:p>
            <a:pPr marL="0" indent="0">
              <a:buNone/>
            </a:pPr>
            <a:r>
              <a:rPr lang="en-US" b="1"/>
              <a:t>Postsecondary Student Basic Needs Continued</a:t>
            </a:r>
            <a:endParaRPr lang="en-US"/>
          </a:p>
          <a:p>
            <a:pPr marL="0" indent="0">
              <a:buNone/>
            </a:pPr>
            <a:r>
              <a:rPr lang="en-US" sz="2000" b="1"/>
              <a:t>WA Student Experience Survey</a:t>
            </a:r>
            <a:endParaRPr lang="en-US"/>
          </a:p>
          <a:p>
            <a:r>
              <a:rPr lang="en-US" sz="2000"/>
              <a:t>2nd state-wide cross-sector census survey on basic needs</a:t>
            </a:r>
          </a:p>
          <a:p>
            <a:pPr lvl="1" indent="-285750">
              <a:buFont typeface="Courier New" panose="020B0604020202020204" pitchFamily="34" charset="0"/>
              <a:buChar char="o"/>
            </a:pPr>
            <a:r>
              <a:rPr lang="en-US" sz="1600"/>
              <a:t>10/28 - 11/22 - emailed directly to students</a:t>
            </a:r>
          </a:p>
          <a:p>
            <a:r>
              <a:rPr lang="en-US" sz="2000"/>
              <a:t>Completed the survey launch in Fall 2024</a:t>
            </a:r>
          </a:p>
          <a:p>
            <a:pPr lvl="1"/>
            <a:r>
              <a:rPr lang="en-US" sz="1600"/>
              <a:t>Responses: </a:t>
            </a:r>
          </a:p>
          <a:p>
            <a:pPr lvl="2">
              <a:buFont typeface="Wingdings" panose="020B0604020202020204" pitchFamily="34" charset="0"/>
              <a:buChar char="§"/>
            </a:pPr>
            <a:r>
              <a:rPr lang="en-US" sz="1200"/>
              <a:t>45 Colleges and Universities</a:t>
            </a:r>
            <a:endParaRPr lang="en-US"/>
          </a:p>
          <a:p>
            <a:pPr lvl="2">
              <a:buFont typeface="Wingdings" panose="020B0604020202020204" pitchFamily="34" charset="0"/>
              <a:buChar char="§"/>
            </a:pPr>
            <a:r>
              <a:rPr lang="en-US" sz="1200"/>
              <a:t>11,320 Student Responses, 16% increase from 2022</a:t>
            </a:r>
          </a:p>
          <a:p>
            <a:pPr lvl="2">
              <a:buFont typeface="Wingdings" panose="020B0604020202020204" pitchFamily="34" charset="0"/>
              <a:buChar char="§"/>
            </a:pPr>
            <a:r>
              <a:rPr lang="en-US" sz="1200"/>
              <a:t>54.4% were enrolled in two-year colleges and 45.6% were enrolled in four-year colleges</a:t>
            </a:r>
          </a:p>
          <a:p>
            <a:pPr lvl="1"/>
            <a:r>
              <a:rPr lang="en-US" sz="1600"/>
              <a:t>Insecurity Rates:</a:t>
            </a:r>
          </a:p>
          <a:p>
            <a:pPr lvl="2">
              <a:buFont typeface="Wingdings" panose="020B0604020202020204" pitchFamily="34" charset="0"/>
              <a:buChar char="§"/>
            </a:pPr>
            <a:r>
              <a:rPr lang="en-US" sz="1200"/>
              <a:t>53.4% of students at two-year colleges, a 6.6% increase from 2022</a:t>
            </a:r>
          </a:p>
          <a:p>
            <a:pPr lvl="2">
              <a:buFont typeface="Wingdings" panose="020B0604020202020204" pitchFamily="34" charset="0"/>
              <a:buChar char="§"/>
            </a:pPr>
            <a:r>
              <a:rPr lang="en-US" sz="1200"/>
              <a:t>51.3% of students at four-year colleges, a 5.1% increase from 2022</a:t>
            </a:r>
            <a:endParaRPr lang="en-US"/>
          </a:p>
          <a:p>
            <a:pPr lvl="2">
              <a:buFont typeface="Wingdings" panose="020B0604020202020204" pitchFamily="34" charset="0"/>
              <a:buChar char="§"/>
            </a:pPr>
            <a:r>
              <a:rPr lang="en-US" sz="1200"/>
              <a:t>53.0% of respondents experiencing basic needs insecurity accessed public basic needs support resources in the past 6 months</a:t>
            </a:r>
          </a:p>
          <a:p>
            <a:pPr lvl="2">
              <a:buFont typeface="Wingdings" panose="020B0604020202020204" pitchFamily="34" charset="0"/>
              <a:buChar char="§"/>
            </a:pPr>
            <a:r>
              <a:rPr lang="en-US" sz="1200"/>
              <a:t>40.7% of respondents experiencing basic needs insecurity accessed campus basic needs support resources in the past 6 months</a:t>
            </a:r>
          </a:p>
          <a:p>
            <a:pPr marL="914400" lvl="2" indent="0">
              <a:buNone/>
            </a:pPr>
            <a:endParaRPr lang="en-US" sz="1200"/>
          </a:p>
          <a:p>
            <a:pPr marL="0" indent="0">
              <a:buNone/>
            </a:pPr>
            <a:br>
              <a:rPr lang="en-US"/>
            </a:br>
            <a:endParaRPr lang="en-US"/>
          </a:p>
          <a:p>
            <a:pPr marL="0" indent="0">
              <a:buNone/>
            </a:pPr>
            <a:endParaRPr lang="en-US" sz="2000" b="1"/>
          </a:p>
          <a:p>
            <a:endParaRPr lang="en-US"/>
          </a:p>
        </p:txBody>
      </p:sp>
      <p:sp>
        <p:nvSpPr>
          <p:cNvPr id="4" name="Slide Number Placeholder 3">
            <a:extLst>
              <a:ext uri="{FF2B5EF4-FFF2-40B4-BE49-F238E27FC236}">
                <a16:creationId xmlns:a16="http://schemas.microsoft.com/office/drawing/2014/main" id="{B637866C-F468-CDE4-E731-EA2C0683D4CD}"/>
              </a:ext>
            </a:extLst>
          </p:cNvPr>
          <p:cNvSpPr>
            <a:spLocks noGrp="1"/>
          </p:cNvSpPr>
          <p:nvPr>
            <p:ph type="sldNum" sz="quarter" idx="12"/>
          </p:nvPr>
        </p:nvSpPr>
        <p:spPr/>
        <p:txBody>
          <a:bodyPr/>
          <a:lstStyle/>
          <a:p>
            <a:fld id="{DEE5BC03-7CE3-4FE3-BC0A-0ACCA8AC1F24}" type="slidenum">
              <a:rPr lang="en-US" smtClean="0"/>
              <a:pPr/>
              <a:t>28</a:t>
            </a:fld>
            <a:endParaRPr lang="en-US"/>
          </a:p>
        </p:txBody>
      </p:sp>
    </p:spTree>
    <p:extLst>
      <p:ext uri="{BB962C8B-B14F-4D97-AF65-F5344CB8AC3E}">
        <p14:creationId xmlns:p14="http://schemas.microsoft.com/office/powerpoint/2010/main" val="2253964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Industry Demand</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43125"/>
            <a:ext cx="8336975" cy="4408800"/>
          </a:xfrm>
        </p:spPr>
        <p:txBody>
          <a:bodyPr lIns="91440" tIns="45720" rIns="91440" bIns="45720" anchor="t"/>
          <a:lstStyle/>
          <a:p>
            <a:pPr marL="0" indent="0">
              <a:buNone/>
            </a:pPr>
            <a:r>
              <a:rPr lang="en-US" sz="2000" b="1">
                <a:latin typeface="Franklin Gothic Book"/>
              </a:rPr>
              <a:t>Industry Demand: </a:t>
            </a:r>
            <a:r>
              <a:rPr lang="en-US" sz="2000">
                <a:latin typeface="Franklin Gothic Book"/>
              </a:rPr>
              <a:t>Meets the needs of industries, employers, and incumbent workers.</a:t>
            </a:r>
          </a:p>
          <a:p>
            <a:r>
              <a:rPr lang="en-US" sz="2000"/>
              <a:t>Team Members: </a:t>
            </a:r>
          </a:p>
          <a:p>
            <a:pPr lvl="1" fontAlgn="base"/>
            <a:r>
              <a:rPr lang="en-US" sz="2000"/>
              <a:t>Carolyn McKinnon, Policy Associate: </a:t>
            </a:r>
            <a:r>
              <a:rPr lang="en-US" sz="2000" u="sng">
                <a:hlinkClick r:id="rId2"/>
              </a:rPr>
              <a:t>cmckinnon@sbctc.edu</a:t>
            </a:r>
            <a:endParaRPr lang="en-US" sz="2000" u="sng"/>
          </a:p>
          <a:p>
            <a:pPr lvl="1" fontAlgn="base"/>
            <a:r>
              <a:rPr lang="en-US" sz="2000">
                <a:ea typeface="+mn-lt"/>
                <a:cs typeface="+mn-lt"/>
              </a:rPr>
              <a:t>Danny Marshall, Program Administrator: </a:t>
            </a:r>
            <a:r>
              <a:rPr lang="en-US" sz="2000" u="sng">
                <a:ea typeface="+mn-lt"/>
                <a:cs typeface="+mn-lt"/>
                <a:hlinkClick r:id="rId3"/>
              </a:rPr>
              <a:t>dmarshall@sbctc.edu</a:t>
            </a:r>
            <a:endParaRPr lang="en-US" sz="2000"/>
          </a:p>
          <a:p>
            <a:pPr lvl="1" fontAlgn="base"/>
            <a:r>
              <a:rPr lang="en-US" sz="2000">
                <a:solidFill>
                  <a:schemeClr val="accent6">
                    <a:lumMod val="76000"/>
                  </a:schemeClr>
                </a:solidFill>
              </a:rPr>
              <a:t>Vicky </a:t>
            </a:r>
            <a:r>
              <a:rPr lang="en-US" sz="2000" err="1">
                <a:solidFill>
                  <a:schemeClr val="accent6">
                    <a:lumMod val="76000"/>
                  </a:schemeClr>
                </a:solidFill>
              </a:rPr>
              <a:t>Chungtuyco</a:t>
            </a:r>
            <a:r>
              <a:rPr lang="en-US" sz="2000">
                <a:solidFill>
                  <a:schemeClr val="accent6">
                    <a:lumMod val="76000"/>
                  </a:schemeClr>
                </a:solidFill>
              </a:rPr>
              <a:t>, Educ. Program Coord.:</a:t>
            </a:r>
            <a:r>
              <a:rPr lang="en-US" sz="2000">
                <a:solidFill>
                  <a:srgbClr val="000000"/>
                </a:solidFill>
              </a:rPr>
              <a:t> </a:t>
            </a:r>
            <a:r>
              <a:rPr lang="en-US" sz="2000">
                <a:hlinkClick r:id="rId4"/>
              </a:rPr>
              <a:t>vchungtuyco@sbctc.edu</a:t>
            </a:r>
            <a:endParaRPr lang="en-US" sz="2000"/>
          </a:p>
          <a:p>
            <a:pPr marL="0" indent="0">
              <a:buNone/>
            </a:pPr>
            <a:r>
              <a:rPr lang="en-US" sz="2000" b="1">
                <a:latin typeface="Franklin Gothic Book"/>
              </a:rPr>
              <a:t>Programs</a:t>
            </a:r>
            <a:r>
              <a:rPr lang="en-US" sz="2000">
                <a:latin typeface="Franklin Gothic Book"/>
              </a:rPr>
              <a:t>:</a:t>
            </a:r>
            <a:endParaRPr lang="en-US" sz="20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29</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2576491655"/>
              </p:ext>
            </p:extLst>
          </p:nvPr>
        </p:nvGraphicFramePr>
        <p:xfrm>
          <a:off x="548640" y="4726149"/>
          <a:ext cx="8046720" cy="1463040"/>
        </p:xfrm>
        <a:graphic>
          <a:graphicData uri="http://schemas.openxmlformats.org/drawingml/2006/table">
            <a:tbl>
              <a:tblPr firstRow="1" bandRow="1">
                <a:tableStyleId>{5C22544A-7EE6-4342-B048-85BDC9FD1C3A}</a:tableStyleId>
              </a:tblPr>
              <a:tblGrid>
                <a:gridCol w="4023360">
                  <a:extLst>
                    <a:ext uri="{9D8B030D-6E8A-4147-A177-3AD203B41FA5}">
                      <a16:colId xmlns:a16="http://schemas.microsoft.com/office/drawing/2014/main" val="828185752"/>
                    </a:ext>
                  </a:extLst>
                </a:gridCol>
                <a:gridCol w="4023360">
                  <a:extLst>
                    <a:ext uri="{9D8B030D-6E8A-4147-A177-3AD203B41FA5}">
                      <a16:colId xmlns:a16="http://schemas.microsoft.com/office/drawing/2014/main" val="3126903809"/>
                    </a:ext>
                  </a:extLst>
                </a:gridCol>
              </a:tblGrid>
              <a:tr h="365760">
                <a:tc>
                  <a:txBody>
                    <a:bodyPr/>
                    <a:lstStyle/>
                    <a:p>
                      <a:pPr marL="257175" indent="-257175"/>
                      <a:r>
                        <a:rPr lang="en-US" sz="1400" b="0">
                          <a:solidFill>
                            <a:schemeClr val="tx1"/>
                          </a:solidFill>
                          <a:latin typeface="Franklin Gothic Book"/>
                        </a:rPr>
                        <a:t>Job Skills Program (JSP)/</a:t>
                      </a:r>
                      <a:r>
                        <a:rPr lang="en-US" sz="1400" b="0" i="0" u="none" strike="noStrike" noProof="0">
                          <a:solidFill>
                            <a:schemeClr val="tx1"/>
                          </a:solidFill>
                          <a:latin typeface="Franklin Gothic Book"/>
                        </a:rPr>
                        <a:t>Customized Training (CTP)</a:t>
                      </a:r>
                      <a:endParaRPr lang="en-US"/>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57175" indent="-257175"/>
                      <a:r>
                        <a:rPr lang="en-US" sz="1400" b="0">
                          <a:solidFill>
                            <a:schemeClr val="tx1"/>
                          </a:solidFill>
                          <a:latin typeface="Franklin Gothic Book"/>
                        </a:rPr>
                        <a:t>Commercial Drivers Licensing Fund/Grant </a:t>
                      </a:r>
                      <a:endParaRPr lang="en-US"/>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3201771501"/>
                  </a:ext>
                </a:extLst>
              </a:tr>
              <a:tr h="365760">
                <a:tc>
                  <a:txBody>
                    <a:bodyPr/>
                    <a:lstStyle/>
                    <a:p>
                      <a:pPr marL="257175" indent="-257175" algn="l" defTabSz="914400" rtl="0" eaLnBrk="1" latinLnBrk="0" hangingPunct="1"/>
                      <a:r>
                        <a:rPr lang="en-US" sz="1400" kern="1200">
                          <a:solidFill>
                            <a:schemeClr val="dk1"/>
                          </a:solidFill>
                          <a:latin typeface="Franklin Gothic Book"/>
                          <a:ea typeface="+mn-ea"/>
                          <a:cs typeface="+mn-cs"/>
                        </a:rPr>
                        <a:t>Workforce Development Funds</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lgn="l" defTabSz="914400" rtl="0" eaLnBrk="1" latinLnBrk="0" hangingPunct="1"/>
                      <a:r>
                        <a:rPr lang="en-US" sz="1400" kern="1200">
                          <a:solidFill>
                            <a:schemeClr val="dk1"/>
                          </a:solidFill>
                          <a:latin typeface="Franklin Gothic Book"/>
                          <a:ea typeface="+mn-ea"/>
                          <a:cs typeface="+mn-cs"/>
                        </a:rPr>
                        <a:t>Invest in Washington</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65760">
                <a:tc>
                  <a:txBody>
                    <a:bodyPr/>
                    <a:lstStyle/>
                    <a:p>
                      <a:pPr marL="257175" indent="-257175"/>
                      <a:r>
                        <a:rPr lang="en-US" sz="1400">
                          <a:latin typeface="Franklin Gothic Book"/>
                        </a:rPr>
                        <a:t>Centers of Excellence</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Continuing Education Council (CEC)</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65760">
                <a:tc>
                  <a:txBody>
                    <a:bodyPr/>
                    <a:lstStyle/>
                    <a:p>
                      <a:pPr marL="257175" indent="-257175"/>
                      <a:r>
                        <a:rPr lang="en-US" sz="1400">
                          <a:latin typeface="Franklin Gothic Book"/>
                        </a:rPr>
                        <a:t>Business (AWBI) &amp; Labor (WSLC) Liaisons</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Economic Development</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2693905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3353987"/>
            <a:ext cx="8336975" cy="572883"/>
          </a:xfrm>
        </p:spPr>
        <p:txBody>
          <a:bodyPr lIns="91440" tIns="45720" rIns="91440" bIns="45720" anchor="t"/>
          <a:lstStyle/>
          <a:p>
            <a:r>
              <a:rPr lang="en-US" sz="4000"/>
              <a:t>SBCTC Winter Update</a:t>
            </a:r>
          </a:p>
        </p:txBody>
      </p:sp>
      <p:sp>
        <p:nvSpPr>
          <p:cNvPr id="6" name="Text Placeholder 5"/>
          <p:cNvSpPr>
            <a:spLocks noGrp="1"/>
          </p:cNvSpPr>
          <p:nvPr>
            <p:ph type="body" sz="quarter" idx="10"/>
          </p:nvPr>
        </p:nvSpPr>
        <p:spPr>
          <a:xfrm>
            <a:off x="369888" y="3929082"/>
            <a:ext cx="7808912" cy="2727675"/>
          </a:xfrm>
        </p:spPr>
        <p:txBody>
          <a:bodyPr lIns="91440" tIns="45720" rIns="91440" bIns="45720" anchor="t"/>
          <a:lstStyle/>
          <a:p>
            <a:pPr indent="-228600" algn="r">
              <a:buNone/>
            </a:pPr>
            <a:r>
              <a:rPr lang="en-US" sz="2400" i="1"/>
              <a:t>Friday, February 7</a:t>
            </a:r>
            <a:endParaRPr lang="en-US" sz="2400"/>
          </a:p>
          <a:p>
            <a:r>
              <a:rPr lang="en-US" sz="3200"/>
              <a:t>Agenda Topics:</a:t>
            </a:r>
            <a:endParaRPr lang="en-US"/>
          </a:p>
          <a:p>
            <a:pPr lvl="1"/>
            <a:r>
              <a:rPr lang="en-US" sz="2800"/>
              <a:t>System Highlights</a:t>
            </a:r>
          </a:p>
          <a:p>
            <a:pPr lvl="1"/>
            <a:r>
              <a:rPr lang="en-US" sz="2800"/>
              <a:t>Legislative &amp; Program Updates</a:t>
            </a:r>
          </a:p>
          <a:p>
            <a:pPr lvl="1"/>
            <a:r>
              <a:rPr lang="en-US" sz="2800"/>
              <a:t>Funding Highlights</a:t>
            </a:r>
          </a:p>
          <a:p>
            <a:pPr lvl="1"/>
            <a:r>
              <a:rPr lang="en-US" sz="2800"/>
              <a:t>Staff and Resource Information</a:t>
            </a:r>
          </a:p>
        </p:txBody>
      </p:sp>
    </p:spTree>
    <p:extLst>
      <p:ext uri="{BB962C8B-B14F-4D97-AF65-F5344CB8AC3E}">
        <p14:creationId xmlns:p14="http://schemas.microsoft.com/office/powerpoint/2010/main" val="797213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09675"/>
            <a:ext cx="8336975" cy="504825"/>
          </a:xfrm>
        </p:spPr>
        <p:txBody>
          <a:bodyPr lIns="91440" tIns="45720" rIns="91440" bIns="45720" anchor="t"/>
          <a:lstStyle/>
          <a:p>
            <a:r>
              <a:rPr lang="en-US">
                <a:ea typeface="+mj-lt"/>
                <a:cs typeface="+mj-lt"/>
              </a:rPr>
              <a:t>funding Updates</a:t>
            </a:r>
            <a:endParaRPr lang="en-US"/>
          </a:p>
        </p:txBody>
      </p:sp>
      <p:sp>
        <p:nvSpPr>
          <p:cNvPr id="6" name="Content Placeholder 5">
            <a:extLst>
              <a:ext uri="{FF2B5EF4-FFF2-40B4-BE49-F238E27FC236}">
                <a16:creationId xmlns:a16="http://schemas.microsoft.com/office/drawing/2014/main" id="{D32BE89A-1B2D-0C4A-B762-CCB4E89F7D28}"/>
              </a:ext>
            </a:extLst>
          </p:cNvPr>
          <p:cNvSpPr>
            <a:spLocks noGrp="1"/>
          </p:cNvSpPr>
          <p:nvPr>
            <p:ph idx="1"/>
          </p:nvPr>
        </p:nvSpPr>
        <p:spPr>
          <a:xfrm>
            <a:off x="536860" y="1905000"/>
            <a:ext cx="8336975" cy="4707183"/>
          </a:xfrm>
        </p:spPr>
        <p:txBody>
          <a:bodyPr lIns="91440" tIns="45720" rIns="91440" bIns="45720" anchor="t"/>
          <a:lstStyle/>
          <a:p>
            <a:pPr marL="0" indent="0">
              <a:buNone/>
            </a:pPr>
            <a:r>
              <a:rPr lang="en-US" sz="1800" b="1">
                <a:ea typeface="+mn-lt"/>
                <a:cs typeface="+mn-lt"/>
              </a:rPr>
              <a:t>Job Skills Program</a:t>
            </a:r>
          </a:p>
          <a:p>
            <a:pPr marL="0" indent="0">
              <a:buNone/>
            </a:pPr>
            <a:r>
              <a:rPr lang="en-US" sz="1800" b="1">
                <a:ea typeface="+mn-lt"/>
                <a:cs typeface="+mn-lt"/>
              </a:rPr>
              <a:t>FY24</a:t>
            </a:r>
          </a:p>
          <a:p>
            <a:r>
              <a:rPr lang="en-US" sz="1600">
                <a:ea typeface="+mn-lt"/>
                <a:cs typeface="+mn-lt"/>
              </a:rPr>
              <a:t>All funding has been awarded for the biennium; however, we do expect to have small amounts of funding available that can be added to current projects based on project revisions.</a:t>
            </a:r>
          </a:p>
          <a:p>
            <a:r>
              <a:rPr lang="en-US" sz="1600">
                <a:ea typeface="+mn-lt"/>
                <a:cs typeface="+mn-lt"/>
              </a:rPr>
              <a:t>A funding survey will be conducted in February/March to review spending and reallocate funds if necessary. Contact staff early to discuss identified project needs.</a:t>
            </a:r>
            <a:endParaRPr lang="en-US" sz="1600"/>
          </a:p>
          <a:p>
            <a:pPr marL="0" indent="0">
              <a:buNone/>
            </a:pPr>
            <a:r>
              <a:rPr lang="en-US" sz="1800" b="1">
                <a:ea typeface="+mn-lt"/>
                <a:cs typeface="+mn-lt"/>
              </a:rPr>
              <a:t>FY25</a:t>
            </a:r>
            <a:endParaRPr lang="en-US"/>
          </a:p>
          <a:p>
            <a:r>
              <a:rPr lang="en-US" sz="1600">
                <a:ea typeface="+mn-lt"/>
                <a:cs typeface="+mn-lt"/>
              </a:rPr>
              <a:t>Application opens in OGMS April 3, 2025, </a:t>
            </a:r>
          </a:p>
          <a:p>
            <a:r>
              <a:rPr lang="en-US" sz="1600">
                <a:ea typeface="+mn-lt"/>
                <a:cs typeface="+mn-lt"/>
              </a:rPr>
              <a:t>Application close: May 8, 2025.</a:t>
            </a:r>
            <a:endParaRPr lang="en-US"/>
          </a:p>
          <a:p>
            <a:r>
              <a:rPr lang="en-US" sz="1600">
                <a:ea typeface="+mn-lt"/>
                <a:cs typeface="+mn-lt"/>
              </a:rPr>
              <a:t>Application webinar: April 10, 2025.</a:t>
            </a:r>
          </a:p>
          <a:p>
            <a:r>
              <a:rPr lang="en-US" sz="1600">
                <a:ea typeface="+mn-lt"/>
                <a:cs typeface="+mn-lt"/>
              </a:rPr>
              <a:t>Expecting annual funding of $7.7 million, quarterly application rounds until fully awarded.</a:t>
            </a:r>
          </a:p>
          <a:p>
            <a:r>
              <a:rPr lang="en-US" sz="1600">
                <a:ea typeface="+mn-lt"/>
                <a:cs typeface="+mn-lt"/>
              </a:rPr>
              <a:t>A maintenance request was made for additional funding FY25-27 ($4.8m).</a:t>
            </a:r>
          </a:p>
          <a:p>
            <a:pPr marL="0" indent="0">
              <a:buNone/>
            </a:pPr>
            <a:r>
              <a:rPr lang="en-US" sz="1800" b="1"/>
              <a:t>Customized Training Program</a:t>
            </a:r>
            <a:endParaRPr lang="en-US" sz="1800"/>
          </a:p>
          <a:p>
            <a:pPr>
              <a:buFont typeface="Arial"/>
              <a:buChar char="•"/>
            </a:pPr>
            <a:r>
              <a:rPr lang="en-US" sz="1600"/>
              <a:t>New training contracts are processed based on the fund balance and queued applications.</a:t>
            </a:r>
            <a:endParaRPr lang="en-US"/>
          </a:p>
          <a:p>
            <a:pPr marL="0" indent="0">
              <a:buNone/>
            </a:pPr>
            <a:endParaRPr lang="en-US"/>
          </a:p>
          <a:p>
            <a:pPr marL="0" indent="0">
              <a:buNone/>
            </a:pPr>
            <a:endParaRPr lang="en-US" sz="1600">
              <a:ea typeface="+mn-lt"/>
              <a:cs typeface="+mn-lt"/>
            </a:endParaRPr>
          </a:p>
          <a:p>
            <a:pPr marL="0" indent="0">
              <a:buNone/>
            </a:pPr>
            <a:endParaRPr lang="en-US" sz="1600">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dirty="0" smtClean="0"/>
              <a:pPr/>
              <a:t>30</a:t>
            </a:fld>
            <a:endParaRPr lang="en-US"/>
          </a:p>
        </p:txBody>
      </p:sp>
    </p:spTree>
    <p:extLst>
      <p:ext uri="{BB962C8B-B14F-4D97-AF65-F5344CB8AC3E}">
        <p14:creationId xmlns:p14="http://schemas.microsoft.com/office/powerpoint/2010/main" val="4128186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09675"/>
            <a:ext cx="8336975" cy="504825"/>
          </a:xfrm>
        </p:spPr>
        <p:txBody>
          <a:bodyPr lIns="91440" tIns="45720" rIns="91440" bIns="45720" anchor="t"/>
          <a:lstStyle/>
          <a:p>
            <a:r>
              <a:rPr lang="en-US" sz="3500">
                <a:ea typeface="+mj-lt"/>
                <a:cs typeface="+mj-lt"/>
              </a:rPr>
              <a:t>funding</a:t>
            </a:r>
            <a:r>
              <a:rPr lang="en-US" sz="2600">
                <a:ea typeface="+mj-lt"/>
                <a:cs typeface="+mj-lt"/>
              </a:rPr>
              <a:t> </a:t>
            </a:r>
            <a:r>
              <a:rPr lang="en-US" sz="3500">
                <a:ea typeface="+mj-lt"/>
                <a:cs typeface="+mj-lt"/>
              </a:rPr>
              <a:t>Updates</a:t>
            </a:r>
          </a:p>
        </p:txBody>
      </p:sp>
      <p:sp>
        <p:nvSpPr>
          <p:cNvPr id="6" name="Content Placeholder 5">
            <a:extLst>
              <a:ext uri="{FF2B5EF4-FFF2-40B4-BE49-F238E27FC236}">
                <a16:creationId xmlns:a16="http://schemas.microsoft.com/office/drawing/2014/main" id="{D32BE89A-1B2D-0C4A-B762-CCB4E89F7D28}"/>
              </a:ext>
            </a:extLst>
          </p:cNvPr>
          <p:cNvSpPr>
            <a:spLocks noGrp="1"/>
          </p:cNvSpPr>
          <p:nvPr>
            <p:ph idx="1"/>
          </p:nvPr>
        </p:nvSpPr>
        <p:spPr>
          <a:xfrm>
            <a:off x="536860" y="1905000"/>
            <a:ext cx="8336975" cy="4707183"/>
          </a:xfrm>
        </p:spPr>
        <p:txBody>
          <a:bodyPr lIns="91440" tIns="45720" rIns="91440" bIns="45720" anchor="t"/>
          <a:lstStyle/>
          <a:p>
            <a:pPr marL="0" indent="0">
              <a:buNone/>
            </a:pPr>
            <a:r>
              <a:rPr lang="en-US" sz="1800" b="1">
                <a:ea typeface="+mn-lt"/>
                <a:cs typeface="+mn-lt"/>
              </a:rPr>
              <a:t>Commercial Drivers Licensing Fund (CTCs)/Grant (Private Career Schools/Colleges)</a:t>
            </a:r>
            <a:endParaRPr lang="en-US" sz="1800">
              <a:ea typeface="+mn-lt"/>
              <a:cs typeface="+mn-lt"/>
            </a:endParaRPr>
          </a:p>
          <a:p>
            <a:pPr>
              <a:buFont typeface="Arial"/>
              <a:buChar char="•"/>
            </a:pPr>
            <a:r>
              <a:rPr lang="en-US" sz="1600">
                <a:ea typeface="+mn-lt"/>
                <a:cs typeface="+mn-lt"/>
              </a:rPr>
              <a:t>Funding to expand CDL training capacity in Washington</a:t>
            </a:r>
          </a:p>
          <a:p>
            <a:pPr>
              <a:buFont typeface="Arial"/>
              <a:buChar char="•"/>
            </a:pPr>
            <a:r>
              <a:rPr lang="en-US" sz="1600">
                <a:ea typeface="+mn-lt"/>
                <a:cs typeface="+mn-lt"/>
              </a:rPr>
              <a:t>CTC grants were awarded through competitive application for development of CDL expansion over three years. Based on FY24 expenditures we were able to add support for two additional CTCs for a total of 10, FY25 is the final year of the initial funding awards.</a:t>
            </a:r>
            <a:endParaRPr lang="en-US">
              <a:ea typeface="+mn-lt"/>
              <a:cs typeface="+mn-lt"/>
            </a:endParaRPr>
          </a:p>
          <a:p>
            <a:pPr>
              <a:buFont typeface="Arial"/>
              <a:buChar char="•"/>
            </a:pPr>
            <a:r>
              <a:rPr lang="en-US" sz="1600">
                <a:ea typeface="+mn-lt"/>
                <a:cs typeface="+mn-lt"/>
              </a:rPr>
              <a:t>New two-year applications for CTCs was announced on January 23, 2025. Approximately $1.8m will be available per year. Applications close on February 27th and an interactive webinar was recorded on January 28th.</a:t>
            </a:r>
          </a:p>
          <a:p>
            <a:pPr>
              <a:buFont typeface="Arial"/>
              <a:buChar char="•"/>
            </a:pPr>
            <a:r>
              <a:rPr lang="en-US" sz="1600">
                <a:ea typeface="+mn-lt"/>
                <a:cs typeface="+mn-lt"/>
              </a:rPr>
              <a:t>Private school contracts are awarded through a competitive annual application. FY26 applications will be due on February 27, 2025.</a:t>
            </a:r>
            <a:endParaRPr lang="en-US"/>
          </a:p>
          <a:p>
            <a:pPr marL="0" indent="0">
              <a:buNone/>
            </a:pPr>
            <a:r>
              <a:rPr lang="en-US" sz="1800" b="1">
                <a:ea typeface="+mn-lt"/>
                <a:cs typeface="+mn-lt"/>
              </a:rPr>
              <a:t>Workforce Development Funds</a:t>
            </a:r>
            <a:endParaRPr lang="en-US" sz="1800"/>
          </a:p>
          <a:p>
            <a:r>
              <a:rPr lang="en-US" sz="1600">
                <a:ea typeface="+mn-lt"/>
                <a:cs typeface="+mn-lt"/>
              </a:rPr>
              <a:t>Flexible 1-time funds for workforce education updates/changes/innovations awarded by competitive application.</a:t>
            </a:r>
            <a:endParaRPr lang="en-US"/>
          </a:p>
          <a:p>
            <a:r>
              <a:rPr lang="en-US" sz="1600">
                <a:ea typeface="+mn-lt"/>
                <a:cs typeface="+mn-lt"/>
              </a:rPr>
              <a:t>FY26 funding for WDF will open on February 20, 2025, and will be due on March 27, 2025. An online webinar to provide program information is scheduled for February 26th.</a:t>
            </a:r>
            <a:endParaRPr lang="en-US"/>
          </a:p>
          <a:p>
            <a:pPr marL="285750" indent="-285750"/>
            <a:endParaRPr lang="en-US" sz="1600">
              <a:ea typeface="+mn-lt"/>
              <a:cs typeface="+mn-lt"/>
            </a:endParaRPr>
          </a:p>
          <a:p>
            <a:pPr marL="0" indent="0">
              <a:buNone/>
            </a:pPr>
            <a:endParaRPr lang="en-US" sz="1600">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dirty="0" smtClean="0"/>
              <a:pPr/>
              <a:t>31</a:t>
            </a:fld>
            <a:endParaRPr lang="en-US"/>
          </a:p>
        </p:txBody>
      </p:sp>
    </p:spTree>
    <p:extLst>
      <p:ext uri="{BB962C8B-B14F-4D97-AF65-F5344CB8AC3E}">
        <p14:creationId xmlns:p14="http://schemas.microsoft.com/office/powerpoint/2010/main" val="36659069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73A71-43CF-655E-E304-A8316BA47816}"/>
              </a:ext>
            </a:extLst>
          </p:cNvPr>
          <p:cNvSpPr>
            <a:spLocks noGrp="1"/>
          </p:cNvSpPr>
          <p:nvPr>
            <p:ph type="title"/>
          </p:nvPr>
        </p:nvSpPr>
        <p:spPr/>
        <p:txBody>
          <a:bodyPr lIns="91440" tIns="45720" rIns="91440" bIns="45720" anchor="t"/>
          <a:lstStyle/>
          <a:p>
            <a:r>
              <a:rPr lang="en-US"/>
              <a:t>Industry demand initiatives</a:t>
            </a:r>
          </a:p>
        </p:txBody>
      </p:sp>
      <p:sp>
        <p:nvSpPr>
          <p:cNvPr id="3" name="Content Placeholder 2">
            <a:extLst>
              <a:ext uri="{FF2B5EF4-FFF2-40B4-BE49-F238E27FC236}">
                <a16:creationId xmlns:a16="http://schemas.microsoft.com/office/drawing/2014/main" id="{EF03A76A-6A8C-7170-D97E-CDAABA71F6B8}"/>
              </a:ext>
            </a:extLst>
          </p:cNvPr>
          <p:cNvSpPr>
            <a:spLocks noGrp="1"/>
          </p:cNvSpPr>
          <p:nvPr>
            <p:ph idx="1"/>
          </p:nvPr>
        </p:nvSpPr>
        <p:spPr/>
        <p:txBody>
          <a:bodyPr lIns="91440" tIns="45720" rIns="91440" bIns="45720" anchor="t"/>
          <a:lstStyle/>
          <a:p>
            <a:r>
              <a:rPr lang="en-US" sz="2000" b="1"/>
              <a:t>Retail Industry Work Group</a:t>
            </a:r>
            <a:r>
              <a:rPr lang="en-US" sz="2000"/>
              <a:t>, </a:t>
            </a:r>
            <a:r>
              <a:rPr lang="en-US" sz="2000">
                <a:hlinkClick r:id="rId2"/>
              </a:rPr>
              <a:t>Senate Bill 6296</a:t>
            </a:r>
            <a:r>
              <a:rPr lang="en-US" sz="2000"/>
              <a:t> started on Oct. 15. Contact us if you want more information or to participate.</a:t>
            </a:r>
            <a:endParaRPr lang="en-US"/>
          </a:p>
          <a:p>
            <a:r>
              <a:rPr lang="en-US" sz="2000" b="1">
                <a:hlinkClick r:id="rId3"/>
              </a:rPr>
              <a:t>Micro-pathways Fellowship, Education Design Lab</a:t>
            </a:r>
            <a:r>
              <a:rPr lang="en-US" sz="2000"/>
              <a:t> wrapping up soon, with SBCTC system steering committee continuing to meet. </a:t>
            </a:r>
          </a:p>
          <a:p>
            <a:pPr lvl="1">
              <a:buFont typeface="Courier New" panose="020B0604020202020204" pitchFamily="34" charset="0"/>
              <a:buChar char="o"/>
            </a:pPr>
            <a:r>
              <a:rPr lang="en-US" sz="2000"/>
              <a:t>Work products to include a framework for how CTCs can implement micro-pathways, technical assistance in the form of design tools for identifying and developing micro-credentials &amp; pathways, and a prototype micro-pathway (Computer Support Specialist – Help Desk w/ Cloud Computing). </a:t>
            </a:r>
          </a:p>
          <a:p>
            <a:pPr lvl="1">
              <a:buFont typeface="Courier New" panose="020B0604020202020204" pitchFamily="34" charset="0"/>
              <a:buChar char="o"/>
            </a:pPr>
            <a:r>
              <a:rPr lang="en-US" sz="2000"/>
              <a:t>Currently looking for philanthropic funding to sponsor development of new micro-pathways in our system. More info soon!</a:t>
            </a:r>
          </a:p>
        </p:txBody>
      </p:sp>
      <p:sp>
        <p:nvSpPr>
          <p:cNvPr id="4" name="Slide Number Placeholder 3">
            <a:extLst>
              <a:ext uri="{FF2B5EF4-FFF2-40B4-BE49-F238E27FC236}">
                <a16:creationId xmlns:a16="http://schemas.microsoft.com/office/drawing/2014/main" id="{1BC52716-9FF3-B543-3677-C71333C9E541}"/>
              </a:ext>
            </a:extLst>
          </p:cNvPr>
          <p:cNvSpPr>
            <a:spLocks noGrp="1"/>
          </p:cNvSpPr>
          <p:nvPr>
            <p:ph type="sldNum" sz="quarter" idx="12"/>
          </p:nvPr>
        </p:nvSpPr>
        <p:spPr/>
        <p:txBody>
          <a:bodyPr/>
          <a:lstStyle/>
          <a:p>
            <a:fld id="{DEE5BC03-7CE3-4FE3-BC0A-0ACCA8AC1F24}" type="slidenum">
              <a:rPr lang="en-US" smtClean="0"/>
              <a:pPr/>
              <a:t>32</a:t>
            </a:fld>
            <a:endParaRPr lang="en-US"/>
          </a:p>
        </p:txBody>
      </p:sp>
    </p:spTree>
    <p:extLst>
      <p:ext uri="{BB962C8B-B14F-4D97-AF65-F5344CB8AC3E}">
        <p14:creationId xmlns:p14="http://schemas.microsoft.com/office/powerpoint/2010/main" val="1046768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4203091"/>
            <a:ext cx="8336975" cy="727128"/>
          </a:xfrm>
        </p:spPr>
        <p:txBody>
          <a:bodyPr/>
          <a:lstStyle/>
          <a:p>
            <a:r>
              <a:rPr lang="en-US" sz="4400" dirty="0"/>
              <a:t>System Highlights</a:t>
            </a:r>
            <a:br>
              <a:rPr lang="en-US" sz="4400"/>
            </a:br>
            <a:endParaRPr lang="en-US" sz="4400"/>
          </a:p>
        </p:txBody>
      </p:sp>
    </p:spTree>
    <p:extLst>
      <p:ext uri="{BB962C8B-B14F-4D97-AF65-F5344CB8AC3E}">
        <p14:creationId xmlns:p14="http://schemas.microsoft.com/office/powerpoint/2010/main" val="2211955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EED02-3C06-2D41-1C5E-861FE9EF62BC}"/>
              </a:ext>
            </a:extLst>
          </p:cNvPr>
          <p:cNvSpPr>
            <a:spLocks noGrp="1"/>
          </p:cNvSpPr>
          <p:nvPr>
            <p:ph type="title"/>
          </p:nvPr>
        </p:nvSpPr>
        <p:spPr>
          <a:xfrm>
            <a:off x="536861" y="1753386"/>
            <a:ext cx="8336975" cy="593620"/>
          </a:xfrm>
        </p:spPr>
        <p:txBody>
          <a:bodyPr lIns="91440" tIns="45720" rIns="91440" bIns="45720" anchor="t"/>
          <a:lstStyle/>
          <a:p>
            <a:r>
              <a:rPr lang="en-US" sz="3200"/>
              <a:t>2025 SBCTC Operating Budget Request</a:t>
            </a:r>
          </a:p>
        </p:txBody>
      </p:sp>
      <p:sp>
        <p:nvSpPr>
          <p:cNvPr id="3" name="Content Placeholder 2">
            <a:extLst>
              <a:ext uri="{FF2B5EF4-FFF2-40B4-BE49-F238E27FC236}">
                <a16:creationId xmlns:a16="http://schemas.microsoft.com/office/drawing/2014/main" id="{BDA1E77B-69A5-E7FE-E982-6A7A66EDDA49}"/>
              </a:ext>
            </a:extLst>
          </p:cNvPr>
          <p:cNvSpPr>
            <a:spLocks noGrp="1"/>
          </p:cNvSpPr>
          <p:nvPr>
            <p:ph idx="1"/>
          </p:nvPr>
        </p:nvSpPr>
        <p:spPr>
          <a:xfrm>
            <a:off x="536861" y="2554664"/>
            <a:ext cx="8336975" cy="3617537"/>
          </a:xfrm>
        </p:spPr>
        <p:txBody>
          <a:bodyPr lIns="91440" tIns="45720" rIns="91440" bIns="45720" anchor="t"/>
          <a:lstStyle/>
          <a:p>
            <a:pPr marL="0" indent="0">
              <a:buNone/>
            </a:pPr>
            <a:r>
              <a:rPr lang="en-US" sz="2000"/>
              <a:t>Preserve 2023-25 state allocation for fiscal year 2025 </a:t>
            </a:r>
          </a:p>
          <a:p>
            <a:r>
              <a:rPr lang="en-US" sz="1800"/>
              <a:t>Preserve fiscal year 2025 funding that was approved in the 2023-25 operating budget ($28.6 million). Retracting these funds would force many colleges to implement abrupt and harmful cuts this winter and spring when they are already struggling with rising operational costs. </a:t>
            </a:r>
          </a:p>
          <a:p>
            <a:pPr marL="0" indent="0">
              <a:buNone/>
            </a:pPr>
            <a:r>
              <a:rPr lang="en-US" sz="2000"/>
              <a:t>Maintain current funding for community and technical colleges </a:t>
            </a:r>
          </a:p>
          <a:p>
            <a:r>
              <a:rPr lang="en-US" sz="1800"/>
              <a:t>Maintain current funding levels for our 34 community and technical colleges and the 290,000 students we serve across our state. Our open-admission colleges offer these options at a more affordable cost for students of all ages and backgrounds, equipping them with the skills to land well paying jobs and support their families and communities. </a:t>
            </a:r>
          </a:p>
        </p:txBody>
      </p:sp>
      <p:sp>
        <p:nvSpPr>
          <p:cNvPr id="4" name="Slide Number Placeholder 3">
            <a:extLst>
              <a:ext uri="{FF2B5EF4-FFF2-40B4-BE49-F238E27FC236}">
                <a16:creationId xmlns:a16="http://schemas.microsoft.com/office/drawing/2014/main" id="{DE7F6F22-4A21-4CDB-1708-0BB78B047FFB}"/>
              </a:ext>
            </a:extLst>
          </p:cNvPr>
          <p:cNvSpPr>
            <a:spLocks noGrp="1"/>
          </p:cNvSpPr>
          <p:nvPr>
            <p:ph type="sldNum" sz="quarter" idx="12"/>
          </p:nvPr>
        </p:nvSpPr>
        <p:spPr/>
        <p:txBody>
          <a:bodyPr/>
          <a:lstStyle/>
          <a:p>
            <a:fld id="{DEE5BC03-7CE3-4FE3-BC0A-0ACCA8AC1F24}" type="slidenum">
              <a:rPr lang="en-US" smtClean="0"/>
              <a:pPr/>
              <a:t>5</a:t>
            </a:fld>
            <a:endParaRPr lang="en-US"/>
          </a:p>
        </p:txBody>
      </p:sp>
    </p:spTree>
    <p:extLst>
      <p:ext uri="{BB962C8B-B14F-4D97-AF65-F5344CB8AC3E}">
        <p14:creationId xmlns:p14="http://schemas.microsoft.com/office/powerpoint/2010/main" val="3954868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EED02-3C06-2D41-1C5E-861FE9EF62BC}"/>
              </a:ext>
            </a:extLst>
          </p:cNvPr>
          <p:cNvSpPr>
            <a:spLocks noGrp="1"/>
          </p:cNvSpPr>
          <p:nvPr>
            <p:ph type="title"/>
          </p:nvPr>
        </p:nvSpPr>
        <p:spPr>
          <a:xfrm>
            <a:off x="536861" y="1753386"/>
            <a:ext cx="8336975" cy="593620"/>
          </a:xfrm>
        </p:spPr>
        <p:txBody>
          <a:bodyPr lIns="91440" tIns="45720" rIns="91440" bIns="45720" anchor="t"/>
          <a:lstStyle/>
          <a:p>
            <a:r>
              <a:rPr lang="en-US" sz="3200"/>
              <a:t>2025 SBCTC Operating Budget Request</a:t>
            </a:r>
          </a:p>
        </p:txBody>
      </p:sp>
      <p:sp>
        <p:nvSpPr>
          <p:cNvPr id="3" name="Content Placeholder 2">
            <a:extLst>
              <a:ext uri="{FF2B5EF4-FFF2-40B4-BE49-F238E27FC236}">
                <a16:creationId xmlns:a16="http://schemas.microsoft.com/office/drawing/2014/main" id="{BDA1E77B-69A5-E7FE-E982-6A7A66EDDA49}"/>
              </a:ext>
            </a:extLst>
          </p:cNvPr>
          <p:cNvSpPr>
            <a:spLocks noGrp="1"/>
          </p:cNvSpPr>
          <p:nvPr>
            <p:ph idx="1"/>
          </p:nvPr>
        </p:nvSpPr>
        <p:spPr>
          <a:xfrm>
            <a:off x="536861" y="2554664"/>
            <a:ext cx="8336975" cy="3617537"/>
          </a:xfrm>
        </p:spPr>
        <p:txBody>
          <a:bodyPr lIns="91440" tIns="45720" rIns="91440" bIns="45720" anchor="t"/>
          <a:lstStyle/>
          <a:p>
            <a:pPr marL="0" indent="0">
              <a:buNone/>
            </a:pPr>
            <a:r>
              <a:rPr lang="en-US" sz="2000"/>
              <a:t>Make targeted investments in compensation and operations </a:t>
            </a:r>
          </a:p>
          <a:p>
            <a:r>
              <a:rPr lang="en-US" sz="1800" u="sng"/>
              <a:t>Fully-funded competitive compensation</a:t>
            </a:r>
            <a:r>
              <a:rPr lang="en-US" sz="1800"/>
              <a:t>: A salary increase of 6.5% for each year of the biennium to provide competitive compensation, fill vacant positions, and reduce turnover ($183 million over the biennium and ongoing). We urge the Legislature to continue to provide 100% funding for compensation in the 2025-27 operating budget. </a:t>
            </a:r>
          </a:p>
          <a:p>
            <a:r>
              <a:rPr lang="en-US" sz="1800" u="sng"/>
              <a:t>College operations</a:t>
            </a:r>
            <a:r>
              <a:rPr lang="en-US" sz="1800"/>
              <a:t>: Community and technical colleges urgently need additional, core operational support to cover the true cost of running a college. College operating costs have increased dramatically over the past five years and Washington’s tuition formula has not kept pace with the increases. Legislative funding for core operational support would help cover essential costs, ensure sufficient funding for student programs and services, and enable colleges to meet their unique local needs ($90 million over the biennium and ongoing). </a:t>
            </a:r>
          </a:p>
        </p:txBody>
      </p:sp>
      <p:sp>
        <p:nvSpPr>
          <p:cNvPr id="4" name="Slide Number Placeholder 3">
            <a:extLst>
              <a:ext uri="{FF2B5EF4-FFF2-40B4-BE49-F238E27FC236}">
                <a16:creationId xmlns:a16="http://schemas.microsoft.com/office/drawing/2014/main" id="{DE7F6F22-4A21-4CDB-1708-0BB78B047FFB}"/>
              </a:ext>
            </a:extLst>
          </p:cNvPr>
          <p:cNvSpPr>
            <a:spLocks noGrp="1"/>
          </p:cNvSpPr>
          <p:nvPr>
            <p:ph type="sldNum" sz="quarter" idx="12"/>
          </p:nvPr>
        </p:nvSpPr>
        <p:spPr/>
        <p:txBody>
          <a:bodyPr/>
          <a:lstStyle/>
          <a:p>
            <a:fld id="{DEE5BC03-7CE3-4FE3-BC0A-0ACCA8AC1F24}" type="slidenum">
              <a:rPr lang="en-US" smtClean="0"/>
              <a:pPr/>
              <a:t>6</a:t>
            </a:fld>
            <a:endParaRPr lang="en-US"/>
          </a:p>
        </p:txBody>
      </p:sp>
    </p:spTree>
    <p:extLst>
      <p:ext uri="{BB962C8B-B14F-4D97-AF65-F5344CB8AC3E}">
        <p14:creationId xmlns:p14="http://schemas.microsoft.com/office/powerpoint/2010/main" val="207442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4203091"/>
            <a:ext cx="8336975" cy="1377618"/>
          </a:xfrm>
        </p:spPr>
        <p:txBody>
          <a:bodyPr/>
          <a:lstStyle/>
          <a:p>
            <a:r>
              <a:rPr lang="en-US" sz="4400"/>
              <a:t>Legislative, program &amp; Funding updates</a:t>
            </a:r>
          </a:p>
        </p:txBody>
      </p:sp>
    </p:spTree>
    <p:extLst>
      <p:ext uri="{BB962C8B-B14F-4D97-AF65-F5344CB8AC3E}">
        <p14:creationId xmlns:p14="http://schemas.microsoft.com/office/powerpoint/2010/main" val="185976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503067"/>
          </a:xfrm>
        </p:spPr>
        <p:txBody>
          <a:bodyPr/>
          <a:lstStyle/>
          <a:p>
            <a:r>
              <a:rPr lang="en-US" sz="3200" b="1">
                <a:latin typeface="Franklin Gothic Book" panose="020B0503020102020204" pitchFamily="34" charset="0"/>
              </a:rPr>
              <a:t>Work-based Learning</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220217"/>
            <a:ext cx="8336975" cy="4488787"/>
          </a:xfrm>
        </p:spPr>
        <p:txBody>
          <a:bodyPr lIns="91440" tIns="45720" rIns="91440" bIns="45720" anchor="t"/>
          <a:lstStyle/>
          <a:p>
            <a:pPr marL="0" indent="0">
              <a:buNone/>
            </a:pPr>
            <a:r>
              <a:rPr lang="en-US" sz="2000" b="1">
                <a:latin typeface="Franklin Gothic Book"/>
              </a:rPr>
              <a:t>Work-based Learning</a:t>
            </a:r>
            <a:r>
              <a:rPr lang="en-US" sz="2000">
                <a:latin typeface="Franklin Gothic Book"/>
              </a:rPr>
              <a:t>: Assist colleges as they provide experiential learning opportunities.</a:t>
            </a:r>
          </a:p>
          <a:p>
            <a:r>
              <a:rPr lang="en-US" sz="2000"/>
              <a:t>Team Members: </a:t>
            </a:r>
          </a:p>
          <a:p>
            <a:pPr lvl="1"/>
            <a:r>
              <a:rPr lang="en-US" sz="2000"/>
              <a:t>Genevieve Howard, Policy Associate; </a:t>
            </a:r>
            <a:r>
              <a:rPr lang="en-US" sz="2000">
                <a:hlinkClick r:id="rId2"/>
              </a:rPr>
              <a:t>ghoward@sbctc.edu</a:t>
            </a:r>
            <a:endParaRPr lang="en-US" sz="2000"/>
          </a:p>
          <a:p>
            <a:pPr lvl="1"/>
            <a:r>
              <a:rPr lang="en-US" sz="2000"/>
              <a:t>Karin Gitchel, Program Administrator; </a:t>
            </a:r>
            <a:r>
              <a:rPr lang="en-US" sz="2000">
                <a:hlinkClick r:id="rId3"/>
              </a:rPr>
              <a:t>kgitchel@sbctc.edu</a:t>
            </a:r>
            <a:endParaRPr lang="en-US" sz="2000"/>
          </a:p>
          <a:p>
            <a:pPr marL="0" indent="0">
              <a:buNone/>
            </a:pPr>
            <a:r>
              <a:rPr lang="en-US" sz="2000" b="1">
                <a:latin typeface="Franklin Gothic Book"/>
              </a:rPr>
              <a:t>Programs</a:t>
            </a:r>
            <a:r>
              <a:rPr lang="en-US" sz="2000">
                <a:latin typeface="Franklin Gothic Book"/>
              </a:rPr>
              <a:t>:</a:t>
            </a:r>
            <a:endParaRPr lang="en-US" sz="20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8</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3489709439"/>
              </p:ext>
            </p:extLst>
          </p:nvPr>
        </p:nvGraphicFramePr>
        <p:xfrm>
          <a:off x="681987" y="4466169"/>
          <a:ext cx="8046720" cy="1828800"/>
        </p:xfrm>
        <a:graphic>
          <a:graphicData uri="http://schemas.openxmlformats.org/drawingml/2006/table">
            <a:tbl>
              <a:tblPr firstRow="1" bandRow="1">
                <a:tableStyleId>{5C22544A-7EE6-4342-B048-85BDC9FD1C3A}</a:tableStyleId>
              </a:tblPr>
              <a:tblGrid>
                <a:gridCol w="4023360">
                  <a:extLst>
                    <a:ext uri="{9D8B030D-6E8A-4147-A177-3AD203B41FA5}">
                      <a16:colId xmlns:a16="http://schemas.microsoft.com/office/drawing/2014/main" val="828185752"/>
                    </a:ext>
                  </a:extLst>
                </a:gridCol>
                <a:gridCol w="4023360">
                  <a:extLst>
                    <a:ext uri="{9D8B030D-6E8A-4147-A177-3AD203B41FA5}">
                      <a16:colId xmlns:a16="http://schemas.microsoft.com/office/drawing/2014/main" val="3126903809"/>
                    </a:ext>
                  </a:extLst>
                </a:gridCol>
              </a:tblGrid>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1,000 FTE</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Connect WA</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4062450456"/>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Apprenticeship FTE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Apprenticeship</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01771501"/>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Contract</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Pipeline Committee</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Launch Equipment &amp; FTE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Legislation</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Launch Endorsement</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Aviation &amp; Aerospace Advisory Committee</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3927431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sz="2600">
                <a:ea typeface="+mj-lt"/>
                <a:cs typeface="+mj-lt"/>
              </a:rPr>
              <a:t>funding &amp; program Updates</a:t>
            </a:r>
            <a:endParaRPr lang="en-US"/>
          </a:p>
        </p:txBody>
      </p:sp>
      <p:sp>
        <p:nvSpPr>
          <p:cNvPr id="6" name="Content Placeholder 5">
            <a:extLst>
              <a:ext uri="{FF2B5EF4-FFF2-40B4-BE49-F238E27FC236}">
                <a16:creationId xmlns:a16="http://schemas.microsoft.com/office/drawing/2014/main" id="{D32BE89A-1B2D-0C4A-B762-CCB4E89F7D28}"/>
              </a:ext>
            </a:extLst>
          </p:cNvPr>
          <p:cNvSpPr>
            <a:spLocks noGrp="1"/>
          </p:cNvSpPr>
          <p:nvPr>
            <p:ph idx="1"/>
          </p:nvPr>
        </p:nvSpPr>
        <p:spPr>
          <a:xfrm>
            <a:off x="536861" y="2339609"/>
            <a:ext cx="8336975" cy="3746516"/>
          </a:xfrm>
        </p:spPr>
        <p:txBody>
          <a:bodyPr lIns="91440" tIns="45720" rIns="91440" bIns="45720" anchor="t"/>
          <a:lstStyle/>
          <a:p>
            <a:pPr marL="0" indent="0">
              <a:buNone/>
            </a:pPr>
            <a:r>
              <a:rPr lang="en-US" sz="2400" b="1" u="sng">
                <a:ea typeface="+mn-lt"/>
                <a:cs typeface="+mn-lt"/>
              </a:rPr>
              <a:t>Washington College Grant for Apprenticeship (WCG-A)</a:t>
            </a:r>
          </a:p>
          <a:p>
            <a:pPr marL="342900" indent="-342900"/>
            <a:r>
              <a:rPr lang="en-US" sz="2400">
                <a:ea typeface="+mn-lt"/>
                <a:cs typeface="+mn-lt"/>
              </a:rPr>
              <a:t>E2SSB 5764 apprentices access aid through FA office.</a:t>
            </a:r>
          </a:p>
          <a:p>
            <a:pPr marL="800100" lvl="1" indent="-342900"/>
            <a:r>
              <a:rPr lang="en-US" sz="2000">
                <a:ea typeface="+mn-lt"/>
                <a:cs typeface="+mn-lt"/>
              </a:rPr>
              <a:t>Working with WSAC to develop online application</a:t>
            </a:r>
          </a:p>
          <a:p>
            <a:pPr marL="342900" indent="-342900"/>
            <a:r>
              <a:rPr lang="en-US" sz="2400">
                <a:ea typeface="+mn-lt"/>
                <a:cs typeface="+mn-lt"/>
              </a:rPr>
              <a:t>Developing standard business process across the system.</a:t>
            </a:r>
          </a:p>
          <a:p>
            <a:pPr marL="342900" indent="-342900"/>
            <a:r>
              <a:rPr lang="en-US" sz="2400">
                <a:ea typeface="+mn-lt"/>
                <a:cs typeface="+mn-lt"/>
              </a:rPr>
              <a:t>Will pilot the process in Spring with full launch for the 2025-26 academic year.</a:t>
            </a:r>
          </a:p>
          <a:p>
            <a:pPr marL="800100" lvl="1" indent="-342900"/>
            <a:r>
              <a:rPr lang="en-US" sz="2000">
                <a:ea typeface="+mn-lt"/>
                <a:cs typeface="+mn-lt"/>
              </a:rPr>
              <a:t>Pilot colleges Bates, Columbia Basin, Everett, Renton, South Seattle, and Spokane have been engaged in this process for over a year.</a:t>
            </a:r>
          </a:p>
          <a:p>
            <a:pPr marL="342900" lvl="1" indent="-342900"/>
            <a:endParaRPr lang="en-US" sz="20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a:prstGeom prst="rect">
            <a:avLst/>
          </a:prstGeom>
        </p:spPr>
        <p:txBody>
          <a:bodyPr/>
          <a:lstStyle/>
          <a:p>
            <a:fld id="{DEE5BC03-7CE3-4FE3-BC0A-0ACCA8AC1F24}" type="slidenum">
              <a:rPr lang="en-US" smtClean="0"/>
              <a:pPr/>
              <a:t>9</a:t>
            </a:fld>
            <a:endParaRPr lang="en-US"/>
          </a:p>
        </p:txBody>
      </p:sp>
    </p:spTree>
    <p:extLst>
      <p:ext uri="{BB962C8B-B14F-4D97-AF65-F5344CB8AC3E}">
        <p14:creationId xmlns:p14="http://schemas.microsoft.com/office/powerpoint/2010/main" val="3518913080"/>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fe4a646-9a5b-40a0-b2ad-9169a3f7c2c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69C1961A531994E8F12E6D74A572E1D" ma:contentTypeVersion="17" ma:contentTypeDescription="Create a new document." ma:contentTypeScope="" ma:versionID="bdb66d4154551ca15158aee36299f543">
  <xsd:schema xmlns:xsd="http://www.w3.org/2001/XMLSchema" xmlns:xs="http://www.w3.org/2001/XMLSchema" xmlns:p="http://schemas.microsoft.com/office/2006/metadata/properties" xmlns:ns3="6fe4a646-9a5b-40a0-b2ad-9169a3f7c2c1" xmlns:ns4="c4f6c52c-0e1f-4956-8441-72384df3219c" targetNamespace="http://schemas.microsoft.com/office/2006/metadata/properties" ma:root="true" ma:fieldsID="e1774d9220e566571f1c1365265d5117" ns3:_="" ns4:_="">
    <xsd:import namespace="6fe4a646-9a5b-40a0-b2ad-9169a3f7c2c1"/>
    <xsd:import namespace="c4f6c52c-0e1f-4956-8441-72384df3219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element ref="ns3:MediaServiceDateTaken" minOccurs="0"/>
                <xsd:element ref="ns3:MediaServiceAutoTags" minOccurs="0"/>
                <xsd:element ref="ns3:MediaLengthInSeconds" minOccurs="0"/>
                <xsd:element ref="ns3:MediaServiceObjectDetectorVersions" minOccurs="0"/>
                <xsd:element ref="ns3:MediaServiceSystemTags" minOccurs="0"/>
                <xsd:element ref="ns3:MediaServiceGenerationTime" minOccurs="0"/>
                <xsd:element ref="ns3:MediaServiceEventHashCode" minOccurs="0"/>
                <xsd:element ref="ns3:MediaServiceSearchPropertie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e4a646-9a5b-40a0-b2ad-9169a3f7c2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f6c52c-0e1f-4956-8441-72384df3219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FF34BF-461A-4552-BAC0-8EAE6FB87824}">
  <ds:schemaRefs>
    <ds:schemaRef ds:uri="6fe4a646-9a5b-40a0-b2ad-9169a3f7c2c1"/>
    <ds:schemaRef ds:uri="c4f6c52c-0e1f-4956-8441-72384df3219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ACE260C-8DE8-4ACF-8753-4C84FE4A9D0C}">
  <ds:schemaRefs>
    <ds:schemaRef ds:uri="6fe4a646-9a5b-40a0-b2ad-9169a3f7c2c1"/>
    <ds:schemaRef ds:uri="c4f6c52c-0e1f-4956-8441-72384df3219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F19B4E2-40F1-4166-9859-BFE10CE51E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32</Slides>
  <Notes>8</Notes>
  <HiddenSlides>0</HiddenSlide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Washington’s Community and technical colleges</vt:lpstr>
      <vt:lpstr>Gainful Employment update</vt:lpstr>
      <vt:lpstr>SBCTC Winter Update</vt:lpstr>
      <vt:lpstr>System Highlights </vt:lpstr>
      <vt:lpstr>2025 SBCTC Operating Budget Request</vt:lpstr>
      <vt:lpstr>2025 SBCTC Operating Budget Request</vt:lpstr>
      <vt:lpstr>Legislative, program &amp; Funding updates</vt:lpstr>
      <vt:lpstr>Work-based Learning</vt:lpstr>
      <vt:lpstr>funding &amp; program Updates</vt:lpstr>
      <vt:lpstr>funding &amp; program Updates</vt:lpstr>
      <vt:lpstr>Program support</vt:lpstr>
      <vt:lpstr>Legislative Updates</vt:lpstr>
      <vt:lpstr>Perkins updates</vt:lpstr>
      <vt:lpstr>FY26 Perkins workforce Grants</vt:lpstr>
      <vt:lpstr>Perkins Trainings</vt:lpstr>
      <vt:lpstr>Program Approval Updates</vt:lpstr>
      <vt:lpstr>Program Approval Updates</vt:lpstr>
      <vt:lpstr>Sector Response</vt:lpstr>
      <vt:lpstr>Funding &amp; Program Updates</vt:lpstr>
      <vt:lpstr>Funding &amp; Program Updates</vt:lpstr>
      <vt:lpstr>Funding &amp; Program Updates</vt:lpstr>
      <vt:lpstr>Student support Programs</vt:lpstr>
      <vt:lpstr>Program &amp; Grant Updates</vt:lpstr>
      <vt:lpstr>Program &amp; Grant Updates</vt:lpstr>
      <vt:lpstr>Program &amp; Grant updates</vt:lpstr>
      <vt:lpstr>Program &amp; Grant updates</vt:lpstr>
      <vt:lpstr>Programs &amp; Grant Updates</vt:lpstr>
      <vt:lpstr>Program &amp; Grant Updates</vt:lpstr>
      <vt:lpstr>Industry Demand</vt:lpstr>
      <vt:lpstr>funding Updates</vt:lpstr>
      <vt:lpstr>funding Updates</vt:lpstr>
      <vt:lpstr>Industry demand initiatives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Rose</dc:creator>
  <cp:revision>390</cp:revision>
  <cp:lastPrinted>2018-06-28T21:16:04Z</cp:lastPrinted>
  <dcterms:created xsi:type="dcterms:W3CDTF">2018-05-24T23:21:12Z</dcterms:created>
  <dcterms:modified xsi:type="dcterms:W3CDTF">2025-01-30T18:42:29Z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0x010100869C1961A531994E8F12E6D74A572E1D</vt:lpwstr>
  </property>
</Properties>
</file>