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4"/>
  </p:sldMasterIdLst>
  <p:notesMasterIdLst>
    <p:notesMasterId r:id="rId9"/>
  </p:notesMasterIdLst>
  <p:sldIdLst>
    <p:sldId id="373" r:id="rId5"/>
    <p:sldId id="267" r:id="rId6"/>
    <p:sldId id="384" r:id="rId7"/>
    <p:sldId id="383" r:id="rId8"/>
  </p:sldIdLst>
  <p:sldSz cx="12192000" cy="6858000"/>
  <p:notesSz cx="6858000" cy="9144000"/>
  <p:custDataLst>
    <p:tags r:id="rId10"/>
  </p:custDataLst>
  <p:defaultTextStyle>
    <a:defPPr>
      <a:defRPr lang="en-US">
        <a:effectLst/>
      </a:defRPr>
    </a:defPPr>
    <a:lvl1pPr marL="0" algn="l" defTabSz="914400" rtl="0" eaLnBrk="1" latinLnBrk="0" hangingPunct="1">
      <a:defRPr sz="18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effectLst/>
        <a:latin typeface="+mn-lt"/>
        <a:ea typeface="+mn-ea"/>
        <a:cs typeface="+mn-cs"/>
      </a:defRPr>
    </a:lvl2pPr>
    <a:lvl3pPr marL="914400" algn="l" defTabSz="914400" rtl="0" eaLnBrk="1" latinLnBrk="0" hangingPunct="1">
      <a:defRPr sz="1800" kern="1200">
        <a:solidFill>
          <a:schemeClr val="tx1"/>
        </a:solidFill>
        <a:effectLst/>
        <a:latin typeface="+mn-lt"/>
        <a:ea typeface="+mn-ea"/>
        <a:cs typeface="+mn-cs"/>
      </a:defRPr>
    </a:lvl3pPr>
    <a:lvl4pPr marL="1371600" algn="l" defTabSz="914400" rtl="0" eaLnBrk="1" latinLnBrk="0" hangingPunct="1">
      <a:defRPr sz="1800" kern="1200">
        <a:solidFill>
          <a:schemeClr val="tx1"/>
        </a:solidFill>
        <a:effectLst/>
        <a:latin typeface="+mn-lt"/>
        <a:ea typeface="+mn-ea"/>
        <a:cs typeface="+mn-cs"/>
      </a:defRPr>
    </a:lvl4pPr>
    <a:lvl5pPr marL="1828800" algn="l" defTabSz="914400" rtl="0" eaLnBrk="1" latinLnBrk="0" hangingPunct="1">
      <a:defRPr sz="1800" kern="1200">
        <a:solidFill>
          <a:schemeClr val="tx1"/>
        </a:solidFill>
        <a:effectLst/>
        <a:latin typeface="+mn-lt"/>
        <a:ea typeface="+mn-ea"/>
        <a:cs typeface="+mn-cs"/>
      </a:defRPr>
    </a:lvl5pPr>
    <a:lvl6pPr marL="2286000" algn="l" defTabSz="914400" rtl="0" eaLnBrk="1" latinLnBrk="0" hangingPunct="1">
      <a:defRPr sz="1800" kern="1200">
        <a:solidFill>
          <a:schemeClr val="tx1"/>
        </a:solidFill>
        <a:effectLst/>
        <a:latin typeface="+mn-lt"/>
        <a:ea typeface="+mn-ea"/>
        <a:cs typeface="+mn-cs"/>
      </a:defRPr>
    </a:lvl6pPr>
    <a:lvl7pPr marL="2743200" algn="l" defTabSz="914400" rtl="0" eaLnBrk="1" latinLnBrk="0" hangingPunct="1">
      <a:defRPr sz="1800" kern="1200">
        <a:solidFill>
          <a:schemeClr val="tx1"/>
        </a:solidFill>
        <a:effectLst/>
        <a:latin typeface="+mn-lt"/>
        <a:ea typeface="+mn-ea"/>
        <a:cs typeface="+mn-cs"/>
      </a:defRPr>
    </a:lvl7pPr>
    <a:lvl8pPr marL="3200400" algn="l" defTabSz="914400" rtl="0" eaLnBrk="1" latinLnBrk="0" hangingPunct="1">
      <a:defRPr sz="1800" kern="1200">
        <a:solidFill>
          <a:schemeClr val="tx1"/>
        </a:solidFill>
        <a:effectLst/>
        <a:latin typeface="+mn-lt"/>
        <a:ea typeface="+mn-ea"/>
        <a:cs typeface="+mn-cs"/>
      </a:defRPr>
    </a:lvl8pPr>
    <a:lvl9pPr marL="3657600" algn="l" defTabSz="914400" rtl="0" eaLnBrk="1" latinLnBrk="0" hangingPunct="1">
      <a:defRPr sz="1800" kern="1200">
        <a:solidFill>
          <a:schemeClr val="tx1"/>
        </a:solidFill>
        <a:effectLst/>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26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4AC9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92E465-1569-41B4-94A5-91CA70108AB5}" v="46" dt="2025-10-22T20:01:13.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68625" autoAdjust="0"/>
  </p:normalViewPr>
  <p:slideViewPr>
    <p:cSldViewPr snapToGrid="0">
      <p:cViewPr varScale="1">
        <p:scale>
          <a:sx n="76" d="100"/>
          <a:sy n="76" d="100"/>
        </p:scale>
        <p:origin x="1224" y="84"/>
      </p:cViewPr>
      <p:guideLst>
        <p:guide orient="horz" pos="2160"/>
        <p:guide pos="3840"/>
        <p:guide pos="268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ney Martin" userId="3dc3eb54-bd9a-47c8-8692-9fd235735410" providerId="ADAL" clId="{1FB40B30-A736-4E23-964C-01B582DAA204}"/>
    <pc:docChg chg="undo redo custSel addSld delSld modSld sldOrd">
      <pc:chgData name="Britney Martin" userId="3dc3eb54-bd9a-47c8-8692-9fd235735410" providerId="ADAL" clId="{1FB40B30-A736-4E23-964C-01B582DAA204}" dt="2025-10-22T20:02:34.811" v="723" actId="1076"/>
      <pc:docMkLst>
        <pc:docMk/>
      </pc:docMkLst>
      <pc:sldChg chg="add del">
        <pc:chgData name="Britney Martin" userId="3dc3eb54-bd9a-47c8-8692-9fd235735410" providerId="ADAL" clId="{1FB40B30-A736-4E23-964C-01B582DAA204}" dt="2025-10-21T20:26:01.163" v="1"/>
        <pc:sldMkLst>
          <pc:docMk/>
          <pc:sldMk cId="0" sldId="258"/>
        </pc:sldMkLst>
      </pc:sldChg>
      <pc:sldChg chg="addSp delSp modSp mod modNotesTx">
        <pc:chgData name="Britney Martin" userId="3dc3eb54-bd9a-47c8-8692-9fd235735410" providerId="ADAL" clId="{1FB40B30-A736-4E23-964C-01B582DAA204}" dt="2025-10-21T20:31:28.734" v="46" actId="1076"/>
        <pc:sldMkLst>
          <pc:docMk/>
          <pc:sldMk cId="1312486140" sldId="267"/>
        </pc:sldMkLst>
        <pc:spChg chg="mod">
          <ac:chgData name="Britney Martin" userId="3dc3eb54-bd9a-47c8-8692-9fd235735410" providerId="ADAL" clId="{1FB40B30-A736-4E23-964C-01B582DAA204}" dt="2025-10-21T20:27:18.760" v="24" actId="1076"/>
          <ac:spMkLst>
            <pc:docMk/>
            <pc:sldMk cId="1312486140" sldId="267"/>
            <ac:spMk id="2" creationId="{00000000-0000-0000-0000-000000000000}"/>
          </ac:spMkLst>
        </pc:spChg>
        <pc:spChg chg="add mod">
          <ac:chgData name="Britney Martin" userId="3dc3eb54-bd9a-47c8-8692-9fd235735410" providerId="ADAL" clId="{1FB40B30-A736-4E23-964C-01B582DAA204}" dt="2025-10-21T20:30:45.514" v="41" actId="1076"/>
          <ac:spMkLst>
            <pc:docMk/>
            <pc:sldMk cId="1312486140" sldId="267"/>
            <ac:spMk id="7" creationId="{13E40957-129B-06FC-D219-891C62328AD5}"/>
          </ac:spMkLst>
        </pc:spChg>
        <pc:spChg chg="add mod">
          <ac:chgData name="Britney Martin" userId="3dc3eb54-bd9a-47c8-8692-9fd235735410" providerId="ADAL" clId="{1FB40B30-A736-4E23-964C-01B582DAA204}" dt="2025-10-21T20:28:46.834" v="33" actId="1076"/>
          <ac:spMkLst>
            <pc:docMk/>
            <pc:sldMk cId="1312486140" sldId="267"/>
            <ac:spMk id="9" creationId="{6D075DCE-C9C3-0ACD-66DD-A9878288920C}"/>
          </ac:spMkLst>
        </pc:spChg>
        <pc:graphicFrameChg chg="mod">
          <ac:chgData name="Britney Martin" userId="3dc3eb54-bd9a-47c8-8692-9fd235735410" providerId="ADAL" clId="{1FB40B30-A736-4E23-964C-01B582DAA204}" dt="2025-10-21T20:30:06.506" v="39" actId="14100"/>
          <ac:graphicFrameMkLst>
            <pc:docMk/>
            <pc:sldMk cId="1312486140" sldId="267"/>
            <ac:graphicFrameMk id="6" creationId="{00000000-0000-0000-0000-000000000000}"/>
          </ac:graphicFrameMkLst>
        </pc:graphicFrameChg>
        <pc:picChg chg="del">
          <ac:chgData name="Britney Martin" userId="3dc3eb54-bd9a-47c8-8692-9fd235735410" providerId="ADAL" clId="{1FB40B30-A736-4E23-964C-01B582DAA204}" dt="2025-10-21T20:27:04.636" v="22" actId="478"/>
          <ac:picMkLst>
            <pc:docMk/>
            <pc:sldMk cId="1312486140" sldId="267"/>
            <ac:picMk id="5" creationId="{03618F3D-1554-5E32-EF55-739296D3F1CD}"/>
          </ac:picMkLst>
        </pc:picChg>
        <pc:picChg chg="add mod">
          <ac:chgData name="Britney Martin" userId="3dc3eb54-bd9a-47c8-8692-9fd235735410" providerId="ADAL" clId="{1FB40B30-A736-4E23-964C-01B582DAA204}" dt="2025-10-21T20:31:28.734" v="46" actId="1076"/>
          <ac:picMkLst>
            <pc:docMk/>
            <pc:sldMk cId="1312486140" sldId="267"/>
            <ac:picMk id="11" creationId="{EC408BBD-E2C7-2D11-8E9D-94B5EA410916}"/>
          </ac:picMkLst>
        </pc:picChg>
      </pc:sldChg>
      <pc:sldChg chg="del">
        <pc:chgData name="Britney Martin" userId="3dc3eb54-bd9a-47c8-8692-9fd235735410" providerId="ADAL" clId="{1FB40B30-A736-4E23-964C-01B582DAA204}" dt="2025-10-21T20:32:00.456" v="49" actId="47"/>
        <pc:sldMkLst>
          <pc:docMk/>
          <pc:sldMk cId="1312486140" sldId="273"/>
        </pc:sldMkLst>
      </pc:sldChg>
      <pc:sldChg chg="del">
        <pc:chgData name="Britney Martin" userId="3dc3eb54-bd9a-47c8-8692-9fd235735410" providerId="ADAL" clId="{1FB40B30-A736-4E23-964C-01B582DAA204}" dt="2025-10-21T20:32:00.947" v="50" actId="47"/>
        <pc:sldMkLst>
          <pc:docMk/>
          <pc:sldMk cId="1312486140" sldId="276"/>
        </pc:sldMkLst>
      </pc:sldChg>
      <pc:sldChg chg="add del">
        <pc:chgData name="Britney Martin" userId="3dc3eb54-bd9a-47c8-8692-9fd235735410" providerId="ADAL" clId="{1FB40B30-A736-4E23-964C-01B582DAA204}" dt="2025-10-21T20:26:01.163" v="1"/>
        <pc:sldMkLst>
          <pc:docMk/>
          <pc:sldMk cId="0" sldId="309"/>
        </pc:sldMkLst>
      </pc:sldChg>
      <pc:sldChg chg="add del">
        <pc:chgData name="Britney Martin" userId="3dc3eb54-bd9a-47c8-8692-9fd235735410" providerId="ADAL" clId="{1FB40B30-A736-4E23-964C-01B582DAA204}" dt="2025-10-21T20:26:01.163" v="1"/>
        <pc:sldMkLst>
          <pc:docMk/>
          <pc:sldMk cId="2966257385" sldId="310"/>
        </pc:sldMkLst>
      </pc:sldChg>
      <pc:sldChg chg="del">
        <pc:chgData name="Britney Martin" userId="3dc3eb54-bd9a-47c8-8692-9fd235735410" providerId="ADAL" clId="{1FB40B30-A736-4E23-964C-01B582DAA204}" dt="2025-10-21T20:32:00.995" v="51" actId="47"/>
        <pc:sldMkLst>
          <pc:docMk/>
          <pc:sldMk cId="1312486140" sldId="315"/>
        </pc:sldMkLst>
      </pc:sldChg>
      <pc:sldChg chg="del">
        <pc:chgData name="Britney Martin" userId="3dc3eb54-bd9a-47c8-8692-9fd235735410" providerId="ADAL" clId="{1FB40B30-A736-4E23-964C-01B582DAA204}" dt="2025-10-21T20:32:03.845" v="52" actId="47"/>
        <pc:sldMkLst>
          <pc:docMk/>
          <pc:sldMk cId="1312486140" sldId="318"/>
        </pc:sldMkLst>
      </pc:sldChg>
      <pc:sldChg chg="del">
        <pc:chgData name="Britney Martin" userId="3dc3eb54-bd9a-47c8-8692-9fd235735410" providerId="ADAL" clId="{1FB40B30-A736-4E23-964C-01B582DAA204}" dt="2025-10-21T20:32:04.445" v="53" actId="47"/>
        <pc:sldMkLst>
          <pc:docMk/>
          <pc:sldMk cId="1312486140" sldId="336"/>
        </pc:sldMkLst>
      </pc:sldChg>
      <pc:sldChg chg="del">
        <pc:chgData name="Britney Martin" userId="3dc3eb54-bd9a-47c8-8692-9fd235735410" providerId="ADAL" clId="{1FB40B30-A736-4E23-964C-01B582DAA204}" dt="2025-10-21T20:32:04.906" v="54" actId="47"/>
        <pc:sldMkLst>
          <pc:docMk/>
          <pc:sldMk cId="1312486140" sldId="339"/>
        </pc:sldMkLst>
      </pc:sldChg>
      <pc:sldChg chg="del">
        <pc:chgData name="Britney Martin" userId="3dc3eb54-bd9a-47c8-8692-9fd235735410" providerId="ADAL" clId="{1FB40B30-A736-4E23-964C-01B582DAA204}" dt="2025-10-21T20:32:05.402" v="55" actId="47"/>
        <pc:sldMkLst>
          <pc:docMk/>
          <pc:sldMk cId="1312486140" sldId="342"/>
        </pc:sldMkLst>
      </pc:sldChg>
      <pc:sldChg chg="del">
        <pc:chgData name="Britney Martin" userId="3dc3eb54-bd9a-47c8-8692-9fd235735410" providerId="ADAL" clId="{1FB40B30-A736-4E23-964C-01B582DAA204}" dt="2025-10-21T20:32:06.057" v="56" actId="47"/>
        <pc:sldMkLst>
          <pc:docMk/>
          <pc:sldMk cId="1312486140" sldId="348"/>
        </pc:sldMkLst>
      </pc:sldChg>
      <pc:sldChg chg="del">
        <pc:chgData name="Britney Martin" userId="3dc3eb54-bd9a-47c8-8692-9fd235735410" providerId="ADAL" clId="{1FB40B30-A736-4E23-964C-01B582DAA204}" dt="2025-10-21T20:32:07.730" v="57" actId="47"/>
        <pc:sldMkLst>
          <pc:docMk/>
          <pc:sldMk cId="1312486140" sldId="351"/>
        </pc:sldMkLst>
      </pc:sldChg>
      <pc:sldChg chg="del">
        <pc:chgData name="Britney Martin" userId="3dc3eb54-bd9a-47c8-8692-9fd235735410" providerId="ADAL" clId="{1FB40B30-A736-4E23-964C-01B582DAA204}" dt="2025-10-21T20:32:08.226" v="58" actId="47"/>
        <pc:sldMkLst>
          <pc:docMk/>
          <pc:sldMk cId="1312486140" sldId="354"/>
        </pc:sldMkLst>
      </pc:sldChg>
      <pc:sldChg chg="del">
        <pc:chgData name="Britney Martin" userId="3dc3eb54-bd9a-47c8-8692-9fd235735410" providerId="ADAL" clId="{1FB40B30-A736-4E23-964C-01B582DAA204}" dt="2025-10-21T20:32:11.357" v="60" actId="47"/>
        <pc:sldMkLst>
          <pc:docMk/>
          <pc:sldMk cId="1312486140" sldId="357"/>
        </pc:sldMkLst>
      </pc:sldChg>
      <pc:sldChg chg="del">
        <pc:chgData name="Britney Martin" userId="3dc3eb54-bd9a-47c8-8692-9fd235735410" providerId="ADAL" clId="{1FB40B30-A736-4E23-964C-01B582DAA204}" dt="2025-10-21T20:32:12.143" v="61" actId="47"/>
        <pc:sldMkLst>
          <pc:docMk/>
          <pc:sldMk cId="1312486140" sldId="360"/>
        </pc:sldMkLst>
      </pc:sldChg>
      <pc:sldChg chg="modSp mod">
        <pc:chgData name="Britney Martin" userId="3dc3eb54-bd9a-47c8-8692-9fd235735410" providerId="ADAL" clId="{1FB40B30-A736-4E23-964C-01B582DAA204}" dt="2025-10-21T20:26:19.940" v="17" actId="20577"/>
        <pc:sldMkLst>
          <pc:docMk/>
          <pc:sldMk cId="0" sldId="373"/>
        </pc:sldMkLst>
        <pc:spChg chg="mod">
          <ac:chgData name="Britney Martin" userId="3dc3eb54-bd9a-47c8-8692-9fd235735410" providerId="ADAL" clId="{1FB40B30-A736-4E23-964C-01B582DAA204}" dt="2025-10-21T20:26:19.940" v="17" actId="20577"/>
          <ac:spMkLst>
            <pc:docMk/>
            <pc:sldMk cId="0" sldId="373"/>
            <ac:spMk id="4" creationId="{F483B603-60E0-44C0-A6BC-326CA5436EC0}"/>
          </ac:spMkLst>
        </pc:spChg>
      </pc:sldChg>
      <pc:sldChg chg="del">
        <pc:chgData name="Britney Martin" userId="3dc3eb54-bd9a-47c8-8692-9fd235735410" providerId="ADAL" clId="{1FB40B30-A736-4E23-964C-01B582DAA204}" dt="2025-10-21T20:32:14.563" v="64" actId="47"/>
        <pc:sldMkLst>
          <pc:docMk/>
          <pc:sldMk cId="204251667" sldId="374"/>
        </pc:sldMkLst>
      </pc:sldChg>
      <pc:sldChg chg="del">
        <pc:chgData name="Britney Martin" userId="3dc3eb54-bd9a-47c8-8692-9fd235735410" providerId="ADAL" clId="{1FB40B30-A736-4E23-964C-01B582DAA204}" dt="2025-10-21T20:32:10.780" v="59" actId="47"/>
        <pc:sldMkLst>
          <pc:docMk/>
          <pc:sldMk cId="1856462762" sldId="378"/>
        </pc:sldMkLst>
      </pc:sldChg>
      <pc:sldChg chg="del">
        <pc:chgData name="Britney Martin" userId="3dc3eb54-bd9a-47c8-8692-9fd235735410" providerId="ADAL" clId="{1FB40B30-A736-4E23-964C-01B582DAA204}" dt="2025-10-21T20:32:13.143" v="62" actId="47"/>
        <pc:sldMkLst>
          <pc:docMk/>
          <pc:sldMk cId="1514389090" sldId="379"/>
        </pc:sldMkLst>
      </pc:sldChg>
      <pc:sldChg chg="del">
        <pc:chgData name="Britney Martin" userId="3dc3eb54-bd9a-47c8-8692-9fd235735410" providerId="ADAL" clId="{1FB40B30-A736-4E23-964C-01B582DAA204}" dt="2025-10-21T20:32:13.765" v="63" actId="47"/>
        <pc:sldMkLst>
          <pc:docMk/>
          <pc:sldMk cId="94055165" sldId="380"/>
        </pc:sldMkLst>
      </pc:sldChg>
      <pc:sldChg chg="del">
        <pc:chgData name="Britney Martin" userId="3dc3eb54-bd9a-47c8-8692-9fd235735410" providerId="ADAL" clId="{1FB40B30-A736-4E23-964C-01B582DAA204}" dt="2025-10-21T20:32:15.214" v="65" actId="47"/>
        <pc:sldMkLst>
          <pc:docMk/>
          <pc:sldMk cId="1741562855" sldId="381"/>
        </pc:sldMkLst>
      </pc:sldChg>
      <pc:sldChg chg="del">
        <pc:chgData name="Britney Martin" userId="3dc3eb54-bd9a-47c8-8692-9fd235735410" providerId="ADAL" clId="{1FB40B30-A736-4E23-964C-01B582DAA204}" dt="2025-10-21T20:32:16.854" v="66" actId="47"/>
        <pc:sldMkLst>
          <pc:docMk/>
          <pc:sldMk cId="3078007655" sldId="382"/>
        </pc:sldMkLst>
      </pc:sldChg>
      <pc:sldChg chg="addSp delSp modSp add mod">
        <pc:chgData name="Britney Martin" userId="3dc3eb54-bd9a-47c8-8692-9fd235735410" providerId="ADAL" clId="{1FB40B30-A736-4E23-964C-01B582DAA204}" dt="2025-10-22T20:02:34.811" v="723" actId="1076"/>
        <pc:sldMkLst>
          <pc:docMk/>
          <pc:sldMk cId="2626190731" sldId="383"/>
        </pc:sldMkLst>
        <pc:spChg chg="mod">
          <ac:chgData name="Britney Martin" userId="3dc3eb54-bd9a-47c8-8692-9fd235735410" providerId="ADAL" clId="{1FB40B30-A736-4E23-964C-01B582DAA204}" dt="2025-10-21T20:32:54.647" v="69" actId="1076"/>
          <ac:spMkLst>
            <pc:docMk/>
            <pc:sldMk cId="2626190731" sldId="383"/>
            <ac:spMk id="2" creationId="{651B8F8D-4831-71B9-EC3A-4110C2D692C1}"/>
          </ac:spMkLst>
        </pc:spChg>
        <pc:spChg chg="add mod">
          <ac:chgData name="Britney Martin" userId="3dc3eb54-bd9a-47c8-8692-9fd235735410" providerId="ADAL" clId="{1FB40B30-A736-4E23-964C-01B582DAA204}" dt="2025-10-21T20:34:08.402" v="78" actId="1076"/>
          <ac:spMkLst>
            <pc:docMk/>
            <pc:sldMk cId="2626190731" sldId="383"/>
            <ac:spMk id="3" creationId="{DBB8DCF7-5038-CD88-E112-400BAB2D9826}"/>
          </ac:spMkLst>
        </pc:spChg>
        <pc:spChg chg="mod">
          <ac:chgData name="Britney Martin" userId="3dc3eb54-bd9a-47c8-8692-9fd235735410" providerId="ADAL" clId="{1FB40B30-A736-4E23-964C-01B582DAA204}" dt="2025-10-22T20:02:34.811" v="723" actId="1076"/>
          <ac:spMkLst>
            <pc:docMk/>
            <pc:sldMk cId="2626190731" sldId="383"/>
            <ac:spMk id="4" creationId="{016CA958-FE9F-0485-FBAB-85A3D4669FAA}"/>
          </ac:spMkLst>
        </pc:spChg>
        <pc:spChg chg="mod">
          <ac:chgData name="Britney Martin" userId="3dc3eb54-bd9a-47c8-8692-9fd235735410" providerId="ADAL" clId="{1FB40B30-A736-4E23-964C-01B582DAA204}" dt="2025-10-22T19:58:55.082" v="645" actId="1076"/>
          <ac:spMkLst>
            <pc:docMk/>
            <pc:sldMk cId="2626190731" sldId="383"/>
            <ac:spMk id="7" creationId="{7FC5C800-4234-A08F-ADE3-44BA94360259}"/>
          </ac:spMkLst>
        </pc:spChg>
        <pc:spChg chg="mod">
          <ac:chgData name="Britney Martin" userId="3dc3eb54-bd9a-47c8-8692-9fd235735410" providerId="ADAL" clId="{1FB40B30-A736-4E23-964C-01B582DAA204}" dt="2025-10-22T20:01:31.532" v="657" actId="1076"/>
          <ac:spMkLst>
            <pc:docMk/>
            <pc:sldMk cId="2626190731" sldId="383"/>
            <ac:spMk id="9" creationId="{C7033361-CFBE-D499-05B9-57CE0DAB49D8}"/>
          </ac:spMkLst>
        </pc:spChg>
        <pc:spChg chg="add del mod">
          <ac:chgData name="Britney Martin" userId="3dc3eb54-bd9a-47c8-8692-9fd235735410" providerId="ADAL" clId="{1FB40B30-A736-4E23-964C-01B582DAA204}" dt="2025-10-22T20:00:05.762" v="651"/>
          <ac:spMkLst>
            <pc:docMk/>
            <pc:sldMk cId="2626190731" sldId="383"/>
            <ac:spMk id="12" creationId="{CE302A0A-026C-BE33-4AC7-9A67CA289CA8}"/>
          </ac:spMkLst>
        </pc:spChg>
        <pc:graphicFrameChg chg="mod">
          <ac:chgData name="Britney Martin" userId="3dc3eb54-bd9a-47c8-8692-9fd235735410" providerId="ADAL" clId="{1FB40B30-A736-4E23-964C-01B582DAA204}" dt="2025-10-22T20:01:34.036" v="659" actId="1076"/>
          <ac:graphicFrameMkLst>
            <pc:docMk/>
            <pc:sldMk cId="2626190731" sldId="383"/>
            <ac:graphicFrameMk id="6" creationId="{BF4FD0B2-CC3A-4244-3F62-FA370E733E8D}"/>
          </ac:graphicFrameMkLst>
        </pc:graphicFrameChg>
        <pc:picChg chg="add mod">
          <ac:chgData name="Britney Martin" userId="3dc3eb54-bd9a-47c8-8692-9fd235735410" providerId="ADAL" clId="{1FB40B30-A736-4E23-964C-01B582DAA204}" dt="2025-10-21T20:34:35.748" v="85" actId="1076"/>
          <ac:picMkLst>
            <pc:docMk/>
            <pc:sldMk cId="2626190731" sldId="383"/>
            <ac:picMk id="5" creationId="{C4C43753-1E30-D738-54B2-88EBD8CEB943}"/>
          </ac:picMkLst>
        </pc:picChg>
        <pc:picChg chg="add mod">
          <ac:chgData name="Britney Martin" userId="3dc3eb54-bd9a-47c8-8692-9fd235735410" providerId="ADAL" clId="{1FB40B30-A736-4E23-964C-01B582DAA204}" dt="2025-10-22T19:59:33.784" v="648" actId="1076"/>
          <ac:picMkLst>
            <pc:docMk/>
            <pc:sldMk cId="2626190731" sldId="383"/>
            <ac:picMk id="10" creationId="{551B148D-406F-C2FA-2409-030973D36656}"/>
          </ac:picMkLst>
        </pc:picChg>
      </pc:sldChg>
      <pc:sldChg chg="addSp delSp modSp add mod ord">
        <pc:chgData name="Britney Martin" userId="3dc3eb54-bd9a-47c8-8692-9fd235735410" providerId="ADAL" clId="{1FB40B30-A736-4E23-964C-01B582DAA204}" dt="2025-10-21T20:58:31.923" v="630" actId="1076"/>
        <pc:sldMkLst>
          <pc:docMk/>
          <pc:sldMk cId="2231887804" sldId="384"/>
        </pc:sldMkLst>
        <pc:spChg chg="mod">
          <ac:chgData name="Britney Martin" userId="3dc3eb54-bd9a-47c8-8692-9fd235735410" providerId="ADAL" clId="{1FB40B30-A736-4E23-964C-01B582DAA204}" dt="2025-10-21T20:55:36.806" v="599" actId="20577"/>
          <ac:spMkLst>
            <pc:docMk/>
            <pc:sldMk cId="2231887804" sldId="384"/>
            <ac:spMk id="7" creationId="{74EE17DE-4D38-F8A3-C345-9249C87C19E1}"/>
          </ac:spMkLst>
        </pc:spChg>
        <pc:spChg chg="del mod">
          <ac:chgData name="Britney Martin" userId="3dc3eb54-bd9a-47c8-8692-9fd235735410" providerId="ADAL" clId="{1FB40B30-A736-4E23-964C-01B582DAA204}" dt="2025-10-21T20:41:20.781" v="359" actId="478"/>
          <ac:spMkLst>
            <pc:docMk/>
            <pc:sldMk cId="2231887804" sldId="384"/>
            <ac:spMk id="9" creationId="{1531EA57-F636-C0BA-EDF7-B52DEEF9AA40}"/>
          </ac:spMkLst>
        </pc:spChg>
        <pc:graphicFrameChg chg="mod">
          <ac:chgData name="Britney Martin" userId="3dc3eb54-bd9a-47c8-8692-9fd235735410" providerId="ADAL" clId="{1FB40B30-A736-4E23-964C-01B582DAA204}" dt="2025-10-21T20:54:15.558" v="563" actId="1076"/>
          <ac:graphicFrameMkLst>
            <pc:docMk/>
            <pc:sldMk cId="2231887804" sldId="384"/>
            <ac:graphicFrameMk id="6" creationId="{1B003F6A-066D-222E-8EF9-CE52A839254E}"/>
          </ac:graphicFrameMkLst>
        </pc:graphicFrameChg>
        <pc:picChg chg="add mod">
          <ac:chgData name="Britney Martin" userId="3dc3eb54-bd9a-47c8-8692-9fd235735410" providerId="ADAL" clId="{1FB40B30-A736-4E23-964C-01B582DAA204}" dt="2025-10-21T20:54:18.353" v="564" actId="1076"/>
          <ac:picMkLst>
            <pc:docMk/>
            <pc:sldMk cId="2231887804" sldId="384"/>
            <ac:picMk id="5" creationId="{25BFB4FA-BB2E-7AC9-23E8-E983D25A8775}"/>
          </ac:picMkLst>
        </pc:picChg>
        <pc:picChg chg="add mod">
          <ac:chgData name="Britney Martin" userId="3dc3eb54-bd9a-47c8-8692-9fd235735410" providerId="ADAL" clId="{1FB40B30-A736-4E23-964C-01B582DAA204}" dt="2025-10-21T20:52:46.095" v="551" actId="14100"/>
          <ac:picMkLst>
            <pc:docMk/>
            <pc:sldMk cId="2231887804" sldId="384"/>
            <ac:picMk id="10" creationId="{9A35A23E-8AB8-CE81-47EA-1CEAD2DD4482}"/>
          </ac:picMkLst>
        </pc:picChg>
        <pc:picChg chg="add mod">
          <ac:chgData name="Britney Martin" userId="3dc3eb54-bd9a-47c8-8692-9fd235735410" providerId="ADAL" clId="{1FB40B30-A736-4E23-964C-01B582DAA204}" dt="2025-10-21T20:54:19.976" v="565" actId="1076"/>
          <ac:picMkLst>
            <pc:docMk/>
            <pc:sldMk cId="2231887804" sldId="384"/>
            <ac:picMk id="13" creationId="{15A8DA39-8169-BB58-E513-BB62202579C6}"/>
          </ac:picMkLst>
        </pc:picChg>
        <pc:picChg chg="add mod">
          <ac:chgData name="Britney Martin" userId="3dc3eb54-bd9a-47c8-8692-9fd235735410" providerId="ADAL" clId="{1FB40B30-A736-4E23-964C-01B582DAA204}" dt="2025-10-21T20:56:37.577" v="611" actId="1076"/>
          <ac:picMkLst>
            <pc:docMk/>
            <pc:sldMk cId="2231887804" sldId="384"/>
            <ac:picMk id="15" creationId="{858957DD-24A2-A790-F8DE-385BD6058B2D}"/>
          </ac:picMkLst>
        </pc:picChg>
        <pc:picChg chg="add mod">
          <ac:chgData name="Britney Martin" userId="3dc3eb54-bd9a-47c8-8692-9fd235735410" providerId="ADAL" clId="{1FB40B30-A736-4E23-964C-01B582DAA204}" dt="2025-10-21T20:56:33.508" v="610" actId="1076"/>
          <ac:picMkLst>
            <pc:docMk/>
            <pc:sldMk cId="2231887804" sldId="384"/>
            <ac:picMk id="17" creationId="{510268CE-CBCB-E6BF-4682-5A51E26BF276}"/>
          </ac:picMkLst>
        </pc:picChg>
        <pc:picChg chg="add mod">
          <ac:chgData name="Britney Martin" userId="3dc3eb54-bd9a-47c8-8692-9fd235735410" providerId="ADAL" clId="{1FB40B30-A736-4E23-964C-01B582DAA204}" dt="2025-10-21T20:58:27.090" v="629" actId="1076"/>
          <ac:picMkLst>
            <pc:docMk/>
            <pc:sldMk cId="2231887804" sldId="384"/>
            <ac:picMk id="19" creationId="{A6F850A3-93F3-3AA4-C883-B53048A59406}"/>
          </ac:picMkLst>
        </pc:picChg>
        <pc:picChg chg="add mod">
          <ac:chgData name="Britney Martin" userId="3dc3eb54-bd9a-47c8-8692-9fd235735410" providerId="ADAL" clId="{1FB40B30-A736-4E23-964C-01B582DAA204}" dt="2025-10-21T20:58:31.923" v="630" actId="1076"/>
          <ac:picMkLst>
            <pc:docMk/>
            <pc:sldMk cId="2231887804" sldId="384"/>
            <ac:picMk id="21" creationId="{5901809C-98FA-0383-ECC9-14BB72AD992D}"/>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sz="100" b="0" i="0">
              <a:solidFill>
                <a:srgbClr val="FFFFFF"/>
              </a:solidFill>
            </a:endParaRPr>
          </a:p>
        </c:rich>
      </c:tx>
      <c:overlay val="1"/>
    </c:title>
    <c:autoTitleDeleted val="0"/>
    <c:plotArea>
      <c:layout>
        <c:manualLayout>
          <c:layoutTarget val="inner"/>
          <c:xMode val="edge"/>
          <c:yMode val="edge"/>
          <c:x val="0.15887141316931344"/>
          <c:y val="3.3950617283950615E-2"/>
          <c:w val="0.80655019132709427"/>
          <c:h val="0.78528822786040631"/>
        </c:manualLayout>
      </c:layout>
      <c:barChart>
        <c:barDir val="bar"/>
        <c:grouping val="clustered"/>
        <c:varyColors val="0"/>
        <c:dLbls>
          <c:showLegendKey val="0"/>
          <c:showVal val="0"/>
          <c:showCatName val="0"/>
          <c:showSerName val="0"/>
          <c:showPercent val="0"/>
          <c:showBubbleSize val="0"/>
        </c:dLbls>
        <c:gapWidth val="50"/>
        <c:axId val="67451136"/>
        <c:axId val="66437120"/>
      </c:barChart>
      <c:catAx>
        <c:axId val="67451136"/>
        <c:scaling>
          <c:orientation val="maxMin"/>
        </c:scaling>
        <c:delete val="0"/>
        <c:axPos val="l"/>
        <c:title>
          <c:tx>
            <c:rich>
              <a:bodyPr/>
              <a:lstStyle/>
              <a:p>
                <a:pPr>
                  <a:defRPr/>
                </a:pPr>
                <a:endParaRPr lang="en-US" sz="1400" b="0">
                  <a:solidFill>
                    <a:srgbClr val="000000"/>
                  </a:solidFill>
                  <a:latin typeface="Calibri"/>
                </a:endParaRPr>
              </a:p>
            </c:rich>
          </c:tx>
          <c:overlay val="0"/>
        </c:title>
        <c:numFmt formatCode="General" sourceLinked="1"/>
        <c:majorTickMark val="out"/>
        <c:minorTickMark val="none"/>
        <c:tickLblPos val="nextTo"/>
        <c:txPr>
          <a:bodyPr/>
          <a:lstStyle/>
          <a:p>
            <a:pPr>
              <a:defRPr sz="1400" b="0" i="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ax val="1"/>
          <c:min val="0"/>
        </c:scaling>
        <c:delete val="0"/>
        <c:axPos val="b"/>
        <c:title>
          <c:tx>
            <c:rich>
              <a:bodyPr/>
              <a:lstStyle/>
              <a:p>
                <a:pPr>
                  <a:defRPr/>
                </a:pPr>
                <a:endParaRPr lang="en-US" sz="1400" b="1">
                  <a:solidFill>
                    <a:srgbClr val="000000"/>
                  </a:solidFill>
                  <a:latin typeface="Calibri"/>
                </a:endParaRPr>
              </a:p>
            </c:rich>
          </c:tx>
          <c:overlay val="0"/>
        </c:title>
        <c:numFmt formatCode="0%" sourceLinked="0"/>
        <c:majorTickMark val="out"/>
        <c:minorTickMark val="none"/>
        <c:tickLblPos val="high"/>
        <c:spPr>
          <a:ln>
            <a:solidFill>
              <a:srgbClr val="808080"/>
            </a:solidFill>
          </a:ln>
        </c:spPr>
        <c:txPr>
          <a:bodyPr/>
          <a:lstStyle/>
          <a:p>
            <a:pPr>
              <a:defRPr sz="1400" b="0" i="0" smtId="4294967295">
                <a:solidFill>
                  <a:srgbClr val="000000"/>
                </a:solidFill>
                <a:latin typeface="Calibri"/>
              </a:defRPr>
            </a:pPr>
            <a:endParaRPr lang="en-US"/>
          </a:p>
        </c:txPr>
        <c:crossAx val="67451136"/>
        <c:crosses val="max"/>
        <c:crossBetween val="between"/>
        <c:majorUnit val="0.2"/>
        <c:minorUnit val="0.04"/>
      </c:valAx>
    </c:plotArea>
    <c:plotVisOnly val="1"/>
    <c:dispBlanksAs val="zero"/>
    <c:showDLblsOverMax val="1"/>
  </c:chart>
  <c:txPr>
    <a:bodyPr/>
    <a:lstStyle/>
    <a:p>
      <a:pPr>
        <a:defRPr sz="1800" smtId="4294967295"/>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sz="100" b="0" i="0">
              <a:solidFill>
                <a:srgbClr val="FFFFFF"/>
              </a:solidFill>
            </a:endParaRPr>
          </a:p>
        </c:rich>
      </c:tx>
      <c:overlay val="1"/>
    </c:title>
    <c:autoTitleDeleted val="0"/>
    <c:plotArea>
      <c:layout>
        <c:manualLayout>
          <c:layoutTarget val="inner"/>
          <c:xMode val="edge"/>
          <c:yMode val="edge"/>
          <c:x val="0.15887141316931344"/>
          <c:y val="3.3950617283950615E-2"/>
          <c:w val="0.80655019132709427"/>
          <c:h val="0.78528822786040631"/>
        </c:manualLayout>
      </c:layout>
      <c:barChart>
        <c:barDir val="bar"/>
        <c:grouping val="clustered"/>
        <c:varyColors val="0"/>
        <c:dLbls>
          <c:showLegendKey val="0"/>
          <c:showVal val="0"/>
          <c:showCatName val="0"/>
          <c:showSerName val="0"/>
          <c:showPercent val="0"/>
          <c:showBubbleSize val="0"/>
        </c:dLbls>
        <c:gapWidth val="50"/>
        <c:axId val="67451136"/>
        <c:axId val="66437120"/>
      </c:barChart>
      <c:catAx>
        <c:axId val="67451136"/>
        <c:scaling>
          <c:orientation val="maxMin"/>
        </c:scaling>
        <c:delete val="0"/>
        <c:axPos val="l"/>
        <c:title>
          <c:tx>
            <c:rich>
              <a:bodyPr/>
              <a:lstStyle/>
              <a:p>
                <a:pPr>
                  <a:defRPr/>
                </a:pPr>
                <a:endParaRPr lang="en-US" sz="1400" b="0">
                  <a:solidFill>
                    <a:srgbClr val="000000"/>
                  </a:solidFill>
                  <a:latin typeface="Calibri"/>
                </a:endParaRPr>
              </a:p>
            </c:rich>
          </c:tx>
          <c:overlay val="0"/>
        </c:title>
        <c:numFmt formatCode="General" sourceLinked="1"/>
        <c:majorTickMark val="out"/>
        <c:minorTickMark val="none"/>
        <c:tickLblPos val="nextTo"/>
        <c:txPr>
          <a:bodyPr/>
          <a:lstStyle/>
          <a:p>
            <a:pPr>
              <a:defRPr sz="1400" b="0" i="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ax val="1"/>
          <c:min val="0"/>
        </c:scaling>
        <c:delete val="0"/>
        <c:axPos val="b"/>
        <c:title>
          <c:tx>
            <c:rich>
              <a:bodyPr/>
              <a:lstStyle/>
              <a:p>
                <a:pPr>
                  <a:defRPr/>
                </a:pPr>
                <a:endParaRPr lang="en-US" sz="1400" b="1">
                  <a:solidFill>
                    <a:srgbClr val="000000"/>
                  </a:solidFill>
                  <a:latin typeface="Calibri"/>
                </a:endParaRPr>
              </a:p>
            </c:rich>
          </c:tx>
          <c:overlay val="0"/>
        </c:title>
        <c:numFmt formatCode="0%" sourceLinked="0"/>
        <c:majorTickMark val="out"/>
        <c:minorTickMark val="none"/>
        <c:tickLblPos val="high"/>
        <c:spPr>
          <a:ln>
            <a:solidFill>
              <a:srgbClr val="808080"/>
            </a:solidFill>
          </a:ln>
        </c:spPr>
        <c:txPr>
          <a:bodyPr/>
          <a:lstStyle/>
          <a:p>
            <a:pPr>
              <a:defRPr sz="1400" b="0" i="0" smtId="4294967295">
                <a:solidFill>
                  <a:srgbClr val="000000"/>
                </a:solidFill>
                <a:latin typeface="Calibri"/>
              </a:defRPr>
            </a:pPr>
            <a:endParaRPr lang="en-US"/>
          </a:p>
        </c:txPr>
        <c:crossAx val="67451136"/>
        <c:crosses val="max"/>
        <c:crossBetween val="between"/>
        <c:majorUnit val="0.2"/>
        <c:minorUnit val="0.04"/>
      </c:valAx>
    </c:plotArea>
    <c:plotVisOnly val="1"/>
    <c:dispBlanksAs val="zero"/>
    <c:showDLblsOverMax val="1"/>
  </c:chart>
  <c:txPr>
    <a:bodyPr/>
    <a:lstStyle/>
    <a:p>
      <a:pPr>
        <a:defRPr sz="1800" smtId="4294967295"/>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a:p>
        </c:rich>
      </c:tx>
      <c:overlay val="1"/>
    </c:title>
    <c:autoTitleDeleted val="0"/>
    <c:plotArea>
      <c:layout>
        <c:manualLayout>
          <c:layoutTarget val="inner"/>
          <c:xMode val="edge"/>
          <c:yMode val="edge"/>
          <c:x val="0.15887141316931344"/>
          <c:y val="3.3950617283950615E-2"/>
          <c:w val="0.80655019132709427"/>
          <c:h val="0.78528822786040631"/>
        </c:manualLayout>
      </c:layout>
      <c:barChart>
        <c:barDir val="bar"/>
        <c:grouping val="clustered"/>
        <c:varyColors val="0"/>
        <c:dLbls>
          <c:showLegendKey val="0"/>
          <c:showVal val="0"/>
          <c:showCatName val="0"/>
          <c:showSerName val="0"/>
          <c:showPercent val="0"/>
          <c:showBubbleSize val="0"/>
        </c:dLbls>
        <c:gapWidth val="50"/>
        <c:axId val="67451136"/>
        <c:axId val="66437120"/>
      </c:barChart>
      <c:catAx>
        <c:axId val="67451136"/>
        <c:scaling>
          <c:orientation val="maxMin"/>
        </c:scaling>
        <c:delete val="0"/>
        <c:axPos val="l"/>
        <c:title>
          <c:tx>
            <c:rich>
              <a:bodyPr/>
              <a:lstStyle/>
              <a:p>
                <a:pPr>
                  <a:defRPr/>
                </a:pPr>
                <a:endParaRPr lang="en-US"/>
              </a:p>
            </c:rich>
          </c:tx>
          <c:overlay val="0"/>
        </c:title>
        <c:numFmt formatCode="General" sourceLinked="1"/>
        <c:majorTickMark val="out"/>
        <c:minorTickMark val="none"/>
        <c:tickLblPos val="nextTo"/>
        <c:crossAx val="66437120"/>
        <c:crosses val="autoZero"/>
        <c:auto val="0"/>
        <c:lblAlgn val="ctr"/>
        <c:lblOffset val="100"/>
        <c:noMultiLvlLbl val="0"/>
      </c:catAx>
      <c:valAx>
        <c:axId val="66437120"/>
        <c:scaling>
          <c:orientation val="minMax"/>
          <c:max val="1"/>
          <c:min val="0"/>
        </c:scaling>
        <c:delete val="0"/>
        <c:axPos val="b"/>
        <c:title>
          <c:tx>
            <c:rich>
              <a:bodyPr/>
              <a:lstStyle/>
              <a:p>
                <a:pPr>
                  <a:defRPr/>
                </a:pPr>
                <a:endParaRPr lang="en-US"/>
              </a:p>
            </c:rich>
          </c:tx>
          <c:overlay val="0"/>
        </c:title>
        <c:numFmt formatCode="0%" sourceLinked="0"/>
        <c:majorTickMark val="out"/>
        <c:minorTickMark val="none"/>
        <c:tickLblPos val="high"/>
        <c:spPr>
          <a:ln>
            <a:solidFill>
              <a:srgbClr val="808080"/>
            </a:solidFill>
          </a:ln>
        </c:spPr>
        <c:crossAx val="67451136"/>
        <c:crosses val="max"/>
        <c:crossBetween val="between"/>
        <c:majorUnit val="0.2"/>
        <c:minorUnit val="0.04"/>
      </c:valAx>
    </c:plotArea>
    <c:plotVisOnly val="1"/>
    <c:dispBlanksAs val="zero"/>
    <c:showDLblsOverMax val="1"/>
  </c:chart>
  <c:txPr>
    <a:bodyPr/>
    <a:lstStyle/>
    <a:p>
      <a:pPr>
        <a:defRPr sz="2000" baseline="0" smtId="4294967295"/>
      </a:pPr>
      <a:endParaRPr lang="en-US"/>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12.jpeg"/></Relationships>
</file>

<file path=ppt/drawings/_rels/drawing2.xml.rels><?xml version="1.0" encoding="UTF-8" standalone="yes"?>
<Relationships xmlns="http://schemas.openxmlformats.org/package/2006/relationships"><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0.07977</cdr:x>
      <cdr:y>0</cdr:y>
    </cdr:from>
    <cdr:to>
      <cdr:x>0.92023</cdr:x>
      <cdr:y>0.88057</cdr:y>
    </cdr:to>
    <cdr:pic>
      <cdr:nvPicPr>
        <cdr:cNvPr id="2" name="Picture 1" descr="A group of people posing for a photo">
          <a:extLst xmlns:a="http://schemas.openxmlformats.org/drawingml/2006/main">
            <a:ext uri="{FF2B5EF4-FFF2-40B4-BE49-F238E27FC236}">
              <a16:creationId xmlns:a16="http://schemas.microsoft.com/office/drawing/2014/main" id="{29272E99-A05B-48CA-93A1-45C7EFE4750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80730" y="-3703425"/>
          <a:ext cx="5064805" cy="2412077"/>
        </a:xfrm>
        <a:prstGeom xmlns:a="http://schemas.openxmlformats.org/drawingml/2006/main" prst="rect">
          <a:avLst/>
        </a:prstGeom>
        <a:noFill xmlns:a="http://schemas.openxmlformats.org/drawingml/2006/main"/>
        <a:ln xmlns:a="http://schemas.openxmlformats.org/drawingml/2006/main" cap="flat">
          <a:noFill/>
        </a:ln>
      </cdr:spPr>
    </cdr:pic>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0.35879</cdr:x>
      <cdr:y>0.77196</cdr:y>
    </cdr:to>
    <cdr:pic>
      <cdr:nvPicPr>
        <cdr:cNvPr id="4" name="Picture 3" descr="A logo for a college&#10;&#10;AI-generated content may be incorrect.">
          <a:extLst xmlns:a="http://schemas.openxmlformats.org/drawingml/2006/main">
            <a:ext uri="{FF2B5EF4-FFF2-40B4-BE49-F238E27FC236}">
              <a16:creationId xmlns:a16="http://schemas.microsoft.com/office/drawing/2014/main" id="{42E9ED38-8C67-609F-2E8C-5261622571A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0" y="0"/>
          <a:ext cx="2162175" cy="211455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C4AEBB-82A1-4925-A4E2-87A704C02797}"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F2FFA1-371D-4380-9297-F14C2DF2DEFA}" type="slidenum">
              <a:rPr lang="en-US" smtClean="0"/>
              <a:t>‹#›</a:t>
            </a:fld>
            <a:endParaRPr lang="en-US"/>
          </a:p>
        </p:txBody>
      </p:sp>
    </p:spTree>
    <p:extLst>
      <p:ext uri="{BB962C8B-B14F-4D97-AF65-F5344CB8AC3E}">
        <p14:creationId xmlns:p14="http://schemas.microsoft.com/office/powerpoint/2010/main" val="205505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1680D-8A4D-4D44-B9B7-2A0339E146A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23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2FFA1-371D-4380-9297-F14C2DF2DEFA}" type="slidenum">
              <a:rPr lang="en-US" smtClean="0"/>
              <a:t>2</a:t>
            </a:fld>
            <a:endParaRPr lang="en-US"/>
          </a:p>
        </p:txBody>
      </p:sp>
    </p:spTree>
    <p:extLst>
      <p:ext uri="{BB962C8B-B14F-4D97-AF65-F5344CB8AC3E}">
        <p14:creationId xmlns:p14="http://schemas.microsoft.com/office/powerpoint/2010/main" val="270994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4E5D5-A219-4DED-3495-CF8EF0AB84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569C6-AF06-CC6F-2A42-56E0BA62A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909A3-8D2B-71FD-353D-F19658A4A4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1E85C5-E277-FEE0-7252-38538F011309}"/>
              </a:ext>
            </a:extLst>
          </p:cNvPr>
          <p:cNvSpPr>
            <a:spLocks noGrp="1"/>
          </p:cNvSpPr>
          <p:nvPr>
            <p:ph type="sldNum" sz="quarter" idx="5"/>
          </p:nvPr>
        </p:nvSpPr>
        <p:spPr/>
        <p:txBody>
          <a:bodyPr/>
          <a:lstStyle/>
          <a:p>
            <a:fld id="{3FF2FFA1-371D-4380-9297-F14C2DF2DEFA}" type="slidenum">
              <a:rPr lang="en-US" smtClean="0"/>
              <a:t>3</a:t>
            </a:fld>
            <a:endParaRPr lang="en-US"/>
          </a:p>
        </p:txBody>
      </p:sp>
    </p:spTree>
    <p:extLst>
      <p:ext uri="{BB962C8B-B14F-4D97-AF65-F5344CB8AC3E}">
        <p14:creationId xmlns:p14="http://schemas.microsoft.com/office/powerpoint/2010/main" val="23442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92B1F-1956-055C-6B1E-3A897E9CE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DC4F2-54A0-88AE-47FA-CAAD0FB839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6AA3AC-D6CB-69FB-B8C0-157A139E67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6AB15D-83AF-3582-4CC7-553B8C236B90}"/>
              </a:ext>
            </a:extLst>
          </p:cNvPr>
          <p:cNvSpPr>
            <a:spLocks noGrp="1"/>
          </p:cNvSpPr>
          <p:nvPr>
            <p:ph type="sldNum" sz="quarter" idx="5"/>
          </p:nvPr>
        </p:nvSpPr>
        <p:spPr/>
        <p:txBody>
          <a:bodyPr/>
          <a:lstStyle/>
          <a:p>
            <a:fld id="{3FF2FFA1-371D-4380-9297-F14C2DF2DEFA}" type="slidenum">
              <a:rPr lang="en-US" smtClean="0"/>
              <a:t>4</a:t>
            </a:fld>
            <a:endParaRPr lang="en-US"/>
          </a:p>
        </p:txBody>
      </p:sp>
    </p:spTree>
    <p:extLst>
      <p:ext uri="{BB962C8B-B14F-4D97-AF65-F5344CB8AC3E}">
        <p14:creationId xmlns:p14="http://schemas.microsoft.com/office/powerpoint/2010/main" val="1460729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mailto:dru@awb.org" TargetMode="External"/><Relationship Id="rId2" Type="http://schemas.openxmlformats.org/officeDocument/2006/relationships/hyperlink" Target="http://www.wainthemaking.org/" TargetMode="External"/><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mailto:krisj@awb.org"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6C9729-F56C-674F-99FA-554102B93A7C}"/>
              </a:ext>
            </a:extLst>
          </p:cNvPr>
          <p:cNvSpPr/>
          <p:nvPr userDrawn="1"/>
        </p:nvSpPr>
        <p:spPr>
          <a:xfrm>
            <a:off x="0" y="3424976"/>
            <a:ext cx="12192000" cy="45719"/>
          </a:xfrm>
          <a:prstGeom prst="rect">
            <a:avLst/>
          </a:prstGeom>
          <a:gradFill flip="none" rotWithShape="1">
            <a:gsLst>
              <a:gs pos="0">
                <a:schemeClr val="accent3"/>
              </a:gs>
              <a:gs pos="100000">
                <a:schemeClr val="accent2"/>
              </a:gs>
            </a:gsLst>
            <a:lin ang="108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4339651"/>
            <a:ext cx="8822724" cy="689823"/>
          </a:xfrm>
          <a:prstGeom prst="rect">
            <a:avLst/>
          </a:prstGeom>
        </p:spPr>
        <p:txBody>
          <a:bodyPr lIns="0" tIns="0" rIns="0" bIns="0" anchor="t" anchorCtr="0">
            <a:normAutofit/>
          </a:bodyPr>
          <a:lstStyle>
            <a:lvl1pPr algn="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24000" y="5121550"/>
            <a:ext cx="8822724" cy="611738"/>
          </a:xfrm>
        </p:spPr>
        <p:txBody>
          <a:bodyPr lIns="0" tIns="0" rIns="0" bIns="0"/>
          <a:lstStyle>
            <a:lvl1pPr marL="0" indent="0" algn="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p:cNvSpPr>
            <a:spLocks noGrp="1"/>
          </p:cNvSpPr>
          <p:nvPr>
            <p:ph type="body" sz="quarter" idx="10" hasCustomPrompt="1"/>
          </p:nvPr>
        </p:nvSpPr>
        <p:spPr>
          <a:xfrm>
            <a:off x="5684363" y="5957740"/>
            <a:ext cx="4662362" cy="546248"/>
          </a:xfrm>
        </p:spPr>
        <p:txBody>
          <a:bodyPr lIns="0" tIns="0" rIns="0" bIns="0">
            <a:normAutofit/>
          </a:bodyPr>
          <a:lstStyle>
            <a:lvl2pPr marL="0" algn="r">
              <a:spcBef>
                <a:spcPts val="0"/>
              </a:spcBef>
              <a:defRPr sz="2000" baseline="0">
                <a:solidFill>
                  <a:srgbClr val="5F6369"/>
                </a:solidFill>
              </a:defRPr>
            </a:lvl2pPr>
          </a:lstStyle>
          <a:p>
            <a:pPr lvl="1"/>
            <a:r>
              <a:rPr lang="en-US"/>
              <a:t>Click to add Name | Month 00,2017 </a:t>
            </a:r>
          </a:p>
        </p:txBody>
      </p:sp>
      <p:pic>
        <p:nvPicPr>
          <p:cNvPr id="9" name="Graphic 8">
            <a:extLst>
              <a:ext uri="{FF2B5EF4-FFF2-40B4-BE49-F238E27FC236}">
                <a16:creationId xmlns:a16="http://schemas.microsoft.com/office/drawing/2014/main" id="{D2B358E8-4B68-0145-9E63-0FF4818F33C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22424" y="2044700"/>
            <a:ext cx="3924300" cy="774700"/>
          </a:xfrm>
          <a:prstGeom prst="rect">
            <a:avLst/>
          </a:prstGeom>
        </p:spPr>
      </p:pic>
    </p:spTree>
    <p:extLst>
      <p:ext uri="{BB962C8B-B14F-4D97-AF65-F5344CB8AC3E}">
        <p14:creationId xmlns:p14="http://schemas.microsoft.com/office/powerpoint/2010/main" val="373178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776">
          <p15:clr>
            <a:srgbClr val="FBAE40"/>
          </p15:clr>
        </p15:guide>
        <p15:guide id="2" pos="6528">
          <p15:clr>
            <a:srgbClr val="FBAE40"/>
          </p15:clr>
        </p15:guide>
        <p15:guide id="3" orient="horz" pos="25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sp>
        <p:nvSpPr>
          <p:cNvPr id="16" name="Rectangle 15"/>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p:cNvSpPr>
            <a:spLocks noGrp="1"/>
          </p:cNvSpPr>
          <p:nvPr>
            <p:ph type="subTitle" idx="1"/>
          </p:nvPr>
        </p:nvSpPr>
        <p:spPr>
          <a:xfrm>
            <a:off x="1524000" y="5121550"/>
            <a:ext cx="8822108" cy="537237"/>
          </a:xfrm>
        </p:spPr>
        <p:txBody>
          <a:bodyPr lIns="0" tIns="0" rIns="0" bIns="0"/>
          <a:lstStyle>
            <a:lvl1pPr marL="0" indent="0" algn="r">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2"/>
          <p:cNvSpPr>
            <a:spLocks noGrp="1"/>
          </p:cNvSpPr>
          <p:nvPr>
            <p:ph type="body" sz="quarter" idx="10" hasCustomPrompt="1"/>
          </p:nvPr>
        </p:nvSpPr>
        <p:spPr>
          <a:xfrm>
            <a:off x="1735139" y="4213781"/>
            <a:ext cx="8611586" cy="763032"/>
          </a:xfrm>
        </p:spPr>
        <p:txBody>
          <a:bodyPr lIns="0" tIns="0" rIns="0" bIns="0">
            <a:normAutofit/>
          </a:bodyPr>
          <a:lstStyle>
            <a:lvl1pPr algn="r">
              <a:spcBef>
                <a:spcPts val="0"/>
              </a:spcBef>
              <a:defRPr sz="3600">
                <a:solidFill>
                  <a:schemeClr val="bg1"/>
                </a:solidFill>
                <a:latin typeface="+mj-lt"/>
              </a:defRPr>
            </a:lvl1pPr>
          </a:lstStyle>
          <a:p>
            <a:pPr lvl="0"/>
            <a:r>
              <a:rPr lang="en-US"/>
              <a:t>Click to edit Master title style</a:t>
            </a:r>
          </a:p>
        </p:txBody>
      </p:sp>
      <p:sp>
        <p:nvSpPr>
          <p:cNvPr id="4" name="Text Placeholder 3"/>
          <p:cNvSpPr>
            <a:spLocks noGrp="1"/>
          </p:cNvSpPr>
          <p:nvPr>
            <p:ph type="body" sz="quarter" idx="11" hasCustomPrompt="1"/>
          </p:nvPr>
        </p:nvSpPr>
        <p:spPr>
          <a:xfrm>
            <a:off x="6096000" y="5910263"/>
            <a:ext cx="4249738" cy="519112"/>
          </a:xfrm>
        </p:spPr>
        <p:txBody>
          <a:bodyPr>
            <a:normAutofit/>
          </a:bodyPr>
          <a:lstStyle>
            <a:lvl2pPr algn="r">
              <a:defRPr sz="2000">
                <a:solidFill>
                  <a:schemeClr val="accent1"/>
                </a:solidFill>
              </a:defRPr>
            </a:lvl2pPr>
          </a:lstStyle>
          <a:p>
            <a:pPr lvl="1"/>
            <a:r>
              <a:rPr lang="en-US"/>
              <a:t>Click to add Name | Month 00,2017 </a:t>
            </a:r>
          </a:p>
        </p:txBody>
      </p:sp>
      <p:pic>
        <p:nvPicPr>
          <p:cNvPr id="7" name="Graphic 6">
            <a:extLst>
              <a:ext uri="{FF2B5EF4-FFF2-40B4-BE49-F238E27FC236}">
                <a16:creationId xmlns:a16="http://schemas.microsoft.com/office/drawing/2014/main" id="{35122F51-F9F5-9947-86AC-C35F5DE4747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900" y="2044700"/>
            <a:ext cx="3924300" cy="774700"/>
          </a:xfrm>
          <a:prstGeom prst="rect">
            <a:avLst/>
          </a:prstGeom>
        </p:spPr>
      </p:pic>
      <p:pic>
        <p:nvPicPr>
          <p:cNvPr id="8" name="Graphic 7">
            <a:extLst>
              <a:ext uri="{FF2B5EF4-FFF2-40B4-BE49-F238E27FC236}">
                <a16:creationId xmlns:a16="http://schemas.microsoft.com/office/drawing/2014/main" id="{DD20D776-64C8-D34A-9813-B2931FA2D3D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8553" y="4028659"/>
            <a:ext cx="2282326" cy="571858"/>
          </a:xfrm>
          <a:prstGeom prst="rect">
            <a:avLst/>
          </a:prstGeom>
        </p:spPr>
      </p:pic>
    </p:spTree>
    <p:extLst>
      <p:ext uri="{BB962C8B-B14F-4D97-AF65-F5344CB8AC3E}">
        <p14:creationId xmlns:p14="http://schemas.microsoft.com/office/powerpoint/2010/main" val="305704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776">
          <p15:clr>
            <a:srgbClr val="FBAE40"/>
          </p15:clr>
        </p15:guide>
        <p15:guide id="2" pos="65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C7A995-7576-3F49-B407-F6279DF64B9A}"/>
              </a:ext>
            </a:extLst>
          </p:cNvPr>
          <p:cNvSpPr/>
          <p:nvPr userDrawn="1"/>
        </p:nvSpPr>
        <p:spPr>
          <a:xfrm>
            <a:off x="0" y="0"/>
            <a:ext cx="12192000" cy="6858000"/>
          </a:xfrm>
          <a:prstGeom prst="rect">
            <a:avLst/>
          </a:prstGeom>
          <a:gradFill flip="none" rotWithShape="1">
            <a:gsLst>
              <a:gs pos="100000">
                <a:schemeClr val="accent2"/>
              </a:gs>
              <a:gs pos="0">
                <a:schemeClr val="accent3"/>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3440786"/>
            <a:ext cx="9952414" cy="509048"/>
          </a:xfrm>
          <a:prstGeom prst="rect">
            <a:avLst/>
          </a:prstGeom>
        </p:spPr>
        <p:txBody>
          <a:bodyPr anchor="t" anchorCtr="0"/>
          <a:lstStyle>
            <a:lvl1pPr algn="r">
              <a:lnSpc>
                <a:spcPts val="3800"/>
              </a:lnSpc>
              <a:defRPr sz="36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316088"/>
            <a:ext cx="9952414" cy="1500187"/>
          </a:xfrm>
        </p:spPr>
        <p:txBody>
          <a:bodyPr/>
          <a:lstStyle>
            <a:lvl1pPr marL="0" indent="0" algn="r">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6994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image 2 column">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a:xfrm>
            <a:off x="8610600" y="6356350"/>
            <a:ext cx="2743200" cy="365125"/>
          </a:xfrm>
          <a:prstGeom prst="rect">
            <a:avLst/>
          </a:prstGeom>
        </p:spPr>
        <p:txBody>
          <a:bodyPr/>
          <a:lstStyle/>
          <a:p>
            <a:fld id="{BC722FAB-4A35-1344-85F0-26F6F6D76D07}" type="slidenum">
              <a:rPr lang="en-US" smtClean="0"/>
              <a:pPr/>
              <a:t>‹#›</a:t>
            </a:fld>
            <a:endParaRPr lang="en-US"/>
          </a:p>
        </p:txBody>
      </p:sp>
      <p:sp>
        <p:nvSpPr>
          <p:cNvPr id="6" name="Picture Placeholder 2">
            <a:extLst>
              <a:ext uri="{FF2B5EF4-FFF2-40B4-BE49-F238E27FC236}">
                <a16:creationId xmlns:a16="http://schemas.microsoft.com/office/drawing/2014/main" id="{01419D52-3506-8247-8975-DC1E48F872AC}"/>
              </a:ext>
            </a:extLst>
          </p:cNvPr>
          <p:cNvSpPr>
            <a:spLocks noGrp="1"/>
          </p:cNvSpPr>
          <p:nvPr>
            <p:ph type="pic" idx="1"/>
          </p:nvPr>
        </p:nvSpPr>
        <p:spPr>
          <a:xfrm>
            <a:off x="6781800" y="2252885"/>
            <a:ext cx="4572000" cy="39593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13">
            <a:extLst>
              <a:ext uri="{FF2B5EF4-FFF2-40B4-BE49-F238E27FC236}">
                <a16:creationId xmlns:a16="http://schemas.microsoft.com/office/drawing/2014/main" id="{411A88DE-2F10-9746-AFD1-780919560C54}"/>
              </a:ext>
            </a:extLst>
          </p:cNvPr>
          <p:cNvSpPr>
            <a:spLocks noGrp="1"/>
          </p:cNvSpPr>
          <p:nvPr>
            <p:ph type="body" sz="quarter" idx="13"/>
          </p:nvPr>
        </p:nvSpPr>
        <p:spPr>
          <a:xfrm>
            <a:off x="838199" y="2252885"/>
            <a:ext cx="5257800" cy="3959376"/>
          </a:xfrm>
        </p:spPr>
        <p:txBody>
          <a:bodyPr/>
          <a:lstStyle>
            <a:lvl1pPr>
              <a:lnSpc>
                <a:spcPct val="100000"/>
              </a:lnSpc>
              <a:spcBef>
                <a:spcPts val="1200"/>
              </a:spcBef>
              <a:defRPr/>
            </a:lvl1pPr>
            <a:lvl2pPr marL="342900" indent="-342900">
              <a:lnSpc>
                <a:spcPct val="100000"/>
              </a:lnSpc>
              <a:spcBef>
                <a:spcPts val="1200"/>
              </a:spcBef>
              <a:buFontTx/>
              <a:buBlip>
                <a:blip r:embed="rId2">
                  <a:extLst>
                    <a:ext uri="{96DAC541-7B7A-43D3-8B79-37D633B846F1}">
                      <asvg:svgBlip xmlns:asvg="http://schemas.microsoft.com/office/drawing/2016/SVG/main" r:embed="rId3"/>
                    </a:ext>
                  </a:extLst>
                </a:blip>
              </a:buBlip>
              <a:defRPr/>
            </a:lvl2pPr>
            <a:lvl3pPr marL="1257300" indent="-342900">
              <a:lnSpc>
                <a:spcPct val="100000"/>
              </a:lnSpc>
              <a:spcBef>
                <a:spcPts val="1200"/>
              </a:spcBef>
              <a:buFont typeface="Arial" panose="020B0604020202020204" pitchFamily="34" charset="0"/>
              <a:buChar char="•"/>
              <a:defRPr/>
            </a:lvl3pPr>
            <a:lvl4pPr>
              <a:lnSpc>
                <a:spcPct val="100000"/>
              </a:lnSpc>
              <a:spcBef>
                <a:spcPts val="1200"/>
              </a:spcBef>
              <a:defRPr/>
            </a:lvl4pPr>
            <a:lvl5pPr>
              <a:lnSpc>
                <a:spcPct val="10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5A34FE4-C346-AE41-99DE-53A639FBBC2E}"/>
              </a:ext>
            </a:extLst>
          </p:cNvPr>
          <p:cNvSpPr/>
          <p:nvPr userDrawn="1"/>
        </p:nvSpPr>
        <p:spPr>
          <a:xfrm>
            <a:off x="0" y="0"/>
            <a:ext cx="12192000" cy="1027522"/>
          </a:xfrm>
          <a:prstGeom prst="rect">
            <a:avLst/>
          </a:prstGeom>
          <a:gradFill flip="none" rotWithShape="1">
            <a:gsLst>
              <a:gs pos="100000">
                <a:schemeClr val="accent2"/>
              </a:gs>
              <a:gs pos="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D02D385-1B27-814E-A132-13E558591C8D}"/>
              </a:ext>
            </a:extLst>
          </p:cNvPr>
          <p:cNvSpPr>
            <a:spLocks noGrp="1"/>
          </p:cNvSpPr>
          <p:nvPr>
            <p:ph type="title"/>
          </p:nvPr>
        </p:nvSpPr>
        <p:spPr>
          <a:xfrm>
            <a:off x="838200" y="281982"/>
            <a:ext cx="10515600" cy="463558"/>
          </a:xfrm>
          <a:prstGeom prst="rect">
            <a:avLst/>
          </a:prstGeom>
        </p:spPr>
        <p:txBody>
          <a:bodyPr anchor="t" anchorCtr="0"/>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76813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1B2440-2C7C-A241-B91D-77D69CE2FB0C}"/>
              </a:ext>
            </a:extLst>
          </p:cNvPr>
          <p:cNvSpPr/>
          <p:nvPr userDrawn="1"/>
        </p:nvSpPr>
        <p:spPr>
          <a:xfrm>
            <a:off x="0" y="0"/>
            <a:ext cx="12192000" cy="41148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95168" y="1709739"/>
            <a:ext cx="9389096" cy="1719262"/>
          </a:xfrm>
          <a:prstGeom prst="rect">
            <a:avLst/>
          </a:prstGeom>
        </p:spPr>
        <p:txBody>
          <a:bodyPr anchor="b"/>
          <a:lstStyle>
            <a:lvl1pPr algn="l">
              <a:defRPr sz="3600">
                <a:solidFill>
                  <a:schemeClr val="bg1"/>
                </a:solidFill>
              </a:defRPr>
            </a:lvl1pPr>
          </a:lstStyle>
          <a:p>
            <a:r>
              <a:rPr lang="en-US"/>
              <a:t>Thank You</a:t>
            </a:r>
          </a:p>
        </p:txBody>
      </p:sp>
      <p:sp>
        <p:nvSpPr>
          <p:cNvPr id="9" name="TextBox 8"/>
          <p:cNvSpPr txBox="1"/>
          <p:nvPr userDrawn="1"/>
        </p:nvSpPr>
        <p:spPr>
          <a:xfrm>
            <a:off x="1395168" y="4938850"/>
            <a:ext cx="9389096" cy="984629"/>
          </a:xfrm>
          <a:prstGeom prst="rect">
            <a:avLst/>
          </a:prstGeom>
          <a:noFill/>
        </p:spPr>
        <p:txBody>
          <a:bodyPr wrap="square" lIns="0" tIns="0" rIns="0" bIns="0" rtlCol="0">
            <a:spAutoFit/>
          </a:bodyPr>
          <a:lstStyle/>
          <a:p>
            <a:pPr algn="r">
              <a:lnSpc>
                <a:spcPts val="2600"/>
              </a:lnSpc>
            </a:pPr>
            <a:r>
              <a:rPr lang="en-US" sz="1800" b="0" i="0" u="none" strike="noStrike" kern="1200">
                <a:solidFill>
                  <a:schemeClr val="tx1"/>
                </a:solidFill>
                <a:effectLst/>
                <a:latin typeface="+mn-lt"/>
                <a:ea typeface="+mn-ea"/>
                <a:cs typeface="+mn-cs"/>
                <a:hlinkClick r:id="rId2"/>
              </a:rPr>
              <a:t>www.wainthemaking.org</a:t>
            </a:r>
            <a:endParaRPr lang="en-US" sz="2000" b="0" i="0" u="none" strike="noStrike" kern="1200">
              <a:solidFill>
                <a:schemeClr val="tx1"/>
              </a:solidFill>
              <a:effectLst/>
              <a:latin typeface="+mn-lt"/>
              <a:ea typeface="+mn-ea"/>
              <a:cs typeface="+mn-cs"/>
            </a:endParaRPr>
          </a:p>
          <a:p>
            <a:pPr algn="r">
              <a:lnSpc>
                <a:spcPts val="2600"/>
              </a:lnSpc>
            </a:pPr>
            <a:r>
              <a:rPr lang="en-US" sz="1800" b="0" i="0" kern="1200">
                <a:solidFill>
                  <a:schemeClr val="tx1"/>
                </a:solidFill>
                <a:effectLst/>
                <a:latin typeface="+mn-lt"/>
                <a:ea typeface="+mn-ea"/>
                <a:cs typeface="+mn-cs"/>
              </a:rPr>
              <a:t>Dru Garson / </a:t>
            </a:r>
            <a:r>
              <a:rPr lang="en-US" sz="1800" b="0" i="0" u="none" strike="noStrike" kern="1200">
                <a:solidFill>
                  <a:schemeClr val="tx1"/>
                </a:solidFill>
                <a:effectLst/>
                <a:latin typeface="+mn-lt"/>
                <a:ea typeface="+mn-ea"/>
                <a:cs typeface="+mn-cs"/>
                <a:hlinkClick r:id="rId3"/>
              </a:rPr>
              <a:t>dru@awb.org</a:t>
            </a:r>
            <a:r>
              <a:rPr lang="en-US" sz="2000" b="0" i="0" u="none" strike="noStrike" kern="1200">
                <a:solidFill>
                  <a:schemeClr val="tx1"/>
                </a:solidFill>
                <a:effectLst/>
                <a:latin typeface="+mn-lt"/>
                <a:ea typeface="+mn-ea"/>
                <a:cs typeface="+mn-cs"/>
              </a:rPr>
              <a:t> </a:t>
            </a:r>
          </a:p>
          <a:p>
            <a:pPr algn="r">
              <a:lnSpc>
                <a:spcPts val="2600"/>
              </a:lnSpc>
            </a:pPr>
            <a:r>
              <a:rPr lang="en-US" sz="1800" b="0" i="0" kern="1200">
                <a:solidFill>
                  <a:schemeClr val="tx1"/>
                </a:solidFill>
                <a:effectLst/>
                <a:latin typeface="+mn-lt"/>
                <a:ea typeface="+mn-ea"/>
                <a:cs typeface="+mn-cs"/>
              </a:rPr>
              <a:t>Kris Johnson</a:t>
            </a:r>
            <a:r>
              <a:rPr lang="en-US" sz="2000" b="0" i="0" kern="1200">
                <a:solidFill>
                  <a:schemeClr val="tx1"/>
                </a:solidFill>
                <a:effectLst/>
                <a:latin typeface="+mn-lt"/>
                <a:ea typeface="+mn-ea"/>
                <a:cs typeface="+mn-cs"/>
              </a:rPr>
              <a:t> </a:t>
            </a:r>
            <a:r>
              <a:rPr lang="en-US" sz="1800" b="0" i="0" u="none" strike="noStrike" kern="1200">
                <a:solidFill>
                  <a:schemeClr val="tx1"/>
                </a:solidFill>
                <a:effectLst/>
                <a:latin typeface="+mn-lt"/>
                <a:ea typeface="+mn-ea"/>
                <a:cs typeface="+mn-cs"/>
                <a:hlinkClick r:id="rId4"/>
              </a:rPr>
              <a:t>krisj@awb.org</a:t>
            </a:r>
            <a:endParaRPr lang="en-US" sz="2000" kern="1200">
              <a:solidFill>
                <a:srgbClr val="5F6369"/>
              </a:solidFill>
              <a:effectLst/>
              <a:latin typeface="+mn-lt"/>
              <a:ea typeface="+mn-ea"/>
              <a:cs typeface="+mn-cs"/>
            </a:endParaRPr>
          </a:p>
        </p:txBody>
      </p:sp>
      <p:pic>
        <p:nvPicPr>
          <p:cNvPr id="6" name="Graphic 5">
            <a:extLst>
              <a:ext uri="{FF2B5EF4-FFF2-40B4-BE49-F238E27FC236}">
                <a16:creationId xmlns:a16="http://schemas.microsoft.com/office/drawing/2014/main" id="{422CB865-6F6D-7040-9A83-5D4C9F609177}"/>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71086" y="934521"/>
            <a:ext cx="3924300" cy="774700"/>
          </a:xfrm>
          <a:prstGeom prst="rect">
            <a:avLst/>
          </a:prstGeom>
        </p:spPr>
      </p:pic>
    </p:spTree>
    <p:extLst>
      <p:ext uri="{BB962C8B-B14F-4D97-AF65-F5344CB8AC3E}">
        <p14:creationId xmlns:p14="http://schemas.microsoft.com/office/powerpoint/2010/main" val="1721641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360">
          <p15:clr>
            <a:srgbClr val="FBAE40"/>
          </p15:clr>
        </p15:guide>
        <p15:guide id="2" pos="6792">
          <p15:clr>
            <a:srgbClr val="FBAE40"/>
          </p15:clr>
        </p15:guide>
        <p15:guide id="3" orient="horz" pos="25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Full Bleed w/Heading">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457199"/>
            <a:ext cx="12192000" cy="3657601"/>
          </a:xfrm>
        </p:spPr>
        <p:txBody>
          <a:bodyPr/>
          <a:lstStyle/>
          <a:p>
            <a:endParaRPr lang="en-US"/>
          </a:p>
        </p:txBody>
      </p:sp>
      <p:sp>
        <p:nvSpPr>
          <p:cNvPr id="2" name="Title 1"/>
          <p:cNvSpPr>
            <a:spLocks noGrp="1"/>
          </p:cNvSpPr>
          <p:nvPr>
            <p:ph type="title" hasCustomPrompt="1"/>
          </p:nvPr>
        </p:nvSpPr>
        <p:spPr>
          <a:xfrm>
            <a:off x="818707" y="4600851"/>
            <a:ext cx="10535094" cy="832849"/>
          </a:xfrm>
        </p:spPr>
        <p:txBody>
          <a:bodyPr/>
          <a:lstStyle>
            <a:lvl1pPr algn="ctr">
              <a:defRPr/>
            </a:lvl1pPr>
          </a:lstStyle>
          <a:p>
            <a:r>
              <a:rPr lang="en-US"/>
              <a:t>Click to edit Section Header style</a:t>
            </a:r>
          </a:p>
        </p:txBody>
      </p:sp>
      <p:sp>
        <p:nvSpPr>
          <p:cNvPr id="7" name="Text Placeholder 6"/>
          <p:cNvSpPr>
            <a:spLocks noGrp="1"/>
          </p:cNvSpPr>
          <p:nvPr>
            <p:ph type="body" sz="quarter" idx="12" hasCustomPrompt="1"/>
          </p:nvPr>
        </p:nvSpPr>
        <p:spPr>
          <a:xfrm>
            <a:off x="818707" y="5549900"/>
            <a:ext cx="10535094" cy="692150"/>
          </a:xfrm>
        </p:spPr>
        <p:txBody>
          <a:bodyPr/>
          <a:lstStyle>
            <a:lvl1pPr algn="ctr">
              <a:defRPr/>
            </a:lvl1pPr>
          </a:lstStyle>
          <a:p>
            <a:pPr lvl="0"/>
            <a:r>
              <a:rPr lang="en-US"/>
              <a:t>Click to edit Subhead text styles</a:t>
            </a:r>
          </a:p>
        </p:txBody>
      </p:sp>
    </p:spTree>
    <p:extLst>
      <p:ext uri="{BB962C8B-B14F-4D97-AF65-F5344CB8AC3E}">
        <p14:creationId xmlns:p14="http://schemas.microsoft.com/office/powerpoint/2010/main" val="416313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artner Page: Text with 1 image">
    <p:spTree>
      <p:nvGrpSpPr>
        <p:cNvPr id="1" name=""/>
        <p:cNvGrpSpPr/>
        <p:nvPr/>
      </p:nvGrpSpPr>
      <p:grpSpPr>
        <a:xfrm>
          <a:off x="0" y="0"/>
          <a:ext cx="0" cy="0"/>
          <a:chOff x="0" y="0"/>
          <a:chExt cx="0" cy="0"/>
        </a:xfrm>
      </p:grpSpPr>
      <p:sp>
        <p:nvSpPr>
          <p:cNvPr id="2" name="Title 1"/>
          <p:cNvSpPr>
            <a:spLocks noGrp="1"/>
          </p:cNvSpPr>
          <p:nvPr>
            <p:ph type="title"/>
          </p:nvPr>
        </p:nvSpPr>
        <p:spPr>
          <a:xfrm>
            <a:off x="1031876" y="1153254"/>
            <a:ext cx="10321924" cy="550991"/>
          </a:xfrm>
          <a:prstGeom prst="rect">
            <a:avLst/>
          </a:prstGeom>
        </p:spPr>
        <p:txBody>
          <a:bodyPr/>
          <a:lstStyle>
            <a:lvl1pPr>
              <a:lnSpc>
                <a:spcPts val="3800"/>
              </a:lnSpc>
              <a:defRPr>
                <a:solidFill>
                  <a:srgbClr val="5F6369"/>
                </a:solidFill>
              </a:defRPr>
            </a:lvl1pPr>
          </a:lstStyle>
          <a:p>
            <a:r>
              <a:rPr lang="en-US"/>
              <a:t>Click to edit Master title style</a:t>
            </a:r>
          </a:p>
        </p:txBody>
      </p:sp>
      <p:sp>
        <p:nvSpPr>
          <p:cNvPr id="8" name="Slide Number Placeholder 7"/>
          <p:cNvSpPr>
            <a:spLocks noGrp="1"/>
          </p:cNvSpPr>
          <p:nvPr>
            <p:ph type="sldNum" sz="quarter" idx="11"/>
          </p:nvPr>
        </p:nvSpPr>
        <p:spPr>
          <a:xfrm>
            <a:off x="8610600" y="6356350"/>
            <a:ext cx="2743200" cy="365125"/>
          </a:xfrm>
          <a:prstGeom prst="rect">
            <a:avLst/>
          </a:prstGeom>
        </p:spPr>
        <p:txBody>
          <a:bodyPr/>
          <a:lstStyle/>
          <a:p>
            <a:fld id="{BC722FAB-4A35-1344-85F0-26F6F6D76D07}" type="slidenum">
              <a:rPr lang="en-US" smtClean="0"/>
              <a:pPr/>
              <a:t>‹#›</a:t>
            </a:fld>
            <a:endParaRPr lang="en-US"/>
          </a:p>
        </p:txBody>
      </p:sp>
      <p:sp>
        <p:nvSpPr>
          <p:cNvPr id="5" name="Picture Placeholder 4"/>
          <p:cNvSpPr>
            <a:spLocks noGrp="1"/>
          </p:cNvSpPr>
          <p:nvPr>
            <p:ph type="pic" sz="quarter" idx="14"/>
          </p:nvPr>
        </p:nvSpPr>
        <p:spPr>
          <a:xfrm>
            <a:off x="1031876" y="2009044"/>
            <a:ext cx="10321923" cy="4042506"/>
          </a:xfrm>
        </p:spPr>
        <p:txBody>
          <a:bodyPr/>
          <a:lstStyle/>
          <a:p>
            <a:endParaRPr lang="en-US"/>
          </a:p>
        </p:txBody>
      </p:sp>
    </p:spTree>
    <p:extLst>
      <p:ext uri="{BB962C8B-B14F-4D97-AF65-F5344CB8AC3E}">
        <p14:creationId xmlns:p14="http://schemas.microsoft.com/office/powerpoint/2010/main" val="77252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453389"/>
          </a:xfrm>
          <a:prstGeom prst="rect">
            <a:avLst/>
          </a:prstGeom>
        </p:spPr>
      </p:pic>
      <p:sp>
        <p:nvSpPr>
          <p:cNvPr id="2" name="Holder 2"/>
          <p:cNvSpPr>
            <a:spLocks noGrp="1"/>
          </p:cNvSpPr>
          <p:nvPr>
            <p:ph type="title"/>
          </p:nvPr>
        </p:nvSpPr>
        <p:spPr/>
        <p:txBody>
          <a:bodyPr lIns="0" tIns="0" rIns="0" bIns="0"/>
          <a:lstStyle>
            <a:lvl1pPr>
              <a:defRPr sz="2800" b="0" i="0" u="sng">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B67B3C8F-DE94-41B7-AD06-C04737C75D2C}" type="datetime1">
              <a:rPr lang="en-US" smtClean="0"/>
              <a:t>10/22/2025</a:t>
            </a:fld>
            <a:endParaRPr lang="en-US"/>
          </a:p>
        </p:txBody>
      </p:sp>
      <p:sp>
        <p:nvSpPr>
          <p:cNvPr id="5" name="Holder 5"/>
          <p:cNvSpPr>
            <a:spLocks noGrp="1"/>
          </p:cNvSpPr>
          <p:nvPr>
            <p:ph type="sldNum" sz="quarter" idx="7"/>
          </p:nvPr>
        </p:nvSpPr>
        <p:spPr/>
        <p:txBody>
          <a:bodyPr lIns="0" tIns="0" rIns="0" bIns="0"/>
          <a:lstStyle>
            <a:lvl1pPr>
              <a:defRPr sz="1200" b="0" i="0">
                <a:solidFill>
                  <a:srgbClr val="9E9FA0"/>
                </a:solidFill>
                <a:latin typeface="Calibri"/>
                <a:cs typeface="Calibri"/>
              </a:defRPr>
            </a:lvl1pPr>
          </a:lstStyle>
          <a:p>
            <a:pPr marL="114935">
              <a:lnSpc>
                <a:spcPts val="1240"/>
              </a:lnSpc>
            </a:pPr>
            <a:fld id="{81D60167-4931-47E6-BA6A-407CBD079E47}" type="slidenum">
              <a:rPr dirty="0"/>
              <a:t>‹#›</a:t>
            </a:fld>
            <a:endParaRPr/>
          </a:p>
        </p:txBody>
      </p:sp>
    </p:spTree>
    <p:extLst>
      <p:ext uri="{BB962C8B-B14F-4D97-AF65-F5344CB8AC3E}">
        <p14:creationId xmlns:p14="http://schemas.microsoft.com/office/powerpoint/2010/main" val="2481170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ACC662"/>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81" y="380"/>
            <a:ext cx="12192000" cy="6858000"/>
          </a:xfrm>
          <a:prstGeom prst="rect">
            <a:avLst/>
          </a:prstGeom>
        </p:spPr>
      </p:pic>
      <p:sp>
        <p:nvSpPr>
          <p:cNvPr id="18" name="bg object 18"/>
          <p:cNvSpPr/>
          <p:nvPr/>
        </p:nvSpPr>
        <p:spPr>
          <a:xfrm>
            <a:off x="381" y="38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12700">
            <a:solidFill>
              <a:srgbClr val="46474A"/>
            </a:solidFill>
          </a:ln>
        </p:spPr>
        <p:txBody>
          <a:bodyPr wrap="square" lIns="0" tIns="0" rIns="0" bIns="0" rtlCol="0"/>
          <a:lstStyle/>
          <a:p>
            <a:endParaRPr/>
          </a:p>
        </p:txBody>
      </p:sp>
      <p:sp>
        <p:nvSpPr>
          <p:cNvPr id="19" name="bg object 19"/>
          <p:cNvSpPr/>
          <p:nvPr/>
        </p:nvSpPr>
        <p:spPr>
          <a:xfrm>
            <a:off x="432815" y="0"/>
            <a:ext cx="6754495" cy="6859270"/>
          </a:xfrm>
          <a:custGeom>
            <a:avLst/>
            <a:gdLst/>
            <a:ahLst/>
            <a:cxnLst/>
            <a:rect l="l" t="t" r="r" b="b"/>
            <a:pathLst>
              <a:path w="6754495" h="6859270">
                <a:moveTo>
                  <a:pt x="3577971" y="0"/>
                </a:moveTo>
                <a:lnTo>
                  <a:pt x="0" y="0"/>
                </a:lnTo>
                <a:lnTo>
                  <a:pt x="0" y="6858761"/>
                </a:lnTo>
                <a:lnTo>
                  <a:pt x="6754367" y="6858761"/>
                </a:lnTo>
                <a:lnTo>
                  <a:pt x="3577971" y="0"/>
                </a:lnTo>
                <a:close/>
              </a:path>
            </a:pathLst>
          </a:custGeom>
          <a:solidFill>
            <a:srgbClr val="797B81">
              <a:alpha val="70195"/>
            </a:srgbClr>
          </a:solidFill>
        </p:spPr>
        <p:txBody>
          <a:bodyPr wrap="square" lIns="0" tIns="0" rIns="0" bIns="0" rtlCol="0"/>
          <a:lstStyle/>
          <a:p>
            <a:endParaRPr/>
          </a:p>
        </p:txBody>
      </p:sp>
      <p:sp>
        <p:nvSpPr>
          <p:cNvPr id="20" name="bg object 20"/>
          <p:cNvSpPr/>
          <p:nvPr/>
        </p:nvSpPr>
        <p:spPr>
          <a:xfrm>
            <a:off x="0" y="0"/>
            <a:ext cx="6387465" cy="6859270"/>
          </a:xfrm>
          <a:custGeom>
            <a:avLst/>
            <a:gdLst/>
            <a:ahLst/>
            <a:cxnLst/>
            <a:rect l="l" t="t" r="r" b="b"/>
            <a:pathLst>
              <a:path w="6387465" h="6859270">
                <a:moveTo>
                  <a:pt x="3210687" y="0"/>
                </a:moveTo>
                <a:lnTo>
                  <a:pt x="433171" y="0"/>
                </a:lnTo>
                <a:lnTo>
                  <a:pt x="433171" y="507"/>
                </a:lnTo>
                <a:lnTo>
                  <a:pt x="0" y="507"/>
                </a:lnTo>
                <a:lnTo>
                  <a:pt x="0" y="6858761"/>
                </a:lnTo>
                <a:lnTo>
                  <a:pt x="6387084" y="6858761"/>
                </a:lnTo>
                <a:lnTo>
                  <a:pt x="3210687" y="0"/>
                </a:lnTo>
                <a:close/>
              </a:path>
            </a:pathLst>
          </a:custGeom>
          <a:solidFill>
            <a:srgbClr val="797B81"/>
          </a:solidFill>
        </p:spPr>
        <p:txBody>
          <a:bodyPr wrap="square" lIns="0" tIns="0" rIns="0" bIns="0" rtlCol="0"/>
          <a:lstStyle/>
          <a:p>
            <a:endParaRPr/>
          </a:p>
        </p:txBody>
      </p:sp>
      <p:sp>
        <p:nvSpPr>
          <p:cNvPr id="2" name="Holder 2"/>
          <p:cNvSpPr>
            <a:spLocks noGrp="1"/>
          </p:cNvSpPr>
          <p:nvPr>
            <p:ph type="ctrTitle"/>
          </p:nvPr>
        </p:nvSpPr>
        <p:spPr>
          <a:xfrm>
            <a:off x="208279" y="2477261"/>
            <a:ext cx="11775440" cy="158940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C6472CA-739F-4EF5-96FB-FA1A01564CFE}" type="datetime1">
              <a:rPr lang="en-US" smtClean="0"/>
              <a:t>10/22/2025</a:t>
            </a:fld>
            <a:endParaRPr lang="en-US"/>
          </a:p>
        </p:txBody>
      </p:sp>
      <p:sp>
        <p:nvSpPr>
          <p:cNvPr id="6" name="Holder 6"/>
          <p:cNvSpPr>
            <a:spLocks noGrp="1"/>
          </p:cNvSpPr>
          <p:nvPr>
            <p:ph type="sldNum" sz="quarter" idx="7"/>
          </p:nvPr>
        </p:nvSpPr>
        <p:spPr/>
        <p:txBody>
          <a:bodyPr lIns="0" tIns="0" rIns="0" bIns="0"/>
          <a:lstStyle>
            <a:lvl1pPr>
              <a:defRPr sz="1200" b="0" i="0">
                <a:solidFill>
                  <a:srgbClr val="9E9FA0"/>
                </a:solidFill>
                <a:latin typeface="Calibri"/>
                <a:cs typeface="Calibri"/>
              </a:defRPr>
            </a:lvl1pPr>
          </a:lstStyle>
          <a:p>
            <a:pPr marL="114935">
              <a:lnSpc>
                <a:spcPts val="1240"/>
              </a:lnSpc>
            </a:pPr>
            <a:fld id="{81D60167-4931-47E6-BA6A-407CBD079E47}" type="slidenum">
              <a:rPr dirty="0"/>
              <a:t>‹#›</a:t>
            </a:fld>
            <a:endParaRPr/>
          </a:p>
        </p:txBody>
      </p:sp>
    </p:spTree>
    <p:extLst>
      <p:ext uri="{BB962C8B-B14F-4D97-AF65-F5344CB8AC3E}">
        <p14:creationId xmlns:p14="http://schemas.microsoft.com/office/powerpoint/2010/main" val="565587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1"/>
            <a:endParaRPr lang="en-US"/>
          </a:p>
          <a:p>
            <a:pPr lvl="1"/>
            <a:r>
              <a:rPr lang="en-US"/>
              <a:t> 	 Third level</a:t>
            </a:r>
          </a:p>
        </p:txBody>
      </p:sp>
      <p:sp>
        <p:nvSpPr>
          <p:cNvPr id="8" name="Rectangle 7"/>
          <p:cNvSpPr/>
          <p:nvPr userDrawn="1"/>
        </p:nvSpPr>
        <p:spPr>
          <a:xfrm>
            <a:off x="0" y="0"/>
            <a:ext cx="12192000" cy="453081"/>
          </a:xfrm>
          <a:prstGeom prst="rect">
            <a:avLst/>
          </a:prstGeom>
          <a:gradFill>
            <a:gsLst>
              <a:gs pos="100000">
                <a:schemeClr val="accent2"/>
              </a:gs>
              <a:gs pos="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6"/>
          <p:cNvSpPr>
            <a:spLocks noGrp="1"/>
          </p:cNvSpPr>
          <p:nvPr>
            <p:ph type="title"/>
          </p:nvPr>
        </p:nvSpPr>
        <p:spPr>
          <a:xfrm>
            <a:off x="838200" y="857839"/>
            <a:ext cx="10515600" cy="832849"/>
          </a:xfrm>
          <a:prstGeom prst="rect">
            <a:avLst/>
          </a:prstGeom>
        </p:spPr>
        <p:txBody>
          <a:bodyPr vert="horz" lIns="0" tIns="0" rIns="0" bIns="0" rtlCol="0" anchor="t" anchorCtr="0">
            <a:noAutofit/>
          </a:bodyPr>
          <a:lstStyle/>
          <a:p>
            <a:r>
              <a:rPr lang="en-US"/>
              <a:t>Click to edit Master title style</a:t>
            </a:r>
          </a:p>
        </p:txBody>
      </p:sp>
      <p:sp>
        <p:nvSpPr>
          <p:cNvPr id="9" name="Slide Number Placeholder 8"/>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22FAB-4A35-1344-85F0-26F6F6D76D07}" type="slidenum">
              <a:rPr lang="en-US" smtClean="0"/>
              <a:t>‹#›</a:t>
            </a:fld>
            <a:endParaRPr lang="en-US"/>
          </a:p>
        </p:txBody>
      </p:sp>
    </p:spTree>
    <p:extLst>
      <p:ext uri="{BB962C8B-B14F-4D97-AF65-F5344CB8AC3E}">
        <p14:creationId xmlns:p14="http://schemas.microsoft.com/office/powerpoint/2010/main" val="253316960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400" i="1" kern="1200">
          <a:solidFill>
            <a:schemeClr val="tx1"/>
          </a:solidFill>
          <a:latin typeface="+mn-lt"/>
          <a:ea typeface="+mn-ea"/>
          <a:cs typeface="+mn-cs"/>
        </a:defRPr>
      </a:lvl1pPr>
      <a:lvl2pPr marL="0" indent="0" algn="l" defTabSz="914400" rtl="0" eaLnBrk="1" latinLnBrk="0" hangingPunct="1">
        <a:lnSpc>
          <a:spcPct val="90000"/>
        </a:lnSpc>
        <a:spcBef>
          <a:spcPts val="0"/>
        </a:spcBef>
        <a:buFontTx/>
        <a:buNone/>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chart" Target="../charts/chart2.xml"/><Relationship Id="rId7" Type="http://schemas.openxmlformats.org/officeDocument/2006/relationships/image" Target="../media/image16.svg"/><Relationship Id="rId12"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hyperlink" Target="https://vimeo.com/manage/videos/1126337918" TargetMode="External"/><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6"/>
          <p:cNvPicPr/>
          <p:nvPr/>
        </p:nvPicPr>
        <p:blipFill>
          <a:blip r:embed="rId3" cstate="print"/>
          <a:stretch>
            <a:fillRect/>
          </a:stretch>
        </p:blipFill>
        <p:spPr>
          <a:xfrm>
            <a:off x="7491221" y="4376166"/>
            <a:ext cx="4164329" cy="1061466"/>
          </a:xfrm>
          <a:prstGeom prst="rect">
            <a:avLst/>
          </a:prstGeom>
        </p:spPr>
      </p:pic>
      <p:sp>
        <p:nvSpPr>
          <p:cNvPr id="3" name="object 2">
            <a:extLst>
              <a:ext uri="{FF2B5EF4-FFF2-40B4-BE49-F238E27FC236}">
                <a16:creationId xmlns:a16="http://schemas.microsoft.com/office/drawing/2014/main" id="{FFA399F7-ADB5-490E-BFF9-C62C352FC423}"/>
              </a:ext>
            </a:extLst>
          </p:cNvPr>
          <p:cNvSpPr txBox="1"/>
          <p:nvPr/>
        </p:nvSpPr>
        <p:spPr>
          <a:xfrm>
            <a:off x="208278" y="2477261"/>
            <a:ext cx="5287453" cy="1399742"/>
          </a:xfrm>
          <a:prstGeom prst="rect">
            <a:avLst/>
          </a:prstGeom>
        </p:spPr>
        <p:txBody>
          <a:bodyPr vert="horz" wrap="square" lIns="0" tIns="106045"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30" normalizeH="0" baseline="0" noProof="0" dirty="0">
                <a:ln>
                  <a:noFill/>
                </a:ln>
                <a:solidFill>
                  <a:srgbClr val="FFFFFF"/>
                </a:solidFill>
                <a:effectLst/>
                <a:uLnTx/>
                <a:uFillTx/>
                <a:latin typeface="Calibri Light"/>
                <a:ea typeface="+mn-ea"/>
                <a:cs typeface="Calibri Light"/>
              </a:rPr>
              <a:t>AWB Institute</a:t>
            </a: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 normalizeH="0" baseline="0" noProof="0" dirty="0">
                <a:ln>
                  <a:noFill/>
                </a:ln>
                <a:solidFill>
                  <a:srgbClr val="FFFFFF"/>
                </a:solidFill>
                <a:effectLst/>
                <a:uLnTx/>
                <a:uFillTx/>
                <a:latin typeface="Calibri Light"/>
                <a:ea typeface="+mn-ea"/>
                <a:cs typeface="Calibri Light"/>
              </a:rPr>
              <a:t>Workforce Education Council</a:t>
            </a:r>
          </a:p>
        </p:txBody>
      </p:sp>
      <p:sp>
        <p:nvSpPr>
          <p:cNvPr id="4" name="TextBox 3">
            <a:extLst>
              <a:ext uri="{FF2B5EF4-FFF2-40B4-BE49-F238E27FC236}">
                <a16:creationId xmlns:a16="http://schemas.microsoft.com/office/drawing/2014/main" id="{F483B603-60E0-44C0-A6BC-326CA5436EC0}"/>
              </a:ext>
            </a:extLst>
          </p:cNvPr>
          <p:cNvSpPr txBox="1"/>
          <p:nvPr/>
        </p:nvSpPr>
        <p:spPr>
          <a:xfrm>
            <a:off x="345233" y="5467739"/>
            <a:ext cx="43760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October 24, 2025</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estionTitle"/>
          <p:cNvSpPr>
            <a:spLocks noGrp="1"/>
          </p:cNvSpPr>
          <p:nvPr>
            <p:ph type="title"/>
          </p:nvPr>
        </p:nvSpPr>
        <p:spPr>
          <a:xfrm>
            <a:off x="254000" y="711127"/>
            <a:ext cx="10515600" cy="832849"/>
          </a:xfrm>
        </p:spPr>
        <p:txBody>
          <a:bodyPr/>
          <a:lstStyle/>
          <a:p>
            <a:r>
              <a:rPr lang="en-US" sz="4800" b="1" i="1" u="none" dirty="0">
                <a:solidFill>
                  <a:srgbClr val="000000"/>
                </a:solidFill>
              </a:rPr>
              <a:t>AWB Manufacturing Week 2025</a:t>
            </a:r>
            <a:endParaRPr lang="en-IN" sz="4800" b="1" i="1" u="none" dirty="0">
              <a:solidFill>
                <a:srgbClr val="53565A"/>
              </a:solidFill>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a:t>
            </a:fld>
            <a:endParaRPr lang="en-US"/>
          </a:p>
        </p:txBody>
      </p:sp>
      <p:graphicFrame>
        <p:nvGraphicFramePr>
          <p:cNvPr id="6" name="ChartObject"/>
          <p:cNvGraphicFramePr>
            <a:graphicFrameLocks noChangeAspect="1"/>
          </p:cNvGraphicFramePr>
          <p:nvPr>
            <p:extLst>
              <p:ext uri="{D42A27DB-BD31-4B8C-83A1-F6EECF244321}">
                <p14:modId xmlns:p14="http://schemas.microsoft.com/office/powerpoint/2010/main" val="1573658467"/>
              </p:ext>
            </p:extLst>
          </p:nvPr>
        </p:nvGraphicFramePr>
        <p:xfrm>
          <a:off x="6255868" y="3703425"/>
          <a:ext cx="6026266" cy="273921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3E40957-129B-06FC-D219-891C62328AD5}"/>
              </a:ext>
            </a:extLst>
          </p:cNvPr>
          <p:cNvSpPr txBox="1"/>
          <p:nvPr/>
        </p:nvSpPr>
        <p:spPr>
          <a:xfrm>
            <a:off x="571500" y="1767972"/>
            <a:ext cx="10388600" cy="3508653"/>
          </a:xfrm>
          <a:prstGeom prst="rect">
            <a:avLst/>
          </a:prstGeom>
          <a:noFill/>
        </p:spPr>
        <p:txBody>
          <a:bodyPr wrap="square">
            <a:spAutoFit/>
          </a:bodyPr>
          <a:lstStyle/>
          <a:p>
            <a:pPr marL="609584" lvl="0" indent="-304787">
              <a:lnSpc>
                <a:spcPct val="100000"/>
              </a:lnSpc>
              <a:spcBef>
                <a:spcPts val="1200"/>
              </a:spcBef>
              <a:buNone/>
            </a:pPr>
            <a:r>
              <a:rPr lang="en-US" b="1" dirty="0"/>
              <a:t>AWB Institute </a:t>
            </a:r>
            <a:r>
              <a:rPr lang="en-US" dirty="0"/>
              <a:t>led regional outreach, school engagement, and employer coordination for </a:t>
            </a:r>
            <a:r>
              <a:rPr lang="en-US" b="1" dirty="0"/>
              <a:t>Manufacturing Week 2025</a:t>
            </a:r>
            <a:r>
              <a:rPr lang="en-US" dirty="0"/>
              <a:t>.</a:t>
            </a:r>
          </a:p>
          <a:p>
            <a:pPr marL="609584" lvl="0" indent="-304787">
              <a:lnSpc>
                <a:spcPct val="100000"/>
              </a:lnSpc>
              <a:spcBef>
                <a:spcPts val="1200"/>
              </a:spcBef>
              <a:buNone/>
            </a:pPr>
            <a:r>
              <a:rPr lang="en-US" dirty="0"/>
              <a:t>Goal: Align </a:t>
            </a:r>
            <a:r>
              <a:rPr lang="en-US" b="1" dirty="0"/>
              <a:t>K–12, higher ed, and industry</a:t>
            </a:r>
            <a:r>
              <a:rPr lang="en-US" dirty="0"/>
              <a:t> to deliver </a:t>
            </a:r>
            <a:r>
              <a:rPr lang="en-US" b="1" dirty="0"/>
              <a:t>hands-on, student-centered</a:t>
            </a:r>
            <a:r>
              <a:rPr lang="en-US" dirty="0"/>
              <a:t> experiences in manufacturing.</a:t>
            </a:r>
          </a:p>
          <a:p>
            <a:pPr marL="609584" lvl="0" indent="-304787">
              <a:lnSpc>
                <a:spcPct val="100000"/>
              </a:lnSpc>
              <a:spcBef>
                <a:spcPts val="1200"/>
              </a:spcBef>
              <a:buNone/>
            </a:pPr>
            <a:r>
              <a:rPr lang="en-US" b="1" dirty="0"/>
              <a:t>Key Results:</a:t>
            </a:r>
            <a:endParaRPr lang="en-US" dirty="0"/>
          </a:p>
          <a:p>
            <a:pPr marL="609584" lvl="0" indent="-304787">
              <a:lnSpc>
                <a:spcPct val="100000"/>
              </a:lnSpc>
              <a:spcBef>
                <a:spcPts val="1200"/>
              </a:spcBef>
              <a:buNone/>
            </a:pPr>
            <a:r>
              <a:rPr lang="en-US" b="1" dirty="0"/>
              <a:t>125+ schools and partners contacted</a:t>
            </a:r>
            <a:endParaRPr lang="en-US" dirty="0"/>
          </a:p>
          <a:p>
            <a:pPr marL="609584" lvl="0" indent="-304787">
              <a:lnSpc>
                <a:spcPct val="100000"/>
              </a:lnSpc>
              <a:spcBef>
                <a:spcPts val="1200"/>
              </a:spcBef>
              <a:buNone/>
            </a:pPr>
            <a:r>
              <a:rPr lang="en-US" b="1" dirty="0"/>
              <a:t>350 students</a:t>
            </a:r>
            <a:r>
              <a:rPr lang="en-US" dirty="0"/>
              <a:t> participated in real-world tours and activities</a:t>
            </a:r>
          </a:p>
          <a:p>
            <a:pPr marL="609584" lvl="0" indent="-304787">
              <a:lnSpc>
                <a:spcPct val="100000"/>
              </a:lnSpc>
              <a:spcBef>
                <a:spcPts val="1200"/>
              </a:spcBef>
              <a:buNone/>
            </a:pPr>
            <a:r>
              <a:rPr lang="en-US" b="1" dirty="0"/>
              <a:t>15 employer partners</a:t>
            </a:r>
            <a:r>
              <a:rPr lang="en-US" dirty="0"/>
              <a:t> hosted experiences across six sectors</a:t>
            </a:r>
          </a:p>
          <a:p>
            <a:pPr marL="609584" lvl="0" indent="-304787">
              <a:lnSpc>
                <a:spcPct val="100000"/>
              </a:lnSpc>
              <a:spcBef>
                <a:spcPts val="1200"/>
              </a:spcBef>
              <a:buNone/>
            </a:pPr>
            <a:r>
              <a:rPr lang="en-US" b="1" dirty="0"/>
              <a:t>25+ new schools</a:t>
            </a:r>
            <a:r>
              <a:rPr lang="en-US" dirty="0"/>
              <a:t> committed for 2026</a:t>
            </a:r>
          </a:p>
        </p:txBody>
      </p:sp>
      <p:sp>
        <p:nvSpPr>
          <p:cNvPr id="9" name="TextBox 8">
            <a:extLst>
              <a:ext uri="{FF2B5EF4-FFF2-40B4-BE49-F238E27FC236}">
                <a16:creationId xmlns:a16="http://schemas.microsoft.com/office/drawing/2014/main" id="{6D075DCE-C9C3-0ACD-66DD-A9878288920C}"/>
              </a:ext>
            </a:extLst>
          </p:cNvPr>
          <p:cNvSpPr txBox="1"/>
          <p:nvPr/>
        </p:nvSpPr>
        <p:spPr>
          <a:xfrm>
            <a:off x="101600" y="5604953"/>
            <a:ext cx="6502400" cy="646331"/>
          </a:xfrm>
          <a:prstGeom prst="rect">
            <a:avLst/>
          </a:prstGeom>
          <a:noFill/>
        </p:spPr>
        <p:txBody>
          <a:bodyPr wrap="square">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1" u="none" strike="noStrike" kern="1200" cap="none" spc="0" baseline="0" dirty="0">
                <a:solidFill>
                  <a:srgbClr val="346C26"/>
                </a:solidFill>
                <a:uFillTx/>
                <a:latin typeface="Aptos"/>
              </a:rPr>
              <a:t>“Manufacturing Week 2025 didn’t just show students where they could work — it helped them imagine who they could become.”</a:t>
            </a:r>
          </a:p>
        </p:txBody>
      </p:sp>
      <p:pic>
        <p:nvPicPr>
          <p:cNvPr id="11" name="Picture 10" descr="A black background with green and grey letters&#10;&#10;AI-generated content may be incorrect.">
            <a:extLst>
              <a:ext uri="{FF2B5EF4-FFF2-40B4-BE49-F238E27FC236}">
                <a16:creationId xmlns:a16="http://schemas.microsoft.com/office/drawing/2014/main" id="{EC408BBD-E2C7-2D11-8E9D-94B5EA410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5245" y="688247"/>
            <a:ext cx="2073356" cy="580371"/>
          </a:xfrm>
          <a:prstGeom prst="rect">
            <a:avLst/>
          </a:prstGeom>
        </p:spPr>
      </p:pic>
    </p:spTree>
    <p:extLst>
      <p:ext uri="{BB962C8B-B14F-4D97-AF65-F5344CB8AC3E}">
        <p14:creationId xmlns:p14="http://schemas.microsoft.com/office/powerpoint/2010/main" val="1312486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374E-05CF-1029-9D56-643BDA04F632}"/>
            </a:ext>
          </a:extLst>
        </p:cNvPr>
        <p:cNvGrpSpPr/>
        <p:nvPr/>
      </p:nvGrpSpPr>
      <p:grpSpPr>
        <a:xfrm>
          <a:off x="0" y="0"/>
          <a:ext cx="0" cy="0"/>
          <a:chOff x="0" y="0"/>
          <a:chExt cx="0" cy="0"/>
        </a:xfrm>
      </p:grpSpPr>
      <p:sp>
        <p:nvSpPr>
          <p:cNvPr id="2" name="Title 1" descr="QuestionTitle">
            <a:extLst>
              <a:ext uri="{FF2B5EF4-FFF2-40B4-BE49-F238E27FC236}">
                <a16:creationId xmlns:a16="http://schemas.microsoft.com/office/drawing/2014/main" id="{00894629-83E2-A361-8C37-6036E82D2770}"/>
              </a:ext>
            </a:extLst>
          </p:cNvPr>
          <p:cNvSpPr>
            <a:spLocks noGrp="1"/>
          </p:cNvSpPr>
          <p:nvPr>
            <p:ph type="title"/>
          </p:nvPr>
        </p:nvSpPr>
        <p:spPr>
          <a:xfrm>
            <a:off x="254000" y="711127"/>
            <a:ext cx="10515600" cy="832849"/>
          </a:xfrm>
        </p:spPr>
        <p:txBody>
          <a:bodyPr/>
          <a:lstStyle/>
          <a:p>
            <a:r>
              <a:rPr lang="en-US" sz="4800" b="1" i="1" u="none" dirty="0">
                <a:solidFill>
                  <a:srgbClr val="000000"/>
                </a:solidFill>
              </a:rPr>
              <a:t>AWB Manufacturing Week 2025</a:t>
            </a:r>
            <a:endParaRPr lang="en-IN" sz="4800" b="1" i="1" u="none" dirty="0">
              <a:solidFill>
                <a:srgbClr val="53565A"/>
              </a:solidFill>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93D6FF7A-EDB0-CFF1-FBC1-AB520DF21B3D}"/>
              </a:ext>
            </a:extLst>
          </p:cNvPr>
          <p:cNvSpPr>
            <a:spLocks noGrp="1"/>
          </p:cNvSpPr>
          <p:nvPr>
            <p:ph type="sldNum" sz="quarter" idx="7"/>
          </p:nvPr>
        </p:nvSpPr>
        <p:spPr/>
        <p:txBody>
          <a:bodyPr/>
          <a:lstStyle/>
          <a:p>
            <a:fld id="{B6F15528-21DE-4FAA-801E-634DDDAF4B2B}" type="slidenum">
              <a:rPr lang="en-US" smtClean="0"/>
              <a:t>3</a:t>
            </a:fld>
            <a:endParaRPr lang="en-US"/>
          </a:p>
        </p:txBody>
      </p:sp>
      <p:graphicFrame>
        <p:nvGraphicFramePr>
          <p:cNvPr id="6" name="ChartObject">
            <a:extLst>
              <a:ext uri="{FF2B5EF4-FFF2-40B4-BE49-F238E27FC236}">
                <a16:creationId xmlns:a16="http://schemas.microsoft.com/office/drawing/2014/main" id="{1B003F6A-066D-222E-8EF9-CE52A839254E}"/>
              </a:ext>
            </a:extLst>
          </p:cNvPr>
          <p:cNvGraphicFramePr>
            <a:graphicFrameLocks noChangeAspect="1"/>
          </p:cNvGraphicFramePr>
          <p:nvPr>
            <p:extLst>
              <p:ext uri="{D42A27DB-BD31-4B8C-83A1-F6EECF244321}">
                <p14:modId xmlns:p14="http://schemas.microsoft.com/office/powerpoint/2010/main" val="4054242975"/>
              </p:ext>
            </p:extLst>
          </p:nvPr>
        </p:nvGraphicFramePr>
        <p:xfrm>
          <a:off x="3938577" y="2382431"/>
          <a:ext cx="5686445" cy="258474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4EE17DE-4D38-F8A3-C345-9249C87C19E1}"/>
              </a:ext>
            </a:extLst>
          </p:cNvPr>
          <p:cNvSpPr txBox="1"/>
          <p:nvPr/>
        </p:nvSpPr>
        <p:spPr>
          <a:xfrm>
            <a:off x="571500" y="1767972"/>
            <a:ext cx="5684368" cy="4524315"/>
          </a:xfrm>
          <a:prstGeom prst="rect">
            <a:avLst/>
          </a:prstGeom>
          <a:noFill/>
        </p:spPr>
        <p:txBody>
          <a:bodyPr wrap="square">
            <a:spAutoFit/>
          </a:bodyPr>
          <a:lstStyle/>
          <a:p>
            <a:pPr marL="609584" lvl="0" indent="-304787">
              <a:lnSpc>
                <a:spcPct val="100000"/>
              </a:lnSpc>
              <a:spcBef>
                <a:spcPts val="1200"/>
              </a:spcBef>
              <a:buNone/>
            </a:pPr>
            <a:r>
              <a:rPr lang="en-US" dirty="0"/>
              <a:t>Participating Education Partners</a:t>
            </a:r>
          </a:p>
          <a:p>
            <a:pPr marL="590547" indent="-285750">
              <a:buFont typeface="Arial" panose="020B0604020202020204" pitchFamily="34" charset="0"/>
              <a:buChar char="•"/>
            </a:pPr>
            <a:r>
              <a:rPr lang="en-US" u="sng" dirty="0">
                <a:hlinkClick r:id="rId4"/>
              </a:rPr>
              <a:t>Olympic College</a:t>
            </a:r>
            <a:endParaRPr lang="en-US" dirty="0"/>
          </a:p>
          <a:p>
            <a:pPr marL="590547" lvl="0" indent="-285750">
              <a:buFont typeface="Arial" panose="020B0604020202020204" pitchFamily="34" charset="0"/>
              <a:buChar char="•"/>
            </a:pPr>
            <a:r>
              <a:rPr lang="en-US" dirty="0"/>
              <a:t>Sno-Isle Skills Center</a:t>
            </a:r>
          </a:p>
          <a:p>
            <a:pPr marL="590547" lvl="0" indent="-285750">
              <a:buFont typeface="Arial" panose="020B0604020202020204" pitchFamily="34" charset="0"/>
              <a:buChar char="•"/>
            </a:pPr>
            <a:r>
              <a:rPr lang="en-US" dirty="0"/>
              <a:t>Envision Career Academy</a:t>
            </a:r>
          </a:p>
          <a:p>
            <a:pPr marL="590547" lvl="0" indent="-285750">
              <a:buFont typeface="Arial" panose="020B0604020202020204" pitchFamily="34" charset="0"/>
              <a:buChar char="•"/>
            </a:pPr>
            <a:r>
              <a:rPr lang="en-US" dirty="0"/>
              <a:t>Franklin Pierce High School</a:t>
            </a:r>
          </a:p>
          <a:p>
            <a:pPr marL="590547" lvl="0" indent="-285750">
              <a:buFont typeface="Arial" panose="020B0604020202020204" pitchFamily="34" charset="0"/>
              <a:buChar char="•"/>
            </a:pPr>
            <a:r>
              <a:rPr lang="en-US" dirty="0"/>
              <a:t>Pasco High School</a:t>
            </a:r>
          </a:p>
          <a:p>
            <a:pPr marL="590547" lvl="0" indent="-285750">
              <a:buFont typeface="Arial" panose="020B0604020202020204" pitchFamily="34" charset="0"/>
              <a:buChar char="•"/>
            </a:pPr>
            <a:r>
              <a:rPr lang="en-US" dirty="0"/>
              <a:t>Kennewick High School</a:t>
            </a:r>
          </a:p>
          <a:p>
            <a:pPr marL="590547" lvl="0" indent="-285750">
              <a:buFont typeface="Arial" panose="020B0604020202020204" pitchFamily="34" charset="0"/>
              <a:buChar char="•"/>
            </a:pPr>
            <a:r>
              <a:rPr lang="en-US" dirty="0"/>
              <a:t>Southridge High School</a:t>
            </a:r>
          </a:p>
          <a:p>
            <a:pPr marL="590547" lvl="0" indent="-285750">
              <a:buFont typeface="Arial" panose="020B0604020202020204" pitchFamily="34" charset="0"/>
              <a:buChar char="•"/>
            </a:pPr>
            <a:r>
              <a:rPr lang="en-US" dirty="0"/>
              <a:t>Tri-Tech Skills Center</a:t>
            </a:r>
          </a:p>
          <a:p>
            <a:pPr marL="590547" lvl="0" indent="-285750">
              <a:buFont typeface="Arial" panose="020B0604020202020204" pitchFamily="34" charset="0"/>
              <a:buChar char="•"/>
            </a:pPr>
            <a:r>
              <a:rPr lang="en-US" dirty="0"/>
              <a:t>CB Tech (Career and Technical Education Center)</a:t>
            </a:r>
          </a:p>
          <a:p>
            <a:pPr marL="590547" lvl="0" indent="-285750">
              <a:buFont typeface="Arial" panose="020B0604020202020204" pitchFamily="34" charset="0"/>
              <a:buChar char="•"/>
            </a:pPr>
            <a:r>
              <a:rPr lang="en-US" dirty="0"/>
              <a:t>YV-Tech Skills Center</a:t>
            </a:r>
          </a:p>
          <a:p>
            <a:pPr marL="590547" lvl="0" indent="-285750">
              <a:buFont typeface="Arial" panose="020B0604020202020204" pitchFamily="34" charset="0"/>
              <a:buChar char="•"/>
            </a:pPr>
            <a:r>
              <a:rPr lang="en-US" dirty="0"/>
              <a:t>Spokane Community College</a:t>
            </a:r>
          </a:p>
          <a:p>
            <a:pPr marL="590547" lvl="0" indent="-285750">
              <a:buFont typeface="Arial" panose="020B0604020202020204" pitchFamily="34" charset="0"/>
              <a:buChar char="•"/>
            </a:pPr>
            <a:r>
              <a:rPr lang="en-US" dirty="0" err="1"/>
              <a:t>SEATech</a:t>
            </a:r>
            <a:r>
              <a:rPr lang="en-US" dirty="0"/>
              <a:t> Skills Center</a:t>
            </a:r>
          </a:p>
          <a:p>
            <a:pPr marL="590547" lvl="0" indent="-285750">
              <a:buFont typeface="Arial" panose="020B0604020202020204" pitchFamily="34" charset="0"/>
              <a:buChar char="•"/>
            </a:pPr>
            <a:r>
              <a:rPr lang="en-US" dirty="0"/>
              <a:t>Walla Walla Community College</a:t>
            </a:r>
          </a:p>
          <a:p>
            <a:pPr marL="590547" indent="-285750">
              <a:buFont typeface="Arial" panose="020B0604020202020204" pitchFamily="34" charset="0"/>
              <a:buChar char="•"/>
            </a:pPr>
            <a:r>
              <a:rPr lang="en-US" dirty="0"/>
              <a:t>ESD 123 Migrant Education Program</a:t>
            </a:r>
          </a:p>
          <a:p>
            <a:pPr marL="590547" indent="-285750">
              <a:buFont typeface="Arial" panose="020B0604020202020204" pitchFamily="34" charset="0"/>
              <a:buChar char="•"/>
            </a:pPr>
            <a:r>
              <a:rPr lang="en-US" dirty="0"/>
              <a:t>Eastern Washington </a:t>
            </a:r>
            <a:r>
              <a:rPr lang="en-US" dirty="0" err="1"/>
              <a:t>Universtiy</a:t>
            </a:r>
            <a:endParaRPr lang="en-US" dirty="0"/>
          </a:p>
        </p:txBody>
      </p:sp>
      <p:pic>
        <p:nvPicPr>
          <p:cNvPr id="11" name="Picture 10" descr="A black background with green and grey letters&#10;&#10;AI-generated content may be incorrect.">
            <a:extLst>
              <a:ext uri="{FF2B5EF4-FFF2-40B4-BE49-F238E27FC236}">
                <a16:creationId xmlns:a16="http://schemas.microsoft.com/office/drawing/2014/main" id="{F2FB57F9-0444-7416-A131-4357D22CE1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5245" y="688247"/>
            <a:ext cx="2073356" cy="580371"/>
          </a:xfrm>
          <a:prstGeom prst="rect">
            <a:avLst/>
          </a:prstGeom>
        </p:spPr>
      </p:pic>
      <p:pic>
        <p:nvPicPr>
          <p:cNvPr id="5" name="Graphic 4">
            <a:extLst>
              <a:ext uri="{FF2B5EF4-FFF2-40B4-BE49-F238E27FC236}">
                <a16:creationId xmlns:a16="http://schemas.microsoft.com/office/drawing/2014/main" id="{25BFB4FA-BB2E-7AC9-23E8-E983D25A87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2343" y="1715681"/>
            <a:ext cx="3067050" cy="666750"/>
          </a:xfrm>
          <a:prstGeom prst="rect">
            <a:avLst/>
          </a:prstGeom>
        </p:spPr>
      </p:pic>
      <p:pic>
        <p:nvPicPr>
          <p:cNvPr id="13" name="Graphic 12">
            <a:extLst>
              <a:ext uri="{FF2B5EF4-FFF2-40B4-BE49-F238E27FC236}">
                <a16:creationId xmlns:a16="http://schemas.microsoft.com/office/drawing/2014/main" id="{15A8DA39-8169-BB58-E513-BB62202579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5868" y="2485568"/>
            <a:ext cx="1886863" cy="1886863"/>
          </a:xfrm>
          <a:prstGeom prst="rect">
            <a:avLst/>
          </a:prstGeom>
        </p:spPr>
      </p:pic>
      <p:pic>
        <p:nvPicPr>
          <p:cNvPr id="15" name="Picture 14" descr="A logo of a bird with wings&#10;&#10;AI-generated content may be incorrect.">
            <a:extLst>
              <a:ext uri="{FF2B5EF4-FFF2-40B4-BE49-F238E27FC236}">
                <a16:creationId xmlns:a16="http://schemas.microsoft.com/office/drawing/2014/main" id="{858957DD-24A2-A790-F8DE-385BD6058B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774" y="4595199"/>
            <a:ext cx="1924050" cy="1800225"/>
          </a:xfrm>
          <a:prstGeom prst="rect">
            <a:avLst/>
          </a:prstGeom>
        </p:spPr>
      </p:pic>
      <p:pic>
        <p:nvPicPr>
          <p:cNvPr id="17" name="Picture 16" descr="A group of people posing for a photo">
            <a:extLst>
              <a:ext uri="{FF2B5EF4-FFF2-40B4-BE49-F238E27FC236}">
                <a16:creationId xmlns:a16="http://schemas.microsoft.com/office/drawing/2014/main" id="{510268CE-CBCB-E6BF-4682-5A51E26BF2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36046" y="4416573"/>
            <a:ext cx="4092308" cy="2137495"/>
          </a:xfrm>
          <a:prstGeom prst="rect">
            <a:avLst/>
          </a:prstGeom>
        </p:spPr>
      </p:pic>
      <p:pic>
        <p:nvPicPr>
          <p:cNvPr id="19" name="Picture 18" descr="A group of people standing next to a bus">
            <a:extLst>
              <a:ext uri="{FF2B5EF4-FFF2-40B4-BE49-F238E27FC236}">
                <a16:creationId xmlns:a16="http://schemas.microsoft.com/office/drawing/2014/main" id="{A6F850A3-93F3-3AA4-C883-B53048A594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96406" y="1389956"/>
            <a:ext cx="2525517" cy="1641539"/>
          </a:xfrm>
          <a:prstGeom prst="rect">
            <a:avLst/>
          </a:prstGeom>
        </p:spPr>
      </p:pic>
      <p:pic>
        <p:nvPicPr>
          <p:cNvPr id="21" name="Picture 20" descr="A group of people working in a factory">
            <a:extLst>
              <a:ext uri="{FF2B5EF4-FFF2-40B4-BE49-F238E27FC236}">
                <a16:creationId xmlns:a16="http://schemas.microsoft.com/office/drawing/2014/main" id="{5901809C-98FA-0383-ECC9-14BB72AD99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95332" y="2692791"/>
            <a:ext cx="2353261" cy="1641539"/>
          </a:xfrm>
          <a:prstGeom prst="rect">
            <a:avLst/>
          </a:prstGeom>
        </p:spPr>
      </p:pic>
    </p:spTree>
    <p:extLst>
      <p:ext uri="{BB962C8B-B14F-4D97-AF65-F5344CB8AC3E}">
        <p14:creationId xmlns:p14="http://schemas.microsoft.com/office/powerpoint/2010/main" val="2231887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3B144-BF3F-3233-AA07-6318C2DA0440}"/>
            </a:ext>
          </a:extLst>
        </p:cNvPr>
        <p:cNvGrpSpPr/>
        <p:nvPr/>
      </p:nvGrpSpPr>
      <p:grpSpPr>
        <a:xfrm>
          <a:off x="0" y="0"/>
          <a:ext cx="0" cy="0"/>
          <a:chOff x="0" y="0"/>
          <a:chExt cx="0" cy="0"/>
        </a:xfrm>
      </p:grpSpPr>
      <p:sp>
        <p:nvSpPr>
          <p:cNvPr id="2" name="Title 1" descr="QuestionTitle">
            <a:extLst>
              <a:ext uri="{FF2B5EF4-FFF2-40B4-BE49-F238E27FC236}">
                <a16:creationId xmlns:a16="http://schemas.microsoft.com/office/drawing/2014/main" id="{651B8F8D-4831-71B9-EC3A-4110C2D692C1}"/>
              </a:ext>
            </a:extLst>
          </p:cNvPr>
          <p:cNvSpPr>
            <a:spLocks noGrp="1"/>
          </p:cNvSpPr>
          <p:nvPr>
            <p:ph type="title"/>
          </p:nvPr>
        </p:nvSpPr>
        <p:spPr>
          <a:xfrm>
            <a:off x="533399" y="770959"/>
            <a:ext cx="10515600" cy="832849"/>
          </a:xfrm>
        </p:spPr>
        <p:txBody>
          <a:bodyPr/>
          <a:lstStyle/>
          <a:p>
            <a:r>
              <a:rPr lang="en-US" sz="4800" i="1" u="none" dirty="0">
                <a:solidFill>
                  <a:srgbClr val="000000"/>
                </a:solidFill>
              </a:rPr>
              <a:t>Britney Martin – AWB Institute</a:t>
            </a:r>
            <a:endParaRPr lang="en-IN" sz="4800" b="1" i="1" u="none" dirty="0">
              <a:solidFill>
                <a:srgbClr val="53565A"/>
              </a:solidFill>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016CA958-FE9F-0485-FBAB-85A3D4669FAA}"/>
              </a:ext>
            </a:extLst>
          </p:cNvPr>
          <p:cNvSpPr>
            <a:spLocks noGrp="1"/>
          </p:cNvSpPr>
          <p:nvPr>
            <p:ph type="sldNum" sz="quarter" idx="7"/>
          </p:nvPr>
        </p:nvSpPr>
        <p:spPr>
          <a:xfrm>
            <a:off x="4806839" y="4822176"/>
            <a:ext cx="2743200" cy="365125"/>
          </a:xfrm>
        </p:spPr>
        <p:txBody>
          <a:bodyPr/>
          <a:lstStyle/>
          <a:p>
            <a:r>
              <a:rPr lang="en-US" dirty="0"/>
              <a:t>Advisory Committee Contact Form</a:t>
            </a:r>
          </a:p>
        </p:txBody>
      </p:sp>
      <p:graphicFrame>
        <p:nvGraphicFramePr>
          <p:cNvPr id="6" name="ChartObject">
            <a:extLst>
              <a:ext uri="{FF2B5EF4-FFF2-40B4-BE49-F238E27FC236}">
                <a16:creationId xmlns:a16="http://schemas.microsoft.com/office/drawing/2014/main" id="{BF4FD0B2-CC3A-4244-3F62-FA370E733E8D}"/>
              </a:ext>
            </a:extLst>
          </p:cNvPr>
          <p:cNvGraphicFramePr>
            <a:graphicFrameLocks noChangeAspect="1"/>
          </p:cNvGraphicFramePr>
          <p:nvPr>
            <p:extLst>
              <p:ext uri="{D42A27DB-BD31-4B8C-83A1-F6EECF244321}">
                <p14:modId xmlns:p14="http://schemas.microsoft.com/office/powerpoint/2010/main" val="3632650488"/>
              </p:ext>
            </p:extLst>
          </p:nvPr>
        </p:nvGraphicFramePr>
        <p:xfrm>
          <a:off x="6301988" y="5822837"/>
          <a:ext cx="2004333" cy="91106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FC5C800-4234-A08F-ADE3-44BA94360259}"/>
              </a:ext>
            </a:extLst>
          </p:cNvPr>
          <p:cNvSpPr txBox="1"/>
          <p:nvPr/>
        </p:nvSpPr>
        <p:spPr>
          <a:xfrm>
            <a:off x="360816" y="1659285"/>
            <a:ext cx="4823921" cy="3539430"/>
          </a:xfrm>
          <a:prstGeom prst="rect">
            <a:avLst/>
          </a:prstGeom>
          <a:noFill/>
        </p:spPr>
        <p:txBody>
          <a:bodyPr wrap="square">
            <a:spAutoFit/>
          </a:bodyPr>
          <a:lstStyle/>
          <a:p>
            <a:pPr marL="609584" lvl="0" indent="-304787">
              <a:lnSpc>
                <a:spcPct val="100000"/>
              </a:lnSpc>
              <a:spcBef>
                <a:spcPts val="1200"/>
              </a:spcBef>
              <a:buNone/>
            </a:pPr>
            <a:r>
              <a:rPr lang="en-US" sz="1600" dirty="0"/>
              <a:t>Britney Martin is an experienced program and operations professional with a strong background in event planning, grant management, and stakeholder engagement. At the AWB Institute, she oversees grant deliverables, manages budgets, and drives strategic programs in collaboration with partner organizations. She has successfully executed major events including the Toronto-Ottawa Childcare Study Tour, DC Fly-In, National Civics Bee, and LEAP Childcare Bus Tour, consistently demonstrating excellence in event logistics, stakeholder coordination, and cross-sector collaboration.</a:t>
            </a:r>
          </a:p>
        </p:txBody>
      </p:sp>
      <p:sp>
        <p:nvSpPr>
          <p:cNvPr id="9" name="TextBox 8">
            <a:extLst>
              <a:ext uri="{FF2B5EF4-FFF2-40B4-BE49-F238E27FC236}">
                <a16:creationId xmlns:a16="http://schemas.microsoft.com/office/drawing/2014/main" id="{C7033361-CFBE-D499-05B9-57CE0DAB49D8}"/>
              </a:ext>
            </a:extLst>
          </p:cNvPr>
          <p:cNvSpPr txBox="1"/>
          <p:nvPr/>
        </p:nvSpPr>
        <p:spPr>
          <a:xfrm>
            <a:off x="525379" y="5277438"/>
            <a:ext cx="6502400" cy="923330"/>
          </a:xfrm>
          <a:prstGeom prst="rect">
            <a:avLst/>
          </a:prstGeom>
          <a:noFill/>
        </p:spPr>
        <p:txBody>
          <a:bodyPr wrap="square">
            <a:spAutoFit/>
          </a:bodyPr>
          <a:lstStyle/>
          <a:p>
            <a:r>
              <a:rPr lang="en-US" b="1" i="1" kern="100" dirty="0">
                <a:solidFill>
                  <a:srgbClr val="51BC7F"/>
                </a:solidFill>
                <a:latin typeface="Aptos" panose="020B0004020202020204" pitchFamily="34" charset="0"/>
                <a:ea typeface="Times New Roman" panose="02020603050405020304" pitchFamily="18" charset="0"/>
                <a:cs typeface="Times New Roman" panose="02020603050405020304" pitchFamily="18" charset="0"/>
              </a:rPr>
              <a:t>Britney Martin</a:t>
            </a:r>
            <a:r>
              <a:rPr lang="en-US" i="1" kern="100" dirty="0">
                <a:solidFill>
                  <a:srgbClr val="63666A"/>
                </a:solidFill>
                <a:latin typeface="Aptos" panose="020B0004020202020204" pitchFamily="34" charset="0"/>
                <a:ea typeface="Times New Roman" panose="02020603050405020304" pitchFamily="18" charset="0"/>
                <a:cs typeface="Times New Roman" panose="02020603050405020304" pitchFamily="18" charset="0"/>
              </a:rPr>
              <a:t> </a:t>
            </a:r>
            <a:r>
              <a:rPr lang="en-US" i="1" kern="100" dirty="0">
                <a:solidFill>
                  <a:srgbClr val="7F7F7F"/>
                </a:solidFill>
                <a:latin typeface="Aptos" panose="020B0004020202020204" pitchFamily="34" charset="0"/>
                <a:ea typeface="Times New Roman" panose="02020603050405020304" pitchFamily="18" charset="0"/>
                <a:cs typeface="Times New Roman" panose="02020603050405020304" pitchFamily="18" charset="0"/>
              </a:rPr>
              <a:t>/ AWB Institute Manager</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r>
              <a:rPr lang="en-US" b="1" i="1" kern="100" spc="-30" dirty="0">
                <a:solidFill>
                  <a:srgbClr val="63666A"/>
                </a:solidFill>
                <a:latin typeface="Aptos" panose="020B0004020202020204" pitchFamily="34" charset="0"/>
                <a:ea typeface="Times New Roman" panose="02020603050405020304" pitchFamily="18" charset="0"/>
                <a:cs typeface="Times New Roman" panose="02020603050405020304" pitchFamily="18" charset="0"/>
              </a:rPr>
              <a:t>AWB Institute</a:t>
            </a:r>
            <a:r>
              <a:rPr lang="en-US" i="1" kern="100" spc="-30" dirty="0">
                <a:solidFill>
                  <a:srgbClr val="242424"/>
                </a:solidFill>
                <a:latin typeface="Aptos" panose="020B0004020202020204" pitchFamily="34" charset="0"/>
                <a:ea typeface="Times New Roman" panose="02020603050405020304" pitchFamily="18" charset="0"/>
                <a:cs typeface="Times New Roman" panose="02020603050405020304" pitchFamily="18" charset="0"/>
              </a:rPr>
              <a:t> </a:t>
            </a:r>
            <a:r>
              <a:rPr lang="en-US" i="1" kern="100" dirty="0">
                <a:solidFill>
                  <a:srgbClr val="7F7F7F"/>
                </a:solidFill>
                <a:latin typeface="Aptos" panose="020B0004020202020204" pitchFamily="34" charset="0"/>
                <a:ea typeface="Times New Roman" panose="02020603050405020304" pitchFamily="18" charset="0"/>
                <a:cs typeface="Times New Roman" panose="02020603050405020304" pitchFamily="18" charset="0"/>
              </a:rPr>
              <a:t>/ PO Box 7933, Olympia / WA 98507-0658</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r>
              <a:rPr lang="en-US" i="1" kern="100" dirty="0">
                <a:solidFill>
                  <a:srgbClr val="7F7F7F"/>
                </a:solidFill>
                <a:latin typeface="Aptos" panose="020B0004020202020204" pitchFamily="34" charset="0"/>
                <a:ea typeface="Times New Roman" panose="02020603050405020304" pitchFamily="18" charset="0"/>
                <a:cs typeface="Times New Roman" panose="02020603050405020304" pitchFamily="18" charset="0"/>
              </a:rPr>
              <a:t>Office: 360.943.1600 / Cell: 360.870.7487</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p:txBody>
      </p:sp>
      <p:pic>
        <p:nvPicPr>
          <p:cNvPr id="11" name="Picture 10" descr="A black background with green and grey letters&#10;&#10;AI-generated content may be incorrect.">
            <a:extLst>
              <a:ext uri="{FF2B5EF4-FFF2-40B4-BE49-F238E27FC236}">
                <a16:creationId xmlns:a16="http://schemas.microsoft.com/office/drawing/2014/main" id="{2A60270A-A11A-C3D9-89FB-B2A64D132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5245" y="688247"/>
            <a:ext cx="2073356" cy="580371"/>
          </a:xfrm>
          <a:prstGeom prst="rect">
            <a:avLst/>
          </a:prstGeom>
        </p:spPr>
      </p:pic>
      <p:sp>
        <p:nvSpPr>
          <p:cNvPr id="3" name="Google Shape;81;p3">
            <a:extLst>
              <a:ext uri="{FF2B5EF4-FFF2-40B4-BE49-F238E27FC236}">
                <a16:creationId xmlns:a16="http://schemas.microsoft.com/office/drawing/2014/main" id="{DBB8DCF7-5038-CD88-E112-400BAB2D9826}"/>
              </a:ext>
            </a:extLst>
          </p:cNvPr>
          <p:cNvSpPr txBox="1">
            <a:spLocks/>
          </p:cNvSpPr>
          <p:nvPr/>
        </p:nvSpPr>
        <p:spPr>
          <a:xfrm>
            <a:off x="571500" y="1767972"/>
            <a:ext cx="7315721" cy="253205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i="1" kern="1200">
                <a:solidFill>
                  <a:schemeClr val="tx1"/>
                </a:solidFill>
                <a:latin typeface="+mn-lt"/>
                <a:ea typeface="+mn-ea"/>
                <a:cs typeface="+mn-cs"/>
              </a:defRPr>
            </a:lvl1pPr>
            <a:lvl2pPr marL="0" indent="0" algn="l" defTabSz="914400" rtl="0" eaLnBrk="1" latinLnBrk="0" hangingPunct="1">
              <a:lnSpc>
                <a:spcPct val="90000"/>
              </a:lnSpc>
              <a:spcBef>
                <a:spcPts val="0"/>
              </a:spcBef>
              <a:buFontTx/>
              <a:buNone/>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9584" indent="-304787">
              <a:lnSpc>
                <a:spcPct val="100000"/>
              </a:lnSpc>
              <a:spcBef>
                <a:spcPts val="1200"/>
              </a:spcBef>
            </a:pPr>
            <a:endParaRPr lang="en-US" sz="1800" dirty="0"/>
          </a:p>
        </p:txBody>
      </p:sp>
      <p:pic>
        <p:nvPicPr>
          <p:cNvPr id="5" name="Picture 2" descr="A person sitting on a rock&#10;&#10;AI-generated content may be incorrect.">
            <a:extLst>
              <a:ext uri="{FF2B5EF4-FFF2-40B4-BE49-F238E27FC236}">
                <a16:creationId xmlns:a16="http://schemas.microsoft.com/office/drawing/2014/main" id="{C4C43753-1E30-D738-54B2-88EBD8CEB943}"/>
              </a:ext>
            </a:extLst>
          </p:cNvPr>
          <p:cNvPicPr>
            <a:picLocks noChangeAspect="1"/>
          </p:cNvPicPr>
          <p:nvPr/>
        </p:nvPicPr>
        <p:blipFill>
          <a:blip r:embed="rId5"/>
          <a:stretch>
            <a:fillRect/>
          </a:stretch>
        </p:blipFill>
        <p:spPr>
          <a:xfrm>
            <a:off x="7980801" y="1925423"/>
            <a:ext cx="2918298" cy="3891064"/>
          </a:xfrm>
          <a:prstGeom prst="rect">
            <a:avLst/>
          </a:prstGeom>
          <a:noFill/>
          <a:ln cap="flat">
            <a:noFill/>
          </a:ln>
        </p:spPr>
      </p:pic>
      <p:pic>
        <p:nvPicPr>
          <p:cNvPr id="10" name="Picture 9" descr="A qr code with a white background&#10;&#10;AI-generated content may be incorrect.">
            <a:extLst>
              <a:ext uri="{FF2B5EF4-FFF2-40B4-BE49-F238E27FC236}">
                <a16:creationId xmlns:a16="http://schemas.microsoft.com/office/drawing/2014/main" id="{551B148D-406F-C2FA-2409-030973D366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2639" y="2770025"/>
            <a:ext cx="2057400" cy="2057400"/>
          </a:xfrm>
          <a:prstGeom prst="rect">
            <a:avLst/>
          </a:prstGeom>
        </p:spPr>
      </p:pic>
    </p:spTree>
    <p:extLst>
      <p:ext uri="{BB962C8B-B14F-4D97-AF65-F5344CB8AC3E}">
        <p14:creationId xmlns:p14="http://schemas.microsoft.com/office/powerpoint/2010/main" val="2626190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763.0"/>
  <p:tag name="AS_RELEASE_DATE" val="2021.10.14"/>
  <p:tag name="AS_TITLE" val="Aspose.Slides for .NET 4.0"/>
  <p:tag name="AS_VERSION" val="21.10"/>
</p:tagLst>
</file>

<file path=ppt/theme/theme1.xml><?xml version="1.0" encoding="utf-8"?>
<a:theme xmlns:a="http://schemas.openxmlformats.org/drawingml/2006/main" name="Office Theme">
  <a:themeElements>
    <a:clrScheme name="Custom 1">
      <a:dk1>
        <a:srgbClr val="636569"/>
      </a:dk1>
      <a:lt1>
        <a:srgbClr val="FFFFFF"/>
      </a:lt1>
      <a:dk2>
        <a:srgbClr val="52555A"/>
      </a:dk2>
      <a:lt2>
        <a:srgbClr val="E7E6E6"/>
      </a:lt2>
      <a:accent1>
        <a:srgbClr val="636569"/>
      </a:accent1>
      <a:accent2>
        <a:srgbClr val="51BC7F"/>
      </a:accent2>
      <a:accent3>
        <a:srgbClr val="ADC763"/>
      </a:accent3>
      <a:accent4>
        <a:srgbClr val="173F79"/>
      </a:accent4>
      <a:accent5>
        <a:srgbClr val="5B9BD5"/>
      </a:accent5>
      <a:accent6>
        <a:srgbClr val="70AD47"/>
      </a:accent6>
      <a:hlink>
        <a:srgbClr val="51BC7F"/>
      </a:hlink>
      <a:folHlink>
        <a:srgbClr val="ADC76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a152438-49f4-4223-bcfe-3f2fa59fd1e9">
      <Terms xmlns="http://schemas.microsoft.com/office/infopath/2007/PartnerControls"/>
    </lcf76f155ced4ddcb4097134ff3c332f>
    <TaxCatchAll xmlns="40120553-a029-4f97-b6fe-f8c15136d40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712F9F9255FE48BBEC9B3B94F1E07D" ma:contentTypeVersion="18" ma:contentTypeDescription="Create a new document." ma:contentTypeScope="" ma:versionID="4a06d5cef29efd4faa09ce1aa11d41d9">
  <xsd:schema xmlns:xsd="http://www.w3.org/2001/XMLSchema" xmlns:xs="http://www.w3.org/2001/XMLSchema" xmlns:p="http://schemas.microsoft.com/office/2006/metadata/properties" xmlns:ns2="fa152438-49f4-4223-bcfe-3f2fa59fd1e9" xmlns:ns3="40120553-a029-4f97-b6fe-f8c15136d40e" targetNamespace="http://schemas.microsoft.com/office/2006/metadata/properties" ma:root="true" ma:fieldsID="d3552e3bbe4419dca40ffaa8fe133d1e" ns2:_="" ns3:_="">
    <xsd:import namespace="fa152438-49f4-4223-bcfe-3f2fa59fd1e9"/>
    <xsd:import namespace="40120553-a029-4f97-b6fe-f8c15136d4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152438-49f4-4223-bcfe-3f2fa59fd1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a24340-f212-4c6d-a913-7848920fea8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120553-a029-4f97-b6fe-f8c15136d40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d6dc20e-4c1c-41f4-b020-be4f97ad97b6}" ma:internalName="TaxCatchAll" ma:showField="CatchAllData" ma:web="40120553-a029-4f97-b6fe-f8c15136d4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B10444-91AD-4904-8B37-DEB082DEC0E0}">
  <ds:schemaRefs>
    <ds:schemaRef ds:uri="http://schemas.microsoft.com/office/2006/metadata/properties"/>
    <ds:schemaRef ds:uri="http://schemas.microsoft.com/office/infopath/2007/PartnerControls"/>
    <ds:schemaRef ds:uri="fa152438-49f4-4223-bcfe-3f2fa59fd1e9"/>
    <ds:schemaRef ds:uri="40120553-a029-4f97-b6fe-f8c15136d40e"/>
  </ds:schemaRefs>
</ds:datastoreItem>
</file>

<file path=customXml/itemProps2.xml><?xml version="1.0" encoding="utf-8"?>
<ds:datastoreItem xmlns:ds="http://schemas.openxmlformats.org/officeDocument/2006/customXml" ds:itemID="{79D188FA-6A7A-44D9-B78C-B8A5344B13B6}">
  <ds:schemaRefs>
    <ds:schemaRef ds:uri="http://schemas.microsoft.com/sharepoint/v3/contenttype/forms"/>
  </ds:schemaRefs>
</ds:datastoreItem>
</file>

<file path=customXml/itemProps3.xml><?xml version="1.0" encoding="utf-8"?>
<ds:datastoreItem xmlns:ds="http://schemas.openxmlformats.org/officeDocument/2006/customXml" ds:itemID="{B65C55DB-AB4D-45E3-A6EA-FB522CFFE9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152438-49f4-4223-bcfe-3f2fa59fd1e9"/>
    <ds:schemaRef ds:uri="40120553-a029-4f97-b6fe-f8c15136d4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1484</TotalTime>
  <Words>292</Words>
  <Application>Microsoft Office PowerPoint</Application>
  <PresentationFormat>Widescreen</PresentationFormat>
  <Paragraphs>41</Paragraphs>
  <Slides>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Aptos</vt:lpstr>
      <vt:lpstr>Arial</vt:lpstr>
      <vt:lpstr>Calibri</vt:lpstr>
      <vt:lpstr>Calibri Light</vt:lpstr>
      <vt:lpstr>Office Theme</vt:lpstr>
      <vt:lpstr>PowerPoint Presentation</vt:lpstr>
      <vt:lpstr>AWB Manufacturing Week 2025</vt:lpstr>
      <vt:lpstr>AWB Manufacturing Week 2025</vt:lpstr>
      <vt:lpstr>Britney Martin – AWB Institute</vt:lpstr>
    </vt:vector>
  </TitlesOfParts>
  <Company>Sogolytics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R Gill</dc:creator>
  <cp:lastModifiedBy>Britney Martin</cp:lastModifiedBy>
  <cp:revision>9</cp:revision>
  <dcterms:created xsi:type="dcterms:W3CDTF">2016-10-21T13:16:32Z</dcterms:created>
  <dcterms:modified xsi:type="dcterms:W3CDTF">2025-10-22T20:02:43Z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0x010100BD712F9F9255FE48BBEC9B3B94F1E07D</vt:lpwstr>
  </property>
  <property fmtid="{D5CDD505-2E9C-101B-9397-08002B2CF9AE}" pid="3" name="MediaServiceImageTags">
    <vt:lpwstr/>
  </property>
</Properties>
</file>