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66" r:id="rId5"/>
    <p:sldId id="265" r:id="rId6"/>
    <p:sldId id="260" r:id="rId7"/>
    <p:sldId id="270" r:id="rId8"/>
    <p:sldId id="271" r:id="rId9"/>
    <p:sldId id="272"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7874"/>
    <a:srgbClr val="A0D9DC"/>
    <a:srgbClr val="FFCF34"/>
    <a:srgbClr val="9CCC3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CF939CF-1960-4D16-B6DB-0D6C2665484D}" v="23" dt="2025-10-15T05:17:48.0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9" d="100"/>
          <a:sy n="49" d="100"/>
        </p:scale>
        <p:origin x="31" y="219"/>
      </p:cViewPr>
      <p:guideLst/>
    </p:cSldViewPr>
  </p:slideViewPr>
  <p:notesTextViewPr>
    <p:cViewPr>
      <p:scale>
        <a:sx n="1" d="1"/>
        <a:sy n="1" d="1"/>
      </p:scale>
      <p:origin x="0" y="0"/>
    </p:cViewPr>
  </p:notesTextViewPr>
  <p:sorterViewPr>
    <p:cViewPr>
      <p:scale>
        <a:sx n="100" d="100"/>
        <a:sy n="100" d="100"/>
      </p:scale>
      <p:origin x="0" y="-5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Brummer" userId="edb708b7-c83d-45a8-a80b-6203f318a967" providerId="ADAL" clId="{FCF939CF-1960-4D16-B6DB-0D6C2665484D}"/>
    <pc:docChg chg="undo custSel delSld modSld">
      <pc:chgData name="Monica Brummer" userId="edb708b7-c83d-45a8-a80b-6203f318a967" providerId="ADAL" clId="{FCF939CF-1960-4D16-B6DB-0D6C2665484D}" dt="2025-10-15T05:20:51.232" v="962" actId="113"/>
      <pc:docMkLst>
        <pc:docMk/>
      </pc:docMkLst>
      <pc:sldChg chg="del">
        <pc:chgData name="Monica Brummer" userId="edb708b7-c83d-45a8-a80b-6203f318a967" providerId="ADAL" clId="{FCF939CF-1960-4D16-B6DB-0D6C2665484D}" dt="2025-10-15T04:13:30.354" v="29" actId="2696"/>
        <pc:sldMkLst>
          <pc:docMk/>
          <pc:sldMk cId="1507556712" sldId="257"/>
        </pc:sldMkLst>
      </pc:sldChg>
      <pc:sldChg chg="del">
        <pc:chgData name="Monica Brummer" userId="edb708b7-c83d-45a8-a80b-6203f318a967" providerId="ADAL" clId="{FCF939CF-1960-4D16-B6DB-0D6C2665484D}" dt="2025-10-15T04:57:30.078" v="796" actId="2696"/>
        <pc:sldMkLst>
          <pc:docMk/>
          <pc:sldMk cId="2338607553" sldId="258"/>
        </pc:sldMkLst>
      </pc:sldChg>
      <pc:sldChg chg="delSp modSp mod">
        <pc:chgData name="Monica Brummer" userId="edb708b7-c83d-45a8-a80b-6203f318a967" providerId="ADAL" clId="{FCF939CF-1960-4D16-B6DB-0D6C2665484D}" dt="2025-10-15T05:20:51.232" v="962" actId="113"/>
        <pc:sldMkLst>
          <pc:docMk/>
          <pc:sldMk cId="1021069103" sldId="260"/>
        </pc:sldMkLst>
        <pc:spChg chg="mod">
          <ac:chgData name="Monica Brummer" userId="edb708b7-c83d-45a8-a80b-6203f318a967" providerId="ADAL" clId="{FCF939CF-1960-4D16-B6DB-0D6C2665484D}" dt="2025-10-15T05:20:51.232" v="962" actId="113"/>
          <ac:spMkLst>
            <pc:docMk/>
            <pc:sldMk cId="1021069103" sldId="260"/>
            <ac:spMk id="2" creationId="{0BF8825C-AF73-4949-B2BF-4CE7B5D0280F}"/>
          </ac:spMkLst>
        </pc:spChg>
        <pc:spChg chg="mod">
          <ac:chgData name="Monica Brummer" userId="edb708b7-c83d-45a8-a80b-6203f318a967" providerId="ADAL" clId="{FCF939CF-1960-4D16-B6DB-0D6C2665484D}" dt="2025-10-15T04:58:04.838" v="801" actId="14100"/>
          <ac:spMkLst>
            <pc:docMk/>
            <pc:sldMk cId="1021069103" sldId="260"/>
            <ac:spMk id="3" creationId="{B1239504-0FF4-9E4C-1410-5CC67F5FA2A3}"/>
          </ac:spMkLst>
        </pc:spChg>
        <pc:picChg chg="del">
          <ac:chgData name="Monica Brummer" userId="edb708b7-c83d-45a8-a80b-6203f318a967" providerId="ADAL" clId="{FCF939CF-1960-4D16-B6DB-0D6C2665484D}" dt="2025-10-15T04:13:38.513" v="30" actId="478"/>
          <ac:picMkLst>
            <pc:docMk/>
            <pc:sldMk cId="1021069103" sldId="260"/>
            <ac:picMk id="8" creationId="{9E585338-EA1A-473F-8B01-358672F516AB}"/>
          </ac:picMkLst>
        </pc:picChg>
        <pc:picChg chg="del">
          <ac:chgData name="Monica Brummer" userId="edb708b7-c83d-45a8-a80b-6203f318a967" providerId="ADAL" clId="{FCF939CF-1960-4D16-B6DB-0D6C2665484D}" dt="2025-10-15T04:13:39.610" v="31" actId="478"/>
          <ac:picMkLst>
            <pc:docMk/>
            <pc:sldMk cId="1021069103" sldId="260"/>
            <ac:picMk id="11" creationId="{BED4A5C3-080C-40BF-A66A-3751B9476E8F}"/>
          </ac:picMkLst>
        </pc:picChg>
      </pc:sldChg>
      <pc:sldChg chg="addSp delSp modSp mod">
        <pc:chgData name="Monica Brummer" userId="edb708b7-c83d-45a8-a80b-6203f318a967" providerId="ADAL" clId="{FCF939CF-1960-4D16-B6DB-0D6C2665484D}" dt="2025-10-15T05:19:11.269" v="959" actId="1076"/>
        <pc:sldMkLst>
          <pc:docMk/>
          <pc:sldMk cId="3067626695" sldId="262"/>
        </pc:sldMkLst>
        <pc:spChg chg="del mod">
          <ac:chgData name="Monica Brummer" userId="edb708b7-c83d-45a8-a80b-6203f318a967" providerId="ADAL" clId="{FCF939CF-1960-4D16-B6DB-0D6C2665484D}" dt="2025-10-15T05:19:03.895" v="956" actId="478"/>
          <ac:spMkLst>
            <pc:docMk/>
            <pc:sldMk cId="3067626695" sldId="262"/>
            <ac:spMk id="3" creationId="{4AE61F23-7C37-444F-A7AC-BD4DEC926D6A}"/>
          </ac:spMkLst>
        </pc:spChg>
        <pc:picChg chg="add mod">
          <ac:chgData name="Monica Brummer" userId="edb708b7-c83d-45a8-a80b-6203f318a967" providerId="ADAL" clId="{FCF939CF-1960-4D16-B6DB-0D6C2665484D}" dt="2025-10-15T05:19:11.269" v="959" actId="1076"/>
          <ac:picMkLst>
            <pc:docMk/>
            <pc:sldMk cId="3067626695" sldId="262"/>
            <ac:picMk id="4" creationId="{EEAFE489-FFF9-D72C-E7B9-EFA09D3E7E09}"/>
          </ac:picMkLst>
        </pc:picChg>
      </pc:sldChg>
      <pc:sldChg chg="modSp mod">
        <pc:chgData name="Monica Brummer" userId="edb708b7-c83d-45a8-a80b-6203f318a967" providerId="ADAL" clId="{FCF939CF-1960-4D16-B6DB-0D6C2665484D}" dt="2025-10-15T04:11:51.745" v="28" actId="20577"/>
        <pc:sldMkLst>
          <pc:docMk/>
          <pc:sldMk cId="4266989355" sldId="265"/>
        </pc:sldMkLst>
        <pc:spChg chg="mod">
          <ac:chgData name="Monica Brummer" userId="edb708b7-c83d-45a8-a80b-6203f318a967" providerId="ADAL" clId="{FCF939CF-1960-4D16-B6DB-0D6C2665484D}" dt="2025-10-15T04:11:33.570" v="26" actId="14100"/>
          <ac:spMkLst>
            <pc:docMk/>
            <pc:sldMk cId="4266989355" sldId="265"/>
            <ac:spMk id="3" creationId="{E3FB056C-DAA5-46AB-86DF-CBDF4FAC4E6B}"/>
          </ac:spMkLst>
        </pc:spChg>
        <pc:spChg chg="mod">
          <ac:chgData name="Monica Brummer" userId="edb708b7-c83d-45a8-a80b-6203f318a967" providerId="ADAL" clId="{FCF939CF-1960-4D16-B6DB-0D6C2665484D}" dt="2025-10-15T04:11:51.745" v="28" actId="20577"/>
          <ac:spMkLst>
            <pc:docMk/>
            <pc:sldMk cId="4266989355" sldId="265"/>
            <ac:spMk id="5" creationId="{8DA9575A-3507-4033-B441-726F080AE6F9}"/>
          </ac:spMkLst>
        </pc:spChg>
      </pc:sldChg>
      <pc:sldChg chg="modSp mod">
        <pc:chgData name="Monica Brummer" userId="edb708b7-c83d-45a8-a80b-6203f318a967" providerId="ADAL" clId="{FCF939CF-1960-4D16-B6DB-0D6C2665484D}" dt="2025-10-15T04:09:57.570" v="14" actId="6549"/>
        <pc:sldMkLst>
          <pc:docMk/>
          <pc:sldMk cId="349071569" sldId="266"/>
        </pc:sldMkLst>
        <pc:spChg chg="mod">
          <ac:chgData name="Monica Brummer" userId="edb708b7-c83d-45a8-a80b-6203f318a967" providerId="ADAL" clId="{FCF939CF-1960-4D16-B6DB-0D6C2665484D}" dt="2025-10-15T04:09:57.570" v="14" actId="6549"/>
          <ac:spMkLst>
            <pc:docMk/>
            <pc:sldMk cId="349071569" sldId="266"/>
            <ac:spMk id="3" creationId="{DAEC97FE-B846-4C40-25BC-D9983747C72D}"/>
          </ac:spMkLst>
        </pc:spChg>
      </pc:sldChg>
      <pc:sldChg chg="del">
        <pc:chgData name="Monica Brummer" userId="edb708b7-c83d-45a8-a80b-6203f318a967" providerId="ADAL" clId="{FCF939CF-1960-4D16-B6DB-0D6C2665484D}" dt="2025-10-15T04:10:18.100" v="15" actId="2696"/>
        <pc:sldMkLst>
          <pc:docMk/>
          <pc:sldMk cId="4223467499" sldId="268"/>
        </pc:sldMkLst>
      </pc:sldChg>
      <pc:sldChg chg="modSp mod modAnim">
        <pc:chgData name="Monica Brummer" userId="edb708b7-c83d-45a8-a80b-6203f318a967" providerId="ADAL" clId="{FCF939CF-1960-4D16-B6DB-0D6C2665484D}" dt="2025-10-15T05:11:12.815" v="885"/>
        <pc:sldMkLst>
          <pc:docMk/>
          <pc:sldMk cId="3671564989" sldId="269"/>
        </pc:sldMkLst>
        <pc:spChg chg="mod">
          <ac:chgData name="Monica Brummer" userId="edb708b7-c83d-45a8-a80b-6203f318a967" providerId="ADAL" clId="{FCF939CF-1960-4D16-B6DB-0D6C2665484D}" dt="2025-10-15T05:09:32.238" v="881" actId="6549"/>
          <ac:spMkLst>
            <pc:docMk/>
            <pc:sldMk cId="3671564989" sldId="269"/>
            <ac:spMk id="4" creationId="{E0B4D958-6949-4FF8-892D-3A080D9CB005}"/>
          </ac:spMkLst>
        </pc:spChg>
        <pc:picChg chg="mod ord">
          <ac:chgData name="Monica Brummer" userId="edb708b7-c83d-45a8-a80b-6203f318a967" providerId="ADAL" clId="{FCF939CF-1960-4D16-B6DB-0D6C2665484D}" dt="2025-10-15T05:11:01.498" v="884" actId="14100"/>
          <ac:picMkLst>
            <pc:docMk/>
            <pc:sldMk cId="3671564989" sldId="269"/>
            <ac:picMk id="5" creationId="{6331AB84-73C7-444F-965D-4DE01B411971}"/>
          </ac:picMkLst>
        </pc:picChg>
        <pc:picChg chg="mod">
          <ac:chgData name="Monica Brummer" userId="edb708b7-c83d-45a8-a80b-6203f318a967" providerId="ADAL" clId="{FCF939CF-1960-4D16-B6DB-0D6C2665484D}" dt="2025-10-15T05:08:58.019" v="876" actId="14100"/>
          <ac:picMkLst>
            <pc:docMk/>
            <pc:sldMk cId="3671564989" sldId="269"/>
            <ac:picMk id="11" creationId="{66173CC7-81A9-41C1-B42C-1A957A7A4A50}"/>
          </ac:picMkLst>
        </pc:picChg>
      </pc:sldChg>
      <pc:sldChg chg="delSp modSp mod">
        <pc:chgData name="Monica Brummer" userId="edb708b7-c83d-45a8-a80b-6203f318a967" providerId="ADAL" clId="{FCF939CF-1960-4D16-B6DB-0D6C2665484D}" dt="2025-10-15T05:13:23.777" v="886" actId="113"/>
        <pc:sldMkLst>
          <pc:docMk/>
          <pc:sldMk cId="2263487724" sldId="270"/>
        </pc:sldMkLst>
        <pc:spChg chg="mod">
          <ac:chgData name="Monica Brummer" userId="edb708b7-c83d-45a8-a80b-6203f318a967" providerId="ADAL" clId="{FCF939CF-1960-4D16-B6DB-0D6C2665484D}" dt="2025-10-15T05:13:23.777" v="886" actId="113"/>
          <ac:spMkLst>
            <pc:docMk/>
            <pc:sldMk cId="2263487724" sldId="270"/>
            <ac:spMk id="2" creationId="{0BF8825C-AF73-4949-B2BF-4CE7B5D0280F}"/>
          </ac:spMkLst>
        </pc:spChg>
        <pc:spChg chg="mod">
          <ac:chgData name="Monica Brummer" userId="edb708b7-c83d-45a8-a80b-6203f318a967" providerId="ADAL" clId="{FCF939CF-1960-4D16-B6DB-0D6C2665484D}" dt="2025-10-15T05:07:07.922" v="869" actId="113"/>
          <ac:spMkLst>
            <pc:docMk/>
            <pc:sldMk cId="2263487724" sldId="270"/>
            <ac:spMk id="3" creationId="{B1239504-0FF4-9E4C-1410-5CC67F5FA2A3}"/>
          </ac:spMkLst>
        </pc:spChg>
        <pc:picChg chg="del">
          <ac:chgData name="Monica Brummer" userId="edb708b7-c83d-45a8-a80b-6203f318a967" providerId="ADAL" clId="{FCF939CF-1960-4D16-B6DB-0D6C2665484D}" dt="2025-10-15T04:29:51.833" v="341" actId="478"/>
          <ac:picMkLst>
            <pc:docMk/>
            <pc:sldMk cId="2263487724" sldId="270"/>
            <ac:picMk id="5" creationId="{1EF1C198-0167-4E7D-A59A-53A20CDC6831}"/>
          </ac:picMkLst>
        </pc:picChg>
      </pc:sldChg>
    </pc:docChg>
  </pc:docChgLst>
  <pc:docChgLst>
    <pc:chgData name="Brianna Rockenstire" userId="b9c8c962-bc09-44a6-acd3-c3c1fd39e384" providerId="ADAL" clId="{5F72CD48-CA62-47D1-8528-F4C439F1B07E}"/>
    <pc:docChg chg="undo custSel addSld delSld modSld">
      <pc:chgData name="Brianna Rockenstire" userId="b9c8c962-bc09-44a6-acd3-c3c1fd39e384" providerId="ADAL" clId="{5F72CD48-CA62-47D1-8528-F4C439F1B07E}" dt="2025-10-15T17:37:05.642" v="816" actId="2696"/>
      <pc:docMkLst>
        <pc:docMk/>
      </pc:docMkLst>
      <pc:sldChg chg="modSp mod">
        <pc:chgData name="Brianna Rockenstire" userId="b9c8c962-bc09-44a6-acd3-c3c1fd39e384" providerId="ADAL" clId="{5F72CD48-CA62-47D1-8528-F4C439F1B07E}" dt="2025-10-15T17:14:50.073" v="41" actId="1036"/>
        <pc:sldMkLst>
          <pc:docMk/>
          <pc:sldMk cId="1021069103" sldId="260"/>
        </pc:sldMkLst>
        <pc:spChg chg="mod">
          <ac:chgData name="Brianna Rockenstire" userId="b9c8c962-bc09-44a6-acd3-c3c1fd39e384" providerId="ADAL" clId="{5F72CD48-CA62-47D1-8528-F4C439F1B07E}" dt="2025-10-15T17:14:50.073" v="41" actId="1036"/>
          <ac:spMkLst>
            <pc:docMk/>
            <pc:sldMk cId="1021069103" sldId="260"/>
            <ac:spMk id="2" creationId="{0BF8825C-AF73-4949-B2BF-4CE7B5D0280F}"/>
          </ac:spMkLst>
        </pc:spChg>
        <pc:spChg chg="mod">
          <ac:chgData name="Brianna Rockenstire" userId="b9c8c962-bc09-44a6-acd3-c3c1fd39e384" providerId="ADAL" clId="{5F72CD48-CA62-47D1-8528-F4C439F1B07E}" dt="2025-10-15T17:14:35.880" v="25" actId="1035"/>
          <ac:spMkLst>
            <pc:docMk/>
            <pc:sldMk cId="1021069103" sldId="260"/>
            <ac:spMk id="3" creationId="{B1239504-0FF4-9E4C-1410-5CC67F5FA2A3}"/>
          </ac:spMkLst>
        </pc:spChg>
        <pc:spChg chg="mod">
          <ac:chgData name="Brianna Rockenstire" userId="b9c8c962-bc09-44a6-acd3-c3c1fd39e384" providerId="ADAL" clId="{5F72CD48-CA62-47D1-8528-F4C439F1B07E}" dt="2025-10-15T17:14:35.880" v="25" actId="1035"/>
          <ac:spMkLst>
            <pc:docMk/>
            <pc:sldMk cId="1021069103" sldId="260"/>
            <ac:spMk id="4" creationId="{931B19BD-5FC0-4C90-A720-68DC3BF9B0EC}"/>
          </ac:spMkLst>
        </pc:spChg>
        <pc:spChg chg="mod">
          <ac:chgData name="Brianna Rockenstire" userId="b9c8c962-bc09-44a6-acd3-c3c1fd39e384" providerId="ADAL" clId="{5F72CD48-CA62-47D1-8528-F4C439F1B07E}" dt="2025-10-15T17:14:35.880" v="25" actId="1035"/>
          <ac:spMkLst>
            <pc:docMk/>
            <pc:sldMk cId="1021069103" sldId="260"/>
            <ac:spMk id="5" creationId="{43D6DB2D-BE60-4AA4-AB6D-8145B7806205}"/>
          </ac:spMkLst>
        </pc:spChg>
        <pc:spChg chg="mod">
          <ac:chgData name="Brianna Rockenstire" userId="b9c8c962-bc09-44a6-acd3-c3c1fd39e384" providerId="ADAL" clId="{5F72CD48-CA62-47D1-8528-F4C439F1B07E}" dt="2025-10-15T17:14:35.880" v="25" actId="1035"/>
          <ac:spMkLst>
            <pc:docMk/>
            <pc:sldMk cId="1021069103" sldId="260"/>
            <ac:spMk id="10" creationId="{5D550686-FC56-4650-AC1F-4D6105D6D364}"/>
          </ac:spMkLst>
        </pc:spChg>
      </pc:sldChg>
      <pc:sldChg chg="del">
        <pc:chgData name="Brianna Rockenstire" userId="b9c8c962-bc09-44a6-acd3-c3c1fd39e384" providerId="ADAL" clId="{5F72CD48-CA62-47D1-8528-F4C439F1B07E}" dt="2025-10-15T17:37:05.642" v="816" actId="2696"/>
        <pc:sldMkLst>
          <pc:docMk/>
          <pc:sldMk cId="3671564989" sldId="269"/>
        </pc:sldMkLst>
      </pc:sldChg>
      <pc:sldChg chg="modSp">
        <pc:chgData name="Brianna Rockenstire" userId="b9c8c962-bc09-44a6-acd3-c3c1fd39e384" providerId="ADAL" clId="{5F72CD48-CA62-47D1-8528-F4C439F1B07E}" dt="2025-10-15T17:15:00.957" v="48" actId="1036"/>
        <pc:sldMkLst>
          <pc:docMk/>
          <pc:sldMk cId="2263487724" sldId="270"/>
        </pc:sldMkLst>
        <pc:spChg chg="mod">
          <ac:chgData name="Brianna Rockenstire" userId="b9c8c962-bc09-44a6-acd3-c3c1fd39e384" providerId="ADAL" clId="{5F72CD48-CA62-47D1-8528-F4C439F1B07E}" dt="2025-10-15T17:15:00.957" v="48" actId="1036"/>
          <ac:spMkLst>
            <pc:docMk/>
            <pc:sldMk cId="2263487724" sldId="270"/>
            <ac:spMk id="2" creationId="{0BF8825C-AF73-4949-B2BF-4CE7B5D0280F}"/>
          </ac:spMkLst>
        </pc:spChg>
        <pc:spChg chg="mod">
          <ac:chgData name="Brianna Rockenstire" userId="b9c8c962-bc09-44a6-acd3-c3c1fd39e384" providerId="ADAL" clId="{5F72CD48-CA62-47D1-8528-F4C439F1B07E}" dt="2025-10-15T17:15:00.957" v="48" actId="1036"/>
          <ac:spMkLst>
            <pc:docMk/>
            <pc:sldMk cId="2263487724" sldId="270"/>
            <ac:spMk id="3" creationId="{B1239504-0FF4-9E4C-1410-5CC67F5FA2A3}"/>
          </ac:spMkLst>
        </pc:spChg>
        <pc:spChg chg="mod">
          <ac:chgData name="Brianna Rockenstire" userId="b9c8c962-bc09-44a6-acd3-c3c1fd39e384" providerId="ADAL" clId="{5F72CD48-CA62-47D1-8528-F4C439F1B07E}" dt="2025-10-15T17:15:00.957" v="48" actId="1036"/>
          <ac:spMkLst>
            <pc:docMk/>
            <pc:sldMk cId="2263487724" sldId="270"/>
            <ac:spMk id="10" creationId="{5D550686-FC56-4650-AC1F-4D6105D6D364}"/>
          </ac:spMkLst>
        </pc:spChg>
      </pc:sldChg>
      <pc:sldChg chg="modSp add mod">
        <pc:chgData name="Brianna Rockenstire" userId="b9c8c962-bc09-44a6-acd3-c3c1fd39e384" providerId="ADAL" clId="{5F72CD48-CA62-47D1-8528-F4C439F1B07E}" dt="2025-10-15T17:36:58.882" v="815" actId="1036"/>
        <pc:sldMkLst>
          <pc:docMk/>
          <pc:sldMk cId="3176023292" sldId="271"/>
        </pc:sldMkLst>
        <pc:spChg chg="mod">
          <ac:chgData name="Brianna Rockenstire" userId="b9c8c962-bc09-44a6-acd3-c3c1fd39e384" providerId="ADAL" clId="{5F72CD48-CA62-47D1-8528-F4C439F1B07E}" dt="2025-10-15T17:36:58.882" v="815" actId="1036"/>
          <ac:spMkLst>
            <pc:docMk/>
            <pc:sldMk cId="3176023292" sldId="271"/>
            <ac:spMk id="2" creationId="{0BF8825C-AF73-4949-B2BF-4CE7B5D0280F}"/>
          </ac:spMkLst>
        </pc:spChg>
        <pc:spChg chg="mod">
          <ac:chgData name="Brianna Rockenstire" userId="b9c8c962-bc09-44a6-acd3-c3c1fd39e384" providerId="ADAL" clId="{5F72CD48-CA62-47D1-8528-F4C439F1B07E}" dt="2025-10-15T17:36:52.397" v="806" actId="1036"/>
          <ac:spMkLst>
            <pc:docMk/>
            <pc:sldMk cId="3176023292" sldId="271"/>
            <ac:spMk id="3" creationId="{B1239504-0FF4-9E4C-1410-5CC67F5FA2A3}"/>
          </ac:spMkLst>
        </pc:spChg>
        <pc:spChg chg="mod">
          <ac:chgData name="Brianna Rockenstire" userId="b9c8c962-bc09-44a6-acd3-c3c1fd39e384" providerId="ADAL" clId="{5F72CD48-CA62-47D1-8528-F4C439F1B07E}" dt="2025-10-15T17:36:52.397" v="806" actId="1036"/>
          <ac:spMkLst>
            <pc:docMk/>
            <pc:sldMk cId="3176023292" sldId="271"/>
            <ac:spMk id="10" creationId="{5D550686-FC56-4650-AC1F-4D6105D6D364}"/>
          </ac:spMkLst>
        </pc:spChg>
      </pc:sldChg>
      <pc:sldChg chg="modSp add mod">
        <pc:chgData name="Brianna Rockenstire" userId="b9c8c962-bc09-44a6-acd3-c3c1fd39e384" providerId="ADAL" clId="{5F72CD48-CA62-47D1-8528-F4C439F1B07E}" dt="2025-10-15T17:35:03.912" v="770" actId="20577"/>
        <pc:sldMkLst>
          <pc:docMk/>
          <pc:sldMk cId="2799822776" sldId="272"/>
        </pc:sldMkLst>
        <pc:spChg chg="mod">
          <ac:chgData name="Brianna Rockenstire" userId="b9c8c962-bc09-44a6-acd3-c3c1fd39e384" providerId="ADAL" clId="{5F72CD48-CA62-47D1-8528-F4C439F1B07E}" dt="2025-10-15T17:35:03.912" v="770" actId="20577"/>
          <ac:spMkLst>
            <pc:docMk/>
            <pc:sldMk cId="2799822776" sldId="272"/>
            <ac:spMk id="2" creationId="{0BF8825C-AF73-4949-B2BF-4CE7B5D0280F}"/>
          </ac:spMkLst>
        </pc:spChg>
        <pc:spChg chg="mod">
          <ac:chgData name="Brianna Rockenstire" userId="b9c8c962-bc09-44a6-acd3-c3c1fd39e384" providerId="ADAL" clId="{5F72CD48-CA62-47D1-8528-F4C439F1B07E}" dt="2025-10-15T17:34:59.425" v="769" actId="1036"/>
          <ac:spMkLst>
            <pc:docMk/>
            <pc:sldMk cId="2799822776" sldId="272"/>
            <ac:spMk id="3" creationId="{B1239504-0FF4-9E4C-1410-5CC67F5FA2A3}"/>
          </ac:spMkLst>
        </pc:spChg>
        <pc:spChg chg="mod">
          <ac:chgData name="Brianna Rockenstire" userId="b9c8c962-bc09-44a6-acd3-c3c1fd39e384" providerId="ADAL" clId="{5F72CD48-CA62-47D1-8528-F4C439F1B07E}" dt="2025-10-15T17:34:59.425" v="769" actId="1036"/>
          <ac:spMkLst>
            <pc:docMk/>
            <pc:sldMk cId="2799822776" sldId="272"/>
            <ac:spMk id="10" creationId="{5D550686-FC56-4650-AC1F-4D6105D6D36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474084-F836-4F4D-B707-3BB019D7DB90}" type="datetimeFigureOut">
              <a:rPr lang="en-US" smtClean="0"/>
              <a:t>10/15/2025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24AF1-85A4-6445-8134-515198304DD2}" type="slidenum">
              <a:rPr lang="en-US" smtClean="0"/>
              <a:t>‹#›</a:t>
            </a:fld>
            <a:endParaRPr lang="en-US"/>
          </a:p>
        </p:txBody>
      </p:sp>
    </p:spTree>
    <p:extLst>
      <p:ext uri="{BB962C8B-B14F-4D97-AF65-F5344CB8AC3E}">
        <p14:creationId xmlns:p14="http://schemas.microsoft.com/office/powerpoint/2010/main" val="1892038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A black and blue rectangle with a black background&#10;&#10;Description automatically generated">
            <a:extLst>
              <a:ext uri="{FF2B5EF4-FFF2-40B4-BE49-F238E27FC236}">
                <a16:creationId xmlns:a16="http://schemas.microsoft.com/office/drawing/2014/main" id="{D684639B-9E71-F07C-3D9F-28EB1C9D64FD}"/>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0" y="0"/>
            <a:ext cx="12192000" cy="6858000"/>
          </a:xfrm>
          <a:prstGeom prst="rect">
            <a:avLst/>
          </a:prstGeom>
        </p:spPr>
      </p:pic>
      <p:sp>
        <p:nvSpPr>
          <p:cNvPr id="3" name="Subtitle 2">
            <a:extLst>
              <a:ext uri="{FF2B5EF4-FFF2-40B4-BE49-F238E27FC236}">
                <a16:creationId xmlns:a16="http://schemas.microsoft.com/office/drawing/2014/main" id="{94060EAF-EAF1-3E3D-F48A-70627EDDD4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9" name="Picture 8">
            <a:extLst>
              <a:ext uri="{FF2B5EF4-FFF2-40B4-BE49-F238E27FC236}">
                <a16:creationId xmlns:a16="http://schemas.microsoft.com/office/drawing/2014/main" id="{525E2EB3-20AE-87E0-66C8-DC510E42F8C6}"/>
              </a:ext>
            </a:extLst>
          </p:cNvPr>
          <p:cNvPicPr>
            <a:picLocks noChangeAspect="1"/>
          </p:cNvPicPr>
          <p:nvPr userDrawn="1"/>
        </p:nvPicPr>
        <p:blipFill>
          <a:blip r:embed="rId3"/>
          <a:stretch>
            <a:fillRect/>
          </a:stretch>
        </p:blipFill>
        <p:spPr>
          <a:xfrm>
            <a:off x="2694709" y="1374053"/>
            <a:ext cx="6802582" cy="2054947"/>
          </a:xfrm>
          <a:prstGeom prst="rect">
            <a:avLst/>
          </a:prstGeom>
        </p:spPr>
      </p:pic>
    </p:spTree>
    <p:extLst>
      <p:ext uri="{BB962C8B-B14F-4D97-AF65-F5344CB8AC3E}">
        <p14:creationId xmlns:p14="http://schemas.microsoft.com/office/powerpoint/2010/main" val="1370844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A black background with a black square&#10;&#10;Description automatically generated with medium confidence">
            <a:extLst>
              <a:ext uri="{FF2B5EF4-FFF2-40B4-BE49-F238E27FC236}">
                <a16:creationId xmlns:a16="http://schemas.microsoft.com/office/drawing/2014/main" id="{61619099-145F-FB94-F357-5F2A75D5B38C}"/>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13636" y="-24013"/>
            <a:ext cx="12328804" cy="6934952"/>
          </a:xfrm>
          <a:prstGeom prst="rect">
            <a:avLst/>
          </a:prstGeom>
        </p:spPr>
      </p:pic>
      <p:sp>
        <p:nvSpPr>
          <p:cNvPr id="2" name="Title 1">
            <a:extLst>
              <a:ext uri="{FF2B5EF4-FFF2-40B4-BE49-F238E27FC236}">
                <a16:creationId xmlns:a16="http://schemas.microsoft.com/office/drawing/2014/main" id="{BBC24D26-1495-BAEB-7B7B-DDEC099BCC60}"/>
              </a:ext>
            </a:extLst>
          </p:cNvPr>
          <p:cNvSpPr>
            <a:spLocks noGrp="1"/>
          </p:cNvSpPr>
          <p:nvPr>
            <p:ph type="title"/>
          </p:nvPr>
        </p:nvSpPr>
        <p:spPr>
          <a:xfrm>
            <a:off x="2444816" y="457200"/>
            <a:ext cx="8908984" cy="558249"/>
          </a:xfrm>
        </p:spPr>
        <p:txBody>
          <a:bodyPr anchor="b"/>
          <a:lstStyle>
            <a:lvl1pPr algn="r">
              <a:defRPr sz="3200"/>
            </a:lvl1pPr>
          </a:lstStyle>
          <a:p>
            <a:r>
              <a:rPr lang="en-US"/>
              <a:t>Click to edit Master title style</a:t>
            </a:r>
          </a:p>
        </p:txBody>
      </p:sp>
      <p:sp>
        <p:nvSpPr>
          <p:cNvPr id="3" name="Picture Placeholder 2">
            <a:extLst>
              <a:ext uri="{FF2B5EF4-FFF2-40B4-BE49-F238E27FC236}">
                <a16:creationId xmlns:a16="http://schemas.microsoft.com/office/drawing/2014/main" id="{BED8D32E-2618-8438-6363-EA05F01B0996}"/>
              </a:ext>
            </a:extLst>
          </p:cNvPr>
          <p:cNvSpPr>
            <a:spLocks noGrp="1"/>
          </p:cNvSpPr>
          <p:nvPr>
            <p:ph type="pic" idx="1"/>
          </p:nvPr>
        </p:nvSpPr>
        <p:spPr>
          <a:xfrm>
            <a:off x="7324824" y="1251284"/>
            <a:ext cx="4030563" cy="460976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38BCB3-CDB4-0894-422A-85F626BE49D0}"/>
              </a:ext>
            </a:extLst>
          </p:cNvPr>
          <p:cNvSpPr>
            <a:spLocks noGrp="1"/>
          </p:cNvSpPr>
          <p:nvPr>
            <p:ph type="body" sz="half" idx="2"/>
          </p:nvPr>
        </p:nvSpPr>
        <p:spPr>
          <a:xfrm>
            <a:off x="2832217" y="1251284"/>
            <a:ext cx="3932237" cy="460976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121E73-03A0-F5C2-E17D-2259D00F7714}"/>
              </a:ext>
            </a:extLst>
          </p:cNvPr>
          <p:cNvSpPr>
            <a:spLocks noGrp="1"/>
          </p:cNvSpPr>
          <p:nvPr>
            <p:ph type="dt" sz="half" idx="10"/>
          </p:nvPr>
        </p:nvSpPr>
        <p:spPr>
          <a:xfrm>
            <a:off x="2444816" y="6356350"/>
            <a:ext cx="1136584" cy="365125"/>
          </a:xfrm>
        </p:spPr>
        <p:txBody>
          <a:bodyPr/>
          <a:lstStyle/>
          <a:p>
            <a:fld id="{A60E746A-D11E-2F4C-A91A-EAB2395AE85B}" type="datetimeFigureOut">
              <a:rPr lang="en-US" smtClean="0"/>
              <a:t>10/15/2025</a:t>
            </a:fld>
            <a:endParaRPr lang="en-US"/>
          </a:p>
        </p:txBody>
      </p:sp>
      <p:sp>
        <p:nvSpPr>
          <p:cNvPr id="6" name="Footer Placeholder 5">
            <a:extLst>
              <a:ext uri="{FF2B5EF4-FFF2-40B4-BE49-F238E27FC236}">
                <a16:creationId xmlns:a16="http://schemas.microsoft.com/office/drawing/2014/main" id="{25B08F64-1F16-2687-9BF3-71B0A0886A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6CBB32-D20D-930F-7FCF-0A69D3C1A0FF}"/>
              </a:ext>
            </a:extLst>
          </p:cNvPr>
          <p:cNvSpPr>
            <a:spLocks noGrp="1"/>
          </p:cNvSpPr>
          <p:nvPr>
            <p:ph type="sldNum" sz="quarter" idx="12"/>
          </p:nvPr>
        </p:nvSpPr>
        <p:spPr/>
        <p:txBody>
          <a:bodyPr/>
          <a:lstStyle/>
          <a:p>
            <a:fld id="{6245EC56-7649-D34E-BD3B-A918E0E94B9E}" type="slidenum">
              <a:rPr lang="en-US" smtClean="0"/>
              <a:t>‹#›</a:t>
            </a:fld>
            <a:endParaRPr lang="en-US"/>
          </a:p>
        </p:txBody>
      </p:sp>
    </p:spTree>
    <p:extLst>
      <p:ext uri="{BB962C8B-B14F-4D97-AF65-F5344CB8AC3E}">
        <p14:creationId xmlns:p14="http://schemas.microsoft.com/office/powerpoint/2010/main" val="918088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A black and blue rectangle with a black background&#10;&#10;Description automatically generated">
            <a:extLst>
              <a:ext uri="{FF2B5EF4-FFF2-40B4-BE49-F238E27FC236}">
                <a16:creationId xmlns:a16="http://schemas.microsoft.com/office/drawing/2014/main" id="{AD080BBD-84F3-E974-4809-5C61724A197A}"/>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2218614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4B28A-DA94-350C-80F2-3E4825EB7ABF}"/>
              </a:ext>
            </a:extLst>
          </p:cNvPr>
          <p:cNvSpPr>
            <a:spLocks noGrp="1"/>
          </p:cNvSpPr>
          <p:nvPr>
            <p:ph type="title"/>
          </p:nvPr>
        </p:nvSpPr>
        <p:spPr>
          <a:xfrm>
            <a:off x="831850" y="3359217"/>
            <a:ext cx="10515600" cy="1203258"/>
          </a:xfrm>
        </p:spPr>
        <p:txBody>
          <a:bodyPr anchor="b"/>
          <a:lstStyle>
            <a:lvl1pPr algn="ctr">
              <a:defRPr sz="6000"/>
            </a:lvl1pPr>
          </a:lstStyle>
          <a:p>
            <a:r>
              <a:rPr lang="en-US"/>
              <a:t>Click to edit Master title style</a:t>
            </a:r>
          </a:p>
        </p:txBody>
      </p:sp>
      <p:sp>
        <p:nvSpPr>
          <p:cNvPr id="3" name="Text Placeholder 2">
            <a:extLst>
              <a:ext uri="{FF2B5EF4-FFF2-40B4-BE49-F238E27FC236}">
                <a16:creationId xmlns:a16="http://schemas.microsoft.com/office/drawing/2014/main" id="{818CC735-9BB9-6DC1-FA27-57E887DCB160}"/>
              </a:ext>
            </a:extLst>
          </p:cNvPr>
          <p:cNvSpPr>
            <a:spLocks noGrp="1"/>
          </p:cNvSpPr>
          <p:nvPr>
            <p:ph type="body" idx="1"/>
          </p:nvPr>
        </p:nvSpPr>
        <p:spPr>
          <a:xfrm>
            <a:off x="831850" y="4589463"/>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A53B4-734C-98A8-8A60-3AC54E569757}"/>
              </a:ext>
            </a:extLst>
          </p:cNvPr>
          <p:cNvSpPr>
            <a:spLocks noGrp="1"/>
          </p:cNvSpPr>
          <p:nvPr>
            <p:ph type="dt" sz="half" idx="10"/>
          </p:nvPr>
        </p:nvSpPr>
        <p:spPr/>
        <p:txBody>
          <a:bodyPr/>
          <a:lstStyle/>
          <a:p>
            <a:fld id="{A60E746A-D11E-2F4C-A91A-EAB2395AE85B}" type="datetimeFigureOut">
              <a:rPr lang="en-US" smtClean="0"/>
              <a:t>10/15/2025</a:t>
            </a:fld>
            <a:endParaRPr lang="en-US"/>
          </a:p>
        </p:txBody>
      </p:sp>
      <p:sp>
        <p:nvSpPr>
          <p:cNvPr id="5" name="Footer Placeholder 4">
            <a:extLst>
              <a:ext uri="{FF2B5EF4-FFF2-40B4-BE49-F238E27FC236}">
                <a16:creationId xmlns:a16="http://schemas.microsoft.com/office/drawing/2014/main" id="{9325076A-E96E-E218-FAA7-35338D3FF8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30A99C-3587-45B8-CD7E-BBD018F712FD}"/>
              </a:ext>
            </a:extLst>
          </p:cNvPr>
          <p:cNvSpPr>
            <a:spLocks noGrp="1"/>
          </p:cNvSpPr>
          <p:nvPr>
            <p:ph type="sldNum" sz="quarter" idx="12"/>
          </p:nvPr>
        </p:nvSpPr>
        <p:spPr/>
        <p:txBody>
          <a:bodyPr/>
          <a:lstStyle/>
          <a:p>
            <a:fld id="{6245EC56-7649-D34E-BD3B-A918E0E94B9E}" type="slidenum">
              <a:rPr lang="en-US" smtClean="0"/>
              <a:t>‹#›</a:t>
            </a:fld>
            <a:endParaRPr lang="en-US"/>
          </a:p>
        </p:txBody>
      </p:sp>
      <p:sp>
        <p:nvSpPr>
          <p:cNvPr id="7" name="Rectangle 6">
            <a:extLst>
              <a:ext uri="{FF2B5EF4-FFF2-40B4-BE49-F238E27FC236}">
                <a16:creationId xmlns:a16="http://schemas.microsoft.com/office/drawing/2014/main" id="{5AD614FD-18DC-8166-036C-EC5BC26BB3B3}"/>
              </a:ext>
            </a:extLst>
          </p:cNvPr>
          <p:cNvSpPr/>
          <p:nvPr userDrawn="1"/>
        </p:nvSpPr>
        <p:spPr>
          <a:xfrm>
            <a:off x="0" y="0"/>
            <a:ext cx="12192000" cy="3118585"/>
          </a:xfrm>
          <a:prstGeom prst="rect">
            <a:avLst/>
          </a:prstGeom>
          <a:solidFill>
            <a:srgbClr val="02787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Place Image Here</a:t>
            </a:r>
          </a:p>
        </p:txBody>
      </p:sp>
      <p:pic>
        <p:nvPicPr>
          <p:cNvPr id="8" name="Picture 7">
            <a:extLst>
              <a:ext uri="{FF2B5EF4-FFF2-40B4-BE49-F238E27FC236}">
                <a16:creationId xmlns:a16="http://schemas.microsoft.com/office/drawing/2014/main" id="{6F14A707-7C42-453C-8F83-56227C5512BB}"/>
              </a:ext>
            </a:extLst>
          </p:cNvPr>
          <p:cNvPicPr>
            <a:picLocks noChangeAspect="1"/>
          </p:cNvPicPr>
          <p:nvPr userDrawn="1"/>
        </p:nvPicPr>
        <p:blipFill>
          <a:blip r:embed="rId2"/>
          <a:stretch>
            <a:fillRect/>
          </a:stretch>
        </p:blipFill>
        <p:spPr>
          <a:xfrm>
            <a:off x="4616918" y="5216893"/>
            <a:ext cx="2641748" cy="798028"/>
          </a:xfrm>
          <a:prstGeom prst="rect">
            <a:avLst/>
          </a:prstGeom>
        </p:spPr>
      </p:pic>
    </p:spTree>
    <p:extLst>
      <p:ext uri="{BB962C8B-B14F-4D97-AF65-F5344CB8AC3E}">
        <p14:creationId xmlns:p14="http://schemas.microsoft.com/office/powerpoint/2010/main" val="863617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A black and blue rectangle with a black background&#10;&#10;Description automatically generated">
            <a:extLst>
              <a:ext uri="{FF2B5EF4-FFF2-40B4-BE49-F238E27FC236}">
                <a16:creationId xmlns:a16="http://schemas.microsoft.com/office/drawing/2014/main" id="{AA5D7C48-11CC-DC13-7244-72D9EF642020}"/>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E06FFC9-8B93-B3E3-2E43-FD7E7D7433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036601-E8FA-3957-AF31-8C2A7F134F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4"/>
            <a:endParaRPr lang="en-US"/>
          </a:p>
        </p:txBody>
      </p:sp>
      <p:sp>
        <p:nvSpPr>
          <p:cNvPr id="4" name="Content Placeholder 3">
            <a:extLst>
              <a:ext uri="{FF2B5EF4-FFF2-40B4-BE49-F238E27FC236}">
                <a16:creationId xmlns:a16="http://schemas.microsoft.com/office/drawing/2014/main" id="{EAF86FC9-9FEC-CD70-B0AE-AE5AE408E7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BE89DF-4524-4964-DBE1-E524302EF1CD}"/>
              </a:ext>
            </a:extLst>
          </p:cNvPr>
          <p:cNvSpPr>
            <a:spLocks noGrp="1"/>
          </p:cNvSpPr>
          <p:nvPr>
            <p:ph type="dt" sz="half" idx="10"/>
          </p:nvPr>
        </p:nvSpPr>
        <p:spPr/>
        <p:txBody>
          <a:bodyPr/>
          <a:lstStyle>
            <a:lvl1pPr>
              <a:defRPr>
                <a:solidFill>
                  <a:schemeClr val="bg1"/>
                </a:solidFill>
              </a:defRPr>
            </a:lvl1pPr>
          </a:lstStyle>
          <a:p>
            <a:fld id="{A60E746A-D11E-2F4C-A91A-EAB2395AE85B}" type="datetimeFigureOut">
              <a:rPr lang="en-US" smtClean="0"/>
              <a:pPr/>
              <a:t>10/15/2025</a:t>
            </a:fld>
            <a:endParaRPr lang="en-US"/>
          </a:p>
        </p:txBody>
      </p:sp>
      <p:sp>
        <p:nvSpPr>
          <p:cNvPr id="6" name="Footer Placeholder 5">
            <a:extLst>
              <a:ext uri="{FF2B5EF4-FFF2-40B4-BE49-F238E27FC236}">
                <a16:creationId xmlns:a16="http://schemas.microsoft.com/office/drawing/2014/main" id="{8A224FED-340A-AFD0-BF90-79B7D74D43F9}"/>
              </a:ext>
            </a:extLst>
          </p:cNvPr>
          <p:cNvSpPr>
            <a:spLocks noGrp="1"/>
          </p:cNvSpPr>
          <p:nvPr>
            <p:ph type="ftr" sz="quarter" idx="11"/>
          </p:nvPr>
        </p:nvSpPr>
        <p:spPr/>
        <p:txBody>
          <a:bodyPr/>
          <a:lstStyle>
            <a:lvl1pPr>
              <a:defRPr sz="1200">
                <a:solidFill>
                  <a:schemeClr val="bg1"/>
                </a:solidFill>
              </a:defRPr>
            </a:lvl1pPr>
          </a:lstStyle>
          <a:p>
            <a:endParaRPr lang="en-US"/>
          </a:p>
        </p:txBody>
      </p:sp>
      <p:sp>
        <p:nvSpPr>
          <p:cNvPr id="7" name="Slide Number Placeholder 6">
            <a:extLst>
              <a:ext uri="{FF2B5EF4-FFF2-40B4-BE49-F238E27FC236}">
                <a16:creationId xmlns:a16="http://schemas.microsoft.com/office/drawing/2014/main" id="{18450091-1197-D9CE-7129-DB19C7517215}"/>
              </a:ext>
            </a:extLst>
          </p:cNvPr>
          <p:cNvSpPr>
            <a:spLocks noGrp="1"/>
          </p:cNvSpPr>
          <p:nvPr>
            <p:ph type="sldNum" sz="quarter" idx="12"/>
          </p:nvPr>
        </p:nvSpPr>
        <p:spPr/>
        <p:txBody>
          <a:bodyPr/>
          <a:lstStyle>
            <a:lvl1pPr>
              <a:defRPr>
                <a:solidFill>
                  <a:schemeClr val="bg1"/>
                </a:solidFill>
              </a:defRPr>
            </a:lvl1pPr>
          </a:lstStyle>
          <a:p>
            <a:fld id="{6245EC56-7649-D34E-BD3B-A918E0E94B9E}" type="slidenum">
              <a:rPr lang="en-US" smtClean="0"/>
              <a:pPr/>
              <a:t>‹#›</a:t>
            </a:fld>
            <a:endParaRPr lang="en-US"/>
          </a:p>
        </p:txBody>
      </p:sp>
    </p:spTree>
    <p:extLst>
      <p:ext uri="{BB962C8B-B14F-4D97-AF65-F5344CB8AC3E}">
        <p14:creationId xmlns:p14="http://schemas.microsoft.com/office/powerpoint/2010/main" val="109462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2" name="Picture 11" descr="A black background with many squares&#10;&#10;Description automatically generated">
            <a:extLst>
              <a:ext uri="{FF2B5EF4-FFF2-40B4-BE49-F238E27FC236}">
                <a16:creationId xmlns:a16="http://schemas.microsoft.com/office/drawing/2014/main" id="{87B1D631-8F64-124C-2C4D-6C2E449B5C8D}"/>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1" y="-1"/>
            <a:ext cx="12192002" cy="6858001"/>
          </a:xfrm>
          <a:prstGeom prst="rect">
            <a:avLst/>
          </a:prstGeom>
        </p:spPr>
      </p:pic>
      <p:sp>
        <p:nvSpPr>
          <p:cNvPr id="2" name="Title 1">
            <a:extLst>
              <a:ext uri="{FF2B5EF4-FFF2-40B4-BE49-F238E27FC236}">
                <a16:creationId xmlns:a16="http://schemas.microsoft.com/office/drawing/2014/main" id="{11EBC273-C0EC-D1AB-2829-04295A5622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4BDBC74-B592-1BA1-3227-E620B0C462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6E84B76-1E26-D116-C744-F9E5257565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426D4C-EF11-8C82-5431-F9348A0BA0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1751294-693B-DFD9-0DAE-C3FDA1EB15E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1C29A8-1C74-C7AA-898E-C9D7921E62E1}"/>
              </a:ext>
            </a:extLst>
          </p:cNvPr>
          <p:cNvSpPr>
            <a:spLocks noGrp="1"/>
          </p:cNvSpPr>
          <p:nvPr>
            <p:ph type="dt" sz="half" idx="10"/>
          </p:nvPr>
        </p:nvSpPr>
        <p:spPr/>
        <p:txBody>
          <a:bodyPr/>
          <a:lstStyle/>
          <a:p>
            <a:fld id="{A60E746A-D11E-2F4C-A91A-EAB2395AE85B}" type="datetimeFigureOut">
              <a:rPr lang="en-US" smtClean="0"/>
              <a:t>10/15/2025</a:t>
            </a:fld>
            <a:endParaRPr lang="en-US"/>
          </a:p>
        </p:txBody>
      </p:sp>
      <p:sp>
        <p:nvSpPr>
          <p:cNvPr id="8" name="Footer Placeholder 7">
            <a:extLst>
              <a:ext uri="{FF2B5EF4-FFF2-40B4-BE49-F238E27FC236}">
                <a16:creationId xmlns:a16="http://schemas.microsoft.com/office/drawing/2014/main" id="{DAEE1800-EECE-41ED-3EF4-5FB5DAF3FEC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FB8E618-4873-19DD-43DC-915F4C3E5E89}"/>
              </a:ext>
            </a:extLst>
          </p:cNvPr>
          <p:cNvSpPr>
            <a:spLocks noGrp="1"/>
          </p:cNvSpPr>
          <p:nvPr>
            <p:ph type="sldNum" sz="quarter" idx="12"/>
          </p:nvPr>
        </p:nvSpPr>
        <p:spPr/>
        <p:txBody>
          <a:bodyPr/>
          <a:lstStyle/>
          <a:p>
            <a:fld id="{6245EC56-7649-D34E-BD3B-A918E0E94B9E}" type="slidenum">
              <a:rPr lang="en-US" smtClean="0"/>
              <a:t>‹#›</a:t>
            </a:fld>
            <a:endParaRPr lang="en-US"/>
          </a:p>
        </p:txBody>
      </p:sp>
    </p:spTree>
    <p:extLst>
      <p:ext uri="{BB962C8B-B14F-4D97-AF65-F5344CB8AC3E}">
        <p14:creationId xmlns:p14="http://schemas.microsoft.com/office/powerpoint/2010/main" val="91840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99398-4170-CCF4-9C85-5A2789B56C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656C58-777C-CD38-159C-5961A7A3C1A3}"/>
              </a:ext>
            </a:extLst>
          </p:cNvPr>
          <p:cNvSpPr>
            <a:spLocks noGrp="1"/>
          </p:cNvSpPr>
          <p:nvPr>
            <p:ph type="dt" sz="half" idx="10"/>
          </p:nvPr>
        </p:nvSpPr>
        <p:spPr/>
        <p:txBody>
          <a:bodyPr/>
          <a:lstStyle/>
          <a:p>
            <a:fld id="{A60E746A-D11E-2F4C-A91A-EAB2395AE85B}" type="datetimeFigureOut">
              <a:rPr lang="en-US" smtClean="0"/>
              <a:t>10/15/2025</a:t>
            </a:fld>
            <a:endParaRPr lang="en-US"/>
          </a:p>
        </p:txBody>
      </p:sp>
      <p:sp>
        <p:nvSpPr>
          <p:cNvPr id="4" name="Footer Placeholder 3">
            <a:extLst>
              <a:ext uri="{FF2B5EF4-FFF2-40B4-BE49-F238E27FC236}">
                <a16:creationId xmlns:a16="http://schemas.microsoft.com/office/drawing/2014/main" id="{08FB63D6-736A-4D2F-3127-87B1A04744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7ED576-C218-2423-37B6-CBB223B1D4EF}"/>
              </a:ext>
            </a:extLst>
          </p:cNvPr>
          <p:cNvSpPr>
            <a:spLocks noGrp="1"/>
          </p:cNvSpPr>
          <p:nvPr>
            <p:ph type="sldNum" sz="quarter" idx="12"/>
          </p:nvPr>
        </p:nvSpPr>
        <p:spPr/>
        <p:txBody>
          <a:bodyPr/>
          <a:lstStyle/>
          <a:p>
            <a:fld id="{6245EC56-7649-D34E-BD3B-A918E0E94B9E}" type="slidenum">
              <a:rPr lang="en-US" smtClean="0"/>
              <a:t>‹#›</a:t>
            </a:fld>
            <a:endParaRPr lang="en-US"/>
          </a:p>
        </p:txBody>
      </p:sp>
      <p:pic>
        <p:nvPicPr>
          <p:cNvPr id="6" name="Picture 5">
            <a:extLst>
              <a:ext uri="{FF2B5EF4-FFF2-40B4-BE49-F238E27FC236}">
                <a16:creationId xmlns:a16="http://schemas.microsoft.com/office/drawing/2014/main" id="{3583F353-02F1-A148-56BD-8489CE46F65C}"/>
              </a:ext>
            </a:extLst>
          </p:cNvPr>
          <p:cNvPicPr>
            <a:picLocks noChangeAspect="1"/>
          </p:cNvPicPr>
          <p:nvPr userDrawn="1"/>
        </p:nvPicPr>
        <p:blipFill>
          <a:blip r:embed="rId2"/>
          <a:stretch>
            <a:fillRect/>
          </a:stretch>
        </p:blipFill>
        <p:spPr>
          <a:xfrm>
            <a:off x="8391604" y="501697"/>
            <a:ext cx="3436565" cy="1038129"/>
          </a:xfrm>
          <a:prstGeom prst="rect">
            <a:avLst/>
          </a:prstGeom>
        </p:spPr>
      </p:pic>
    </p:spTree>
    <p:extLst>
      <p:ext uri="{BB962C8B-B14F-4D97-AF65-F5344CB8AC3E}">
        <p14:creationId xmlns:p14="http://schemas.microsoft.com/office/powerpoint/2010/main" val="2814476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116970-81A5-1C1A-C111-4DB3DD85FD2A}"/>
              </a:ext>
            </a:extLst>
          </p:cNvPr>
          <p:cNvSpPr>
            <a:spLocks noGrp="1"/>
          </p:cNvSpPr>
          <p:nvPr>
            <p:ph type="dt" sz="half" idx="10"/>
          </p:nvPr>
        </p:nvSpPr>
        <p:spPr/>
        <p:txBody>
          <a:bodyPr/>
          <a:lstStyle/>
          <a:p>
            <a:fld id="{A60E746A-D11E-2F4C-A91A-EAB2395AE85B}" type="datetimeFigureOut">
              <a:rPr lang="en-US" smtClean="0"/>
              <a:t>10/15/2025</a:t>
            </a:fld>
            <a:endParaRPr lang="en-US"/>
          </a:p>
        </p:txBody>
      </p:sp>
      <p:sp>
        <p:nvSpPr>
          <p:cNvPr id="3" name="Footer Placeholder 2">
            <a:extLst>
              <a:ext uri="{FF2B5EF4-FFF2-40B4-BE49-F238E27FC236}">
                <a16:creationId xmlns:a16="http://schemas.microsoft.com/office/drawing/2014/main" id="{AE68E74B-CBAE-C00E-6A61-1034D5879C8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A6F7678-27A1-6B8F-FD5B-4E581B720718}"/>
              </a:ext>
            </a:extLst>
          </p:cNvPr>
          <p:cNvSpPr>
            <a:spLocks noGrp="1"/>
          </p:cNvSpPr>
          <p:nvPr>
            <p:ph type="sldNum" sz="quarter" idx="12"/>
          </p:nvPr>
        </p:nvSpPr>
        <p:spPr/>
        <p:txBody>
          <a:bodyPr/>
          <a:lstStyle/>
          <a:p>
            <a:fld id="{6245EC56-7649-D34E-BD3B-A918E0E94B9E}" type="slidenum">
              <a:rPr lang="en-US" smtClean="0"/>
              <a:t>‹#›</a:t>
            </a:fld>
            <a:endParaRPr lang="en-US"/>
          </a:p>
        </p:txBody>
      </p:sp>
      <p:pic>
        <p:nvPicPr>
          <p:cNvPr id="6" name="Picture 5" descr="A black background with a black square&#10;&#10;Description automatically generated with medium confidence">
            <a:extLst>
              <a:ext uri="{FF2B5EF4-FFF2-40B4-BE49-F238E27FC236}">
                <a16:creationId xmlns:a16="http://schemas.microsoft.com/office/drawing/2014/main" id="{CD903158-D52C-2641-F6DC-57314F7ABFD1}"/>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67376" y="-28875"/>
            <a:ext cx="12303225" cy="6920564"/>
          </a:xfrm>
          <a:prstGeom prst="rect">
            <a:avLst/>
          </a:prstGeom>
        </p:spPr>
      </p:pic>
    </p:spTree>
    <p:extLst>
      <p:ext uri="{BB962C8B-B14F-4D97-AF65-F5344CB8AC3E}">
        <p14:creationId xmlns:p14="http://schemas.microsoft.com/office/powerpoint/2010/main" val="3667640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C1CA247-C582-C88B-E51A-024B1B237102}"/>
              </a:ext>
            </a:extLst>
          </p:cNvPr>
          <p:cNvSpPr/>
          <p:nvPr userDrawn="1"/>
        </p:nvSpPr>
        <p:spPr>
          <a:xfrm>
            <a:off x="0" y="0"/>
            <a:ext cx="5101389" cy="6858000"/>
          </a:xfrm>
          <a:prstGeom prst="rect">
            <a:avLst/>
          </a:prstGeom>
          <a:solidFill>
            <a:srgbClr val="02787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Insert Image Here</a:t>
            </a:r>
          </a:p>
          <a:p>
            <a:pPr algn="ctr"/>
            <a:r>
              <a:rPr lang="en-US"/>
              <a:t>&amp; Crop</a:t>
            </a:r>
          </a:p>
        </p:txBody>
      </p:sp>
      <p:sp>
        <p:nvSpPr>
          <p:cNvPr id="3" name="Content Placeholder 2">
            <a:extLst>
              <a:ext uri="{FF2B5EF4-FFF2-40B4-BE49-F238E27FC236}">
                <a16:creationId xmlns:a16="http://schemas.microsoft.com/office/drawing/2014/main" id="{CFA5185B-5F23-5F54-888E-CD9B8B6CA717}"/>
              </a:ext>
            </a:extLst>
          </p:cNvPr>
          <p:cNvSpPr>
            <a:spLocks noGrp="1"/>
          </p:cNvSpPr>
          <p:nvPr>
            <p:ph idx="1"/>
          </p:nvPr>
        </p:nvSpPr>
        <p:spPr>
          <a:xfrm>
            <a:off x="5794408" y="987425"/>
            <a:ext cx="556098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Date Placeholder 4">
            <a:extLst>
              <a:ext uri="{FF2B5EF4-FFF2-40B4-BE49-F238E27FC236}">
                <a16:creationId xmlns:a16="http://schemas.microsoft.com/office/drawing/2014/main" id="{BAB7B909-BB46-847A-A596-341C9E70DFF7}"/>
              </a:ext>
            </a:extLst>
          </p:cNvPr>
          <p:cNvSpPr>
            <a:spLocks noGrp="1"/>
          </p:cNvSpPr>
          <p:nvPr>
            <p:ph type="dt" sz="half" idx="10"/>
          </p:nvPr>
        </p:nvSpPr>
        <p:spPr/>
        <p:txBody>
          <a:bodyPr/>
          <a:lstStyle>
            <a:lvl1pPr>
              <a:defRPr>
                <a:ln>
                  <a:solidFill>
                    <a:schemeClr val="bg1"/>
                  </a:solidFill>
                </a:ln>
              </a:defRPr>
            </a:lvl1pPr>
          </a:lstStyle>
          <a:p>
            <a:fld id="{A60E746A-D11E-2F4C-A91A-EAB2395AE85B}" type="datetimeFigureOut">
              <a:rPr lang="en-US" smtClean="0"/>
              <a:pPr/>
              <a:t>10/15/2025</a:t>
            </a:fld>
            <a:endParaRPr lang="en-US"/>
          </a:p>
        </p:txBody>
      </p:sp>
      <p:sp>
        <p:nvSpPr>
          <p:cNvPr id="6" name="Footer Placeholder 5">
            <a:extLst>
              <a:ext uri="{FF2B5EF4-FFF2-40B4-BE49-F238E27FC236}">
                <a16:creationId xmlns:a16="http://schemas.microsoft.com/office/drawing/2014/main" id="{8FE94AF5-F9D0-44F5-CFC3-05A02690A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2B24FD-A6CE-2EB5-ECE2-67BDE6EDDF3D}"/>
              </a:ext>
            </a:extLst>
          </p:cNvPr>
          <p:cNvSpPr>
            <a:spLocks noGrp="1"/>
          </p:cNvSpPr>
          <p:nvPr>
            <p:ph type="sldNum" sz="quarter" idx="12"/>
          </p:nvPr>
        </p:nvSpPr>
        <p:spPr>
          <a:xfrm>
            <a:off x="8610600" y="6356350"/>
            <a:ext cx="2342949" cy="365125"/>
          </a:xfrm>
        </p:spPr>
        <p:txBody>
          <a:bodyPr/>
          <a:lstStyle/>
          <a:p>
            <a:fld id="{6245EC56-7649-D34E-BD3B-A918E0E94B9E}" type="slidenum">
              <a:rPr lang="en-US" smtClean="0"/>
              <a:t>‹#›</a:t>
            </a:fld>
            <a:endParaRPr lang="en-US"/>
          </a:p>
        </p:txBody>
      </p:sp>
      <p:pic>
        <p:nvPicPr>
          <p:cNvPr id="11" name="Picture 10">
            <a:extLst>
              <a:ext uri="{FF2B5EF4-FFF2-40B4-BE49-F238E27FC236}">
                <a16:creationId xmlns:a16="http://schemas.microsoft.com/office/drawing/2014/main" id="{0EEA90EC-33B4-D202-0652-8408C495AFD2}"/>
              </a:ext>
            </a:extLst>
          </p:cNvPr>
          <p:cNvPicPr>
            <a:picLocks noChangeAspect="1"/>
          </p:cNvPicPr>
          <p:nvPr userDrawn="1"/>
        </p:nvPicPr>
        <p:blipFill>
          <a:blip r:embed="rId2"/>
          <a:stretch>
            <a:fillRect/>
          </a:stretch>
        </p:blipFill>
        <p:spPr>
          <a:xfrm>
            <a:off x="11139637" y="5800725"/>
            <a:ext cx="819150" cy="920750"/>
          </a:xfrm>
          <a:prstGeom prst="rect">
            <a:avLst/>
          </a:prstGeom>
        </p:spPr>
      </p:pic>
    </p:spTree>
    <p:extLst>
      <p:ext uri="{BB962C8B-B14F-4D97-AF65-F5344CB8AC3E}">
        <p14:creationId xmlns:p14="http://schemas.microsoft.com/office/powerpoint/2010/main" val="1415357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C1CA247-C582-C88B-E51A-024B1B237102}"/>
              </a:ext>
            </a:extLst>
          </p:cNvPr>
          <p:cNvSpPr/>
          <p:nvPr userDrawn="1"/>
        </p:nvSpPr>
        <p:spPr>
          <a:xfrm>
            <a:off x="7090611" y="0"/>
            <a:ext cx="5101389" cy="6858000"/>
          </a:xfrm>
          <a:prstGeom prst="rect">
            <a:avLst/>
          </a:prstGeom>
          <a:solidFill>
            <a:srgbClr val="02787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t>Insert Image Here</a:t>
            </a:r>
          </a:p>
          <a:p>
            <a:pPr algn="ctr"/>
            <a:r>
              <a:rPr lang="en-US"/>
              <a:t>&amp; Crop</a:t>
            </a:r>
          </a:p>
        </p:txBody>
      </p:sp>
      <p:sp>
        <p:nvSpPr>
          <p:cNvPr id="3" name="Content Placeholder 2">
            <a:extLst>
              <a:ext uri="{FF2B5EF4-FFF2-40B4-BE49-F238E27FC236}">
                <a16:creationId xmlns:a16="http://schemas.microsoft.com/office/drawing/2014/main" id="{CFA5185B-5F23-5F54-888E-CD9B8B6CA717}"/>
              </a:ext>
            </a:extLst>
          </p:cNvPr>
          <p:cNvSpPr>
            <a:spLocks noGrp="1"/>
          </p:cNvSpPr>
          <p:nvPr>
            <p:ph idx="1"/>
          </p:nvPr>
        </p:nvSpPr>
        <p:spPr>
          <a:xfrm>
            <a:off x="535019" y="987425"/>
            <a:ext cx="596203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Footer Placeholder 5">
            <a:extLst>
              <a:ext uri="{FF2B5EF4-FFF2-40B4-BE49-F238E27FC236}">
                <a16:creationId xmlns:a16="http://schemas.microsoft.com/office/drawing/2014/main" id="{8FE94AF5-F9D0-44F5-CFC3-05A02690A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2B24FD-A6CE-2EB5-ECE2-67BDE6EDDF3D}"/>
              </a:ext>
            </a:extLst>
          </p:cNvPr>
          <p:cNvSpPr>
            <a:spLocks noGrp="1"/>
          </p:cNvSpPr>
          <p:nvPr>
            <p:ph type="sldNum" sz="quarter" idx="12"/>
          </p:nvPr>
        </p:nvSpPr>
        <p:spPr/>
        <p:txBody>
          <a:bodyPr/>
          <a:lstStyle>
            <a:lvl1pPr>
              <a:defRPr>
                <a:solidFill>
                  <a:schemeClr val="bg1"/>
                </a:solidFill>
              </a:defRPr>
            </a:lvl1pPr>
          </a:lstStyle>
          <a:p>
            <a:fld id="{6245EC56-7649-D34E-BD3B-A918E0E94B9E}" type="slidenum">
              <a:rPr lang="en-US" smtClean="0"/>
              <a:pPr/>
              <a:t>‹#›</a:t>
            </a:fld>
            <a:endParaRPr lang="en-US"/>
          </a:p>
        </p:txBody>
      </p:sp>
      <p:sp>
        <p:nvSpPr>
          <p:cNvPr id="5" name="Date Placeholder 4">
            <a:extLst>
              <a:ext uri="{FF2B5EF4-FFF2-40B4-BE49-F238E27FC236}">
                <a16:creationId xmlns:a16="http://schemas.microsoft.com/office/drawing/2014/main" id="{BAB7B909-BB46-847A-A596-341C9E70DFF7}"/>
              </a:ext>
            </a:extLst>
          </p:cNvPr>
          <p:cNvSpPr>
            <a:spLocks noGrp="1"/>
          </p:cNvSpPr>
          <p:nvPr>
            <p:ph type="dt" sz="half" idx="10"/>
          </p:nvPr>
        </p:nvSpPr>
        <p:spPr>
          <a:xfrm>
            <a:off x="1270534" y="6356350"/>
            <a:ext cx="2310865" cy="365125"/>
          </a:xfrm>
        </p:spPr>
        <p:txBody>
          <a:bodyPr/>
          <a:lstStyle>
            <a:lvl1pPr>
              <a:defRPr>
                <a:ln>
                  <a:solidFill>
                    <a:schemeClr val="bg1"/>
                  </a:solidFill>
                </a:ln>
                <a:solidFill>
                  <a:schemeClr val="tx1">
                    <a:lumMod val="65000"/>
                    <a:lumOff val="35000"/>
                  </a:schemeClr>
                </a:solidFill>
              </a:defRPr>
            </a:lvl1pPr>
          </a:lstStyle>
          <a:p>
            <a:fld id="{A60E746A-D11E-2F4C-A91A-EAB2395AE85B}" type="datetimeFigureOut">
              <a:rPr lang="en-US" smtClean="0"/>
              <a:pPr/>
              <a:t>10/15/2025</a:t>
            </a:fld>
            <a:endParaRPr lang="en-US"/>
          </a:p>
        </p:txBody>
      </p:sp>
      <p:pic>
        <p:nvPicPr>
          <p:cNvPr id="4" name="Picture 3">
            <a:extLst>
              <a:ext uri="{FF2B5EF4-FFF2-40B4-BE49-F238E27FC236}">
                <a16:creationId xmlns:a16="http://schemas.microsoft.com/office/drawing/2014/main" id="{444B4505-64D0-6F68-6538-0F9BCBCF963B}"/>
              </a:ext>
            </a:extLst>
          </p:cNvPr>
          <p:cNvPicPr>
            <a:picLocks noChangeAspect="1"/>
          </p:cNvPicPr>
          <p:nvPr userDrawn="1"/>
        </p:nvPicPr>
        <p:blipFill>
          <a:blip r:embed="rId2"/>
          <a:stretch>
            <a:fillRect/>
          </a:stretch>
        </p:blipFill>
        <p:spPr>
          <a:xfrm>
            <a:off x="253465" y="5800725"/>
            <a:ext cx="819150" cy="920750"/>
          </a:xfrm>
          <a:prstGeom prst="rect">
            <a:avLst/>
          </a:prstGeom>
        </p:spPr>
      </p:pic>
    </p:spTree>
    <p:extLst>
      <p:ext uri="{BB962C8B-B14F-4D97-AF65-F5344CB8AC3E}">
        <p14:creationId xmlns:p14="http://schemas.microsoft.com/office/powerpoint/2010/main" val="2100349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F07CB58-CEFA-405C-7458-A516CCEB07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BB78CD5-5669-C967-7B9E-FB1ABE98C7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878C7D-F4F8-363C-D1F6-964EA15FF2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60E746A-D11E-2F4C-A91A-EAB2395AE85B}" type="datetimeFigureOut">
              <a:rPr lang="en-US" smtClean="0"/>
              <a:t>10/15/2025</a:t>
            </a:fld>
            <a:endParaRPr lang="en-US"/>
          </a:p>
        </p:txBody>
      </p:sp>
      <p:sp>
        <p:nvSpPr>
          <p:cNvPr id="5" name="Footer Placeholder 4">
            <a:extLst>
              <a:ext uri="{FF2B5EF4-FFF2-40B4-BE49-F238E27FC236}">
                <a16:creationId xmlns:a16="http://schemas.microsoft.com/office/drawing/2014/main" id="{9CEB4C5F-20A8-7AFF-0926-57D1FE430D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CD768E8-49CD-7479-D04A-7760308102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245EC56-7649-D34E-BD3B-A918E0E94B9E}" type="slidenum">
              <a:rPr lang="en-US" smtClean="0"/>
              <a:t>‹#›</a:t>
            </a:fld>
            <a:endParaRPr lang="en-US"/>
          </a:p>
        </p:txBody>
      </p:sp>
    </p:spTree>
    <p:extLst>
      <p:ext uri="{BB962C8B-B14F-4D97-AF65-F5344CB8AC3E}">
        <p14:creationId xmlns:p14="http://schemas.microsoft.com/office/powerpoint/2010/main" val="37022277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oeforict.org/resources/professional-development/" TargetMode="External"/><Relationship Id="rId2" Type="http://schemas.openxmlformats.org/officeDocument/2006/relationships/hyperlink" Target="https://coecyber.io/professional-development-funds-for-faculty" TargetMode="External"/><Relationship Id="rId1" Type="http://schemas.openxmlformats.org/officeDocument/2006/relationships/slideLayout" Target="../slideLayouts/slideLayout2.xml"/><Relationship Id="rId4" Type="http://schemas.openxmlformats.org/officeDocument/2006/relationships/hyperlink" Target="https://www.kentwa.gov/departments/econ-community-dev/careerexpo-employers-for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jrwells@greenriver.edu" TargetMode="External"/><Relationship Id="rId2" Type="http://schemas.openxmlformats.org/officeDocument/2006/relationships/hyperlink" Target="mailto:monica.brummer@centralia.edu" TargetMode="External"/><Relationship Id="rId1" Type="http://schemas.openxmlformats.org/officeDocument/2006/relationships/slideLayout" Target="../slideLayouts/slideLayout2.xml"/><Relationship Id="rId5" Type="http://schemas.openxmlformats.org/officeDocument/2006/relationships/hyperlink" Target="https://www.teachwelding.org/" TargetMode="External"/><Relationship Id="rId4" Type="http://schemas.openxmlformats.org/officeDocument/2006/relationships/hyperlink" Target="https://www.constructioncenterofexcellence.com/"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agcenterofexcellence.com/program-guid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nam02.safelinks.protection.outlook.com/?url=https%3A%2F%2Fwww.nist.gov%2Fnews-events%2Fnews%2F2025%2F05%2Framping-funding-opportunity-community-based-cybersecurity-education-and&amp;data=05%7C02%7Cbrianna.rockenstire%40bellevuecollege.edu%7C7ef7e6f5d3ef4a29d3e208de0b4c7a88%7Cf94c251c1347422eb3ea8ac56befd6cb%7C0%7C0%7C638960620357714324%7CUnknown%7CTWFpbGZsb3d8eyJFbXB0eU1hcGkiOnRydWUsIlYiOiIwLjAuMDAwMCIsIlAiOiJXaW4zMiIsIkFOIjoiTWFpbCIsIldUIjoyfQ%3D%3D%7C0%7C%7C%7C&amp;sdata=D2%2BBnhB337Wn6l4jjL2J4eOjGmSscNOIgQDQHvlvth8%3D&amp;reserved=0"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coewa.org/" TargetMode="Externa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EC97FE-B846-4C40-25BC-D9983747C72D}"/>
              </a:ext>
            </a:extLst>
          </p:cNvPr>
          <p:cNvSpPr txBox="1"/>
          <p:nvPr/>
        </p:nvSpPr>
        <p:spPr>
          <a:xfrm>
            <a:off x="2547263" y="4411937"/>
            <a:ext cx="7086600" cy="1200329"/>
          </a:xfrm>
          <a:prstGeom prst="rect">
            <a:avLst/>
          </a:prstGeom>
          <a:noFill/>
        </p:spPr>
        <p:txBody>
          <a:bodyPr wrap="square" lIns="91440" tIns="45720" rIns="91440" bIns="45720" rtlCol="0" anchor="t">
            <a:spAutoFit/>
          </a:bodyPr>
          <a:lstStyle/>
          <a:p>
            <a:pPr algn="ctr"/>
            <a:r>
              <a:rPr lang="en-US" sz="3600" dirty="0"/>
              <a:t>Fall WEC Meeting</a:t>
            </a:r>
            <a:br>
              <a:rPr lang="en-US" sz="3600" dirty="0"/>
            </a:br>
            <a:r>
              <a:rPr lang="en-US" sz="3600" dirty="0"/>
              <a:t>Oct 23-24, 2025</a:t>
            </a:r>
          </a:p>
        </p:txBody>
      </p:sp>
      <p:pic>
        <p:nvPicPr>
          <p:cNvPr id="4" name="Picture 3">
            <a:extLst>
              <a:ext uri="{FF2B5EF4-FFF2-40B4-BE49-F238E27FC236}">
                <a16:creationId xmlns:a16="http://schemas.microsoft.com/office/drawing/2014/main" id="{64F2F1EB-7756-02E8-E49F-1AAEB7077BAB}"/>
              </a:ext>
            </a:extLst>
          </p:cNvPr>
          <p:cNvPicPr>
            <a:picLocks noChangeAspect="1"/>
          </p:cNvPicPr>
          <p:nvPr/>
        </p:nvPicPr>
        <p:blipFill>
          <a:blip r:embed="rId2"/>
          <a:stretch>
            <a:fillRect/>
          </a:stretch>
        </p:blipFill>
        <p:spPr>
          <a:xfrm>
            <a:off x="520860" y="417297"/>
            <a:ext cx="11150279" cy="3602370"/>
          </a:xfrm>
          <a:prstGeom prst="rect">
            <a:avLst/>
          </a:prstGeom>
        </p:spPr>
      </p:pic>
    </p:spTree>
    <p:extLst>
      <p:ext uri="{BB962C8B-B14F-4D97-AF65-F5344CB8AC3E}">
        <p14:creationId xmlns:p14="http://schemas.microsoft.com/office/powerpoint/2010/main" val="349071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FB056C-DAA5-46AB-86DF-CBDF4FAC4E6B}"/>
              </a:ext>
            </a:extLst>
          </p:cNvPr>
          <p:cNvSpPr txBox="1"/>
          <p:nvPr/>
        </p:nvSpPr>
        <p:spPr>
          <a:xfrm>
            <a:off x="990600" y="384245"/>
            <a:ext cx="4634112" cy="5632311"/>
          </a:xfrm>
          <a:prstGeom prst="rect">
            <a:avLst/>
          </a:prstGeom>
          <a:noFill/>
        </p:spPr>
        <p:txBody>
          <a:bodyPr wrap="square">
            <a:spAutoFit/>
          </a:bodyPr>
          <a:lstStyle/>
          <a:p>
            <a:pPr algn="l" rtl="0" fontAlgn="base"/>
            <a:r>
              <a:rPr lang="en-US" sz="2000" b="1" i="0" u="none" strike="noStrike" dirty="0">
                <a:solidFill>
                  <a:srgbClr val="000000"/>
                </a:solidFill>
                <a:effectLst/>
              </a:rPr>
              <a:t>Aerospace &amp; Advanced Manufacturing</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Everett Community College</a:t>
            </a:r>
            <a:r>
              <a:rPr lang="en-US" sz="2000" b="0" i="0" dirty="0">
                <a:solidFill>
                  <a:srgbClr val="000000"/>
                </a:solidFill>
                <a:effectLst/>
              </a:rPr>
              <a:t>​</a:t>
            </a:r>
          </a:p>
          <a:p>
            <a:pPr algn="l" rtl="0" fontAlgn="base"/>
            <a:r>
              <a:rPr lang="en-US" sz="2000" b="0" i="0" dirty="0">
                <a:solidFill>
                  <a:srgbClr val="000000"/>
                </a:solidFill>
                <a:effectLst/>
              </a:rPr>
              <a:t>​</a:t>
            </a:r>
          </a:p>
          <a:p>
            <a:pPr algn="l" rtl="0" fontAlgn="base"/>
            <a:r>
              <a:rPr lang="en-US" sz="2000" b="1" i="0" u="none" strike="noStrike" dirty="0">
                <a:solidFill>
                  <a:srgbClr val="000000"/>
                </a:solidFill>
                <a:effectLst/>
              </a:rPr>
              <a:t>Agriculture &amp; Natural Resources</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Walla Walla Community College</a:t>
            </a:r>
            <a:r>
              <a:rPr lang="en-US" sz="2000" b="0" i="0" dirty="0">
                <a:solidFill>
                  <a:srgbClr val="000000"/>
                </a:solidFill>
                <a:effectLst/>
              </a:rPr>
              <a:t>​</a:t>
            </a:r>
          </a:p>
          <a:p>
            <a:pPr algn="l" rtl="0" fontAlgn="base"/>
            <a:r>
              <a:rPr lang="en-US" sz="2000" b="0" i="0" dirty="0">
                <a:solidFill>
                  <a:srgbClr val="000000"/>
                </a:solidFill>
                <a:effectLst/>
              </a:rPr>
              <a:t>​</a:t>
            </a:r>
          </a:p>
          <a:p>
            <a:pPr algn="l" rtl="0" fontAlgn="base"/>
            <a:r>
              <a:rPr lang="en-US" sz="2000" b="1" i="0" u="none" strike="noStrike" dirty="0">
                <a:solidFill>
                  <a:srgbClr val="000000"/>
                </a:solidFill>
                <a:effectLst/>
              </a:rPr>
              <a:t>Allied Health</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Yakima Valley College</a:t>
            </a:r>
            <a:r>
              <a:rPr lang="en-US" sz="2000" b="0" i="0" dirty="0">
                <a:solidFill>
                  <a:srgbClr val="000000"/>
                </a:solidFill>
                <a:effectLst/>
              </a:rPr>
              <a:t>​</a:t>
            </a:r>
          </a:p>
          <a:p>
            <a:pPr algn="l" rtl="0" fontAlgn="base"/>
            <a:r>
              <a:rPr lang="en-US" sz="2000" b="0" i="0" dirty="0">
                <a:solidFill>
                  <a:srgbClr val="000000"/>
                </a:solidFill>
                <a:effectLst/>
              </a:rPr>
              <a:t>​</a:t>
            </a:r>
          </a:p>
          <a:p>
            <a:pPr algn="l" rtl="0" fontAlgn="base"/>
            <a:r>
              <a:rPr lang="en-US" sz="2000" b="1" i="0" u="none" strike="noStrike" dirty="0">
                <a:solidFill>
                  <a:srgbClr val="000000"/>
                </a:solidFill>
                <a:effectLst/>
              </a:rPr>
              <a:t>Careers in Education</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Green River College</a:t>
            </a:r>
            <a:r>
              <a:rPr lang="en-US" sz="2000" b="0" i="0" dirty="0">
                <a:solidFill>
                  <a:srgbClr val="000000"/>
                </a:solidFill>
                <a:effectLst/>
              </a:rPr>
              <a:t>​</a:t>
            </a:r>
          </a:p>
          <a:p>
            <a:pPr algn="l" rtl="0" fontAlgn="base"/>
            <a:r>
              <a:rPr lang="en-US" sz="2000" b="0" i="0" dirty="0">
                <a:solidFill>
                  <a:srgbClr val="000000"/>
                </a:solidFill>
                <a:effectLst/>
              </a:rPr>
              <a:t>​</a:t>
            </a:r>
          </a:p>
          <a:p>
            <a:pPr algn="l" rtl="0" fontAlgn="base"/>
            <a:r>
              <a:rPr lang="en-US" sz="2000" b="1" i="0" u="none" strike="noStrike" dirty="0">
                <a:solidFill>
                  <a:srgbClr val="000000"/>
                </a:solidFill>
                <a:effectLst/>
              </a:rPr>
              <a:t>Clean Energy</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Centralia College</a:t>
            </a:r>
            <a:r>
              <a:rPr lang="en-US" sz="2000" b="0" i="0" dirty="0">
                <a:solidFill>
                  <a:srgbClr val="000000"/>
                </a:solidFill>
                <a:effectLst/>
              </a:rPr>
              <a:t>​</a:t>
            </a:r>
          </a:p>
          <a:p>
            <a:pPr algn="l" rtl="0" fontAlgn="base"/>
            <a:r>
              <a:rPr lang="en-US" sz="2000" b="0" i="0" dirty="0">
                <a:solidFill>
                  <a:srgbClr val="000000"/>
                </a:solidFill>
                <a:effectLst/>
              </a:rPr>
              <a:t>​</a:t>
            </a:r>
          </a:p>
          <a:p>
            <a:pPr algn="l" rtl="0" fontAlgn="base"/>
            <a:r>
              <a:rPr lang="en-US" sz="2000" b="1" i="0" u="none" strike="noStrike" dirty="0">
                <a:solidFill>
                  <a:srgbClr val="000000"/>
                </a:solidFill>
                <a:effectLst/>
              </a:rPr>
              <a:t>Construction</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Renton Technical College</a:t>
            </a:r>
            <a:r>
              <a:rPr lang="en-US" sz="2000" b="0" i="0" dirty="0">
                <a:solidFill>
                  <a:srgbClr val="000000"/>
                </a:solidFill>
                <a:effectLst/>
              </a:rPr>
              <a:t>​</a:t>
            </a:r>
          </a:p>
          <a:p>
            <a:pPr algn="l" rtl="0" fontAlgn="base"/>
            <a:r>
              <a:rPr lang="en-US" sz="2000" b="0" i="0" dirty="0">
                <a:solidFill>
                  <a:srgbClr val="000000"/>
                </a:solidFill>
                <a:effectLst/>
              </a:rPr>
              <a:t>​</a:t>
            </a:r>
          </a:p>
        </p:txBody>
      </p:sp>
      <p:sp>
        <p:nvSpPr>
          <p:cNvPr id="5" name="TextBox 4">
            <a:extLst>
              <a:ext uri="{FF2B5EF4-FFF2-40B4-BE49-F238E27FC236}">
                <a16:creationId xmlns:a16="http://schemas.microsoft.com/office/drawing/2014/main" id="{8DA9575A-3507-4033-B441-726F080AE6F9}"/>
              </a:ext>
            </a:extLst>
          </p:cNvPr>
          <p:cNvSpPr txBox="1"/>
          <p:nvPr/>
        </p:nvSpPr>
        <p:spPr>
          <a:xfrm>
            <a:off x="5978178" y="384245"/>
            <a:ext cx="6097280" cy="5632311"/>
          </a:xfrm>
          <a:prstGeom prst="rect">
            <a:avLst/>
          </a:prstGeom>
          <a:noFill/>
        </p:spPr>
        <p:txBody>
          <a:bodyPr wrap="square">
            <a:spAutoFit/>
          </a:bodyPr>
          <a:lstStyle/>
          <a:p>
            <a:pPr fontAlgn="base"/>
            <a:r>
              <a:rPr lang="en-US" sz="2000" b="1" dirty="0">
                <a:solidFill>
                  <a:srgbClr val="000000"/>
                </a:solidFill>
              </a:rPr>
              <a:t>Cybersecurity</a:t>
            </a:r>
            <a:r>
              <a:rPr lang="en-US" sz="2000" dirty="0">
                <a:solidFill>
                  <a:srgbClr val="000000"/>
                </a:solidFill>
              </a:rPr>
              <a:t>​</a:t>
            </a:r>
            <a:br>
              <a:rPr lang="en-US" sz="2000" dirty="0">
                <a:solidFill>
                  <a:srgbClr val="000000"/>
                </a:solidFill>
              </a:rPr>
            </a:br>
            <a:r>
              <a:rPr lang="en-US" sz="2000" i="1" dirty="0">
                <a:solidFill>
                  <a:srgbClr val="000000"/>
                </a:solidFill>
              </a:rPr>
              <a:t>Whatcom College</a:t>
            </a:r>
            <a:r>
              <a:rPr lang="en-US" sz="2000" dirty="0">
                <a:solidFill>
                  <a:srgbClr val="000000"/>
                </a:solidFill>
              </a:rPr>
              <a:t>​</a:t>
            </a:r>
          </a:p>
          <a:p>
            <a:pPr algn="l" rtl="0" fontAlgn="base"/>
            <a:endParaRPr lang="en-US" sz="2000" b="1" i="0" u="none" strike="noStrike" dirty="0">
              <a:solidFill>
                <a:srgbClr val="000000"/>
              </a:solidFill>
              <a:effectLst/>
            </a:endParaRPr>
          </a:p>
          <a:p>
            <a:pPr algn="l" rtl="0" fontAlgn="base"/>
            <a:r>
              <a:rPr lang="en-US" sz="2000" b="1" i="0" u="none" strike="noStrike" dirty="0">
                <a:solidFill>
                  <a:srgbClr val="000000"/>
                </a:solidFill>
                <a:effectLst/>
              </a:rPr>
              <a:t>Global Trade &amp; Supply Chain Management</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Highline College</a:t>
            </a:r>
            <a:r>
              <a:rPr lang="en-US" sz="2000" b="0" i="0" dirty="0">
                <a:solidFill>
                  <a:srgbClr val="000000"/>
                </a:solidFill>
                <a:effectLst/>
              </a:rPr>
              <a:t>​</a:t>
            </a:r>
          </a:p>
          <a:p>
            <a:pPr algn="l" rtl="0" fontAlgn="base"/>
            <a:r>
              <a:rPr lang="en-US" sz="2000" b="0" i="0" dirty="0">
                <a:solidFill>
                  <a:srgbClr val="000000"/>
                </a:solidFill>
                <a:effectLst/>
              </a:rPr>
              <a:t>​</a:t>
            </a:r>
          </a:p>
          <a:p>
            <a:pPr algn="l" rtl="0" fontAlgn="base"/>
            <a:r>
              <a:rPr lang="en-US" sz="2000" b="1" i="0" u="none" strike="noStrike" dirty="0">
                <a:solidFill>
                  <a:srgbClr val="000000"/>
                </a:solidFill>
                <a:effectLst/>
              </a:rPr>
              <a:t>Homeland Security Emergency Management</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Pierce College</a:t>
            </a:r>
            <a:r>
              <a:rPr lang="en-US" sz="2000" b="0" i="0" dirty="0">
                <a:solidFill>
                  <a:srgbClr val="000000"/>
                </a:solidFill>
                <a:effectLst/>
              </a:rPr>
              <a:t>​</a:t>
            </a:r>
          </a:p>
          <a:p>
            <a:pPr algn="l" rtl="0" fontAlgn="base"/>
            <a:r>
              <a:rPr lang="en-US" sz="2000" b="0" i="0" dirty="0">
                <a:solidFill>
                  <a:srgbClr val="000000"/>
                </a:solidFill>
                <a:effectLst/>
              </a:rPr>
              <a:t>​</a:t>
            </a:r>
          </a:p>
          <a:p>
            <a:pPr algn="l" rtl="0" fontAlgn="base"/>
            <a:r>
              <a:rPr lang="en-US" sz="2000" b="1" i="0" u="none" strike="noStrike" dirty="0">
                <a:solidFill>
                  <a:srgbClr val="000000"/>
                </a:solidFill>
                <a:effectLst/>
              </a:rPr>
              <a:t>Marine Manufacturing &amp; Technology</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Skagit Valley College</a:t>
            </a:r>
            <a:r>
              <a:rPr lang="en-US" sz="2000" b="0" i="0" dirty="0">
                <a:solidFill>
                  <a:srgbClr val="000000"/>
                </a:solidFill>
                <a:effectLst/>
              </a:rPr>
              <a:t>​</a:t>
            </a:r>
          </a:p>
          <a:p>
            <a:pPr algn="l" rtl="0" fontAlgn="base"/>
            <a:r>
              <a:rPr lang="en-US" sz="2000" b="0" i="0" dirty="0">
                <a:solidFill>
                  <a:srgbClr val="000000"/>
                </a:solidFill>
                <a:effectLst/>
              </a:rPr>
              <a:t>​</a:t>
            </a:r>
          </a:p>
          <a:p>
            <a:pPr algn="l" rtl="0" fontAlgn="base"/>
            <a:r>
              <a:rPr lang="en-US" sz="2000" b="1" i="0" u="none" strike="noStrike" dirty="0">
                <a:solidFill>
                  <a:srgbClr val="000000"/>
                </a:solidFill>
                <a:effectLst/>
              </a:rPr>
              <a:t>Information &amp; Computing Technology</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Bellevue College</a:t>
            </a:r>
            <a:r>
              <a:rPr lang="en-US" sz="2000" b="0" i="0" dirty="0">
                <a:solidFill>
                  <a:srgbClr val="000000"/>
                </a:solidFill>
                <a:effectLst/>
              </a:rPr>
              <a:t>​</a:t>
            </a:r>
          </a:p>
          <a:p>
            <a:pPr algn="l" rtl="0" fontAlgn="base"/>
            <a:r>
              <a:rPr lang="en-US" sz="2000" b="0" i="0" dirty="0">
                <a:solidFill>
                  <a:srgbClr val="000000"/>
                </a:solidFill>
                <a:effectLst/>
              </a:rPr>
              <a:t>​</a:t>
            </a:r>
          </a:p>
          <a:p>
            <a:pPr algn="l" rtl="0" fontAlgn="base"/>
            <a:r>
              <a:rPr lang="en-US" sz="2000" b="1" i="0" u="none" strike="noStrike" dirty="0">
                <a:solidFill>
                  <a:srgbClr val="000000"/>
                </a:solidFill>
                <a:effectLst/>
              </a:rPr>
              <a:t>Semiconductor &amp; Electronics Manufacturing</a:t>
            </a:r>
            <a:r>
              <a:rPr lang="en-US" sz="2000" b="0" i="0" dirty="0">
                <a:solidFill>
                  <a:srgbClr val="000000"/>
                </a:solidFill>
                <a:effectLst/>
              </a:rPr>
              <a:t>​</a:t>
            </a:r>
            <a:br>
              <a:rPr lang="en-US" sz="2000" b="0" i="0" dirty="0">
                <a:solidFill>
                  <a:srgbClr val="000000"/>
                </a:solidFill>
                <a:effectLst/>
              </a:rPr>
            </a:br>
            <a:r>
              <a:rPr lang="en-US" sz="2000" b="0" i="1" u="none" strike="noStrike" dirty="0">
                <a:solidFill>
                  <a:srgbClr val="000000"/>
                </a:solidFill>
                <a:effectLst/>
              </a:rPr>
              <a:t>Clark College</a:t>
            </a:r>
            <a:r>
              <a:rPr lang="en-US" sz="2000" b="0" i="0" dirty="0">
                <a:solidFill>
                  <a:srgbClr val="000000"/>
                </a:solidFill>
                <a:effectLst/>
              </a:rPr>
              <a:t>​</a:t>
            </a:r>
          </a:p>
          <a:p>
            <a:pPr algn="l" rtl="0" fontAlgn="base"/>
            <a:r>
              <a:rPr lang="en-US" sz="2000" b="0" i="0" dirty="0">
                <a:solidFill>
                  <a:srgbClr val="000000"/>
                </a:solidFill>
                <a:effectLst/>
              </a:rPr>
              <a:t>​</a:t>
            </a:r>
          </a:p>
        </p:txBody>
      </p:sp>
    </p:spTree>
    <p:extLst>
      <p:ext uri="{BB962C8B-B14F-4D97-AF65-F5344CB8AC3E}">
        <p14:creationId xmlns:p14="http://schemas.microsoft.com/office/powerpoint/2010/main" val="4266989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239504-0FF4-9E4C-1410-5CC67F5FA2A3}"/>
              </a:ext>
            </a:extLst>
          </p:cNvPr>
          <p:cNvSpPr txBox="1"/>
          <p:nvPr/>
        </p:nvSpPr>
        <p:spPr>
          <a:xfrm>
            <a:off x="0" y="334145"/>
            <a:ext cx="12192000" cy="769441"/>
          </a:xfrm>
          <a:prstGeom prst="rect">
            <a:avLst/>
          </a:prstGeom>
          <a:noFill/>
        </p:spPr>
        <p:txBody>
          <a:bodyPr wrap="square" rtlCol="0">
            <a:spAutoFit/>
          </a:bodyPr>
          <a:lstStyle/>
          <a:p>
            <a:pPr algn="ctr"/>
            <a:r>
              <a:rPr lang="en-US" sz="4400" b="1" dirty="0">
                <a:solidFill>
                  <a:srgbClr val="027874"/>
                </a:solidFill>
              </a:rPr>
              <a:t>Opportunities</a:t>
            </a:r>
          </a:p>
        </p:txBody>
      </p:sp>
      <p:sp>
        <p:nvSpPr>
          <p:cNvPr id="10" name="Rectangle 7">
            <a:extLst>
              <a:ext uri="{FF2B5EF4-FFF2-40B4-BE49-F238E27FC236}">
                <a16:creationId xmlns:a16="http://schemas.microsoft.com/office/drawing/2014/main" id="{5D550686-FC56-4650-AC1F-4D6105D6D364}"/>
              </a:ext>
            </a:extLst>
          </p:cNvPr>
          <p:cNvSpPr>
            <a:spLocks noChangeArrowheads="1"/>
          </p:cNvSpPr>
          <p:nvPr/>
        </p:nvSpPr>
        <p:spPr bwMode="auto">
          <a:xfrm>
            <a:off x="0" y="38922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extBox 1">
            <a:extLst>
              <a:ext uri="{FF2B5EF4-FFF2-40B4-BE49-F238E27FC236}">
                <a16:creationId xmlns:a16="http://schemas.microsoft.com/office/drawing/2014/main" id="{0BF8825C-AF73-4949-B2BF-4CE7B5D0280F}"/>
              </a:ext>
            </a:extLst>
          </p:cNvPr>
          <p:cNvSpPr txBox="1"/>
          <p:nvPr/>
        </p:nvSpPr>
        <p:spPr>
          <a:xfrm>
            <a:off x="537187" y="1492409"/>
            <a:ext cx="11341545" cy="4955203"/>
          </a:xfrm>
          <a:prstGeom prst="rect">
            <a:avLst/>
          </a:prstGeom>
          <a:noFill/>
        </p:spPr>
        <p:txBody>
          <a:bodyPr wrap="square" rtlCol="0">
            <a:spAutoFit/>
          </a:bodyPr>
          <a:lstStyle/>
          <a:p>
            <a:r>
              <a:rPr lang="en-US" sz="2400" b="1" dirty="0"/>
              <a:t>Free money! </a:t>
            </a:r>
            <a:r>
              <a:rPr lang="en-US" sz="2400" dirty="0"/>
              <a:t>Up to $2,500 stipends available per person for </a:t>
            </a:r>
            <a:r>
              <a:rPr lang="en-US" sz="2400" b="1" dirty="0"/>
              <a:t>IT-</a:t>
            </a:r>
            <a:r>
              <a:rPr lang="en-US" sz="2400" dirty="0"/>
              <a:t> and </a:t>
            </a:r>
            <a:r>
              <a:rPr lang="en-US" sz="2400" b="1" dirty="0"/>
              <a:t>Cybersecurity</a:t>
            </a:r>
            <a:r>
              <a:rPr lang="en-US" sz="2400" dirty="0"/>
              <a:t>-related professional development – apply at </a:t>
            </a:r>
            <a:r>
              <a:rPr lang="en-US" sz="2400" dirty="0">
                <a:hlinkClick r:id="rId2"/>
              </a:rPr>
              <a:t>https://coecyber.io/professional-development-funds-for-faculty</a:t>
            </a:r>
            <a:r>
              <a:rPr lang="en-US" sz="2400" dirty="0"/>
              <a:t> and/or </a:t>
            </a:r>
            <a:r>
              <a:rPr lang="en-US" sz="2400" u="sng" dirty="0">
                <a:hlinkClick r:id="rId3"/>
              </a:rPr>
              <a:t>https://coeforict.org/resources/professional-development/</a:t>
            </a:r>
            <a:r>
              <a:rPr lang="en-US" sz="2400" dirty="0"/>
              <a:t> </a:t>
            </a:r>
            <a:br>
              <a:rPr lang="en-US" sz="2800" dirty="0"/>
            </a:br>
            <a:endParaRPr lang="en-US" sz="2000" dirty="0"/>
          </a:p>
          <a:p>
            <a:r>
              <a:rPr lang="en-US" sz="2400" dirty="0"/>
              <a:t>Join </a:t>
            </a:r>
            <a:r>
              <a:rPr lang="en-US" sz="2400" b="1" dirty="0"/>
              <a:t>Aerospace &amp; Advanced Manufacturing </a:t>
            </a:r>
            <a:r>
              <a:rPr lang="en-US" sz="2400" dirty="0"/>
              <a:t>for Kent Valley </a:t>
            </a:r>
            <a:r>
              <a:rPr lang="en-US" sz="2400" b="1" dirty="0"/>
              <a:t>high school outreach </a:t>
            </a:r>
            <a:r>
              <a:rPr lang="en-US" sz="2400" dirty="0"/>
              <a:t>October 30, 10am - 1 pm, at Accesso ShoWare Center in Kent.</a:t>
            </a:r>
            <a:br>
              <a:rPr lang="en-US" sz="2400" dirty="0"/>
            </a:br>
            <a:r>
              <a:rPr lang="en-US" sz="2400" u="sng" dirty="0">
                <a:hlinkClick r:id="rId4"/>
              </a:rPr>
              <a:t>https://www.kentwa.gov/departments/econ-community-dev/careerexpo-employers-form</a:t>
            </a:r>
            <a:endParaRPr lang="en-US" sz="2400" u="sng" dirty="0"/>
          </a:p>
          <a:p>
            <a:endParaRPr lang="en-US" sz="2000" dirty="0"/>
          </a:p>
          <a:p>
            <a:r>
              <a:rPr lang="en-US" sz="2400" dirty="0"/>
              <a:t>Join </a:t>
            </a:r>
            <a:r>
              <a:rPr lang="en-US" sz="2400" b="1" dirty="0"/>
              <a:t>Allied Health </a:t>
            </a:r>
            <a:r>
              <a:rPr lang="en-US" sz="2400" dirty="0"/>
              <a:t>at the </a:t>
            </a:r>
            <a:r>
              <a:rPr lang="en-US" sz="2400" b="1" dirty="0"/>
              <a:t>Washington Behavioral Health Pathways Convening November 4</a:t>
            </a:r>
            <a:r>
              <a:rPr lang="en-US" sz="2400" dirty="0"/>
              <a:t> with SEIU Healthcare 1199NW Multi-Employer Training Fund and the Health Care Apprenticeship Consortium – at the </a:t>
            </a:r>
            <a:r>
              <a:rPr lang="en-US" sz="2400" b="1" dirty="0"/>
              <a:t>Museum of Flight in Seattle</a:t>
            </a:r>
            <a:r>
              <a:rPr lang="en-US" sz="2400" dirty="0"/>
              <a:t>. </a:t>
            </a:r>
          </a:p>
        </p:txBody>
      </p:sp>
      <p:sp>
        <p:nvSpPr>
          <p:cNvPr id="4" name="Rectangle 1">
            <a:extLst>
              <a:ext uri="{FF2B5EF4-FFF2-40B4-BE49-F238E27FC236}">
                <a16:creationId xmlns:a16="http://schemas.microsoft.com/office/drawing/2014/main" id="{931B19BD-5FC0-4C90-A720-68DC3BF9B0EC}"/>
              </a:ext>
            </a:extLst>
          </p:cNvPr>
          <p:cNvSpPr>
            <a:spLocks noChangeArrowheads="1"/>
          </p:cNvSpPr>
          <p:nvPr/>
        </p:nvSpPr>
        <p:spPr bwMode="auto">
          <a:xfrm>
            <a:off x="0" y="29838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a:extLst>
              <a:ext uri="{FF2B5EF4-FFF2-40B4-BE49-F238E27FC236}">
                <a16:creationId xmlns:a16="http://schemas.microsoft.com/office/drawing/2014/main" id="{43D6DB2D-BE60-4AA4-AB6D-8145B7806205}"/>
              </a:ext>
            </a:extLst>
          </p:cNvPr>
          <p:cNvSpPr>
            <a:spLocks noChangeArrowheads="1"/>
          </p:cNvSpPr>
          <p:nvPr/>
        </p:nvSpPr>
        <p:spPr bwMode="auto">
          <a:xfrm>
            <a:off x="152400" y="45078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021069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239504-0FF4-9E4C-1410-5CC67F5FA2A3}"/>
              </a:ext>
            </a:extLst>
          </p:cNvPr>
          <p:cNvSpPr txBox="1"/>
          <p:nvPr/>
        </p:nvSpPr>
        <p:spPr>
          <a:xfrm>
            <a:off x="131618" y="67375"/>
            <a:ext cx="11928763" cy="769441"/>
          </a:xfrm>
          <a:prstGeom prst="rect">
            <a:avLst/>
          </a:prstGeom>
          <a:noFill/>
        </p:spPr>
        <p:txBody>
          <a:bodyPr wrap="square" rtlCol="0">
            <a:spAutoFit/>
          </a:bodyPr>
          <a:lstStyle/>
          <a:p>
            <a:pPr algn="ctr"/>
            <a:r>
              <a:rPr lang="en-US" sz="4400" b="1" dirty="0">
                <a:solidFill>
                  <a:srgbClr val="027874"/>
                </a:solidFill>
              </a:rPr>
              <a:t>Opportunities</a:t>
            </a:r>
          </a:p>
        </p:txBody>
      </p:sp>
      <p:sp>
        <p:nvSpPr>
          <p:cNvPr id="10" name="Rectangle 7">
            <a:extLst>
              <a:ext uri="{FF2B5EF4-FFF2-40B4-BE49-F238E27FC236}">
                <a16:creationId xmlns:a16="http://schemas.microsoft.com/office/drawing/2014/main" id="{5D550686-FC56-4650-AC1F-4D6105D6D364}"/>
              </a:ext>
            </a:extLst>
          </p:cNvPr>
          <p:cNvSpPr>
            <a:spLocks noChangeArrowheads="1"/>
          </p:cNvSpPr>
          <p:nvPr/>
        </p:nvSpPr>
        <p:spPr bwMode="auto">
          <a:xfrm>
            <a:off x="0" y="15821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extBox 1">
            <a:extLst>
              <a:ext uri="{FF2B5EF4-FFF2-40B4-BE49-F238E27FC236}">
                <a16:creationId xmlns:a16="http://schemas.microsoft.com/office/drawing/2014/main" id="{0BF8825C-AF73-4949-B2BF-4CE7B5D0280F}"/>
              </a:ext>
            </a:extLst>
          </p:cNvPr>
          <p:cNvSpPr txBox="1"/>
          <p:nvPr/>
        </p:nvSpPr>
        <p:spPr>
          <a:xfrm>
            <a:off x="558801" y="836816"/>
            <a:ext cx="11074399" cy="5139869"/>
          </a:xfrm>
          <a:prstGeom prst="rect">
            <a:avLst/>
          </a:prstGeom>
          <a:noFill/>
        </p:spPr>
        <p:txBody>
          <a:bodyPr wrap="square" rtlCol="0">
            <a:spAutoFit/>
          </a:bodyPr>
          <a:lstStyle/>
          <a:p>
            <a:r>
              <a:rPr lang="en-US" sz="2400" b="1" dirty="0"/>
              <a:t>FREE energy curriculum!</a:t>
            </a:r>
            <a:r>
              <a:rPr lang="en-US" sz="2400" dirty="0"/>
              <a:t> Join Clean Energy’s </a:t>
            </a:r>
            <a:r>
              <a:rPr lang="en-US" sz="2400" b="1" dirty="0"/>
              <a:t>virtual Energy Educators’ Association Meeting</a:t>
            </a:r>
            <a:r>
              <a:rPr lang="en-US" sz="2400" dirty="0"/>
              <a:t>, November 6, 3 – 4:30pm. </a:t>
            </a:r>
            <a:r>
              <a:rPr lang="en-US" sz="2400" dirty="0">
                <a:hlinkClick r:id="rId2"/>
              </a:rPr>
              <a:t>monica.brummer@centralia.edu</a:t>
            </a:r>
            <a:r>
              <a:rPr lang="en-US" sz="2400" dirty="0"/>
              <a:t> </a:t>
            </a:r>
          </a:p>
          <a:p>
            <a:endParaRPr lang="en-US" sz="2000" b="1" dirty="0"/>
          </a:p>
          <a:p>
            <a:r>
              <a:rPr lang="en-US" sz="2400" b="1" dirty="0"/>
              <a:t>Registration is open! </a:t>
            </a:r>
            <a:r>
              <a:rPr lang="en-US" sz="2400" dirty="0"/>
              <a:t>Careers in Education’s </a:t>
            </a:r>
            <a:r>
              <a:rPr lang="en-US" sz="2400" b="1" dirty="0"/>
              <a:t>Workforce Deans’ Academy </a:t>
            </a:r>
            <a:r>
              <a:rPr lang="en-US" sz="2400" dirty="0"/>
              <a:t>and two </a:t>
            </a:r>
            <a:r>
              <a:rPr lang="en-US" sz="2400" b="1" dirty="0"/>
              <a:t>Basic Boot Camps</a:t>
            </a:r>
            <a:r>
              <a:rPr lang="en-US" sz="2400" dirty="0"/>
              <a:t> for Professional/Technical Faculty. </a:t>
            </a:r>
            <a:r>
              <a:rPr lang="en-US" sz="2400" u="sng" dirty="0">
                <a:hlinkClick r:id="rId3"/>
              </a:rPr>
              <a:t>jrwells@greenriver.edu</a:t>
            </a:r>
            <a:r>
              <a:rPr lang="en-US" sz="2400" dirty="0"/>
              <a:t> </a:t>
            </a:r>
          </a:p>
          <a:p>
            <a:endParaRPr lang="en-US" sz="2000" b="1" dirty="0"/>
          </a:p>
          <a:p>
            <a:r>
              <a:rPr lang="en-US" sz="2400" b="1" dirty="0"/>
              <a:t>Save the date! </a:t>
            </a:r>
            <a:r>
              <a:rPr lang="en-US" sz="2400" dirty="0"/>
              <a:t>Construction’s </a:t>
            </a:r>
            <a:r>
              <a:rPr lang="en-US" sz="2400" b="1" i="1" dirty="0"/>
              <a:t>2026 Enlighten Women’s Forum </a:t>
            </a:r>
            <a:r>
              <a:rPr lang="en-US" sz="2400" dirty="0"/>
              <a:t>at Clover Park Technical College </a:t>
            </a:r>
            <a:r>
              <a:rPr lang="en-US" sz="2400" b="1" dirty="0"/>
              <a:t>March 11 </a:t>
            </a:r>
            <a:r>
              <a:rPr lang="en-US" sz="2400" dirty="0"/>
              <a:t>for an in-person event designed to empower, connect, and celebrate women in the construction, manufacturing, and skilled trades sectors. </a:t>
            </a:r>
            <a:r>
              <a:rPr lang="en-US" sz="2400" dirty="0">
                <a:hlinkClick r:id="rId4"/>
              </a:rPr>
              <a:t>https://www.constructioncenterofexcellence.com</a:t>
            </a:r>
            <a:r>
              <a:rPr lang="en-US" sz="2400" dirty="0"/>
              <a:t> </a:t>
            </a:r>
          </a:p>
          <a:p>
            <a:endParaRPr lang="en-US" sz="2400" u="sng" dirty="0"/>
          </a:p>
          <a:p>
            <a:r>
              <a:rPr lang="en-US" sz="2400" b="1" dirty="0"/>
              <a:t>Check it out! </a:t>
            </a:r>
            <a:r>
              <a:rPr lang="en-US" sz="2400" dirty="0"/>
              <a:t>Marine Manufacturing &amp; Technology supports the expansion of </a:t>
            </a:r>
            <a:r>
              <a:rPr lang="en-US" sz="2400" b="1" dirty="0"/>
              <a:t>high-quality welding education </a:t>
            </a:r>
            <a:r>
              <a:rPr lang="en-US" sz="2400" dirty="0"/>
              <a:t>through the MAC Welding and Fabrication Model Frameworks, recently approved by OSPI. </a:t>
            </a:r>
            <a:r>
              <a:rPr lang="en-US" sz="2400" u="sng" dirty="0">
                <a:hlinkClick r:id="rId5"/>
              </a:rPr>
              <a:t>TeachWelding.org</a:t>
            </a:r>
            <a:r>
              <a:rPr lang="en-US" sz="2400" dirty="0"/>
              <a:t> </a:t>
            </a:r>
          </a:p>
        </p:txBody>
      </p:sp>
    </p:spTree>
    <p:extLst>
      <p:ext uri="{BB962C8B-B14F-4D97-AF65-F5344CB8AC3E}">
        <p14:creationId xmlns:p14="http://schemas.microsoft.com/office/powerpoint/2010/main" val="2263487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239504-0FF4-9E4C-1410-5CC67F5FA2A3}"/>
              </a:ext>
            </a:extLst>
          </p:cNvPr>
          <p:cNvSpPr txBox="1"/>
          <p:nvPr/>
        </p:nvSpPr>
        <p:spPr>
          <a:xfrm>
            <a:off x="131618" y="346152"/>
            <a:ext cx="11928763" cy="769441"/>
          </a:xfrm>
          <a:prstGeom prst="rect">
            <a:avLst/>
          </a:prstGeom>
          <a:noFill/>
        </p:spPr>
        <p:txBody>
          <a:bodyPr wrap="square" rtlCol="0">
            <a:spAutoFit/>
          </a:bodyPr>
          <a:lstStyle/>
          <a:p>
            <a:pPr algn="ctr"/>
            <a:r>
              <a:rPr lang="en-US" sz="4400" b="1" dirty="0">
                <a:solidFill>
                  <a:srgbClr val="027874"/>
                </a:solidFill>
              </a:rPr>
              <a:t>Recent Projects</a:t>
            </a:r>
          </a:p>
        </p:txBody>
      </p:sp>
      <p:sp>
        <p:nvSpPr>
          <p:cNvPr id="10" name="Rectangle 7">
            <a:extLst>
              <a:ext uri="{FF2B5EF4-FFF2-40B4-BE49-F238E27FC236}">
                <a16:creationId xmlns:a16="http://schemas.microsoft.com/office/drawing/2014/main" id="{5D550686-FC56-4650-AC1F-4D6105D6D364}"/>
              </a:ext>
            </a:extLst>
          </p:cNvPr>
          <p:cNvSpPr>
            <a:spLocks noChangeArrowheads="1"/>
          </p:cNvSpPr>
          <p:nvPr/>
        </p:nvSpPr>
        <p:spPr bwMode="auto">
          <a:xfrm>
            <a:off x="0" y="4369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extBox 1">
            <a:extLst>
              <a:ext uri="{FF2B5EF4-FFF2-40B4-BE49-F238E27FC236}">
                <a16:creationId xmlns:a16="http://schemas.microsoft.com/office/drawing/2014/main" id="{0BF8825C-AF73-4949-B2BF-4CE7B5D0280F}"/>
              </a:ext>
            </a:extLst>
          </p:cNvPr>
          <p:cNvSpPr txBox="1"/>
          <p:nvPr/>
        </p:nvSpPr>
        <p:spPr>
          <a:xfrm>
            <a:off x="558801" y="1294011"/>
            <a:ext cx="11074399" cy="3785652"/>
          </a:xfrm>
          <a:prstGeom prst="rect">
            <a:avLst/>
          </a:prstGeom>
          <a:noFill/>
        </p:spPr>
        <p:txBody>
          <a:bodyPr wrap="square" rtlCol="0">
            <a:spAutoFit/>
          </a:bodyPr>
          <a:lstStyle/>
          <a:p>
            <a:r>
              <a:rPr lang="en-US" sz="2400" dirty="0"/>
              <a:t>Students from across 7 colleges recently returned from Vietnam through the </a:t>
            </a:r>
            <a:r>
              <a:rPr lang="en-US" sz="2400" b="1" dirty="0"/>
              <a:t>Follow the Supply Chain Study Abroad </a:t>
            </a:r>
            <a:r>
              <a:rPr lang="en-US" sz="2400" dirty="0"/>
              <a:t>program with the Global Trade &amp; Supply Chain Management and Homeland Security-Emergency Management COEs.</a:t>
            </a:r>
          </a:p>
          <a:p>
            <a:endParaRPr lang="en-US" sz="2400" b="1" dirty="0"/>
          </a:p>
          <a:p>
            <a:r>
              <a:rPr lang="en-US" sz="2400" dirty="0"/>
              <a:t>Updated Agriculture &amp; Natural </a:t>
            </a:r>
            <a:r>
              <a:rPr lang="en-US" sz="2400" b="1" dirty="0"/>
              <a:t>Resource career pathways and education resources guide</a:t>
            </a:r>
            <a:r>
              <a:rPr lang="en-US" sz="2400" dirty="0"/>
              <a:t> now available at </a:t>
            </a:r>
            <a:r>
              <a:rPr lang="en-US" sz="2400" dirty="0">
                <a:hlinkClick r:id="rId2"/>
              </a:rPr>
              <a:t>https://agcenterofexcellence.com/program-guide/</a:t>
            </a:r>
            <a:r>
              <a:rPr lang="en-US" sz="2400" dirty="0"/>
              <a:t>. </a:t>
            </a:r>
          </a:p>
          <a:p>
            <a:endParaRPr lang="en-US" sz="2400" b="1" dirty="0"/>
          </a:p>
          <a:p>
            <a:r>
              <a:rPr lang="en-US" sz="2400" b="1" dirty="0"/>
              <a:t>New Industrial Technician cohort</a:t>
            </a:r>
            <a:r>
              <a:rPr lang="en-US" sz="2400" dirty="0"/>
              <a:t> began this fall at Clark College’s Advanced Manufacturing Center with support from Semiconductor &amp; Electronics Manufacturing COE. </a:t>
            </a:r>
          </a:p>
        </p:txBody>
      </p:sp>
    </p:spTree>
    <p:extLst>
      <p:ext uri="{BB962C8B-B14F-4D97-AF65-F5344CB8AC3E}">
        <p14:creationId xmlns:p14="http://schemas.microsoft.com/office/powerpoint/2010/main" val="3176023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239504-0FF4-9E4C-1410-5CC67F5FA2A3}"/>
              </a:ext>
            </a:extLst>
          </p:cNvPr>
          <p:cNvSpPr txBox="1"/>
          <p:nvPr/>
        </p:nvSpPr>
        <p:spPr>
          <a:xfrm>
            <a:off x="131618" y="569177"/>
            <a:ext cx="11928763" cy="769441"/>
          </a:xfrm>
          <a:prstGeom prst="rect">
            <a:avLst/>
          </a:prstGeom>
          <a:noFill/>
        </p:spPr>
        <p:txBody>
          <a:bodyPr wrap="square" rtlCol="0">
            <a:spAutoFit/>
          </a:bodyPr>
          <a:lstStyle/>
          <a:p>
            <a:pPr algn="ctr"/>
            <a:r>
              <a:rPr lang="en-US" sz="4400" b="1" dirty="0">
                <a:solidFill>
                  <a:srgbClr val="027874"/>
                </a:solidFill>
              </a:rPr>
              <a:t>Recent Projects</a:t>
            </a:r>
          </a:p>
        </p:txBody>
      </p:sp>
      <p:sp>
        <p:nvSpPr>
          <p:cNvPr id="10" name="Rectangle 7">
            <a:extLst>
              <a:ext uri="{FF2B5EF4-FFF2-40B4-BE49-F238E27FC236}">
                <a16:creationId xmlns:a16="http://schemas.microsoft.com/office/drawing/2014/main" id="{5D550686-FC56-4650-AC1F-4D6105D6D364}"/>
              </a:ext>
            </a:extLst>
          </p:cNvPr>
          <p:cNvSpPr>
            <a:spLocks noChangeArrowheads="1"/>
          </p:cNvSpPr>
          <p:nvPr/>
        </p:nvSpPr>
        <p:spPr bwMode="auto">
          <a:xfrm>
            <a:off x="0" y="66001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 name="TextBox 1">
            <a:extLst>
              <a:ext uri="{FF2B5EF4-FFF2-40B4-BE49-F238E27FC236}">
                <a16:creationId xmlns:a16="http://schemas.microsoft.com/office/drawing/2014/main" id="{0BF8825C-AF73-4949-B2BF-4CE7B5D0280F}"/>
              </a:ext>
            </a:extLst>
          </p:cNvPr>
          <p:cNvSpPr txBox="1"/>
          <p:nvPr/>
        </p:nvSpPr>
        <p:spPr>
          <a:xfrm>
            <a:off x="558801" y="1338618"/>
            <a:ext cx="11074399" cy="4154984"/>
          </a:xfrm>
          <a:prstGeom prst="rect">
            <a:avLst/>
          </a:prstGeom>
          <a:noFill/>
        </p:spPr>
        <p:txBody>
          <a:bodyPr wrap="square" rtlCol="0">
            <a:spAutoFit/>
          </a:bodyPr>
          <a:lstStyle/>
          <a:p>
            <a:endParaRPr lang="en-US" sz="2400" b="1" dirty="0"/>
          </a:p>
          <a:p>
            <a:pPr marL="0" marR="0" algn="l">
              <a:spcBef>
                <a:spcPts val="0"/>
              </a:spcBef>
              <a:spcAft>
                <a:spcPts val="0"/>
              </a:spcAft>
            </a:pPr>
            <a:r>
              <a:rPr lang="en-US" sz="2400" b="1" i="0" dirty="0">
                <a:solidFill>
                  <a:srgbClr val="242424"/>
                </a:solidFill>
                <a:effectLst/>
                <a:latin typeface="inherit"/>
              </a:rPr>
              <a:t>Accelerating Cybersecurity Workforce Development through Aligned Pathways and Micro-Credentials</a:t>
            </a:r>
            <a:endParaRPr lang="en-US" sz="2400" b="0" i="0" dirty="0">
              <a:solidFill>
                <a:srgbClr val="242424"/>
              </a:solidFill>
              <a:effectLst/>
              <a:latin typeface="Aptos" panose="02110004020202020204"/>
            </a:endParaRPr>
          </a:p>
          <a:p>
            <a:pPr marL="0" marR="0" algn="l">
              <a:spcBef>
                <a:spcPts val="0"/>
              </a:spcBef>
              <a:spcAft>
                <a:spcPts val="0"/>
              </a:spcAft>
            </a:pPr>
            <a:r>
              <a:rPr lang="en-US" sz="2400" b="0" i="0" dirty="0">
                <a:solidFill>
                  <a:srgbClr val="242424"/>
                </a:solidFill>
                <a:effectLst/>
                <a:latin typeface="inherit"/>
              </a:rPr>
              <a:t>The Cybersecurity Center of Excellence at Whatcom Community College is leading a two-year </a:t>
            </a:r>
            <a:r>
              <a:rPr lang="en-US" sz="2400" b="0" i="0" u="sng" dirty="0">
                <a:solidFill>
                  <a:srgbClr val="0000FF"/>
                </a:solidFill>
                <a:effectLst/>
                <a:latin typeface="inherit"/>
                <a:hlinkClick r:id="rId2" tooltip="Original URL: https://www.nist.gov/news-events/news/2025/05/ramping-funding-opportunity-community-based-cybersecurity-education-and. Click or tap if you trust this link."/>
              </a:rPr>
              <a:t>NIST RAMPS</a:t>
            </a:r>
            <a:r>
              <a:rPr lang="en-US" sz="2400" b="0" i="0" dirty="0">
                <a:solidFill>
                  <a:srgbClr val="242424"/>
                </a:solidFill>
                <a:effectLst/>
                <a:latin typeface="inherit"/>
              </a:rPr>
              <a:t> initiative to expand cybersecurity pathways across Washington State. In partnership with Northwest Educational Service District 189, WaTech, and Microsoft, the project will pilot stackable micro-credentials, raise awareness of cyber careers, and strengthen K–20 to workforce transitions. Efforts focus on critical roles in cloud security and AI engineering to address more than 13,000 unfilled cybersecurity jobs statewide.</a:t>
            </a:r>
            <a:endParaRPr lang="en-US" sz="2400" b="0" i="0" dirty="0">
              <a:solidFill>
                <a:srgbClr val="242424"/>
              </a:solidFill>
              <a:effectLst/>
              <a:latin typeface="Aptos" panose="02110004020202020204"/>
            </a:endParaRPr>
          </a:p>
          <a:p>
            <a:endParaRPr lang="en-US" sz="2400" b="1" dirty="0"/>
          </a:p>
        </p:txBody>
      </p:sp>
    </p:spTree>
    <p:extLst>
      <p:ext uri="{BB962C8B-B14F-4D97-AF65-F5344CB8AC3E}">
        <p14:creationId xmlns:p14="http://schemas.microsoft.com/office/powerpoint/2010/main" val="2799822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hlinkClick r:id="rId2"/>
            <a:extLst>
              <a:ext uri="{FF2B5EF4-FFF2-40B4-BE49-F238E27FC236}">
                <a16:creationId xmlns:a16="http://schemas.microsoft.com/office/drawing/2014/main" id="{159C79CA-110B-4EAC-8291-0E3A6A06F8B6}"/>
              </a:ext>
            </a:extLst>
          </p:cNvPr>
          <p:cNvPicPr>
            <a:picLocks noChangeAspect="1"/>
          </p:cNvPicPr>
          <p:nvPr/>
        </p:nvPicPr>
        <p:blipFill rotWithShape="1">
          <a:blip r:embed="rId3"/>
          <a:srcRect t="39580" b="41522"/>
          <a:stretch/>
        </p:blipFill>
        <p:spPr>
          <a:xfrm>
            <a:off x="2667000" y="2714400"/>
            <a:ext cx="6858000" cy="1296000"/>
          </a:xfrm>
          <a:prstGeom prst="rect">
            <a:avLst/>
          </a:prstGeom>
        </p:spPr>
      </p:pic>
      <p:pic>
        <p:nvPicPr>
          <p:cNvPr id="1030" name="Picture 6" descr="Premium Vector | Mouse icon vector">
            <a:extLst>
              <a:ext uri="{FF2B5EF4-FFF2-40B4-BE49-F238E27FC236}">
                <a16:creationId xmlns:a16="http://schemas.microsoft.com/office/drawing/2014/main" id="{9A6306CD-515B-4C60-9430-7209B3F02C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84809" y="3362400"/>
            <a:ext cx="1354591" cy="135459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A black background with blue text&#10;&#10;AI-generated content may be incorrect.">
            <a:extLst>
              <a:ext uri="{FF2B5EF4-FFF2-40B4-BE49-F238E27FC236}">
                <a16:creationId xmlns:a16="http://schemas.microsoft.com/office/drawing/2014/main" id="{EEAFE489-FFF9-D72C-E7B9-EFA09D3E7E09}"/>
              </a:ext>
            </a:extLst>
          </p:cNvPr>
          <p:cNvPicPr>
            <a:picLocks noChangeAspect="1"/>
          </p:cNvPicPr>
          <p:nvPr/>
        </p:nvPicPr>
        <p:blipFill>
          <a:blip r:embed="rId5"/>
          <a:stretch>
            <a:fillRect/>
          </a:stretch>
        </p:blipFill>
        <p:spPr>
          <a:xfrm>
            <a:off x="3950299" y="711809"/>
            <a:ext cx="4291402" cy="1296000"/>
          </a:xfrm>
          <a:prstGeom prst="rect">
            <a:avLst/>
          </a:prstGeom>
        </p:spPr>
      </p:pic>
    </p:spTree>
    <p:extLst>
      <p:ext uri="{BB962C8B-B14F-4D97-AF65-F5344CB8AC3E}">
        <p14:creationId xmlns:p14="http://schemas.microsoft.com/office/powerpoint/2010/main" val="3067626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4c46550-94b8-4b0b-a37c-350b2ecbc9c4">
      <Terms xmlns="http://schemas.microsoft.com/office/infopath/2007/PartnerControls"/>
    </lcf76f155ced4ddcb4097134ff3c332f>
    <TaxCatchAll xmlns="e95d2a80-7ef7-4f0d-92ff-019137b82ee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656819D42D5ED438F90C99DD70A3C63" ma:contentTypeVersion="18" ma:contentTypeDescription="Create a new document." ma:contentTypeScope="" ma:versionID="7a6acb8fe66cf6a637234e217f620a86">
  <xsd:schema xmlns:xsd="http://www.w3.org/2001/XMLSchema" xmlns:xs="http://www.w3.org/2001/XMLSchema" xmlns:p="http://schemas.microsoft.com/office/2006/metadata/properties" xmlns:ns2="e4c46550-94b8-4b0b-a37c-350b2ecbc9c4" xmlns:ns3="e95d2a80-7ef7-4f0d-92ff-019137b82ee1" targetNamespace="http://schemas.microsoft.com/office/2006/metadata/properties" ma:root="true" ma:fieldsID="32f71a963d8ba64607013e282d8ac92d" ns2:_="" ns3:_="">
    <xsd:import namespace="e4c46550-94b8-4b0b-a37c-350b2ecbc9c4"/>
    <xsd:import namespace="e95d2a80-7ef7-4f0d-92ff-019137b82ee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lcf76f155ced4ddcb4097134ff3c332f" minOccurs="0"/>
                <xsd:element ref="ns3:TaxCatchAll"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c46550-94b8-4b0b-a37c-350b2ecbc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09ceefff-b449-4540-b257-cfd7cebd8e08"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5d2a80-7ef7-4f0d-92ff-019137b82ee1"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ee777e87-32c5-4aff-82ad-f5bef86496c3}" ma:internalName="TaxCatchAll" ma:showField="CatchAllData" ma:web="e95d2a80-7ef7-4f0d-92ff-019137b82ee1">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4E61C45-3C93-4AB5-962B-77F83302B2EA}">
  <ds:schemaRefs>
    <ds:schemaRef ds:uri="e4c46550-94b8-4b0b-a37c-350b2ecbc9c4"/>
    <ds:schemaRef ds:uri="e95d2a80-7ef7-4f0d-92ff-019137b82ee1"/>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568CC3C-D58F-414F-BB00-3797DA642873}">
  <ds:schemaRefs>
    <ds:schemaRef ds:uri="http://schemas.microsoft.com/sharepoint/v3/contenttype/forms"/>
  </ds:schemaRefs>
</ds:datastoreItem>
</file>

<file path=customXml/itemProps3.xml><?xml version="1.0" encoding="utf-8"?>
<ds:datastoreItem xmlns:ds="http://schemas.openxmlformats.org/officeDocument/2006/customXml" ds:itemID="{DE75FE43-2C8E-4657-B07D-B9481EB32694}">
  <ds:schemaRefs>
    <ds:schemaRef ds:uri="e4c46550-94b8-4b0b-a37c-350b2ecbc9c4"/>
    <ds:schemaRef ds:uri="e95d2a80-7ef7-4f0d-92ff-019137b82ee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219</TotalTime>
  <Words>546</Words>
  <Application>Microsoft Office PowerPoint</Application>
  <PresentationFormat>Widescreen</PresentationFormat>
  <Paragraphs>48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inherit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Trendler</dc:creator>
  <cp:lastModifiedBy>Brianna Rockenstire</cp:lastModifiedBy>
  <cp:revision>9</cp:revision>
  <dcterms:created xsi:type="dcterms:W3CDTF">2024-04-13T20:48:10Z</dcterms:created>
  <dcterms:modified xsi:type="dcterms:W3CDTF">2025-10-15T17:40:49Z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0x010100E656819D42D5ED438F90C99DD70A3C63</vt:lpwstr>
  </property>
  <property fmtid="{D5CDD505-2E9C-101B-9397-08002B2CF9AE}" pid="3" name="MediaServiceImageTags">
    <vt:lpwstr/>
  </property>
</Properties>
</file>