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600" r:id="rId5"/>
    <p:sldId id="599" r:id="rId6"/>
    <p:sldId id="402" r:id="rId7"/>
    <p:sldId id="602" r:id="rId8"/>
    <p:sldId id="403" r:id="rId9"/>
    <p:sldId id="269" r:id="rId10"/>
    <p:sldId id="404" r:id="rId11"/>
    <p:sldId id="261" r:id="rId12"/>
    <p:sldId id="262" r:id="rId13"/>
    <p:sldId id="263" r:id="rId14"/>
    <p:sldId id="603" r:id="rId15"/>
    <p:sldId id="606" r:id="rId16"/>
    <p:sldId id="604" r:id="rId17"/>
    <p:sldId id="605" r:id="rId18"/>
    <p:sldId id="60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4FCF33-BE01-4F9C-AE6F-73DFA5D4F806}" v="29" dt="2024-10-14T19:38:36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9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Shaver" userId="6f4a5d09-9e6b-434a-bee6-490ea6afbbbb" providerId="ADAL" clId="{6C4FCF33-BE01-4F9C-AE6F-73DFA5D4F806}"/>
    <pc:docChg chg="undo custSel addSld delSld modSld sldOrd">
      <pc:chgData name="Irene Shaver" userId="6f4a5d09-9e6b-434a-bee6-490ea6afbbbb" providerId="ADAL" clId="{6C4FCF33-BE01-4F9C-AE6F-73DFA5D4F806}" dt="2024-10-14T20:08:04.979" v="4279" actId="20577"/>
      <pc:docMkLst>
        <pc:docMk/>
      </pc:docMkLst>
      <pc:sldChg chg="modSp mod">
        <pc:chgData name="Irene Shaver" userId="6f4a5d09-9e6b-434a-bee6-490ea6afbbbb" providerId="ADAL" clId="{6C4FCF33-BE01-4F9C-AE6F-73DFA5D4F806}" dt="2024-10-14T17:02:07.276" v="60" actId="1076"/>
        <pc:sldMkLst>
          <pc:docMk/>
          <pc:sldMk cId="0" sldId="261"/>
        </pc:sldMkLst>
        <pc:spChg chg="mod">
          <ac:chgData name="Irene Shaver" userId="6f4a5d09-9e6b-434a-bee6-490ea6afbbbb" providerId="ADAL" clId="{6C4FCF33-BE01-4F9C-AE6F-73DFA5D4F806}" dt="2024-10-03T15:02:14.761" v="34" actId="27636"/>
          <ac:spMkLst>
            <pc:docMk/>
            <pc:sldMk cId="0" sldId="261"/>
            <ac:spMk id="235" creationId="{00000000-0000-0000-0000-000000000000}"/>
          </ac:spMkLst>
        </pc:spChg>
        <pc:picChg chg="mod">
          <ac:chgData name="Irene Shaver" userId="6f4a5d09-9e6b-434a-bee6-490ea6afbbbb" providerId="ADAL" clId="{6C4FCF33-BE01-4F9C-AE6F-73DFA5D4F806}" dt="2024-10-14T17:02:07.276" v="60" actId="1076"/>
          <ac:picMkLst>
            <pc:docMk/>
            <pc:sldMk cId="0" sldId="261"/>
            <ac:picMk id="236" creationId="{00000000-0000-0000-0000-000000000000}"/>
          </ac:picMkLst>
        </pc:picChg>
      </pc:sldChg>
      <pc:sldChg chg="modSp mod">
        <pc:chgData name="Irene Shaver" userId="6f4a5d09-9e6b-434a-bee6-490ea6afbbbb" providerId="ADAL" clId="{6C4FCF33-BE01-4F9C-AE6F-73DFA5D4F806}" dt="2024-10-03T16:01:22.236" v="42" actId="1076"/>
        <pc:sldMkLst>
          <pc:docMk/>
          <pc:sldMk cId="0" sldId="262"/>
        </pc:sldMkLst>
        <pc:spChg chg="mod">
          <ac:chgData name="Irene Shaver" userId="6f4a5d09-9e6b-434a-bee6-490ea6afbbbb" providerId="ADAL" clId="{6C4FCF33-BE01-4F9C-AE6F-73DFA5D4F806}" dt="2024-10-03T15:02:14.769" v="35" actId="27636"/>
          <ac:spMkLst>
            <pc:docMk/>
            <pc:sldMk cId="0" sldId="262"/>
            <ac:spMk id="241" creationId="{00000000-0000-0000-0000-000000000000}"/>
          </ac:spMkLst>
        </pc:spChg>
        <pc:picChg chg="mod ord">
          <ac:chgData name="Irene Shaver" userId="6f4a5d09-9e6b-434a-bee6-490ea6afbbbb" providerId="ADAL" clId="{6C4FCF33-BE01-4F9C-AE6F-73DFA5D4F806}" dt="2024-10-03T16:01:22.236" v="42" actId="1076"/>
          <ac:picMkLst>
            <pc:docMk/>
            <pc:sldMk cId="0" sldId="262"/>
            <ac:picMk id="242" creationId="{00000000-0000-0000-0000-000000000000}"/>
          </ac:picMkLst>
        </pc:picChg>
        <pc:picChg chg="mod">
          <ac:chgData name="Irene Shaver" userId="6f4a5d09-9e6b-434a-bee6-490ea6afbbbb" providerId="ADAL" clId="{6C4FCF33-BE01-4F9C-AE6F-73DFA5D4F806}" dt="2024-10-03T16:01:14.289" v="39" actId="1076"/>
          <ac:picMkLst>
            <pc:docMk/>
            <pc:sldMk cId="0" sldId="262"/>
            <ac:picMk id="243" creationId="{00000000-0000-0000-0000-000000000000}"/>
          </ac:picMkLst>
        </pc:picChg>
      </pc:sldChg>
      <pc:sldChg chg="modSp mod">
        <pc:chgData name="Irene Shaver" userId="6f4a5d09-9e6b-434a-bee6-490ea6afbbbb" providerId="ADAL" clId="{6C4FCF33-BE01-4F9C-AE6F-73DFA5D4F806}" dt="2024-10-14T19:38:01.493" v="3725" actId="313"/>
        <pc:sldMkLst>
          <pc:docMk/>
          <pc:sldMk cId="0" sldId="263"/>
        </pc:sldMkLst>
        <pc:spChg chg="mod">
          <ac:chgData name="Irene Shaver" userId="6f4a5d09-9e6b-434a-bee6-490ea6afbbbb" providerId="ADAL" clId="{6C4FCF33-BE01-4F9C-AE6F-73DFA5D4F806}" dt="2024-10-14T19:38:01.493" v="3725" actId="313"/>
          <ac:spMkLst>
            <pc:docMk/>
            <pc:sldMk cId="0" sldId="263"/>
            <ac:spMk id="249" creationId="{00000000-0000-0000-0000-000000000000}"/>
          </ac:spMkLst>
        </pc:spChg>
      </pc:sldChg>
      <pc:sldChg chg="ord">
        <pc:chgData name="Irene Shaver" userId="6f4a5d09-9e6b-434a-bee6-490ea6afbbbb" providerId="ADAL" clId="{6C4FCF33-BE01-4F9C-AE6F-73DFA5D4F806}" dt="2024-10-14T17:18:39.119" v="593"/>
        <pc:sldMkLst>
          <pc:docMk/>
          <pc:sldMk cId="3941687967" sldId="269"/>
        </pc:sldMkLst>
      </pc:sldChg>
      <pc:sldChg chg="modSp del mod">
        <pc:chgData name="Irene Shaver" userId="6f4a5d09-9e6b-434a-bee6-490ea6afbbbb" providerId="ADAL" clId="{6C4FCF33-BE01-4F9C-AE6F-73DFA5D4F806}" dt="2024-10-14T17:07:55.940" v="106" actId="47"/>
        <pc:sldMkLst>
          <pc:docMk/>
          <pc:sldMk cId="1592426825" sldId="401"/>
        </pc:sldMkLst>
        <pc:spChg chg="mod">
          <ac:chgData name="Irene Shaver" userId="6f4a5d09-9e6b-434a-bee6-490ea6afbbbb" providerId="ADAL" clId="{6C4FCF33-BE01-4F9C-AE6F-73DFA5D4F806}" dt="2024-10-14T17:03:56.208" v="74" actId="1076"/>
          <ac:spMkLst>
            <pc:docMk/>
            <pc:sldMk cId="1592426825" sldId="401"/>
            <ac:spMk id="2" creationId="{00000000-0000-0000-0000-000000000000}"/>
          </ac:spMkLst>
        </pc:spChg>
        <pc:spChg chg="mod">
          <ac:chgData name="Irene Shaver" userId="6f4a5d09-9e6b-434a-bee6-490ea6afbbbb" providerId="ADAL" clId="{6C4FCF33-BE01-4F9C-AE6F-73DFA5D4F806}" dt="2024-10-14T17:04:20.261" v="100" actId="3626"/>
          <ac:spMkLst>
            <pc:docMk/>
            <pc:sldMk cId="1592426825" sldId="401"/>
            <ac:spMk id="3" creationId="{00000000-0000-0000-0000-000000000000}"/>
          </ac:spMkLst>
        </pc:spChg>
      </pc:sldChg>
      <pc:sldChg chg="addSp delSp modSp mod modNotesTx">
        <pc:chgData name="Irene Shaver" userId="6f4a5d09-9e6b-434a-bee6-490ea6afbbbb" providerId="ADAL" clId="{6C4FCF33-BE01-4F9C-AE6F-73DFA5D4F806}" dt="2024-10-14T18:18:45.019" v="3241" actId="1076"/>
        <pc:sldMkLst>
          <pc:docMk/>
          <pc:sldMk cId="249654595" sldId="402"/>
        </pc:sldMkLst>
        <pc:spChg chg="del">
          <ac:chgData name="Irene Shaver" userId="6f4a5d09-9e6b-434a-bee6-490ea6afbbbb" providerId="ADAL" clId="{6C4FCF33-BE01-4F9C-AE6F-73DFA5D4F806}" dt="2024-10-14T18:01:23.386" v="2955" actId="478"/>
          <ac:spMkLst>
            <pc:docMk/>
            <pc:sldMk cId="249654595" sldId="402"/>
            <ac:spMk id="2" creationId="{BDE2B1FE-61E8-24B0-708C-D717E5A085A3}"/>
          </ac:spMkLst>
        </pc:spChg>
        <pc:spChg chg="add mod">
          <ac:chgData name="Irene Shaver" userId="6f4a5d09-9e6b-434a-bee6-490ea6afbbbb" providerId="ADAL" clId="{6C4FCF33-BE01-4F9C-AE6F-73DFA5D4F806}" dt="2024-10-14T18:18:45.019" v="3241" actId="1076"/>
          <ac:spMkLst>
            <pc:docMk/>
            <pc:sldMk cId="249654595" sldId="402"/>
            <ac:spMk id="3" creationId="{746E33AD-3B4D-1636-1B9E-D8A009E67283}"/>
          </ac:spMkLst>
        </pc:spChg>
        <pc:picChg chg="mod">
          <ac:chgData name="Irene Shaver" userId="6f4a5d09-9e6b-434a-bee6-490ea6afbbbb" providerId="ADAL" clId="{6C4FCF33-BE01-4F9C-AE6F-73DFA5D4F806}" dt="2024-10-14T18:01:51.569" v="2963" actId="1076"/>
          <ac:picMkLst>
            <pc:docMk/>
            <pc:sldMk cId="249654595" sldId="402"/>
            <ac:picMk id="6" creationId="{BCEA828F-7341-4ED0-37AC-236ABA4250BB}"/>
          </ac:picMkLst>
        </pc:picChg>
      </pc:sldChg>
      <pc:sldChg chg="addSp modSp new mod">
        <pc:chgData name="Irene Shaver" userId="6f4a5d09-9e6b-434a-bee6-490ea6afbbbb" providerId="ADAL" clId="{6C4FCF33-BE01-4F9C-AE6F-73DFA5D4F806}" dt="2024-10-14T17:00:56.962" v="58" actId="1076"/>
        <pc:sldMkLst>
          <pc:docMk/>
          <pc:sldMk cId="1306416094" sldId="403"/>
        </pc:sldMkLst>
        <pc:spChg chg="add mod">
          <ac:chgData name="Irene Shaver" userId="6f4a5d09-9e6b-434a-bee6-490ea6afbbbb" providerId="ADAL" clId="{6C4FCF33-BE01-4F9C-AE6F-73DFA5D4F806}" dt="2024-10-14T17:00:52.627" v="56" actId="207"/>
          <ac:spMkLst>
            <pc:docMk/>
            <pc:sldMk cId="1306416094" sldId="403"/>
            <ac:spMk id="6" creationId="{714236AC-EEF8-9D3F-BF5B-7640A516435D}"/>
          </ac:spMkLst>
        </pc:spChg>
        <pc:spChg chg="add mod">
          <ac:chgData name="Irene Shaver" userId="6f4a5d09-9e6b-434a-bee6-490ea6afbbbb" providerId="ADAL" clId="{6C4FCF33-BE01-4F9C-AE6F-73DFA5D4F806}" dt="2024-10-14T17:00:48.599" v="55" actId="207"/>
          <ac:spMkLst>
            <pc:docMk/>
            <pc:sldMk cId="1306416094" sldId="403"/>
            <ac:spMk id="8" creationId="{51F3802A-14EF-4682-5094-3E0D6080576E}"/>
          </ac:spMkLst>
        </pc:spChg>
        <pc:picChg chg="add mod">
          <ac:chgData name="Irene Shaver" userId="6f4a5d09-9e6b-434a-bee6-490ea6afbbbb" providerId="ADAL" clId="{6C4FCF33-BE01-4F9C-AE6F-73DFA5D4F806}" dt="2024-10-14T17:00:56.962" v="58" actId="1076"/>
          <ac:picMkLst>
            <pc:docMk/>
            <pc:sldMk cId="1306416094" sldId="403"/>
            <ac:picMk id="1026" creationId="{128BFAD5-0F79-DDDF-6AB6-2C43CF5B01E1}"/>
          </ac:picMkLst>
        </pc:picChg>
      </pc:sldChg>
      <pc:sldChg chg="addSp delSp modSp new mod">
        <pc:chgData name="Irene Shaver" userId="6f4a5d09-9e6b-434a-bee6-490ea6afbbbb" providerId="ADAL" clId="{6C4FCF33-BE01-4F9C-AE6F-73DFA5D4F806}" dt="2024-10-14T18:55:38.103" v="3692" actId="20577"/>
        <pc:sldMkLst>
          <pc:docMk/>
          <pc:sldMk cId="3009875254" sldId="404"/>
        </pc:sldMkLst>
        <pc:spChg chg="mod">
          <ac:chgData name="Irene Shaver" userId="6f4a5d09-9e6b-434a-bee6-490ea6afbbbb" providerId="ADAL" clId="{6C4FCF33-BE01-4F9C-AE6F-73DFA5D4F806}" dt="2024-10-14T17:29:37.356" v="1647" actId="14100"/>
          <ac:spMkLst>
            <pc:docMk/>
            <pc:sldMk cId="3009875254" sldId="404"/>
            <ac:spMk id="2" creationId="{084D6451-5157-3761-79B1-DE75D89D4F84}"/>
          </ac:spMkLst>
        </pc:spChg>
        <pc:spChg chg="mod">
          <ac:chgData name="Irene Shaver" userId="6f4a5d09-9e6b-434a-bee6-490ea6afbbbb" providerId="ADAL" clId="{6C4FCF33-BE01-4F9C-AE6F-73DFA5D4F806}" dt="2024-10-14T17:01:50.898" v="59" actId="14100"/>
          <ac:spMkLst>
            <pc:docMk/>
            <pc:sldMk cId="3009875254" sldId="404"/>
            <ac:spMk id="3" creationId="{D165BF78-7A38-D2EB-C6FB-FC7A233ADE4A}"/>
          </ac:spMkLst>
        </pc:spChg>
        <pc:spChg chg="add mod">
          <ac:chgData name="Irene Shaver" userId="6f4a5d09-9e6b-434a-bee6-490ea6afbbbb" providerId="ADAL" clId="{6C4FCF33-BE01-4F9C-AE6F-73DFA5D4F806}" dt="2024-10-14T18:55:38.103" v="3692" actId="20577"/>
          <ac:spMkLst>
            <pc:docMk/>
            <pc:sldMk cId="3009875254" sldId="404"/>
            <ac:spMk id="5" creationId="{F9A7891E-DE78-D6FC-8EBB-0F2F6E12856E}"/>
          </ac:spMkLst>
        </pc:spChg>
        <pc:spChg chg="add del">
          <ac:chgData name="Irene Shaver" userId="6f4a5d09-9e6b-434a-bee6-490ea6afbbbb" providerId="ADAL" clId="{6C4FCF33-BE01-4F9C-AE6F-73DFA5D4F806}" dt="2024-10-03T14:57:55.564" v="15" actId="478"/>
          <ac:spMkLst>
            <pc:docMk/>
            <pc:sldMk cId="3009875254" sldId="404"/>
            <ac:spMk id="6" creationId="{12CAD136-D765-8BA6-F51B-2C5CCF4F1F58}"/>
          </ac:spMkLst>
        </pc:spChg>
        <pc:spChg chg="add">
          <ac:chgData name="Irene Shaver" userId="6f4a5d09-9e6b-434a-bee6-490ea6afbbbb" providerId="ADAL" clId="{6C4FCF33-BE01-4F9C-AE6F-73DFA5D4F806}" dt="2024-10-03T14:58:43.188" v="20" actId="22"/>
          <ac:spMkLst>
            <pc:docMk/>
            <pc:sldMk cId="3009875254" sldId="404"/>
            <ac:spMk id="8" creationId="{C24AED9D-1B55-E524-EE33-F71D03E53324}"/>
          </ac:spMkLst>
        </pc:spChg>
        <pc:spChg chg="add">
          <ac:chgData name="Irene Shaver" userId="6f4a5d09-9e6b-434a-bee6-490ea6afbbbb" providerId="ADAL" clId="{6C4FCF33-BE01-4F9C-AE6F-73DFA5D4F806}" dt="2024-10-03T14:58:57.030" v="21" actId="22"/>
          <ac:spMkLst>
            <pc:docMk/>
            <pc:sldMk cId="3009875254" sldId="404"/>
            <ac:spMk id="10" creationId="{546648C6-C7A0-91CC-ADF3-1434E76FDFD5}"/>
          </ac:spMkLst>
        </pc:spChg>
        <pc:spChg chg="add del">
          <ac:chgData name="Irene Shaver" userId="6f4a5d09-9e6b-434a-bee6-490ea6afbbbb" providerId="ADAL" clId="{6C4FCF33-BE01-4F9C-AE6F-73DFA5D4F806}" dt="2024-10-03T14:59:04.969" v="23" actId="478"/>
          <ac:spMkLst>
            <pc:docMk/>
            <pc:sldMk cId="3009875254" sldId="404"/>
            <ac:spMk id="12" creationId="{553B968D-65AD-770A-24DB-631B16FE6C63}"/>
          </ac:spMkLst>
        </pc:spChg>
        <pc:spChg chg="add del">
          <ac:chgData name="Irene Shaver" userId="6f4a5d09-9e6b-434a-bee6-490ea6afbbbb" providerId="ADAL" clId="{6C4FCF33-BE01-4F9C-AE6F-73DFA5D4F806}" dt="2024-10-03T14:59:15.212" v="25" actId="478"/>
          <ac:spMkLst>
            <pc:docMk/>
            <pc:sldMk cId="3009875254" sldId="404"/>
            <ac:spMk id="14" creationId="{9411C1B9-681D-CB2B-C330-0E350BEF8711}"/>
          </ac:spMkLst>
        </pc:spChg>
        <pc:spChg chg="add del mod">
          <ac:chgData name="Irene Shaver" userId="6f4a5d09-9e6b-434a-bee6-490ea6afbbbb" providerId="ADAL" clId="{6C4FCF33-BE01-4F9C-AE6F-73DFA5D4F806}" dt="2024-10-03T14:59:47.256" v="28" actId="478"/>
          <ac:spMkLst>
            <pc:docMk/>
            <pc:sldMk cId="3009875254" sldId="404"/>
            <ac:spMk id="15" creationId="{7FB160A0-2E09-144B-F347-8219864C76BB}"/>
          </ac:spMkLst>
        </pc:spChg>
        <pc:picChg chg="add mod">
          <ac:chgData name="Irene Shaver" userId="6f4a5d09-9e6b-434a-bee6-490ea6afbbbb" providerId="ADAL" clId="{6C4FCF33-BE01-4F9C-AE6F-73DFA5D4F806}" dt="2024-10-03T15:00:40.395" v="32" actId="14100"/>
          <ac:picMkLst>
            <pc:docMk/>
            <pc:sldMk cId="3009875254" sldId="404"/>
            <ac:picMk id="2050" creationId="{441A9E94-D7FA-F01D-D31A-C2D6408F4408}"/>
          </ac:picMkLst>
        </pc:picChg>
      </pc:sldChg>
      <pc:sldChg chg="addSp delSp modSp mod">
        <pc:chgData name="Irene Shaver" userId="6f4a5d09-9e6b-434a-bee6-490ea6afbbbb" providerId="ADAL" clId="{6C4FCF33-BE01-4F9C-AE6F-73DFA5D4F806}" dt="2024-10-14T17:07:36.263" v="104" actId="962"/>
        <pc:sldMkLst>
          <pc:docMk/>
          <pc:sldMk cId="3659092884" sldId="599"/>
        </pc:sldMkLst>
        <pc:picChg chg="add mod">
          <ac:chgData name="Irene Shaver" userId="6f4a5d09-9e6b-434a-bee6-490ea6afbbbb" providerId="ADAL" clId="{6C4FCF33-BE01-4F9C-AE6F-73DFA5D4F806}" dt="2024-10-14T17:07:36.263" v="104" actId="962"/>
          <ac:picMkLst>
            <pc:docMk/>
            <pc:sldMk cId="3659092884" sldId="599"/>
            <ac:picMk id="3" creationId="{52258952-0235-A7C4-D347-718AD78A6F62}"/>
          </ac:picMkLst>
        </pc:picChg>
        <pc:picChg chg="del">
          <ac:chgData name="Irene Shaver" userId="6f4a5d09-9e6b-434a-bee6-490ea6afbbbb" providerId="ADAL" clId="{6C4FCF33-BE01-4F9C-AE6F-73DFA5D4F806}" dt="2024-10-14T17:07:22.556" v="101" actId="478"/>
          <ac:picMkLst>
            <pc:docMk/>
            <pc:sldMk cId="3659092884" sldId="599"/>
            <ac:picMk id="5" creationId="{7D51D104-8851-FC96-8B07-A608F16D94F7}"/>
          </ac:picMkLst>
        </pc:picChg>
      </pc:sldChg>
      <pc:sldChg chg="modSp new mod">
        <pc:chgData name="Irene Shaver" userId="6f4a5d09-9e6b-434a-bee6-490ea6afbbbb" providerId="ADAL" clId="{6C4FCF33-BE01-4F9C-AE6F-73DFA5D4F806}" dt="2024-10-14T18:05:28.250" v="3030" actId="1076"/>
        <pc:sldMkLst>
          <pc:docMk/>
          <pc:sldMk cId="3083558645" sldId="600"/>
        </pc:sldMkLst>
        <pc:spChg chg="mod">
          <ac:chgData name="Irene Shaver" userId="6f4a5d09-9e6b-434a-bee6-490ea6afbbbb" providerId="ADAL" clId="{6C4FCF33-BE01-4F9C-AE6F-73DFA5D4F806}" dt="2024-10-14T18:05:28.250" v="3030" actId="1076"/>
          <ac:spMkLst>
            <pc:docMk/>
            <pc:sldMk cId="3083558645" sldId="600"/>
            <ac:spMk id="2" creationId="{2C865D7F-AA2D-906E-1400-7F5C65C472F6}"/>
          </ac:spMkLst>
        </pc:spChg>
        <pc:spChg chg="mod">
          <ac:chgData name="Irene Shaver" userId="6f4a5d09-9e6b-434a-bee6-490ea6afbbbb" providerId="ADAL" clId="{6C4FCF33-BE01-4F9C-AE6F-73DFA5D4F806}" dt="2024-10-14T17:09:56.089" v="213" actId="20577"/>
          <ac:spMkLst>
            <pc:docMk/>
            <pc:sldMk cId="3083558645" sldId="600"/>
            <ac:spMk id="3" creationId="{C6FFE35C-5A4D-E7A0-9984-62D8C471D801}"/>
          </ac:spMkLst>
        </pc:spChg>
        <pc:spChg chg="mod">
          <ac:chgData name="Irene Shaver" userId="6f4a5d09-9e6b-434a-bee6-490ea6afbbbb" providerId="ADAL" clId="{6C4FCF33-BE01-4F9C-AE6F-73DFA5D4F806}" dt="2024-10-14T17:57:13.590" v="2896" actId="20577"/>
          <ac:spMkLst>
            <pc:docMk/>
            <pc:sldMk cId="3083558645" sldId="600"/>
            <ac:spMk id="4" creationId="{58DA1F5E-D5C3-8922-A31E-2F79149E8D43}"/>
          </ac:spMkLst>
        </pc:spChg>
      </pc:sldChg>
      <pc:sldChg chg="modSp new del mod">
        <pc:chgData name="Irene Shaver" userId="6f4a5d09-9e6b-434a-bee6-490ea6afbbbb" providerId="ADAL" clId="{6C4FCF33-BE01-4F9C-AE6F-73DFA5D4F806}" dt="2024-10-14T17:29:54.454" v="1648" actId="47"/>
        <pc:sldMkLst>
          <pc:docMk/>
          <pc:sldMk cId="903146323" sldId="601"/>
        </pc:sldMkLst>
        <pc:spChg chg="mod">
          <ac:chgData name="Irene Shaver" userId="6f4a5d09-9e6b-434a-bee6-490ea6afbbbb" providerId="ADAL" clId="{6C4FCF33-BE01-4F9C-AE6F-73DFA5D4F806}" dt="2024-10-14T17:11:50.364" v="325" actId="20577"/>
          <ac:spMkLst>
            <pc:docMk/>
            <pc:sldMk cId="903146323" sldId="601"/>
            <ac:spMk id="2" creationId="{89523096-300B-C8BB-0D84-26BCB40EA965}"/>
          </ac:spMkLst>
        </pc:spChg>
      </pc:sldChg>
      <pc:sldChg chg="modSp mod">
        <pc:chgData name="Irene Shaver" userId="6f4a5d09-9e6b-434a-bee6-490ea6afbbbb" providerId="ADAL" clId="{6C4FCF33-BE01-4F9C-AE6F-73DFA5D4F806}" dt="2024-10-14T18:19:01.636" v="3245" actId="20577"/>
        <pc:sldMkLst>
          <pc:docMk/>
          <pc:sldMk cId="61151943" sldId="602"/>
        </pc:sldMkLst>
        <pc:spChg chg="mod">
          <ac:chgData name="Irene Shaver" userId="6f4a5d09-9e6b-434a-bee6-490ea6afbbbb" providerId="ADAL" clId="{6C4FCF33-BE01-4F9C-AE6F-73DFA5D4F806}" dt="2024-10-14T17:28:49.830" v="1630" actId="255"/>
          <ac:spMkLst>
            <pc:docMk/>
            <pc:sldMk cId="61151943" sldId="602"/>
            <ac:spMk id="2" creationId="{00000000-0000-0000-0000-000000000000}"/>
          </ac:spMkLst>
        </pc:spChg>
        <pc:spChg chg="mod">
          <ac:chgData name="Irene Shaver" userId="6f4a5d09-9e6b-434a-bee6-490ea6afbbbb" providerId="ADAL" clId="{6C4FCF33-BE01-4F9C-AE6F-73DFA5D4F806}" dt="2024-10-14T18:19:01.636" v="3245" actId="20577"/>
          <ac:spMkLst>
            <pc:docMk/>
            <pc:sldMk cId="61151943" sldId="602"/>
            <ac:spMk id="3" creationId="{00000000-0000-0000-0000-000000000000}"/>
          </ac:spMkLst>
        </pc:spChg>
        <pc:graphicFrameChg chg="mod modGraphic">
          <ac:chgData name="Irene Shaver" userId="6f4a5d09-9e6b-434a-bee6-490ea6afbbbb" providerId="ADAL" clId="{6C4FCF33-BE01-4F9C-AE6F-73DFA5D4F806}" dt="2024-10-14T17:49:39.165" v="2500" actId="1076"/>
          <ac:graphicFrameMkLst>
            <pc:docMk/>
            <pc:sldMk cId="61151943" sldId="602"/>
            <ac:graphicFrameMk id="5" creationId="{26190583-CFCA-7984-1B20-7D978CC9D345}"/>
          </ac:graphicFrameMkLst>
        </pc:graphicFrameChg>
      </pc:sldChg>
      <pc:sldChg chg="modSp new mod">
        <pc:chgData name="Irene Shaver" userId="6f4a5d09-9e6b-434a-bee6-490ea6afbbbb" providerId="ADAL" clId="{6C4FCF33-BE01-4F9C-AE6F-73DFA5D4F806}" dt="2024-10-14T18:05:56.174" v="3031" actId="1076"/>
        <pc:sldMkLst>
          <pc:docMk/>
          <pc:sldMk cId="3252836677" sldId="603"/>
        </pc:sldMkLst>
        <pc:spChg chg="mod">
          <ac:chgData name="Irene Shaver" userId="6f4a5d09-9e6b-434a-bee6-490ea6afbbbb" providerId="ADAL" clId="{6C4FCF33-BE01-4F9C-AE6F-73DFA5D4F806}" dt="2024-10-14T17:22:04.862" v="1076" actId="20577"/>
          <ac:spMkLst>
            <pc:docMk/>
            <pc:sldMk cId="3252836677" sldId="603"/>
            <ac:spMk id="2" creationId="{99BDF5C7-D8EA-04C2-3076-EF642D1EA221}"/>
          </ac:spMkLst>
        </pc:spChg>
        <pc:spChg chg="mod">
          <ac:chgData name="Irene Shaver" userId="6f4a5d09-9e6b-434a-bee6-490ea6afbbbb" providerId="ADAL" clId="{6C4FCF33-BE01-4F9C-AE6F-73DFA5D4F806}" dt="2024-10-14T18:05:56.174" v="3031" actId="1076"/>
          <ac:spMkLst>
            <pc:docMk/>
            <pc:sldMk cId="3252836677" sldId="603"/>
            <ac:spMk id="3" creationId="{E64B92F2-0BC6-AB28-C14D-EBE245D75984}"/>
          </ac:spMkLst>
        </pc:spChg>
        <pc:spChg chg="mod">
          <ac:chgData name="Irene Shaver" userId="6f4a5d09-9e6b-434a-bee6-490ea6afbbbb" providerId="ADAL" clId="{6C4FCF33-BE01-4F9C-AE6F-73DFA5D4F806}" dt="2024-10-14T17:47:48.750" v="2324" actId="27636"/>
          <ac:spMkLst>
            <pc:docMk/>
            <pc:sldMk cId="3252836677" sldId="603"/>
            <ac:spMk id="4" creationId="{72D917BC-E81F-B35D-2007-CBABF8483CEC}"/>
          </ac:spMkLst>
        </pc:spChg>
      </pc:sldChg>
      <pc:sldChg chg="modSp new mod">
        <pc:chgData name="Irene Shaver" userId="6f4a5d09-9e6b-434a-bee6-490ea6afbbbb" providerId="ADAL" clId="{6C4FCF33-BE01-4F9C-AE6F-73DFA5D4F806}" dt="2024-10-14T20:08:04.979" v="4279" actId="20577"/>
        <pc:sldMkLst>
          <pc:docMk/>
          <pc:sldMk cId="3051754526" sldId="604"/>
        </pc:sldMkLst>
        <pc:spChg chg="mod">
          <ac:chgData name="Irene Shaver" userId="6f4a5d09-9e6b-434a-bee6-490ea6afbbbb" providerId="ADAL" clId="{6C4FCF33-BE01-4F9C-AE6F-73DFA5D4F806}" dt="2024-10-14T18:19:28.708" v="3246" actId="20577"/>
          <ac:spMkLst>
            <pc:docMk/>
            <pc:sldMk cId="3051754526" sldId="604"/>
            <ac:spMk id="2" creationId="{2A212458-B8BA-EB91-C1C5-AE13CED0C070}"/>
          </ac:spMkLst>
        </pc:spChg>
        <pc:spChg chg="mod">
          <ac:chgData name="Irene Shaver" userId="6f4a5d09-9e6b-434a-bee6-490ea6afbbbb" providerId="ADAL" clId="{6C4FCF33-BE01-4F9C-AE6F-73DFA5D4F806}" dt="2024-10-14T20:08:04.979" v="4279" actId="20577"/>
          <ac:spMkLst>
            <pc:docMk/>
            <pc:sldMk cId="3051754526" sldId="604"/>
            <ac:spMk id="3" creationId="{DA3E5A48-2BBF-7A7E-5543-DE2A5791BEA8}"/>
          </ac:spMkLst>
        </pc:spChg>
        <pc:spChg chg="mod">
          <ac:chgData name="Irene Shaver" userId="6f4a5d09-9e6b-434a-bee6-490ea6afbbbb" providerId="ADAL" clId="{6C4FCF33-BE01-4F9C-AE6F-73DFA5D4F806}" dt="2024-10-14T17:47:48.778" v="2326" actId="27636"/>
          <ac:spMkLst>
            <pc:docMk/>
            <pc:sldMk cId="3051754526" sldId="604"/>
            <ac:spMk id="4" creationId="{913870F2-25AE-E490-4C63-FC9F0692D586}"/>
          </ac:spMkLst>
        </pc:spChg>
      </pc:sldChg>
      <pc:sldChg chg="modSp new mod">
        <pc:chgData name="Irene Shaver" userId="6f4a5d09-9e6b-434a-bee6-490ea6afbbbb" providerId="ADAL" clId="{6C4FCF33-BE01-4F9C-AE6F-73DFA5D4F806}" dt="2024-10-14T18:54:39.578" v="3640" actId="27636"/>
        <pc:sldMkLst>
          <pc:docMk/>
          <pc:sldMk cId="732680889" sldId="605"/>
        </pc:sldMkLst>
        <pc:spChg chg="mod">
          <ac:chgData name="Irene Shaver" userId="6f4a5d09-9e6b-434a-bee6-490ea6afbbbb" providerId="ADAL" clId="{6C4FCF33-BE01-4F9C-AE6F-73DFA5D4F806}" dt="2024-10-14T17:42:46.093" v="1871" actId="20577"/>
          <ac:spMkLst>
            <pc:docMk/>
            <pc:sldMk cId="732680889" sldId="605"/>
            <ac:spMk id="2" creationId="{E18A9C19-EBE4-55B4-E986-8F287C029582}"/>
          </ac:spMkLst>
        </pc:spChg>
        <pc:spChg chg="mod">
          <ac:chgData name="Irene Shaver" userId="6f4a5d09-9e6b-434a-bee6-490ea6afbbbb" providerId="ADAL" clId="{6C4FCF33-BE01-4F9C-AE6F-73DFA5D4F806}" dt="2024-10-14T18:54:39.578" v="3640" actId="27636"/>
          <ac:spMkLst>
            <pc:docMk/>
            <pc:sldMk cId="732680889" sldId="605"/>
            <ac:spMk id="3" creationId="{21F4494A-75A8-ABB2-F86C-79DCC1B1D8DF}"/>
          </ac:spMkLst>
        </pc:spChg>
        <pc:spChg chg="mod">
          <ac:chgData name="Irene Shaver" userId="6f4a5d09-9e6b-434a-bee6-490ea6afbbbb" providerId="ADAL" clId="{6C4FCF33-BE01-4F9C-AE6F-73DFA5D4F806}" dt="2024-10-14T17:47:48.794" v="2327" actId="27636"/>
          <ac:spMkLst>
            <pc:docMk/>
            <pc:sldMk cId="732680889" sldId="605"/>
            <ac:spMk id="4" creationId="{0CAE5E17-CE3C-0A3E-2AE1-F14DEA49C8A7}"/>
          </ac:spMkLst>
        </pc:spChg>
      </pc:sldChg>
      <pc:sldChg chg="addSp delSp modSp new mod">
        <pc:chgData name="Irene Shaver" userId="6f4a5d09-9e6b-434a-bee6-490ea6afbbbb" providerId="ADAL" clId="{6C4FCF33-BE01-4F9C-AE6F-73DFA5D4F806}" dt="2024-10-14T20:07:37.859" v="4271" actId="20577"/>
        <pc:sldMkLst>
          <pc:docMk/>
          <pc:sldMk cId="1832648564" sldId="606"/>
        </pc:sldMkLst>
        <pc:spChg chg="mod">
          <ac:chgData name="Irene Shaver" userId="6f4a5d09-9e6b-434a-bee6-490ea6afbbbb" providerId="ADAL" clId="{6C4FCF33-BE01-4F9C-AE6F-73DFA5D4F806}" dt="2024-10-14T17:44:35.828" v="1913" actId="27636"/>
          <ac:spMkLst>
            <pc:docMk/>
            <pc:sldMk cId="1832648564" sldId="606"/>
            <ac:spMk id="2" creationId="{27B25C51-EB39-F38C-025B-87E14BA1B981}"/>
          </ac:spMkLst>
        </pc:spChg>
        <pc:spChg chg="mod">
          <ac:chgData name="Irene Shaver" userId="6f4a5d09-9e6b-434a-bee6-490ea6afbbbb" providerId="ADAL" clId="{6C4FCF33-BE01-4F9C-AE6F-73DFA5D4F806}" dt="2024-10-14T19:41:09.956" v="4124" actId="20577"/>
          <ac:spMkLst>
            <pc:docMk/>
            <pc:sldMk cId="1832648564" sldId="606"/>
            <ac:spMk id="3" creationId="{5E2C28B5-4322-91AE-22BD-D9E361A3D146}"/>
          </ac:spMkLst>
        </pc:spChg>
        <pc:spChg chg="mod">
          <ac:chgData name="Irene Shaver" userId="6f4a5d09-9e6b-434a-bee6-490ea6afbbbb" providerId="ADAL" clId="{6C4FCF33-BE01-4F9C-AE6F-73DFA5D4F806}" dt="2024-10-14T17:47:48.765" v="2325" actId="27636"/>
          <ac:spMkLst>
            <pc:docMk/>
            <pc:sldMk cId="1832648564" sldId="606"/>
            <ac:spMk id="4" creationId="{6C078EA5-08AE-9924-1467-FF9F966C92DE}"/>
          </ac:spMkLst>
        </pc:spChg>
        <pc:spChg chg="add mod">
          <ac:chgData name="Irene Shaver" userId="6f4a5d09-9e6b-434a-bee6-490ea6afbbbb" providerId="ADAL" clId="{6C4FCF33-BE01-4F9C-AE6F-73DFA5D4F806}" dt="2024-10-14T20:07:37.859" v="4271" actId="20577"/>
          <ac:spMkLst>
            <pc:docMk/>
            <pc:sldMk cId="1832648564" sldId="606"/>
            <ac:spMk id="5" creationId="{C759C74D-C28A-FBDC-17C4-3C4C8CF0E6BD}"/>
          </ac:spMkLst>
        </pc:spChg>
        <pc:picChg chg="add del">
          <ac:chgData name="Irene Shaver" userId="6f4a5d09-9e6b-434a-bee6-490ea6afbbbb" providerId="ADAL" clId="{6C4FCF33-BE01-4F9C-AE6F-73DFA5D4F806}" dt="2024-10-14T17:53:52.934" v="2755" actId="478"/>
          <ac:picMkLst>
            <pc:docMk/>
            <pc:sldMk cId="1832648564" sldId="606"/>
            <ac:picMk id="5" creationId="{7F2E3627-6D23-8952-32FC-C68CAE287264}"/>
          </ac:picMkLst>
        </pc:picChg>
        <pc:picChg chg="add del mod">
          <ac:chgData name="Irene Shaver" userId="6f4a5d09-9e6b-434a-bee6-490ea6afbbbb" providerId="ADAL" clId="{6C4FCF33-BE01-4F9C-AE6F-73DFA5D4F806}" dt="2024-10-14T17:53:58.949" v="2760" actId="478"/>
          <ac:picMkLst>
            <pc:docMk/>
            <pc:sldMk cId="1832648564" sldId="606"/>
            <ac:picMk id="7" creationId="{6347F2F3-85E4-F6CD-34BD-465056267454}"/>
          </ac:picMkLst>
        </pc:picChg>
        <pc:picChg chg="add mod modCrop">
          <ac:chgData name="Irene Shaver" userId="6f4a5d09-9e6b-434a-bee6-490ea6afbbbb" providerId="ADAL" clId="{6C4FCF33-BE01-4F9C-AE6F-73DFA5D4F806}" dt="2024-10-14T19:39:53.565" v="4026" actId="1076"/>
          <ac:picMkLst>
            <pc:docMk/>
            <pc:sldMk cId="1832648564" sldId="606"/>
            <ac:picMk id="9" creationId="{44FEAE57-EA72-144B-C064-479849179E0A}"/>
          </ac:picMkLst>
        </pc:picChg>
      </pc:sldChg>
      <pc:sldChg chg="addSp modSp new mod">
        <pc:chgData name="Irene Shaver" userId="6f4a5d09-9e6b-434a-bee6-490ea6afbbbb" providerId="ADAL" clId="{6C4FCF33-BE01-4F9C-AE6F-73DFA5D4F806}" dt="2024-10-14T18:44:03.418" v="3636" actId="1076"/>
        <pc:sldMkLst>
          <pc:docMk/>
          <pc:sldMk cId="1153099515" sldId="607"/>
        </pc:sldMkLst>
        <pc:spChg chg="mod">
          <ac:chgData name="Irene Shaver" userId="6f4a5d09-9e6b-434a-bee6-490ea6afbbbb" providerId="ADAL" clId="{6C4FCF33-BE01-4F9C-AE6F-73DFA5D4F806}" dt="2024-10-14T18:30:04.568" v="3258" actId="20577"/>
          <ac:spMkLst>
            <pc:docMk/>
            <pc:sldMk cId="1153099515" sldId="607"/>
            <ac:spMk id="2" creationId="{155A3EA4-8C87-E467-AE5F-F5BB91ED0D62}"/>
          </ac:spMkLst>
        </pc:spChg>
        <pc:spChg chg="mod">
          <ac:chgData name="Irene Shaver" userId="6f4a5d09-9e6b-434a-bee6-490ea6afbbbb" providerId="ADAL" clId="{6C4FCF33-BE01-4F9C-AE6F-73DFA5D4F806}" dt="2024-10-14T18:42:47.201" v="3627" actId="20577"/>
          <ac:spMkLst>
            <pc:docMk/>
            <pc:sldMk cId="1153099515" sldId="607"/>
            <ac:spMk id="3" creationId="{26B84FB1-B476-B72C-19BA-9ACCE1FCBD8F}"/>
          </ac:spMkLst>
        </pc:spChg>
        <pc:spChg chg="mod">
          <ac:chgData name="Irene Shaver" userId="6f4a5d09-9e6b-434a-bee6-490ea6afbbbb" providerId="ADAL" clId="{6C4FCF33-BE01-4F9C-AE6F-73DFA5D4F806}" dt="2024-10-14T18:00:35.898" v="2944" actId="27636"/>
          <ac:spMkLst>
            <pc:docMk/>
            <pc:sldMk cId="1153099515" sldId="607"/>
            <ac:spMk id="4" creationId="{FECE5299-C8F8-0CC5-6461-12CD971B2257}"/>
          </ac:spMkLst>
        </pc:spChg>
        <pc:spChg chg="add mod">
          <ac:chgData name="Irene Shaver" userId="6f4a5d09-9e6b-434a-bee6-490ea6afbbbb" providerId="ADAL" clId="{6C4FCF33-BE01-4F9C-AE6F-73DFA5D4F806}" dt="2024-10-14T18:43:44.086" v="3631" actId="1076"/>
          <ac:spMkLst>
            <pc:docMk/>
            <pc:sldMk cId="1153099515" sldId="607"/>
            <ac:spMk id="5" creationId="{3217ED64-9B9D-9D61-4D6B-8E7834EDD34C}"/>
          </ac:spMkLst>
        </pc:spChg>
        <pc:spChg chg="add mod">
          <ac:chgData name="Irene Shaver" userId="6f4a5d09-9e6b-434a-bee6-490ea6afbbbb" providerId="ADAL" clId="{6C4FCF33-BE01-4F9C-AE6F-73DFA5D4F806}" dt="2024-10-14T18:44:03.418" v="3636" actId="1076"/>
          <ac:spMkLst>
            <pc:docMk/>
            <pc:sldMk cId="1153099515" sldId="607"/>
            <ac:spMk id="6" creationId="{EA414B32-4D50-7752-AA00-CAD51488AA02}"/>
          </ac:spMkLst>
        </pc:spChg>
        <pc:spChg chg="add mod">
          <ac:chgData name="Irene Shaver" userId="6f4a5d09-9e6b-434a-bee6-490ea6afbbbb" providerId="ADAL" clId="{6C4FCF33-BE01-4F9C-AE6F-73DFA5D4F806}" dt="2024-10-14T18:43:59.258" v="3635" actId="1076"/>
          <ac:spMkLst>
            <pc:docMk/>
            <pc:sldMk cId="1153099515" sldId="607"/>
            <ac:spMk id="7" creationId="{2A476F1B-7396-D376-EF35-C78A8DF8CDB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118C0-A1A0-42E0-A57B-8DCD6BE045B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FE15F-C785-415D-8F5B-59B1400C8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0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out the reports linked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FE15F-C785-415D-8F5B-59B1400C84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67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FE15F-C785-415D-8F5B-59B1400C84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92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fc21c757ac_0_3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2fc21c757ac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fc21c757ac_0_2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/>
          </a:p>
        </p:txBody>
      </p:sp>
      <p:sp>
        <p:nvSpPr>
          <p:cNvPr id="239" name="Google Shape;239;g2fc21c757ac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fc21c757ac_0_9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2fc21c757ac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3090419" y="0"/>
            <a:ext cx="9105969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186" y="3863688"/>
            <a:ext cx="11115967" cy="999259"/>
          </a:xfrm>
          <a:prstGeom prst="rect">
            <a:avLst/>
          </a:prstGeom>
        </p:spPr>
        <p:txBody>
          <a:bodyPr/>
          <a:lstStyle>
            <a:lvl1pPr>
              <a:defRPr sz="36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4144" y="4976665"/>
            <a:ext cx="11185237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25" b="0" i="0" baseline="0">
                <a:solidFill>
                  <a:srgbClr val="003764"/>
                </a:solidFill>
                <a:latin typeface="+mj-lt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93184" y="5769405"/>
            <a:ext cx="6153149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/>
              <a:t>Presenter(s)</a:t>
            </a:r>
            <a:br>
              <a:rPr lang="en-US"/>
            </a:br>
            <a:r>
              <a:rPr lang="en-US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368959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40396" y="154007"/>
            <a:ext cx="4381861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6768392" y="3"/>
            <a:ext cx="5423608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2625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rgbClr val="003764"/>
                </a:solidFill>
              </a:defRPr>
            </a:lvl1pPr>
            <a:lvl2pPr marL="257163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2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9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29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1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9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fld id="{D050C99A-C753-4499-A91D-5F42026EA8F2}" type="datetime1">
              <a:rPr lang="en-US" smtClean="0"/>
              <a:t>10/14/2024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9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3" y="6529855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4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1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9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fld id="{D050C99A-C753-4499-A91D-5F42026EA8F2}" type="datetime1">
              <a:rPr lang="en-US" smtClean="0"/>
              <a:t>10/14/2024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9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3" y="6529855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720" y="294201"/>
            <a:ext cx="11069783" cy="786457"/>
          </a:xfrm>
          <a:prstGeom prst="rect">
            <a:avLst/>
          </a:prstGeom>
        </p:spPr>
        <p:txBody>
          <a:bodyPr/>
          <a:lstStyle>
            <a:lvl1pPr>
              <a:defRPr sz="2625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2722" y="1174172"/>
            <a:ext cx="11115967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163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40396" y="154009"/>
            <a:ext cx="4381861" cy="1231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6768392" y="5"/>
            <a:ext cx="5423608" cy="14817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D92FB4-D9B6-46D9-A190-13677DEF6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481790"/>
            <a:ext cx="10960100" cy="488950"/>
          </a:xfrm>
        </p:spPr>
        <p:txBody>
          <a:bodyPr/>
          <a:lstStyle>
            <a:lvl1pPr>
              <a:defRPr lang="en-US" sz="2025" b="0" kern="1200" dirty="0">
                <a:solidFill>
                  <a:srgbClr val="003764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28651" y="2098675"/>
            <a:ext cx="10960100" cy="4592638"/>
          </a:xfrm>
          <a:prstGeom prst="rect">
            <a:avLst/>
          </a:prstGeom>
        </p:spPr>
        <p:txBody>
          <a:bodyPr/>
          <a:lstStyle>
            <a:lvl1pPr marL="192881" indent="-192881">
              <a:buFont typeface="Arial" panose="020B0604020202020204" pitchFamily="34" charset="0"/>
              <a:buChar char="•"/>
              <a:defRPr sz="1350" baseline="0">
                <a:solidFill>
                  <a:srgbClr val="003764"/>
                </a:solidFill>
                <a:latin typeface="Franklin Gothic Book" panose="020B0503020102020204" pitchFamily="34" charset="0"/>
              </a:defRPr>
            </a:lvl1pPr>
            <a:lvl2pPr marL="417910" indent="-160735">
              <a:buClr>
                <a:srgbClr val="3E576B"/>
              </a:buClr>
              <a:buFont typeface="Arial" panose="020B0604020202020204" pitchFamily="34" charset="0"/>
              <a:buChar char="•"/>
              <a:defRPr sz="1125" baseline="0">
                <a:solidFill>
                  <a:srgbClr val="003764"/>
                </a:solidFill>
                <a:latin typeface="Franklin Gothic Book" panose="020B0503020102020204" pitchFamily="34" charset="0"/>
              </a:defRPr>
            </a:lvl2pPr>
            <a:lvl3pPr marL="675085" indent="-160735">
              <a:buFont typeface="Arial" panose="020B0604020202020204" pitchFamily="34" charset="0"/>
              <a:buChar char="•"/>
              <a:defRPr sz="900" baseline="0">
                <a:solidFill>
                  <a:srgbClr val="003764"/>
                </a:solidFill>
                <a:latin typeface="Franklin Gothic Book" panose="020B0503020102020204" pitchFamily="34" charset="0"/>
              </a:defRPr>
            </a:lvl3pPr>
            <a:lvl4pPr>
              <a:defRPr sz="675" baseline="0">
                <a:solidFill>
                  <a:srgbClr val="003764"/>
                </a:solidFill>
                <a:latin typeface="Franklin Gothic Book" panose="020B0503020102020204" pitchFamily="34" charset="0"/>
              </a:defRPr>
            </a:lvl4pPr>
            <a:lvl5pPr>
              <a:defRPr sz="675" baseline="0">
                <a:solidFill>
                  <a:srgbClr val="003764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462044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40396" y="154007"/>
            <a:ext cx="4381861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6768392" y="3"/>
            <a:ext cx="5423608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476958"/>
            <a:ext cx="10515600" cy="611619"/>
          </a:xfrm>
          <a:prstGeom prst="rect">
            <a:avLst/>
          </a:prstGeom>
        </p:spPr>
        <p:txBody>
          <a:bodyPr/>
          <a:lstStyle>
            <a:lvl1pPr>
              <a:defRPr sz="2625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265367"/>
            <a:ext cx="10515600" cy="3428855"/>
          </a:xfrm>
          <a:prstGeom prst="rect">
            <a:avLst/>
          </a:prstGeom>
        </p:spPr>
        <p:txBody>
          <a:bodyPr/>
          <a:lstStyle>
            <a:lvl1pPr marL="342900" marR="0" indent="-342900" algn="l" defTabSz="514325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257163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514325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Always use a Final Slide in order to include the Creative Commons footer language in the presentation.</a:t>
            </a:r>
            <a:br>
              <a:rPr lang="en-US"/>
            </a:br>
            <a:r>
              <a:rPr lang="en-US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6399147"/>
            <a:ext cx="1113632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939096" y="6445500"/>
            <a:ext cx="5046616" cy="17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3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563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563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1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46255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3090418" y="0"/>
            <a:ext cx="9105969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185" y="3863686"/>
            <a:ext cx="11115967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4144" y="4976665"/>
            <a:ext cx="11185237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93184" y="5769403"/>
            <a:ext cx="6153149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/>
              <a:t>Presenter(s)</a:t>
            </a:r>
            <a:br>
              <a:rPr lang="en-US"/>
            </a:br>
            <a:r>
              <a:rPr lang="en-US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1859389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40396" y="154005"/>
            <a:ext cx="4381861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6768392" y="1"/>
            <a:ext cx="5423608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5814" y="1549936"/>
            <a:ext cx="11115967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15814" y="2415155"/>
            <a:ext cx="11115967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10/14/2024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8327" y="6483927"/>
            <a:ext cx="623453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37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40396" y="154005"/>
            <a:ext cx="4381861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6768392" y="1"/>
            <a:ext cx="5423608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6624" y="1709745"/>
            <a:ext cx="11027451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76624" y="4589470"/>
            <a:ext cx="1102745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10/14/2024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78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40396" y="154005"/>
            <a:ext cx="4381861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6768392" y="1"/>
            <a:ext cx="5423608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63415" y="1462241"/>
            <a:ext cx="11379204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563415" y="2400301"/>
            <a:ext cx="5352476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6345695" y="2400305"/>
            <a:ext cx="5596924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10/14/2024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9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40396" y="154005"/>
            <a:ext cx="4381861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6768392" y="4064"/>
            <a:ext cx="5423608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76368" y="1485854"/>
            <a:ext cx="11113851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676371" y="2385435"/>
            <a:ext cx="5336504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676371" y="3003841"/>
            <a:ext cx="5336504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6943" y="2385430"/>
            <a:ext cx="5403276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6386943" y="3003841"/>
            <a:ext cx="5403276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10/14/2024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94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40396" y="154005"/>
            <a:ext cx="4381861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6768392" y="1"/>
            <a:ext cx="5423608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0436" y="1457982"/>
            <a:ext cx="11069783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10/14/2024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3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40396" y="154007"/>
            <a:ext cx="4381861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6768392" y="3"/>
            <a:ext cx="5423608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5815" y="1549936"/>
            <a:ext cx="11115967" cy="797070"/>
          </a:xfrm>
          <a:prstGeom prst="rect">
            <a:avLst/>
          </a:prstGeom>
        </p:spPr>
        <p:txBody>
          <a:bodyPr/>
          <a:lstStyle>
            <a:lvl1pPr>
              <a:defRPr sz="2625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15815" y="2415155"/>
            <a:ext cx="11115967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1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9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fld id="{F79CB6C7-AD96-437F-A75B-A1987D8D9ACA}" type="datetime1">
              <a:rPr lang="en-US" smtClean="0"/>
              <a:t>10/14/2024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9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8328" y="6483929"/>
            <a:ext cx="623453" cy="237549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06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40396" y="154005"/>
            <a:ext cx="4381861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6768392" y="1"/>
            <a:ext cx="5423608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10/14/2024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42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40396" y="154005"/>
            <a:ext cx="4381861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6768392" y="1"/>
            <a:ext cx="5423608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8659" y="1385541"/>
            <a:ext cx="4214287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48659" y="2888673"/>
            <a:ext cx="4214287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151387" y="1569027"/>
            <a:ext cx="672195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10/14/2024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88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40396" y="154005"/>
            <a:ext cx="4381861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6768392" y="1"/>
            <a:ext cx="5423608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7827" y="1385541"/>
            <a:ext cx="447751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827" y="2888674"/>
            <a:ext cx="447751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5396" y="1569027"/>
            <a:ext cx="6452531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10/14/2024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21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40396" y="154005"/>
            <a:ext cx="4381861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6768392" y="1"/>
            <a:ext cx="5423608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10/14/2024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23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7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10/14/2024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7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2" y="6529853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720" y="294199"/>
            <a:ext cx="11069783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2721" y="1174172"/>
            <a:ext cx="11115967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4292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3_Title and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715815" y="1549936"/>
            <a:ext cx="111160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600"/>
              <a:buFont typeface="Libre Franklin Medium"/>
              <a:buNone/>
              <a:defRPr sz="3467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715815" y="2415155"/>
            <a:ext cx="11116000" cy="37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marR="0" lvl="0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3764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3764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3764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3764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9" name="Google Shape;69;p15" descr="Yellow sidebar"/>
          <p:cNvSpPr/>
          <p:nvPr/>
        </p:nvSpPr>
        <p:spPr>
          <a:xfrm>
            <a:off x="1" y="0"/>
            <a:ext cx="133600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dt" idx="10"/>
          </p:nvPr>
        </p:nvSpPr>
        <p:spPr>
          <a:xfrm>
            <a:off x="838200" y="6483929"/>
            <a:ext cx="27432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ftr" idx="11"/>
          </p:nvPr>
        </p:nvSpPr>
        <p:spPr>
          <a:xfrm>
            <a:off x="4038600" y="6483929"/>
            <a:ext cx="41148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11208328" y="6483929"/>
            <a:ext cx="6236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20000"/>
          </a:bodyPr>
          <a:lstStyle>
            <a:lvl1pPr marL="0" marR="0" lvl="0" indent="0" algn="r" rtl="0">
              <a:spcBef>
                <a:spcPts val="0"/>
              </a:spcBef>
              <a:buNone/>
              <a:defRPr sz="10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0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0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0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0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0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0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0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067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73" name="Google Shape;73;p15" descr="Header triangles pattern"/>
          <p:cNvPicPr preferRelativeResize="0"/>
          <p:nvPr/>
        </p:nvPicPr>
        <p:blipFill rotWithShape="1">
          <a:blip r:embed="rId2">
            <a:alphaModFix/>
          </a:blip>
          <a:srcRect t="42266"/>
          <a:stretch/>
        </p:blipFill>
        <p:spPr>
          <a:xfrm>
            <a:off x="8124296" y="-14050"/>
            <a:ext cx="4067705" cy="1481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656" y="206051"/>
            <a:ext cx="3080224" cy="1097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10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40396" y="154007"/>
            <a:ext cx="4381861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6768392" y="3"/>
            <a:ext cx="5423608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6625" y="1709747"/>
            <a:ext cx="11027451" cy="2852737"/>
          </a:xfrm>
          <a:prstGeom prst="rect">
            <a:avLst/>
          </a:prstGeom>
        </p:spPr>
        <p:txBody>
          <a:bodyPr anchor="b"/>
          <a:lstStyle>
            <a:lvl1pPr>
              <a:defRPr sz="36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76625" y="4589472"/>
            <a:ext cx="1102745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1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9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fld id="{0E68BEF8-F67A-4B64-B2F2-CC4AA048128C}" type="datetime1">
              <a:rPr lang="en-US" smtClean="0"/>
              <a:t>10/14/2024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9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3" y="6529855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8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40396" y="154007"/>
            <a:ext cx="4381861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6768392" y="3"/>
            <a:ext cx="5423608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63415" y="1462241"/>
            <a:ext cx="11379204" cy="719850"/>
          </a:xfrm>
          <a:prstGeom prst="rect">
            <a:avLst/>
          </a:prstGeom>
        </p:spPr>
        <p:txBody>
          <a:bodyPr/>
          <a:lstStyle>
            <a:lvl1pPr>
              <a:defRPr sz="2625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563415" y="2400303"/>
            <a:ext cx="5352476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6345695" y="2400307"/>
            <a:ext cx="5596924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1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9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fld id="{1001848F-E7F6-4E55-B1DE-CC691BBD4F09}" type="datetime1">
              <a:rPr lang="en-US" smtClean="0"/>
              <a:t>10/14/2024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9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3" y="6529855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9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40396" y="154007"/>
            <a:ext cx="4381861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6768392" y="4066"/>
            <a:ext cx="5423608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76369" y="1485854"/>
            <a:ext cx="11113851" cy="736311"/>
          </a:xfrm>
          <a:prstGeom prst="rect">
            <a:avLst/>
          </a:prstGeom>
        </p:spPr>
        <p:txBody>
          <a:bodyPr/>
          <a:lstStyle>
            <a:lvl1pPr>
              <a:defRPr sz="2625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676371" y="2385437"/>
            <a:ext cx="5336504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003764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676371" y="3003843"/>
            <a:ext cx="5336504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6943" y="2385430"/>
            <a:ext cx="5403276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003764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6386943" y="3003843"/>
            <a:ext cx="5403276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1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9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fld id="{5E48A247-4D0D-4017-954A-CBEE1B524F16}" type="datetime1">
              <a:rPr lang="en-US" smtClean="0"/>
              <a:t>10/14/2024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9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3" y="6529855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7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40396" y="154007"/>
            <a:ext cx="4381861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6768392" y="3"/>
            <a:ext cx="5423608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0436" y="1457982"/>
            <a:ext cx="11069783" cy="786457"/>
          </a:xfrm>
          <a:prstGeom prst="rect">
            <a:avLst/>
          </a:prstGeom>
        </p:spPr>
        <p:txBody>
          <a:bodyPr/>
          <a:lstStyle>
            <a:lvl1pPr>
              <a:defRPr sz="2625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1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9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fld id="{3F43D62C-E4AB-4F6C-BB6E-7C3A3BBC5E2B}" type="datetime1">
              <a:rPr lang="en-US" smtClean="0"/>
              <a:t>10/14/2024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9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3" y="6529855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9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40396" y="154007"/>
            <a:ext cx="4381861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6768392" y="3"/>
            <a:ext cx="5423608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1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9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fld id="{92275FF0-9E97-4E0A-B533-109FB6621FD2}" type="datetime1">
              <a:rPr lang="en-US" smtClean="0"/>
              <a:t>10/14/2024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9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3" y="6529855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6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40396" y="154007"/>
            <a:ext cx="4381861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6768392" y="3"/>
            <a:ext cx="5423608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8661" y="1385541"/>
            <a:ext cx="4214287" cy="1409614"/>
          </a:xfrm>
          <a:prstGeom prst="rect">
            <a:avLst/>
          </a:prstGeom>
        </p:spPr>
        <p:txBody>
          <a:bodyPr anchor="b"/>
          <a:lstStyle>
            <a:lvl1pPr>
              <a:defRPr sz="2625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48661" y="2888673"/>
            <a:ext cx="4214287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3764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151389" y="1569027"/>
            <a:ext cx="6721959" cy="481202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764"/>
                </a:solidFill>
              </a:defRPr>
            </a:lvl1pPr>
            <a:lvl2pPr>
              <a:defRPr sz="2100">
                <a:solidFill>
                  <a:srgbClr val="003764"/>
                </a:solidFill>
              </a:defRPr>
            </a:lvl2pPr>
            <a:lvl3pPr>
              <a:defRPr sz="1800">
                <a:solidFill>
                  <a:srgbClr val="003764"/>
                </a:solidFill>
              </a:defRPr>
            </a:lvl3pPr>
            <a:lvl4pPr>
              <a:defRPr sz="1500">
                <a:solidFill>
                  <a:srgbClr val="003764"/>
                </a:solidFill>
              </a:defRPr>
            </a:lvl4pPr>
            <a:lvl5pPr>
              <a:defRPr sz="1500">
                <a:solidFill>
                  <a:srgbClr val="003764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1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9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fld id="{A3C062AC-1CC2-40A8-B531-F2154AC26E35}" type="datetime1">
              <a:rPr lang="en-US" smtClean="0"/>
              <a:t>10/14/2024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9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3" y="6529855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9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40396" y="154007"/>
            <a:ext cx="4381861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6768392" y="3"/>
            <a:ext cx="5423608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7829" y="1385541"/>
            <a:ext cx="4477519" cy="1409614"/>
          </a:xfrm>
          <a:prstGeom prst="rect">
            <a:avLst/>
          </a:prstGeom>
        </p:spPr>
        <p:txBody>
          <a:bodyPr anchor="b"/>
          <a:lstStyle>
            <a:lvl1pPr>
              <a:defRPr sz="2625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829" y="2888676"/>
            <a:ext cx="447751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3764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5397" y="1569029"/>
            <a:ext cx="6452531" cy="486247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764"/>
                </a:solidFill>
              </a:defRPr>
            </a:lvl1pPr>
            <a:lvl2pPr>
              <a:defRPr sz="2100">
                <a:solidFill>
                  <a:srgbClr val="003764"/>
                </a:solidFill>
              </a:defRPr>
            </a:lvl2pPr>
            <a:lvl3pPr>
              <a:defRPr sz="1800">
                <a:solidFill>
                  <a:srgbClr val="003764"/>
                </a:solidFill>
              </a:defRPr>
            </a:lvl3pPr>
            <a:lvl4pPr>
              <a:defRPr sz="1500">
                <a:solidFill>
                  <a:srgbClr val="003764"/>
                </a:solidFill>
              </a:defRPr>
            </a:lvl4pPr>
            <a:lvl5pPr>
              <a:defRPr sz="1500">
                <a:solidFill>
                  <a:srgbClr val="003764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1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3929"/>
            <a:ext cx="27432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fld id="{06EA93EB-E55E-4DBB-B6AA-C54A9BA5E4A4}" type="datetime1">
              <a:rPr lang="en-US" smtClean="0"/>
              <a:t>10/14/2024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929"/>
            <a:ext cx="4114800" cy="237549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2183" y="6529855"/>
            <a:ext cx="609599" cy="191623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3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99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bctc.edu/blogs/news-releases/2024/nsf-cures-grant" TargetMode="Externa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bctc.edu/blogs/news-releases/2024/nsf-cures-grant" TargetMode="Externa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ishaver@sbctc.edu" TargetMode="Externa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vernor.wa.gov/sites/default/files/2023-12/WAFederalFundingRoadmapProjectFinalReport.pdf" TargetMode="External"/><Relationship Id="rId4" Type="http://schemas.openxmlformats.org/officeDocument/2006/relationships/hyperlink" Target="https://edstrategy.org/wp-content/uploads/2024/09/Maximizing-Federal-Funding-Impact-on-Workforce-Development-in-WA_Final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agrant.noaa.gov/crw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attletimes.com/seattle-news/climate-lab/wa-community-colleges-to-get-9-million-to-train-workers-on-front-lines-of-climate-change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65D7F-AA2D-906E-1400-7F5C65C4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84" y="3524054"/>
            <a:ext cx="11115967" cy="999259"/>
          </a:xfrm>
        </p:spPr>
        <p:txBody>
          <a:bodyPr/>
          <a:lstStyle/>
          <a:p>
            <a:r>
              <a:rPr lang="en-US" sz="4000" dirty="0"/>
              <a:t>Scaling Innovation Statewide:</a:t>
            </a:r>
            <a:br>
              <a:rPr lang="en-US" sz="4000" dirty="0"/>
            </a:br>
            <a:r>
              <a:rPr lang="en-US" sz="4000" dirty="0"/>
              <a:t>Consortia &amp; Federal Funding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FE35C-5A4D-E7A0-9984-62D8C471D8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WEC Update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A1F5E-D5C3-8922-A31E-2F79149E8D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Dr. Irene Shaver, Program Administrator for WACURE &amp; Tribal Stewards</a:t>
            </a:r>
          </a:p>
          <a:p>
            <a:r>
              <a:rPr lang="en-US" dirty="0"/>
              <a:t>October 18, 2024 </a:t>
            </a:r>
          </a:p>
        </p:txBody>
      </p:sp>
    </p:spTree>
    <p:extLst>
      <p:ext uri="{BB962C8B-B14F-4D97-AF65-F5344CB8AC3E}">
        <p14:creationId xmlns:p14="http://schemas.microsoft.com/office/powerpoint/2010/main" val="3083558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>
            <a:spLocks noGrp="1"/>
          </p:cNvSpPr>
          <p:nvPr>
            <p:ph type="title"/>
          </p:nvPr>
        </p:nvSpPr>
        <p:spPr>
          <a:xfrm>
            <a:off x="715815" y="1549936"/>
            <a:ext cx="11116000" cy="797200"/>
          </a:xfrm>
        </p:spPr>
        <p:txBody>
          <a:bodyPr spcFirstLastPara="1" wrap="square" lIns="91433" tIns="45700" rIns="91433" bIns="45700" anchor="t" anchorCtr="0">
            <a:normAutofit/>
          </a:bodyPr>
          <a:lstStyle/>
          <a:p>
            <a:r>
              <a:rPr lang="en" dirty="0"/>
              <a:t>Anticipated Outcomes</a:t>
            </a:r>
            <a:endParaRPr lang="en-US" dirty="0"/>
          </a:p>
        </p:txBody>
      </p:sp>
      <p:sp>
        <p:nvSpPr>
          <p:cNvPr id="249" name="Google Shape;249;p37"/>
          <p:cNvSpPr txBox="1">
            <a:spLocks noGrp="1"/>
          </p:cNvSpPr>
          <p:nvPr>
            <p:ph type="body" idx="1"/>
          </p:nvPr>
        </p:nvSpPr>
        <p:spPr>
          <a:xfrm>
            <a:off x="715815" y="2415155"/>
            <a:ext cx="11116000" cy="3756800"/>
          </a:xfrm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37061" indent="-228594">
              <a:spcBef>
                <a:spcPts val="0"/>
              </a:spcBef>
              <a:buClr>
                <a:schemeClr val="dk1"/>
              </a:buClr>
            </a:pPr>
            <a:r>
              <a:rPr lang="en-US" sz="2533" b="1" dirty="0"/>
              <a:t>145 Tribal students served</a:t>
            </a:r>
            <a:endParaRPr lang="en-US" sz="2533" dirty="0"/>
          </a:p>
          <a:p>
            <a:pPr marL="237061" indent="-228594">
              <a:spcBef>
                <a:spcPts val="0"/>
              </a:spcBef>
              <a:buClr>
                <a:schemeClr val="dk1"/>
              </a:buClr>
            </a:pPr>
            <a:r>
              <a:rPr lang="en-US" sz="2533" dirty="0"/>
              <a:t>553 graduates from ‘Tribal Steward’ programs</a:t>
            </a:r>
            <a:endParaRPr lang="en-US" sz="2533" b="1" dirty="0"/>
          </a:p>
          <a:p>
            <a:pPr marL="237061" indent="-228594">
              <a:spcBef>
                <a:spcPts val="0"/>
              </a:spcBef>
              <a:buClr>
                <a:schemeClr val="dk1"/>
              </a:buClr>
            </a:pPr>
            <a:r>
              <a:rPr lang="en-US" sz="2533" dirty="0"/>
              <a:t>11 employers committed to hiring Tribal and non-Tribal students for up to </a:t>
            </a:r>
            <a:r>
              <a:rPr lang="en-US" sz="2533" b="1" dirty="0"/>
              <a:t>465 positions</a:t>
            </a:r>
            <a:endParaRPr lang="en-US" sz="2533" dirty="0"/>
          </a:p>
          <a:p>
            <a:pPr marL="237061" indent="-228594">
              <a:spcBef>
                <a:spcPts val="0"/>
              </a:spcBef>
              <a:buClr>
                <a:schemeClr val="dk1"/>
              </a:buClr>
            </a:pPr>
            <a:r>
              <a:rPr lang="en-US" sz="2533" dirty="0"/>
              <a:t>10 new Tribal student success professionals at participating colleges</a:t>
            </a:r>
            <a:endParaRPr lang="en-US" sz="2533" b="1" dirty="0"/>
          </a:p>
          <a:p>
            <a:pPr marL="237061" indent="-228594">
              <a:spcBef>
                <a:spcPts val="0"/>
              </a:spcBef>
              <a:buClr>
                <a:schemeClr val="dk1"/>
              </a:buClr>
            </a:pPr>
            <a:r>
              <a:rPr lang="en-US" sz="2533" dirty="0"/>
              <a:t>G2G summits to develop MOAs with all Tribes in service areas ~ 18 total Tribal communities involved over the life of the grant</a:t>
            </a:r>
          </a:p>
          <a:p>
            <a:pPr marL="237061" indent="-228594">
              <a:spcBef>
                <a:spcPts val="0"/>
              </a:spcBef>
              <a:buClr>
                <a:schemeClr val="dk1"/>
              </a:buClr>
              <a:buFont typeface="Arial,Sans-Serif"/>
            </a:pPr>
            <a:r>
              <a:rPr lang="en-US" sz="2533" dirty="0"/>
              <a:t>62 faculty trained</a:t>
            </a:r>
          </a:p>
          <a:p>
            <a:pPr marL="237061" indent="-228594">
              <a:spcBef>
                <a:spcPts val="0"/>
              </a:spcBef>
              <a:buClr>
                <a:schemeClr val="dk1"/>
              </a:buClr>
              <a:buFont typeface="Arial,Sans-Serif"/>
            </a:pPr>
            <a:r>
              <a:rPr lang="en-US" sz="2533" dirty="0"/>
              <a:t>10 programs redesigned</a:t>
            </a:r>
          </a:p>
          <a:p>
            <a:pPr marL="237061" indent="-228594">
              <a:spcBef>
                <a:spcPts val="0"/>
              </a:spcBef>
              <a:buClr>
                <a:schemeClr val="dk1"/>
              </a:buClr>
              <a:buFont typeface="Arial,Sans-Serif"/>
            </a:pPr>
            <a:r>
              <a:rPr lang="en-US" sz="2533" dirty="0"/>
              <a:t>K-12 Alignment &amp; collaborative recruitment</a:t>
            </a:r>
            <a:endParaRPr lang="en-US" dirty="0"/>
          </a:p>
          <a:p>
            <a:pPr marL="237061" indent="-50799">
              <a:buClr>
                <a:schemeClr val="dk1"/>
              </a:buClr>
              <a:buNone/>
            </a:pPr>
            <a:endParaRPr lang="en-US" sz="2533" dirty="0"/>
          </a:p>
        </p:txBody>
      </p:sp>
      <p:sp>
        <p:nvSpPr>
          <p:cNvPr id="250" name="Google Shape;250;p37" hidden="1"/>
          <p:cNvSpPr txBox="1">
            <a:spLocks noGrp="1"/>
          </p:cNvSpPr>
          <p:nvPr>
            <p:ph type="sldNum" idx="12"/>
          </p:nvPr>
        </p:nvSpPr>
        <p:spPr>
          <a:xfrm>
            <a:off x="11208328" y="6483929"/>
            <a:ext cx="6236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spcAft>
                <a:spcPts val="800"/>
              </a:spcAft>
            </a:pPr>
            <a:fld id="{00000000-1234-1234-1234-123412341234}" type="slidenum">
              <a:rPr lang="en"/>
              <a:pPr>
                <a:spcAft>
                  <a:spcPts val="80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DF5C7-D8EA-04C2-3076-EF642D1E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collaborate with Tribal Stewards?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B92F2-0BC6-AB28-C14D-EBE245D75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815" y="2173139"/>
            <a:ext cx="11116000" cy="4167097"/>
          </a:xfrm>
        </p:spPr>
        <p:txBody>
          <a:bodyPr>
            <a:normAutofit fontScale="70000" lnSpcReduction="20000"/>
          </a:bodyPr>
          <a:lstStyle/>
          <a:p>
            <a:pPr marL="126997" indent="0">
              <a:buNone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partnership model, best practices, and new curriculum will be disseminated across Washington’s 34-college system to strengthen workforce partnerships with all 29 federally recognized Tribes of Washington. </a:t>
            </a:r>
          </a:p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Annual government-to-government summits; ongoing support from the Tribal Government Affairs Office @ SBCTC. </a:t>
            </a:r>
          </a:p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Community of Practice Sessions for interested colleges to replicate the model. </a:t>
            </a:r>
          </a:p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Self-fund (Perkins etc.) the model &amp; learn from our work. 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Hire a Tribal navigator, replicate our partnership model, etc. 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Replicate the model in other industries–i.e. energy sovereignty  </a:t>
            </a:r>
          </a:p>
          <a:p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OER Curriculum repository– get updated curriculum/modify to your region/Tribal partnerships.  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E.g. Climate adaptation case studies; culturally relevant curriculum, place-based field project ideas, video curriculum on TEK from Tribal elder interviews etc.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917BC-E81F-B35D-2007-CBABF8483C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/>
          </a:bodyPr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2836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25C51-EB39-F38C-025B-87E14BA1B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Washington Consortium for Undergraduate Research and Equity (WA CURE)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C28B5-4322-91AE-22BD-D9E361A3D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815" y="2415155"/>
            <a:ext cx="6777595" cy="4068774"/>
          </a:xfrm>
        </p:spPr>
        <p:txBody>
          <a:bodyPr>
            <a:normAutofit fontScale="85000" lnSpcReduction="20000"/>
          </a:bodyPr>
          <a:lstStyle/>
          <a:p>
            <a:pPr marL="126997" indent="0">
              <a:buNone/>
            </a:pPr>
            <a:r>
              <a:rPr lang="en-US" b="1" dirty="0"/>
              <a:t>Goal: </a:t>
            </a:r>
            <a:r>
              <a:rPr lang="en-US" dirty="0"/>
              <a:t>Support colleges in expanding course-based undergraduate research experiences so all students can do hands-on research; benefit from improved outcomes and be more competitive in transfer and job opportunities. </a:t>
            </a:r>
          </a:p>
          <a:p>
            <a:pPr marL="126997" indent="0">
              <a:buNone/>
            </a:pPr>
            <a:r>
              <a:rPr lang="en-US" b="1" dirty="0"/>
              <a:t>Project period: </a:t>
            </a:r>
            <a:r>
              <a:rPr lang="en-US" dirty="0"/>
              <a:t>2024-2029 </a:t>
            </a:r>
          </a:p>
          <a:p>
            <a:pPr marL="126997" indent="0">
              <a:buNone/>
            </a:pPr>
            <a:r>
              <a:rPr lang="en-US" b="1" dirty="0"/>
              <a:t>Led by: </a:t>
            </a:r>
            <a:r>
              <a:rPr lang="en-US" dirty="0"/>
              <a:t>Val Sundby @ SBCTC, Yakima, Edmonds &amp; Green River</a:t>
            </a:r>
          </a:p>
          <a:p>
            <a:pPr marL="126997" indent="0">
              <a:buNone/>
            </a:pPr>
            <a:r>
              <a:rPr lang="en-US" b="1" dirty="0"/>
              <a:t>Funded by:</a:t>
            </a:r>
            <a:r>
              <a:rPr lang="en-US" dirty="0"/>
              <a:t> National Science Foundation,  Improving Undergraduate Education (IUSE) Program—Institutional &amp; Community Change track. ($2 million) </a:t>
            </a:r>
          </a:p>
          <a:p>
            <a:pPr marL="126997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78EA5-08AE-9924-1467-FF9F966C92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/>
          </a:bodyPr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pic>
        <p:nvPicPr>
          <p:cNvPr id="9" name="Picture 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44FEAE57-EA72-144B-C064-479849179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7" b="37763"/>
          <a:stretch/>
        </p:blipFill>
        <p:spPr>
          <a:xfrm>
            <a:off x="7493410" y="4370214"/>
            <a:ext cx="4698590" cy="2421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59C74D-C28A-FBDC-17C4-3C4C8CF0E6BD}"/>
              </a:ext>
            </a:extLst>
          </p:cNvPr>
          <p:cNvSpPr txBox="1"/>
          <p:nvPr/>
        </p:nvSpPr>
        <p:spPr>
          <a:xfrm>
            <a:off x="7680960" y="2415155"/>
            <a:ext cx="3971109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is high-impact career-connected learning and skills training for fields that do research. (e.g. Natural Resources, Agriculture, Business, Data Analytics, Para Legal, Design, BAS degrees (Capstone projects), etc. </a:t>
            </a:r>
          </a:p>
        </p:txBody>
      </p:sp>
    </p:spTree>
    <p:extLst>
      <p:ext uri="{BB962C8B-B14F-4D97-AF65-F5344CB8AC3E}">
        <p14:creationId xmlns:p14="http://schemas.microsoft.com/office/powerpoint/2010/main" val="1832648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12458-B8BA-EB91-C1C5-AE13CED0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815" y="1461968"/>
            <a:ext cx="11116000" cy="797200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How can you get involved with WA CURE?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E5A48-2BBF-7A7E-5543-DE2A5791B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815" y="2127771"/>
            <a:ext cx="10949316" cy="4356157"/>
          </a:xfrm>
        </p:spPr>
        <p:txBody>
          <a:bodyPr>
            <a:normAutofit fontScale="25000" lnSpcReduction="20000"/>
          </a:bodyPr>
          <a:lstStyle/>
          <a:p>
            <a:pPr marL="126997" indent="0">
              <a:buNone/>
            </a:pPr>
            <a:r>
              <a:rPr lang="en-US" sz="8000" dirty="0">
                <a:solidFill>
                  <a:schemeClr val="tx1"/>
                </a:solidFill>
                <a:latin typeface="+mn-lt"/>
              </a:rPr>
              <a:t>Our design strategy integrates undergraduate research within a regular course format called course-based undergraduate research experiences (CUREs) across all disciplines. </a:t>
            </a:r>
          </a:p>
          <a:p>
            <a:pPr marL="126997" indent="0">
              <a:buNone/>
            </a:pPr>
            <a:r>
              <a:rPr lang="en-US" sz="8000" b="1" dirty="0">
                <a:solidFill>
                  <a:schemeClr val="tx1"/>
                </a:solidFill>
                <a:latin typeface="+mn-lt"/>
              </a:rPr>
              <a:t>Each year we offer</a:t>
            </a:r>
            <a:r>
              <a:rPr lang="en-US" sz="80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8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(starting recruitment in Spring 2025!)</a:t>
            </a:r>
          </a:p>
          <a:p>
            <a:r>
              <a:rPr lang="en-US" sz="8000" dirty="0">
                <a:solidFill>
                  <a:schemeClr val="tx1"/>
                </a:solidFill>
                <a:latin typeface="+mn-lt"/>
              </a:rPr>
              <a:t>A Faculty Learning Community (FLC) to learn how to create inclusive CUREs.</a:t>
            </a:r>
          </a:p>
          <a:p>
            <a:r>
              <a:rPr lang="en-US" sz="8000" dirty="0">
                <a:solidFill>
                  <a:schemeClr val="tx1"/>
                </a:solidFill>
                <a:latin typeface="+mn-lt"/>
              </a:rPr>
              <a:t>A drop-in Community of Practice (COP) to informally explore best instructional practices, share curriculum, connect to </a:t>
            </a:r>
            <a:r>
              <a:rPr lang="en-US" sz="8000">
                <a:solidFill>
                  <a:schemeClr val="tx1"/>
                </a:solidFill>
                <a:latin typeface="+mn-lt"/>
              </a:rPr>
              <a:t>research project opportunities</a:t>
            </a:r>
            <a:r>
              <a:rPr lang="en-US" sz="8000" dirty="0">
                <a:solidFill>
                  <a:schemeClr val="tx1"/>
                </a:solidFill>
                <a:latin typeface="+mn-lt"/>
              </a:rPr>
              <a:t>, build community, and connect across colleges. </a:t>
            </a:r>
          </a:p>
          <a:p>
            <a:r>
              <a:rPr lang="en-US" sz="8000" dirty="0">
                <a:solidFill>
                  <a:schemeClr val="tx1"/>
                </a:solidFill>
                <a:latin typeface="+mn-lt"/>
              </a:rPr>
              <a:t>An academy for college teams of faculty and administrators to cultivate leadership, establish strategic action plans, and initiate the expansion and institutionalization of undergraduate research at their colleges as a core student success strategy.  Each team will work together for two years with a coach and will be in a learning exchange cohort with other college teams. </a:t>
            </a:r>
          </a:p>
          <a:p>
            <a:r>
              <a:rPr lang="en-US" sz="8000" dirty="0">
                <a:solidFill>
                  <a:schemeClr val="tx1"/>
                </a:solidFill>
                <a:latin typeface="+mn-lt"/>
              </a:rPr>
              <a:t>Student and faculty-facing workshops and events related to human subjects research, research career skills and preparation,  and connections to paid research opportunities and networks.</a:t>
            </a:r>
            <a:endParaRPr lang="en-US" sz="5600" dirty="0">
              <a:solidFill>
                <a:schemeClr val="tx1"/>
              </a:solidFill>
              <a:effectLst/>
              <a:latin typeface="+mn-lt"/>
            </a:endParaRPr>
          </a:p>
          <a:p>
            <a:pPr marL="126997" indent="0">
              <a:buNone/>
            </a:pPr>
            <a:r>
              <a:rPr lang="en-US" sz="5600" dirty="0">
                <a:solidFill>
                  <a:schemeClr val="tx1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Link: https://www.sbctc.edu/blogs/news-releases/2024/nsf-cures-grant</a:t>
            </a:r>
            <a:endParaRPr lang="en-US" sz="5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870F2-25AE-E490-4C63-FC9F0692D5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/>
          </a:bodyPr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1754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A9C19-EBE4-55B4-E986-8F287C02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 CURE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4494A-75A8-ABB2-F86C-79DCC1B1D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815" y="2290706"/>
            <a:ext cx="11116000" cy="3756800"/>
          </a:xfrm>
        </p:spPr>
        <p:txBody>
          <a:bodyPr>
            <a:normAutofit fontScale="92500" lnSpcReduction="10000"/>
          </a:bodyPr>
          <a:lstStyle/>
          <a:p>
            <a:pPr marL="126997" indent="0"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We create resources to support the implementation of undergraduate research as a powerful teaching, learning, and student success strategy.</a:t>
            </a:r>
          </a:p>
          <a:p>
            <a:pPr marL="641347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An open-source CURE curriculum archive and teacher-to-teacher webinars. </a:t>
            </a:r>
          </a:p>
          <a:p>
            <a:pPr marL="641347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Assessment tools to document student learning and the impact of using this teaching practice. </a:t>
            </a:r>
          </a:p>
          <a:p>
            <a:pPr marL="641347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Toolkits to make CUREs more inclusive, culturally responsive, and inquiry-driven. </a:t>
            </a:r>
          </a:p>
          <a:p>
            <a:pPr marL="641347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Toolkits for scaling undergraduate research and leading institutional change. </a:t>
            </a:r>
            <a:endParaRPr lang="en-US" sz="2800" dirty="0">
              <a:solidFill>
                <a:schemeClr val="tx1"/>
              </a:solidFill>
              <a:latin typeface="+mn-lt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800" dirty="0">
              <a:solidFill>
                <a:srgbClr val="0563C1"/>
              </a:solidFill>
              <a:effectLst/>
              <a:latin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E5E17-CE3C-0A3E-2AE1-F14DEA49C8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/>
          </a:bodyPr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32680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A3EA4-8C87-E467-AE5F-F5BB91ED0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Thank You: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84FB1-B476-B72C-19BA-9ACCE1FCB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288" y="2347136"/>
            <a:ext cx="11116000" cy="375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Please reach out if you are interested in learning more about any of these initiatives or want to think through consortia and federal grants. </a:t>
            </a:r>
          </a:p>
          <a:p>
            <a:pPr lvl="1"/>
            <a:r>
              <a:rPr lang="en-US" dirty="0"/>
              <a:t>Irene Shaver: </a:t>
            </a:r>
            <a:r>
              <a:rPr lang="en-US" dirty="0">
                <a:hlinkClick r:id="rId2"/>
              </a:rPr>
              <a:t>ishaver@sbctc.edu</a:t>
            </a:r>
            <a:endParaRPr lang="en-US" dirty="0"/>
          </a:p>
          <a:p>
            <a:r>
              <a:rPr lang="en-US" dirty="0"/>
              <a:t>Thank you to the many colleges that have said yes to these bids to collaborate and innovate! </a:t>
            </a:r>
          </a:p>
          <a:p>
            <a:r>
              <a:rPr lang="en-US" dirty="0"/>
              <a:t>Thank you centers of excellence for being such great collaborators! </a:t>
            </a:r>
          </a:p>
          <a:p>
            <a:r>
              <a:rPr lang="en-US" dirty="0"/>
              <a:t>Thank you to all the Deans and faculty who shared their perspectives on work-based learning.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E5299-C8F8-0CC5-6461-12CD971B22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/>
          </a:bodyPr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3217ED64-9B9D-9D61-4D6B-8E7834EDD34C}"/>
              </a:ext>
            </a:extLst>
          </p:cNvPr>
          <p:cNvSpPr/>
          <p:nvPr/>
        </p:nvSpPr>
        <p:spPr>
          <a:xfrm>
            <a:off x="850288" y="4053184"/>
            <a:ext cx="585141" cy="457681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EA414B32-4D50-7752-AA00-CAD51488AA02}"/>
              </a:ext>
            </a:extLst>
          </p:cNvPr>
          <p:cNvSpPr/>
          <p:nvPr/>
        </p:nvSpPr>
        <p:spPr>
          <a:xfrm>
            <a:off x="850287" y="4673677"/>
            <a:ext cx="585141" cy="457681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2A476F1B-7396-D376-EF35-C78A8DF8CDBA}"/>
              </a:ext>
            </a:extLst>
          </p:cNvPr>
          <p:cNvSpPr/>
          <p:nvPr/>
        </p:nvSpPr>
        <p:spPr>
          <a:xfrm>
            <a:off x="850287" y="5308064"/>
            <a:ext cx="585141" cy="457681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9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6BB33-4DFB-7636-70A1-24962E929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 descr="A diagram of a company&#10;&#10;Description automatically generated with medium confidence">
            <a:extLst>
              <a:ext uri="{FF2B5EF4-FFF2-40B4-BE49-F238E27FC236}">
                <a16:creationId xmlns:a16="http://schemas.microsoft.com/office/drawing/2014/main" id="{52258952-0235-A7C4-D347-718AD78A6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9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-up of a chart&#10;&#10;Description automatically generated">
            <a:extLst>
              <a:ext uri="{FF2B5EF4-FFF2-40B4-BE49-F238E27FC236}">
                <a16:creationId xmlns:a16="http://schemas.microsoft.com/office/drawing/2014/main" id="{BCEA828F-7341-4ED0-37AC-236ABA425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35" y="1280160"/>
            <a:ext cx="8932875" cy="45436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753AB-294E-46E4-45D1-E02557B66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6E33AD-3B4D-1636-1B9E-D8A009E67283}"/>
              </a:ext>
            </a:extLst>
          </p:cNvPr>
          <p:cNvSpPr txBox="1"/>
          <p:nvPr/>
        </p:nvSpPr>
        <p:spPr>
          <a:xfrm>
            <a:off x="9444444" y="2743199"/>
            <a:ext cx="2747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Here is the report on a strategy to 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4"/>
              </a:rPr>
              <a:t>maximize federal funding for the workforce in WA State.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Also here is the 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5"/>
              </a:rPr>
              <a:t>WA Federal Funding priorities roadmap.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4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14" y="1288306"/>
            <a:ext cx="11115967" cy="797070"/>
          </a:xfrm>
        </p:spPr>
        <p:txBody>
          <a:bodyPr/>
          <a:lstStyle/>
          <a:p>
            <a:r>
              <a:rPr lang="en-US" sz="2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Tribal Stewards: Cultivating Tribal Leadership &amp; Equity in Natural Resource Stewardship and Climate Resilience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82" y="2256836"/>
            <a:ext cx="4906092" cy="4005025"/>
          </a:xfrm>
        </p:spPr>
        <p:txBody>
          <a:bodyPr/>
          <a:lstStyle/>
          <a:p>
            <a:r>
              <a:rPr lang="en-US" altLang="en-US" sz="2400" b="1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Goal: </a:t>
            </a:r>
            <a:r>
              <a:rPr lang="en-US" altLang="en-US" sz="24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Redesign our natural resource programs to serve Tribal students &amp; Tribal workforce needs. </a:t>
            </a:r>
          </a:p>
          <a:p>
            <a:r>
              <a:rPr lang="en-US" sz="2400" b="1" dirty="0">
                <a:ea typeface="Aptos" panose="020B0004020202020204" pitchFamily="34" charset="0"/>
                <a:cs typeface="Times New Roman" panose="02020603050405020304" pitchFamily="18" charset="0"/>
              </a:rPr>
              <a:t>Led by: </a:t>
            </a:r>
            <a:r>
              <a:rPr lang="en-US" sz="2400" dirty="0">
                <a:ea typeface="Aptos" panose="020B0004020202020204" pitchFamily="34" charset="0"/>
                <a:cs typeface="Times New Roman" panose="02020603050405020304" pitchFamily="18" charset="0"/>
              </a:rPr>
              <a:t>Glenda Breiler @ SBCTC Tribal Gov. Affairs</a:t>
            </a:r>
          </a:p>
          <a:p>
            <a:r>
              <a:rPr lang="en-US" sz="2400" b="1" dirty="0">
                <a:ea typeface="Aptos" panose="020B0004020202020204" pitchFamily="34" charset="0"/>
                <a:cs typeface="Times New Roman" panose="02020603050405020304" pitchFamily="18" charset="0"/>
              </a:rPr>
              <a:t>Project Period</a:t>
            </a:r>
            <a:r>
              <a:rPr lang="en-US" sz="2400" dirty="0">
                <a:ea typeface="Aptos" panose="020B0004020202020204" pitchFamily="34" charset="0"/>
                <a:cs typeface="Times New Roman" panose="02020603050405020304" pitchFamily="18" charset="0"/>
              </a:rPr>
              <a:t>: 2024—2028</a:t>
            </a:r>
          </a:p>
          <a:p>
            <a:r>
              <a:rPr lang="en-US" sz="2400" b="1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Funded by: </a:t>
            </a:r>
            <a:r>
              <a:rPr lang="en-US" sz="24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u="sng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Inflation Reduction Act Climate Ready Workforce for Coastal States, Tribes, and Territories Competition</a:t>
            </a:r>
            <a:r>
              <a:rPr lang="en-US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(NOAA-OAR-SG-2024-2007783). ($9. 3 Million)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Read more about it </a:t>
            </a:r>
            <a:r>
              <a:rPr lang="en-US" sz="18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here</a:t>
            </a:r>
            <a:r>
              <a:rPr lang="en-US" sz="18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190583-CFCA-7984-1B20-7D978CC9D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096062"/>
              </p:ext>
            </p:extLst>
          </p:nvPr>
        </p:nvGraphicFramePr>
        <p:xfrm>
          <a:off x="5460274" y="2238824"/>
          <a:ext cx="6371507" cy="4245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7134">
                  <a:extLst>
                    <a:ext uri="{9D8B030D-6E8A-4147-A177-3AD203B41FA5}">
                      <a16:colId xmlns:a16="http://schemas.microsoft.com/office/drawing/2014/main" val="802180959"/>
                    </a:ext>
                  </a:extLst>
                </a:gridCol>
                <a:gridCol w="4044373">
                  <a:extLst>
                    <a:ext uri="{9D8B030D-6E8A-4147-A177-3AD203B41FA5}">
                      <a16:colId xmlns:a16="http://schemas.microsoft.com/office/drawing/2014/main" val="1667148527"/>
                    </a:ext>
                  </a:extLst>
                </a:gridCol>
              </a:tblGrid>
              <a:tr h="4720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Tribe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College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/>
                </a:tc>
                <a:extLst>
                  <a:ext uri="{0D108BD9-81ED-4DB2-BD59-A6C34878D82A}">
                    <a16:rowId xmlns:a16="http://schemas.microsoft.com/office/drawing/2014/main" val="2940802695"/>
                  </a:ext>
                </a:extLst>
              </a:tr>
              <a:tr h="4720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Makah Tribe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Peninsula College (Port Angeles)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/>
                </a:tc>
                <a:extLst>
                  <a:ext uri="{0D108BD9-81ED-4DB2-BD59-A6C34878D82A}">
                    <a16:rowId xmlns:a16="http://schemas.microsoft.com/office/drawing/2014/main" val="2861882647"/>
                  </a:ext>
                </a:extLst>
              </a:tr>
              <a:tr h="4720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Quinault Indian Nation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Grays Harbor College (Aberdeen)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/>
                </a:tc>
                <a:extLst>
                  <a:ext uri="{0D108BD9-81ED-4DB2-BD59-A6C34878D82A}">
                    <a16:rowId xmlns:a16="http://schemas.microsoft.com/office/drawing/2014/main" val="1976522161"/>
                  </a:ext>
                </a:extLst>
              </a:tr>
              <a:tr h="5146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Muckleshoot Indian Tribe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Green River College (Auburn)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/>
                </a:tc>
                <a:extLst>
                  <a:ext uri="{0D108BD9-81ED-4DB2-BD59-A6C34878D82A}">
                    <a16:rowId xmlns:a16="http://schemas.microsoft.com/office/drawing/2014/main" val="2295357796"/>
                  </a:ext>
                </a:extLst>
              </a:tr>
              <a:tr h="5146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Squaxin Island Tribe</a:t>
                      </a:r>
                      <a:endParaRPr lang="en-US" sz="20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South Puget Sound Community College (Olympia)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/>
                </a:tc>
                <a:extLst>
                  <a:ext uri="{0D108BD9-81ED-4DB2-BD59-A6C34878D82A}">
                    <a16:rowId xmlns:a16="http://schemas.microsoft.com/office/drawing/2014/main" val="218730312"/>
                  </a:ext>
                </a:extLst>
              </a:tr>
              <a:tr h="11648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Colville Confederated Tribes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Spokane Community College</a:t>
                      </a:r>
                      <a:br>
                        <a:rPr lang="en-US" sz="2000" kern="100" dirty="0">
                          <a:effectLst/>
                        </a:rPr>
                      </a:br>
                      <a:r>
                        <a:rPr lang="en-US" sz="2000" kern="100" dirty="0">
                          <a:effectLst/>
                        </a:rPr>
                        <a:t>Wenatchee Valley College</a:t>
                      </a:r>
                      <a:br>
                        <a:rPr lang="en-US" sz="2000" kern="100" dirty="0">
                          <a:effectLst/>
                        </a:rPr>
                      </a:b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/>
                </a:tc>
                <a:extLst>
                  <a:ext uri="{0D108BD9-81ED-4DB2-BD59-A6C34878D82A}">
                    <a16:rowId xmlns:a16="http://schemas.microsoft.com/office/drawing/2014/main" val="2907069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51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5774D-4CEA-30CF-BEA9-EEA2D89A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8477B-BF73-4FFE-52E7-74957DB1D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7B11F-40E7-CDBD-5C62-7C1B210A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8BFAD5-0F79-DDDF-6AB6-2C43CF5B0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4236AC-EEF8-9D3F-BF5B-7640A516435D}"/>
              </a:ext>
            </a:extLst>
          </p:cNvPr>
          <p:cNvSpPr txBox="1"/>
          <p:nvPr/>
        </p:nvSpPr>
        <p:spPr>
          <a:xfrm>
            <a:off x="8725989" y="1190783"/>
            <a:ext cx="3320414" cy="646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72% of Tribal jobs are held by non-Tribal people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3802A-14EF-4682-5094-3E0D6080576E}"/>
              </a:ext>
            </a:extLst>
          </p:cNvPr>
          <p:cNvSpPr txBox="1"/>
          <p:nvPr/>
        </p:nvSpPr>
        <p:spPr>
          <a:xfrm>
            <a:off x="5226877" y="558457"/>
            <a:ext cx="251939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Tribes are the 7th largest employer in Washington State 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16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3CD67-0DBB-D07A-467D-2A23E25D8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8660" y="1661011"/>
            <a:ext cx="11116000" cy="3756800"/>
          </a:xfrm>
        </p:spPr>
        <p:txBody>
          <a:bodyPr wrap="square" anchor="t">
            <a:normAutofit/>
          </a:bodyPr>
          <a:lstStyle/>
          <a:p>
            <a:pPr>
              <a:buNone/>
            </a:pPr>
            <a:r>
              <a:rPr lang="en-US" sz="2533" dirty="0"/>
              <a:t>"Due to the urgency of the current climate situation, many land management agencies are experiencing a lack of qualified natural resource personnel. The Colville Tribes currently need about 535 employees across 12 different natural resource disciplines. However, the natural resource division currently has 146 vacancies, ~50% of which are in the senior level natural resource technician classification. Through this project, the CCT will secure a skilled workforce necessary to accomplish our goals."</a:t>
            </a:r>
          </a:p>
          <a:p>
            <a:pPr>
              <a:buNone/>
            </a:pPr>
            <a:r>
              <a:rPr lang="en-US" sz="2533" i="1" dirty="0"/>
              <a:t>(Cody </a:t>
            </a:r>
            <a:r>
              <a:rPr lang="en-US" sz="2533" i="1" dirty="0" err="1"/>
              <a:t>Desautel</a:t>
            </a:r>
            <a:r>
              <a:rPr lang="en-US" sz="2533" i="1" dirty="0"/>
              <a:t>, February 2024)</a:t>
            </a:r>
          </a:p>
          <a:p>
            <a:pPr marL="0" indent="0">
              <a:spcBef>
                <a:spcPts val="0"/>
              </a:spcBef>
              <a:buNone/>
            </a:pPr>
            <a:endParaRPr lang="en-US" sz="2533" dirty="0"/>
          </a:p>
          <a:p>
            <a:endParaRPr lang="en-US" sz="2533" dirty="0"/>
          </a:p>
        </p:txBody>
      </p:sp>
    </p:spTree>
    <p:extLst>
      <p:ext uri="{BB962C8B-B14F-4D97-AF65-F5344CB8AC3E}">
        <p14:creationId xmlns:p14="http://schemas.microsoft.com/office/powerpoint/2010/main" val="3941687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D6451-5157-3761-79B1-DE75D89D4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03" y="1272154"/>
            <a:ext cx="11270079" cy="1074852"/>
          </a:xfrm>
        </p:spPr>
        <p:txBody>
          <a:bodyPr/>
          <a:lstStyle/>
          <a:p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Co-stewardship, Integration of TEK and Gov-to-Gov consultation and relationships are required to fulfill the federal trust responsibility to Indian Tribes 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5BF78-7A38-D2EB-C6FB-FC7A233AD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816" y="2415155"/>
            <a:ext cx="6468756" cy="375704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9D7A8-1BA7-129B-D835-BDE5A5D7B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4AED9D-1B55-E524-EE33-F71D03E53324}"/>
              </a:ext>
            </a:extLst>
          </p:cNvPr>
          <p:cNvSpPr txBox="1"/>
          <p:nvPr/>
        </p:nvSpPr>
        <p:spPr>
          <a:xfrm>
            <a:off x="3047134" y="3249529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6648C6-C7A0-91CC-ADF3-1434E76FDFD5}"/>
              </a:ext>
            </a:extLst>
          </p:cNvPr>
          <p:cNvSpPr txBox="1"/>
          <p:nvPr/>
        </p:nvSpPr>
        <p:spPr>
          <a:xfrm>
            <a:off x="3047134" y="3249529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41A9E94-D7FA-F01D-D31A-C2D6408F4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16" y="2415155"/>
            <a:ext cx="6236166" cy="26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A7891E-DE78-D6FC-8EBB-0F2F6E12856E}"/>
              </a:ext>
            </a:extLst>
          </p:cNvPr>
          <p:cNvSpPr/>
          <p:nvPr/>
        </p:nvSpPr>
        <p:spPr>
          <a:xfrm>
            <a:off x="7298970" y="2415155"/>
            <a:ext cx="4532811" cy="364623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Natural Resource Professionals need new skills in climate adaptation, Tribal collaboration/co-management, and integration of TEK---</a:t>
            </a:r>
            <a:r>
              <a:rPr lang="en-US" sz="2400" dirty="0">
                <a:solidFill>
                  <a:schemeClr val="accent1"/>
                </a:solidFill>
              </a:rPr>
              <a:t>Tribal Stewards is a model for updating our training and supporting Tribal student success. </a:t>
            </a:r>
          </a:p>
        </p:txBody>
      </p:sp>
    </p:spTree>
    <p:extLst>
      <p:ext uri="{BB962C8B-B14F-4D97-AF65-F5344CB8AC3E}">
        <p14:creationId xmlns:p14="http://schemas.microsoft.com/office/powerpoint/2010/main" val="3009875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>
            <a:spLocks noGrp="1"/>
          </p:cNvSpPr>
          <p:nvPr>
            <p:ph type="title"/>
          </p:nvPr>
        </p:nvSpPr>
        <p:spPr>
          <a:xfrm>
            <a:off x="411333" y="2914467"/>
            <a:ext cx="3318000" cy="1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SzPts val="2100"/>
            </a:pPr>
            <a:r>
              <a:rPr lang="en"/>
              <a:t>Tribal Steward Network </a:t>
            </a:r>
            <a:endParaRPr sz="4133"/>
          </a:p>
        </p:txBody>
      </p:sp>
      <p:sp>
        <p:nvSpPr>
          <p:cNvPr id="235" name="Google Shape;235;p35"/>
          <p:cNvSpPr txBox="1">
            <a:spLocks noGrp="1"/>
          </p:cNvSpPr>
          <p:nvPr>
            <p:ph type="sldNum" idx="12"/>
          </p:nvPr>
        </p:nvSpPr>
        <p:spPr>
          <a:xfrm>
            <a:off x="8406247" y="4862947"/>
            <a:ext cx="467600" cy="1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70000" lnSpcReduction="20000"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8</a:t>
            </a:fld>
            <a:endParaRPr/>
          </a:p>
        </p:txBody>
      </p:sp>
      <p:pic>
        <p:nvPicPr>
          <p:cNvPr id="236" name="Google Shape;23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0493" y="509900"/>
            <a:ext cx="8238844" cy="6179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>
            <a:spLocks noGrp="1"/>
          </p:cNvSpPr>
          <p:nvPr>
            <p:ph type="sldNum" idx="12"/>
          </p:nvPr>
        </p:nvSpPr>
        <p:spPr>
          <a:xfrm>
            <a:off x="11208328" y="6483929"/>
            <a:ext cx="6236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92500" lnSpcReduction="10000"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pic>
        <p:nvPicPr>
          <p:cNvPr id="243" name="Google Shape;243;p3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293" y="120627"/>
            <a:ext cx="8351776" cy="6025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03920" y="2911421"/>
            <a:ext cx="3544389" cy="1895712"/>
          </a:xfrm>
          <a:prstGeom prst="rect">
            <a:avLst/>
          </a:prstGeom>
          <a:noFill/>
          <a:ln w="127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95250" dir="10500000" sx="97000" sy="23000" kx="899842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98FFB89-CD0A-4600-B5B7-284311B06406}" vid="{A645EE94-F025-4290-8BAC-E89C32ADF8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74d3bb3-dc3d-4a39-9ade-fedcf66e9a9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A355D156F16F4DA1BE5186373CE71A" ma:contentTypeVersion="15" ma:contentTypeDescription="Create a new document." ma:contentTypeScope="" ma:versionID="991b00ad9e4ebbdae0f9443cb1feae3d">
  <xsd:schema xmlns:xsd="http://www.w3.org/2001/XMLSchema" xmlns:xs="http://www.w3.org/2001/XMLSchema" xmlns:p="http://schemas.microsoft.com/office/2006/metadata/properties" xmlns:ns3="e74d3bb3-dc3d-4a39-9ade-fedcf66e9a92" xmlns:ns4="9055c91b-e68f-4b07-b5de-c231a776868f" targetNamespace="http://schemas.microsoft.com/office/2006/metadata/properties" ma:root="true" ma:fieldsID="db3b832c9139998e084a088046ad0f2a" ns3:_="" ns4:_="">
    <xsd:import namespace="e74d3bb3-dc3d-4a39-9ade-fedcf66e9a92"/>
    <xsd:import namespace="9055c91b-e68f-4b07-b5de-c231a776868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4d3bb3-dc3d-4a39-9ade-fedcf66e9a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55c91b-e68f-4b07-b5de-c231a776868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BA010C-B7D5-4413-842B-5C1196755882}">
  <ds:schemaRefs>
    <ds:schemaRef ds:uri="http://schemas.microsoft.com/office/infopath/2007/PartnerControls"/>
    <ds:schemaRef ds:uri="e74d3bb3-dc3d-4a39-9ade-fedcf66e9a92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9055c91b-e68f-4b07-b5de-c231a776868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8BB865-BFA7-414A-9F13-588E81A82B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61F573-5767-4EA1-A50F-9DA3064B78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4d3bb3-dc3d-4a39-9ade-fedcf66e9a92"/>
    <ds:schemaRef ds:uri="9055c91b-e68f-4b07-b5de-c231a77686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1076</Words>
  <Application>Microsoft Office PowerPoint</Application>
  <PresentationFormat>Widescreen</PresentationFormat>
  <Paragraphs>95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Arial</vt:lpstr>
      <vt:lpstr>Arial,Sans-Serif</vt:lpstr>
      <vt:lpstr>Calibri</vt:lpstr>
      <vt:lpstr>Franklin Gothic Book</vt:lpstr>
      <vt:lpstr>Franklin Gothic Medium</vt:lpstr>
      <vt:lpstr>Libre Franklin</vt:lpstr>
      <vt:lpstr>Libre Franklin Medium</vt:lpstr>
      <vt:lpstr>Times New Roman</vt:lpstr>
      <vt:lpstr>1_Office Theme</vt:lpstr>
      <vt:lpstr>Scaling Innovation Statewide: Consortia &amp; Federal Funding</vt:lpstr>
      <vt:lpstr>PowerPoint Presentation</vt:lpstr>
      <vt:lpstr>PowerPoint Presentation</vt:lpstr>
      <vt:lpstr>Tribal Stewards: Cultivating Tribal Leadership &amp; Equity in Natural Resource Stewardship and Climate Resilience</vt:lpstr>
      <vt:lpstr>PowerPoint Presentation</vt:lpstr>
      <vt:lpstr>PowerPoint Presentation</vt:lpstr>
      <vt:lpstr>Co-stewardship, Integration of TEK and Gov-to-Gov consultation and relationships are required to fulfill the federal trust responsibility to Indian Tribes </vt:lpstr>
      <vt:lpstr>Tribal Steward Network </vt:lpstr>
      <vt:lpstr>PowerPoint Presentation</vt:lpstr>
      <vt:lpstr>Anticipated Outcomes</vt:lpstr>
      <vt:lpstr>How can you collaborate with Tribal Stewards?</vt:lpstr>
      <vt:lpstr>Washington Consortium for Undergraduate Research and Equity (WA CURE)</vt:lpstr>
      <vt:lpstr>How can you get involved with WA CURE? </vt:lpstr>
      <vt:lpstr>WA CURE Resources</vt:lpstr>
      <vt:lpstr>Questions &amp; Thank You: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Irene Shaver</dc:creator>
  <cp:lastModifiedBy>Irene Shaver</cp:lastModifiedBy>
  <cp:revision>1</cp:revision>
  <dcterms:created xsi:type="dcterms:W3CDTF">2024-10-02T15:47:51Z</dcterms:created>
  <dcterms:modified xsi:type="dcterms:W3CDTF">2024-10-14T20:08:12Z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0x010100C3A355D156F16F4DA1BE5186373CE71A</vt:lpwstr>
  </property>
</Properties>
</file>