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sldIdLst>
    <p:sldId id="256" r:id="rId5"/>
    <p:sldId id="257" r:id="rId6"/>
    <p:sldId id="265" r:id="rId7"/>
    <p:sldId id="259" r:id="rId8"/>
    <p:sldId id="263" r:id="rId9"/>
    <p:sldId id="260" r:id="rId10"/>
    <p:sldId id="264" r:id="rId11"/>
    <p:sldId id="258" r:id="rId12"/>
    <p:sldId id="26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7874"/>
    <a:srgbClr val="A0D9DC"/>
    <a:srgbClr val="FFCF34"/>
    <a:srgbClr val="9CCC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05"/>
    <p:restoredTop sz="94719"/>
  </p:normalViewPr>
  <p:slideViewPr>
    <p:cSldViewPr snapToGrid="0">
      <p:cViewPr varScale="1">
        <p:scale>
          <a:sx n="71" d="100"/>
          <a:sy n="71" d="100"/>
        </p:scale>
        <p:origin x="41" y="2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na Rockenstire" userId="b9c8c962-bc09-44a6-acd3-c3c1fd39e384" providerId="ADAL" clId="{DE784154-8A11-4C1A-B0D3-F99CFE5854D7}"/>
    <pc:docChg chg="undo custSel addSld delSld modSld sldOrd">
      <pc:chgData name="Brianna Rockenstire" userId="b9c8c962-bc09-44a6-acd3-c3c1fd39e384" providerId="ADAL" clId="{DE784154-8A11-4C1A-B0D3-F99CFE5854D7}" dt="2024-10-15T19:34:36.071" v="2111" actId="1076"/>
      <pc:docMkLst>
        <pc:docMk/>
      </pc:docMkLst>
      <pc:sldChg chg="addSp delSp modSp mod modAnim">
        <pc:chgData name="Brianna Rockenstire" userId="b9c8c962-bc09-44a6-acd3-c3c1fd39e384" providerId="ADAL" clId="{DE784154-8A11-4C1A-B0D3-F99CFE5854D7}" dt="2024-10-15T18:23:34.263" v="2102" actId="1076"/>
        <pc:sldMkLst>
          <pc:docMk/>
          <pc:sldMk cId="4160096282" sldId="256"/>
        </pc:sldMkLst>
        <pc:spChg chg="add del mod">
          <ac:chgData name="Brianna Rockenstire" userId="b9c8c962-bc09-44a6-acd3-c3c1fd39e384" providerId="ADAL" clId="{DE784154-8A11-4C1A-B0D3-F99CFE5854D7}" dt="2024-10-14T20:44:59.828" v="1516" actId="478"/>
          <ac:spMkLst>
            <pc:docMk/>
            <pc:sldMk cId="4160096282" sldId="256"/>
            <ac:spMk id="2" creationId="{AD1F39B7-B61C-4F6D-A567-C0CAC96AA40D}"/>
          </ac:spMkLst>
        </pc:spChg>
        <pc:spChg chg="add del mod">
          <ac:chgData name="Brianna Rockenstire" userId="b9c8c962-bc09-44a6-acd3-c3c1fd39e384" providerId="ADAL" clId="{DE784154-8A11-4C1A-B0D3-F99CFE5854D7}" dt="2024-10-14T20:44:59.828" v="1516" actId="478"/>
          <ac:spMkLst>
            <pc:docMk/>
            <pc:sldMk cId="4160096282" sldId="256"/>
            <ac:spMk id="3" creationId="{E992667C-E3A9-48F9-9818-2961B419CE16}"/>
          </ac:spMkLst>
        </pc:spChg>
        <pc:spChg chg="add del mod">
          <ac:chgData name="Brianna Rockenstire" userId="b9c8c962-bc09-44a6-acd3-c3c1fd39e384" providerId="ADAL" clId="{DE784154-8A11-4C1A-B0D3-F99CFE5854D7}" dt="2024-10-15T18:21:34.243" v="2091" actId="1076"/>
          <ac:spMkLst>
            <pc:docMk/>
            <pc:sldMk cId="4160096282" sldId="256"/>
            <ac:spMk id="6" creationId="{EBBBD165-7EA6-8775-0328-70E5FF25DBCF}"/>
          </ac:spMkLst>
        </pc:spChg>
        <pc:spChg chg="add del mod">
          <ac:chgData name="Brianna Rockenstire" userId="b9c8c962-bc09-44a6-acd3-c3c1fd39e384" providerId="ADAL" clId="{DE784154-8A11-4C1A-B0D3-F99CFE5854D7}" dt="2024-10-14T20:48:06.979" v="1519" actId="478"/>
          <ac:spMkLst>
            <pc:docMk/>
            <pc:sldMk cId="4160096282" sldId="256"/>
            <ac:spMk id="7" creationId="{1D9DA7C0-DBD9-4856-BBE6-06494991429D}"/>
          </ac:spMkLst>
        </pc:spChg>
        <pc:picChg chg="add mod modCrop">
          <ac:chgData name="Brianna Rockenstire" userId="b9c8c962-bc09-44a6-acd3-c3c1fd39e384" providerId="ADAL" clId="{DE784154-8A11-4C1A-B0D3-F99CFE5854D7}" dt="2024-10-15T18:23:34.263" v="2102" actId="1076"/>
          <ac:picMkLst>
            <pc:docMk/>
            <pc:sldMk cId="4160096282" sldId="256"/>
            <ac:picMk id="3" creationId="{B0301EF7-1422-4FDA-8964-98BDC9C89598}"/>
          </ac:picMkLst>
        </pc:picChg>
      </pc:sldChg>
      <pc:sldChg chg="addSp delSp modSp mod">
        <pc:chgData name="Brianna Rockenstire" userId="b9c8c962-bc09-44a6-acd3-c3c1fd39e384" providerId="ADAL" clId="{DE784154-8A11-4C1A-B0D3-F99CFE5854D7}" dt="2024-10-14T21:42:28.088" v="1791"/>
        <pc:sldMkLst>
          <pc:docMk/>
          <pc:sldMk cId="1507556712" sldId="257"/>
        </pc:sldMkLst>
        <pc:spChg chg="del mod">
          <ac:chgData name="Brianna Rockenstire" userId="b9c8c962-bc09-44a6-acd3-c3c1fd39e384" providerId="ADAL" clId="{DE784154-8A11-4C1A-B0D3-F99CFE5854D7}" dt="2024-10-01T20:29:04.528" v="580" actId="478"/>
          <ac:spMkLst>
            <pc:docMk/>
            <pc:sldMk cId="1507556712" sldId="257"/>
            <ac:spMk id="2" creationId="{54DF50EC-0CD5-56E7-8A65-D042C71C6FA0}"/>
          </ac:spMkLst>
        </pc:spChg>
        <pc:spChg chg="mod">
          <ac:chgData name="Brianna Rockenstire" userId="b9c8c962-bc09-44a6-acd3-c3c1fd39e384" providerId="ADAL" clId="{DE784154-8A11-4C1A-B0D3-F99CFE5854D7}" dt="2024-10-01T21:02:35.150" v="1284" actId="1035"/>
          <ac:spMkLst>
            <pc:docMk/>
            <pc:sldMk cId="1507556712" sldId="257"/>
            <ac:spMk id="3" creationId="{B1239504-0FF4-9E4C-1410-5CC67F5FA2A3}"/>
          </ac:spMkLst>
        </pc:spChg>
        <pc:spChg chg="mod">
          <ac:chgData name="Brianna Rockenstire" userId="b9c8c962-bc09-44a6-acd3-c3c1fd39e384" providerId="ADAL" clId="{DE784154-8A11-4C1A-B0D3-F99CFE5854D7}" dt="2024-10-14T21:42:28.088" v="1791"/>
          <ac:spMkLst>
            <pc:docMk/>
            <pc:sldMk cId="1507556712" sldId="257"/>
            <ac:spMk id="4" creationId="{431EB645-8088-5830-1172-314F2154BE15}"/>
          </ac:spMkLst>
        </pc:spChg>
        <pc:spChg chg="add mod">
          <ac:chgData name="Brianna Rockenstire" userId="b9c8c962-bc09-44a6-acd3-c3c1fd39e384" providerId="ADAL" clId="{DE784154-8A11-4C1A-B0D3-F99CFE5854D7}" dt="2024-10-01T20:50:59.989" v="1136" actId="20577"/>
          <ac:spMkLst>
            <pc:docMk/>
            <pc:sldMk cId="1507556712" sldId="257"/>
            <ac:spMk id="5" creationId="{B3CEC75C-83E8-4767-88AF-17A757E59483}"/>
          </ac:spMkLst>
        </pc:spChg>
        <pc:spChg chg="add mod">
          <ac:chgData name="Brianna Rockenstire" userId="b9c8c962-bc09-44a6-acd3-c3c1fd39e384" providerId="ADAL" clId="{DE784154-8A11-4C1A-B0D3-F99CFE5854D7}" dt="2024-10-01T20:51:21.040" v="1144" actId="207"/>
          <ac:spMkLst>
            <pc:docMk/>
            <pc:sldMk cId="1507556712" sldId="257"/>
            <ac:spMk id="6" creationId="{9B0D4401-FC48-4776-BBA3-18AEAEF2AB25}"/>
          </ac:spMkLst>
        </pc:spChg>
        <pc:spChg chg="add mod">
          <ac:chgData name="Brianna Rockenstire" userId="b9c8c962-bc09-44a6-acd3-c3c1fd39e384" providerId="ADAL" clId="{DE784154-8A11-4C1A-B0D3-F99CFE5854D7}" dt="2024-10-01T20:51:27.935" v="1148" actId="1036"/>
          <ac:spMkLst>
            <pc:docMk/>
            <pc:sldMk cId="1507556712" sldId="257"/>
            <ac:spMk id="7" creationId="{265B2195-C7C7-417B-88C0-D3FA4DA27359}"/>
          </ac:spMkLst>
        </pc:spChg>
      </pc:sldChg>
      <pc:sldChg chg="delSp modSp add mod">
        <pc:chgData name="Brianna Rockenstire" userId="b9c8c962-bc09-44a6-acd3-c3c1fd39e384" providerId="ADAL" clId="{DE784154-8A11-4C1A-B0D3-F99CFE5854D7}" dt="2024-10-15T13:28:12.543" v="2079" actId="1035"/>
        <pc:sldMkLst>
          <pc:docMk/>
          <pc:sldMk cId="2338607553" sldId="258"/>
        </pc:sldMkLst>
        <pc:spChg chg="del mod">
          <ac:chgData name="Brianna Rockenstire" userId="b9c8c962-bc09-44a6-acd3-c3c1fd39e384" providerId="ADAL" clId="{DE784154-8A11-4C1A-B0D3-F99CFE5854D7}" dt="2024-10-01T20:29:30.016" v="585" actId="478"/>
          <ac:spMkLst>
            <pc:docMk/>
            <pc:sldMk cId="2338607553" sldId="258"/>
            <ac:spMk id="2" creationId="{54DF50EC-0CD5-56E7-8A65-D042C71C6FA0}"/>
          </ac:spMkLst>
        </pc:spChg>
        <pc:spChg chg="mod">
          <ac:chgData name="Brianna Rockenstire" userId="b9c8c962-bc09-44a6-acd3-c3c1fd39e384" providerId="ADAL" clId="{DE784154-8A11-4C1A-B0D3-F99CFE5854D7}" dt="2024-10-15T13:28:12.543" v="2079" actId="1035"/>
          <ac:spMkLst>
            <pc:docMk/>
            <pc:sldMk cId="2338607553" sldId="258"/>
            <ac:spMk id="3" creationId="{B1239504-0FF4-9E4C-1410-5CC67F5FA2A3}"/>
          </ac:spMkLst>
        </pc:spChg>
        <pc:spChg chg="mod">
          <ac:chgData name="Brianna Rockenstire" userId="b9c8c962-bc09-44a6-acd3-c3c1fd39e384" providerId="ADAL" clId="{DE784154-8A11-4C1A-B0D3-F99CFE5854D7}" dt="2024-10-15T13:28:12.543" v="2079" actId="1035"/>
          <ac:spMkLst>
            <pc:docMk/>
            <pc:sldMk cId="2338607553" sldId="258"/>
            <ac:spMk id="4" creationId="{431EB645-8088-5830-1172-314F2154BE15}"/>
          </ac:spMkLst>
        </pc:spChg>
      </pc:sldChg>
      <pc:sldChg chg="addSp delSp modSp new mod ord">
        <pc:chgData name="Brianna Rockenstire" userId="b9c8c962-bc09-44a6-acd3-c3c1fd39e384" providerId="ADAL" clId="{DE784154-8A11-4C1A-B0D3-F99CFE5854D7}" dt="2024-10-01T15:29:25.411" v="410"/>
        <pc:sldMkLst>
          <pc:docMk/>
          <pc:sldMk cId="259017146" sldId="259"/>
        </pc:sldMkLst>
        <pc:spChg chg="add del">
          <ac:chgData name="Brianna Rockenstire" userId="b9c8c962-bc09-44a6-acd3-c3c1fd39e384" providerId="ADAL" clId="{DE784154-8A11-4C1A-B0D3-F99CFE5854D7}" dt="2024-10-01T15:28:30.305" v="401" actId="478"/>
          <ac:spMkLst>
            <pc:docMk/>
            <pc:sldMk cId="259017146" sldId="259"/>
            <ac:spMk id="3" creationId="{9DD86717-20B2-4D92-9456-2B24816C2D3D}"/>
          </ac:spMkLst>
        </pc:spChg>
        <pc:picChg chg="add mod">
          <ac:chgData name="Brianna Rockenstire" userId="b9c8c962-bc09-44a6-acd3-c3c1fd39e384" providerId="ADAL" clId="{DE784154-8A11-4C1A-B0D3-F99CFE5854D7}" dt="2024-10-01T15:29:14.820" v="407" actId="1076"/>
          <ac:picMkLst>
            <pc:docMk/>
            <pc:sldMk cId="259017146" sldId="259"/>
            <ac:picMk id="5" creationId="{01D7FC5B-F0E2-45D0-8685-2FCE0A3DBF01}"/>
          </ac:picMkLst>
        </pc:picChg>
        <pc:picChg chg="add del">
          <ac:chgData name="Brianna Rockenstire" userId="b9c8c962-bc09-44a6-acd3-c3c1fd39e384" providerId="ADAL" clId="{DE784154-8A11-4C1A-B0D3-F99CFE5854D7}" dt="2024-10-01T15:28:35.167" v="403"/>
          <ac:picMkLst>
            <pc:docMk/>
            <pc:sldMk cId="259017146" sldId="259"/>
            <ac:picMk id="1026" creationId="{D197584F-A269-420E-86CE-05EF68DC1859}"/>
          </ac:picMkLst>
        </pc:picChg>
      </pc:sldChg>
      <pc:sldChg chg="addSp delSp modSp add mod">
        <pc:chgData name="Brianna Rockenstire" userId="b9c8c962-bc09-44a6-acd3-c3c1fd39e384" providerId="ADAL" clId="{DE784154-8A11-4C1A-B0D3-F99CFE5854D7}" dt="2024-10-14T23:13:16.102" v="2012" actId="1035"/>
        <pc:sldMkLst>
          <pc:docMk/>
          <pc:sldMk cId="1021069103" sldId="260"/>
        </pc:sldMkLst>
        <pc:spChg chg="del">
          <ac:chgData name="Brianna Rockenstire" userId="b9c8c962-bc09-44a6-acd3-c3c1fd39e384" providerId="ADAL" clId="{DE784154-8A11-4C1A-B0D3-F99CFE5854D7}" dt="2024-10-01T20:29:20.019" v="582" actId="478"/>
          <ac:spMkLst>
            <pc:docMk/>
            <pc:sldMk cId="1021069103" sldId="260"/>
            <ac:spMk id="2" creationId="{54DF50EC-0CD5-56E7-8A65-D042C71C6FA0}"/>
          </ac:spMkLst>
        </pc:spChg>
        <pc:spChg chg="add del mod">
          <ac:chgData name="Brianna Rockenstire" userId="b9c8c962-bc09-44a6-acd3-c3c1fd39e384" providerId="ADAL" clId="{DE784154-8A11-4C1A-B0D3-F99CFE5854D7}" dt="2024-10-11T19:32:42.926" v="1467"/>
          <ac:spMkLst>
            <pc:docMk/>
            <pc:sldMk cId="1021069103" sldId="260"/>
            <ac:spMk id="2" creationId="{B657BD99-B800-4C41-86F2-D56F6E64DC26}"/>
          </ac:spMkLst>
        </pc:spChg>
        <pc:spChg chg="mod">
          <ac:chgData name="Brianna Rockenstire" userId="b9c8c962-bc09-44a6-acd3-c3c1fd39e384" providerId="ADAL" clId="{DE784154-8A11-4C1A-B0D3-F99CFE5854D7}" dt="2024-10-14T23:13:16.102" v="2012" actId="1035"/>
          <ac:spMkLst>
            <pc:docMk/>
            <pc:sldMk cId="1021069103" sldId="260"/>
            <ac:spMk id="3" creationId="{B1239504-0FF4-9E4C-1410-5CC67F5FA2A3}"/>
          </ac:spMkLst>
        </pc:spChg>
        <pc:spChg chg="mod">
          <ac:chgData name="Brianna Rockenstire" userId="b9c8c962-bc09-44a6-acd3-c3c1fd39e384" providerId="ADAL" clId="{DE784154-8A11-4C1A-B0D3-F99CFE5854D7}" dt="2024-10-14T23:13:16.102" v="2012" actId="1035"/>
          <ac:spMkLst>
            <pc:docMk/>
            <pc:sldMk cId="1021069103" sldId="260"/>
            <ac:spMk id="4" creationId="{431EB645-8088-5830-1172-314F2154BE15}"/>
          </ac:spMkLst>
        </pc:spChg>
        <pc:spChg chg="add del mod">
          <ac:chgData name="Brianna Rockenstire" userId="b9c8c962-bc09-44a6-acd3-c3c1fd39e384" providerId="ADAL" clId="{DE784154-8A11-4C1A-B0D3-F99CFE5854D7}" dt="2024-10-11T19:32:42.926" v="1467"/>
          <ac:spMkLst>
            <pc:docMk/>
            <pc:sldMk cId="1021069103" sldId="260"/>
            <ac:spMk id="5" creationId="{995B8DE1-5EA5-4286-A86A-14A5579C856A}"/>
          </ac:spMkLst>
        </pc:spChg>
        <pc:spChg chg="add del mod">
          <ac:chgData name="Brianna Rockenstire" userId="b9c8c962-bc09-44a6-acd3-c3c1fd39e384" providerId="ADAL" clId="{DE784154-8A11-4C1A-B0D3-F99CFE5854D7}" dt="2024-10-11T19:32:42.926" v="1467"/>
          <ac:spMkLst>
            <pc:docMk/>
            <pc:sldMk cId="1021069103" sldId="260"/>
            <ac:spMk id="6" creationId="{5B263E58-E799-4E83-92E6-3B1826238C1D}"/>
          </ac:spMkLst>
        </pc:spChg>
        <pc:spChg chg="add del mod">
          <ac:chgData name="Brianna Rockenstire" userId="b9c8c962-bc09-44a6-acd3-c3c1fd39e384" providerId="ADAL" clId="{DE784154-8A11-4C1A-B0D3-F99CFE5854D7}" dt="2024-10-14T20:57:40.975" v="1696"/>
          <ac:spMkLst>
            <pc:docMk/>
            <pc:sldMk cId="1021069103" sldId="260"/>
            <ac:spMk id="6" creationId="{F31E07F3-D6F4-4455-BA77-C4BE800C2F08}"/>
          </ac:spMkLst>
        </pc:spChg>
        <pc:spChg chg="add del mod">
          <ac:chgData name="Brianna Rockenstire" userId="b9c8c962-bc09-44a6-acd3-c3c1fd39e384" providerId="ADAL" clId="{DE784154-8A11-4C1A-B0D3-F99CFE5854D7}" dt="2024-10-11T19:32:46.990" v="1470" actId="478"/>
          <ac:spMkLst>
            <pc:docMk/>
            <pc:sldMk cId="1021069103" sldId="260"/>
            <ac:spMk id="7" creationId="{BC6DCA96-156E-4098-94DD-97D1162854FC}"/>
          </ac:spMkLst>
        </pc:spChg>
        <pc:spChg chg="add mod">
          <ac:chgData name="Brianna Rockenstire" userId="b9c8c962-bc09-44a6-acd3-c3c1fd39e384" providerId="ADAL" clId="{DE784154-8A11-4C1A-B0D3-F99CFE5854D7}" dt="2024-10-14T23:13:16.102" v="2012" actId="1035"/>
          <ac:spMkLst>
            <pc:docMk/>
            <pc:sldMk cId="1021069103" sldId="260"/>
            <ac:spMk id="7" creationId="{F8DBB6E3-9102-48D2-8646-DE3A3B96B4E6}"/>
          </ac:spMkLst>
        </pc:spChg>
        <pc:spChg chg="add del mod">
          <ac:chgData name="Brianna Rockenstire" userId="b9c8c962-bc09-44a6-acd3-c3c1fd39e384" providerId="ADAL" clId="{DE784154-8A11-4C1A-B0D3-F99CFE5854D7}" dt="2024-10-11T19:32:46.990" v="1470" actId="478"/>
          <ac:spMkLst>
            <pc:docMk/>
            <pc:sldMk cId="1021069103" sldId="260"/>
            <ac:spMk id="8" creationId="{B47B00DA-3B61-4A09-9112-BD38B516F1D2}"/>
          </ac:spMkLst>
        </pc:spChg>
        <pc:spChg chg="add del mod">
          <ac:chgData name="Brianna Rockenstire" userId="b9c8c962-bc09-44a6-acd3-c3c1fd39e384" providerId="ADAL" clId="{DE784154-8A11-4C1A-B0D3-F99CFE5854D7}" dt="2024-10-11T19:32:46.990" v="1470" actId="478"/>
          <ac:spMkLst>
            <pc:docMk/>
            <pc:sldMk cId="1021069103" sldId="260"/>
            <ac:spMk id="9" creationId="{C3C38BF3-7B73-4271-B0B1-10E0CC37F3AB}"/>
          </ac:spMkLst>
        </pc:spChg>
        <pc:spChg chg="add mod">
          <ac:chgData name="Brianna Rockenstire" userId="b9c8c962-bc09-44a6-acd3-c3c1fd39e384" providerId="ADAL" clId="{DE784154-8A11-4C1A-B0D3-F99CFE5854D7}" dt="2024-10-14T23:13:16.102" v="2012" actId="1035"/>
          <ac:spMkLst>
            <pc:docMk/>
            <pc:sldMk cId="1021069103" sldId="260"/>
            <ac:spMk id="10" creationId="{5D550686-FC56-4650-AC1F-4D6105D6D364}"/>
          </ac:spMkLst>
        </pc:spChg>
        <pc:spChg chg="add del mod">
          <ac:chgData name="Brianna Rockenstire" userId="b9c8c962-bc09-44a6-acd3-c3c1fd39e384" providerId="ADAL" clId="{DE784154-8A11-4C1A-B0D3-F99CFE5854D7}" dt="2024-10-11T19:33:23.846" v="1473"/>
          <ac:spMkLst>
            <pc:docMk/>
            <pc:sldMk cId="1021069103" sldId="260"/>
            <ac:spMk id="11" creationId="{C3481C39-9372-44A6-9E57-F40858565E2A}"/>
          </ac:spMkLst>
        </pc:spChg>
        <pc:spChg chg="add mod">
          <ac:chgData name="Brianna Rockenstire" userId="b9c8c962-bc09-44a6-acd3-c3c1fd39e384" providerId="ADAL" clId="{DE784154-8A11-4C1A-B0D3-F99CFE5854D7}" dt="2024-10-14T23:13:16.102" v="2012" actId="1035"/>
          <ac:spMkLst>
            <pc:docMk/>
            <pc:sldMk cId="1021069103" sldId="260"/>
            <ac:spMk id="12" creationId="{7BCF7F15-5FA3-4D30-B991-9031CF8A2BAE}"/>
          </ac:spMkLst>
        </pc:spChg>
        <pc:spChg chg="add del mod">
          <ac:chgData name="Brianna Rockenstire" userId="b9c8c962-bc09-44a6-acd3-c3c1fd39e384" providerId="ADAL" clId="{DE784154-8A11-4C1A-B0D3-F99CFE5854D7}" dt="2024-10-11T19:33:26.341" v="1475"/>
          <ac:spMkLst>
            <pc:docMk/>
            <pc:sldMk cId="1021069103" sldId="260"/>
            <ac:spMk id="12" creationId="{F359FEA7-F30B-45B6-976D-6554A5D97CA8}"/>
          </ac:spMkLst>
        </pc:spChg>
        <pc:spChg chg="add mod">
          <ac:chgData name="Brianna Rockenstire" userId="b9c8c962-bc09-44a6-acd3-c3c1fd39e384" providerId="ADAL" clId="{DE784154-8A11-4C1A-B0D3-F99CFE5854D7}" dt="2024-10-14T23:13:16.102" v="2012" actId="1035"/>
          <ac:spMkLst>
            <pc:docMk/>
            <pc:sldMk cId="1021069103" sldId="260"/>
            <ac:spMk id="13" creationId="{5AD5FF19-BB57-4DC7-95AB-C6BDBBA71239}"/>
          </ac:spMkLst>
        </pc:spChg>
        <pc:spChg chg="add del mod">
          <ac:chgData name="Brianna Rockenstire" userId="b9c8c962-bc09-44a6-acd3-c3c1fd39e384" providerId="ADAL" clId="{DE784154-8A11-4C1A-B0D3-F99CFE5854D7}" dt="2024-10-14T23:11:33.157" v="1938" actId="478"/>
          <ac:spMkLst>
            <pc:docMk/>
            <pc:sldMk cId="1021069103" sldId="260"/>
            <ac:spMk id="15" creationId="{7B9DDF25-50FB-4424-B98A-5A91CD18D872}"/>
          </ac:spMkLst>
        </pc:spChg>
        <pc:picChg chg="add del mod">
          <ac:chgData name="Brianna Rockenstire" userId="b9c8c962-bc09-44a6-acd3-c3c1fd39e384" providerId="ADAL" clId="{DE784154-8A11-4C1A-B0D3-F99CFE5854D7}" dt="2024-10-14T23:11:27.531" v="1936" actId="478"/>
          <ac:picMkLst>
            <pc:docMk/>
            <pc:sldMk cId="1021069103" sldId="260"/>
            <ac:picMk id="5" creationId="{1D15DD2D-D1E3-449C-B8CA-66576665ECB6}"/>
          </ac:picMkLst>
        </pc:picChg>
        <pc:picChg chg="add mod">
          <ac:chgData name="Brianna Rockenstire" userId="b9c8c962-bc09-44a6-acd3-c3c1fd39e384" providerId="ADAL" clId="{DE784154-8A11-4C1A-B0D3-F99CFE5854D7}" dt="2024-10-14T23:13:16.102" v="2012" actId="1035"/>
          <ac:picMkLst>
            <pc:docMk/>
            <pc:sldMk cId="1021069103" sldId="260"/>
            <ac:picMk id="14" creationId="{33748206-6FE4-4E1F-9EA4-452419154378}"/>
          </ac:picMkLst>
        </pc:picChg>
        <pc:picChg chg="add mod">
          <ac:chgData name="Brianna Rockenstire" userId="b9c8c962-bc09-44a6-acd3-c3c1fd39e384" providerId="ADAL" clId="{DE784154-8A11-4C1A-B0D3-F99CFE5854D7}" dt="2024-10-14T23:13:16.102" v="2012" actId="1035"/>
          <ac:picMkLst>
            <pc:docMk/>
            <pc:sldMk cId="1021069103" sldId="260"/>
            <ac:picMk id="16" creationId="{4B6A0E5B-9595-4D9B-8733-B45350616F80}"/>
          </ac:picMkLst>
        </pc:picChg>
        <pc:picChg chg="add mod">
          <ac:chgData name="Brianna Rockenstire" userId="b9c8c962-bc09-44a6-acd3-c3c1fd39e384" providerId="ADAL" clId="{DE784154-8A11-4C1A-B0D3-F99CFE5854D7}" dt="2024-10-14T23:13:16.102" v="2012" actId="1035"/>
          <ac:picMkLst>
            <pc:docMk/>
            <pc:sldMk cId="1021069103" sldId="260"/>
            <ac:picMk id="18" creationId="{D8473D5C-8B61-46C5-9B35-914E853193A5}"/>
          </ac:picMkLst>
        </pc:picChg>
      </pc:sldChg>
      <pc:sldChg chg="addSp delSp modSp new del mod">
        <pc:chgData name="Brianna Rockenstire" userId="b9c8c962-bc09-44a6-acd3-c3c1fd39e384" providerId="ADAL" clId="{DE784154-8A11-4C1A-B0D3-F99CFE5854D7}" dt="2024-10-14T21:46:46.331" v="1792" actId="47"/>
        <pc:sldMkLst>
          <pc:docMk/>
          <pc:sldMk cId="290681851" sldId="261"/>
        </pc:sldMkLst>
        <pc:spChg chg="add del">
          <ac:chgData name="Brianna Rockenstire" userId="b9c8c962-bc09-44a6-acd3-c3c1fd39e384" providerId="ADAL" clId="{DE784154-8A11-4C1A-B0D3-F99CFE5854D7}" dt="2024-10-01T15:45:10.382" v="455" actId="478"/>
          <ac:spMkLst>
            <pc:docMk/>
            <pc:sldMk cId="290681851" sldId="261"/>
            <ac:spMk id="3" creationId="{21CEDB5C-3B07-44D8-BC3F-068AD598DC8B}"/>
          </ac:spMkLst>
        </pc:spChg>
        <pc:spChg chg="add mod">
          <ac:chgData name="Brianna Rockenstire" userId="b9c8c962-bc09-44a6-acd3-c3c1fd39e384" providerId="ADAL" clId="{DE784154-8A11-4C1A-B0D3-F99CFE5854D7}" dt="2024-10-01T20:53:16.188" v="1180" actId="255"/>
          <ac:spMkLst>
            <pc:docMk/>
            <pc:sldMk cId="290681851" sldId="261"/>
            <ac:spMk id="5" creationId="{C28AA8C0-3047-4AAC-B5F3-107A42CA436B}"/>
          </ac:spMkLst>
        </pc:spChg>
        <pc:spChg chg="add mod">
          <ac:chgData name="Brianna Rockenstire" userId="b9c8c962-bc09-44a6-acd3-c3c1fd39e384" providerId="ADAL" clId="{DE784154-8A11-4C1A-B0D3-F99CFE5854D7}" dt="2024-10-14T20:57:07.790" v="1663" actId="13926"/>
          <ac:spMkLst>
            <pc:docMk/>
            <pc:sldMk cId="290681851" sldId="261"/>
            <ac:spMk id="6" creationId="{F45FBE93-2C56-471A-9E3B-4D764B0A1810}"/>
          </ac:spMkLst>
        </pc:spChg>
      </pc:sldChg>
      <pc:sldChg chg="addSp delSp modSp new mod">
        <pc:chgData name="Brianna Rockenstire" userId="b9c8c962-bc09-44a6-acd3-c3c1fd39e384" providerId="ADAL" clId="{DE784154-8A11-4C1A-B0D3-F99CFE5854D7}" dt="2024-10-14T21:04:20.595" v="1789" actId="1076"/>
        <pc:sldMkLst>
          <pc:docMk/>
          <pc:sldMk cId="3067626695" sldId="262"/>
        </pc:sldMkLst>
        <pc:spChg chg="add del mod">
          <ac:chgData name="Brianna Rockenstire" userId="b9c8c962-bc09-44a6-acd3-c3c1fd39e384" providerId="ADAL" clId="{DE784154-8A11-4C1A-B0D3-F99CFE5854D7}" dt="2024-10-14T21:02:17.845" v="1774" actId="478"/>
          <ac:spMkLst>
            <pc:docMk/>
            <pc:sldMk cId="3067626695" sldId="262"/>
            <ac:spMk id="2" creationId="{54B9A0FA-48C8-4792-BA63-E00461C058F4}"/>
          </ac:spMkLst>
        </pc:spChg>
        <pc:spChg chg="add mod">
          <ac:chgData name="Brianna Rockenstire" userId="b9c8c962-bc09-44a6-acd3-c3c1fd39e384" providerId="ADAL" clId="{DE784154-8A11-4C1A-B0D3-F99CFE5854D7}" dt="2024-10-01T21:04:37.571" v="1336" actId="20577"/>
          <ac:spMkLst>
            <pc:docMk/>
            <pc:sldMk cId="3067626695" sldId="262"/>
            <ac:spMk id="3" creationId="{4AE61F23-7C37-444F-A7AC-BD4DEC926D6A}"/>
          </ac:spMkLst>
        </pc:spChg>
        <pc:picChg chg="add mod modCrop">
          <ac:chgData name="Brianna Rockenstire" userId="b9c8c962-bc09-44a6-acd3-c3c1fd39e384" providerId="ADAL" clId="{DE784154-8A11-4C1A-B0D3-F99CFE5854D7}" dt="2024-10-14T21:02:53.807" v="1780"/>
          <ac:picMkLst>
            <pc:docMk/>
            <pc:sldMk cId="3067626695" sldId="262"/>
            <ac:picMk id="5" creationId="{159C79CA-110B-4EAC-8291-0E3A6A06F8B6}"/>
          </ac:picMkLst>
        </pc:picChg>
        <pc:picChg chg="add del mod">
          <ac:chgData name="Brianna Rockenstire" userId="b9c8c962-bc09-44a6-acd3-c3c1fd39e384" providerId="ADAL" clId="{DE784154-8A11-4C1A-B0D3-F99CFE5854D7}" dt="2024-10-14T21:03:36.766" v="1784" actId="478"/>
          <ac:picMkLst>
            <pc:docMk/>
            <pc:sldMk cId="3067626695" sldId="262"/>
            <ac:picMk id="1026" creationId="{AA7076C1-F2BF-4B2B-A99C-81C187D49F0D}"/>
          </ac:picMkLst>
        </pc:picChg>
        <pc:picChg chg="add del">
          <ac:chgData name="Brianna Rockenstire" userId="b9c8c962-bc09-44a6-acd3-c3c1fd39e384" providerId="ADAL" clId="{DE784154-8A11-4C1A-B0D3-F99CFE5854D7}" dt="2024-10-14T21:03:51.797" v="1786" actId="478"/>
          <ac:picMkLst>
            <pc:docMk/>
            <pc:sldMk cId="3067626695" sldId="262"/>
            <ac:picMk id="1028" creationId="{2F2CAFD5-72B7-465A-9A5B-118980A20C16}"/>
          </ac:picMkLst>
        </pc:picChg>
        <pc:picChg chg="add mod">
          <ac:chgData name="Brianna Rockenstire" userId="b9c8c962-bc09-44a6-acd3-c3c1fd39e384" providerId="ADAL" clId="{DE784154-8A11-4C1A-B0D3-F99CFE5854D7}" dt="2024-10-14T21:04:20.595" v="1789" actId="1076"/>
          <ac:picMkLst>
            <pc:docMk/>
            <pc:sldMk cId="3067626695" sldId="262"/>
            <ac:picMk id="1030" creationId="{9A6306CD-515B-4C60-9430-7209B3F02C14}"/>
          </ac:picMkLst>
        </pc:picChg>
      </pc:sldChg>
      <pc:sldChg chg="addSp delSp modSp new mod">
        <pc:chgData name="Brianna Rockenstire" userId="b9c8c962-bc09-44a6-acd3-c3c1fd39e384" providerId="ADAL" clId="{DE784154-8A11-4C1A-B0D3-F99CFE5854D7}" dt="2024-10-14T23:05:14.789" v="1911" actId="1076"/>
        <pc:sldMkLst>
          <pc:docMk/>
          <pc:sldMk cId="785166509" sldId="263"/>
        </pc:sldMkLst>
        <pc:spChg chg="add del">
          <ac:chgData name="Brianna Rockenstire" userId="b9c8c962-bc09-44a6-acd3-c3c1fd39e384" providerId="ADAL" clId="{DE784154-8A11-4C1A-B0D3-F99CFE5854D7}" dt="2024-10-14T21:48:34.379" v="1795" actId="22"/>
          <ac:spMkLst>
            <pc:docMk/>
            <pc:sldMk cId="785166509" sldId="263"/>
            <ac:spMk id="3" creationId="{B62986A9-6328-40BB-9F7B-9FD5420CAF4C}"/>
          </ac:spMkLst>
        </pc:spChg>
        <pc:spChg chg="add mod">
          <ac:chgData name="Brianna Rockenstire" userId="b9c8c962-bc09-44a6-acd3-c3c1fd39e384" providerId="ADAL" clId="{DE784154-8A11-4C1A-B0D3-F99CFE5854D7}" dt="2024-10-14T23:05:09.637" v="1910" actId="1076"/>
          <ac:spMkLst>
            <pc:docMk/>
            <pc:sldMk cId="785166509" sldId="263"/>
            <ac:spMk id="4" creationId="{1D431AA6-41AC-4B00-8932-2A9C2C99FC18}"/>
          </ac:spMkLst>
        </pc:spChg>
        <pc:spChg chg="add mod">
          <ac:chgData name="Brianna Rockenstire" userId="b9c8c962-bc09-44a6-acd3-c3c1fd39e384" providerId="ADAL" clId="{DE784154-8A11-4C1A-B0D3-F99CFE5854D7}" dt="2024-10-14T23:05:14.789" v="1911" actId="1076"/>
          <ac:spMkLst>
            <pc:docMk/>
            <pc:sldMk cId="785166509" sldId="263"/>
            <ac:spMk id="5" creationId="{00128DED-3A2B-4047-B350-3066C8D6B88C}"/>
          </ac:spMkLst>
        </pc:spChg>
      </pc:sldChg>
      <pc:sldChg chg="delSp modSp add mod">
        <pc:chgData name="Brianna Rockenstire" userId="b9c8c962-bc09-44a6-acd3-c3c1fd39e384" providerId="ADAL" clId="{DE784154-8A11-4C1A-B0D3-F99CFE5854D7}" dt="2024-10-14T23:14:03.174" v="2064" actId="1036"/>
        <pc:sldMkLst>
          <pc:docMk/>
          <pc:sldMk cId="351693059" sldId="264"/>
        </pc:sldMkLst>
        <pc:spChg chg="mod">
          <ac:chgData name="Brianna Rockenstire" userId="b9c8c962-bc09-44a6-acd3-c3c1fd39e384" providerId="ADAL" clId="{DE784154-8A11-4C1A-B0D3-F99CFE5854D7}" dt="2024-10-14T23:13:47.831" v="2031" actId="207"/>
          <ac:spMkLst>
            <pc:docMk/>
            <pc:sldMk cId="351693059" sldId="264"/>
            <ac:spMk id="4" creationId="{431EB645-8088-5830-1172-314F2154BE15}"/>
          </ac:spMkLst>
        </pc:spChg>
        <pc:spChg chg="del">
          <ac:chgData name="Brianna Rockenstire" userId="b9c8c962-bc09-44a6-acd3-c3c1fd39e384" providerId="ADAL" clId="{DE784154-8A11-4C1A-B0D3-F99CFE5854D7}" dt="2024-10-14T23:13:23.390" v="2014" actId="478"/>
          <ac:spMkLst>
            <pc:docMk/>
            <pc:sldMk cId="351693059" sldId="264"/>
            <ac:spMk id="7" creationId="{F8DBB6E3-9102-48D2-8646-DE3A3B96B4E6}"/>
          </ac:spMkLst>
        </pc:spChg>
        <pc:spChg chg="del mod">
          <ac:chgData name="Brianna Rockenstire" userId="b9c8c962-bc09-44a6-acd3-c3c1fd39e384" providerId="ADAL" clId="{DE784154-8A11-4C1A-B0D3-F99CFE5854D7}" dt="2024-10-14T23:13:27.378" v="2018" actId="478"/>
          <ac:spMkLst>
            <pc:docMk/>
            <pc:sldMk cId="351693059" sldId="264"/>
            <ac:spMk id="12" creationId="{7BCF7F15-5FA3-4D30-B991-9031CF8A2BAE}"/>
          </ac:spMkLst>
        </pc:spChg>
        <pc:spChg chg="del mod">
          <ac:chgData name="Brianna Rockenstire" userId="b9c8c962-bc09-44a6-acd3-c3c1fd39e384" providerId="ADAL" clId="{DE784154-8A11-4C1A-B0D3-F99CFE5854D7}" dt="2024-10-14T23:13:30.349" v="2022" actId="478"/>
          <ac:spMkLst>
            <pc:docMk/>
            <pc:sldMk cId="351693059" sldId="264"/>
            <ac:spMk id="13" creationId="{5AD5FF19-BB57-4DC7-95AB-C6BDBBA71239}"/>
          </ac:spMkLst>
        </pc:spChg>
        <pc:spChg chg="mod">
          <ac:chgData name="Brianna Rockenstire" userId="b9c8c962-bc09-44a6-acd3-c3c1fd39e384" providerId="ADAL" clId="{DE784154-8A11-4C1A-B0D3-F99CFE5854D7}" dt="2024-10-14T23:14:03.174" v="2064" actId="1036"/>
          <ac:spMkLst>
            <pc:docMk/>
            <pc:sldMk cId="351693059" sldId="264"/>
            <ac:spMk id="15" creationId="{7B9DDF25-50FB-4424-B98A-5A91CD18D872}"/>
          </ac:spMkLst>
        </pc:spChg>
        <pc:picChg chg="mod">
          <ac:chgData name="Brianna Rockenstire" userId="b9c8c962-bc09-44a6-acd3-c3c1fd39e384" providerId="ADAL" clId="{DE784154-8A11-4C1A-B0D3-F99CFE5854D7}" dt="2024-10-14T23:14:03.174" v="2064" actId="1036"/>
          <ac:picMkLst>
            <pc:docMk/>
            <pc:sldMk cId="351693059" sldId="264"/>
            <ac:picMk id="5" creationId="{1D15DD2D-D1E3-449C-B8CA-66576665ECB6}"/>
          </ac:picMkLst>
        </pc:picChg>
        <pc:picChg chg="del">
          <ac:chgData name="Brianna Rockenstire" userId="b9c8c962-bc09-44a6-acd3-c3c1fd39e384" providerId="ADAL" clId="{DE784154-8A11-4C1A-B0D3-F99CFE5854D7}" dt="2024-10-14T23:13:21.535" v="2013" actId="478"/>
          <ac:picMkLst>
            <pc:docMk/>
            <pc:sldMk cId="351693059" sldId="264"/>
            <ac:picMk id="14" creationId="{33748206-6FE4-4E1F-9EA4-452419154378}"/>
          </ac:picMkLst>
        </pc:picChg>
        <pc:picChg chg="del">
          <ac:chgData name="Brianna Rockenstire" userId="b9c8c962-bc09-44a6-acd3-c3c1fd39e384" providerId="ADAL" clId="{DE784154-8A11-4C1A-B0D3-F99CFE5854D7}" dt="2024-10-14T23:13:25.524" v="2016" actId="478"/>
          <ac:picMkLst>
            <pc:docMk/>
            <pc:sldMk cId="351693059" sldId="264"/>
            <ac:picMk id="16" creationId="{4B6A0E5B-9595-4D9B-8733-B45350616F80}"/>
          </ac:picMkLst>
        </pc:picChg>
        <pc:picChg chg="del">
          <ac:chgData name="Brianna Rockenstire" userId="b9c8c962-bc09-44a6-acd3-c3c1fd39e384" providerId="ADAL" clId="{DE784154-8A11-4C1A-B0D3-F99CFE5854D7}" dt="2024-10-14T23:13:28.760" v="2020" actId="478"/>
          <ac:picMkLst>
            <pc:docMk/>
            <pc:sldMk cId="351693059" sldId="264"/>
            <ac:picMk id="18" creationId="{D8473D5C-8B61-46C5-9B35-914E853193A5}"/>
          </ac:picMkLst>
        </pc:picChg>
      </pc:sldChg>
      <pc:sldChg chg="addSp modSp new mod">
        <pc:chgData name="Brianna Rockenstire" userId="b9c8c962-bc09-44a6-acd3-c3c1fd39e384" providerId="ADAL" clId="{DE784154-8A11-4C1A-B0D3-F99CFE5854D7}" dt="2024-10-15T19:34:36.071" v="2111" actId="1076"/>
        <pc:sldMkLst>
          <pc:docMk/>
          <pc:sldMk cId="4266989355" sldId="265"/>
        </pc:sldMkLst>
        <pc:spChg chg="add mod">
          <ac:chgData name="Brianna Rockenstire" userId="b9c8c962-bc09-44a6-acd3-c3c1fd39e384" providerId="ADAL" clId="{DE784154-8A11-4C1A-B0D3-F99CFE5854D7}" dt="2024-10-15T19:34:36.071" v="2111" actId="1076"/>
          <ac:spMkLst>
            <pc:docMk/>
            <pc:sldMk cId="4266989355" sldId="265"/>
            <ac:spMk id="3" creationId="{E3FB056C-DAA5-46AB-86DF-CBDF4FAC4E6B}"/>
          </ac:spMkLst>
        </pc:spChg>
        <pc:spChg chg="add mod">
          <ac:chgData name="Brianna Rockenstire" userId="b9c8c962-bc09-44a6-acd3-c3c1fd39e384" providerId="ADAL" clId="{DE784154-8A11-4C1A-B0D3-F99CFE5854D7}" dt="2024-10-15T19:34:32.460" v="2110" actId="2711"/>
          <ac:spMkLst>
            <pc:docMk/>
            <pc:sldMk cId="4266989355" sldId="265"/>
            <ac:spMk id="5" creationId="{8DA9575A-3507-4033-B441-726F080AE6F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474084-F836-4F4D-B707-3BB019D7DB90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824AF1-85A4-6445-8134-515198304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038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black and blue rectangle with a black background&#10;&#10;Description automatically generated">
            <a:extLst>
              <a:ext uri="{FF2B5EF4-FFF2-40B4-BE49-F238E27FC236}">
                <a16:creationId xmlns:a16="http://schemas.microsoft.com/office/drawing/2014/main" id="{D684639B-9E71-F07C-3D9F-28EB1C9D64F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94060EAF-EAF1-3E3D-F48A-70627EDDD4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25E2EB3-20AE-87E0-66C8-DC510E42F8C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94709" y="1374053"/>
            <a:ext cx="6802582" cy="2054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844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61619099-145F-FB94-F357-5F2A75D5B38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3636" y="-24013"/>
            <a:ext cx="12328804" cy="693495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BC24D26-1495-BAEB-7B7B-DDEC099BC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4816" y="457200"/>
            <a:ext cx="8908984" cy="558249"/>
          </a:xfrm>
        </p:spPr>
        <p:txBody>
          <a:bodyPr anchor="b"/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D8D32E-2618-8438-6363-EA05F01B09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324824" y="1251284"/>
            <a:ext cx="4030563" cy="460976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38BCB3-CDB4-0894-422A-85F626BE49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832217" y="1251284"/>
            <a:ext cx="3932237" cy="460976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121E73-03A0-F5C2-E17D-2259D00F77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44816" y="6356350"/>
            <a:ext cx="1136584" cy="365125"/>
          </a:xfrm>
        </p:spPr>
        <p:txBody>
          <a:bodyPr/>
          <a:lstStyle/>
          <a:p>
            <a:fld id="{A60E746A-D11E-2F4C-A91A-EAB2395AE85B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B08F64-1F16-2687-9BF3-71B0A0886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6CBB32-D20D-930F-7FCF-0A69D3C1A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5EC56-7649-D34E-BD3B-A918E0E94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088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black and blue rectangle with a black background&#10;&#10;Description automatically generated">
            <a:extLst>
              <a:ext uri="{FF2B5EF4-FFF2-40B4-BE49-F238E27FC236}">
                <a16:creationId xmlns:a16="http://schemas.microsoft.com/office/drawing/2014/main" id="{AD080BBD-84F3-E974-4809-5C61724A19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614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4B28A-DA94-350C-80F2-3E4825EB7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359217"/>
            <a:ext cx="10515600" cy="120325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CC735-9BB9-6DC1-FA27-57E887DCB1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9A53B4-734C-98A8-8A60-3AC54E569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E746A-D11E-2F4C-A91A-EAB2395AE85B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25076A-E96E-E218-FAA7-35338D3FF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30A99C-3587-45B8-CD7E-BBD018F71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5EC56-7649-D34E-BD3B-A918E0E94B9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AD614FD-18DC-8166-036C-EC5BC26BB3B3}"/>
              </a:ext>
            </a:extLst>
          </p:cNvPr>
          <p:cNvSpPr/>
          <p:nvPr userDrawn="1"/>
        </p:nvSpPr>
        <p:spPr>
          <a:xfrm>
            <a:off x="0" y="0"/>
            <a:ext cx="12192000" cy="3118585"/>
          </a:xfrm>
          <a:prstGeom prst="rect">
            <a:avLst/>
          </a:prstGeom>
          <a:solidFill>
            <a:srgbClr val="02787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Place Image Here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F14A707-7C42-453C-8F83-56227C5512B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16918" y="5216893"/>
            <a:ext cx="2641748" cy="79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617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ack and blue rectangle with a black background&#10;&#10;Description automatically generated">
            <a:extLst>
              <a:ext uri="{FF2B5EF4-FFF2-40B4-BE49-F238E27FC236}">
                <a16:creationId xmlns:a16="http://schemas.microsoft.com/office/drawing/2014/main" id="{AA5D7C48-11CC-DC13-7244-72D9EF64202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E06FFC9-8B93-B3E3-2E43-FD7E7D743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036601-E8FA-3957-AF31-8C2A7F134F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4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F86FC9-9FEC-CD70-B0AE-AE5AE408E7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BE89DF-4524-4964-DBE1-E524302EF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60E746A-D11E-2F4C-A91A-EAB2395AE85B}" type="datetimeFigureOut">
              <a:rPr lang="en-US" smtClean="0"/>
              <a:pPr/>
              <a:t>10/15/2024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224FED-340A-AFD0-BF90-79B7D74D4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450091-1197-D9CE-7129-DB19C7517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245EC56-7649-D34E-BD3B-A918E0E94B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62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black background with many squares&#10;&#10;Description automatically generated">
            <a:extLst>
              <a:ext uri="{FF2B5EF4-FFF2-40B4-BE49-F238E27FC236}">
                <a16:creationId xmlns:a16="http://schemas.microsoft.com/office/drawing/2014/main" id="{87B1D631-8F64-124C-2C4D-6C2E449B5C8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-1"/>
            <a:ext cx="12192002" cy="68580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1EBC273-C0EC-D1AB-2829-04295A562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BDBC74-B592-1BA1-3227-E620B0C462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E84B76-1E26-D116-C744-F9E525756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426D4C-EF11-8C82-5431-F9348A0BA0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751294-693B-DFD9-0DAE-C3FDA1EB15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1C29A8-1C74-C7AA-898E-C9D7921E6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E746A-D11E-2F4C-A91A-EAB2395AE85B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EE1800-EECE-41ED-3EF4-5FB5DAF3F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B8E618-4873-19DD-43DC-915F4C3E5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5EC56-7649-D34E-BD3B-A918E0E94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0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99398-4170-CCF4-9C85-5A2789B56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656C58-777C-CD38-159C-5961A7A3C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E746A-D11E-2F4C-A91A-EAB2395AE85B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FB63D6-736A-4D2F-3127-87B1A0474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ED576-C218-2423-37B6-CBB223B1D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5EC56-7649-D34E-BD3B-A918E0E94B9E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583F353-02F1-A148-56BD-8489CE46F65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91604" y="501697"/>
            <a:ext cx="3436565" cy="1038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476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116970-81A5-1C1A-C111-4DB3DD85F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E746A-D11E-2F4C-A91A-EAB2395AE85B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68E74B-CBAE-C00E-6A61-1034D5879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6F7678-27A1-6B8F-FD5B-4E581B720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5EC56-7649-D34E-BD3B-A918E0E94B9E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CD903158-D52C-2641-F6DC-57314F7ABFD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67376" y="-28875"/>
            <a:ext cx="12303225" cy="6920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640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C1CA247-C582-C88B-E51A-024B1B237102}"/>
              </a:ext>
            </a:extLst>
          </p:cNvPr>
          <p:cNvSpPr/>
          <p:nvPr userDrawn="1"/>
        </p:nvSpPr>
        <p:spPr>
          <a:xfrm>
            <a:off x="0" y="0"/>
            <a:ext cx="5101389" cy="6858000"/>
          </a:xfrm>
          <a:prstGeom prst="rect">
            <a:avLst/>
          </a:prstGeom>
          <a:solidFill>
            <a:srgbClr val="02787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Insert Image Here</a:t>
            </a:r>
          </a:p>
          <a:p>
            <a:pPr algn="ctr"/>
            <a:r>
              <a:rPr lang="en-US" dirty="0"/>
              <a:t>&amp; Crop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5185B-5F23-5F54-888E-CD9B8B6CA7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4408" y="987425"/>
            <a:ext cx="556098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B7B909-BB46-847A-A596-341C9E70D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n>
                  <a:solidFill>
                    <a:schemeClr val="bg1"/>
                  </a:solidFill>
                </a:ln>
              </a:defRPr>
            </a:lvl1pPr>
          </a:lstStyle>
          <a:p>
            <a:fld id="{A60E746A-D11E-2F4C-A91A-EAB2395AE85B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E94AF5-F9D0-44F5-CFC3-05A02690A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2B24FD-A6CE-2EB5-ECE2-67BDE6EDD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342949" cy="365125"/>
          </a:xfrm>
        </p:spPr>
        <p:txBody>
          <a:bodyPr/>
          <a:lstStyle/>
          <a:p>
            <a:fld id="{6245EC56-7649-D34E-BD3B-A918E0E94B9E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EEA90EC-33B4-D202-0652-8408C495AFD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39637" y="5800725"/>
            <a:ext cx="819150" cy="92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357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C1CA247-C582-C88B-E51A-024B1B237102}"/>
              </a:ext>
            </a:extLst>
          </p:cNvPr>
          <p:cNvSpPr/>
          <p:nvPr userDrawn="1"/>
        </p:nvSpPr>
        <p:spPr>
          <a:xfrm>
            <a:off x="7090611" y="0"/>
            <a:ext cx="5101389" cy="6858000"/>
          </a:xfrm>
          <a:prstGeom prst="rect">
            <a:avLst/>
          </a:prstGeom>
          <a:solidFill>
            <a:srgbClr val="02787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Insert Image Here</a:t>
            </a:r>
          </a:p>
          <a:p>
            <a:pPr algn="ctr"/>
            <a:r>
              <a:rPr lang="en-US" dirty="0"/>
              <a:t>&amp; Crop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5185B-5F23-5F54-888E-CD9B8B6CA7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019" y="987425"/>
            <a:ext cx="596203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E94AF5-F9D0-44F5-CFC3-05A02690A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2B24FD-A6CE-2EB5-ECE2-67BDE6EDD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245EC56-7649-D34E-BD3B-A918E0E94B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B7B909-BB46-847A-A596-341C9E70DF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70534" y="6356350"/>
            <a:ext cx="2310865" cy="365125"/>
          </a:xfrm>
        </p:spPr>
        <p:txBody>
          <a:bodyPr/>
          <a:lstStyle>
            <a:lvl1pPr>
              <a:defRPr>
                <a:ln>
                  <a:solidFill>
                    <a:schemeClr val="bg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60E746A-D11E-2F4C-A91A-EAB2395AE85B}" type="datetimeFigureOut">
              <a:rPr lang="en-US" smtClean="0"/>
              <a:pPr/>
              <a:t>10/15/2024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44B4505-64D0-6F68-6538-0F9BCBCF963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3465" y="5800725"/>
            <a:ext cx="819150" cy="92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349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07CB58-CEFA-405C-7458-A516CCEB0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B78CD5-5669-C967-7B9E-FB1ABE98C7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878C7D-F4F8-363C-D1F6-964EA15FF2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60E746A-D11E-2F4C-A91A-EAB2395AE85B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EB4C5F-20A8-7AFF-0926-57D1FE430D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D768E8-49CD-7479-D04A-7760308102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245EC56-7649-D34E-BD3B-A918E0E94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227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eforict.org/" TargetMode="External"/><Relationship Id="rId7" Type="http://schemas.openxmlformats.org/officeDocument/2006/relationships/image" Target="../media/image14.png"/><Relationship Id="rId2" Type="http://schemas.openxmlformats.org/officeDocument/2006/relationships/hyperlink" Target="http://www.coeforict.org/coursera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hyperlink" Target="http://www.coecyber.io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mailto:jrwells@greenriver.edu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nam02.safelinks.protection.outlook.com/?url=https%3A%2F%2Flinkprotect.cudasvc.com%2Furl%3Fa%3Dhttps%253a%252f%252flp.constantcontactpages.com%252fev%252freg%252fadyzymr%26c%3DE%2C1%2C-eg_OMTp6mv3jF-7cqDDP9uhFqERECmPXdzjithFBl3ERLQQ_e0NPR5iQyUC6P1fITpGJ7NumPBwjGBvPZ_zQZhiD90kprNnBJlmqsC9CU2D979kd8BDIrYOKg%2C%2C%26typo%3D1&amp;data=05%7C02%7Cbrianna.rockenstire%40bellevuecollege.edu%7Cff4ce7f87702495eafb008dcdf5063e4%7Cf94c251c1347422eb3ea8ac56befd6cb%7C0%7C0%7C638630783610095669%7CUnknown%7CTWFpbGZsb3d8eyJWIjoiMC4wLjAwMDAiLCJQIjoiV2luMzIiLCJBTiI6Ik1haWwiLCJXVCI6Mn0%3D%7C0%7C%7C%7C&amp;sdata=%2FLmjJmthG3nKimJpt6chCgPkcQqu3mH8RwJWlJ%2FBeN8%3D&amp;reserved=0" TargetMode="External"/><Relationship Id="rId2" Type="http://schemas.openxmlformats.org/officeDocument/2006/relationships/hyperlink" Target="https://www.coehsem.com/our-service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lp.constantcontactpages.com/ev/reg/57w8949" TargetMode="External"/><Relationship Id="rId4" Type="http://schemas.openxmlformats.org/officeDocument/2006/relationships/hyperlink" Target="https://wa-ahcoe.info/4efwL6r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://www.coewa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BBBD165-7EA6-8775-0328-70E5FF25DBCF}"/>
              </a:ext>
            </a:extLst>
          </p:cNvPr>
          <p:cNvSpPr txBox="1"/>
          <p:nvPr/>
        </p:nvSpPr>
        <p:spPr>
          <a:xfrm>
            <a:off x="2566554" y="3727102"/>
            <a:ext cx="708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Fall WEC Meeting</a:t>
            </a:r>
            <a:br>
              <a:rPr lang="en-US" sz="3600" dirty="0"/>
            </a:br>
            <a:r>
              <a:rPr lang="en-US" sz="3600" dirty="0"/>
              <a:t>October 17-18, 2024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0301EF7-1422-4FDA-8964-98BDC9C8959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092" b="72792"/>
          <a:stretch/>
        </p:blipFill>
        <p:spPr>
          <a:xfrm>
            <a:off x="288818" y="5124760"/>
            <a:ext cx="4960509" cy="997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096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1239504-0FF4-9E4C-1410-5CC67F5FA2A3}"/>
              </a:ext>
            </a:extLst>
          </p:cNvPr>
          <p:cNvSpPr txBox="1"/>
          <p:nvPr/>
        </p:nvSpPr>
        <p:spPr>
          <a:xfrm>
            <a:off x="131618" y="305361"/>
            <a:ext cx="119287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027874"/>
                </a:solidFill>
              </a:rPr>
              <a:t>Centers of Excellence Overview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1EB645-8088-5830-1172-314F2154BE15}"/>
              </a:ext>
            </a:extLst>
          </p:cNvPr>
          <p:cNvSpPr txBox="1"/>
          <p:nvPr/>
        </p:nvSpPr>
        <p:spPr>
          <a:xfrm>
            <a:off x="1330036" y="1371469"/>
            <a:ext cx="968432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Key industry sectors in WA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13 Centers of Excellence housed at community and technical colleges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Statewide supporting role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College-industry relations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Building a diverse and highly skilled workforce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3CEC75C-83E8-4767-88AF-17A757E59483}"/>
              </a:ext>
            </a:extLst>
          </p:cNvPr>
          <p:cNvSpPr txBox="1"/>
          <p:nvPr/>
        </p:nvSpPr>
        <p:spPr>
          <a:xfrm>
            <a:off x="1039090" y="4768502"/>
            <a:ext cx="9684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n-US" sz="2400" b="1" dirty="0">
                <a:solidFill>
                  <a:srgbClr val="027874"/>
                </a:solidFill>
              </a:rPr>
              <a:t>Economic Development       Industry Sector Strategy  </a:t>
            </a:r>
            <a:br>
              <a:rPr lang="en-US" sz="2400" b="1" dirty="0">
                <a:solidFill>
                  <a:srgbClr val="027874"/>
                </a:solidFill>
              </a:rPr>
            </a:br>
            <a:r>
              <a:rPr lang="en-US" sz="2400" b="1" dirty="0">
                <a:solidFill>
                  <a:srgbClr val="027874"/>
                </a:solidFill>
              </a:rPr>
              <a:t>Education, Innovation &amp; Efficiency </a:t>
            </a:r>
            <a:br>
              <a:rPr lang="en-US" sz="2400" b="1" dirty="0">
                <a:solidFill>
                  <a:srgbClr val="027874"/>
                </a:solidFill>
              </a:rPr>
            </a:br>
            <a:r>
              <a:rPr lang="en-US" sz="2400" b="1" dirty="0">
                <a:solidFill>
                  <a:srgbClr val="027874"/>
                </a:solidFill>
              </a:rPr>
              <a:t>Workforce Supply/Demand       Equity and Access</a:t>
            </a:r>
          </a:p>
        </p:txBody>
      </p:sp>
      <p:sp>
        <p:nvSpPr>
          <p:cNvPr id="6" name="Flowchart: Decision 5">
            <a:extLst>
              <a:ext uri="{FF2B5EF4-FFF2-40B4-BE49-F238E27FC236}">
                <a16:creationId xmlns:a16="http://schemas.microsoft.com/office/drawing/2014/main" id="{9B0D4401-FC48-4776-BBA3-18AEAEF2AB25}"/>
              </a:ext>
            </a:extLst>
          </p:cNvPr>
          <p:cNvSpPr/>
          <p:nvPr/>
        </p:nvSpPr>
        <p:spPr>
          <a:xfrm>
            <a:off x="6008715" y="4915490"/>
            <a:ext cx="174567" cy="174568"/>
          </a:xfrm>
          <a:prstGeom prst="flowChartDecision">
            <a:avLst/>
          </a:prstGeom>
          <a:solidFill>
            <a:srgbClr val="A0D9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Decision 6">
            <a:extLst>
              <a:ext uri="{FF2B5EF4-FFF2-40B4-BE49-F238E27FC236}">
                <a16:creationId xmlns:a16="http://schemas.microsoft.com/office/drawing/2014/main" id="{265B2195-C7C7-417B-88C0-D3FA4DA27359}"/>
              </a:ext>
            </a:extLst>
          </p:cNvPr>
          <p:cNvSpPr/>
          <p:nvPr/>
        </p:nvSpPr>
        <p:spPr>
          <a:xfrm>
            <a:off x="6645565" y="5637120"/>
            <a:ext cx="174567" cy="174568"/>
          </a:xfrm>
          <a:prstGeom prst="flowChartDecision">
            <a:avLst/>
          </a:prstGeom>
          <a:solidFill>
            <a:srgbClr val="A0D9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556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3FB056C-DAA5-46AB-86DF-CBDF4FAC4E6B}"/>
              </a:ext>
            </a:extLst>
          </p:cNvPr>
          <p:cNvSpPr txBox="1"/>
          <p:nvPr/>
        </p:nvSpPr>
        <p:spPr>
          <a:xfrm>
            <a:off x="1388888" y="384245"/>
            <a:ext cx="4235824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/>
            <a:r>
              <a:rPr lang="en-US" sz="1800" b="1" i="0" u="none" strike="noStrike" dirty="0">
                <a:solidFill>
                  <a:srgbClr val="000000"/>
                </a:solidFill>
                <a:effectLst/>
              </a:rPr>
              <a:t>Aerospace &amp; Advanced Manufacturing</a:t>
            </a:r>
            <a:r>
              <a:rPr lang="en-US" sz="1800" b="0" i="0" dirty="0">
                <a:solidFill>
                  <a:srgbClr val="000000"/>
                </a:solidFill>
                <a:effectLst/>
              </a:rPr>
              <a:t>​</a:t>
            </a:r>
            <a:br>
              <a:rPr lang="en-US" sz="1800" b="0" i="0" dirty="0">
                <a:solidFill>
                  <a:srgbClr val="000000"/>
                </a:solidFill>
                <a:effectLst/>
              </a:rPr>
            </a:br>
            <a:r>
              <a:rPr lang="en-US" sz="1800" b="0" i="1" u="none" strike="noStrike" dirty="0">
                <a:solidFill>
                  <a:srgbClr val="000000"/>
                </a:solidFill>
                <a:effectLst/>
              </a:rPr>
              <a:t>Everett Community College</a:t>
            </a:r>
            <a:r>
              <a:rPr lang="en-US" sz="1800" b="0" i="0" dirty="0">
                <a:solidFill>
                  <a:srgbClr val="000000"/>
                </a:solidFill>
                <a:effectLst/>
              </a:rPr>
              <a:t>​</a:t>
            </a:r>
            <a:endParaRPr lang="en-US" b="0" i="0" dirty="0">
              <a:solidFill>
                <a:srgbClr val="000000"/>
              </a:solidFill>
              <a:effectLst/>
            </a:endParaRPr>
          </a:p>
          <a:p>
            <a:pPr algn="l" rtl="0" fontAlgn="base"/>
            <a:r>
              <a:rPr lang="en-US" sz="1800" b="0" i="0" dirty="0">
                <a:solidFill>
                  <a:srgbClr val="000000"/>
                </a:solidFill>
                <a:effectLst/>
              </a:rPr>
              <a:t>​</a:t>
            </a:r>
            <a:endParaRPr lang="en-US" b="0" i="0" dirty="0">
              <a:solidFill>
                <a:srgbClr val="000000"/>
              </a:solidFill>
              <a:effectLst/>
            </a:endParaRPr>
          </a:p>
          <a:p>
            <a:pPr algn="l" rtl="0" fontAlgn="base"/>
            <a:r>
              <a:rPr lang="en-US" sz="1800" b="1" i="0" u="none" strike="noStrike" dirty="0">
                <a:solidFill>
                  <a:srgbClr val="000000"/>
                </a:solidFill>
                <a:effectLst/>
              </a:rPr>
              <a:t>Agriculture &amp; Natural Resources</a:t>
            </a:r>
            <a:r>
              <a:rPr lang="en-US" sz="1800" b="0" i="0" dirty="0">
                <a:solidFill>
                  <a:srgbClr val="000000"/>
                </a:solidFill>
                <a:effectLst/>
              </a:rPr>
              <a:t>​</a:t>
            </a:r>
            <a:br>
              <a:rPr lang="en-US" sz="1800" b="0" i="0" dirty="0">
                <a:solidFill>
                  <a:srgbClr val="000000"/>
                </a:solidFill>
                <a:effectLst/>
              </a:rPr>
            </a:br>
            <a:r>
              <a:rPr lang="en-US" sz="1800" b="0" i="1" u="none" strike="noStrike" dirty="0">
                <a:solidFill>
                  <a:srgbClr val="000000"/>
                </a:solidFill>
                <a:effectLst/>
              </a:rPr>
              <a:t>Walla Walla Community College</a:t>
            </a:r>
            <a:r>
              <a:rPr lang="en-US" sz="1800" b="0" i="0" dirty="0">
                <a:solidFill>
                  <a:srgbClr val="000000"/>
                </a:solidFill>
                <a:effectLst/>
              </a:rPr>
              <a:t>​</a:t>
            </a:r>
            <a:endParaRPr lang="en-US" b="0" i="0" dirty="0">
              <a:solidFill>
                <a:srgbClr val="000000"/>
              </a:solidFill>
              <a:effectLst/>
            </a:endParaRPr>
          </a:p>
          <a:p>
            <a:pPr algn="l" rtl="0" fontAlgn="base"/>
            <a:r>
              <a:rPr lang="en-US" sz="1800" b="0" i="0" dirty="0">
                <a:solidFill>
                  <a:srgbClr val="000000"/>
                </a:solidFill>
                <a:effectLst/>
              </a:rPr>
              <a:t>​</a:t>
            </a:r>
            <a:endParaRPr lang="en-US" b="0" i="0" dirty="0">
              <a:solidFill>
                <a:srgbClr val="000000"/>
              </a:solidFill>
              <a:effectLst/>
            </a:endParaRPr>
          </a:p>
          <a:p>
            <a:pPr algn="l" rtl="0" fontAlgn="base"/>
            <a:r>
              <a:rPr lang="en-US" sz="1800" b="1" i="0" u="none" strike="noStrike" dirty="0">
                <a:solidFill>
                  <a:srgbClr val="000000"/>
                </a:solidFill>
                <a:effectLst/>
              </a:rPr>
              <a:t>Allied Health</a:t>
            </a:r>
            <a:r>
              <a:rPr lang="en-US" sz="1800" b="0" i="0" dirty="0">
                <a:solidFill>
                  <a:srgbClr val="000000"/>
                </a:solidFill>
                <a:effectLst/>
              </a:rPr>
              <a:t>​</a:t>
            </a:r>
            <a:br>
              <a:rPr lang="en-US" sz="1800" b="0" i="0" dirty="0">
                <a:solidFill>
                  <a:srgbClr val="000000"/>
                </a:solidFill>
                <a:effectLst/>
              </a:rPr>
            </a:br>
            <a:r>
              <a:rPr lang="en-US" sz="1800" b="0" i="1" u="none" strike="noStrike" dirty="0">
                <a:solidFill>
                  <a:srgbClr val="000000"/>
                </a:solidFill>
                <a:effectLst/>
              </a:rPr>
              <a:t>Yakima Valley College</a:t>
            </a:r>
            <a:r>
              <a:rPr lang="en-US" sz="1800" b="0" i="0" dirty="0">
                <a:solidFill>
                  <a:srgbClr val="000000"/>
                </a:solidFill>
                <a:effectLst/>
              </a:rPr>
              <a:t>​</a:t>
            </a:r>
            <a:endParaRPr lang="en-US" b="0" i="0" dirty="0">
              <a:solidFill>
                <a:srgbClr val="000000"/>
              </a:solidFill>
              <a:effectLst/>
            </a:endParaRPr>
          </a:p>
          <a:p>
            <a:pPr algn="l" rtl="0" fontAlgn="base"/>
            <a:r>
              <a:rPr lang="en-US" sz="1800" b="0" i="0" dirty="0">
                <a:solidFill>
                  <a:srgbClr val="000000"/>
                </a:solidFill>
                <a:effectLst/>
              </a:rPr>
              <a:t>​</a:t>
            </a:r>
            <a:endParaRPr lang="en-US" b="0" i="0" dirty="0">
              <a:solidFill>
                <a:srgbClr val="000000"/>
              </a:solidFill>
              <a:effectLst/>
            </a:endParaRPr>
          </a:p>
          <a:p>
            <a:pPr algn="l" rtl="0" fontAlgn="base"/>
            <a:r>
              <a:rPr lang="en-US" sz="1800" b="1" i="0" u="none" strike="noStrike" dirty="0">
                <a:solidFill>
                  <a:srgbClr val="000000"/>
                </a:solidFill>
                <a:effectLst/>
              </a:rPr>
              <a:t>Careers in Education</a:t>
            </a:r>
            <a:r>
              <a:rPr lang="en-US" sz="1800" b="0" i="0" dirty="0">
                <a:solidFill>
                  <a:srgbClr val="000000"/>
                </a:solidFill>
                <a:effectLst/>
              </a:rPr>
              <a:t>​</a:t>
            </a:r>
            <a:br>
              <a:rPr lang="en-US" sz="1800" b="0" i="0" dirty="0">
                <a:solidFill>
                  <a:srgbClr val="000000"/>
                </a:solidFill>
                <a:effectLst/>
              </a:rPr>
            </a:br>
            <a:r>
              <a:rPr lang="en-US" sz="1800" b="0" i="1" u="none" strike="noStrike" dirty="0">
                <a:solidFill>
                  <a:srgbClr val="000000"/>
                </a:solidFill>
                <a:effectLst/>
              </a:rPr>
              <a:t>Green River College</a:t>
            </a:r>
            <a:r>
              <a:rPr lang="en-US" sz="1800" b="0" i="0" dirty="0">
                <a:solidFill>
                  <a:srgbClr val="000000"/>
                </a:solidFill>
                <a:effectLst/>
              </a:rPr>
              <a:t>​</a:t>
            </a:r>
            <a:endParaRPr lang="en-US" b="0" i="0" dirty="0">
              <a:solidFill>
                <a:srgbClr val="000000"/>
              </a:solidFill>
              <a:effectLst/>
            </a:endParaRPr>
          </a:p>
          <a:p>
            <a:pPr algn="l" rtl="0" fontAlgn="base"/>
            <a:r>
              <a:rPr lang="en-US" sz="1800" b="0" i="0" dirty="0">
                <a:solidFill>
                  <a:srgbClr val="000000"/>
                </a:solidFill>
                <a:effectLst/>
              </a:rPr>
              <a:t>​</a:t>
            </a:r>
            <a:endParaRPr lang="en-US" b="0" i="0" dirty="0">
              <a:solidFill>
                <a:srgbClr val="000000"/>
              </a:solidFill>
              <a:effectLst/>
            </a:endParaRPr>
          </a:p>
          <a:p>
            <a:pPr algn="l" rtl="0" fontAlgn="base"/>
            <a:r>
              <a:rPr lang="en-US" sz="1800" b="1" i="0" u="none" strike="noStrike" dirty="0">
                <a:solidFill>
                  <a:srgbClr val="000000"/>
                </a:solidFill>
                <a:effectLst/>
              </a:rPr>
              <a:t>Clean Energy</a:t>
            </a:r>
            <a:r>
              <a:rPr lang="en-US" sz="1800" b="0" i="0" dirty="0">
                <a:solidFill>
                  <a:srgbClr val="000000"/>
                </a:solidFill>
                <a:effectLst/>
              </a:rPr>
              <a:t>​</a:t>
            </a:r>
            <a:br>
              <a:rPr lang="en-US" sz="1800" b="0" i="0" dirty="0">
                <a:solidFill>
                  <a:srgbClr val="000000"/>
                </a:solidFill>
                <a:effectLst/>
              </a:rPr>
            </a:br>
            <a:r>
              <a:rPr lang="en-US" sz="1800" b="0" i="1" u="none" strike="noStrike" dirty="0">
                <a:solidFill>
                  <a:srgbClr val="000000"/>
                </a:solidFill>
                <a:effectLst/>
              </a:rPr>
              <a:t>Centralia College</a:t>
            </a:r>
            <a:r>
              <a:rPr lang="en-US" sz="1800" b="0" i="0" dirty="0">
                <a:solidFill>
                  <a:srgbClr val="000000"/>
                </a:solidFill>
                <a:effectLst/>
              </a:rPr>
              <a:t>​</a:t>
            </a:r>
            <a:endParaRPr lang="en-US" b="0" i="0" dirty="0">
              <a:solidFill>
                <a:srgbClr val="000000"/>
              </a:solidFill>
              <a:effectLst/>
            </a:endParaRPr>
          </a:p>
          <a:p>
            <a:pPr algn="l" rtl="0" fontAlgn="base"/>
            <a:r>
              <a:rPr lang="en-US" sz="1800" b="0" i="0" dirty="0">
                <a:solidFill>
                  <a:srgbClr val="000000"/>
                </a:solidFill>
                <a:effectLst/>
              </a:rPr>
              <a:t>​</a:t>
            </a:r>
            <a:endParaRPr lang="en-US" b="0" i="0" dirty="0">
              <a:solidFill>
                <a:srgbClr val="000000"/>
              </a:solidFill>
              <a:effectLst/>
            </a:endParaRPr>
          </a:p>
          <a:p>
            <a:pPr algn="l" rtl="0" fontAlgn="base"/>
            <a:r>
              <a:rPr lang="en-US" sz="1800" b="1" i="0" u="none" strike="noStrike" dirty="0">
                <a:solidFill>
                  <a:srgbClr val="000000"/>
                </a:solidFill>
                <a:effectLst/>
              </a:rPr>
              <a:t>Construction</a:t>
            </a:r>
            <a:r>
              <a:rPr lang="en-US" sz="1800" b="0" i="0" dirty="0">
                <a:solidFill>
                  <a:srgbClr val="000000"/>
                </a:solidFill>
                <a:effectLst/>
              </a:rPr>
              <a:t>​</a:t>
            </a:r>
            <a:br>
              <a:rPr lang="en-US" sz="1800" b="0" i="0" dirty="0">
                <a:solidFill>
                  <a:srgbClr val="000000"/>
                </a:solidFill>
                <a:effectLst/>
              </a:rPr>
            </a:br>
            <a:r>
              <a:rPr lang="en-US" sz="1800" b="0" i="1" u="none" strike="noStrike" dirty="0">
                <a:solidFill>
                  <a:srgbClr val="000000"/>
                </a:solidFill>
                <a:effectLst/>
              </a:rPr>
              <a:t>Renton Technical College</a:t>
            </a:r>
            <a:r>
              <a:rPr lang="en-US" sz="1800" b="0" i="0" dirty="0">
                <a:solidFill>
                  <a:srgbClr val="000000"/>
                </a:solidFill>
                <a:effectLst/>
              </a:rPr>
              <a:t>​</a:t>
            </a:r>
            <a:endParaRPr lang="en-US" b="0" i="0" dirty="0">
              <a:solidFill>
                <a:srgbClr val="000000"/>
              </a:solidFill>
              <a:effectLst/>
            </a:endParaRPr>
          </a:p>
          <a:p>
            <a:pPr algn="l" rtl="0" fontAlgn="base"/>
            <a:r>
              <a:rPr lang="en-US" sz="1800" b="0" i="0" dirty="0">
                <a:solidFill>
                  <a:srgbClr val="000000"/>
                </a:solidFill>
                <a:effectLst/>
              </a:rPr>
              <a:t>​</a:t>
            </a:r>
            <a:endParaRPr lang="en-US" b="0" i="0" dirty="0">
              <a:solidFill>
                <a:srgbClr val="000000"/>
              </a:solidFill>
              <a:effectLst/>
            </a:endParaRPr>
          </a:p>
          <a:p>
            <a:pPr algn="l" rtl="0" fontAlgn="base"/>
            <a:r>
              <a:rPr lang="en-US" sz="1800" b="1" i="0" u="none" strike="noStrike" dirty="0">
                <a:solidFill>
                  <a:srgbClr val="000000"/>
                </a:solidFill>
                <a:effectLst/>
              </a:rPr>
              <a:t>Cybersecurity</a:t>
            </a:r>
            <a:r>
              <a:rPr lang="en-US" sz="1800" b="0" i="0" dirty="0">
                <a:solidFill>
                  <a:srgbClr val="000000"/>
                </a:solidFill>
                <a:effectLst/>
              </a:rPr>
              <a:t>​</a:t>
            </a:r>
            <a:br>
              <a:rPr lang="en-US" sz="1800" b="0" i="0" dirty="0">
                <a:solidFill>
                  <a:srgbClr val="000000"/>
                </a:solidFill>
                <a:effectLst/>
              </a:rPr>
            </a:br>
            <a:r>
              <a:rPr lang="en-US" sz="1800" b="0" i="1" u="none" strike="noStrike" dirty="0">
                <a:solidFill>
                  <a:srgbClr val="000000"/>
                </a:solidFill>
                <a:effectLst/>
              </a:rPr>
              <a:t>Whatcom College</a:t>
            </a:r>
            <a:r>
              <a:rPr lang="en-US" sz="1800" b="0" i="0" dirty="0">
                <a:solidFill>
                  <a:srgbClr val="000000"/>
                </a:solidFill>
                <a:effectLst/>
              </a:rPr>
              <a:t>​</a:t>
            </a:r>
            <a:endParaRPr lang="en-US" b="0" i="0" dirty="0">
              <a:solidFill>
                <a:srgbClr val="000000"/>
              </a:solidFill>
              <a:effectLst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A9575A-3507-4033-B441-726F080AE6F9}"/>
              </a:ext>
            </a:extLst>
          </p:cNvPr>
          <p:cNvSpPr txBox="1"/>
          <p:nvPr/>
        </p:nvSpPr>
        <p:spPr>
          <a:xfrm>
            <a:off x="5978178" y="384245"/>
            <a:ext cx="6097280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/>
            <a:r>
              <a:rPr lang="en-US" sz="1800" b="1" i="0" u="none" strike="noStrike" dirty="0">
                <a:solidFill>
                  <a:srgbClr val="000000"/>
                </a:solidFill>
                <a:effectLst/>
              </a:rPr>
              <a:t>Global Trade &amp; Supply Chain Management</a:t>
            </a:r>
            <a:r>
              <a:rPr lang="en-US" sz="1800" b="0" i="0" dirty="0">
                <a:solidFill>
                  <a:srgbClr val="000000"/>
                </a:solidFill>
                <a:effectLst/>
              </a:rPr>
              <a:t>​</a:t>
            </a:r>
            <a:br>
              <a:rPr lang="en-US" sz="1800" b="0" i="0" dirty="0">
                <a:solidFill>
                  <a:srgbClr val="000000"/>
                </a:solidFill>
                <a:effectLst/>
              </a:rPr>
            </a:br>
            <a:r>
              <a:rPr lang="en-US" sz="1800" b="0" i="1" u="none" strike="noStrike" dirty="0">
                <a:solidFill>
                  <a:srgbClr val="000000"/>
                </a:solidFill>
                <a:effectLst/>
              </a:rPr>
              <a:t>Highline College</a:t>
            </a:r>
            <a:r>
              <a:rPr lang="en-US" sz="1800" b="0" i="0" dirty="0">
                <a:solidFill>
                  <a:srgbClr val="000000"/>
                </a:solidFill>
                <a:effectLst/>
              </a:rPr>
              <a:t>​</a:t>
            </a:r>
            <a:endParaRPr lang="en-US" b="0" i="0" dirty="0">
              <a:solidFill>
                <a:srgbClr val="000000"/>
              </a:solidFill>
              <a:effectLst/>
            </a:endParaRPr>
          </a:p>
          <a:p>
            <a:pPr algn="l" rtl="0" fontAlgn="base"/>
            <a:r>
              <a:rPr lang="en-US" sz="1800" b="0" i="0" dirty="0">
                <a:solidFill>
                  <a:srgbClr val="000000"/>
                </a:solidFill>
                <a:effectLst/>
              </a:rPr>
              <a:t>​</a:t>
            </a:r>
            <a:endParaRPr lang="en-US" b="0" i="0" dirty="0">
              <a:solidFill>
                <a:srgbClr val="000000"/>
              </a:solidFill>
              <a:effectLst/>
            </a:endParaRPr>
          </a:p>
          <a:p>
            <a:pPr algn="l" rtl="0" fontAlgn="base"/>
            <a:r>
              <a:rPr lang="en-US" sz="1800" b="1" i="0" u="none" strike="noStrike" dirty="0">
                <a:solidFill>
                  <a:srgbClr val="000000"/>
                </a:solidFill>
                <a:effectLst/>
              </a:rPr>
              <a:t>Homeland Security – Emergency Management</a:t>
            </a:r>
            <a:r>
              <a:rPr lang="en-US" sz="1800" b="0" i="0" dirty="0">
                <a:solidFill>
                  <a:srgbClr val="000000"/>
                </a:solidFill>
                <a:effectLst/>
              </a:rPr>
              <a:t>​</a:t>
            </a:r>
            <a:br>
              <a:rPr lang="en-US" sz="1800" b="0" i="0" dirty="0">
                <a:solidFill>
                  <a:srgbClr val="000000"/>
                </a:solidFill>
                <a:effectLst/>
              </a:rPr>
            </a:br>
            <a:r>
              <a:rPr lang="en-US" sz="1800" b="0" i="1" u="none" strike="noStrike" dirty="0">
                <a:solidFill>
                  <a:srgbClr val="000000"/>
                </a:solidFill>
                <a:effectLst/>
              </a:rPr>
              <a:t>Pierce College</a:t>
            </a:r>
            <a:r>
              <a:rPr lang="en-US" sz="1800" b="0" i="0" dirty="0">
                <a:solidFill>
                  <a:srgbClr val="000000"/>
                </a:solidFill>
                <a:effectLst/>
              </a:rPr>
              <a:t>​</a:t>
            </a:r>
            <a:endParaRPr lang="en-US" b="0" i="0" dirty="0">
              <a:solidFill>
                <a:srgbClr val="000000"/>
              </a:solidFill>
              <a:effectLst/>
            </a:endParaRPr>
          </a:p>
          <a:p>
            <a:pPr algn="l" rtl="0" fontAlgn="base"/>
            <a:r>
              <a:rPr lang="en-US" sz="1800" b="0" i="0" dirty="0">
                <a:solidFill>
                  <a:srgbClr val="000000"/>
                </a:solidFill>
                <a:effectLst/>
              </a:rPr>
              <a:t>​</a:t>
            </a:r>
            <a:endParaRPr lang="en-US" b="0" i="0" dirty="0">
              <a:solidFill>
                <a:srgbClr val="000000"/>
              </a:solidFill>
              <a:effectLst/>
            </a:endParaRPr>
          </a:p>
          <a:p>
            <a:pPr algn="l" rtl="0" fontAlgn="base"/>
            <a:r>
              <a:rPr lang="en-US" sz="1800" b="1" i="0" u="none" strike="noStrike" dirty="0">
                <a:solidFill>
                  <a:srgbClr val="000000"/>
                </a:solidFill>
                <a:effectLst/>
              </a:rPr>
              <a:t>Hospitality</a:t>
            </a:r>
            <a:r>
              <a:rPr lang="en-US" sz="1800" b="0" i="0" dirty="0">
                <a:solidFill>
                  <a:srgbClr val="000000"/>
                </a:solidFill>
                <a:effectLst/>
              </a:rPr>
              <a:t>​</a:t>
            </a:r>
            <a:br>
              <a:rPr lang="en-US" sz="1800" b="0" i="0" dirty="0">
                <a:solidFill>
                  <a:srgbClr val="000000"/>
                </a:solidFill>
                <a:effectLst/>
              </a:rPr>
            </a:br>
            <a:r>
              <a:rPr lang="en-US" sz="1800" b="0" i="1" u="none" strike="noStrike" dirty="0">
                <a:solidFill>
                  <a:srgbClr val="000000"/>
                </a:solidFill>
                <a:effectLst/>
              </a:rPr>
              <a:t>Columbia Basin College</a:t>
            </a:r>
            <a:r>
              <a:rPr lang="en-US" sz="1800" b="0" i="0" dirty="0">
                <a:solidFill>
                  <a:srgbClr val="000000"/>
                </a:solidFill>
                <a:effectLst/>
              </a:rPr>
              <a:t>​</a:t>
            </a:r>
            <a:endParaRPr lang="en-US" b="0" i="0" dirty="0">
              <a:solidFill>
                <a:srgbClr val="000000"/>
              </a:solidFill>
              <a:effectLst/>
            </a:endParaRPr>
          </a:p>
          <a:p>
            <a:pPr algn="l" rtl="0" fontAlgn="base"/>
            <a:r>
              <a:rPr lang="en-US" sz="1800" b="0" i="0" dirty="0">
                <a:solidFill>
                  <a:srgbClr val="000000"/>
                </a:solidFill>
                <a:effectLst/>
              </a:rPr>
              <a:t>​</a:t>
            </a:r>
            <a:endParaRPr lang="en-US" b="0" i="0" dirty="0">
              <a:solidFill>
                <a:srgbClr val="000000"/>
              </a:solidFill>
              <a:effectLst/>
            </a:endParaRPr>
          </a:p>
          <a:p>
            <a:pPr algn="l" rtl="0" fontAlgn="base"/>
            <a:r>
              <a:rPr lang="en-US" sz="1800" b="1" i="0" u="none" strike="noStrike" dirty="0">
                <a:solidFill>
                  <a:srgbClr val="000000"/>
                </a:solidFill>
                <a:effectLst/>
              </a:rPr>
              <a:t>Marine Manufacturing &amp; Technology</a:t>
            </a:r>
            <a:r>
              <a:rPr lang="en-US" sz="1800" b="0" i="0" dirty="0">
                <a:solidFill>
                  <a:srgbClr val="000000"/>
                </a:solidFill>
                <a:effectLst/>
              </a:rPr>
              <a:t>​</a:t>
            </a:r>
            <a:br>
              <a:rPr lang="en-US" sz="1800" b="0" i="0" dirty="0">
                <a:solidFill>
                  <a:srgbClr val="000000"/>
                </a:solidFill>
                <a:effectLst/>
              </a:rPr>
            </a:br>
            <a:r>
              <a:rPr lang="en-US" sz="1800" b="0" i="1" u="none" strike="noStrike" dirty="0">
                <a:solidFill>
                  <a:srgbClr val="000000"/>
                </a:solidFill>
                <a:effectLst/>
              </a:rPr>
              <a:t>Skagit Valley College</a:t>
            </a:r>
            <a:r>
              <a:rPr lang="en-US" sz="1800" b="0" i="0" dirty="0">
                <a:solidFill>
                  <a:srgbClr val="000000"/>
                </a:solidFill>
                <a:effectLst/>
              </a:rPr>
              <a:t>​</a:t>
            </a:r>
            <a:endParaRPr lang="en-US" b="0" i="0" dirty="0">
              <a:solidFill>
                <a:srgbClr val="000000"/>
              </a:solidFill>
              <a:effectLst/>
            </a:endParaRPr>
          </a:p>
          <a:p>
            <a:pPr algn="l" rtl="0" fontAlgn="base"/>
            <a:r>
              <a:rPr lang="en-US" sz="1800" b="0" i="0" dirty="0">
                <a:solidFill>
                  <a:srgbClr val="000000"/>
                </a:solidFill>
                <a:effectLst/>
              </a:rPr>
              <a:t>​</a:t>
            </a:r>
            <a:endParaRPr lang="en-US" b="0" i="0" dirty="0">
              <a:solidFill>
                <a:srgbClr val="000000"/>
              </a:solidFill>
              <a:effectLst/>
            </a:endParaRPr>
          </a:p>
          <a:p>
            <a:pPr algn="l" rtl="0" fontAlgn="base"/>
            <a:r>
              <a:rPr lang="en-US" sz="1800" b="1" i="0" u="none" strike="noStrike" dirty="0">
                <a:solidFill>
                  <a:srgbClr val="000000"/>
                </a:solidFill>
                <a:effectLst/>
              </a:rPr>
              <a:t>Information &amp; Computing Technology</a:t>
            </a:r>
            <a:r>
              <a:rPr lang="en-US" sz="1800" b="0" i="0" dirty="0">
                <a:solidFill>
                  <a:srgbClr val="000000"/>
                </a:solidFill>
                <a:effectLst/>
              </a:rPr>
              <a:t>​</a:t>
            </a:r>
            <a:br>
              <a:rPr lang="en-US" sz="1800" b="0" i="0" dirty="0">
                <a:solidFill>
                  <a:srgbClr val="000000"/>
                </a:solidFill>
                <a:effectLst/>
              </a:rPr>
            </a:br>
            <a:r>
              <a:rPr lang="en-US" sz="1800" b="0" i="1" u="none" strike="noStrike" dirty="0">
                <a:solidFill>
                  <a:srgbClr val="000000"/>
                </a:solidFill>
                <a:effectLst/>
              </a:rPr>
              <a:t>Bellevue College</a:t>
            </a:r>
            <a:r>
              <a:rPr lang="en-US" sz="1800" b="0" i="0" dirty="0">
                <a:solidFill>
                  <a:srgbClr val="000000"/>
                </a:solidFill>
                <a:effectLst/>
              </a:rPr>
              <a:t>​</a:t>
            </a:r>
            <a:endParaRPr lang="en-US" b="0" i="0" dirty="0">
              <a:solidFill>
                <a:srgbClr val="000000"/>
              </a:solidFill>
              <a:effectLst/>
            </a:endParaRPr>
          </a:p>
          <a:p>
            <a:pPr algn="l" rtl="0" fontAlgn="base"/>
            <a:r>
              <a:rPr lang="en-US" sz="1800" b="0" i="0" dirty="0">
                <a:solidFill>
                  <a:srgbClr val="000000"/>
                </a:solidFill>
                <a:effectLst/>
              </a:rPr>
              <a:t>​</a:t>
            </a:r>
            <a:endParaRPr lang="en-US" b="0" i="0" dirty="0">
              <a:solidFill>
                <a:srgbClr val="000000"/>
              </a:solidFill>
              <a:effectLst/>
            </a:endParaRPr>
          </a:p>
          <a:p>
            <a:pPr algn="l" rtl="0" fontAlgn="base"/>
            <a:r>
              <a:rPr lang="en-US" sz="1800" b="1" i="0" u="none" strike="noStrike" dirty="0">
                <a:solidFill>
                  <a:srgbClr val="000000"/>
                </a:solidFill>
                <a:effectLst/>
              </a:rPr>
              <a:t>Semiconductor &amp; Electronics Manufacturing</a:t>
            </a:r>
            <a:r>
              <a:rPr lang="en-US" sz="1800" b="0" i="0" dirty="0">
                <a:solidFill>
                  <a:srgbClr val="000000"/>
                </a:solidFill>
                <a:effectLst/>
              </a:rPr>
              <a:t>​</a:t>
            </a:r>
            <a:br>
              <a:rPr lang="en-US" sz="1800" b="0" i="0" dirty="0">
                <a:solidFill>
                  <a:srgbClr val="000000"/>
                </a:solidFill>
                <a:effectLst/>
              </a:rPr>
            </a:br>
            <a:r>
              <a:rPr lang="en-US" sz="1800" b="0" i="1" u="none" strike="noStrike" dirty="0">
                <a:solidFill>
                  <a:srgbClr val="000000"/>
                </a:solidFill>
                <a:effectLst/>
              </a:rPr>
              <a:t>Clark College</a:t>
            </a:r>
            <a:r>
              <a:rPr lang="en-US" sz="1800" b="0" i="0" dirty="0">
                <a:solidFill>
                  <a:srgbClr val="000000"/>
                </a:solidFill>
                <a:effectLst/>
              </a:rPr>
              <a:t>​</a:t>
            </a:r>
            <a:endParaRPr lang="en-US" b="0" i="0" dirty="0">
              <a:solidFill>
                <a:srgbClr val="000000"/>
              </a:solidFill>
              <a:effectLst/>
            </a:endParaRPr>
          </a:p>
          <a:p>
            <a:pPr algn="l" rtl="0" fontAlgn="base"/>
            <a:r>
              <a:rPr lang="en-US" sz="1800" b="0" i="0" dirty="0">
                <a:solidFill>
                  <a:srgbClr val="000000"/>
                </a:solidFill>
                <a:effectLst/>
              </a:rPr>
              <a:t>​</a:t>
            </a:r>
            <a:endParaRPr lang="en-US" b="0" i="0" dirty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66989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1D7FC5B-F0E2-45D0-8685-2FCE0A3DBF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4690" y="156110"/>
            <a:ext cx="8222620" cy="5411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17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D431AA6-41AC-4B00-8932-2A9C2C99FC18}"/>
              </a:ext>
            </a:extLst>
          </p:cNvPr>
          <p:cNvSpPr txBox="1"/>
          <p:nvPr/>
        </p:nvSpPr>
        <p:spPr>
          <a:xfrm>
            <a:off x="867227" y="352870"/>
            <a:ext cx="4809995" cy="635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 rtl="0" fontAlgn="base">
              <a:spcAft>
                <a:spcPts val="29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+mj-lt"/>
              </a:rPr>
              <a:t>Real-time industry and economic impact data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+mj-lt"/>
              </a:rPr>
              <a:t>​</a:t>
            </a:r>
            <a:endParaRPr lang="en-US" sz="2000" dirty="0">
              <a:solidFill>
                <a:srgbClr val="000000"/>
              </a:solidFill>
              <a:latin typeface="+mj-lt"/>
            </a:endParaRPr>
          </a:p>
          <a:p>
            <a:pPr marL="285750" indent="-285750" algn="l" rtl="0" fontAlgn="base">
              <a:spcAft>
                <a:spcPts val="29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+mj-lt"/>
              </a:rPr>
              <a:t>Connection point for multiple colleges and partners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+mj-lt"/>
              </a:rPr>
              <a:t>​</a:t>
            </a:r>
            <a:endParaRPr lang="en-US" sz="2000" dirty="0">
              <a:solidFill>
                <a:srgbClr val="000000"/>
              </a:solidFill>
              <a:latin typeface="+mj-lt"/>
            </a:endParaRPr>
          </a:p>
          <a:p>
            <a:pPr marL="285750" indent="-285750" algn="l" rtl="0" fontAlgn="base">
              <a:spcAft>
                <a:spcPts val="29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+mj-lt"/>
              </a:rPr>
              <a:t>Cross-sector industry collaboration; cross-college collaboration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+mj-lt"/>
              </a:rPr>
              <a:t>​</a:t>
            </a:r>
            <a:endParaRPr lang="en-US" sz="2000" dirty="0">
              <a:solidFill>
                <a:srgbClr val="000000"/>
              </a:solidFill>
              <a:latin typeface="+mj-lt"/>
            </a:endParaRPr>
          </a:p>
          <a:p>
            <a:pPr marL="285750" indent="-285750" algn="l" rtl="0" fontAlgn="base">
              <a:spcAft>
                <a:spcPts val="29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+mj-lt"/>
              </a:rPr>
              <a:t>Access to emergent technologies, processes, and best practices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+mj-lt"/>
              </a:rPr>
              <a:t>​</a:t>
            </a:r>
            <a:endParaRPr lang="en-US" sz="2000" dirty="0">
              <a:solidFill>
                <a:srgbClr val="000000"/>
              </a:solidFill>
              <a:latin typeface="+mj-lt"/>
            </a:endParaRPr>
          </a:p>
          <a:p>
            <a:pPr marL="285750" indent="-285750" algn="l" rtl="0" fontAlgn="base">
              <a:spcAft>
                <a:spcPts val="29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+mj-lt"/>
              </a:rPr>
              <a:t>Program development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+mj-lt"/>
              </a:rPr>
              <a:t>​</a:t>
            </a:r>
            <a:endParaRPr lang="en-US" sz="2000" dirty="0">
              <a:solidFill>
                <a:srgbClr val="000000"/>
              </a:solidFill>
              <a:latin typeface="+mj-lt"/>
            </a:endParaRPr>
          </a:p>
          <a:p>
            <a:pPr marL="285750" indent="-285750" algn="l" rtl="0" fontAlgn="base">
              <a:spcAft>
                <a:spcPts val="29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+mj-lt"/>
              </a:rPr>
              <a:t>Curriculum workshops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+mj-lt"/>
              </a:rPr>
              <a:t>​</a:t>
            </a:r>
            <a:endParaRPr lang="en-US" sz="2000" dirty="0">
              <a:solidFill>
                <a:srgbClr val="000000"/>
              </a:solidFill>
              <a:latin typeface="+mj-lt"/>
            </a:endParaRPr>
          </a:p>
          <a:p>
            <a:pPr marL="285750" indent="-285750" algn="l" rtl="0" fontAlgn="base">
              <a:spcAft>
                <a:spcPts val="29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+mj-lt"/>
              </a:rPr>
              <a:t>Conduit for equipment sharing and donations from industry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+mj-lt"/>
              </a:rPr>
              <a:t>​</a:t>
            </a:r>
            <a:endParaRPr lang="en-US" sz="2000" dirty="0">
              <a:solidFill>
                <a:srgbClr val="000000"/>
              </a:solidFill>
              <a:latin typeface="+mj-lt"/>
            </a:endParaRPr>
          </a:p>
          <a:p>
            <a:pPr marL="285750" indent="-285750" algn="l" rtl="0" fontAlgn="base">
              <a:spcAft>
                <a:spcPts val="29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+mj-lt"/>
              </a:rPr>
              <a:t>Implicit Bias training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+mj-lt"/>
              </a:rPr>
              <a:t>​</a:t>
            </a:r>
            <a:endParaRPr lang="en-US" sz="2000" dirty="0">
              <a:solidFill>
                <a:srgbClr val="000000"/>
              </a:solidFill>
              <a:latin typeface="+mj-lt"/>
            </a:endParaRPr>
          </a:p>
          <a:p>
            <a:pPr marL="285750" indent="-285750" algn="l" rtl="0" fontAlgn="base">
              <a:spcAft>
                <a:spcPts val="29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+mj-lt"/>
              </a:rPr>
              <a:t>Faculty professional development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+mj-lt"/>
              </a:rPr>
              <a:t>​</a:t>
            </a:r>
            <a:endParaRPr lang="en-US" sz="2000" dirty="0">
              <a:solidFill>
                <a:srgbClr val="000000"/>
              </a:solidFill>
              <a:latin typeface="+mj-lt"/>
            </a:endParaRPr>
          </a:p>
          <a:p>
            <a:pPr marL="285750" indent="-285750" algn="l" rtl="0" fontAlgn="base">
              <a:spcAft>
                <a:spcPts val="29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+mj-lt"/>
              </a:rPr>
              <a:t>Engagement with under-served communities statewide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+mj-lt"/>
              </a:rPr>
              <a:t>​</a:t>
            </a:r>
            <a:endParaRPr lang="en-US" sz="2000" dirty="0">
              <a:solidFill>
                <a:srgbClr val="000000"/>
              </a:solidFill>
              <a:latin typeface="+mj-lt"/>
            </a:endParaRPr>
          </a:p>
          <a:p>
            <a:pPr marL="285750" indent="-285750" algn="l" rtl="0" fontAlgn="base">
              <a:spcAft>
                <a:spcPts val="29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+mj-lt"/>
              </a:rPr>
              <a:t>Connection to K-12 system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+mj-lt"/>
              </a:rPr>
              <a:t>​</a:t>
            </a:r>
          </a:p>
          <a:p>
            <a:pPr algn="l" rtl="0" fontAlgn="base">
              <a:spcAft>
                <a:spcPts val="180"/>
              </a:spcAft>
            </a:pPr>
            <a:r>
              <a:rPr lang="en-US" sz="2000" b="0" i="0" dirty="0">
                <a:solidFill>
                  <a:srgbClr val="000000"/>
                </a:solidFill>
                <a:effectLst/>
                <a:latin typeface="+mj-lt"/>
              </a:rPr>
              <a:t>​</a:t>
            </a:r>
          </a:p>
          <a:p>
            <a:pPr>
              <a:spcAft>
                <a:spcPts val="180"/>
              </a:spcAft>
            </a:pPr>
            <a:endParaRPr lang="en-US" sz="2000" dirty="0"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128DED-3A2B-4047-B350-3066C8D6B88C}"/>
              </a:ext>
            </a:extLst>
          </p:cNvPr>
          <p:cNvSpPr txBox="1"/>
          <p:nvPr/>
        </p:nvSpPr>
        <p:spPr>
          <a:xfrm>
            <a:off x="6239206" y="352870"/>
            <a:ext cx="5085567" cy="460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 rtl="0" fontAlgn="base">
              <a:spcAft>
                <a:spcPts val="29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+mj-lt"/>
              </a:rPr>
              <a:t>Connect employers to custom training and upskilling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+mj-lt"/>
              </a:rPr>
              <a:t>​</a:t>
            </a:r>
            <a:endParaRPr lang="en-US" sz="2000" dirty="0">
              <a:solidFill>
                <a:srgbClr val="000000"/>
              </a:solidFill>
              <a:latin typeface="+mj-lt"/>
            </a:endParaRPr>
          </a:p>
          <a:p>
            <a:pPr marL="285750" indent="-285750" algn="l" rtl="0" fontAlgn="base">
              <a:spcAft>
                <a:spcPts val="29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+mj-lt"/>
              </a:rPr>
              <a:t>Connecting industry and education to ensure student success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+mj-lt"/>
              </a:rPr>
              <a:t>​</a:t>
            </a:r>
            <a:endParaRPr lang="en-US" sz="2000" dirty="0">
              <a:solidFill>
                <a:srgbClr val="000000"/>
              </a:solidFill>
              <a:latin typeface="+mj-lt"/>
            </a:endParaRPr>
          </a:p>
          <a:p>
            <a:pPr marL="285750" indent="-285750" algn="l" rtl="0" fontAlgn="base">
              <a:spcAft>
                <a:spcPts val="29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+mj-lt"/>
              </a:rPr>
              <a:t>Support for registered apprenticeship development and expansion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+mj-lt"/>
              </a:rPr>
              <a:t>​</a:t>
            </a:r>
            <a:endParaRPr lang="en-US" sz="2000" dirty="0">
              <a:solidFill>
                <a:srgbClr val="000000"/>
              </a:solidFill>
              <a:latin typeface="+mj-lt"/>
            </a:endParaRPr>
          </a:p>
          <a:p>
            <a:pPr marL="285750" indent="-285750" algn="l" rtl="0" fontAlgn="base">
              <a:spcAft>
                <a:spcPts val="29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+mj-lt"/>
              </a:rPr>
              <a:t>Access to evolving industry standards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+mj-lt"/>
              </a:rPr>
              <a:t>​</a:t>
            </a:r>
            <a:endParaRPr lang="en-US" sz="2000" dirty="0">
              <a:solidFill>
                <a:srgbClr val="000000"/>
              </a:solidFill>
              <a:latin typeface="+mj-lt"/>
            </a:endParaRPr>
          </a:p>
          <a:p>
            <a:pPr marL="285750" indent="-285750" algn="l" rtl="0" fontAlgn="base">
              <a:spcAft>
                <a:spcPts val="29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+mj-lt"/>
              </a:rPr>
              <a:t>Provide employers coordinated access to diverse talent pipeline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+mj-lt"/>
              </a:rPr>
              <a:t>​</a:t>
            </a:r>
            <a:endParaRPr lang="en-US" sz="2000" dirty="0">
              <a:solidFill>
                <a:srgbClr val="000000"/>
              </a:solidFill>
              <a:latin typeface="+mj-lt"/>
            </a:endParaRPr>
          </a:p>
          <a:p>
            <a:pPr marL="285750" indent="-285750" algn="l" rtl="0" fontAlgn="base">
              <a:spcAft>
                <a:spcPts val="29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+mj-lt"/>
              </a:rPr>
              <a:t>Advocate broadly for community and technical colleges in Washington State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+mj-lt"/>
              </a:rPr>
              <a:t>​</a:t>
            </a:r>
          </a:p>
          <a:p>
            <a:pPr algn="l" rtl="0" fontAlgn="base"/>
            <a:endParaRPr lang="en-US" sz="2000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l" rtl="0" fontAlgn="base"/>
            <a:r>
              <a:rPr lang="en-US" sz="2000" b="0" i="0" dirty="0">
                <a:solidFill>
                  <a:srgbClr val="000000"/>
                </a:solidFill>
                <a:effectLst/>
                <a:latin typeface="+mj-lt"/>
              </a:rPr>
              <a:t>​</a:t>
            </a:r>
          </a:p>
          <a:p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85166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1239504-0FF4-9E4C-1410-5CC67F5FA2A3}"/>
              </a:ext>
            </a:extLst>
          </p:cNvPr>
          <p:cNvSpPr txBox="1"/>
          <p:nvPr/>
        </p:nvSpPr>
        <p:spPr>
          <a:xfrm>
            <a:off x="131618" y="275125"/>
            <a:ext cx="119287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027874"/>
                </a:solidFill>
              </a:rPr>
              <a:t>Current Opportunities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1EB645-8088-5830-1172-314F2154BE15}"/>
              </a:ext>
            </a:extLst>
          </p:cNvPr>
          <p:cNvSpPr txBox="1"/>
          <p:nvPr/>
        </p:nvSpPr>
        <p:spPr>
          <a:xfrm>
            <a:off x="1099206" y="1319233"/>
            <a:ext cx="96843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800" dirty="0"/>
              <a:t>	Coursera Generative Artificial Intelligence Academy – free 	for college faculty &amp; staff through Dec. 31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>
                <a:hlinkClick r:id="rId2"/>
              </a:rPr>
              <a:t>www.coeforict.org/coursera</a:t>
            </a:r>
            <a:r>
              <a:rPr lang="en-US" sz="2800" dirty="0"/>
              <a:t> </a:t>
            </a:r>
            <a:br>
              <a:rPr lang="en-US" sz="2800" dirty="0"/>
            </a:br>
            <a:endParaRPr lang="en-US" sz="2800" dirty="0"/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	Faculty Professional Development Funds – IT 	(</a:t>
            </a:r>
            <a:r>
              <a:rPr lang="en-US" sz="2800" dirty="0">
                <a:hlinkClick r:id="rId3"/>
              </a:rPr>
              <a:t>www.coeforict.org</a:t>
            </a:r>
            <a:r>
              <a:rPr lang="en-US" sz="2800" dirty="0"/>
              <a:t>) and Cybersecurity (</a:t>
            </a:r>
            <a:r>
              <a:rPr lang="en-US" sz="2800" dirty="0">
                <a:hlinkClick r:id="rId4"/>
              </a:rPr>
              <a:t>www.coecyber.io</a:t>
            </a:r>
            <a:r>
              <a:rPr lang="en-US" sz="2800" dirty="0"/>
              <a:t>) </a:t>
            </a:r>
          </a:p>
          <a:p>
            <a:pPr lvl="1"/>
            <a:endParaRPr lang="en-US" sz="2800" dirty="0">
              <a:highlight>
                <a:srgbClr val="FFFF00"/>
              </a:highlight>
            </a:endParaRPr>
          </a:p>
          <a:p>
            <a:pPr lvl="1"/>
            <a:r>
              <a:rPr lang="en-US" sz="2800" dirty="0"/>
              <a:t>	</a:t>
            </a: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5D550686-FC56-4650-AC1F-4D6105D6D3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83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3748206-6FE4-4E1F-9EA4-4524191543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841" y="1397389"/>
            <a:ext cx="1206730" cy="120673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B6A0E5B-9595-4D9B-8733-B45350616F8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2226" y="3519836"/>
            <a:ext cx="1210345" cy="121034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D8473D5C-8B61-46C5-9B35-914E853193A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605602" y="3423697"/>
            <a:ext cx="1306484" cy="130648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8DBB6E3-9102-48D2-8646-DE3A3B96B4E6}"/>
              </a:ext>
            </a:extLst>
          </p:cNvPr>
          <p:cNvSpPr/>
          <p:nvPr/>
        </p:nvSpPr>
        <p:spPr>
          <a:xfrm>
            <a:off x="587123" y="2475145"/>
            <a:ext cx="101912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Coursera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BCF7F15-5FA3-4D30-B991-9031CF8A2BAE}"/>
              </a:ext>
            </a:extLst>
          </p:cNvPr>
          <p:cNvSpPr/>
          <p:nvPr/>
        </p:nvSpPr>
        <p:spPr>
          <a:xfrm>
            <a:off x="492226" y="4645446"/>
            <a:ext cx="120892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 Prof Dev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AD5FF19-BB57-4DC7-95AB-C6BDBBA71239}"/>
              </a:ext>
            </a:extLst>
          </p:cNvPr>
          <p:cNvSpPr/>
          <p:nvPr/>
        </p:nvSpPr>
        <p:spPr>
          <a:xfrm>
            <a:off x="10518746" y="4644388"/>
            <a:ext cx="158402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Cyber Prof Dev</a:t>
            </a:r>
          </a:p>
        </p:txBody>
      </p:sp>
    </p:spTree>
    <p:extLst>
      <p:ext uri="{BB962C8B-B14F-4D97-AF65-F5344CB8AC3E}">
        <p14:creationId xmlns:p14="http://schemas.microsoft.com/office/powerpoint/2010/main" val="1021069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1239504-0FF4-9E4C-1410-5CC67F5FA2A3}"/>
              </a:ext>
            </a:extLst>
          </p:cNvPr>
          <p:cNvSpPr txBox="1"/>
          <p:nvPr/>
        </p:nvSpPr>
        <p:spPr>
          <a:xfrm>
            <a:off x="131618" y="184289"/>
            <a:ext cx="119287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027874"/>
                </a:solidFill>
              </a:rPr>
              <a:t>Current Opportunities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1EB645-8088-5830-1172-314F2154BE15}"/>
              </a:ext>
            </a:extLst>
          </p:cNvPr>
          <p:cNvSpPr txBox="1"/>
          <p:nvPr/>
        </p:nvSpPr>
        <p:spPr>
          <a:xfrm>
            <a:off x="1099206" y="1228397"/>
            <a:ext cx="968432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800" dirty="0"/>
              <a:t>	Prof /Tech Faculty Basic Boot Camp – Nov. 8, 15, and 22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	</a:t>
            </a:r>
          </a:p>
          <a:p>
            <a:pPr lvl="1"/>
            <a:endParaRPr lang="en-US" sz="2800" dirty="0">
              <a:solidFill>
                <a:srgbClr val="027874"/>
              </a:solidFill>
            </a:endParaRPr>
          </a:p>
          <a:p>
            <a:pPr lvl="1"/>
            <a:endParaRPr lang="en-US" sz="2800" dirty="0">
              <a:solidFill>
                <a:srgbClr val="027874"/>
              </a:solidFill>
            </a:endParaRPr>
          </a:p>
          <a:p>
            <a:pPr lvl="1"/>
            <a:endParaRPr lang="en-US" sz="2800" dirty="0">
              <a:solidFill>
                <a:srgbClr val="027874"/>
              </a:solidFill>
            </a:endParaRPr>
          </a:p>
          <a:p>
            <a:pPr lvl="1"/>
            <a:r>
              <a:rPr lang="en-US" sz="2800" dirty="0">
                <a:solidFill>
                  <a:srgbClr val="027874"/>
                </a:solidFill>
              </a:rPr>
              <a:t>	</a:t>
            </a:r>
            <a:r>
              <a:rPr lang="en-US" sz="2800" dirty="0"/>
              <a:t>DACUM Facilitator Training – Jan. 27-31; April TBD</a:t>
            </a:r>
            <a:br>
              <a:rPr lang="en-US" sz="2800" dirty="0"/>
            </a:br>
            <a:r>
              <a:rPr lang="en-US" sz="2800" dirty="0"/>
              <a:t>	Email Jamie Wells: </a:t>
            </a:r>
            <a:r>
              <a:rPr lang="en-US" sz="2800" dirty="0">
                <a:hlinkClick r:id="rId2"/>
              </a:rPr>
              <a:t>jrwells@greenriver.edu</a:t>
            </a:r>
            <a:r>
              <a:rPr lang="en-US" sz="2800" dirty="0"/>
              <a:t>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5D550686-FC56-4650-AC1F-4D6105D6D3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D15DD2D-D1E3-449C-B8CA-66576665EC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1109" y="1841541"/>
            <a:ext cx="1275544" cy="1275544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7B9DDF25-50FB-4424-B98A-5A91CD18D872}"/>
              </a:ext>
            </a:extLst>
          </p:cNvPr>
          <p:cNvSpPr/>
          <p:nvPr/>
        </p:nvSpPr>
        <p:spPr>
          <a:xfrm>
            <a:off x="2101109" y="2996136"/>
            <a:ext cx="1223413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Boot Camp</a:t>
            </a:r>
          </a:p>
        </p:txBody>
      </p:sp>
    </p:spTree>
    <p:extLst>
      <p:ext uri="{BB962C8B-B14F-4D97-AF65-F5344CB8AC3E}">
        <p14:creationId xmlns:p14="http://schemas.microsoft.com/office/powerpoint/2010/main" val="351693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1239504-0FF4-9E4C-1410-5CC67F5FA2A3}"/>
              </a:ext>
            </a:extLst>
          </p:cNvPr>
          <p:cNvSpPr txBox="1"/>
          <p:nvPr/>
        </p:nvSpPr>
        <p:spPr>
          <a:xfrm>
            <a:off x="131618" y="488149"/>
            <a:ext cx="119287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027874"/>
                </a:solidFill>
              </a:rPr>
              <a:t>Upcoming Events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1EB645-8088-5830-1172-314F2154BE15}"/>
              </a:ext>
            </a:extLst>
          </p:cNvPr>
          <p:cNvSpPr txBox="1"/>
          <p:nvPr/>
        </p:nvSpPr>
        <p:spPr>
          <a:xfrm>
            <a:off x="401781" y="1485116"/>
            <a:ext cx="1138843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1000" dirty="0">
              <a:effectLst/>
              <a:ea typeface="Aptos" panose="02110004020202020204"/>
              <a:cs typeface="Times New Roman" panose="02020603050405020304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ea typeface="Aptos" panose="02110004020202020204"/>
                <a:cs typeface="Times New Roman" panose="02020603050405020304" pitchFamily="18" charset="0"/>
              </a:rPr>
              <a:t>October 21 | </a:t>
            </a:r>
            <a:r>
              <a:rPr lang="en-US" sz="2800" dirty="0">
                <a:ea typeface="Aptos" panose="02110004020202020204"/>
                <a:cs typeface="Times New Roman" panose="02020603050405020304" pitchFamily="18" charset="0"/>
                <a:hlinkClick r:id="rId2"/>
              </a:rPr>
              <a:t>Criminal Justice Leadership Workgroup</a:t>
            </a:r>
            <a:br>
              <a:rPr lang="en-US" sz="2800" dirty="0">
                <a:ea typeface="Aptos" panose="02110004020202020204"/>
                <a:cs typeface="Times New Roman" panose="02020603050405020304" pitchFamily="18" charset="0"/>
              </a:rPr>
            </a:br>
            <a:r>
              <a:rPr lang="en-US" sz="2800" dirty="0">
                <a:ea typeface="Aptos" panose="02110004020202020204"/>
                <a:cs typeface="Times New Roman" panose="02020603050405020304" pitchFamily="18" charset="0"/>
              </a:rPr>
              <a:t>Bellevue College</a:t>
            </a:r>
            <a:br>
              <a:rPr lang="en-US" sz="2800" dirty="0">
                <a:ea typeface="Aptos" panose="02110004020202020204"/>
                <a:cs typeface="Times New Roman" panose="02020603050405020304" pitchFamily="18" charset="0"/>
              </a:rPr>
            </a:br>
            <a:endParaRPr lang="en-US" sz="1000" dirty="0">
              <a:ea typeface="Aptos" panose="02110004020202020204"/>
              <a:cs typeface="Times New Roman" panose="02020603050405020304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effectLst/>
                <a:ea typeface="Aptos" panose="02110004020202020204"/>
                <a:cs typeface="Times New Roman" panose="02020603050405020304" pitchFamily="18" charset="0"/>
              </a:rPr>
              <a:t>November 8 | </a:t>
            </a:r>
            <a:r>
              <a:rPr lang="en-US" sz="2800" dirty="0">
                <a:ea typeface="Aptos" panose="02110004020202020204"/>
                <a:cs typeface="Times New Roman" panose="02020603050405020304" pitchFamily="18" charset="0"/>
                <a:hlinkClick r:id="rId3"/>
              </a:rPr>
              <a:t>Cybersecurity Townhall – Cyber Range</a:t>
            </a:r>
            <a:br>
              <a:rPr lang="en-US" sz="2800" dirty="0">
                <a:ea typeface="Aptos" panose="02110004020202020204"/>
                <a:cs typeface="Times New Roman" panose="02020603050405020304" pitchFamily="18" charset="0"/>
              </a:rPr>
            </a:br>
            <a:r>
              <a:rPr lang="en-US" sz="2800" dirty="0">
                <a:ea typeface="Aptos" panose="02110004020202020204"/>
                <a:cs typeface="Times New Roman" panose="02020603050405020304" pitchFamily="18" charset="0"/>
              </a:rPr>
              <a:t>Virtual</a:t>
            </a:r>
            <a:br>
              <a:rPr lang="en-US" sz="2800" dirty="0">
                <a:ea typeface="Aptos" panose="02110004020202020204"/>
                <a:cs typeface="Times New Roman" panose="02020603050405020304" pitchFamily="18" charset="0"/>
              </a:rPr>
            </a:br>
            <a:endParaRPr lang="en-US" sz="1000" dirty="0">
              <a:effectLst/>
              <a:ea typeface="Aptos" panose="02110004020202020204"/>
              <a:cs typeface="Times New Roman" panose="02020603050405020304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effectLst/>
                <a:ea typeface="Aptos" panose="02110004020202020204"/>
                <a:cs typeface="Times New Roman" panose="02020603050405020304" pitchFamily="18" charset="0"/>
              </a:rPr>
              <a:t>November 15 | </a:t>
            </a:r>
            <a:r>
              <a:rPr lang="en-US" sz="2800" dirty="0">
                <a:effectLst/>
                <a:ea typeface="Aptos" panose="02110004020202020204"/>
                <a:cs typeface="Times New Roman" panose="02020603050405020304" pitchFamily="18" charset="0"/>
                <a:hlinkClick r:id="rId4"/>
              </a:rPr>
              <a:t>Latinx Health Workforce Development Symposium</a:t>
            </a:r>
            <a:r>
              <a:rPr lang="en-US" sz="2800" dirty="0">
                <a:effectLst/>
                <a:ea typeface="Aptos" panose="02110004020202020204"/>
                <a:cs typeface="Times New Roman" panose="02020603050405020304" pitchFamily="18" charset="0"/>
              </a:rPr>
              <a:t> </a:t>
            </a:r>
            <a:br>
              <a:rPr lang="en-US" sz="2800" dirty="0">
                <a:effectLst/>
                <a:ea typeface="Aptos" panose="02110004020202020204"/>
                <a:cs typeface="Times New Roman" panose="02020603050405020304" pitchFamily="18" charset="0"/>
              </a:rPr>
            </a:br>
            <a:r>
              <a:rPr lang="en-US" sz="2800" dirty="0">
                <a:effectLst/>
                <a:ea typeface="Aptos" panose="02110004020202020204"/>
                <a:cs typeface="Times New Roman" panose="02020603050405020304" pitchFamily="18" charset="0"/>
              </a:rPr>
              <a:t>Big Bend Community College</a:t>
            </a:r>
            <a:br>
              <a:rPr lang="en-US" sz="2800" dirty="0">
                <a:effectLst/>
                <a:ea typeface="Aptos" panose="02110004020202020204"/>
                <a:cs typeface="Times New Roman" panose="02020603050405020304" pitchFamily="18" charset="0"/>
              </a:rPr>
            </a:br>
            <a:endParaRPr lang="en-US" sz="1000" dirty="0">
              <a:effectLst/>
              <a:ea typeface="Aptos" panose="02110004020202020204"/>
              <a:cs typeface="Times New Roman" panose="02020603050405020304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cs typeface="Times New Roman" panose="02020603050405020304" pitchFamily="18" charset="0"/>
              </a:rPr>
              <a:t>November 21 | </a:t>
            </a:r>
            <a:r>
              <a:rPr lang="en-US" sz="2800" dirty="0">
                <a:cs typeface="Times New Roman" panose="02020603050405020304" pitchFamily="18" charset="0"/>
                <a:hlinkClick r:id="rId5"/>
              </a:rPr>
              <a:t>Diversity &amp; Inclusion Summit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br>
              <a:rPr lang="en-US" sz="2800" dirty="0">
                <a:cs typeface="Times New Roman" panose="02020603050405020304" pitchFamily="18" charset="0"/>
              </a:rPr>
            </a:br>
            <a:r>
              <a:rPr lang="en-US" sz="2800" dirty="0">
                <a:cs typeface="Times New Roman" panose="02020603050405020304" pitchFamily="18" charset="0"/>
              </a:rPr>
              <a:t>Renton Tech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38607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AE61F23-7C37-444F-A7AC-BD4DEC926D6A}"/>
              </a:ext>
            </a:extLst>
          </p:cNvPr>
          <p:cNvSpPr txBox="1"/>
          <p:nvPr/>
        </p:nvSpPr>
        <p:spPr>
          <a:xfrm>
            <a:off x="131618" y="621376"/>
            <a:ext cx="119287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027874"/>
                </a:solidFill>
              </a:rPr>
              <a:t>Contact Us</a:t>
            </a:r>
          </a:p>
        </p:txBody>
      </p:sp>
      <p:pic>
        <p:nvPicPr>
          <p:cNvPr id="5" name="Picture 4">
            <a:hlinkClick r:id="rId2"/>
            <a:extLst>
              <a:ext uri="{FF2B5EF4-FFF2-40B4-BE49-F238E27FC236}">
                <a16:creationId xmlns:a16="http://schemas.microsoft.com/office/drawing/2014/main" id="{159C79CA-110B-4EAC-8291-0E3A6A06F8B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9580" b="41522"/>
          <a:stretch/>
        </p:blipFill>
        <p:spPr>
          <a:xfrm>
            <a:off x="2667000" y="2714400"/>
            <a:ext cx="6858000" cy="1296000"/>
          </a:xfrm>
          <a:prstGeom prst="rect">
            <a:avLst/>
          </a:prstGeom>
        </p:spPr>
      </p:pic>
      <p:pic>
        <p:nvPicPr>
          <p:cNvPr id="1030" name="Picture 6" descr="Premium Vector | Mouse icon vector">
            <a:extLst>
              <a:ext uri="{FF2B5EF4-FFF2-40B4-BE49-F238E27FC236}">
                <a16:creationId xmlns:a16="http://schemas.microsoft.com/office/drawing/2014/main" id="{9A6306CD-515B-4C60-9430-7209B3F02C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4809" y="3362400"/>
            <a:ext cx="1354591" cy="1354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7626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A184B811997A47A67E3257A5AE55E9" ma:contentTypeVersion="4" ma:contentTypeDescription="Create a new document." ma:contentTypeScope="" ma:versionID="97a265ed16b7d46b1f30a89ee4ff0238">
  <xsd:schema xmlns:xsd="http://www.w3.org/2001/XMLSchema" xmlns:xs="http://www.w3.org/2001/XMLSchema" xmlns:p="http://schemas.microsoft.com/office/2006/metadata/properties" xmlns:ns2="5d3ed9f9-6177-433e-b5e6-3a3f33291534" targetNamespace="http://schemas.microsoft.com/office/2006/metadata/properties" ma:root="true" ma:fieldsID="c485b5a874afbef31980e060e99e488f" ns2:_="">
    <xsd:import namespace="5d3ed9f9-6177-433e-b5e6-3a3f3329153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3ed9f9-6177-433e-b5e6-3a3f332915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E61C45-3C93-4AB5-962B-77F83302B2E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568CC3C-D58F-414F-BB00-3797DA64287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59BFBF7-1E09-4B56-BC73-C1D202A57E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d3ed9f9-6177-433e-b5e6-3a3f332915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460</Words>
  <Application>Microsoft Office PowerPoint</Application>
  <PresentationFormat>Widescreen</PresentationFormat>
  <Paragraphs>79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Trendler</dc:creator>
  <cp:lastModifiedBy>Brianna Rockenstire</cp:lastModifiedBy>
  <cp:revision>11</cp:revision>
  <dcterms:created xsi:type="dcterms:W3CDTF">2024-04-13T20:48:10Z</dcterms:created>
  <dcterms:modified xsi:type="dcterms:W3CDTF">2024-10-15T19:34:45Z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0x01010071A184B811997A47A67E3257A5AE55E9</vt:lpwstr>
  </property>
</Properties>
</file>