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0" r:id="rId3"/>
    <p:sldMasterId id="2147483720" r:id="rId4"/>
    <p:sldMasterId id="2147483739" r:id="rId5"/>
    <p:sldMasterId id="2147483751" r:id="rId6"/>
  </p:sldMasterIdLst>
  <p:notesMasterIdLst>
    <p:notesMasterId r:id="rId29"/>
  </p:notesMasterIdLst>
  <p:sldIdLst>
    <p:sldId id="294" r:id="rId7"/>
    <p:sldId id="302" r:id="rId8"/>
    <p:sldId id="301" r:id="rId9"/>
    <p:sldId id="274" r:id="rId10"/>
    <p:sldId id="258" r:id="rId11"/>
    <p:sldId id="267" r:id="rId12"/>
    <p:sldId id="733" r:id="rId13"/>
    <p:sldId id="268" r:id="rId14"/>
    <p:sldId id="297" r:id="rId15"/>
    <p:sldId id="283" r:id="rId16"/>
    <p:sldId id="286" r:id="rId17"/>
    <p:sldId id="287" r:id="rId18"/>
    <p:sldId id="288" r:id="rId19"/>
    <p:sldId id="289" r:id="rId20"/>
    <p:sldId id="303" r:id="rId21"/>
    <p:sldId id="282" r:id="rId22"/>
    <p:sldId id="261" r:id="rId23"/>
    <p:sldId id="262" r:id="rId24"/>
    <p:sldId id="284" r:id="rId25"/>
    <p:sldId id="263" r:id="rId26"/>
    <p:sldId id="257" r:id="rId27"/>
    <p:sldId id="2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9E224-8F27-4101-9B3A-8211803EDCF1}" v="752" dt="2025-05-07T19:02:05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 Garcia Hansen" userId="a98e9caff981b6ec" providerId="LiveId" clId="{F5D9E224-8F27-4101-9B3A-8211803EDCF1}"/>
    <pc:docChg chg="undo custSel modSld">
      <pc:chgData name="Cori Garcia Hansen" userId="a98e9caff981b6ec" providerId="LiveId" clId="{F5D9E224-8F27-4101-9B3A-8211803EDCF1}" dt="2025-05-07T19:06:16.810" v="995" actId="113"/>
      <pc:docMkLst>
        <pc:docMk/>
      </pc:docMkLst>
      <pc:sldChg chg="addSp delSp modSp mod modClrScheme chgLayout">
        <pc:chgData name="Cori Garcia Hansen" userId="a98e9caff981b6ec" providerId="LiveId" clId="{F5D9E224-8F27-4101-9B3A-8211803EDCF1}" dt="2025-05-05T01:37:02.361" v="605" actId="2711"/>
        <pc:sldMkLst>
          <pc:docMk/>
          <pc:sldMk cId="864556087" sldId="258"/>
        </pc:sldMkLst>
        <pc:spChg chg="mod">
          <ac:chgData name="Cori Garcia Hansen" userId="a98e9caff981b6ec" providerId="LiveId" clId="{F5D9E224-8F27-4101-9B3A-8211803EDCF1}" dt="2025-05-05T01:37:02.361" v="605" actId="2711"/>
          <ac:spMkLst>
            <pc:docMk/>
            <pc:sldMk cId="864556087" sldId="258"/>
            <ac:spMk id="158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36:57.291" v="604" actId="2711"/>
          <ac:spMkLst>
            <pc:docMk/>
            <pc:sldMk cId="864556087" sldId="258"/>
            <ac:spMk id="159" creationId="{00000000-0000-0000-0000-000000000000}"/>
          </ac:spMkLst>
        </pc:spChg>
        <pc:picChg chg="add">
          <ac:chgData name="Cori Garcia Hansen" userId="a98e9caff981b6ec" providerId="LiveId" clId="{F5D9E224-8F27-4101-9B3A-8211803EDCF1}" dt="2025-05-05T01:36:40.480" v="602" actId="26606"/>
          <ac:picMkLst>
            <pc:docMk/>
            <pc:sldMk cId="864556087" sldId="258"/>
            <ac:picMk id="161" creationId="{B84DA9E1-AB3D-5487-95F7-F78C4C838478}"/>
          </ac:picMkLst>
        </pc:picChg>
      </pc:sldChg>
      <pc:sldChg chg="addSp delSp modSp mod modNotesTx">
        <pc:chgData name="Cori Garcia Hansen" userId="a98e9caff981b6ec" providerId="LiveId" clId="{F5D9E224-8F27-4101-9B3A-8211803EDCF1}" dt="2025-05-05T01:40:14.740" v="628" actId="1076"/>
        <pc:sldMkLst>
          <pc:docMk/>
          <pc:sldMk cId="3275686881" sldId="267"/>
        </pc:sldMkLst>
        <pc:spChg chg="add del mod">
          <ac:chgData name="Cori Garcia Hansen" userId="a98e9caff981b6ec" providerId="LiveId" clId="{F5D9E224-8F27-4101-9B3A-8211803EDCF1}" dt="2025-05-05T01:40:10.722" v="627" actId="2085"/>
          <ac:spMkLst>
            <pc:docMk/>
            <pc:sldMk cId="3275686881" sldId="267"/>
            <ac:spMk id="7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09:49.517" v="427" actId="14100"/>
          <ac:spMkLst>
            <pc:docMk/>
            <pc:sldMk cId="3275686881" sldId="267"/>
            <ac:spMk id="10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09:15.897" v="424"/>
          <ac:spMkLst>
            <pc:docMk/>
            <pc:sldMk cId="3275686881" sldId="267"/>
            <ac:spMk id="13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09:42.117" v="425" actId="1076"/>
          <ac:spMkLst>
            <pc:docMk/>
            <pc:sldMk cId="3275686881" sldId="267"/>
            <ac:spMk id="14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02:51.356" v="407" actId="1076"/>
          <ac:spMkLst>
            <pc:docMk/>
            <pc:sldMk cId="3275686881" sldId="267"/>
            <ac:spMk id="15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09:08.093" v="423"/>
          <ac:spMkLst>
            <pc:docMk/>
            <pc:sldMk cId="3275686881" sldId="267"/>
            <ac:spMk id="20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08:57.020" v="422" actId="1076"/>
          <ac:spMkLst>
            <pc:docMk/>
            <pc:sldMk cId="3275686881" sldId="267"/>
            <ac:spMk id="23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08:54.109" v="421" actId="1076"/>
          <ac:spMkLst>
            <pc:docMk/>
            <pc:sldMk cId="3275686881" sldId="267"/>
            <ac:spMk id="24" creationId="{0541E569-8D79-4DDE-8629-9E78F0557A1A}"/>
          </ac:spMkLst>
        </pc:spChg>
        <pc:spChg chg="mod">
          <ac:chgData name="Cori Garcia Hansen" userId="a98e9caff981b6ec" providerId="LiveId" clId="{F5D9E224-8F27-4101-9B3A-8211803EDCF1}" dt="2025-05-05T01:02:23.593" v="401" actId="1076"/>
          <ac:spMkLst>
            <pc:docMk/>
            <pc:sldMk cId="3275686881" sldId="267"/>
            <ac:spMk id="25" creationId="{2F1E2F06-1EC9-44C2-A25C-D899411205A7}"/>
          </ac:spMkLst>
        </pc:spChg>
        <pc:spChg chg="add mod">
          <ac:chgData name="Cori Garcia Hansen" userId="a98e9caff981b6ec" providerId="LiveId" clId="{F5D9E224-8F27-4101-9B3A-8211803EDCF1}" dt="2025-05-05T01:40:14.740" v="628" actId="1076"/>
          <ac:spMkLst>
            <pc:docMk/>
            <pc:sldMk cId="3275686881" sldId="267"/>
            <ac:spMk id="29" creationId="{13F427B4-37F1-2835-B5EE-0F4885DDC8A5}"/>
          </ac:spMkLst>
        </pc:spChg>
        <pc:picChg chg="add mod">
          <ac:chgData name="Cori Garcia Hansen" userId="a98e9caff981b6ec" providerId="LiveId" clId="{F5D9E224-8F27-4101-9B3A-8211803EDCF1}" dt="2025-05-05T01:05:40.101" v="411" actId="27614"/>
          <ac:picMkLst>
            <pc:docMk/>
            <pc:sldMk cId="3275686881" sldId="267"/>
            <ac:picMk id="21" creationId="{9FC37D0D-1D9C-E47E-A070-FF12A021BB96}"/>
          </ac:picMkLst>
        </pc:picChg>
        <pc:picChg chg="add mod">
          <ac:chgData name="Cori Garcia Hansen" userId="a98e9caff981b6ec" providerId="LiveId" clId="{F5D9E224-8F27-4101-9B3A-8211803EDCF1}" dt="2025-05-05T01:07:15.961" v="414" actId="27614"/>
          <ac:picMkLst>
            <pc:docMk/>
            <pc:sldMk cId="3275686881" sldId="267"/>
            <ac:picMk id="28" creationId="{23E2CBE1-1C4E-A1E7-7DD4-E7221DB27241}"/>
          </ac:picMkLst>
        </pc:picChg>
      </pc:sldChg>
      <pc:sldChg chg="addSp delSp modSp mod modAnim">
        <pc:chgData name="Cori Garcia Hansen" userId="a98e9caff981b6ec" providerId="LiveId" clId="{F5D9E224-8F27-4101-9B3A-8211803EDCF1}" dt="2025-05-05T01:41:52.809" v="641"/>
        <pc:sldMkLst>
          <pc:docMk/>
          <pc:sldMk cId="3332185374" sldId="268"/>
        </pc:sldMkLst>
        <pc:spChg chg="mod">
          <ac:chgData name="Cori Garcia Hansen" userId="a98e9caff981b6ec" providerId="LiveId" clId="{F5D9E224-8F27-4101-9B3A-8211803EDCF1}" dt="2025-05-05T01:18:12.990" v="550" actId="20577"/>
          <ac:spMkLst>
            <pc:docMk/>
            <pc:sldMk cId="3332185374" sldId="268"/>
            <ac:spMk id="5" creationId="{6B36CBF0-F410-53E7-7C11-CC690C7DB1E4}"/>
          </ac:spMkLst>
        </pc:spChg>
        <pc:graphicFrameChg chg="add mod">
          <ac:chgData name="Cori Garcia Hansen" userId="a98e9caff981b6ec" providerId="LiveId" clId="{F5D9E224-8F27-4101-9B3A-8211803EDCF1}" dt="2025-05-05T01:41:52.809" v="641"/>
          <ac:graphicFrameMkLst>
            <pc:docMk/>
            <pc:sldMk cId="3332185374" sldId="268"/>
            <ac:graphicFrameMk id="13" creationId="{3CE852F6-FCA0-4CD0-782D-C983C7D7F4B7}"/>
          </ac:graphicFrameMkLst>
        </pc:graphicFrameChg>
      </pc:sldChg>
      <pc:sldChg chg="modSp mod">
        <pc:chgData name="Cori Garcia Hansen" userId="a98e9caff981b6ec" providerId="LiveId" clId="{F5D9E224-8F27-4101-9B3A-8211803EDCF1}" dt="2025-05-05T01:38:31.723" v="615" actId="2711"/>
        <pc:sldMkLst>
          <pc:docMk/>
          <pc:sldMk cId="656879967" sldId="274"/>
        </pc:sldMkLst>
        <pc:spChg chg="mod">
          <ac:chgData name="Cori Garcia Hansen" userId="a98e9caff981b6ec" providerId="LiveId" clId="{F5D9E224-8F27-4101-9B3A-8211803EDCF1}" dt="2025-05-05T01:38:16.398" v="613" actId="122"/>
          <ac:spMkLst>
            <pc:docMk/>
            <pc:sldMk cId="656879967" sldId="274"/>
            <ac:spMk id="2" creationId="{00000000-0000-0000-0000-000000000000}"/>
          </ac:spMkLst>
        </pc:spChg>
        <pc:graphicFrameChg chg="mod">
          <ac:chgData name="Cori Garcia Hansen" userId="a98e9caff981b6ec" providerId="LiveId" clId="{F5D9E224-8F27-4101-9B3A-8211803EDCF1}" dt="2025-05-05T01:38:31.723" v="615" actId="2711"/>
          <ac:graphicFrameMkLst>
            <pc:docMk/>
            <pc:sldMk cId="656879967" sldId="274"/>
            <ac:graphicFrameMk id="7" creationId="{76B5BEEC-4DA3-48FE-BC7B-823BEE1F083C}"/>
          </ac:graphicFrameMkLst>
        </pc:graphicFrameChg>
      </pc:sldChg>
      <pc:sldChg chg="modSp mod">
        <pc:chgData name="Cori Garcia Hansen" userId="a98e9caff981b6ec" providerId="LiveId" clId="{F5D9E224-8F27-4101-9B3A-8211803EDCF1}" dt="2025-05-05T01:44:56.378" v="657" actId="207"/>
        <pc:sldMkLst>
          <pc:docMk/>
          <pc:sldMk cId="4062612310" sldId="283"/>
        </pc:sldMkLst>
        <pc:spChg chg="mod">
          <ac:chgData name="Cori Garcia Hansen" userId="a98e9caff981b6ec" providerId="LiveId" clId="{F5D9E224-8F27-4101-9B3A-8211803EDCF1}" dt="2025-05-05T01:44:30.437" v="651" actId="207"/>
          <ac:spMkLst>
            <pc:docMk/>
            <pc:sldMk cId="4062612310" sldId="283"/>
            <ac:spMk id="26" creationId="{1BED79FC-06C6-2145-99C0-F388B36E3F55}"/>
          </ac:spMkLst>
        </pc:spChg>
        <pc:spChg chg="mod">
          <ac:chgData name="Cori Garcia Hansen" userId="a98e9caff981b6ec" providerId="LiveId" clId="{F5D9E224-8F27-4101-9B3A-8211803EDCF1}" dt="2025-05-05T01:44:36.644" v="652" actId="207"/>
          <ac:spMkLst>
            <pc:docMk/>
            <pc:sldMk cId="4062612310" sldId="283"/>
            <ac:spMk id="27" creationId="{93890F85-A79B-4F4D-B29C-49B5877CE335}"/>
          </ac:spMkLst>
        </pc:spChg>
        <pc:spChg chg="mod">
          <ac:chgData name="Cori Garcia Hansen" userId="a98e9caff981b6ec" providerId="LiveId" clId="{F5D9E224-8F27-4101-9B3A-8211803EDCF1}" dt="2025-05-05T01:44:46.971" v="654" actId="207"/>
          <ac:spMkLst>
            <pc:docMk/>
            <pc:sldMk cId="4062612310" sldId="283"/>
            <ac:spMk id="28" creationId="{F115A8DD-FEC5-A34A-9994-3D8C4818338C}"/>
          </ac:spMkLst>
        </pc:spChg>
        <pc:spChg chg="mod">
          <ac:chgData name="Cori Garcia Hansen" userId="a98e9caff981b6ec" providerId="LiveId" clId="{F5D9E224-8F27-4101-9B3A-8211803EDCF1}" dt="2025-05-05T01:44:50.492" v="655" actId="207"/>
          <ac:spMkLst>
            <pc:docMk/>
            <pc:sldMk cId="4062612310" sldId="283"/>
            <ac:spMk id="29" creationId="{C5213787-5347-F048-955B-E9994922B20E}"/>
          </ac:spMkLst>
        </pc:spChg>
        <pc:spChg chg="mod">
          <ac:chgData name="Cori Garcia Hansen" userId="a98e9caff981b6ec" providerId="LiveId" clId="{F5D9E224-8F27-4101-9B3A-8211803EDCF1}" dt="2025-05-05T01:44:53.562" v="656" actId="207"/>
          <ac:spMkLst>
            <pc:docMk/>
            <pc:sldMk cId="4062612310" sldId="283"/>
            <ac:spMk id="30" creationId="{95279BB2-F813-6B46-9200-54096D34AECF}"/>
          </ac:spMkLst>
        </pc:spChg>
        <pc:spChg chg="mod">
          <ac:chgData name="Cori Garcia Hansen" userId="a98e9caff981b6ec" providerId="LiveId" clId="{F5D9E224-8F27-4101-9B3A-8211803EDCF1}" dt="2025-05-05T01:44:56.378" v="657" actId="207"/>
          <ac:spMkLst>
            <pc:docMk/>
            <pc:sldMk cId="4062612310" sldId="283"/>
            <ac:spMk id="31" creationId="{F4B0A5B0-6092-8141-9B17-73F05C7ACA8F}"/>
          </ac:spMkLst>
        </pc:spChg>
        <pc:spChg chg="mod">
          <ac:chgData name="Cori Garcia Hansen" userId="a98e9caff981b6ec" providerId="LiveId" clId="{F5D9E224-8F27-4101-9B3A-8211803EDCF1}" dt="2025-05-05T01:44:22.785" v="650" actId="207"/>
          <ac:spMkLst>
            <pc:docMk/>
            <pc:sldMk cId="4062612310" sldId="283"/>
            <ac:spMk id="37" creationId="{54D019D2-46FE-0042-881D-EBEA34C19B9F}"/>
          </ac:spMkLst>
        </pc:spChg>
      </pc:sldChg>
      <pc:sldChg chg="modSp mod">
        <pc:chgData name="Cori Garcia Hansen" userId="a98e9caff981b6ec" providerId="LiveId" clId="{F5D9E224-8F27-4101-9B3A-8211803EDCF1}" dt="2025-05-07T19:06:16.810" v="995" actId="113"/>
        <pc:sldMkLst>
          <pc:docMk/>
          <pc:sldMk cId="3439384862" sldId="286"/>
        </pc:sldMkLst>
        <pc:spChg chg="mod">
          <ac:chgData name="Cori Garcia Hansen" userId="a98e9caff981b6ec" providerId="LiveId" clId="{F5D9E224-8F27-4101-9B3A-8211803EDCF1}" dt="2025-05-07T19:06:16.810" v="995" actId="113"/>
          <ac:spMkLst>
            <pc:docMk/>
            <pc:sldMk cId="3439384862" sldId="286"/>
            <ac:spMk id="3" creationId="{1F7B6D9B-DFC4-4519-8E1B-E23C9F7A6E33}"/>
          </ac:spMkLst>
        </pc:spChg>
        <pc:spChg chg="mod">
          <ac:chgData name="Cori Garcia Hansen" userId="a98e9caff981b6ec" providerId="LiveId" clId="{F5D9E224-8F27-4101-9B3A-8211803EDCF1}" dt="2025-05-07T19:05:41.556" v="992" actId="113"/>
          <ac:spMkLst>
            <pc:docMk/>
            <pc:sldMk cId="3439384862" sldId="286"/>
            <ac:spMk id="5" creationId="{E21ABD23-47FE-021E-E7FC-CA72442395A2}"/>
          </ac:spMkLst>
        </pc:spChg>
      </pc:sldChg>
      <pc:sldChg chg="addSp delSp modSp mod modClrScheme chgLayout">
        <pc:chgData name="Cori Garcia Hansen" userId="a98e9caff981b6ec" providerId="LiveId" clId="{F5D9E224-8F27-4101-9B3A-8211803EDCF1}" dt="2025-05-05T01:25:22.229" v="594" actId="14"/>
        <pc:sldMkLst>
          <pc:docMk/>
          <pc:sldMk cId="3535865758" sldId="287"/>
        </pc:sldMkLst>
        <pc:spChg chg="mod ord">
          <ac:chgData name="Cori Garcia Hansen" userId="a98e9caff981b6ec" providerId="LiveId" clId="{F5D9E224-8F27-4101-9B3A-8211803EDCF1}" dt="2025-05-05T01:24:54.299" v="590" actId="255"/>
          <ac:spMkLst>
            <pc:docMk/>
            <pc:sldMk cId="3535865758" sldId="287"/>
            <ac:spMk id="2" creationId="{8C8B7038-4D44-478A-8DAE-FAC7BDFE89FE}"/>
          </ac:spMkLst>
        </pc:spChg>
        <pc:spChg chg="mod ord">
          <ac:chgData name="Cori Garcia Hansen" userId="a98e9caff981b6ec" providerId="LiveId" clId="{F5D9E224-8F27-4101-9B3A-8211803EDCF1}" dt="2025-05-05T01:25:14.171" v="593" actId="14100"/>
          <ac:spMkLst>
            <pc:docMk/>
            <pc:sldMk cId="3535865758" sldId="287"/>
            <ac:spMk id="3" creationId="{1F7B6D9B-DFC4-4519-8E1B-E23C9F7A6E33}"/>
          </ac:spMkLst>
        </pc:spChg>
        <pc:spChg chg="mod">
          <ac:chgData name="Cori Garcia Hansen" userId="a98e9caff981b6ec" providerId="LiveId" clId="{F5D9E224-8F27-4101-9B3A-8211803EDCF1}" dt="2025-05-05T01:25:22.229" v="594" actId="14"/>
          <ac:spMkLst>
            <pc:docMk/>
            <pc:sldMk cId="3535865758" sldId="287"/>
            <ac:spMk id="5" creationId="{8639179D-503B-21A4-9835-C9B0EC65064C}"/>
          </ac:spMkLst>
        </pc:spChg>
      </pc:sldChg>
      <pc:sldChg chg="modSp mod modTransition modClrScheme chgLayout">
        <pc:chgData name="Cori Garcia Hansen" userId="a98e9caff981b6ec" providerId="LiveId" clId="{F5D9E224-8F27-4101-9B3A-8211803EDCF1}" dt="2025-05-05T16:23:54.247" v="754" actId="20577"/>
        <pc:sldMkLst>
          <pc:docMk/>
          <pc:sldMk cId="2225668560" sldId="288"/>
        </pc:sldMkLst>
        <pc:spChg chg="mod ord">
          <ac:chgData name="Cori Garcia Hansen" userId="a98e9caff981b6ec" providerId="LiveId" clId="{F5D9E224-8F27-4101-9B3A-8211803EDCF1}" dt="2025-05-05T01:26:24.460" v="599" actId="1076"/>
          <ac:spMkLst>
            <pc:docMk/>
            <pc:sldMk cId="2225668560" sldId="288"/>
            <ac:spMk id="3" creationId="{1F7B6D9B-DFC4-4519-8E1B-E23C9F7A6E33}"/>
          </ac:spMkLst>
        </pc:spChg>
        <pc:spChg chg="mod">
          <ac:chgData name="Cori Garcia Hansen" userId="a98e9caff981b6ec" providerId="LiveId" clId="{F5D9E224-8F27-4101-9B3A-8211803EDCF1}" dt="2025-05-05T01:24:44.734" v="589" actId="948"/>
          <ac:spMkLst>
            <pc:docMk/>
            <pc:sldMk cId="2225668560" sldId="288"/>
            <ac:spMk id="6" creationId="{48D48606-BBD1-BEAC-CBA2-114DDF14342A}"/>
          </ac:spMkLst>
        </pc:spChg>
        <pc:spChg chg="mod">
          <ac:chgData name="Cori Garcia Hansen" userId="a98e9caff981b6ec" providerId="LiveId" clId="{F5D9E224-8F27-4101-9B3A-8211803EDCF1}" dt="2025-05-05T16:23:54.247" v="754" actId="20577"/>
          <ac:spMkLst>
            <pc:docMk/>
            <pc:sldMk cId="2225668560" sldId="288"/>
            <ac:spMk id="8" creationId="{4F9603E5-97DF-A6A5-BD58-AB3D1B2E52B4}"/>
          </ac:spMkLst>
        </pc:spChg>
      </pc:sldChg>
      <pc:sldChg chg="modSp mod">
        <pc:chgData name="Cori Garcia Hansen" userId="a98e9caff981b6ec" providerId="LiveId" clId="{F5D9E224-8F27-4101-9B3A-8211803EDCF1}" dt="2025-05-05T01:26:37.151" v="600" actId="255"/>
        <pc:sldMkLst>
          <pc:docMk/>
          <pc:sldMk cId="550981850" sldId="289"/>
        </pc:sldMkLst>
        <pc:spChg chg="mod">
          <ac:chgData name="Cori Garcia Hansen" userId="a98e9caff981b6ec" providerId="LiveId" clId="{F5D9E224-8F27-4101-9B3A-8211803EDCF1}" dt="2025-05-05T01:26:37.151" v="600" actId="255"/>
          <ac:spMkLst>
            <pc:docMk/>
            <pc:sldMk cId="550981850" sldId="289"/>
            <ac:spMk id="3" creationId="{E2984DB1-3415-498F-A5E4-57E419BFC349}"/>
          </ac:spMkLst>
        </pc:spChg>
      </pc:sldChg>
      <pc:sldChg chg="modSp mod">
        <pc:chgData name="Cori Garcia Hansen" userId="a98e9caff981b6ec" providerId="LiveId" clId="{F5D9E224-8F27-4101-9B3A-8211803EDCF1}" dt="2025-05-05T01:37:34.446" v="608" actId="1076"/>
        <pc:sldMkLst>
          <pc:docMk/>
          <pc:sldMk cId="1370369713" sldId="294"/>
        </pc:sldMkLst>
        <pc:spChg chg="mod">
          <ac:chgData name="Cori Garcia Hansen" userId="a98e9caff981b6ec" providerId="LiveId" clId="{F5D9E224-8F27-4101-9B3A-8211803EDCF1}" dt="2025-05-05T01:37:34.446" v="608" actId="1076"/>
          <ac:spMkLst>
            <pc:docMk/>
            <pc:sldMk cId="1370369713" sldId="294"/>
            <ac:spMk id="7" creationId="{172E0955-894D-45DA-ABE5-DE6C344C69E3}"/>
          </ac:spMkLst>
        </pc:spChg>
      </pc:sldChg>
      <pc:sldChg chg="modSp mod">
        <pc:chgData name="Cori Garcia Hansen" userId="a98e9caff981b6ec" providerId="LiveId" clId="{F5D9E224-8F27-4101-9B3A-8211803EDCF1}" dt="2025-05-05T01:38:02.735" v="611" actId="2711"/>
        <pc:sldMkLst>
          <pc:docMk/>
          <pc:sldMk cId="2604113981" sldId="301"/>
        </pc:sldMkLst>
        <pc:spChg chg="mod">
          <ac:chgData name="Cori Garcia Hansen" userId="a98e9caff981b6ec" providerId="LiveId" clId="{F5D9E224-8F27-4101-9B3A-8211803EDCF1}" dt="2025-05-05T01:37:56.978" v="610" actId="2711"/>
          <ac:spMkLst>
            <pc:docMk/>
            <pc:sldMk cId="2604113981" sldId="301"/>
            <ac:spMk id="5" creationId="{2EAF384B-9E24-26AC-BA1F-171D949C89E3}"/>
          </ac:spMkLst>
        </pc:spChg>
        <pc:spChg chg="mod">
          <ac:chgData name="Cori Garcia Hansen" userId="a98e9caff981b6ec" providerId="LiveId" clId="{F5D9E224-8F27-4101-9B3A-8211803EDCF1}" dt="2025-05-05T01:38:02.735" v="611" actId="2711"/>
          <ac:spMkLst>
            <pc:docMk/>
            <pc:sldMk cId="2604113981" sldId="301"/>
            <ac:spMk id="8" creationId="{00000000-0000-0000-0000-000000000000}"/>
          </ac:spMkLst>
        </pc:spChg>
      </pc:sldChg>
      <pc:sldChg chg="addSp delSp modSp mod">
        <pc:chgData name="Cori Garcia Hansen" userId="a98e9caff981b6ec" providerId="LiveId" clId="{F5D9E224-8F27-4101-9B3A-8211803EDCF1}" dt="2025-05-07T19:02:11.746" v="978" actId="1076"/>
        <pc:sldMkLst>
          <pc:docMk/>
          <pc:sldMk cId="458153963" sldId="302"/>
        </pc:sldMkLst>
        <pc:spChg chg="mod">
          <ac:chgData name="Cori Garcia Hansen" userId="a98e9caff981b6ec" providerId="LiveId" clId="{F5D9E224-8F27-4101-9B3A-8211803EDCF1}" dt="2025-05-05T01:37:44.555" v="609" actId="2711"/>
          <ac:spMkLst>
            <pc:docMk/>
            <pc:sldMk cId="458153963" sldId="302"/>
            <ac:spMk id="2" creationId="{3A7D378C-D7E1-334B-2FBD-6B2712E4788D}"/>
          </ac:spMkLst>
        </pc:spChg>
        <pc:graphicFrameChg chg="add mod modGraphic">
          <ac:chgData name="Cori Garcia Hansen" userId="a98e9caff981b6ec" providerId="LiveId" clId="{F5D9E224-8F27-4101-9B3A-8211803EDCF1}" dt="2025-05-07T19:02:11.746" v="978" actId="1076"/>
          <ac:graphicFrameMkLst>
            <pc:docMk/>
            <pc:sldMk cId="458153963" sldId="302"/>
            <ac:graphicFrameMk id="3" creationId="{4A821AB0-9C02-CCFC-E80A-2E651BA651AD}"/>
          </ac:graphicFrameMkLst>
        </pc:graphicFrameChg>
      </pc:sldChg>
      <pc:sldChg chg="modSp mod">
        <pc:chgData name="Cori Garcia Hansen" userId="a98e9caff981b6ec" providerId="LiveId" clId="{F5D9E224-8F27-4101-9B3A-8211803EDCF1}" dt="2025-05-05T01:41:15.062" v="639" actId="1076"/>
        <pc:sldMkLst>
          <pc:docMk/>
          <pc:sldMk cId="225444241" sldId="733"/>
        </pc:sldMkLst>
        <pc:spChg chg="mod">
          <ac:chgData name="Cori Garcia Hansen" userId="a98e9caff981b6ec" providerId="LiveId" clId="{F5D9E224-8F27-4101-9B3A-8211803EDCF1}" dt="2025-05-05T01:40:45.347" v="631" actId="1076"/>
          <ac:spMkLst>
            <pc:docMk/>
            <pc:sldMk cId="225444241" sldId="733"/>
            <ac:spMk id="2" creationId="{00000000-0000-0000-0000-000000000000}"/>
          </ac:spMkLst>
        </pc:spChg>
        <pc:spChg chg="mod">
          <ac:chgData name="Cori Garcia Hansen" userId="a98e9caff981b6ec" providerId="LiveId" clId="{F5D9E224-8F27-4101-9B3A-8211803EDCF1}" dt="2025-05-05T01:40:30.091" v="629" actId="1076"/>
          <ac:spMkLst>
            <pc:docMk/>
            <pc:sldMk cId="225444241" sldId="733"/>
            <ac:spMk id="5" creationId="{A8FAF014-2535-4EAE-8FAA-209A26A1603E}"/>
          </ac:spMkLst>
        </pc:spChg>
        <pc:spChg chg="mod">
          <ac:chgData name="Cori Garcia Hansen" userId="a98e9caff981b6ec" providerId="LiveId" clId="{F5D9E224-8F27-4101-9B3A-8211803EDCF1}" dt="2025-05-05T01:41:15.062" v="639" actId="1076"/>
          <ac:spMkLst>
            <pc:docMk/>
            <pc:sldMk cId="225444241" sldId="733"/>
            <ac:spMk id="1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7F11E-6F84-4E08-BF31-8F8223D69D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FE18F-5CF6-4D09-8639-488ED1B4C528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Michaela Jackson</a:t>
          </a:r>
        </a:p>
        <a:p>
          <a:r>
            <a:rPr lang="en-US" sz="1400" dirty="0">
              <a:solidFill>
                <a:schemeClr val="bg1"/>
              </a:solidFill>
            </a:rPr>
            <a:t>Director; Education Programs </a:t>
          </a:r>
        </a:p>
        <a:p>
          <a:r>
            <a:rPr lang="en-US" sz="1400" dirty="0">
              <a:solidFill>
                <a:schemeClr val="bg1"/>
              </a:solidFill>
            </a:rPr>
            <a:t>New Program Development </a:t>
          </a:r>
        </a:p>
        <a:p>
          <a:r>
            <a:rPr lang="en-US" sz="1400" i="1" dirty="0">
              <a:solidFill>
                <a:schemeClr val="bg1"/>
              </a:solidFill>
            </a:rPr>
            <a:t>Lower Columbia College</a:t>
          </a:r>
        </a:p>
      </dgm:t>
    </dgm:pt>
    <dgm:pt modelId="{C43344D5-6B86-4026-85DF-397FB0C3E597}" type="parTrans" cxnId="{AE2E97A5-0535-4770-A407-3BF447F0055A}">
      <dgm:prSet/>
      <dgm:spPr/>
      <dgm:t>
        <a:bodyPr/>
        <a:lstStyle/>
        <a:p>
          <a:endParaRPr lang="en-US"/>
        </a:p>
      </dgm:t>
    </dgm:pt>
    <dgm:pt modelId="{71767C91-6EDA-4F67-B9EF-9318F9151763}" type="sibTrans" cxnId="{AE2E97A5-0535-4770-A407-3BF447F0055A}">
      <dgm:prSet/>
      <dgm:spPr/>
      <dgm:t>
        <a:bodyPr/>
        <a:lstStyle/>
        <a:p>
          <a:endParaRPr lang="en-US"/>
        </a:p>
      </dgm:t>
    </dgm:pt>
    <dgm:pt modelId="{3742AA77-5BE8-4D3C-8E77-028E29416008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Jason Boatwright</a:t>
          </a:r>
        </a:p>
        <a:p>
          <a:r>
            <a:rPr lang="en-US" sz="1400" dirty="0">
              <a:solidFill>
                <a:schemeClr val="bg1"/>
              </a:solidFill>
            </a:rPr>
            <a:t>Dean of Healthcare Programs </a:t>
          </a:r>
        </a:p>
        <a:p>
          <a:r>
            <a:rPr lang="en-US" sz="1400" b="0" i="1" dirty="0">
              <a:solidFill>
                <a:schemeClr val="bg1"/>
              </a:solidFill>
            </a:rPr>
            <a:t>Clover Park Technical College</a:t>
          </a:r>
          <a:endParaRPr lang="en-US" sz="1400" dirty="0">
            <a:solidFill>
              <a:schemeClr val="bg1"/>
            </a:solidFill>
          </a:endParaRPr>
        </a:p>
      </dgm:t>
    </dgm:pt>
    <dgm:pt modelId="{3B3B6549-FE73-477B-A8E2-C95D4D6A24E6}" type="parTrans" cxnId="{EEF733B2-C411-4B38-B3EE-EA51DD05E7E6}">
      <dgm:prSet/>
      <dgm:spPr/>
      <dgm:t>
        <a:bodyPr/>
        <a:lstStyle/>
        <a:p>
          <a:endParaRPr lang="en-US"/>
        </a:p>
      </dgm:t>
    </dgm:pt>
    <dgm:pt modelId="{A3E1CA0C-FB84-4C0F-B2C4-A0F1C0AA5203}" type="sibTrans" cxnId="{EEF733B2-C411-4B38-B3EE-EA51DD05E7E6}">
      <dgm:prSet/>
      <dgm:spPr/>
      <dgm:t>
        <a:bodyPr/>
        <a:lstStyle/>
        <a:p>
          <a:endParaRPr lang="en-US"/>
        </a:p>
      </dgm:t>
    </dgm:pt>
    <dgm:pt modelId="{46F27A82-4B0A-4992-8BB8-343D1CF25D4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chemeClr val="bg1"/>
              </a:solidFill>
            </a:rPr>
            <a:t>Dan Ferguson</a:t>
          </a:r>
        </a:p>
        <a:p>
          <a:pPr>
            <a:lnSpc>
              <a:spcPct val="100000"/>
            </a:lnSpc>
          </a:pPr>
          <a:r>
            <a:rPr lang="en-US" sz="1400" dirty="0">
              <a:solidFill>
                <a:schemeClr val="bg1"/>
              </a:solidFill>
            </a:rPr>
            <a:t> Director of AHCOE </a:t>
          </a:r>
        </a:p>
        <a:p>
          <a:pPr>
            <a:lnSpc>
              <a:spcPct val="100000"/>
            </a:lnSpc>
          </a:pPr>
          <a:r>
            <a:rPr lang="en-US" sz="1400" i="1" dirty="0">
              <a:solidFill>
                <a:schemeClr val="bg1"/>
              </a:solidFill>
            </a:rPr>
            <a:t>Yakima Valley College</a:t>
          </a:r>
        </a:p>
      </dgm:t>
    </dgm:pt>
    <dgm:pt modelId="{6EAD87B3-6A05-458F-9F5F-CBC0282F8C38}" type="parTrans" cxnId="{AE00FF6C-6241-4CC1-A22B-607F1EBCD4DD}">
      <dgm:prSet/>
      <dgm:spPr/>
      <dgm:t>
        <a:bodyPr/>
        <a:lstStyle/>
        <a:p>
          <a:endParaRPr lang="en-US"/>
        </a:p>
      </dgm:t>
    </dgm:pt>
    <dgm:pt modelId="{20C70B95-6397-4428-A1E3-8A47D06D2E05}" type="sibTrans" cxnId="{AE00FF6C-6241-4CC1-A22B-607F1EBCD4DD}">
      <dgm:prSet/>
      <dgm:spPr/>
      <dgm:t>
        <a:bodyPr/>
        <a:lstStyle/>
        <a:p>
          <a:endParaRPr lang="en-US"/>
        </a:p>
      </dgm:t>
    </dgm:pt>
    <dgm:pt modelId="{87A4729F-C9A8-470F-B6D1-48ABF4D48338}">
      <dgm:prSet phldrT="[Text]" custT="1"/>
      <dgm:spPr/>
      <dgm:t>
        <a:bodyPr/>
        <a:lstStyle/>
        <a:p>
          <a:pPr>
            <a:lnSpc>
              <a:spcPts val="1650"/>
            </a:lnSpc>
            <a:spcBef>
              <a:spcPts val="0"/>
            </a:spcBef>
            <a:spcAft>
              <a:spcPts val="600"/>
            </a:spcAft>
          </a:pPr>
          <a:r>
            <a:rPr lang="en-US" sz="1400" b="1" i="0" dirty="0">
              <a:solidFill>
                <a:schemeClr val="bg1"/>
              </a:solidFill>
            </a:rPr>
            <a:t>Kris </a:t>
          </a:r>
          <a:r>
            <a:rPr lang="en-US" sz="1400" b="1" i="0" dirty="0" err="1">
              <a:solidFill>
                <a:schemeClr val="bg1"/>
              </a:solidFill>
            </a:rPr>
            <a:t>Lau,Ph.D</a:t>
          </a:r>
          <a:r>
            <a:rPr lang="en-US" sz="1400" b="1" i="0" dirty="0">
              <a:solidFill>
                <a:schemeClr val="bg1"/>
              </a:solidFill>
            </a:rPr>
            <a:t>. 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400" b="0" i="0" dirty="0">
              <a:solidFill>
                <a:schemeClr val="bg1"/>
              </a:solidFill>
            </a:rPr>
            <a:t>Program Director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400" b="0" i="0" dirty="0">
              <a:solidFill>
                <a:schemeClr val="bg1"/>
              </a:solidFill>
            </a:rPr>
            <a:t>Lead Faculty BAS-Behavioral Health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1400" b="0" i="1" dirty="0">
              <a:solidFill>
                <a:schemeClr val="bg1"/>
              </a:solidFill>
            </a:rPr>
            <a:t>Big Bend and Wenatchee Valley College </a:t>
          </a:r>
          <a:endParaRPr lang="en-US" sz="1400" i="1" dirty="0">
            <a:solidFill>
              <a:schemeClr val="bg1"/>
            </a:solidFill>
          </a:endParaRPr>
        </a:p>
      </dgm:t>
    </dgm:pt>
    <dgm:pt modelId="{47D42661-1FB5-413F-8F1B-1AB6049F2CD0}" type="parTrans" cxnId="{9D42E9A1-1A44-4209-A633-FACE7F895C38}">
      <dgm:prSet/>
      <dgm:spPr/>
      <dgm:t>
        <a:bodyPr/>
        <a:lstStyle/>
        <a:p>
          <a:endParaRPr lang="en-US"/>
        </a:p>
      </dgm:t>
    </dgm:pt>
    <dgm:pt modelId="{56D396BE-3830-49DD-8B4E-F65C0FD8BCA1}" type="sibTrans" cxnId="{9D42E9A1-1A44-4209-A633-FACE7F895C38}">
      <dgm:prSet/>
      <dgm:spPr/>
      <dgm:t>
        <a:bodyPr/>
        <a:lstStyle/>
        <a:p>
          <a:endParaRPr lang="en-US"/>
        </a:p>
      </dgm:t>
    </dgm:pt>
    <dgm:pt modelId="{B0A12D1B-630A-42E9-A79A-DB67CC23C87A}" type="pres">
      <dgm:prSet presAssocID="{F0C7F11E-6F84-4E08-BF31-8F8223D69D69}" presName="Name0" presStyleCnt="0">
        <dgm:presLayoutVars>
          <dgm:dir/>
          <dgm:resizeHandles val="exact"/>
        </dgm:presLayoutVars>
      </dgm:prSet>
      <dgm:spPr/>
    </dgm:pt>
    <dgm:pt modelId="{F5CC2EB8-12DB-4ACF-BD3B-F0A05DE65043}" type="pres">
      <dgm:prSet presAssocID="{884FE18F-5CF6-4D09-8639-488ED1B4C528}" presName="compNode" presStyleCnt="0"/>
      <dgm:spPr/>
    </dgm:pt>
    <dgm:pt modelId="{FA082CA3-9530-4BB8-919D-2527A02B3D17}" type="pres">
      <dgm:prSet presAssocID="{884FE18F-5CF6-4D09-8639-488ED1B4C528}" presName="pictRect" presStyleLbl="node1" presStyleIdx="0" presStyleCnt="4" custScaleX="103441" custScaleY="106507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D88233F2-24DB-4DF8-9E0B-D007D223ED9D}" type="pres">
      <dgm:prSet presAssocID="{884FE18F-5CF6-4D09-8639-488ED1B4C528}" presName="textRect" presStyleLbl="revTx" presStyleIdx="0" presStyleCnt="4" custScaleX="126398" custLinFactNeighborY="9276">
        <dgm:presLayoutVars>
          <dgm:bulletEnabled val="1"/>
        </dgm:presLayoutVars>
      </dgm:prSet>
      <dgm:spPr/>
    </dgm:pt>
    <dgm:pt modelId="{3B4ED7C6-C3CB-4CF4-8E4B-56C7238E2503}" type="pres">
      <dgm:prSet presAssocID="{71767C91-6EDA-4F67-B9EF-9318F9151763}" presName="sibTrans" presStyleLbl="sibTrans2D1" presStyleIdx="0" presStyleCnt="0"/>
      <dgm:spPr/>
    </dgm:pt>
    <dgm:pt modelId="{77BA3057-7EF6-438D-88C1-5B56FDAB5948}" type="pres">
      <dgm:prSet presAssocID="{87A4729F-C9A8-470F-B6D1-48ABF4D48338}" presName="compNode" presStyleCnt="0"/>
      <dgm:spPr/>
    </dgm:pt>
    <dgm:pt modelId="{7B1B3BE5-E995-480D-A1D2-561540C5EAA9}" type="pres">
      <dgm:prSet presAssocID="{87A4729F-C9A8-470F-B6D1-48ABF4D48338}" presName="pictRect" presStyleLbl="node1" presStyleIdx="1" presStyleCnt="4" custScaleX="102057" custScaleY="104263" custLinFactNeighborX="-2508" custLinFactNeighborY="40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D49AF79E-68A1-4E1D-A6F4-FE0C7A4E6698}" type="pres">
      <dgm:prSet presAssocID="{87A4729F-C9A8-470F-B6D1-48ABF4D48338}" presName="textRect" presStyleLbl="revTx" presStyleIdx="1" presStyleCnt="4" custScaleX="118097" custScaleY="129656" custLinFactNeighborX="1334" custLinFactNeighborY="28505">
        <dgm:presLayoutVars>
          <dgm:bulletEnabled val="1"/>
        </dgm:presLayoutVars>
      </dgm:prSet>
      <dgm:spPr/>
    </dgm:pt>
    <dgm:pt modelId="{221F9842-39DC-4541-B476-3E141C497116}" type="pres">
      <dgm:prSet presAssocID="{56D396BE-3830-49DD-8B4E-F65C0FD8BCA1}" presName="sibTrans" presStyleLbl="sibTrans2D1" presStyleIdx="0" presStyleCnt="0"/>
      <dgm:spPr/>
    </dgm:pt>
    <dgm:pt modelId="{BFF4B061-040A-40BF-B041-C0A93AB8899F}" type="pres">
      <dgm:prSet presAssocID="{3742AA77-5BE8-4D3C-8E77-028E29416008}" presName="compNode" presStyleCnt="0"/>
      <dgm:spPr/>
    </dgm:pt>
    <dgm:pt modelId="{6A8B480B-FC0E-48E9-A985-88987F1B00CD}" type="pres">
      <dgm:prSet presAssocID="{3742AA77-5BE8-4D3C-8E77-028E29416008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60B1707-09EE-47AC-BFB2-964628928951}" type="pres">
      <dgm:prSet presAssocID="{3742AA77-5BE8-4D3C-8E77-028E29416008}" presName="textRect" presStyleLbl="revTx" presStyleIdx="2" presStyleCnt="4" custScaleX="110074" custScaleY="86901" custLinFactNeighborX="-1147" custLinFactNeighborY="1698">
        <dgm:presLayoutVars>
          <dgm:bulletEnabled val="1"/>
        </dgm:presLayoutVars>
      </dgm:prSet>
      <dgm:spPr/>
    </dgm:pt>
    <dgm:pt modelId="{98B42278-0BC2-4E89-BEA2-6405D019409A}" type="pres">
      <dgm:prSet presAssocID="{A3E1CA0C-FB84-4C0F-B2C4-A0F1C0AA5203}" presName="sibTrans" presStyleLbl="sibTrans2D1" presStyleIdx="0" presStyleCnt="0"/>
      <dgm:spPr/>
    </dgm:pt>
    <dgm:pt modelId="{2CA57DB8-1CB2-4DDE-9A88-B3BA455D9E7A}" type="pres">
      <dgm:prSet presAssocID="{46F27A82-4B0A-4992-8BB8-343D1CF25D41}" presName="compNode" presStyleCnt="0"/>
      <dgm:spPr/>
    </dgm:pt>
    <dgm:pt modelId="{A992762A-2013-4817-8CDE-2F156EDBA13A}" type="pres">
      <dgm:prSet presAssocID="{46F27A82-4B0A-4992-8BB8-343D1CF25D41}" presName="pictRect" presStyleLbl="node1" presStyleIdx="3" presStyleCnt="4" custScaleX="101571" custScaleY="105776" custLinFactNeighborX="6315" custLinFactNeighborY="-1289"/>
      <dgm:spPr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7FB532D-9408-4B5D-90A7-6E330ABB00F2}" type="pres">
      <dgm:prSet presAssocID="{46F27A82-4B0A-4992-8BB8-343D1CF25D41}" presName="textRect" presStyleLbl="revTx" presStyleIdx="3" presStyleCnt="4" custScaleX="111764" custScaleY="86840" custLinFactNeighborX="4664" custLinFactNeighborY="28502">
        <dgm:presLayoutVars>
          <dgm:bulletEnabled val="1"/>
        </dgm:presLayoutVars>
      </dgm:prSet>
      <dgm:spPr/>
    </dgm:pt>
  </dgm:ptLst>
  <dgm:cxnLst>
    <dgm:cxn modelId="{55D77633-3474-4DA1-8151-82E6C7555608}" type="presOf" srcId="{A3E1CA0C-FB84-4C0F-B2C4-A0F1C0AA5203}" destId="{98B42278-0BC2-4E89-BEA2-6405D019409A}" srcOrd="0" destOrd="0" presId="urn:microsoft.com/office/officeart/2005/8/layout/pList1"/>
    <dgm:cxn modelId="{F2867D39-750C-4AA8-92B6-75AEB800DC74}" type="presOf" srcId="{46F27A82-4B0A-4992-8BB8-343D1CF25D41}" destId="{17FB532D-9408-4B5D-90A7-6E330ABB00F2}" srcOrd="0" destOrd="0" presId="urn:microsoft.com/office/officeart/2005/8/layout/pList1"/>
    <dgm:cxn modelId="{BD390362-8F3C-44F0-B948-C4828B5C2D6E}" type="presOf" srcId="{3742AA77-5BE8-4D3C-8E77-028E29416008}" destId="{D60B1707-09EE-47AC-BFB2-964628928951}" srcOrd="0" destOrd="0" presId="urn:microsoft.com/office/officeart/2005/8/layout/pList1"/>
    <dgm:cxn modelId="{AE00FF6C-6241-4CC1-A22B-607F1EBCD4DD}" srcId="{F0C7F11E-6F84-4E08-BF31-8F8223D69D69}" destId="{46F27A82-4B0A-4992-8BB8-343D1CF25D41}" srcOrd="3" destOrd="0" parTransId="{6EAD87B3-6A05-458F-9F5F-CBC0282F8C38}" sibTransId="{20C70B95-6397-4428-A1E3-8A47D06D2E05}"/>
    <dgm:cxn modelId="{E499DD72-9D24-41C6-954A-1DDD7420E9DF}" type="presOf" srcId="{F0C7F11E-6F84-4E08-BF31-8F8223D69D69}" destId="{B0A12D1B-630A-42E9-A79A-DB67CC23C87A}" srcOrd="0" destOrd="0" presId="urn:microsoft.com/office/officeart/2005/8/layout/pList1"/>
    <dgm:cxn modelId="{B8667658-6846-4B1D-B908-84B6467CD8B8}" type="presOf" srcId="{56D396BE-3830-49DD-8B4E-F65C0FD8BCA1}" destId="{221F9842-39DC-4541-B476-3E141C497116}" srcOrd="0" destOrd="0" presId="urn:microsoft.com/office/officeart/2005/8/layout/pList1"/>
    <dgm:cxn modelId="{AC19579A-A2C2-46AD-8DF4-E3F78E76923D}" type="presOf" srcId="{71767C91-6EDA-4F67-B9EF-9318F9151763}" destId="{3B4ED7C6-C3CB-4CF4-8E4B-56C7238E2503}" srcOrd="0" destOrd="0" presId="urn:microsoft.com/office/officeart/2005/8/layout/pList1"/>
    <dgm:cxn modelId="{9D42E9A1-1A44-4209-A633-FACE7F895C38}" srcId="{F0C7F11E-6F84-4E08-BF31-8F8223D69D69}" destId="{87A4729F-C9A8-470F-B6D1-48ABF4D48338}" srcOrd="1" destOrd="0" parTransId="{47D42661-1FB5-413F-8F1B-1AB6049F2CD0}" sibTransId="{56D396BE-3830-49DD-8B4E-F65C0FD8BCA1}"/>
    <dgm:cxn modelId="{AE2E97A5-0535-4770-A407-3BF447F0055A}" srcId="{F0C7F11E-6F84-4E08-BF31-8F8223D69D69}" destId="{884FE18F-5CF6-4D09-8639-488ED1B4C528}" srcOrd="0" destOrd="0" parTransId="{C43344D5-6B86-4026-85DF-397FB0C3E597}" sibTransId="{71767C91-6EDA-4F67-B9EF-9318F9151763}"/>
    <dgm:cxn modelId="{EEF733B2-C411-4B38-B3EE-EA51DD05E7E6}" srcId="{F0C7F11E-6F84-4E08-BF31-8F8223D69D69}" destId="{3742AA77-5BE8-4D3C-8E77-028E29416008}" srcOrd="2" destOrd="0" parTransId="{3B3B6549-FE73-477B-A8E2-C95D4D6A24E6}" sibTransId="{A3E1CA0C-FB84-4C0F-B2C4-A0F1C0AA5203}"/>
    <dgm:cxn modelId="{BA6C90BF-D067-441F-82F7-DCAAC3075EA2}" type="presOf" srcId="{87A4729F-C9A8-470F-B6D1-48ABF4D48338}" destId="{D49AF79E-68A1-4E1D-A6F4-FE0C7A4E6698}" srcOrd="0" destOrd="0" presId="urn:microsoft.com/office/officeart/2005/8/layout/pList1"/>
    <dgm:cxn modelId="{5FAE71C1-7938-4A5A-8088-10B156045627}" type="presOf" srcId="{884FE18F-5CF6-4D09-8639-488ED1B4C528}" destId="{D88233F2-24DB-4DF8-9E0B-D007D223ED9D}" srcOrd="0" destOrd="0" presId="urn:microsoft.com/office/officeart/2005/8/layout/pList1"/>
    <dgm:cxn modelId="{A2B5D9B6-D5D8-4798-ABDE-7201773F622B}" type="presParOf" srcId="{B0A12D1B-630A-42E9-A79A-DB67CC23C87A}" destId="{F5CC2EB8-12DB-4ACF-BD3B-F0A05DE65043}" srcOrd="0" destOrd="0" presId="urn:microsoft.com/office/officeart/2005/8/layout/pList1"/>
    <dgm:cxn modelId="{4DD54329-6E2D-4B36-B242-0C0ACBEB464A}" type="presParOf" srcId="{F5CC2EB8-12DB-4ACF-BD3B-F0A05DE65043}" destId="{FA082CA3-9530-4BB8-919D-2527A02B3D17}" srcOrd="0" destOrd="0" presId="urn:microsoft.com/office/officeart/2005/8/layout/pList1"/>
    <dgm:cxn modelId="{962FFD4C-A5F2-461D-8071-98AF52B7E0C5}" type="presParOf" srcId="{F5CC2EB8-12DB-4ACF-BD3B-F0A05DE65043}" destId="{D88233F2-24DB-4DF8-9E0B-D007D223ED9D}" srcOrd="1" destOrd="0" presId="urn:microsoft.com/office/officeart/2005/8/layout/pList1"/>
    <dgm:cxn modelId="{57887A3F-3D3F-4154-927F-A74E7BE5B986}" type="presParOf" srcId="{B0A12D1B-630A-42E9-A79A-DB67CC23C87A}" destId="{3B4ED7C6-C3CB-4CF4-8E4B-56C7238E2503}" srcOrd="1" destOrd="0" presId="urn:microsoft.com/office/officeart/2005/8/layout/pList1"/>
    <dgm:cxn modelId="{0811D492-5A87-477C-BD47-540D572AE029}" type="presParOf" srcId="{B0A12D1B-630A-42E9-A79A-DB67CC23C87A}" destId="{77BA3057-7EF6-438D-88C1-5B56FDAB5948}" srcOrd="2" destOrd="0" presId="urn:microsoft.com/office/officeart/2005/8/layout/pList1"/>
    <dgm:cxn modelId="{450E1048-B9DE-4FA0-9085-4B02B23518EE}" type="presParOf" srcId="{77BA3057-7EF6-438D-88C1-5B56FDAB5948}" destId="{7B1B3BE5-E995-480D-A1D2-561540C5EAA9}" srcOrd="0" destOrd="0" presId="urn:microsoft.com/office/officeart/2005/8/layout/pList1"/>
    <dgm:cxn modelId="{9A0BF1FC-B97B-41F2-AEC5-9C32FF6F09C2}" type="presParOf" srcId="{77BA3057-7EF6-438D-88C1-5B56FDAB5948}" destId="{D49AF79E-68A1-4E1D-A6F4-FE0C7A4E6698}" srcOrd="1" destOrd="0" presId="urn:microsoft.com/office/officeart/2005/8/layout/pList1"/>
    <dgm:cxn modelId="{7BFF892D-CD8F-4EB3-B377-E30CD3651C72}" type="presParOf" srcId="{B0A12D1B-630A-42E9-A79A-DB67CC23C87A}" destId="{221F9842-39DC-4541-B476-3E141C497116}" srcOrd="3" destOrd="0" presId="urn:microsoft.com/office/officeart/2005/8/layout/pList1"/>
    <dgm:cxn modelId="{7B96E47F-CF6C-4D96-81E9-8FE53F7AC63C}" type="presParOf" srcId="{B0A12D1B-630A-42E9-A79A-DB67CC23C87A}" destId="{BFF4B061-040A-40BF-B041-C0A93AB8899F}" srcOrd="4" destOrd="0" presId="urn:microsoft.com/office/officeart/2005/8/layout/pList1"/>
    <dgm:cxn modelId="{5486D789-78D8-4C7E-8E4B-95826E2B16FC}" type="presParOf" srcId="{BFF4B061-040A-40BF-B041-C0A93AB8899F}" destId="{6A8B480B-FC0E-48E9-A985-88987F1B00CD}" srcOrd="0" destOrd="0" presId="urn:microsoft.com/office/officeart/2005/8/layout/pList1"/>
    <dgm:cxn modelId="{E33332AD-DE91-4AAD-BABF-941D45EC9619}" type="presParOf" srcId="{BFF4B061-040A-40BF-B041-C0A93AB8899F}" destId="{D60B1707-09EE-47AC-BFB2-964628928951}" srcOrd="1" destOrd="0" presId="urn:microsoft.com/office/officeart/2005/8/layout/pList1"/>
    <dgm:cxn modelId="{B863C30A-A534-4054-826F-863F24A1D7CC}" type="presParOf" srcId="{B0A12D1B-630A-42E9-A79A-DB67CC23C87A}" destId="{98B42278-0BC2-4E89-BEA2-6405D019409A}" srcOrd="5" destOrd="0" presId="urn:microsoft.com/office/officeart/2005/8/layout/pList1"/>
    <dgm:cxn modelId="{62886390-7C08-42A9-AFD2-4D3430BDAFDC}" type="presParOf" srcId="{B0A12D1B-630A-42E9-A79A-DB67CC23C87A}" destId="{2CA57DB8-1CB2-4DDE-9A88-B3BA455D9E7A}" srcOrd="6" destOrd="0" presId="urn:microsoft.com/office/officeart/2005/8/layout/pList1"/>
    <dgm:cxn modelId="{D71FDE3C-7710-4BEA-BDC2-EA9730FA36C4}" type="presParOf" srcId="{2CA57DB8-1CB2-4DDE-9A88-B3BA455D9E7A}" destId="{A992762A-2013-4817-8CDE-2F156EDBA13A}" srcOrd="0" destOrd="0" presId="urn:microsoft.com/office/officeart/2005/8/layout/pList1"/>
    <dgm:cxn modelId="{E8A91102-6DBA-41D0-BF17-A69A35BE8517}" type="presParOf" srcId="{2CA57DB8-1CB2-4DDE-9A88-B3BA455D9E7A}" destId="{17FB532D-9408-4B5D-90A7-6E330ABB00F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27ADF-5CD4-41EE-A53E-BE21E18AE670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925D39-E95B-4D94-8E24-8FAEDEE147E7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COE Focus Areas</a:t>
          </a:r>
        </a:p>
      </dgm:t>
    </dgm:pt>
    <dgm:pt modelId="{533D6068-9E67-415F-9A55-827C4226CADA}" type="parTrans" cxnId="{2986D6C8-4E4F-40FE-B2D0-513AC9223D46}">
      <dgm:prSet/>
      <dgm:spPr/>
      <dgm:t>
        <a:bodyPr/>
        <a:lstStyle/>
        <a:p>
          <a:endParaRPr lang="en-US"/>
        </a:p>
      </dgm:t>
    </dgm:pt>
    <dgm:pt modelId="{4BF4EBD3-7E95-4AFC-92EF-B0DF37907F6D}" type="sibTrans" cxnId="{2986D6C8-4E4F-40FE-B2D0-513AC9223D46}">
      <dgm:prSet/>
      <dgm:spPr/>
      <dgm:t>
        <a:bodyPr/>
        <a:lstStyle/>
        <a:p>
          <a:endParaRPr lang="en-US"/>
        </a:p>
      </dgm:t>
    </dgm:pt>
    <dgm:pt modelId="{64519269-52A1-4E71-A039-5697F05440F1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Economic Development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1E49A-6F06-4792-B2B4-51A8EA1EBDE9}" type="parTrans" cxnId="{742C76AF-CA21-4774-93A6-CEC622455BDD}">
      <dgm:prSet/>
      <dgm:spPr/>
      <dgm:t>
        <a:bodyPr/>
        <a:lstStyle/>
        <a:p>
          <a:endParaRPr lang="en-US"/>
        </a:p>
      </dgm:t>
    </dgm:pt>
    <dgm:pt modelId="{31936A0C-9F3B-4108-880E-80EF12E6046B}" type="sibTrans" cxnId="{742C76AF-CA21-4774-93A6-CEC622455BDD}">
      <dgm:prSet/>
      <dgm:spPr/>
      <dgm:t>
        <a:bodyPr/>
        <a:lstStyle/>
        <a:p>
          <a:endParaRPr lang="en-US"/>
        </a:p>
      </dgm:t>
    </dgm:pt>
    <dgm:pt modelId="{0DE96005-408B-4799-9BAE-CF5243619FBB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Industry Sector Strategy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FF920-F300-4960-979E-938A325C05EA}" type="parTrans" cxnId="{DA41A692-333B-4A9C-8FFA-F2A86EBE3153}">
      <dgm:prSet/>
      <dgm:spPr/>
      <dgm:t>
        <a:bodyPr/>
        <a:lstStyle/>
        <a:p>
          <a:endParaRPr lang="en-US"/>
        </a:p>
      </dgm:t>
    </dgm:pt>
    <dgm:pt modelId="{A49E3F0E-A309-42A8-BAFC-283674010F2E}" type="sibTrans" cxnId="{DA41A692-333B-4A9C-8FFA-F2A86EBE3153}">
      <dgm:prSet/>
      <dgm:spPr/>
      <dgm:t>
        <a:bodyPr/>
        <a:lstStyle/>
        <a:p>
          <a:endParaRPr lang="en-US"/>
        </a:p>
      </dgm:t>
    </dgm:pt>
    <dgm:pt modelId="{4219F127-B9DC-4521-B4E7-8E4459BAD0AD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Education, Innovation, 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and Efficiency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CB9AB-6C9E-43CC-90F3-9444EFC3A3E1}" type="parTrans" cxnId="{5876292F-A1D9-4FBE-932A-A2ED73660745}">
      <dgm:prSet/>
      <dgm:spPr/>
      <dgm:t>
        <a:bodyPr/>
        <a:lstStyle/>
        <a:p>
          <a:endParaRPr lang="en-US"/>
        </a:p>
      </dgm:t>
    </dgm:pt>
    <dgm:pt modelId="{BED05504-6455-489D-AEEA-9E4DDE977ECD}" type="sibTrans" cxnId="{5876292F-A1D9-4FBE-932A-A2ED73660745}">
      <dgm:prSet/>
      <dgm:spPr/>
      <dgm:t>
        <a:bodyPr/>
        <a:lstStyle/>
        <a:p>
          <a:endParaRPr lang="en-US"/>
        </a:p>
      </dgm:t>
    </dgm:pt>
    <dgm:pt modelId="{BCF20981-0344-44C3-B28B-494F4DD52B6D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Workforce Supply 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and Demand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5A78B-0985-4D3E-BEA6-57E0D95E630C}" type="parTrans" cxnId="{2219E1C5-938A-4A29-BF4F-D0A5EAA98520}">
      <dgm:prSet/>
      <dgm:spPr/>
      <dgm:t>
        <a:bodyPr/>
        <a:lstStyle/>
        <a:p>
          <a:endParaRPr lang="en-US"/>
        </a:p>
      </dgm:t>
    </dgm:pt>
    <dgm:pt modelId="{F428F75A-758F-4465-A77E-5776B80A4543}" type="sibTrans" cxnId="{2219E1C5-938A-4A29-BF4F-D0A5EAA98520}">
      <dgm:prSet/>
      <dgm:spPr/>
      <dgm:t>
        <a:bodyPr/>
        <a:lstStyle/>
        <a:p>
          <a:endParaRPr lang="en-US"/>
        </a:p>
      </dgm:t>
    </dgm:pt>
    <dgm:pt modelId="{7EA1C925-079C-4A93-AF39-BDB525FEBC3E}" type="pres">
      <dgm:prSet presAssocID="{AB127ADF-5CD4-41EE-A53E-BE21E18AE67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A4DB8E-64D6-41B9-B5D6-05ADA424BD82}" type="pres">
      <dgm:prSet presAssocID="{AB127ADF-5CD4-41EE-A53E-BE21E18AE670}" presName="matrix" presStyleCnt="0"/>
      <dgm:spPr/>
    </dgm:pt>
    <dgm:pt modelId="{B7DC08C8-E1AF-4696-84D2-599B4637F14A}" type="pres">
      <dgm:prSet presAssocID="{AB127ADF-5CD4-41EE-A53E-BE21E18AE670}" presName="tile1" presStyleLbl="node1" presStyleIdx="0" presStyleCnt="4"/>
      <dgm:spPr/>
    </dgm:pt>
    <dgm:pt modelId="{C36063B1-892A-4287-8379-E1F9916448D6}" type="pres">
      <dgm:prSet presAssocID="{AB127ADF-5CD4-41EE-A53E-BE21E18AE6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2D89F5-38D5-4B2C-94E4-F144FE48C5AF}" type="pres">
      <dgm:prSet presAssocID="{AB127ADF-5CD4-41EE-A53E-BE21E18AE670}" presName="tile2" presStyleLbl="node1" presStyleIdx="1" presStyleCnt="4"/>
      <dgm:spPr/>
    </dgm:pt>
    <dgm:pt modelId="{4A9F4097-F7D0-4287-A08E-E2ACCF8D9C52}" type="pres">
      <dgm:prSet presAssocID="{AB127ADF-5CD4-41EE-A53E-BE21E18AE6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47661E-8150-418F-9E49-CC2A7AE80D18}" type="pres">
      <dgm:prSet presAssocID="{AB127ADF-5CD4-41EE-A53E-BE21E18AE670}" presName="tile3" presStyleLbl="node1" presStyleIdx="2" presStyleCnt="4"/>
      <dgm:spPr/>
    </dgm:pt>
    <dgm:pt modelId="{0A02198D-8795-4062-B445-ACF987767429}" type="pres">
      <dgm:prSet presAssocID="{AB127ADF-5CD4-41EE-A53E-BE21E18AE6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2C4024-AABB-4D3D-8CD5-42DE90FFACD0}" type="pres">
      <dgm:prSet presAssocID="{AB127ADF-5CD4-41EE-A53E-BE21E18AE670}" presName="tile4" presStyleLbl="node1" presStyleIdx="3" presStyleCnt="4"/>
      <dgm:spPr/>
    </dgm:pt>
    <dgm:pt modelId="{46B62FA7-05FE-4098-AC04-F0E7235C6621}" type="pres">
      <dgm:prSet presAssocID="{AB127ADF-5CD4-41EE-A53E-BE21E18AE6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8AD3464-EEAC-4F11-A682-8ACCF4A8C71D}" type="pres">
      <dgm:prSet presAssocID="{AB127ADF-5CD4-41EE-A53E-BE21E18AE67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DEB9A0E-B149-4754-B95F-D5DD9BB82D2D}" type="presOf" srcId="{BCF20981-0344-44C3-B28B-494F4DD52B6D}" destId="{46B62FA7-05FE-4098-AC04-F0E7235C6621}" srcOrd="1" destOrd="0" presId="urn:microsoft.com/office/officeart/2005/8/layout/matrix1"/>
    <dgm:cxn modelId="{C699E722-047D-4BBC-AEF0-307001395666}" type="presOf" srcId="{72925D39-E95B-4D94-8E24-8FAEDEE147E7}" destId="{48AD3464-EEAC-4F11-A682-8ACCF4A8C71D}" srcOrd="0" destOrd="0" presId="urn:microsoft.com/office/officeart/2005/8/layout/matrix1"/>
    <dgm:cxn modelId="{4CB72229-406A-484E-B335-5C43491D7163}" type="presOf" srcId="{64519269-52A1-4E71-A039-5697F05440F1}" destId="{B7DC08C8-E1AF-4696-84D2-599B4637F14A}" srcOrd="0" destOrd="0" presId="urn:microsoft.com/office/officeart/2005/8/layout/matrix1"/>
    <dgm:cxn modelId="{AB91922A-E97D-46D8-A79F-83CC16F4CFEC}" type="presOf" srcId="{64519269-52A1-4E71-A039-5697F05440F1}" destId="{C36063B1-892A-4287-8379-E1F9916448D6}" srcOrd="1" destOrd="0" presId="urn:microsoft.com/office/officeart/2005/8/layout/matrix1"/>
    <dgm:cxn modelId="{5876292F-A1D9-4FBE-932A-A2ED73660745}" srcId="{72925D39-E95B-4D94-8E24-8FAEDEE147E7}" destId="{4219F127-B9DC-4521-B4E7-8E4459BAD0AD}" srcOrd="2" destOrd="0" parTransId="{B8FCB9AB-6C9E-43CC-90F3-9444EFC3A3E1}" sibTransId="{BED05504-6455-489D-AEEA-9E4DDE977ECD}"/>
    <dgm:cxn modelId="{45D9D330-E116-42B5-925C-148B95A81A3E}" type="presOf" srcId="{0DE96005-408B-4799-9BAE-CF5243619FBB}" destId="{9F2D89F5-38D5-4B2C-94E4-F144FE48C5AF}" srcOrd="0" destOrd="0" presId="urn:microsoft.com/office/officeart/2005/8/layout/matrix1"/>
    <dgm:cxn modelId="{FD3F535D-380E-4752-9272-147536E2A4D4}" type="presOf" srcId="{4219F127-B9DC-4521-B4E7-8E4459BAD0AD}" destId="{1947661E-8150-418F-9E49-CC2A7AE80D18}" srcOrd="0" destOrd="0" presId="urn:microsoft.com/office/officeart/2005/8/layout/matrix1"/>
    <dgm:cxn modelId="{66FCFA86-768F-4536-921C-27261CEDADB4}" type="presOf" srcId="{BCF20981-0344-44C3-B28B-494F4DD52B6D}" destId="{692C4024-AABB-4D3D-8CD5-42DE90FFACD0}" srcOrd="0" destOrd="0" presId="urn:microsoft.com/office/officeart/2005/8/layout/matrix1"/>
    <dgm:cxn modelId="{037F058C-7450-4627-A653-0AE2D132AFE0}" type="presOf" srcId="{0DE96005-408B-4799-9BAE-CF5243619FBB}" destId="{4A9F4097-F7D0-4287-A08E-E2ACCF8D9C52}" srcOrd="1" destOrd="0" presId="urn:microsoft.com/office/officeart/2005/8/layout/matrix1"/>
    <dgm:cxn modelId="{DA41A692-333B-4A9C-8FFA-F2A86EBE3153}" srcId="{72925D39-E95B-4D94-8E24-8FAEDEE147E7}" destId="{0DE96005-408B-4799-9BAE-CF5243619FBB}" srcOrd="1" destOrd="0" parTransId="{9E1FF920-F300-4960-979E-938A325C05EA}" sibTransId="{A49E3F0E-A309-42A8-BAFC-283674010F2E}"/>
    <dgm:cxn modelId="{F6F1BD93-83C2-4700-B53A-819FE211351D}" type="presOf" srcId="{4219F127-B9DC-4521-B4E7-8E4459BAD0AD}" destId="{0A02198D-8795-4062-B445-ACF987767429}" srcOrd="1" destOrd="0" presId="urn:microsoft.com/office/officeart/2005/8/layout/matrix1"/>
    <dgm:cxn modelId="{742C76AF-CA21-4774-93A6-CEC622455BDD}" srcId="{72925D39-E95B-4D94-8E24-8FAEDEE147E7}" destId="{64519269-52A1-4E71-A039-5697F05440F1}" srcOrd="0" destOrd="0" parTransId="{4491E49A-6F06-4792-B2B4-51A8EA1EBDE9}" sibTransId="{31936A0C-9F3B-4108-880E-80EF12E6046B}"/>
    <dgm:cxn modelId="{2219E1C5-938A-4A29-BF4F-D0A5EAA98520}" srcId="{72925D39-E95B-4D94-8E24-8FAEDEE147E7}" destId="{BCF20981-0344-44C3-B28B-494F4DD52B6D}" srcOrd="3" destOrd="0" parTransId="{B0F5A78B-0985-4D3E-BEA6-57E0D95E630C}" sibTransId="{F428F75A-758F-4465-A77E-5776B80A4543}"/>
    <dgm:cxn modelId="{2986D6C8-4E4F-40FE-B2D0-513AC9223D46}" srcId="{AB127ADF-5CD4-41EE-A53E-BE21E18AE670}" destId="{72925D39-E95B-4D94-8E24-8FAEDEE147E7}" srcOrd="0" destOrd="0" parTransId="{533D6068-9E67-415F-9A55-827C4226CADA}" sibTransId="{4BF4EBD3-7E95-4AFC-92EF-B0DF37907F6D}"/>
    <dgm:cxn modelId="{62F29FF1-4995-4088-9E5C-F20029518019}" type="presOf" srcId="{AB127ADF-5CD4-41EE-A53E-BE21E18AE670}" destId="{7EA1C925-079C-4A93-AF39-BDB525FEBC3E}" srcOrd="0" destOrd="0" presId="urn:microsoft.com/office/officeart/2005/8/layout/matrix1"/>
    <dgm:cxn modelId="{5D020063-92E1-43E0-A438-0943FEBA4756}" type="presParOf" srcId="{7EA1C925-079C-4A93-AF39-BDB525FEBC3E}" destId="{28A4DB8E-64D6-41B9-B5D6-05ADA424BD82}" srcOrd="0" destOrd="0" presId="urn:microsoft.com/office/officeart/2005/8/layout/matrix1"/>
    <dgm:cxn modelId="{9AF43F81-410B-402F-A90E-ABA0EA8E4775}" type="presParOf" srcId="{28A4DB8E-64D6-41B9-B5D6-05ADA424BD82}" destId="{B7DC08C8-E1AF-4696-84D2-599B4637F14A}" srcOrd="0" destOrd="0" presId="urn:microsoft.com/office/officeart/2005/8/layout/matrix1"/>
    <dgm:cxn modelId="{066046B5-9489-429F-872E-162A78FAD01D}" type="presParOf" srcId="{28A4DB8E-64D6-41B9-B5D6-05ADA424BD82}" destId="{C36063B1-892A-4287-8379-E1F9916448D6}" srcOrd="1" destOrd="0" presId="urn:microsoft.com/office/officeart/2005/8/layout/matrix1"/>
    <dgm:cxn modelId="{13809780-19BB-4843-A155-2F0480D8FB2A}" type="presParOf" srcId="{28A4DB8E-64D6-41B9-B5D6-05ADA424BD82}" destId="{9F2D89F5-38D5-4B2C-94E4-F144FE48C5AF}" srcOrd="2" destOrd="0" presId="urn:microsoft.com/office/officeart/2005/8/layout/matrix1"/>
    <dgm:cxn modelId="{D70F186A-1A57-41DB-97A7-9633531A5B56}" type="presParOf" srcId="{28A4DB8E-64D6-41B9-B5D6-05ADA424BD82}" destId="{4A9F4097-F7D0-4287-A08E-E2ACCF8D9C52}" srcOrd="3" destOrd="0" presId="urn:microsoft.com/office/officeart/2005/8/layout/matrix1"/>
    <dgm:cxn modelId="{D8CE20F0-A14E-4609-9116-390AC4196C52}" type="presParOf" srcId="{28A4DB8E-64D6-41B9-B5D6-05ADA424BD82}" destId="{1947661E-8150-418F-9E49-CC2A7AE80D18}" srcOrd="4" destOrd="0" presId="urn:microsoft.com/office/officeart/2005/8/layout/matrix1"/>
    <dgm:cxn modelId="{7703A314-AEE6-4670-8903-09B01653E918}" type="presParOf" srcId="{28A4DB8E-64D6-41B9-B5D6-05ADA424BD82}" destId="{0A02198D-8795-4062-B445-ACF987767429}" srcOrd="5" destOrd="0" presId="urn:microsoft.com/office/officeart/2005/8/layout/matrix1"/>
    <dgm:cxn modelId="{81839F9D-D222-4EFD-B9A4-C4D008D56E13}" type="presParOf" srcId="{28A4DB8E-64D6-41B9-B5D6-05ADA424BD82}" destId="{692C4024-AABB-4D3D-8CD5-42DE90FFACD0}" srcOrd="6" destOrd="0" presId="urn:microsoft.com/office/officeart/2005/8/layout/matrix1"/>
    <dgm:cxn modelId="{89BC9F6F-4D94-40B8-AAFB-28DFC53C75FF}" type="presParOf" srcId="{28A4DB8E-64D6-41B9-B5D6-05ADA424BD82}" destId="{46B62FA7-05FE-4098-AC04-F0E7235C6621}" srcOrd="7" destOrd="0" presId="urn:microsoft.com/office/officeart/2005/8/layout/matrix1"/>
    <dgm:cxn modelId="{5993E8F8-59EC-4BBC-8050-84FEC535AAFF}" type="presParOf" srcId="{7EA1C925-079C-4A93-AF39-BDB525FEBC3E}" destId="{48AD3464-EEAC-4F11-A682-8ACCF4A8C71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1D711-534F-46E2-9E86-0BA41C5D89E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F09BD-8E43-45C9-AB7F-7EC89E0935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1. Quick Wins &amp; Systemic Change</a:t>
          </a:r>
        </a:p>
      </dgm:t>
    </dgm:pt>
    <dgm:pt modelId="{86E908F8-0E2E-4327-A1EE-8948465F8370}" type="parTrans" cxnId="{2C4CDCF6-57F0-4AC9-BB55-26A8AFE22CF0}">
      <dgm:prSet/>
      <dgm:spPr/>
      <dgm:t>
        <a:bodyPr/>
        <a:lstStyle/>
        <a:p>
          <a:endParaRPr lang="en-US"/>
        </a:p>
      </dgm:t>
    </dgm:pt>
    <dgm:pt modelId="{45336BC5-40AC-41E6-A4EC-9C05CD6AF997}" type="sibTrans" cxnId="{2C4CDCF6-57F0-4AC9-BB55-26A8AFE22CF0}">
      <dgm:prSet/>
      <dgm:spPr/>
      <dgm:t>
        <a:bodyPr/>
        <a:lstStyle/>
        <a:p>
          <a:endParaRPr lang="en-US"/>
        </a:p>
      </dgm:t>
    </dgm:pt>
    <dgm:pt modelId="{81D947B4-7E5C-44CC-B4F6-1610F72CBF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2. Building Relationships &amp; Advancing the Work</a:t>
          </a:r>
        </a:p>
      </dgm:t>
    </dgm:pt>
    <dgm:pt modelId="{A5217DE8-4105-40E6-9CE6-D7EEE63FA85F}" type="parTrans" cxnId="{19BFBC0E-17F6-40A9-B81F-FEF6A5E7F0A4}">
      <dgm:prSet/>
      <dgm:spPr/>
      <dgm:t>
        <a:bodyPr/>
        <a:lstStyle/>
        <a:p>
          <a:endParaRPr lang="en-US"/>
        </a:p>
      </dgm:t>
    </dgm:pt>
    <dgm:pt modelId="{38F2CFF1-5240-42EA-BD9D-4A0B2C1F2095}" type="sibTrans" cxnId="{19BFBC0E-17F6-40A9-B81F-FEF6A5E7F0A4}">
      <dgm:prSet/>
      <dgm:spPr/>
      <dgm:t>
        <a:bodyPr/>
        <a:lstStyle/>
        <a:p>
          <a:endParaRPr lang="en-US"/>
        </a:p>
      </dgm:t>
    </dgm:pt>
    <dgm:pt modelId="{F12346B8-6B73-455B-BE4F-9C1367F105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3. Differentiating &amp; Aligning</a:t>
          </a:r>
        </a:p>
      </dgm:t>
    </dgm:pt>
    <dgm:pt modelId="{059D7D0E-4530-446A-87F4-2C841DE7AB4C}" type="parTrans" cxnId="{2B3DCF2C-1219-4F89-8F8D-A85673BFD8AB}">
      <dgm:prSet/>
      <dgm:spPr/>
      <dgm:t>
        <a:bodyPr/>
        <a:lstStyle/>
        <a:p>
          <a:endParaRPr lang="en-US"/>
        </a:p>
      </dgm:t>
    </dgm:pt>
    <dgm:pt modelId="{533E4A69-E968-4981-97C7-039531BF03F2}" type="sibTrans" cxnId="{2B3DCF2C-1219-4F89-8F8D-A85673BFD8AB}">
      <dgm:prSet/>
      <dgm:spPr/>
      <dgm:t>
        <a:bodyPr/>
        <a:lstStyle/>
        <a:p>
          <a:endParaRPr lang="en-US"/>
        </a:p>
      </dgm:t>
    </dgm:pt>
    <dgm:pt modelId="{CDB5C1FD-C011-4E92-BAFE-02CEFF89A7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4. Personal &amp; Community Responsibility</a:t>
          </a:r>
        </a:p>
      </dgm:t>
    </dgm:pt>
    <dgm:pt modelId="{708D8B3A-E3DB-47FC-9461-D108A39AEBB4}" type="parTrans" cxnId="{776F908F-28D9-44AA-B030-DE0BCFA21916}">
      <dgm:prSet/>
      <dgm:spPr/>
      <dgm:t>
        <a:bodyPr/>
        <a:lstStyle/>
        <a:p>
          <a:endParaRPr lang="en-US"/>
        </a:p>
      </dgm:t>
    </dgm:pt>
    <dgm:pt modelId="{417446D3-D674-4DCF-8C65-58F8123BF013}" type="sibTrans" cxnId="{776F908F-28D9-44AA-B030-DE0BCFA21916}">
      <dgm:prSet/>
      <dgm:spPr/>
      <dgm:t>
        <a:bodyPr/>
        <a:lstStyle/>
        <a:p>
          <a:endParaRPr lang="en-US"/>
        </a:p>
      </dgm:t>
    </dgm:pt>
    <dgm:pt modelId="{AE1CDC67-176A-45CB-B4E2-55971633BF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5. Learning &amp; Action</a:t>
          </a:r>
        </a:p>
      </dgm:t>
    </dgm:pt>
    <dgm:pt modelId="{12A233F9-4FCB-4876-81FE-DF0E9B8933D1}" type="parTrans" cxnId="{BFB47273-EF15-4EC9-BD71-DA0F04B98888}">
      <dgm:prSet/>
      <dgm:spPr/>
      <dgm:t>
        <a:bodyPr/>
        <a:lstStyle/>
        <a:p>
          <a:endParaRPr lang="en-US"/>
        </a:p>
      </dgm:t>
    </dgm:pt>
    <dgm:pt modelId="{0986C749-47C9-4A3A-87E9-2FFBD3C28460}" type="sibTrans" cxnId="{BFB47273-EF15-4EC9-BD71-DA0F04B98888}">
      <dgm:prSet/>
      <dgm:spPr/>
      <dgm:t>
        <a:bodyPr/>
        <a:lstStyle/>
        <a:p>
          <a:endParaRPr lang="en-US"/>
        </a:p>
      </dgm:t>
    </dgm:pt>
    <dgm:pt modelId="{0D7AD4F1-7B49-465D-BD03-0086E1F4EFF4}" type="pres">
      <dgm:prSet presAssocID="{C2E1D711-534F-46E2-9E86-0BA41C5D89E6}" presName="root" presStyleCnt="0">
        <dgm:presLayoutVars>
          <dgm:dir/>
          <dgm:resizeHandles val="exact"/>
        </dgm:presLayoutVars>
      </dgm:prSet>
      <dgm:spPr/>
    </dgm:pt>
    <dgm:pt modelId="{8EAD9418-EA72-475B-ABB4-65E165C8666E}" type="pres">
      <dgm:prSet presAssocID="{D36F09BD-8E43-45C9-AB7F-7EC89E093574}" presName="compNode" presStyleCnt="0"/>
      <dgm:spPr/>
    </dgm:pt>
    <dgm:pt modelId="{CA560321-5794-49F4-BA39-A7A62BDA5F41}" type="pres">
      <dgm:prSet presAssocID="{D36F09BD-8E43-45C9-AB7F-7EC89E09357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0ECC432-FBA6-4EC8-821C-7AF60B7BCDFF}" type="pres">
      <dgm:prSet presAssocID="{D36F09BD-8E43-45C9-AB7F-7EC89E093574}" presName="spaceRect" presStyleCnt="0"/>
      <dgm:spPr/>
    </dgm:pt>
    <dgm:pt modelId="{2D5E03A9-24DE-4D4E-A792-478AB7A904B0}" type="pres">
      <dgm:prSet presAssocID="{D36F09BD-8E43-45C9-AB7F-7EC89E093574}" presName="textRect" presStyleLbl="revTx" presStyleIdx="0" presStyleCnt="5">
        <dgm:presLayoutVars>
          <dgm:chMax val="1"/>
          <dgm:chPref val="1"/>
        </dgm:presLayoutVars>
      </dgm:prSet>
      <dgm:spPr/>
    </dgm:pt>
    <dgm:pt modelId="{49719961-94C3-43D0-8952-B6C90ABDB974}" type="pres">
      <dgm:prSet presAssocID="{45336BC5-40AC-41E6-A4EC-9C05CD6AF997}" presName="sibTrans" presStyleCnt="0"/>
      <dgm:spPr/>
    </dgm:pt>
    <dgm:pt modelId="{10045643-9ACB-4856-85ED-2951AA22E544}" type="pres">
      <dgm:prSet presAssocID="{81D947B4-7E5C-44CC-B4F6-1610F72CBFB2}" presName="compNode" presStyleCnt="0"/>
      <dgm:spPr/>
    </dgm:pt>
    <dgm:pt modelId="{8BEC8CA6-00B0-49CC-A1F2-56399550086A}" type="pres">
      <dgm:prSet presAssocID="{81D947B4-7E5C-44CC-B4F6-1610F72CBF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57D74974-4AA7-4E75-9CBD-0129E6A80BFE}" type="pres">
      <dgm:prSet presAssocID="{81D947B4-7E5C-44CC-B4F6-1610F72CBFB2}" presName="spaceRect" presStyleCnt="0"/>
      <dgm:spPr/>
    </dgm:pt>
    <dgm:pt modelId="{AE513A49-1404-4F5A-A20E-8F3B47ED853D}" type="pres">
      <dgm:prSet presAssocID="{81D947B4-7E5C-44CC-B4F6-1610F72CBFB2}" presName="textRect" presStyleLbl="revTx" presStyleIdx="1" presStyleCnt="5">
        <dgm:presLayoutVars>
          <dgm:chMax val="1"/>
          <dgm:chPref val="1"/>
        </dgm:presLayoutVars>
      </dgm:prSet>
      <dgm:spPr/>
    </dgm:pt>
    <dgm:pt modelId="{6FDCBA0A-E195-4BD9-808C-86928E7E83D0}" type="pres">
      <dgm:prSet presAssocID="{38F2CFF1-5240-42EA-BD9D-4A0B2C1F2095}" presName="sibTrans" presStyleCnt="0"/>
      <dgm:spPr/>
    </dgm:pt>
    <dgm:pt modelId="{AFC30E58-517F-4153-83BC-19B06A250D00}" type="pres">
      <dgm:prSet presAssocID="{F12346B8-6B73-455B-BE4F-9C1367F105DE}" presName="compNode" presStyleCnt="0"/>
      <dgm:spPr/>
    </dgm:pt>
    <dgm:pt modelId="{944599B0-4AA5-4748-AA47-DACEFB12C5F7}" type="pres">
      <dgm:prSet presAssocID="{F12346B8-6B73-455B-BE4F-9C1367F105D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15FD4958-2101-4064-A7A6-DE1A136AF972}" type="pres">
      <dgm:prSet presAssocID="{F12346B8-6B73-455B-BE4F-9C1367F105DE}" presName="spaceRect" presStyleCnt="0"/>
      <dgm:spPr/>
    </dgm:pt>
    <dgm:pt modelId="{8D8FB8E5-2234-47F3-80AA-387B82FB7A97}" type="pres">
      <dgm:prSet presAssocID="{F12346B8-6B73-455B-BE4F-9C1367F105DE}" presName="textRect" presStyleLbl="revTx" presStyleIdx="2" presStyleCnt="5" custScaleX="111089">
        <dgm:presLayoutVars>
          <dgm:chMax val="1"/>
          <dgm:chPref val="1"/>
        </dgm:presLayoutVars>
      </dgm:prSet>
      <dgm:spPr/>
    </dgm:pt>
    <dgm:pt modelId="{E8649615-DA37-436D-BE1E-169DCCC78510}" type="pres">
      <dgm:prSet presAssocID="{533E4A69-E968-4981-97C7-039531BF03F2}" presName="sibTrans" presStyleCnt="0"/>
      <dgm:spPr/>
    </dgm:pt>
    <dgm:pt modelId="{A295BCB3-565B-49C8-B0B8-F22AFC28DF2B}" type="pres">
      <dgm:prSet presAssocID="{CDB5C1FD-C011-4E92-BAFE-02CEFF89A70E}" presName="compNode" presStyleCnt="0"/>
      <dgm:spPr/>
    </dgm:pt>
    <dgm:pt modelId="{9B100D7F-BA08-4997-9D5D-EB17439C80D2}" type="pres">
      <dgm:prSet presAssocID="{CDB5C1FD-C011-4E92-BAFE-02CEFF89A7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5551402-7987-4C37-9FF9-C21D54963168}" type="pres">
      <dgm:prSet presAssocID="{CDB5C1FD-C011-4E92-BAFE-02CEFF89A70E}" presName="spaceRect" presStyleCnt="0"/>
      <dgm:spPr/>
    </dgm:pt>
    <dgm:pt modelId="{288B0BF8-2939-4E83-ABBE-5C4F00DE05CD}" type="pres">
      <dgm:prSet presAssocID="{CDB5C1FD-C011-4E92-BAFE-02CEFF89A70E}" presName="textRect" presStyleLbl="revTx" presStyleIdx="3" presStyleCnt="5">
        <dgm:presLayoutVars>
          <dgm:chMax val="1"/>
          <dgm:chPref val="1"/>
        </dgm:presLayoutVars>
      </dgm:prSet>
      <dgm:spPr/>
    </dgm:pt>
    <dgm:pt modelId="{D1222253-1C23-48D9-A71B-37965081FEDD}" type="pres">
      <dgm:prSet presAssocID="{417446D3-D674-4DCF-8C65-58F8123BF013}" presName="sibTrans" presStyleCnt="0"/>
      <dgm:spPr/>
    </dgm:pt>
    <dgm:pt modelId="{3E51F277-4F9F-473A-AD9A-B1D14DD9671E}" type="pres">
      <dgm:prSet presAssocID="{AE1CDC67-176A-45CB-B4E2-55971633BF0F}" presName="compNode" presStyleCnt="0"/>
      <dgm:spPr/>
    </dgm:pt>
    <dgm:pt modelId="{3200CDDE-367C-4B60-A899-B1A1FB80E582}" type="pres">
      <dgm:prSet presAssocID="{AE1CDC67-176A-45CB-B4E2-55971633BF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7D438E51-8EEA-4D3E-863C-DBD6026D2654}" type="pres">
      <dgm:prSet presAssocID="{AE1CDC67-176A-45CB-B4E2-55971633BF0F}" presName="spaceRect" presStyleCnt="0"/>
      <dgm:spPr/>
    </dgm:pt>
    <dgm:pt modelId="{56F99F50-05F5-4F52-A3FC-043264697201}" type="pres">
      <dgm:prSet presAssocID="{AE1CDC67-176A-45CB-B4E2-55971633BF0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9BFBC0E-17F6-40A9-B81F-FEF6A5E7F0A4}" srcId="{C2E1D711-534F-46E2-9E86-0BA41C5D89E6}" destId="{81D947B4-7E5C-44CC-B4F6-1610F72CBFB2}" srcOrd="1" destOrd="0" parTransId="{A5217DE8-4105-40E6-9CE6-D7EEE63FA85F}" sibTransId="{38F2CFF1-5240-42EA-BD9D-4A0B2C1F2095}"/>
    <dgm:cxn modelId="{29EA8F1E-23D4-4026-8CE8-DDAC51FF2F58}" type="presOf" srcId="{81D947B4-7E5C-44CC-B4F6-1610F72CBFB2}" destId="{AE513A49-1404-4F5A-A20E-8F3B47ED853D}" srcOrd="0" destOrd="0" presId="urn:microsoft.com/office/officeart/2018/2/layout/IconLabelList"/>
    <dgm:cxn modelId="{2B3DCF2C-1219-4F89-8F8D-A85673BFD8AB}" srcId="{C2E1D711-534F-46E2-9E86-0BA41C5D89E6}" destId="{F12346B8-6B73-455B-BE4F-9C1367F105DE}" srcOrd="2" destOrd="0" parTransId="{059D7D0E-4530-446A-87F4-2C841DE7AB4C}" sibTransId="{533E4A69-E968-4981-97C7-039531BF03F2}"/>
    <dgm:cxn modelId="{E18CF238-9A74-4AAE-A14D-1C5B8FE5ED38}" type="presOf" srcId="{F12346B8-6B73-455B-BE4F-9C1367F105DE}" destId="{8D8FB8E5-2234-47F3-80AA-387B82FB7A97}" srcOrd="0" destOrd="0" presId="urn:microsoft.com/office/officeart/2018/2/layout/IconLabelList"/>
    <dgm:cxn modelId="{C657D862-3711-4F97-B56D-AAD9BA735187}" type="presOf" srcId="{C2E1D711-534F-46E2-9E86-0BA41C5D89E6}" destId="{0D7AD4F1-7B49-465D-BD03-0086E1F4EFF4}" srcOrd="0" destOrd="0" presId="urn:microsoft.com/office/officeart/2018/2/layout/IconLabelList"/>
    <dgm:cxn modelId="{BFB47273-EF15-4EC9-BD71-DA0F04B98888}" srcId="{C2E1D711-534F-46E2-9E86-0BA41C5D89E6}" destId="{AE1CDC67-176A-45CB-B4E2-55971633BF0F}" srcOrd="4" destOrd="0" parTransId="{12A233F9-4FCB-4876-81FE-DF0E9B8933D1}" sibTransId="{0986C749-47C9-4A3A-87E9-2FFBD3C28460}"/>
    <dgm:cxn modelId="{776F908F-28D9-44AA-B030-DE0BCFA21916}" srcId="{C2E1D711-534F-46E2-9E86-0BA41C5D89E6}" destId="{CDB5C1FD-C011-4E92-BAFE-02CEFF89A70E}" srcOrd="3" destOrd="0" parTransId="{708D8B3A-E3DB-47FC-9461-D108A39AEBB4}" sibTransId="{417446D3-D674-4DCF-8C65-58F8123BF013}"/>
    <dgm:cxn modelId="{027D81BD-17A4-47A4-8E33-FDFC264F413A}" type="presOf" srcId="{CDB5C1FD-C011-4E92-BAFE-02CEFF89A70E}" destId="{288B0BF8-2939-4E83-ABBE-5C4F00DE05CD}" srcOrd="0" destOrd="0" presId="urn:microsoft.com/office/officeart/2018/2/layout/IconLabelList"/>
    <dgm:cxn modelId="{46D3BFCF-2ED6-4E1D-B8F8-0A1419DFE388}" type="presOf" srcId="{AE1CDC67-176A-45CB-B4E2-55971633BF0F}" destId="{56F99F50-05F5-4F52-A3FC-043264697201}" srcOrd="0" destOrd="0" presId="urn:microsoft.com/office/officeart/2018/2/layout/IconLabelList"/>
    <dgm:cxn modelId="{D96CEEE2-4320-4FDA-99C8-E03B00A12155}" type="presOf" srcId="{D36F09BD-8E43-45C9-AB7F-7EC89E093574}" destId="{2D5E03A9-24DE-4D4E-A792-478AB7A904B0}" srcOrd="0" destOrd="0" presId="urn:microsoft.com/office/officeart/2018/2/layout/IconLabelList"/>
    <dgm:cxn modelId="{2C4CDCF6-57F0-4AC9-BB55-26A8AFE22CF0}" srcId="{C2E1D711-534F-46E2-9E86-0BA41C5D89E6}" destId="{D36F09BD-8E43-45C9-AB7F-7EC89E093574}" srcOrd="0" destOrd="0" parTransId="{86E908F8-0E2E-4327-A1EE-8948465F8370}" sibTransId="{45336BC5-40AC-41E6-A4EC-9C05CD6AF997}"/>
    <dgm:cxn modelId="{DE5E107C-0CC0-4F4C-B44A-2D64C8410CB7}" type="presParOf" srcId="{0D7AD4F1-7B49-465D-BD03-0086E1F4EFF4}" destId="{8EAD9418-EA72-475B-ABB4-65E165C8666E}" srcOrd="0" destOrd="0" presId="urn:microsoft.com/office/officeart/2018/2/layout/IconLabelList"/>
    <dgm:cxn modelId="{6D85FFD6-6CF7-4BD8-9AD7-0F94E14AAFDA}" type="presParOf" srcId="{8EAD9418-EA72-475B-ABB4-65E165C8666E}" destId="{CA560321-5794-49F4-BA39-A7A62BDA5F41}" srcOrd="0" destOrd="0" presId="urn:microsoft.com/office/officeart/2018/2/layout/IconLabelList"/>
    <dgm:cxn modelId="{F2D70E78-93CF-499B-9A34-8F03DD60FBE6}" type="presParOf" srcId="{8EAD9418-EA72-475B-ABB4-65E165C8666E}" destId="{F0ECC432-FBA6-4EC8-821C-7AF60B7BCDFF}" srcOrd="1" destOrd="0" presId="urn:microsoft.com/office/officeart/2018/2/layout/IconLabelList"/>
    <dgm:cxn modelId="{3A692684-7235-472A-BFE2-0AEB69CA23C1}" type="presParOf" srcId="{8EAD9418-EA72-475B-ABB4-65E165C8666E}" destId="{2D5E03A9-24DE-4D4E-A792-478AB7A904B0}" srcOrd="2" destOrd="0" presId="urn:microsoft.com/office/officeart/2018/2/layout/IconLabelList"/>
    <dgm:cxn modelId="{B92A8F50-C14C-4E61-A0B5-3CF81FA3430C}" type="presParOf" srcId="{0D7AD4F1-7B49-465D-BD03-0086E1F4EFF4}" destId="{49719961-94C3-43D0-8952-B6C90ABDB974}" srcOrd="1" destOrd="0" presId="urn:microsoft.com/office/officeart/2018/2/layout/IconLabelList"/>
    <dgm:cxn modelId="{C440CFD5-6C78-43C2-A2A6-C4A8AE7FB6CE}" type="presParOf" srcId="{0D7AD4F1-7B49-465D-BD03-0086E1F4EFF4}" destId="{10045643-9ACB-4856-85ED-2951AA22E544}" srcOrd="2" destOrd="0" presId="urn:microsoft.com/office/officeart/2018/2/layout/IconLabelList"/>
    <dgm:cxn modelId="{217E0896-91B6-4B1A-A99A-A95F73F9442C}" type="presParOf" srcId="{10045643-9ACB-4856-85ED-2951AA22E544}" destId="{8BEC8CA6-00B0-49CC-A1F2-56399550086A}" srcOrd="0" destOrd="0" presId="urn:microsoft.com/office/officeart/2018/2/layout/IconLabelList"/>
    <dgm:cxn modelId="{A62D11E7-8CA1-4F1D-A507-F983EBAC81D6}" type="presParOf" srcId="{10045643-9ACB-4856-85ED-2951AA22E544}" destId="{57D74974-4AA7-4E75-9CBD-0129E6A80BFE}" srcOrd="1" destOrd="0" presId="urn:microsoft.com/office/officeart/2018/2/layout/IconLabelList"/>
    <dgm:cxn modelId="{A55B7F30-7E53-456A-A865-E401D52C4D98}" type="presParOf" srcId="{10045643-9ACB-4856-85ED-2951AA22E544}" destId="{AE513A49-1404-4F5A-A20E-8F3B47ED853D}" srcOrd="2" destOrd="0" presId="urn:microsoft.com/office/officeart/2018/2/layout/IconLabelList"/>
    <dgm:cxn modelId="{4EDB2B08-E64B-4DE9-ADA5-10B94F55E256}" type="presParOf" srcId="{0D7AD4F1-7B49-465D-BD03-0086E1F4EFF4}" destId="{6FDCBA0A-E195-4BD9-808C-86928E7E83D0}" srcOrd="3" destOrd="0" presId="urn:microsoft.com/office/officeart/2018/2/layout/IconLabelList"/>
    <dgm:cxn modelId="{A2DDF105-2838-4C90-8FD9-A3BB7336F67F}" type="presParOf" srcId="{0D7AD4F1-7B49-465D-BD03-0086E1F4EFF4}" destId="{AFC30E58-517F-4153-83BC-19B06A250D00}" srcOrd="4" destOrd="0" presId="urn:microsoft.com/office/officeart/2018/2/layout/IconLabelList"/>
    <dgm:cxn modelId="{E5160EE3-5642-4E4A-B26A-25B689CD9033}" type="presParOf" srcId="{AFC30E58-517F-4153-83BC-19B06A250D00}" destId="{944599B0-4AA5-4748-AA47-DACEFB12C5F7}" srcOrd="0" destOrd="0" presId="urn:microsoft.com/office/officeart/2018/2/layout/IconLabelList"/>
    <dgm:cxn modelId="{1E0DA9F6-EB27-4958-AF70-1AA916642944}" type="presParOf" srcId="{AFC30E58-517F-4153-83BC-19B06A250D00}" destId="{15FD4958-2101-4064-A7A6-DE1A136AF972}" srcOrd="1" destOrd="0" presId="urn:microsoft.com/office/officeart/2018/2/layout/IconLabelList"/>
    <dgm:cxn modelId="{098F9ECB-137C-4716-A912-45C57A38E2ED}" type="presParOf" srcId="{AFC30E58-517F-4153-83BC-19B06A250D00}" destId="{8D8FB8E5-2234-47F3-80AA-387B82FB7A97}" srcOrd="2" destOrd="0" presId="urn:microsoft.com/office/officeart/2018/2/layout/IconLabelList"/>
    <dgm:cxn modelId="{DE82001B-8598-4E57-A577-384C5638843E}" type="presParOf" srcId="{0D7AD4F1-7B49-465D-BD03-0086E1F4EFF4}" destId="{E8649615-DA37-436D-BE1E-169DCCC78510}" srcOrd="5" destOrd="0" presId="urn:microsoft.com/office/officeart/2018/2/layout/IconLabelList"/>
    <dgm:cxn modelId="{1D5D36FE-DE47-4758-86E1-5B1A5BE7F4F0}" type="presParOf" srcId="{0D7AD4F1-7B49-465D-BD03-0086E1F4EFF4}" destId="{A295BCB3-565B-49C8-B0B8-F22AFC28DF2B}" srcOrd="6" destOrd="0" presId="urn:microsoft.com/office/officeart/2018/2/layout/IconLabelList"/>
    <dgm:cxn modelId="{DF3CD49C-8500-4657-BD05-0DD9AA0A19B6}" type="presParOf" srcId="{A295BCB3-565B-49C8-B0B8-F22AFC28DF2B}" destId="{9B100D7F-BA08-4997-9D5D-EB17439C80D2}" srcOrd="0" destOrd="0" presId="urn:microsoft.com/office/officeart/2018/2/layout/IconLabelList"/>
    <dgm:cxn modelId="{7C55B3C8-4F79-4025-B047-EA85270339A8}" type="presParOf" srcId="{A295BCB3-565B-49C8-B0B8-F22AFC28DF2B}" destId="{35551402-7987-4C37-9FF9-C21D54963168}" srcOrd="1" destOrd="0" presId="urn:microsoft.com/office/officeart/2018/2/layout/IconLabelList"/>
    <dgm:cxn modelId="{9624EB2E-E313-42AF-A6B8-3F7ED3B97089}" type="presParOf" srcId="{A295BCB3-565B-49C8-B0B8-F22AFC28DF2B}" destId="{288B0BF8-2939-4E83-ABBE-5C4F00DE05CD}" srcOrd="2" destOrd="0" presId="urn:microsoft.com/office/officeart/2018/2/layout/IconLabelList"/>
    <dgm:cxn modelId="{3F9DB79A-C688-43C8-8857-E9AD9FBC960F}" type="presParOf" srcId="{0D7AD4F1-7B49-465D-BD03-0086E1F4EFF4}" destId="{D1222253-1C23-48D9-A71B-37965081FEDD}" srcOrd="7" destOrd="0" presId="urn:microsoft.com/office/officeart/2018/2/layout/IconLabelList"/>
    <dgm:cxn modelId="{1ADD44CB-652E-4DEC-A5AA-D1F8C623D2C4}" type="presParOf" srcId="{0D7AD4F1-7B49-465D-BD03-0086E1F4EFF4}" destId="{3E51F277-4F9F-473A-AD9A-B1D14DD9671E}" srcOrd="8" destOrd="0" presId="urn:microsoft.com/office/officeart/2018/2/layout/IconLabelList"/>
    <dgm:cxn modelId="{33817EFE-BB10-4CB4-8877-AA2C05402491}" type="presParOf" srcId="{3E51F277-4F9F-473A-AD9A-B1D14DD9671E}" destId="{3200CDDE-367C-4B60-A899-B1A1FB80E582}" srcOrd="0" destOrd="0" presId="urn:microsoft.com/office/officeart/2018/2/layout/IconLabelList"/>
    <dgm:cxn modelId="{09C19B04-D143-4C9A-B944-F47B7007BA87}" type="presParOf" srcId="{3E51F277-4F9F-473A-AD9A-B1D14DD9671E}" destId="{7D438E51-8EEA-4D3E-863C-DBD6026D2654}" srcOrd="1" destOrd="0" presId="urn:microsoft.com/office/officeart/2018/2/layout/IconLabelList"/>
    <dgm:cxn modelId="{48E88BC3-C4D2-44FD-9E8F-41F97507EC41}" type="presParOf" srcId="{3E51F277-4F9F-473A-AD9A-B1D14DD9671E}" destId="{56F99F50-05F5-4F52-A3FC-04326469720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82CA3-9530-4BB8-919D-2527A02B3D17}">
      <dsp:nvSpPr>
        <dsp:cNvPr id="0" name=""/>
        <dsp:cNvSpPr/>
      </dsp:nvSpPr>
      <dsp:spPr>
        <a:xfrm>
          <a:off x="876641" y="68314"/>
          <a:ext cx="2847891" cy="202035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233F2-24DB-4DF8-9E0B-D007D223ED9D}">
      <dsp:nvSpPr>
        <dsp:cNvPr id="0" name=""/>
        <dsp:cNvSpPr/>
      </dsp:nvSpPr>
      <dsp:spPr>
        <a:xfrm>
          <a:off x="560620" y="2121702"/>
          <a:ext cx="3479933" cy="102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Michaela Jackson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Director; Education Programs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New Program Development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chemeClr val="bg1"/>
              </a:solidFill>
            </a:rPr>
            <a:t>Lower Columbia College</a:t>
          </a:r>
        </a:p>
      </dsp:txBody>
      <dsp:txXfrm>
        <a:off x="560620" y="2121702"/>
        <a:ext cx="3479933" cy="1021420"/>
      </dsp:txXfrm>
    </dsp:sp>
    <dsp:sp modelId="{7B1B3BE5-E995-480D-A1D2-561540C5EAA9}">
      <dsp:nvSpPr>
        <dsp:cNvPr id="0" name=""/>
        <dsp:cNvSpPr/>
      </dsp:nvSpPr>
      <dsp:spPr>
        <a:xfrm>
          <a:off x="4467739" y="79219"/>
          <a:ext cx="2809788" cy="197779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AF79E-68A1-4E1D-A6F4-FE0C7A4E6698}">
      <dsp:nvSpPr>
        <dsp:cNvPr id="0" name=""/>
        <dsp:cNvSpPr/>
      </dsp:nvSpPr>
      <dsp:spPr>
        <a:xfrm>
          <a:off x="4352712" y="2080285"/>
          <a:ext cx="3251394" cy="1324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ts val="165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1400" b="1" i="0" kern="1200" dirty="0">
              <a:solidFill>
                <a:schemeClr val="bg1"/>
              </a:solidFill>
            </a:rPr>
            <a:t>Kris </a:t>
          </a:r>
          <a:r>
            <a:rPr lang="en-US" sz="1400" b="1" i="0" kern="1200" dirty="0" err="1">
              <a:solidFill>
                <a:schemeClr val="bg1"/>
              </a:solidFill>
            </a:rPr>
            <a:t>Lau,Ph.D</a:t>
          </a:r>
          <a:r>
            <a:rPr lang="en-US" sz="1400" b="1" i="0" kern="1200" dirty="0">
              <a:solidFill>
                <a:schemeClr val="bg1"/>
              </a:solidFill>
            </a:rPr>
            <a:t>. </a:t>
          </a:r>
        </a:p>
        <a:p>
          <a:pPr marL="0" lvl="0" indent="0" algn="ctr" defTabSz="6223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1400" b="0" i="0" kern="1200" dirty="0">
              <a:solidFill>
                <a:schemeClr val="bg1"/>
              </a:solidFill>
            </a:rPr>
            <a:t>Program Director </a:t>
          </a:r>
        </a:p>
        <a:p>
          <a:pPr marL="0" lvl="0" indent="0" algn="ctr" defTabSz="6223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1400" b="0" i="0" kern="1200" dirty="0">
              <a:solidFill>
                <a:schemeClr val="bg1"/>
              </a:solidFill>
            </a:rPr>
            <a:t>Lead Faculty BAS-Behavioral Health </a:t>
          </a:r>
        </a:p>
        <a:p>
          <a:pPr marL="0" lvl="0" indent="0" algn="ctr" defTabSz="6223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1400" b="0" i="1" kern="1200" dirty="0">
              <a:solidFill>
                <a:schemeClr val="bg1"/>
              </a:solidFill>
            </a:rPr>
            <a:t>Big Bend and Wenatchee Valley College </a:t>
          </a:r>
          <a:endParaRPr lang="en-US" sz="1400" i="1" kern="1200" dirty="0">
            <a:solidFill>
              <a:schemeClr val="bg1"/>
            </a:solidFill>
          </a:endParaRPr>
        </a:p>
      </dsp:txBody>
      <dsp:txXfrm>
        <a:off x="4352712" y="2080285"/>
        <a:ext cx="3251394" cy="1324333"/>
      </dsp:txXfrm>
    </dsp:sp>
    <dsp:sp modelId="{6A8B480B-FC0E-48E9-A985-88987F1B00CD}">
      <dsp:nvSpPr>
        <dsp:cNvPr id="0" name=""/>
        <dsp:cNvSpPr/>
      </dsp:nvSpPr>
      <dsp:spPr>
        <a:xfrm>
          <a:off x="1011188" y="3416013"/>
          <a:ext cx="2753155" cy="189692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B1707-09EE-47AC-BFB2-964628928951}">
      <dsp:nvSpPr>
        <dsp:cNvPr id="0" name=""/>
        <dsp:cNvSpPr/>
      </dsp:nvSpPr>
      <dsp:spPr>
        <a:xfrm>
          <a:off x="840932" y="5397179"/>
          <a:ext cx="3030508" cy="88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Jason Boatwright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Dean of Healthcare Programs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solidFill>
                <a:schemeClr val="bg1"/>
              </a:solidFill>
            </a:rPr>
            <a:t>Clover Park Technical College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40932" y="5397179"/>
        <a:ext cx="3030508" cy="887624"/>
      </dsp:txXfrm>
    </dsp:sp>
    <dsp:sp modelId="{A992762A-2013-4817-8CDE-2F156EDBA13A}">
      <dsp:nvSpPr>
        <dsp:cNvPr id="0" name=""/>
        <dsp:cNvSpPr/>
      </dsp:nvSpPr>
      <dsp:spPr>
        <a:xfrm>
          <a:off x="4492627" y="3364326"/>
          <a:ext cx="2796407" cy="200649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532D-9408-4B5D-90A7-6E330ABB00F2}">
      <dsp:nvSpPr>
        <dsp:cNvPr id="0" name=""/>
        <dsp:cNvSpPr/>
      </dsp:nvSpPr>
      <dsp:spPr>
        <a:xfrm>
          <a:off x="4306858" y="5410923"/>
          <a:ext cx="3077036" cy="887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Dan Ferguson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 Director of AHCOE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chemeClr val="bg1"/>
              </a:solidFill>
            </a:rPr>
            <a:t>Yakima Valley College</a:t>
          </a:r>
        </a:p>
      </dsp:txBody>
      <dsp:txXfrm>
        <a:off x="4306858" y="5410923"/>
        <a:ext cx="3077036" cy="88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8C8-E1AF-4696-84D2-599B4637F14A}">
      <dsp:nvSpPr>
        <dsp:cNvPr id="0" name=""/>
        <dsp:cNvSpPr/>
      </dsp:nvSpPr>
      <dsp:spPr>
        <a:xfrm rot="16200000">
          <a:off x="1470615" y="-1470615"/>
          <a:ext cx="2175669" cy="51169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Economic Development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5116900" cy="1631751"/>
      </dsp:txXfrm>
    </dsp:sp>
    <dsp:sp modelId="{9F2D89F5-38D5-4B2C-94E4-F144FE48C5AF}">
      <dsp:nvSpPr>
        <dsp:cNvPr id="0" name=""/>
        <dsp:cNvSpPr/>
      </dsp:nvSpPr>
      <dsp:spPr>
        <a:xfrm>
          <a:off x="5116900" y="0"/>
          <a:ext cx="5116900" cy="2175669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Industry Sector Strategy 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6900" y="0"/>
        <a:ext cx="5116900" cy="1631751"/>
      </dsp:txXfrm>
    </dsp:sp>
    <dsp:sp modelId="{1947661E-8150-418F-9E49-CC2A7AE80D18}">
      <dsp:nvSpPr>
        <dsp:cNvPr id="0" name=""/>
        <dsp:cNvSpPr/>
      </dsp:nvSpPr>
      <dsp:spPr>
        <a:xfrm rot="10800000">
          <a:off x="0" y="2175669"/>
          <a:ext cx="5116900" cy="2175669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Education, Innovation, </a:t>
          </a:r>
          <a:b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and Efficiency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719586"/>
        <a:ext cx="5116900" cy="1631751"/>
      </dsp:txXfrm>
    </dsp:sp>
    <dsp:sp modelId="{692C4024-AABB-4D3D-8CD5-42DE90FFACD0}">
      <dsp:nvSpPr>
        <dsp:cNvPr id="0" name=""/>
        <dsp:cNvSpPr/>
      </dsp:nvSpPr>
      <dsp:spPr>
        <a:xfrm rot="5400000">
          <a:off x="6587515" y="705053"/>
          <a:ext cx="2175669" cy="5116900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Workforce Supply </a:t>
          </a:r>
          <a:b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and Demand 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16900" y="2719586"/>
        <a:ext cx="5116900" cy="1631751"/>
      </dsp:txXfrm>
    </dsp:sp>
    <dsp:sp modelId="{48AD3464-EEAC-4F11-A682-8ACCF4A8C71D}">
      <dsp:nvSpPr>
        <dsp:cNvPr id="0" name=""/>
        <dsp:cNvSpPr/>
      </dsp:nvSpPr>
      <dsp:spPr>
        <a:xfrm>
          <a:off x="3581830" y="1631751"/>
          <a:ext cx="3070140" cy="1087834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COE Focus Areas</a:t>
          </a:r>
        </a:p>
      </dsp:txBody>
      <dsp:txXfrm>
        <a:off x="3634934" y="1684855"/>
        <a:ext cx="2963932" cy="98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60321-5794-49F4-BA39-A7A62BDA5F41}">
      <dsp:nvSpPr>
        <dsp:cNvPr id="0" name=""/>
        <dsp:cNvSpPr/>
      </dsp:nvSpPr>
      <dsp:spPr>
        <a:xfrm>
          <a:off x="745029" y="63095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E03A9-24DE-4D4E-A792-478AB7A904B0}">
      <dsp:nvSpPr>
        <dsp:cNvPr id="0" name=""/>
        <dsp:cNvSpPr/>
      </dsp:nvSpPr>
      <dsp:spPr>
        <a:xfrm>
          <a:off x="250029" y="1803206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Quick Wins &amp; Systemic Change</a:t>
          </a:r>
        </a:p>
      </dsp:txBody>
      <dsp:txXfrm>
        <a:off x="250029" y="1803206"/>
        <a:ext cx="1800000" cy="1240312"/>
      </dsp:txXfrm>
    </dsp:sp>
    <dsp:sp modelId="{8BEC8CA6-00B0-49CC-A1F2-56399550086A}">
      <dsp:nvSpPr>
        <dsp:cNvPr id="0" name=""/>
        <dsp:cNvSpPr/>
      </dsp:nvSpPr>
      <dsp:spPr>
        <a:xfrm>
          <a:off x="2860029" y="63095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13A49-1404-4F5A-A20E-8F3B47ED853D}">
      <dsp:nvSpPr>
        <dsp:cNvPr id="0" name=""/>
        <dsp:cNvSpPr/>
      </dsp:nvSpPr>
      <dsp:spPr>
        <a:xfrm>
          <a:off x="2365029" y="1803206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Building Relationships &amp; Advancing the Work</a:t>
          </a:r>
        </a:p>
      </dsp:txBody>
      <dsp:txXfrm>
        <a:off x="2365029" y="1803206"/>
        <a:ext cx="1800000" cy="1240312"/>
      </dsp:txXfrm>
    </dsp:sp>
    <dsp:sp modelId="{944599B0-4AA5-4748-AA47-DACEFB12C5F7}">
      <dsp:nvSpPr>
        <dsp:cNvPr id="0" name=""/>
        <dsp:cNvSpPr/>
      </dsp:nvSpPr>
      <dsp:spPr>
        <a:xfrm>
          <a:off x="5074830" y="63095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FB8E5-2234-47F3-80AA-387B82FB7A97}">
      <dsp:nvSpPr>
        <dsp:cNvPr id="0" name=""/>
        <dsp:cNvSpPr/>
      </dsp:nvSpPr>
      <dsp:spPr>
        <a:xfrm>
          <a:off x="4480029" y="1803206"/>
          <a:ext cx="1999602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Differentiating &amp; Aligning</a:t>
          </a:r>
        </a:p>
      </dsp:txBody>
      <dsp:txXfrm>
        <a:off x="4480029" y="1803206"/>
        <a:ext cx="1999602" cy="1240312"/>
      </dsp:txXfrm>
    </dsp:sp>
    <dsp:sp modelId="{9B100D7F-BA08-4997-9D5D-EB17439C80D2}">
      <dsp:nvSpPr>
        <dsp:cNvPr id="0" name=""/>
        <dsp:cNvSpPr/>
      </dsp:nvSpPr>
      <dsp:spPr>
        <a:xfrm>
          <a:off x="7289631" y="63095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B0BF8-2939-4E83-ABBE-5C4F00DE05CD}">
      <dsp:nvSpPr>
        <dsp:cNvPr id="0" name=""/>
        <dsp:cNvSpPr/>
      </dsp:nvSpPr>
      <dsp:spPr>
        <a:xfrm>
          <a:off x="6794631" y="1803206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Personal &amp; Community Responsibility</a:t>
          </a:r>
        </a:p>
      </dsp:txBody>
      <dsp:txXfrm>
        <a:off x="6794631" y="1803206"/>
        <a:ext cx="1800000" cy="1240312"/>
      </dsp:txXfrm>
    </dsp:sp>
    <dsp:sp modelId="{3200CDDE-367C-4B60-A899-B1A1FB80E582}">
      <dsp:nvSpPr>
        <dsp:cNvPr id="0" name=""/>
        <dsp:cNvSpPr/>
      </dsp:nvSpPr>
      <dsp:spPr>
        <a:xfrm>
          <a:off x="9404631" y="63095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99F50-05F5-4F52-A3FC-043264697201}">
      <dsp:nvSpPr>
        <dsp:cNvPr id="0" name=""/>
        <dsp:cNvSpPr/>
      </dsp:nvSpPr>
      <dsp:spPr>
        <a:xfrm>
          <a:off x="8909631" y="1803206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Learning &amp; Action</a:t>
          </a:r>
        </a:p>
      </dsp:txBody>
      <dsp:txXfrm>
        <a:off x="8909631" y="1803206"/>
        <a:ext cx="1800000" cy="124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9F32F-010D-4838-B6D1-16F3DBF4E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9DB6-FE45-4D6D-BC13-5D2503DE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63F30-A365-4DDE-94D4-094B1D3D8E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14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16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80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Collaboratively build, expand, and leverage industry, labor, and community and technical college partnerships to support and promote responsive, rigorous, and relevant workforce education and training.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sz="1200" b="1" dirty="0"/>
              <a:t>Economic Development Focus:  </a:t>
            </a:r>
          </a:p>
          <a:p>
            <a:pPr marL="109728" indent="0">
              <a:buNone/>
            </a:pPr>
            <a:r>
              <a:rPr lang="en-US" sz="1200" dirty="0"/>
              <a:t>Serve as partners with various state, local, regional, national, and global agencies and organizations to support economic vitality and competitiveness in Washington State’s driver industries.</a:t>
            </a:r>
          </a:p>
          <a:p>
            <a:pPr marL="109728" indent="0">
              <a:buNone/>
            </a:pPr>
            <a:endParaRPr lang="en-US" sz="1200" b="1" dirty="0"/>
          </a:p>
          <a:p>
            <a:pPr marL="109728" indent="0">
              <a:buNone/>
            </a:pPr>
            <a:endParaRPr lang="en-US" sz="1200" b="1" dirty="0"/>
          </a:p>
          <a:p>
            <a:pPr marL="109728" indent="0">
              <a:buNone/>
            </a:pPr>
            <a:r>
              <a:rPr lang="en-US" sz="1200" b="1" dirty="0"/>
              <a:t>Industry Sector Strategy Focus:</a:t>
            </a:r>
          </a:p>
          <a:p>
            <a:pPr marL="109728" indent="0">
              <a:buNone/>
            </a:pPr>
            <a:r>
              <a:rPr lang="en-US" sz="1200" dirty="0"/>
              <a:t>Collaboratively build, expand, and leverage industry, labor, and community and technical college partnerships to support and promote responsive, rigorous, and relevant workforce education and training.</a:t>
            </a:r>
          </a:p>
          <a:p>
            <a:pPr marL="109728" indent="0">
              <a:buNone/>
            </a:pPr>
            <a:endParaRPr lang="en-US" sz="1100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b="1" dirty="0"/>
              <a:t>Education, Innovation, and Efficiency:</a:t>
            </a:r>
          </a:p>
          <a:p>
            <a:pPr marL="0" indent="0">
              <a:buNone/>
            </a:pPr>
            <a:r>
              <a:rPr lang="en-US" sz="1200" dirty="0"/>
              <a:t>Leverage resources and educational partnerships to create efficiencies and support development of curriculum and innovative delivery of educational strategies to build a diverse and competitive workforce.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Workforce Supply and Demand Focus:</a:t>
            </a:r>
          </a:p>
          <a:p>
            <a:pPr marL="0" indent="0">
              <a:buNone/>
            </a:pPr>
            <a:r>
              <a:rPr lang="en-US" sz="1200" dirty="0"/>
              <a:t>Research, analyze, and disseminate information related to training capacity, skill gaps, trends, and best practices within each industry sector to support a viable new and incumbent workforce.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87AAE-2861-4F74-AA1A-33B5B2B9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0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Thoughts: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is responsible/has the power to make change?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Moves from thinking from current crises to planning to pre-empt future crises.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1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iStock, royalty free</a:t>
            </a:r>
          </a:p>
          <a:p>
            <a:r>
              <a:rPr lang="en-US" dirty="0"/>
              <a:t>https://www.istockphoto.com/legal/license-agreement?utm_medium=organic&amp;utm_source=google&amp;utm_campaign=iptcurl</a:t>
            </a:r>
          </a:p>
          <a:p>
            <a:endParaRPr lang="en-US" dirty="0"/>
          </a:p>
          <a:p>
            <a:r>
              <a:rPr lang="en-US" dirty="0"/>
              <a:t>Image with gears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E160-F603-41F3-A192-DC95957721C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9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6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0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06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13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6CA0-A20F-2644-BDEF-FE899B2BD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66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5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7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4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2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5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5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3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09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555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3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15011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38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17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854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0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4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 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779BAA-3CC3-44CC-9676-2ACF8736E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1" y="6356352"/>
            <a:ext cx="8255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457200">
              <a:defRPr/>
            </a:pPr>
            <a:fld id="{EE02CFE9-3DC6-4189-A792-97B9623036CF}" type="slidenum">
              <a:rPr lang="en-US" smtClean="0">
                <a:solidFill>
                  <a:srgbClr val="E7E6E6">
                    <a:lumMod val="50000"/>
                  </a:srgb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4A57C-0A28-4DF3-808E-9F283D257204}"/>
              </a:ext>
            </a:extLst>
          </p:cNvPr>
          <p:cNvSpPr/>
          <p:nvPr userDrawn="1"/>
        </p:nvSpPr>
        <p:spPr>
          <a:xfrm rot="120000">
            <a:off x="-225244" y="372608"/>
            <a:ext cx="12642488" cy="1066800"/>
          </a:xfrm>
          <a:prstGeom prst="rect">
            <a:avLst/>
          </a:prstGeom>
          <a:gradFill flip="none" rotWithShape="1">
            <a:gsLst>
              <a:gs pos="0">
                <a:srgbClr val="C44F1C">
                  <a:alpha val="50000"/>
                </a:srgbClr>
              </a:gs>
              <a:gs pos="100000">
                <a:srgbClr val="C44F1C">
                  <a:alpha val="1000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C97DB-5AF0-467A-A7B5-43FCF6C58534}"/>
              </a:ext>
            </a:extLst>
          </p:cNvPr>
          <p:cNvSpPr/>
          <p:nvPr userDrawn="1"/>
        </p:nvSpPr>
        <p:spPr>
          <a:xfrm>
            <a:off x="0" y="365126"/>
            <a:ext cx="12192000" cy="1066800"/>
          </a:xfrm>
          <a:prstGeom prst="rect">
            <a:avLst/>
          </a:prstGeom>
          <a:solidFill>
            <a:srgbClr val="F26B23"/>
          </a:solidFill>
          <a:ln>
            <a:noFill/>
          </a:ln>
          <a:effectLst>
            <a:outerShdw blurRad="1524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8"/>
            <a:ext cx="12192000" cy="10667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16200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97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9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31427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564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417639"/>
            <a:ext cx="10972803" cy="4930775"/>
          </a:xfrm>
        </p:spPr>
        <p:txBody>
          <a:bodyPr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1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4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0" y="1417639"/>
            <a:ext cx="12192000" cy="5111656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5998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417638"/>
            <a:ext cx="10972800" cy="4973637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2313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09600" y="1417639"/>
            <a:ext cx="10972800" cy="4943475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052203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9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60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83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8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85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3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61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78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105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1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0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4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0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872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6704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46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44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A5C8B-4115-EA7D-5459-FBAA5E321DCC}"/>
              </a:ext>
            </a:extLst>
          </p:cNvPr>
          <p:cNvSpPr/>
          <p:nvPr userDrawn="1"/>
        </p:nvSpPr>
        <p:spPr>
          <a:xfrm>
            <a:off x="0" y="0"/>
            <a:ext cx="12192000" cy="3118585"/>
          </a:xfrm>
          <a:prstGeom prst="rect">
            <a:avLst/>
          </a:prstGeom>
          <a:solidFill>
            <a:srgbClr val="0278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E9815-1F0A-B736-88C9-803DC88389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6918" y="5216893"/>
            <a:ext cx="2641748" cy="7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052254E0-39B3-B325-C659-7C10DD9FECC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48115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many squares&#10;&#10;Description automatically generated">
            <a:extLst>
              <a:ext uri="{FF2B5EF4-FFF2-40B4-BE49-F238E27FC236}">
                <a16:creationId xmlns:a16="http://schemas.microsoft.com/office/drawing/2014/main" id="{C229A2EF-050D-BA3D-9A49-B24CF520EB7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8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36463-7862-E053-0E55-9AB43DB26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1604" y="501697"/>
            <a:ext cx="3436565" cy="10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7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FC830D-82B3-E536-0752-E0EAF68B76A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7376" y="-28875"/>
            <a:ext cx="12303225" cy="69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7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8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97D2C8-2FA7-AF9A-6AF6-AE8E2E11476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13636" y="-24013"/>
            <a:ext cx="12328804" cy="69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78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56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31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D684639B-9E71-F07C-3D9F-28EB1C9D6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4060EAF-EAF1-3E3D-F48A-70627EDDD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E2EB3-20AE-87E0-66C8-DC510E42F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4709" y="1374053"/>
            <a:ext cx="6802582" cy="20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50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1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AD080BBD-84F3-E974-4809-5C61724A1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1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</p:spTree>
    <p:extLst>
      <p:ext uri="{BB962C8B-B14F-4D97-AF65-F5344CB8AC3E}">
        <p14:creationId xmlns:p14="http://schemas.microsoft.com/office/powerpoint/2010/main" val="3796181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696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1CA247-C582-C88B-E51A-024B1B237102}"/>
              </a:ext>
            </a:extLst>
          </p:cNvPr>
          <p:cNvSpPr/>
          <p:nvPr userDrawn="1"/>
        </p:nvSpPr>
        <p:spPr>
          <a:xfrm>
            <a:off x="0" y="0"/>
            <a:ext cx="5101389" cy="6858000"/>
          </a:xfrm>
          <a:prstGeom prst="rect">
            <a:avLst/>
          </a:prstGeom>
          <a:solidFill>
            <a:srgbClr val="0278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Image Here</a:t>
            </a:r>
          </a:p>
          <a:p>
            <a:pPr algn="ctr"/>
            <a:r>
              <a:rPr lang="en-US" dirty="0"/>
              <a:t>&amp; Crop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185B-5F23-5F54-888E-CD9B8B6C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408" y="987425"/>
            <a:ext cx="5560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7B909-BB46-847A-A596-341C9E70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A60E746A-D11E-2F4C-A91A-EAB2395AE85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4AF5-F9D0-44F5-CFC3-05A02690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B24FD-A6CE-2EB5-ECE2-67BDE6ED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42949" cy="365125"/>
          </a:xfrm>
        </p:spPr>
        <p:txBody>
          <a:bodyPr/>
          <a:lstStyle/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A90EC-33B4-D202-0652-8408C495AF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9637" y="5800725"/>
            <a:ext cx="819150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2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1CA247-C582-C88B-E51A-024B1B237102}"/>
              </a:ext>
            </a:extLst>
          </p:cNvPr>
          <p:cNvSpPr/>
          <p:nvPr userDrawn="1"/>
        </p:nvSpPr>
        <p:spPr>
          <a:xfrm>
            <a:off x="7090611" y="0"/>
            <a:ext cx="5101389" cy="6858000"/>
          </a:xfrm>
          <a:prstGeom prst="rect">
            <a:avLst/>
          </a:prstGeom>
          <a:solidFill>
            <a:srgbClr val="0278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Image Here</a:t>
            </a:r>
          </a:p>
          <a:p>
            <a:pPr algn="ctr"/>
            <a:r>
              <a:rPr lang="en-US" dirty="0"/>
              <a:t>&amp; Crop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185B-5F23-5F54-888E-CD9B8B6C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19" y="987425"/>
            <a:ext cx="596203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4AF5-F9D0-44F5-CFC3-05A02690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B24FD-A6CE-2EB5-ECE2-67BDE6ED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5EC56-7649-D34E-BD3B-A918E0E94B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7B909-BB46-847A-A596-341C9E70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534" y="6356350"/>
            <a:ext cx="2310865" cy="365125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0E746A-D11E-2F4C-A91A-EAB2395AE85B}" type="datetimeFigureOut">
              <a:rPr lang="en-US" smtClean="0"/>
              <a:pPr/>
              <a:t>5/5/2025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B4505-64D0-6F68-6538-0F9BCBCF9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465" y="5800725"/>
            <a:ext cx="819150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2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805F-8515-61CA-0B35-EEEC7E23A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10018-58AA-56BA-60D5-FD209FD30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D6A3-6A55-3134-C9F5-9FA32103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EE00-7E41-41DA-93B0-1DFBAFE795FF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97FEB-5754-B9F3-B0DB-5FF6201D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9854-C1F7-8B83-83FF-7F11523F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4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C5EF-2187-B70C-ABC1-40FDACAB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99E4-FAFF-A13B-785C-B07588FB7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140D0-08C9-D89E-6051-224190F7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1516-23A5-436D-A17F-AF6895A85B89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85340-BA3C-1562-9F16-FE5B0841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3059-5F63-9157-1817-2CD2FC1D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9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404E-F07E-1441-262B-77C2D71C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9FA70-34DC-5586-D81B-2F9C09466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A2CC-0BBD-7597-1AFB-7F6A428B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E71F-EA78-4A2B-A66B-AADE2BCA86DF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0C73F-C63F-6B62-AB0E-86FD6AF2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0C7B2-E185-C60E-1949-D58B0CFF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81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7451-11BF-14BD-1BE0-DF54DEB8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8F02-B44B-6863-5541-7A6CC1E56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DA7F2-F70A-C7F9-4E0C-EFED77942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DC6D0-134F-CD96-27C6-423469CB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0610-9831-4F21-B964-196EA9FD5465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6E460-44AA-9333-50D7-4AAF0357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32A11-E20B-42DA-48E2-BDAAA88D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57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15D6-BD86-8DAF-9D28-74C7CF02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6DA9F-F94A-6319-3116-663F6D419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B3B72-BE6C-B6BD-D149-0040DB6E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D9646-8490-292D-1B14-FEE121C08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6B7CA-0304-6899-2E71-843FF58D9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2D9C5-6607-D5D5-4C64-5E7E5B3F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B548-371E-4431-8778-7A19F1F6B311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1BFA4-1A70-F403-84EE-311BA1CA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40016-003C-F413-46B9-F2472673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685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CBBE-C4DF-BDDB-45F6-DC85FA44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57ABE-EBA6-FEF0-9513-21F1749B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8E7-1F49-484A-A7CC-2063D7E929B8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B2642-9CAC-F129-75DB-0EAB03E7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0C81D-8C3B-4707-587D-4D3EBFDA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2CA8C-E144-1CC9-25CE-8AE52C52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B475-81A7-40DE-8730-1783EE66AE21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04DE7-41EF-6919-779D-BA886C09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5F02F-28AF-E5BC-E226-347E3899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2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8285-C8D9-CA57-D381-AFE15868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421E9-0F76-097F-81B5-C96AFF93D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4A348-91AB-B4D2-BA70-F833D357A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97318-1BB0-EFBE-C2FD-D75AA51F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07C0-D659-4748-BD6B-B7AF5882AA80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5DCE3-650F-A792-F606-8398EB12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34021-A2EA-1C3A-017C-AB95EEE9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9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C4A3-D713-9DBA-1FC6-8A74525A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3948A-09B2-1D41-E6EC-0337CC121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4C6FA-2CA5-520A-80C3-6C7C08A1B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165C9-75CF-634E-CF35-810FAB9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12FB-6FAF-4FB9-8E54-CD425C4AD9BB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D4A30-2566-856D-8654-0B471391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DDF65-D21A-A995-47A0-D7B16B28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42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CC5B-BA35-99BA-36DB-08D831A0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6F9D0-1ED3-EE1F-ED44-CA8875E5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C1F22-AF39-689B-02DC-7FF5BF0A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E6F7-0C81-42EE-95B3-6FBA437EA0CE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681B2-7861-BF86-21D2-EFC13725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6974-080C-6002-5B2A-35A68471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2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F7B54-BFF3-4542-CBAB-F1EFC59CE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1D4B7-0230-4539-3ED0-1B148E6B6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EA34-AFD6-0518-94E6-C595193F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96E-E9B5-4D00-810F-F5596D41F351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4B45C-80DC-7BC5-CDB6-C7E22BDF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E1B0-16E4-9D9A-040E-BCFB2C68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54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6836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801454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4721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62472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02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43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00096" y="2085064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74199" y="2081800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68448" y="2085064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1583499" y="1796819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944139" y="1796819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304512" y="1796819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803142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5136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27654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97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64048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686862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293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7651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医疗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6212" y="2071700"/>
            <a:ext cx="5619749" cy="3214688"/>
          </a:xfr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191252" y="2071700"/>
            <a:ext cx="5619749" cy="3214688"/>
          </a:xfr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7021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65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DE3341D-185D-45FF-89F4-22E9DDCACB8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860E7D80-25AC-46EE-B938-73E3E798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86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20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7" r:id="rId20"/>
    <p:sldLayoutId id="2147483698" r:id="rId21"/>
    <p:sldLayoutId id="2147483699" r:id="rId2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87C748F-4E57-44A7-B961-36497C470C4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834787-4D15-47A5-8E92-E51CBB70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6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0E746A-D11E-2F4C-A91A-EAB2395AE8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45EC56-7649-D34E-BD3B-A918E0E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D235B-B3B8-E0F1-22A5-256709B7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D2F81-4B77-50DA-4711-023652BE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0AACB-3043-5767-EDD3-79059ED7E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722265-6DEA-4714-9337-86AF07B97FC3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6FA76-EDD9-CA51-E982-306A6653D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B0F83-8287-18F1-D000-3692BB2C0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5B0476-E798-44FB-9223-887A3583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JAvydh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wire.com/decoding-blind-spot-detection-534803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dferguson@yvcc.edu" TargetMode="Externa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sir.org/articles/entry/the_networked_nonprof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.org/pubs/research_reports/RRA1873-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hyperlink" Target="mailto:karam@ran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14" y="4444182"/>
            <a:ext cx="12192000" cy="19919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br>
              <a:rPr lang="en-US" sz="2800" dirty="0">
                <a:latin typeface="Aptos Display" panose="020B0004020202020204" pitchFamily="34" charset="0"/>
              </a:rPr>
            </a:br>
            <a:br>
              <a:rPr lang="en-US" sz="2800" dirty="0">
                <a:latin typeface="Aptos Display" panose="020B0004020202020204" pitchFamily="34" charset="0"/>
              </a:rPr>
            </a:br>
            <a:br>
              <a:rPr lang="en-US" sz="2800" dirty="0">
                <a:latin typeface="Aptos Display" panose="020B0004020202020204" pitchFamily="34" charset="0"/>
              </a:rPr>
            </a:br>
            <a:br>
              <a:rPr lang="en-US" sz="2800" dirty="0">
                <a:latin typeface="Aptos Display" panose="020B0004020202020204" pitchFamily="34" charset="0"/>
              </a:rPr>
            </a:br>
            <a:r>
              <a:rPr lang="en-US" sz="2800" dirty="0">
                <a:latin typeface="Aptos Display" panose="020B0004020202020204" pitchFamily="34" charset="0"/>
              </a:rPr>
              <a:t>Community College Baccalaureate Association</a:t>
            </a:r>
            <a:br>
              <a:rPr lang="en-US" sz="2800" dirty="0">
                <a:latin typeface="Aptos Display" panose="020B0004020202020204" pitchFamily="34" charset="0"/>
              </a:rPr>
            </a:br>
            <a:r>
              <a:rPr lang="en-US" sz="2800" dirty="0">
                <a:latin typeface="Aptos Display" panose="020B0004020202020204" pitchFamily="34" charset="0"/>
              </a:rPr>
              <a:t>BLC/WEC </a:t>
            </a:r>
            <a:br>
              <a:rPr lang="en-US" sz="2800" dirty="0">
                <a:latin typeface="Aptos Display" panose="020B0004020202020204" pitchFamily="34" charset="0"/>
              </a:rPr>
            </a:br>
            <a:r>
              <a:rPr lang="en-US" sz="2800" dirty="0">
                <a:latin typeface="Aptos Display" panose="020B0004020202020204" pitchFamily="34" charset="0"/>
              </a:rPr>
              <a:t>May 8, 2025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000" y="11911"/>
            <a:ext cx="271228" cy="7386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C757D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6C757D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6C757D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C757D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6C757D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C757D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E0955-894D-45DA-ABE5-DE6C344C69E3}"/>
              </a:ext>
            </a:extLst>
          </p:cNvPr>
          <p:cNvSpPr txBox="1"/>
          <p:nvPr/>
        </p:nvSpPr>
        <p:spPr>
          <a:xfrm>
            <a:off x="1462923" y="2180245"/>
            <a:ext cx="101247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4495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495A2"/>
                  </a:fgClr>
                  <a:bgClr>
                    <a:srgbClr val="4495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495A2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Maximizing Industry Partnerships in the Development of Baccalaureate 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4495A2">
                    <a:lumMod val="50000"/>
                  </a:srgbClr>
                </a:solidFill>
                <a:prstDash val="solid"/>
              </a:ln>
              <a:pattFill prst="narHorz">
                <a:fgClr>
                  <a:srgbClr val="4495A2"/>
                </a:fgClr>
                <a:bgClr>
                  <a:srgbClr val="4495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495A2">
                    <a:lumMod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4495A2">
                    <a:lumMod val="50000"/>
                  </a:srgbClr>
                </a:solidFill>
                <a:prstDash val="solid"/>
              </a:ln>
              <a:pattFill prst="narHorz">
                <a:fgClr>
                  <a:srgbClr val="4495A2"/>
                </a:fgClr>
                <a:bgClr>
                  <a:srgbClr val="4495A2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4495A2">
                    <a:lumMod val="50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E0481C29-28A8-97D8-1650-F3584E1B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56" y="421826"/>
            <a:ext cx="4257366" cy="13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5F5375-336B-AB41-94CE-80E8FF4F4B0D}"/>
              </a:ext>
            </a:extLst>
          </p:cNvPr>
          <p:cNvSpPr txBox="1">
            <a:spLocks/>
          </p:cNvSpPr>
          <p:nvPr/>
        </p:nvSpPr>
        <p:spPr>
          <a:xfrm>
            <a:off x="502152" y="315296"/>
            <a:ext cx="11061290" cy="12905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Collaborating partnerships are the strongest for meeting the needs of colleges, its students, and industries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EB312-A84E-3A42-8404-9DDA316F1FC2}"/>
              </a:ext>
            </a:extLst>
          </p:cNvPr>
          <p:cNvGrpSpPr/>
          <p:nvPr/>
        </p:nvGrpSpPr>
        <p:grpSpPr>
          <a:xfrm>
            <a:off x="4485885" y="6325681"/>
            <a:ext cx="3093824" cy="495475"/>
            <a:chOff x="3180877" y="1970531"/>
            <a:chExt cx="2807645" cy="1106424"/>
          </a:xfrm>
          <a:solidFill>
            <a:schemeClr val="accent2">
              <a:lumMod val="75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549DA3-972C-654A-80B3-2E565BAEAB47}"/>
                </a:ext>
              </a:extLst>
            </p:cNvPr>
            <p:cNvSpPr/>
            <p:nvPr/>
          </p:nvSpPr>
          <p:spPr>
            <a:xfrm>
              <a:off x="3180877" y="1970531"/>
              <a:ext cx="2807645" cy="1106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787673-E7D0-114A-906F-C0ED27EE842D}"/>
                </a:ext>
              </a:extLst>
            </p:cNvPr>
            <p:cNvSpPr txBox="1"/>
            <p:nvPr/>
          </p:nvSpPr>
          <p:spPr>
            <a:xfrm>
              <a:off x="3359150" y="2053726"/>
              <a:ext cx="2451099" cy="93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Challenges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99925F-CC1B-2846-8470-AEC45DB54825}"/>
              </a:ext>
            </a:extLst>
          </p:cNvPr>
          <p:cNvGrpSpPr/>
          <p:nvPr/>
        </p:nvGrpSpPr>
        <p:grpSpPr>
          <a:xfrm>
            <a:off x="8195010" y="1824717"/>
            <a:ext cx="3619119" cy="1407623"/>
            <a:chOff x="6173499" y="1290305"/>
            <a:chExt cx="2714339" cy="10557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890F85-A79B-4F4D-B29C-49B5877CE335}"/>
                </a:ext>
              </a:extLst>
            </p:cNvPr>
            <p:cNvSpPr txBox="1"/>
            <p:nvPr/>
          </p:nvSpPr>
          <p:spPr>
            <a:xfrm>
              <a:off x="6173499" y="1815108"/>
              <a:ext cx="2714339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3169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Leadership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 encouragement among partners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A0BDCC0-23DB-0745-98FD-A961273C7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554"/>
            <a:stretch/>
          </p:blipFill>
          <p:spPr>
            <a:xfrm>
              <a:off x="7214740" y="1290305"/>
              <a:ext cx="631859" cy="48935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816619-C128-E34D-95BD-97D335EA34D0}"/>
              </a:ext>
            </a:extLst>
          </p:cNvPr>
          <p:cNvGrpSpPr/>
          <p:nvPr/>
        </p:nvGrpSpPr>
        <p:grpSpPr>
          <a:xfrm>
            <a:off x="4970093" y="1458797"/>
            <a:ext cx="2307772" cy="1423675"/>
            <a:chOff x="3856112" y="1253900"/>
            <a:chExt cx="1730829" cy="10677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ED79FC-06C6-2145-99C0-F388B36E3F55}"/>
                </a:ext>
              </a:extLst>
            </p:cNvPr>
            <p:cNvSpPr txBox="1"/>
            <p:nvPr/>
          </p:nvSpPr>
          <p:spPr>
            <a:xfrm>
              <a:off x="3856112" y="1790742"/>
              <a:ext cx="1730829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Creation of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3169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shared goals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B539B03-BEAB-BD4F-955F-A970BF26B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925" b="13925"/>
            <a:stretch/>
          </p:blipFill>
          <p:spPr>
            <a:xfrm>
              <a:off x="4460428" y="1253900"/>
              <a:ext cx="522197" cy="52219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223FC6-C77A-6A42-AD7A-842DFC09CA8E}"/>
              </a:ext>
            </a:extLst>
          </p:cNvPr>
          <p:cNvGrpSpPr/>
          <p:nvPr/>
        </p:nvGrpSpPr>
        <p:grpSpPr>
          <a:xfrm>
            <a:off x="1033685" y="3930374"/>
            <a:ext cx="2906109" cy="1311260"/>
            <a:chOff x="749148" y="2879802"/>
            <a:chExt cx="2179582" cy="9834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15A8DD-FEC5-A34A-9994-3D8C4818338C}"/>
                </a:ext>
              </a:extLst>
            </p:cNvPr>
            <p:cNvSpPr txBox="1"/>
            <p:nvPr/>
          </p:nvSpPr>
          <p:spPr>
            <a:xfrm>
              <a:off x="749148" y="3332332"/>
              <a:ext cx="2179582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3169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Coordinated action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among partners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0FBFA30-1DF0-7C4E-A92D-C80A295B3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352"/>
            <a:stretch/>
          </p:blipFill>
          <p:spPr>
            <a:xfrm>
              <a:off x="1577840" y="2879802"/>
              <a:ext cx="522197" cy="44203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105CF7-76F2-1648-ABEA-ABB2B20DE7AD}"/>
              </a:ext>
            </a:extLst>
          </p:cNvPr>
          <p:cNvGrpSpPr/>
          <p:nvPr/>
        </p:nvGrpSpPr>
        <p:grpSpPr>
          <a:xfrm>
            <a:off x="3239293" y="5216644"/>
            <a:ext cx="5835913" cy="1424156"/>
            <a:chOff x="2489803" y="3539030"/>
            <a:chExt cx="4376935" cy="106811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0A5B0-6092-8141-9B17-73F05C7ACA8F}"/>
                </a:ext>
              </a:extLst>
            </p:cNvPr>
            <p:cNvSpPr txBox="1"/>
            <p:nvPr/>
          </p:nvSpPr>
          <p:spPr>
            <a:xfrm>
              <a:off x="2489803" y="4076233"/>
              <a:ext cx="4376935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Planning to institutionalize systemic changes and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3169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sustaining collaboration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89A6F7-1C63-104F-B858-59AA99B73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352"/>
            <a:stretch/>
          </p:blipFill>
          <p:spPr>
            <a:xfrm>
              <a:off x="4391062" y="3539030"/>
              <a:ext cx="574417" cy="48623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1CB06C-E47A-E44D-9558-5E397F1451BC}"/>
              </a:ext>
            </a:extLst>
          </p:cNvPr>
          <p:cNvGrpSpPr/>
          <p:nvPr/>
        </p:nvGrpSpPr>
        <p:grpSpPr>
          <a:xfrm>
            <a:off x="4704196" y="3408012"/>
            <a:ext cx="2906109" cy="1404000"/>
            <a:chOff x="3482206" y="2328347"/>
            <a:chExt cx="2179582" cy="10530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213787-5347-F048-955B-E9994922B20E}"/>
                </a:ext>
              </a:extLst>
            </p:cNvPr>
            <p:cNvSpPr txBox="1"/>
            <p:nvPr/>
          </p:nvSpPr>
          <p:spPr>
            <a:xfrm>
              <a:off x="3482206" y="2850432"/>
              <a:ext cx="2179582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Mechanisms of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3169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accountability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414DDA1-DDC4-0449-BFDF-26D9AA7C61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15762"/>
            <a:stretch/>
          </p:blipFill>
          <p:spPr>
            <a:xfrm>
              <a:off x="4284790" y="2328347"/>
              <a:ext cx="574417" cy="48387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5CFCB-C74C-D442-A0EF-BD06A8FE580F}"/>
              </a:ext>
            </a:extLst>
          </p:cNvPr>
          <p:cNvGrpSpPr/>
          <p:nvPr/>
        </p:nvGrpSpPr>
        <p:grpSpPr>
          <a:xfrm>
            <a:off x="8551514" y="3407652"/>
            <a:ext cx="2906109" cy="2054351"/>
            <a:chOff x="6854301" y="2340223"/>
            <a:chExt cx="3406812" cy="15407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279BB2-F813-6B46-9200-54096D34AECF}"/>
                </a:ext>
              </a:extLst>
            </p:cNvPr>
            <p:cNvSpPr txBox="1"/>
            <p:nvPr/>
          </p:nvSpPr>
          <p:spPr>
            <a:xfrm>
              <a:off x="6854301" y="3119239"/>
              <a:ext cx="3406812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3169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Strong monetary incentive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structure to pursue shared goals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2696AFB-A1BF-B843-A973-F922FA793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2640" y="2340223"/>
              <a:ext cx="790136" cy="83911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675AAC-750F-4640-AE24-8D06D770A119}"/>
              </a:ext>
            </a:extLst>
          </p:cNvPr>
          <p:cNvGrpSpPr/>
          <p:nvPr/>
        </p:nvGrpSpPr>
        <p:grpSpPr>
          <a:xfrm>
            <a:off x="-47622" y="1756848"/>
            <a:ext cx="4612841" cy="1650804"/>
            <a:chOff x="-415483" y="1162574"/>
            <a:chExt cx="3459631" cy="123810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F6E66DC-5422-FB4D-A202-52DE2B1E5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181"/>
            <a:stretch/>
          </p:blipFill>
          <p:spPr>
            <a:xfrm>
              <a:off x="1137766" y="1162574"/>
              <a:ext cx="695045" cy="568679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D019D2-46FE-0042-881D-EBEA34C19B9F}"/>
                </a:ext>
              </a:extLst>
            </p:cNvPr>
            <p:cNvSpPr/>
            <p:nvPr/>
          </p:nvSpPr>
          <p:spPr>
            <a:xfrm>
              <a:off x="-415483" y="1754346"/>
              <a:ext cx="3459631" cy="6463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670543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Planning on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3169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identifying partnership goals and participants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612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7038-4D44-478A-8DAE-FAC7BDFE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2" y="0"/>
            <a:ext cx="11598377" cy="141763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ptos Display" panose="020B0004020202020204" pitchFamily="34" charset="0"/>
              </a:rPr>
              <a:t>RAND work indicates many partnerships lack incorporating collaborative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B6D9B-DFC4-4519-8E1B-E23C9F7A6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8446" y="3096940"/>
            <a:ext cx="10758754" cy="352368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33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spcBef>
                <a:spcPts val="133"/>
              </a:spcBef>
              <a:buNone/>
            </a:pPr>
            <a:r>
              <a:rPr lang="en-US" sz="2200" dirty="0">
                <a:latin typeface="Aptos" panose="020B0004020202020204" pitchFamily="34" charset="0"/>
              </a:rPr>
              <a:t>Partnerships were led by staff with </a:t>
            </a:r>
            <a:r>
              <a:rPr lang="en-US" sz="2200" b="1" i="1" dirty="0">
                <a:latin typeface="Aptos" panose="020B0004020202020204" pitchFamily="34" charset="0"/>
              </a:rPr>
              <a:t>limited capacity and influence </a:t>
            </a:r>
            <a:r>
              <a:rPr lang="en-US" sz="2200" dirty="0">
                <a:solidFill>
                  <a:srgbClr val="0B3169"/>
                </a:solidFill>
                <a:latin typeface="Aptos" panose="020B0004020202020204" pitchFamily="34" charset="0"/>
              </a:rPr>
              <a:t>(lack of planning)</a:t>
            </a:r>
          </a:p>
          <a:p>
            <a:pPr marL="0" indent="0">
              <a:spcBef>
                <a:spcPts val="800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spcBef>
                <a:spcPts val="133"/>
              </a:spcBef>
              <a:buNone/>
            </a:pPr>
            <a:r>
              <a:rPr lang="en-US" sz="2200" dirty="0">
                <a:latin typeface="Aptos" panose="020B0004020202020204" pitchFamily="34" charset="0"/>
              </a:rPr>
              <a:t>Colleges and employers </a:t>
            </a:r>
            <a:r>
              <a:rPr lang="en-US" sz="2200" b="1" i="1" dirty="0">
                <a:latin typeface="Aptos" panose="020B0004020202020204" pitchFamily="34" charset="0"/>
              </a:rPr>
              <a:t>did not have adequate resources </a:t>
            </a:r>
            <a:r>
              <a:rPr lang="en-US" sz="2200" dirty="0">
                <a:solidFill>
                  <a:srgbClr val="0B3169"/>
                </a:solidFill>
                <a:latin typeface="Aptos" panose="020B0004020202020204" pitchFamily="34" charset="0"/>
              </a:rPr>
              <a:t>to build and sustain partnership 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 Building partnerships often relied on grant funds</a:t>
            </a:r>
          </a:p>
          <a:p>
            <a:pPr marL="0" indent="0">
              <a:spcBef>
                <a:spcPts val="800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spcBef>
                <a:spcPts val="133"/>
              </a:spcBef>
              <a:buNone/>
            </a:pPr>
            <a:r>
              <a:rPr lang="en-US" sz="2200" dirty="0">
                <a:latin typeface="Aptos" panose="020B0004020202020204" pitchFamily="34" charset="0"/>
              </a:rPr>
              <a:t>Colleges and employers tended to engage in coordinated activities </a:t>
            </a:r>
            <a:r>
              <a:rPr lang="en-US" sz="2200" b="1" dirty="0">
                <a:latin typeface="Aptos" panose="020B0004020202020204" pitchFamily="34" charset="0"/>
              </a:rPr>
              <a:t>addressing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b="1" i="1" dirty="0">
                <a:latin typeface="Aptos" panose="020B0004020202020204" pitchFamily="34" charset="0"/>
              </a:rPr>
              <a:t>short term goals</a:t>
            </a:r>
          </a:p>
          <a:p>
            <a:pPr marL="0" indent="0">
              <a:spcBef>
                <a:spcPts val="800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  <a:p>
            <a:pPr marL="609585" lvl="1" indent="0">
              <a:spcBef>
                <a:spcPts val="800"/>
              </a:spcBef>
              <a:buNone/>
            </a:pPr>
            <a:endParaRPr lang="en-US" sz="2200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862A7-353A-4379-A1A8-9EAC30831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52"/>
          <a:stretch/>
        </p:blipFill>
        <p:spPr>
          <a:xfrm>
            <a:off x="382161" y="5687921"/>
            <a:ext cx="672381" cy="589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A7851-60A2-4E27-831F-BE9D132F84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52"/>
          <a:stretch/>
        </p:blipFill>
        <p:spPr>
          <a:xfrm>
            <a:off x="302467" y="4457352"/>
            <a:ext cx="752075" cy="648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BC47AF-70F2-4CE0-AE11-3B36649A8C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81"/>
          <a:stretch/>
        </p:blipFill>
        <p:spPr>
          <a:xfrm>
            <a:off x="304800" y="3216477"/>
            <a:ext cx="752075" cy="64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D2393-D48E-4A52-9ABA-2DE76BC619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25" b="13925"/>
          <a:stretch/>
        </p:blipFill>
        <p:spPr>
          <a:xfrm>
            <a:off x="383984" y="1286235"/>
            <a:ext cx="696263" cy="696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1ABD23-47FE-021E-E7FC-CA72442395A2}"/>
              </a:ext>
            </a:extLst>
          </p:cNvPr>
          <p:cNvSpPr txBox="1"/>
          <p:nvPr/>
        </p:nvSpPr>
        <p:spPr>
          <a:xfrm>
            <a:off x="1128446" y="1303870"/>
            <a:ext cx="102376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In general,</a:t>
            </a: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limited strategic approaches </a:t>
            </a: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to building partnerships </a:t>
            </a:r>
            <a:r>
              <a:rPr lang="en-US" sz="2000" dirty="0">
                <a:solidFill>
                  <a:srgbClr val="0B3169"/>
                </a:solidFill>
                <a:latin typeface="Aptos" panose="020B0004020202020204" pitchFamily="34" charset="0"/>
              </a:rPr>
              <a:t>(lack of shared goals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)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Partnership communication efforts tended to lack coordination 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Partnerships between colleges and employers tended to be opportunistic 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Lack of clear vision or explanations how the partners would collaborate</a:t>
            </a:r>
          </a:p>
        </p:txBody>
      </p:sp>
    </p:spTree>
    <p:extLst>
      <p:ext uri="{BB962C8B-B14F-4D97-AF65-F5344CB8AC3E}">
        <p14:creationId xmlns:p14="http://schemas.microsoft.com/office/powerpoint/2010/main" val="34393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7038-4D44-478A-8DAE-FAC7BDFE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5191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New innovative ways for developing and leveraging industry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B6D9B-DFC4-4519-8E1B-E23C9F7A6E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581932"/>
            <a:ext cx="5360786" cy="359747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Creating new offices/leadership positions that focus on marketing and employer relationship development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Reports directly to Provost and President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Develops strategic vision for development and establishment of industry partners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Allocates resources to most meaningful relationships with an eye on mutual benefit and return on investment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9179D-503B-21A4-9835-C9B0EC65064C}"/>
              </a:ext>
            </a:extLst>
          </p:cNvPr>
          <p:cNvSpPr txBox="1"/>
          <p:nvPr/>
        </p:nvSpPr>
        <p:spPr>
          <a:xfrm>
            <a:off x="6516416" y="2581932"/>
            <a:ext cx="5360786" cy="2282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Restructuring advisory boards</a:t>
            </a:r>
          </a:p>
          <a:p>
            <a:pPr marL="228600" indent="-283464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Develops two-tiered boards </a:t>
            </a:r>
          </a:p>
          <a:p>
            <a:pPr marL="228600" indent="-283464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Includes diverse board  members to provide a variety of perspectives</a:t>
            </a:r>
          </a:p>
          <a:p>
            <a:pPr marL="609585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6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D48606-BBD1-BEAC-CBA2-114DDF14342A}"/>
              </a:ext>
            </a:extLst>
          </p:cNvPr>
          <p:cNvSpPr txBox="1">
            <a:spLocks/>
          </p:cNvSpPr>
          <p:nvPr/>
        </p:nvSpPr>
        <p:spPr>
          <a:xfrm>
            <a:off x="283779" y="182642"/>
            <a:ext cx="10972800" cy="15743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i="0" kern="12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New innovative ways for developing and leveraging industry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B6D9B-DFC4-4519-8E1B-E23C9F7A6E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178" y="2665685"/>
            <a:ext cx="5500477" cy="3597470"/>
          </a:xfrm>
        </p:spPr>
        <p:txBody>
          <a:bodyPr vert="horz" lIns="0" tIns="45720" rIns="91440" bIns="45720" rtlCol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Establishing regional consortium that brings together colleges and industries serving a specific region within state or across states</a:t>
            </a:r>
          </a:p>
          <a:p>
            <a:pPr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Develops network of connections and communication with employers and associations</a:t>
            </a:r>
          </a:p>
          <a:p>
            <a:pPr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Addresses common needs and pools resources</a:t>
            </a:r>
          </a:p>
          <a:p>
            <a:pPr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continuous structure for collaboration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603E5-97DF-A6A5-BD58-AB3D1B2E52B4}"/>
              </a:ext>
            </a:extLst>
          </p:cNvPr>
          <p:cNvSpPr txBox="1"/>
          <p:nvPr/>
        </p:nvSpPr>
        <p:spPr>
          <a:xfrm>
            <a:off x="6989379" y="2688677"/>
            <a:ext cx="4267200" cy="35974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100" b="1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Building research capacity to collect employment data to inform programs</a:t>
            </a:r>
          </a:p>
          <a:p>
            <a:pPr marL="342900" marR="0" lvl="1" indent="-342900" fontAlgn="auto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Analyzes Unemployment Insurance (UI) reports</a:t>
            </a:r>
          </a:p>
          <a:p>
            <a:pPr marL="342900" marR="0" lvl="1" indent="-342900" fontAlgn="auto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Develops new methods for surveying students/graduates and employers</a:t>
            </a:r>
          </a:p>
        </p:txBody>
      </p:sp>
    </p:spTree>
    <p:extLst>
      <p:ext uri="{BB962C8B-B14F-4D97-AF65-F5344CB8AC3E}">
        <p14:creationId xmlns:p14="http://schemas.microsoft.com/office/powerpoint/2010/main" val="222566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C3E-9622-4959-A9C0-7B8D58A5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679" y="409013"/>
            <a:ext cx="12311020" cy="14176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Recommendations: </a:t>
            </a:r>
            <a:b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Initial Steps for Strengthening Partnerships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0DD68-953C-548F-7388-325CCFA7E4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43679" y="21910"/>
            <a:ext cx="12311020" cy="69028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84DB1-3415-498F-A5E4-57E419BFC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9976" y="2141425"/>
            <a:ext cx="9104670" cy="40228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Develop a strategic vision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Include all partners in strategic planning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Inventory current and potential partners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Develop a rubric for managing partnerships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Develop procedures for documenting partnership activities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Pay attention to staffing needs and partners’ capacity</a:t>
            </a:r>
          </a:p>
          <a:p>
            <a:pPr>
              <a:spcBef>
                <a:spcPts val="1600"/>
              </a:spcBef>
            </a:pPr>
            <a:endParaRPr lang="en-US" b="1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US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5AD13D-296F-B74B-9EB0-3F4D4678E498}"/>
              </a:ext>
            </a:extLst>
          </p:cNvPr>
          <p:cNvSpPr txBox="1"/>
          <p:nvPr/>
        </p:nvSpPr>
        <p:spPr>
          <a:xfrm>
            <a:off x="11706814" y="6479069"/>
            <a:ext cx="4591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509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315"/>
          <p:cNvPicPr preferRelativeResize="0"/>
          <p:nvPr/>
        </p:nvPicPr>
        <p:blipFill rotWithShape="1">
          <a:blip r:embed="rId2">
            <a:alphaModFix/>
          </a:blip>
          <a:srcRect l="1544" r="1029" b="5480"/>
          <a:stretch/>
        </p:blipFill>
        <p:spPr>
          <a:xfrm>
            <a:off x="86631" y="31586"/>
            <a:ext cx="12048661" cy="6789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9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9511-1D11-404C-AB60-79DDA91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55" y="793065"/>
            <a:ext cx="10999889" cy="14176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ptos Black" panose="020B0004020202020204" pitchFamily="34" charset="0"/>
              </a:rPr>
              <a:t>Partnership Levels of Engagement</a:t>
            </a:r>
            <a:endParaRPr lang="en-US" b="0" dirty="0">
              <a:latin typeface="Aptos Black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745CAA-3FCE-B6D4-9C9A-C3C6E6C2DB06}"/>
              </a:ext>
            </a:extLst>
          </p:cNvPr>
          <p:cNvGrpSpPr/>
          <p:nvPr/>
        </p:nvGrpSpPr>
        <p:grpSpPr>
          <a:xfrm>
            <a:off x="302300" y="2376734"/>
            <a:ext cx="4026704" cy="1825291"/>
            <a:chOff x="302300" y="2376734"/>
            <a:chExt cx="4026704" cy="18252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FC0DC1-AE09-41E3-80AB-6D1F3C231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6155" y="2376734"/>
              <a:ext cx="2298991" cy="152829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A12E93-29B3-4FDD-BFFB-E2D621748230}"/>
                </a:ext>
              </a:extLst>
            </p:cNvPr>
            <p:cNvSpPr txBox="1"/>
            <p:nvPr/>
          </p:nvSpPr>
          <p:spPr>
            <a:xfrm>
              <a:off x="302300" y="3658351"/>
              <a:ext cx="4026704" cy="543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Community Colleges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792FC2-F077-E851-0C23-9C94E5B32F65}"/>
              </a:ext>
            </a:extLst>
          </p:cNvPr>
          <p:cNvGrpSpPr/>
          <p:nvPr/>
        </p:nvGrpSpPr>
        <p:grpSpPr>
          <a:xfrm>
            <a:off x="8765908" y="2233864"/>
            <a:ext cx="1992854" cy="2016088"/>
            <a:chOff x="8765908" y="2233864"/>
            <a:chExt cx="1992854" cy="20160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98F048-9BD4-4690-9A55-3898A4AF6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3343" y="2233864"/>
              <a:ext cx="1557985" cy="15579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FF250-30BB-46D1-9F8C-73693441B284}"/>
                </a:ext>
              </a:extLst>
            </p:cNvPr>
            <p:cNvSpPr txBox="1"/>
            <p:nvPr/>
          </p:nvSpPr>
          <p:spPr>
            <a:xfrm>
              <a:off x="8765908" y="3706277"/>
              <a:ext cx="1992854" cy="543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Businesses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8A4BEC-254C-8F12-05E4-7B19446EBED6}"/>
              </a:ext>
            </a:extLst>
          </p:cNvPr>
          <p:cNvGrpSpPr/>
          <p:nvPr/>
        </p:nvGrpSpPr>
        <p:grpSpPr>
          <a:xfrm>
            <a:off x="4501320" y="2906687"/>
            <a:ext cx="3010980" cy="1343265"/>
            <a:chOff x="4501320" y="2906687"/>
            <a:chExt cx="3010980" cy="134326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0851C1E-E25E-47F4-BD9B-1EF65DBAB3AC}"/>
                </a:ext>
              </a:extLst>
            </p:cNvPr>
            <p:cNvCxnSpPr>
              <a:cxnSpLocks/>
            </p:cNvCxnSpPr>
            <p:nvPr/>
          </p:nvCxnSpPr>
          <p:spPr>
            <a:xfrm>
              <a:off x="4501320" y="3756499"/>
              <a:ext cx="3010980" cy="0"/>
            </a:xfrm>
            <a:prstGeom prst="straightConnector1">
              <a:avLst/>
            </a:prstGeom>
            <a:ln w="31750">
              <a:solidFill>
                <a:schemeClr val="bg1">
                  <a:lumMod val="65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19ED9F-882A-9E4F-8414-6674ECC35DD0}"/>
                </a:ext>
              </a:extLst>
            </p:cNvPr>
            <p:cNvSpPr/>
            <p:nvPr/>
          </p:nvSpPr>
          <p:spPr>
            <a:xfrm>
              <a:off x="5461907" y="3492852"/>
              <a:ext cx="1219200" cy="47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AA6228-4243-FD4E-A84A-860483CD6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181"/>
            <a:stretch/>
          </p:blipFill>
          <p:spPr>
            <a:xfrm>
              <a:off x="5250632" y="2906687"/>
              <a:ext cx="1641751" cy="134326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F1773F-A0BA-8C60-6079-F7D9D1AB953B}"/>
              </a:ext>
            </a:extLst>
          </p:cNvPr>
          <p:cNvGrpSpPr/>
          <p:nvPr/>
        </p:nvGrpSpPr>
        <p:grpSpPr>
          <a:xfrm>
            <a:off x="4208052" y="4452483"/>
            <a:ext cx="3743527" cy="1475232"/>
            <a:chOff x="4208052" y="4452483"/>
            <a:chExt cx="3743527" cy="14752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BB9C22-C33A-489A-8CAA-BCD36E257A12}"/>
                </a:ext>
              </a:extLst>
            </p:cNvPr>
            <p:cNvSpPr/>
            <p:nvPr/>
          </p:nvSpPr>
          <p:spPr>
            <a:xfrm>
              <a:off x="4208052" y="4452483"/>
              <a:ext cx="3743527" cy="14752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94294F-7E57-45FC-82FF-F97B7069DFFA}"/>
                </a:ext>
              </a:extLst>
            </p:cNvPr>
            <p:cNvSpPr txBox="1"/>
            <p:nvPr/>
          </p:nvSpPr>
          <p:spPr>
            <a:xfrm>
              <a:off x="4445749" y="4512991"/>
              <a:ext cx="3268132" cy="913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Level 2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Cooperation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99A784-B26E-433B-A97C-DCDADA1781B1}"/>
              </a:ext>
            </a:extLst>
          </p:cNvPr>
          <p:cNvGrpSpPr/>
          <p:nvPr/>
        </p:nvGrpSpPr>
        <p:grpSpPr>
          <a:xfrm>
            <a:off x="7961690" y="4452483"/>
            <a:ext cx="3743527" cy="1475232"/>
            <a:chOff x="7961690" y="4452483"/>
            <a:chExt cx="3743527" cy="14752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2783A0-1369-472F-BDE8-DBBBD46C318D}"/>
                </a:ext>
              </a:extLst>
            </p:cNvPr>
            <p:cNvSpPr/>
            <p:nvPr/>
          </p:nvSpPr>
          <p:spPr>
            <a:xfrm>
              <a:off x="7961690" y="4452483"/>
              <a:ext cx="3743527" cy="14752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27FC92-8CA4-4B89-886B-5246C21FE4D1}"/>
                </a:ext>
              </a:extLst>
            </p:cNvPr>
            <p:cNvSpPr txBox="1"/>
            <p:nvPr/>
          </p:nvSpPr>
          <p:spPr>
            <a:xfrm>
              <a:off x="8001575" y="4512991"/>
              <a:ext cx="3663756" cy="135421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Level 3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Collaboration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999856-98FA-FC08-B707-DD2E5BB55C9F}"/>
              </a:ext>
            </a:extLst>
          </p:cNvPr>
          <p:cNvGrpSpPr/>
          <p:nvPr/>
        </p:nvGrpSpPr>
        <p:grpSpPr>
          <a:xfrm>
            <a:off x="454692" y="4452483"/>
            <a:ext cx="3743527" cy="1475232"/>
            <a:chOff x="454692" y="4452483"/>
            <a:chExt cx="3743527" cy="14752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070CD0-6D4B-457A-B1DD-84F3E677DCFE}"/>
                </a:ext>
              </a:extLst>
            </p:cNvPr>
            <p:cNvSpPr/>
            <p:nvPr/>
          </p:nvSpPr>
          <p:spPr>
            <a:xfrm>
              <a:off x="454692" y="4452483"/>
              <a:ext cx="3743527" cy="14752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E3483F-0414-4E65-A668-672A4B325619}"/>
                </a:ext>
              </a:extLst>
            </p:cNvPr>
            <p:cNvSpPr txBox="1"/>
            <p:nvPr/>
          </p:nvSpPr>
          <p:spPr>
            <a:xfrm>
              <a:off x="494577" y="4512991"/>
              <a:ext cx="3663756" cy="13542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Level 1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Networking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5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Employer Engagement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998" y="753217"/>
            <a:ext cx="787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993" y="1299024"/>
            <a:ext cx="1072606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According to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88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Jobs for the Future’s 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88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42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4267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 Resource Guide to Engaging Employers</a:t>
            </a:r>
            <a:r>
              <a:rPr kumimoji="0" lang="en-US" altLang="en-US" sz="42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there are identifiable qualities of 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successful engagement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3364" y="5253204"/>
            <a:ext cx="1142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3284" y="5109542"/>
            <a:ext cx="570752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12700">
                  <a:solidFill>
                    <a:srgbClr val="9AD3E9">
                      <a:lumMod val="50000"/>
                    </a:srgbClr>
                  </a:solidFill>
                  <a:prstDash val="solid"/>
                </a:ln>
                <a:solidFill>
                  <a:srgbClr val="A4B4EA">
                    <a:lumMod val="75000"/>
                  </a:srgbClr>
                </a:solidFill>
                <a:effectLst>
                  <a:innerShdw blurRad="177800">
                    <a:srgbClr val="9AD3E9">
                      <a:lumMod val="50000"/>
                    </a:srgbClr>
                  </a:innerShdw>
                </a:effectLst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https://bit.ly/2JAvydh</a:t>
            </a:r>
            <a:endParaRPr kumimoji="0" lang="en-US" sz="4267" b="1" i="0" u="none" strike="noStrike" kern="1200" cap="none" spc="0" normalizeH="0" baseline="0" noProof="0" dirty="0">
              <a:ln w="12700">
                <a:solidFill>
                  <a:srgbClr val="9AD3E9">
                    <a:lumMod val="50000"/>
                  </a:srgbClr>
                </a:solidFill>
                <a:prstDash val="solid"/>
              </a:ln>
              <a:solidFill>
                <a:srgbClr val="A4B4EA">
                  <a:lumMod val="75000"/>
                </a:srgbClr>
              </a:solidFill>
              <a:effectLst>
                <a:innerShdw blurRad="177800">
                  <a:srgbClr val="9AD3E9">
                    <a:lumMod val="50000"/>
                  </a:srgbClr>
                </a:inn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9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Employer Engagement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34885" y="2521896"/>
            <a:ext cx="10209092" cy="3157532"/>
            <a:chOff x="1006725" y="3303244"/>
            <a:chExt cx="6750910" cy="2590556"/>
          </a:xfrm>
        </p:grpSpPr>
        <p:sp>
          <p:nvSpPr>
            <p:cNvPr id="8" name="TextBox 7"/>
            <p:cNvSpPr txBox="1"/>
            <p:nvPr/>
          </p:nvSpPr>
          <p:spPr>
            <a:xfrm>
              <a:off x="1006725" y="3303244"/>
              <a:ext cx="3456384" cy="2590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Continuous</a:t>
              </a:r>
            </a:p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Strategic</a:t>
              </a:r>
            </a:p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Mutually valuable</a:t>
              </a:r>
            </a:p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Wide-ranging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3461" y="3303244"/>
              <a:ext cx="3404174" cy="2590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Comprehensive</a:t>
              </a:r>
            </a:p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Intensive</a:t>
              </a:r>
            </a:p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Empowering</a:t>
              </a:r>
            </a:p>
            <a:p>
              <a:pPr marL="457189" marR="0" lvl="0" indent="-457189" algn="l" defTabSz="121917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Institutionally Varied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4505" y="1063000"/>
            <a:ext cx="3775393" cy="88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88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These include:</a:t>
            </a:r>
          </a:p>
        </p:txBody>
      </p:sp>
    </p:spTree>
    <p:extLst>
      <p:ext uri="{BB962C8B-B14F-4D97-AF65-F5344CB8AC3E}">
        <p14:creationId xmlns:p14="http://schemas.microsoft.com/office/powerpoint/2010/main" val="33612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334" y="3840111"/>
            <a:ext cx="4939666" cy="2542810"/>
          </a:xfrm>
        </p:spPr>
        <p:txBody>
          <a:bodyPr anchor="b">
            <a:normAutofit/>
          </a:bodyPr>
          <a:lstStyle/>
          <a:p>
            <a:r>
              <a:rPr lang="en-US" dirty="0"/>
              <a:t>Level of Engagement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5E83A-A040-4D56-9D0C-403C56F21D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1397" y="4425131"/>
            <a:ext cx="5198269" cy="23050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Reflect on your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Share thoughts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4E3576-B9C7-4E7B-A5E8-CD9E30A5025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t="16052" b="7724"/>
          <a:stretch/>
        </p:blipFill>
        <p:spPr>
          <a:xfrm>
            <a:off x="-1" y="0"/>
            <a:ext cx="12192001" cy="4208207"/>
          </a:xfrm>
          <a:noFill/>
        </p:spPr>
      </p:pic>
    </p:spTree>
    <p:extLst>
      <p:ext uri="{BB962C8B-B14F-4D97-AF65-F5344CB8AC3E}">
        <p14:creationId xmlns:p14="http://schemas.microsoft.com/office/powerpoint/2010/main" val="324989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378C-D7E1-334B-2FBD-6B2712E4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821AB0-9C02-CCFC-E80A-2E651BA65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797714"/>
              </p:ext>
            </p:extLst>
          </p:nvPr>
        </p:nvGraphicFramePr>
        <p:xfrm>
          <a:off x="3721101" y="280037"/>
          <a:ext cx="8128000" cy="629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15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Ladder of Employer Engagement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96459" y="348460"/>
            <a:ext cx="9069916" cy="1123189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819964"/>
              </p:ext>
            </p:extLst>
          </p:nvPr>
        </p:nvGraphicFramePr>
        <p:xfrm>
          <a:off x="1521642" y="694302"/>
          <a:ext cx="7848498" cy="4315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506">
                <a:tc>
                  <a:txBody>
                    <a:bodyPr/>
                    <a:lstStyle/>
                    <a:p>
                      <a:pPr marL="401638" marR="0" indent="227013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40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n-US" sz="1400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400" spc="1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400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400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orking</a:t>
                      </a:r>
                      <a:r>
                        <a:rPr lang="en-US" sz="140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indent="-15875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400" spc="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</a:t>
                      </a:r>
                      <a:r>
                        <a:rPr lang="en-US" sz="1400" spc="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ategic</a:t>
                      </a:r>
                      <a:r>
                        <a:rPr lang="en-US" sz="1400" spc="255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7681" y="1699896"/>
          <a:ext cx="11956638" cy="47647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29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5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29" marR="91429" marT="60949" marB="60949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Level I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Level II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Level III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Level IV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Level V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351"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32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Key Employer Role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Advising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Capacity-building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Co-designing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Convening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Leading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877"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32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Stage of Relationship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Initial contact /</a:t>
                      </a:r>
                      <a:br>
                        <a:rPr kumimoji="0" lang="en-US" alt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alt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new relationship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Establishing trust and credibility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Working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relationship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Trusted provider and collaborator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Full strategic partner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5840"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Activity Examples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Discuss hiring needs, skills, competences, advise on curriculum, contract training, hire graduates.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Job site tours; speakers; mock interviews, internships,</a:t>
                      </a:r>
                      <a:b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needs assessment, loan/donate equipment, recruiting</a:t>
                      </a:r>
                      <a:endParaRPr kumimoji="0" lang="en-US" altLang="en-US" sz="1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Curriculum/pathway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development, adjunct faculty and preceptors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College-employer, sectorial, partnerships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7625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Multi-employer/</a:t>
                      </a:r>
                      <a:b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altLang="en-US" sz="19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multi-college partnerships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39504-0FF4-9E4C-1410-5CC67F5FA2A3}"/>
              </a:ext>
            </a:extLst>
          </p:cNvPr>
          <p:cNvSpPr txBox="1"/>
          <p:nvPr/>
        </p:nvSpPr>
        <p:spPr>
          <a:xfrm>
            <a:off x="579766" y="449937"/>
            <a:ext cx="6637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2787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Facilitated Work</a:t>
            </a:r>
          </a:p>
        </p:txBody>
      </p:sp>
      <p:pic>
        <p:nvPicPr>
          <p:cNvPr id="7" name="Picture 6" descr="A rear view mirror of a car&#10;&#10;Description automatically generated">
            <a:extLst>
              <a:ext uri="{FF2B5EF4-FFF2-40B4-BE49-F238E27FC236}">
                <a16:creationId xmlns:a16="http://schemas.microsoft.com/office/drawing/2014/main" id="{48A9CA73-60EB-46AC-A4E7-9306097C6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4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5704" y="1499129"/>
            <a:ext cx="4605633" cy="385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5615FF-E0FE-0C51-5C52-8DA5DB972D7B}"/>
              </a:ext>
            </a:extLst>
          </p:cNvPr>
          <p:cNvSpPr txBox="1">
            <a:spLocks/>
          </p:cNvSpPr>
          <p:nvPr/>
        </p:nvSpPr>
        <p:spPr>
          <a:xfrm>
            <a:off x="668593" y="1499129"/>
            <a:ext cx="6754761" cy="53989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What are some of your best existing partnerships?</a:t>
            </a:r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What works well?</a:t>
            </a:r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What may be the blind spots?</a:t>
            </a:r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Next steps</a:t>
            </a:r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FontTx/>
              <a:buAutoNum type="arabicPeriod"/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7E68C-7E8A-1A95-61AB-AB3885698A8F}"/>
              </a:ext>
            </a:extLst>
          </p:cNvPr>
          <p:cNvSpPr txBox="1">
            <a:spLocks/>
          </p:cNvSpPr>
          <p:nvPr/>
        </p:nvSpPr>
        <p:spPr>
          <a:xfrm>
            <a:off x="2997199" y="3302000"/>
            <a:ext cx="8509503" cy="276352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For more information on the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WA State Center of Excellence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contact: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600" dirty="0"/>
              <a:t>Dan Ferguson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600" dirty="0">
                <a:hlinkClick r:id="rId2"/>
              </a:rPr>
              <a:t>dferguson@yvcc.edu</a:t>
            </a:r>
            <a:endParaRPr lang="en-US" sz="46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 descr="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340A3E6F-6205-328A-6ECF-CDC410F15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14" y="263332"/>
            <a:ext cx="48863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26298-64FD-5A97-C6E1-8F8352592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AF384B-9E24-26AC-BA1F-171D949C89E3}"/>
              </a:ext>
            </a:extLst>
          </p:cNvPr>
          <p:cNvSpPr txBox="1"/>
          <p:nvPr/>
        </p:nvSpPr>
        <p:spPr>
          <a:xfrm>
            <a:off x="0" y="570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27874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Allied Health COE- Primary Role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27874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8D85C0-06E2-80A9-C2C3-4AD8B5F7C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65" y="820279"/>
            <a:ext cx="5363750" cy="4856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12343-ACCD-8AB3-6D5B-B374CAD33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51" y="4990482"/>
            <a:ext cx="3844977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934" y="859065"/>
            <a:ext cx="66247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marR="0" lvl="0" indent="-231769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Statewide leadership in workforce </a:t>
            </a:r>
            <a:b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education and training within the </a:t>
            </a:r>
            <a:b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health care sector.</a:t>
            </a:r>
          </a:p>
          <a:p>
            <a:pPr marL="231769" marR="0" lvl="1" indent="-231769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Point of Contact/Resource HUB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for industry trends, best practices,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innovative curriculum and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professional development activities.</a:t>
            </a:r>
          </a:p>
          <a:p>
            <a:pPr marL="231769" marR="0" lvl="1" indent="-231769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Maximize resources by bringing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together workforce education and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industry partners in order to develop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highly skilled employee. </a:t>
            </a:r>
          </a:p>
        </p:txBody>
      </p:sp>
    </p:spTree>
    <p:extLst>
      <p:ext uri="{BB962C8B-B14F-4D97-AF65-F5344CB8AC3E}">
        <p14:creationId xmlns:p14="http://schemas.microsoft.com/office/powerpoint/2010/main" val="26041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WA Centers of Excellence’s Core Expectations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6B5BEEC-4DA3-48FE-BC7B-823BEE1F0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698628"/>
              </p:ext>
            </p:extLst>
          </p:nvPr>
        </p:nvGraphicFramePr>
        <p:xfrm>
          <a:off x="1120000" y="1825625"/>
          <a:ext cx="1023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687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spcFirstLastPara="1" vert="horz" lIns="91425" tIns="91425" rIns="91425" bIns="91425" rtlCol="0" anchor="b" anchorCtr="0">
            <a:normAutofit/>
          </a:bodyPr>
          <a:lstStyle/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Collaboration / Collective Impact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“Effectively, change is almost impossible without industry-wide collaboration, cooperation, and consensus.”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Simon Mainwaring</a:t>
            </a:r>
          </a:p>
        </p:txBody>
      </p:sp>
      <p:pic>
        <p:nvPicPr>
          <p:cNvPr id="161" name="Picture 160" descr="Hands holding each other">
            <a:extLst>
              <a:ext uri="{FF2B5EF4-FFF2-40B4-BE49-F238E27FC236}">
                <a16:creationId xmlns:a16="http://schemas.microsoft.com/office/drawing/2014/main" id="{B84DA9E1-AB3D-5487-95F7-F78C4C83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00" r="20949" b="-1"/>
          <a:stretch/>
        </p:blipFill>
        <p:spPr>
          <a:xfrm>
            <a:off x="6096000" y="10"/>
            <a:ext cx="611822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5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0327" y="2726179"/>
            <a:ext cx="3711345" cy="14056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267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" pitchFamily="34" charset="0"/>
              </a:rPr>
              <a:t>Collective Impact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7007" y="3494297"/>
            <a:ext cx="213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Mutually Reinforcing Activities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5515" y="5257432"/>
            <a:ext cx="284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Shared Impact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979722" y="3617247"/>
            <a:ext cx="437645" cy="4096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Donut 24"/>
          <p:cNvSpPr/>
          <p:nvPr/>
        </p:nvSpPr>
        <p:spPr>
          <a:xfrm>
            <a:off x="4261283" y="5257432"/>
            <a:ext cx="502381" cy="50646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2088" y="849455"/>
            <a:ext cx="425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Shared Responsibility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0148" y="2263259"/>
            <a:ext cx="309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Mutual Benefit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541E569-8D79-4DDE-8629-9E78F0557A1A}"/>
              </a:ext>
            </a:extLst>
          </p:cNvPr>
          <p:cNvSpPr/>
          <p:nvPr/>
        </p:nvSpPr>
        <p:spPr>
          <a:xfrm>
            <a:off x="8420761" y="2296792"/>
            <a:ext cx="429387" cy="429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41">
            <a:extLst>
              <a:ext uri="{FF2B5EF4-FFF2-40B4-BE49-F238E27FC236}">
                <a16:creationId xmlns:a16="http://schemas.microsoft.com/office/drawing/2014/main" id="{2F1E2F06-1EC9-44C2-A25C-D899411205A7}"/>
              </a:ext>
            </a:extLst>
          </p:cNvPr>
          <p:cNvSpPr/>
          <p:nvPr/>
        </p:nvSpPr>
        <p:spPr>
          <a:xfrm>
            <a:off x="4512474" y="813241"/>
            <a:ext cx="527409" cy="53409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1" name="Picture Placeholder 20" descr="A group of people working on a project&#10;&#10;AI-generated content may be incorrect.">
            <a:extLst>
              <a:ext uri="{FF2B5EF4-FFF2-40B4-BE49-F238E27FC236}">
                <a16:creationId xmlns:a16="http://schemas.microsoft.com/office/drawing/2014/main" id="{9FC37D0D-1D9C-E47E-A070-FF12A021BB96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>
            <a:fillRect/>
          </a:stretch>
        </p:blipFill>
        <p:spPr/>
      </p:pic>
      <p:pic>
        <p:nvPicPr>
          <p:cNvPr id="28" name="Picture Placeholder 27" descr="A group of people working on a gear&#10;&#10;AI-generated content may be incorrect.">
            <a:extLst>
              <a:ext uri="{FF2B5EF4-FFF2-40B4-BE49-F238E27FC236}">
                <a16:creationId xmlns:a16="http://schemas.microsoft.com/office/drawing/2014/main" id="{23E2CBE1-1C4E-A1E7-7DD4-E7221DB2724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>
            <a:fillRect/>
          </a:stretch>
        </p:blipFill>
        <p:spPr/>
      </p:pic>
      <p:sp>
        <p:nvSpPr>
          <p:cNvPr id="29" name="Star: 12 Points 28">
            <a:extLst>
              <a:ext uri="{FF2B5EF4-FFF2-40B4-BE49-F238E27FC236}">
                <a16:creationId xmlns:a16="http://schemas.microsoft.com/office/drawing/2014/main" id="{13F427B4-37F1-2835-B5EE-0F4885DDC8A5}"/>
              </a:ext>
            </a:extLst>
          </p:cNvPr>
          <p:cNvSpPr/>
          <p:nvPr/>
        </p:nvSpPr>
        <p:spPr>
          <a:xfrm>
            <a:off x="3990879" y="1863462"/>
            <a:ext cx="4234488" cy="2928000"/>
          </a:xfrm>
          <a:prstGeom prst="star12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374" y="1601200"/>
            <a:ext cx="75230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Four counterintuitive principles:</a:t>
            </a:r>
          </a:p>
          <a:p>
            <a:pPr lvl="1" defTabSz="457200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Bold"/>
                <a:ea typeface="+mn-ea"/>
                <a:cs typeface="+mn-cs"/>
              </a:rPr>
              <a:t>Mission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not Organization.</a:t>
            </a:r>
          </a:p>
          <a:p>
            <a:pPr lvl="1" defTabSz="457200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Bold"/>
                <a:ea typeface="+mn-ea"/>
                <a:cs typeface="+mn-cs"/>
              </a:rPr>
              <a:t>Node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not Hub.</a:t>
            </a:r>
          </a:p>
          <a:p>
            <a:pPr lvl="1" defTabSz="457200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Bold"/>
                <a:ea typeface="+mn-ea"/>
                <a:cs typeface="+mn-cs"/>
              </a:rPr>
              <a:t>Humility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not Brand.</a:t>
            </a:r>
          </a:p>
          <a:p>
            <a:pPr lvl="1" defTabSz="457200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Bold"/>
                <a:ea typeface="+mn-ea"/>
                <a:cs typeface="+mn-cs"/>
              </a:rPr>
              <a:t>Trust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not Control.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>
            <a:off x="1981200" y="58674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“The Networked Nonprofit” by Jane Wei-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Skillern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and Sonia Marciano (2008)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EA"/>
                </a:solidFill>
                <a:latin typeface="Calibri" panose="020F0502020204030204" pitchFamily="34" charset="0"/>
                <a:hlinkClick r:id="rId3"/>
              </a:rPr>
              <a:t>https://ssir.org/articles/entry/the_networked_nonprofit</a:t>
            </a:r>
            <a:endParaRPr lang="en-US" sz="1800" dirty="0">
              <a:solidFill>
                <a:srgbClr val="0000EA"/>
              </a:solidFill>
              <a:latin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AF014-2535-4EAE-8FAA-209A26A1603E}"/>
              </a:ext>
            </a:extLst>
          </p:cNvPr>
          <p:cNvSpPr txBox="1"/>
          <p:nvPr/>
        </p:nvSpPr>
        <p:spPr>
          <a:xfrm>
            <a:off x="2279374" y="6778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 Mindset Shift.</a:t>
            </a:r>
          </a:p>
        </p:txBody>
      </p:sp>
    </p:spTree>
    <p:extLst>
      <p:ext uri="{BB962C8B-B14F-4D97-AF65-F5344CB8AC3E}">
        <p14:creationId xmlns:p14="http://schemas.microsoft.com/office/powerpoint/2010/main" val="2254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8968-D337-C14F-62ED-C1BCDA2D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Key Tensions in Collaboration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US" sz="2000" dirty="0"/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3CE852F6-FCA0-4CD0-782D-C983C7D7F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165442"/>
              </p:ext>
            </p:extLst>
          </p:nvPr>
        </p:nvGraphicFramePr>
        <p:xfrm>
          <a:off x="394138" y="993228"/>
          <a:ext cx="10959661" cy="367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36CBF0-F410-53E7-7C11-CC690C7DB1E4}"/>
              </a:ext>
            </a:extLst>
          </p:cNvPr>
          <p:cNvSpPr txBox="1"/>
          <p:nvPr/>
        </p:nvSpPr>
        <p:spPr>
          <a:xfrm>
            <a:off x="3167366" y="4541754"/>
            <a:ext cx="617773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Examples: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Hospital Employee Education Training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WA State Patient Navigation Certificate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Supporting innovation in primary care </a:t>
            </a:r>
          </a:p>
        </p:txBody>
      </p:sp>
    </p:spTree>
    <p:extLst>
      <p:ext uri="{BB962C8B-B14F-4D97-AF65-F5344CB8AC3E}">
        <p14:creationId xmlns:p14="http://schemas.microsoft.com/office/powerpoint/2010/main" val="33321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7A6F9-44DB-47A4-93CA-41D5455B4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8" y="240531"/>
            <a:ext cx="10972803" cy="58808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Karam, Rita T., Charles A. Goldman, and Monica Rico, Career Services and College-Employer Partnership Practices in Community Colleges: Colleges in California, Ohio, and Texas, RAND Corporation (RR-A1873-1), 2022</a:t>
            </a: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https://www.rand.org/pubs/research_reports/RRA1873-1.html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 Karam is a senior policy researcher at the RAND Corporation. She investigates post-secondary education and K–12 reforms. She researches postsecondary interventions and restructuring, college-industry partnerships, workforce development, career pathways and alignment between K–12 and postsecondary institutions, adult education, and career services and advising interventions.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rgbClr val="333333"/>
              </a:solidFill>
              <a:latin typeface="suisse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For more information on RAND research contact: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Dr. Rita Karam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hlinkClick r:id="rId4"/>
              </a:rPr>
              <a:t>karam@rand.org</a:t>
            </a: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Rita T. Ka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90" y="4581769"/>
            <a:ext cx="1686560" cy="19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5695902"/>
            <a:ext cx="311658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1_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3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1284</Words>
  <Application>Microsoft Office PowerPoint</Application>
  <PresentationFormat>Widescreen</PresentationFormat>
  <Paragraphs>226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50" baseType="lpstr">
      <vt:lpstr>맑은 고딕</vt:lpstr>
      <vt:lpstr>Aptos</vt:lpstr>
      <vt:lpstr>Aptos Black</vt:lpstr>
      <vt:lpstr>Aptos Display</vt:lpstr>
      <vt:lpstr>Arial</vt:lpstr>
      <vt:lpstr>ArialMT</vt:lpstr>
      <vt:lpstr>Book Antiqua</vt:lpstr>
      <vt:lpstr>Calibri</vt:lpstr>
      <vt:lpstr>Calibri-Bold</vt:lpstr>
      <vt:lpstr>Corbel</vt:lpstr>
      <vt:lpstr>Courier New</vt:lpstr>
      <vt:lpstr>Franklin Gothic Book</vt:lpstr>
      <vt:lpstr>Franklin Gothic Demi</vt:lpstr>
      <vt:lpstr>Franklin Gothic Medium</vt:lpstr>
      <vt:lpstr>inherit</vt:lpstr>
      <vt:lpstr>Roboto</vt:lpstr>
      <vt:lpstr>Segoe UI</vt:lpstr>
      <vt:lpstr>Segoe UI Semibold</vt:lpstr>
      <vt:lpstr>suisse</vt:lpstr>
      <vt:lpstr>Times New Roman</vt:lpstr>
      <vt:lpstr>Trebuchet MS</vt:lpstr>
      <vt:lpstr>Wingdings</vt:lpstr>
      <vt:lpstr>Custom</vt:lpstr>
      <vt:lpstr>1_Custom</vt:lpstr>
      <vt:lpstr>Depth</vt:lpstr>
      <vt:lpstr>Office Theme</vt:lpstr>
      <vt:lpstr>1_Office Theme</vt:lpstr>
      <vt:lpstr>Contents Slide Master</vt:lpstr>
      <vt:lpstr>    Community College Baccalaureate Association BLC/WEC  May 8, 2025</vt:lpstr>
      <vt:lpstr>Presenters</vt:lpstr>
      <vt:lpstr>PowerPoint Presentation</vt:lpstr>
      <vt:lpstr>WA Centers of Excellence’s Core Expectations</vt:lpstr>
      <vt:lpstr>Collaboration / Collective Impact</vt:lpstr>
      <vt:lpstr>PowerPoint Presentation</vt:lpstr>
      <vt:lpstr>PowerPoint Presentation</vt:lpstr>
      <vt:lpstr>Key Tensions in Collaboration </vt:lpstr>
      <vt:lpstr>PowerPoint Presentation</vt:lpstr>
      <vt:lpstr>PowerPoint Presentation</vt:lpstr>
      <vt:lpstr>RAND work indicates many partnerships lack incorporating collaborative components</vt:lpstr>
      <vt:lpstr>New innovative ways for developing and leveraging industry partnerships</vt:lpstr>
      <vt:lpstr>PowerPoint Presentation</vt:lpstr>
      <vt:lpstr>Recommendations:  Initial Steps for Strengthening Partnerships</vt:lpstr>
      <vt:lpstr>PowerPoint Presentation</vt:lpstr>
      <vt:lpstr>Partnership Levels of Engagement</vt:lpstr>
      <vt:lpstr>PowerPoint Presentation</vt:lpstr>
      <vt:lpstr>PowerPoint Presentation</vt:lpstr>
      <vt:lpstr>Level of Engagement Activity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Ferguson</dc:creator>
  <cp:lastModifiedBy>Cori Garcia Hansen</cp:lastModifiedBy>
  <cp:revision>11</cp:revision>
  <dcterms:created xsi:type="dcterms:W3CDTF">2025-01-28T23:12:33Z</dcterms:created>
  <dcterms:modified xsi:type="dcterms:W3CDTF">2025-05-07T19:06:17Z</dcterms:modified>
</cp:coreProperties>
</file>