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70" r:id="rId5"/>
    <p:sldId id="311" r:id="rId6"/>
  </p:sldIdLst>
  <p:sldSz cx="9144000" cy="5143500" type="screen16x9"/>
  <p:notesSz cx="7315200" cy="9601200"/>
  <p:embeddedFontLst>
    <p:embeddedFont>
      <p:font typeface="Poppins" panose="000005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T6AvW8J9ejaqIZVfoLN2oaHNA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826A6-24A2-4C30-BB88-149744C7D212}" v="4" dt="2025-04-25T16:16:27.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3" Type="http://schemas.openxmlformats.org/officeDocument/2006/relationships/customXml" Target="../customXml/item3.xml"/><Relationship Id="rId63" Type="http://schemas.openxmlformats.org/officeDocument/2006/relationships/tableStyles" Target="tableStyles.xml"/><Relationship Id="rId7" Type="http://schemas.openxmlformats.org/officeDocument/2006/relationships/notesMaster" Target="notesMasters/notesMaster1.xml"/><Relationship Id="rId59" Type="http://customschemas.google.com/relationships/presentationmetadata" Target="metadata"/><Relationship Id="rId2" Type="http://schemas.openxmlformats.org/officeDocument/2006/relationships/customXml" Target="../customXml/item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61" Type="http://schemas.openxmlformats.org/officeDocument/2006/relationships/viewProps" Target="viewProps.xml"/><Relationship Id="rId10" Type="http://schemas.openxmlformats.org/officeDocument/2006/relationships/font" Target="fonts/font3.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2.fntdata"/><Relationship Id="rId6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 Kinnard" userId="929adf8d-7dc0-4790-afc7-d09f0c764076" providerId="ADAL" clId="{1E12372E-0545-431F-BD18-23CD031F2DF0}"/>
    <pc:docChg chg="custSel delSld modSld">
      <pc:chgData name="Samantha H. Kinnard" userId="929adf8d-7dc0-4790-afc7-d09f0c764076" providerId="ADAL" clId="{1E12372E-0545-431F-BD18-23CD031F2DF0}" dt="2025-04-25T16:35:39.958" v="470" actId="2711"/>
      <pc:docMkLst>
        <pc:docMk/>
      </pc:docMkLst>
      <pc:sldChg chg="del">
        <pc:chgData name="Samantha H. Kinnard" userId="929adf8d-7dc0-4790-afc7-d09f0c764076" providerId="ADAL" clId="{1E12372E-0545-431F-BD18-23CD031F2DF0}" dt="2025-04-25T16:28:31.424" v="458" actId="2696"/>
        <pc:sldMkLst>
          <pc:docMk/>
          <pc:sldMk cId="0" sldId="256"/>
        </pc:sldMkLst>
      </pc:sldChg>
      <pc:sldChg chg="del">
        <pc:chgData name="Samantha H. Kinnard" userId="929adf8d-7dc0-4790-afc7-d09f0c764076" providerId="ADAL" clId="{1E12372E-0545-431F-BD18-23CD031F2DF0}" dt="2025-04-25T16:28:17.750" v="456" actId="2696"/>
        <pc:sldMkLst>
          <pc:docMk/>
          <pc:sldMk cId="0" sldId="258"/>
        </pc:sldMkLst>
      </pc:sldChg>
      <pc:sldChg chg="del">
        <pc:chgData name="Samantha H. Kinnard" userId="929adf8d-7dc0-4790-afc7-d09f0c764076" providerId="ADAL" clId="{1E12372E-0545-431F-BD18-23CD031F2DF0}" dt="2025-04-25T16:28:14.997" v="455" actId="2696"/>
        <pc:sldMkLst>
          <pc:docMk/>
          <pc:sldMk cId="0" sldId="259"/>
        </pc:sldMkLst>
      </pc:sldChg>
      <pc:sldChg chg="del">
        <pc:chgData name="Samantha H. Kinnard" userId="929adf8d-7dc0-4790-afc7-d09f0c764076" providerId="ADAL" clId="{1E12372E-0545-431F-BD18-23CD031F2DF0}" dt="2025-04-25T16:28:13.363" v="454" actId="2696"/>
        <pc:sldMkLst>
          <pc:docMk/>
          <pc:sldMk cId="0" sldId="263"/>
        </pc:sldMkLst>
      </pc:sldChg>
      <pc:sldChg chg="del">
        <pc:chgData name="Samantha H. Kinnard" userId="929adf8d-7dc0-4790-afc7-d09f0c764076" providerId="ADAL" clId="{1E12372E-0545-431F-BD18-23CD031F2DF0}" dt="2025-04-25T16:28:11.626" v="453" actId="2696"/>
        <pc:sldMkLst>
          <pc:docMk/>
          <pc:sldMk cId="0" sldId="267"/>
        </pc:sldMkLst>
      </pc:sldChg>
      <pc:sldChg chg="addSp modSp mod">
        <pc:chgData name="Samantha H. Kinnard" userId="929adf8d-7dc0-4790-afc7-d09f0c764076" providerId="ADAL" clId="{1E12372E-0545-431F-BD18-23CD031F2DF0}" dt="2025-04-25T16:30:25.671" v="467" actId="1076"/>
        <pc:sldMkLst>
          <pc:docMk/>
          <pc:sldMk cId="0" sldId="270"/>
        </pc:sldMkLst>
        <pc:picChg chg="mod modCrop">
          <ac:chgData name="Samantha H. Kinnard" userId="929adf8d-7dc0-4790-afc7-d09f0c764076" providerId="ADAL" clId="{1E12372E-0545-431F-BD18-23CD031F2DF0}" dt="2025-04-25T16:30:18.851" v="466" actId="732"/>
          <ac:picMkLst>
            <pc:docMk/>
            <pc:sldMk cId="0" sldId="270"/>
            <ac:picMk id="4" creationId="{FE9FF427-ED8A-2E0B-D63A-477AB7449426}"/>
          </ac:picMkLst>
        </pc:picChg>
        <pc:picChg chg="add mod">
          <ac:chgData name="Samantha H. Kinnard" userId="929adf8d-7dc0-4790-afc7-d09f0c764076" providerId="ADAL" clId="{1E12372E-0545-431F-BD18-23CD031F2DF0}" dt="2025-04-25T16:30:25.671" v="467" actId="1076"/>
          <ac:picMkLst>
            <pc:docMk/>
            <pc:sldMk cId="0" sldId="270"/>
            <ac:picMk id="6" creationId="{768888CD-008E-7068-0781-B67BD91CB800}"/>
          </ac:picMkLst>
        </pc:picChg>
      </pc:sldChg>
      <pc:sldChg chg="del">
        <pc:chgData name="Samantha H. Kinnard" userId="929adf8d-7dc0-4790-afc7-d09f0c764076" providerId="ADAL" clId="{1E12372E-0545-431F-BD18-23CD031F2DF0}" dt="2025-04-25T16:28:05.793" v="450" actId="2696"/>
        <pc:sldMkLst>
          <pc:docMk/>
          <pc:sldMk cId="0" sldId="276"/>
        </pc:sldMkLst>
      </pc:sldChg>
      <pc:sldChg chg="del">
        <pc:chgData name="Samantha H. Kinnard" userId="929adf8d-7dc0-4790-afc7-d09f0c764076" providerId="ADAL" clId="{1E12372E-0545-431F-BD18-23CD031F2DF0}" dt="2025-04-25T16:28:03.855" v="449" actId="2696"/>
        <pc:sldMkLst>
          <pc:docMk/>
          <pc:sldMk cId="0" sldId="277"/>
        </pc:sldMkLst>
      </pc:sldChg>
      <pc:sldChg chg="del">
        <pc:chgData name="Samantha H. Kinnard" userId="929adf8d-7dc0-4790-afc7-d09f0c764076" providerId="ADAL" clId="{1E12372E-0545-431F-BD18-23CD031F2DF0}" dt="2025-04-25T16:28:21.310" v="457" actId="2696"/>
        <pc:sldMkLst>
          <pc:docMk/>
          <pc:sldMk cId="2481555401" sldId="307"/>
        </pc:sldMkLst>
      </pc:sldChg>
      <pc:sldChg chg="del">
        <pc:chgData name="Samantha H. Kinnard" userId="929adf8d-7dc0-4790-afc7-d09f0c764076" providerId="ADAL" clId="{1E12372E-0545-431F-BD18-23CD031F2DF0}" dt="2025-04-25T16:28:07.940" v="451" actId="2696"/>
        <pc:sldMkLst>
          <pc:docMk/>
          <pc:sldMk cId="3828847431" sldId="310"/>
        </pc:sldMkLst>
      </pc:sldChg>
      <pc:sldChg chg="addSp delSp modSp mod">
        <pc:chgData name="Samantha H. Kinnard" userId="929adf8d-7dc0-4790-afc7-d09f0c764076" providerId="ADAL" clId="{1E12372E-0545-431F-BD18-23CD031F2DF0}" dt="2025-04-25T16:35:39.958" v="470" actId="2711"/>
        <pc:sldMkLst>
          <pc:docMk/>
          <pc:sldMk cId="2531395224" sldId="311"/>
        </pc:sldMkLst>
        <pc:spChg chg="mod">
          <ac:chgData name="Samantha H. Kinnard" userId="929adf8d-7dc0-4790-afc7-d09f0c764076" providerId="ADAL" clId="{1E12372E-0545-431F-BD18-23CD031F2DF0}" dt="2025-04-25T16:35:39.958" v="470" actId="2711"/>
          <ac:spMkLst>
            <pc:docMk/>
            <pc:sldMk cId="2531395224" sldId="311"/>
            <ac:spMk id="3" creationId="{48B8D094-B62D-40E3-CBED-2F5BB32D9F42}"/>
          </ac:spMkLst>
        </pc:spChg>
        <pc:spChg chg="add del mod">
          <ac:chgData name="Samantha H. Kinnard" userId="929adf8d-7dc0-4790-afc7-d09f0c764076" providerId="ADAL" clId="{1E12372E-0545-431F-BD18-23CD031F2DF0}" dt="2025-04-25T16:20:45.912" v="7" actId="478"/>
          <ac:spMkLst>
            <pc:docMk/>
            <pc:sldMk cId="2531395224" sldId="311"/>
            <ac:spMk id="4" creationId="{8FC084C0-55AB-DB45-9703-0AC5E9237EFB}"/>
          </ac:spMkLst>
        </pc:spChg>
        <pc:spChg chg="add mod">
          <ac:chgData name="Samantha H. Kinnard" userId="929adf8d-7dc0-4790-afc7-d09f0c764076" providerId="ADAL" clId="{1E12372E-0545-431F-BD18-23CD031F2DF0}" dt="2025-04-25T16:35:12.836" v="468" actId="2711"/>
          <ac:spMkLst>
            <pc:docMk/>
            <pc:sldMk cId="2531395224" sldId="311"/>
            <ac:spMk id="8" creationId="{8FEBD08A-8B74-3DB8-CE06-5DFE7E37DDF9}"/>
          </ac:spMkLst>
        </pc:spChg>
        <pc:spChg chg="mod">
          <ac:chgData name="Samantha H. Kinnard" userId="929adf8d-7dc0-4790-afc7-d09f0c764076" providerId="ADAL" clId="{1E12372E-0545-431F-BD18-23CD031F2DF0}" dt="2025-04-25T16:35:21.709" v="469" actId="2711"/>
          <ac:spMkLst>
            <pc:docMk/>
            <pc:sldMk cId="2531395224" sldId="311"/>
            <ac:spMk id="168" creationId="{2306777A-639E-0FBC-24E6-F85CFCEC39CD}"/>
          </ac:spMkLst>
        </pc:spChg>
        <pc:spChg chg="del">
          <ac:chgData name="Samantha H. Kinnard" userId="929adf8d-7dc0-4790-afc7-d09f0c764076" providerId="ADAL" clId="{1E12372E-0545-431F-BD18-23CD031F2DF0}" dt="2025-04-25T16:20:06.774" v="0" actId="478"/>
          <ac:spMkLst>
            <pc:docMk/>
            <pc:sldMk cId="2531395224" sldId="311"/>
            <ac:spMk id="169" creationId="{88FAC6BD-4DAB-605F-3084-088AA893A515}"/>
          </ac:spMkLst>
        </pc:spChg>
        <pc:picChg chg="add mod">
          <ac:chgData name="Samantha H. Kinnard" userId="929adf8d-7dc0-4790-afc7-d09f0c764076" providerId="ADAL" clId="{1E12372E-0545-431F-BD18-23CD031F2DF0}" dt="2025-04-25T16:26:17.987" v="401" actId="1076"/>
          <ac:picMkLst>
            <pc:docMk/>
            <pc:sldMk cId="2531395224" sldId="311"/>
            <ac:picMk id="5" creationId="{8074E46B-6C90-F08C-AE6D-2471648BC18C}"/>
          </ac:picMkLst>
        </pc:picChg>
        <pc:picChg chg="add mod">
          <ac:chgData name="Samantha H. Kinnard" userId="929adf8d-7dc0-4790-afc7-d09f0c764076" providerId="ADAL" clId="{1E12372E-0545-431F-BD18-23CD031F2DF0}" dt="2025-04-25T16:26:22.747" v="402" actId="1076"/>
          <ac:picMkLst>
            <pc:docMk/>
            <pc:sldMk cId="2531395224" sldId="311"/>
            <ac:picMk id="7" creationId="{A6833349-9A3B-5433-F353-ECD03E0B5DFE}"/>
          </ac:picMkLst>
        </pc:picChg>
        <pc:picChg chg="del">
          <ac:chgData name="Samantha H. Kinnard" userId="929adf8d-7dc0-4790-afc7-d09f0c764076" providerId="ADAL" clId="{1E12372E-0545-431F-BD18-23CD031F2DF0}" dt="2025-04-25T16:20:08.946" v="1" actId="478"/>
          <ac:picMkLst>
            <pc:docMk/>
            <pc:sldMk cId="2531395224" sldId="311"/>
            <ac:picMk id="1026" creationId="{742DD13D-C2DA-513B-63F4-970647A228DA}"/>
          </ac:picMkLst>
        </pc:picChg>
        <pc:picChg chg="del">
          <ac:chgData name="Samantha H. Kinnard" userId="929adf8d-7dc0-4790-afc7-d09f0c764076" providerId="ADAL" clId="{1E12372E-0545-431F-BD18-23CD031F2DF0}" dt="2025-04-25T16:20:09.534" v="2" actId="478"/>
          <ac:picMkLst>
            <pc:docMk/>
            <pc:sldMk cId="2531395224" sldId="311"/>
            <ac:picMk id="1027" creationId="{2722756D-DD6B-143C-24AD-090CFF5F42FC}"/>
          </ac:picMkLst>
        </pc:picChg>
      </pc:sldChg>
      <pc:sldChg chg="del">
        <pc:chgData name="Samantha H. Kinnard" userId="929adf8d-7dc0-4790-afc7-d09f0c764076" providerId="ADAL" clId="{1E12372E-0545-431F-BD18-23CD031F2DF0}" dt="2025-04-25T16:28:10.014" v="452" actId="2696"/>
        <pc:sldMkLst>
          <pc:docMk/>
          <pc:sldMk cId="4255234463" sldId="312"/>
        </pc:sldMkLst>
      </pc:sldChg>
      <pc:sldMasterChg chg="delSldLayout">
        <pc:chgData name="Samantha H. Kinnard" userId="929adf8d-7dc0-4790-afc7-d09f0c764076" providerId="ADAL" clId="{1E12372E-0545-431F-BD18-23CD031F2DF0}" dt="2025-04-25T16:28:31.424" v="458" actId="2696"/>
        <pc:sldMasterMkLst>
          <pc:docMk/>
          <pc:sldMasterMk cId="0" sldId="2147483648"/>
        </pc:sldMasterMkLst>
        <pc:sldLayoutChg chg="del">
          <pc:chgData name="Samantha H. Kinnard" userId="929adf8d-7dc0-4790-afc7-d09f0c764076" providerId="ADAL" clId="{1E12372E-0545-431F-BD18-23CD031F2DF0}" dt="2025-04-25T16:28:31.424" v="458" actId="2696"/>
          <pc:sldLayoutMkLst>
            <pc:docMk/>
            <pc:sldMasterMk cId="0" sldId="2147483648"/>
            <pc:sldLayoutMk cId="0" sldId="2147483649"/>
          </pc:sldLayoutMkLst>
        </pc:sldLayoutChg>
        <pc:sldLayoutChg chg="del">
          <pc:chgData name="Samantha H. Kinnard" userId="929adf8d-7dc0-4790-afc7-d09f0c764076" providerId="ADAL" clId="{1E12372E-0545-431F-BD18-23CD031F2DF0}" dt="2025-04-25T16:28:21.310" v="457" actId="2696"/>
          <pc:sldLayoutMkLst>
            <pc:docMk/>
            <pc:sldMasterMk cId="0" sldId="2147483648"/>
            <pc:sldLayoutMk cId="0" sldId="2147483650"/>
          </pc:sldLayoutMkLst>
        </pc:sldLayoutChg>
      </pc:sldMasterChg>
    </pc:docChg>
  </pc:docChgLst>
  <pc:docChgLst>
    <pc:chgData name="Britney Martin" userId="3dc3eb54-bd9a-47c8-8692-9fd235735410" providerId="ADAL" clId="{3ABDE7EC-FC25-4E60-BD9B-D66CE1C9598A}"/>
    <pc:docChg chg="undo custSel addSld delSld modSld">
      <pc:chgData name="Britney Martin" userId="3dc3eb54-bd9a-47c8-8692-9fd235735410" providerId="ADAL" clId="{3ABDE7EC-FC25-4E60-BD9B-D66CE1C9598A}" dt="2025-04-22T22:18:12.708" v="332" actId="1076"/>
      <pc:docMkLst>
        <pc:docMk/>
      </pc:docMkLst>
      <pc:sldChg chg="modSp mod">
        <pc:chgData name="Britney Martin" userId="3dc3eb54-bd9a-47c8-8692-9fd235735410" providerId="ADAL" clId="{3ABDE7EC-FC25-4E60-BD9B-D66CE1C9598A}" dt="2025-04-15T18:15:27.449" v="5" actId="20577"/>
        <pc:sldMkLst>
          <pc:docMk/>
          <pc:sldMk cId="0" sldId="256"/>
        </pc:sldMkLst>
      </pc:sldChg>
      <pc:sldChg chg="del">
        <pc:chgData name="Britney Martin" userId="3dc3eb54-bd9a-47c8-8692-9fd235735410" providerId="ADAL" clId="{3ABDE7EC-FC25-4E60-BD9B-D66CE1C9598A}" dt="2025-04-15T18:15:51.229" v="8" actId="2696"/>
        <pc:sldMkLst>
          <pc:docMk/>
          <pc:sldMk cId="0" sldId="257"/>
        </pc:sldMkLst>
      </pc:sldChg>
      <pc:sldChg chg="modSp mod">
        <pc:chgData name="Britney Martin" userId="3dc3eb54-bd9a-47c8-8692-9fd235735410" providerId="ADAL" clId="{3ABDE7EC-FC25-4E60-BD9B-D66CE1C9598A}" dt="2025-04-15T18:16:10.780" v="23" actId="20577"/>
        <pc:sldMkLst>
          <pc:docMk/>
          <pc:sldMk cId="0" sldId="258"/>
        </pc:sldMkLst>
      </pc:sldChg>
      <pc:sldChg chg="addSp delSp modSp mod">
        <pc:chgData name="Britney Martin" userId="3dc3eb54-bd9a-47c8-8692-9fd235735410" providerId="ADAL" clId="{3ABDE7EC-FC25-4E60-BD9B-D66CE1C9598A}" dt="2025-04-22T22:18:12.708" v="332" actId="1076"/>
        <pc:sldMkLst>
          <pc:docMk/>
          <pc:sldMk cId="0" sldId="259"/>
        </pc:sldMkLst>
      </pc:sldChg>
      <pc:sldChg chg="modSp mod">
        <pc:chgData name="Britney Martin" userId="3dc3eb54-bd9a-47c8-8692-9fd235735410" providerId="ADAL" clId="{3ABDE7EC-FC25-4E60-BD9B-D66CE1C9598A}" dt="2025-04-18T16:45:24.426" v="131" actId="20577"/>
        <pc:sldMkLst>
          <pc:docMk/>
          <pc:sldMk cId="0" sldId="267"/>
        </pc:sldMkLst>
      </pc:sldChg>
      <pc:sldChg chg="delSp modSp mod">
        <pc:chgData name="Britney Martin" userId="3dc3eb54-bd9a-47c8-8692-9fd235735410" providerId="ADAL" clId="{3ABDE7EC-FC25-4E60-BD9B-D66CE1C9598A}" dt="2025-04-18T16:57:50.735" v="188" actId="6549"/>
        <pc:sldMkLst>
          <pc:docMk/>
          <pc:sldMk cId="0" sldId="270"/>
        </pc:sldMkLst>
        <pc:spChg chg="mod">
          <ac:chgData name="Britney Martin" userId="3dc3eb54-bd9a-47c8-8692-9fd235735410" providerId="ADAL" clId="{3ABDE7EC-FC25-4E60-BD9B-D66CE1C9598A}" dt="2025-04-18T16:57:50.735" v="188" actId="6549"/>
          <ac:spMkLst>
            <pc:docMk/>
            <pc:sldMk cId="0" sldId="270"/>
            <ac:spMk id="169" creationId="{00000000-0000-0000-0000-000000000000}"/>
          </ac:spMkLst>
        </pc:spChg>
      </pc:sldChg>
      <pc:sldChg chg="delSp modSp mod">
        <pc:chgData name="Britney Martin" userId="3dc3eb54-bd9a-47c8-8692-9fd235735410" providerId="ADAL" clId="{3ABDE7EC-FC25-4E60-BD9B-D66CE1C9598A}" dt="2025-04-18T16:59:42.505" v="247" actId="313"/>
        <pc:sldMkLst>
          <pc:docMk/>
          <pc:sldMk cId="0" sldId="276"/>
        </pc:sldMkLst>
      </pc:sldChg>
      <pc:sldChg chg="del">
        <pc:chgData name="Britney Martin" userId="3dc3eb54-bd9a-47c8-8692-9fd235735410" providerId="ADAL" clId="{3ABDE7EC-FC25-4E60-BD9B-D66CE1C9598A}" dt="2025-04-18T16:58:32.118" v="190" actId="2696"/>
        <pc:sldMkLst>
          <pc:docMk/>
          <pc:sldMk cId="3214061778" sldId="308"/>
        </pc:sldMkLst>
      </pc:sldChg>
      <pc:sldChg chg="del">
        <pc:chgData name="Britney Martin" userId="3dc3eb54-bd9a-47c8-8692-9fd235735410" providerId="ADAL" clId="{3ABDE7EC-FC25-4E60-BD9B-D66CE1C9598A}" dt="2025-04-18T16:58:15.238" v="189" actId="2696"/>
        <pc:sldMkLst>
          <pc:docMk/>
          <pc:sldMk cId="3957183622" sldId="309"/>
        </pc:sldMkLst>
      </pc:sldChg>
      <pc:sldChg chg="del">
        <pc:chgData name="Britney Martin" userId="3dc3eb54-bd9a-47c8-8692-9fd235735410" providerId="ADAL" clId="{3ABDE7EC-FC25-4E60-BD9B-D66CE1C9598A}" dt="2025-04-15T18:15:35.095" v="6" actId="2696"/>
        <pc:sldMkLst>
          <pc:docMk/>
          <pc:sldMk cId="1456144942" sldId="310"/>
        </pc:sldMkLst>
      </pc:sldChg>
      <pc:sldChg chg="addSp modSp new mod">
        <pc:chgData name="Britney Martin" userId="3dc3eb54-bd9a-47c8-8692-9fd235735410" providerId="ADAL" clId="{3ABDE7EC-FC25-4E60-BD9B-D66CE1C9598A}" dt="2025-04-18T16:56:45.671" v="186" actId="1076"/>
        <pc:sldMkLst>
          <pc:docMk/>
          <pc:sldMk cId="3828847431" sldId="310"/>
        </pc:sldMkLst>
      </pc:sldChg>
      <pc:sldChg chg="del">
        <pc:chgData name="Britney Martin" userId="3dc3eb54-bd9a-47c8-8692-9fd235735410" providerId="ADAL" clId="{3ABDE7EC-FC25-4E60-BD9B-D66CE1C9598A}" dt="2025-04-15T18:15:40.936" v="7" actId="2696"/>
        <pc:sldMkLst>
          <pc:docMk/>
          <pc:sldMk cId="145210643" sldId="311"/>
        </pc:sldMkLst>
      </pc:sldChg>
      <pc:sldChg chg="addSp modSp add mod">
        <pc:chgData name="Britney Martin" userId="3dc3eb54-bd9a-47c8-8692-9fd235735410" providerId="ADAL" clId="{3ABDE7EC-FC25-4E60-BD9B-D66CE1C9598A}" dt="2025-04-18T17:29:00.934" v="289" actId="1076"/>
        <pc:sldMkLst>
          <pc:docMk/>
          <pc:sldMk cId="2531395224" sldId="311"/>
        </pc:sldMkLst>
        <pc:spChg chg="add mod">
          <ac:chgData name="Britney Martin" userId="3dc3eb54-bd9a-47c8-8692-9fd235735410" providerId="ADAL" clId="{3ABDE7EC-FC25-4E60-BD9B-D66CE1C9598A}" dt="2025-04-18T17:29:00.934" v="289" actId="1076"/>
          <ac:spMkLst>
            <pc:docMk/>
            <pc:sldMk cId="2531395224" sldId="311"/>
            <ac:spMk id="3" creationId="{48B8D094-B62D-40E3-CBED-2F5BB32D9F42}"/>
          </ac:spMkLst>
        </pc:spChg>
        <pc:spChg chg="mod">
          <ac:chgData name="Britney Martin" userId="3dc3eb54-bd9a-47c8-8692-9fd235735410" providerId="ADAL" clId="{3ABDE7EC-FC25-4E60-BD9B-D66CE1C9598A}" dt="2025-04-18T17:25:37.832" v="258"/>
          <ac:spMkLst>
            <pc:docMk/>
            <pc:sldMk cId="2531395224" sldId="311"/>
            <ac:spMk id="168" creationId="{2306777A-639E-0FBC-24E6-F85CFCEC39CD}"/>
          </ac:spMkLst>
        </pc:spChg>
      </pc:sldChg>
      <pc:sldChg chg="modSp new mod">
        <pc:chgData name="Britney Martin" userId="3dc3eb54-bd9a-47c8-8692-9fd235735410" providerId="ADAL" clId="{3ABDE7EC-FC25-4E60-BD9B-D66CE1C9598A}" dt="2025-04-18T17:32:27.484" v="325" actId="20577"/>
        <pc:sldMkLst>
          <pc:docMk/>
          <pc:sldMk cId="4255234463" sldId="312"/>
        </pc:sldMkLst>
      </pc:sldChg>
      <pc:sldChg chg="modSp del mod">
        <pc:chgData name="Britney Martin" userId="3dc3eb54-bd9a-47c8-8692-9fd235735410" providerId="ADAL" clId="{3ABDE7EC-FC25-4E60-BD9B-D66CE1C9598A}" dt="2025-04-15T18:17:08.390" v="31" actId="2696"/>
        <pc:sldMkLst>
          <pc:docMk/>
          <pc:sldMk cId="1611679317" sldId="320"/>
        </pc:sldMkLst>
      </pc:sldChg>
      <pc:sldChg chg="del">
        <pc:chgData name="Britney Martin" userId="3dc3eb54-bd9a-47c8-8692-9fd235735410" providerId="ADAL" clId="{3ABDE7EC-FC25-4E60-BD9B-D66CE1C9598A}" dt="2025-04-15T18:17:08.390" v="31" actId="2696"/>
        <pc:sldMkLst>
          <pc:docMk/>
          <pc:sldMk cId="1944639074" sldId="351"/>
        </pc:sldMkLst>
      </pc:sldChg>
      <pc:sldChg chg="del">
        <pc:chgData name="Britney Martin" userId="3dc3eb54-bd9a-47c8-8692-9fd235735410" providerId="ADAL" clId="{3ABDE7EC-FC25-4E60-BD9B-D66CE1C9598A}" dt="2025-04-15T18:17:08.390" v="31" actId="2696"/>
        <pc:sldMkLst>
          <pc:docMk/>
          <pc:sldMk cId="2040130171" sldId="638"/>
        </pc:sldMkLst>
      </pc:sldChg>
      <pc:sldChg chg="del">
        <pc:chgData name="Britney Martin" userId="3dc3eb54-bd9a-47c8-8692-9fd235735410" providerId="ADAL" clId="{3ABDE7EC-FC25-4E60-BD9B-D66CE1C9598A}" dt="2025-04-15T18:17:08.390" v="31" actId="2696"/>
        <pc:sldMkLst>
          <pc:docMk/>
          <pc:sldMk cId="1326925204" sldId="639"/>
        </pc:sldMkLst>
      </pc:sldChg>
      <pc:sldChg chg="del">
        <pc:chgData name="Britney Martin" userId="3dc3eb54-bd9a-47c8-8692-9fd235735410" providerId="ADAL" clId="{3ABDE7EC-FC25-4E60-BD9B-D66CE1C9598A}" dt="2025-04-15T18:17:08.390" v="31" actId="2696"/>
        <pc:sldMkLst>
          <pc:docMk/>
          <pc:sldMk cId="1305006901" sldId="641"/>
        </pc:sldMkLst>
      </pc:sldChg>
      <pc:sldChg chg="del">
        <pc:chgData name="Britney Martin" userId="3dc3eb54-bd9a-47c8-8692-9fd235735410" providerId="ADAL" clId="{3ABDE7EC-FC25-4E60-BD9B-D66CE1C9598A}" dt="2025-04-15T18:17:08.390" v="31" actId="2696"/>
        <pc:sldMkLst>
          <pc:docMk/>
          <pc:sldMk cId="1163385191" sldId="651"/>
        </pc:sldMkLst>
      </pc:sldChg>
      <pc:sldChg chg="del">
        <pc:chgData name="Britney Martin" userId="3dc3eb54-bd9a-47c8-8692-9fd235735410" providerId="ADAL" clId="{3ABDE7EC-FC25-4E60-BD9B-D66CE1C9598A}" dt="2025-04-15T18:17:08.390" v="31" actId="2696"/>
        <pc:sldMkLst>
          <pc:docMk/>
          <pc:sldMk cId="3361799535" sldId="652"/>
        </pc:sldMkLst>
      </pc:sldChg>
      <pc:sldChg chg="del">
        <pc:chgData name="Britney Martin" userId="3dc3eb54-bd9a-47c8-8692-9fd235735410" providerId="ADAL" clId="{3ABDE7EC-FC25-4E60-BD9B-D66CE1C9598A}" dt="2025-04-15T18:17:08.390" v="31" actId="2696"/>
        <pc:sldMkLst>
          <pc:docMk/>
          <pc:sldMk cId="167722283" sldId="653"/>
        </pc:sldMkLst>
      </pc:sldChg>
      <pc:sldChg chg="del">
        <pc:chgData name="Britney Martin" userId="3dc3eb54-bd9a-47c8-8692-9fd235735410" providerId="ADAL" clId="{3ABDE7EC-FC25-4E60-BD9B-D66CE1C9598A}" dt="2025-04-15T18:17:08.390" v="31" actId="2696"/>
        <pc:sldMkLst>
          <pc:docMk/>
          <pc:sldMk cId="2718324012" sldId="654"/>
        </pc:sldMkLst>
      </pc:sldChg>
      <pc:sldChg chg="del">
        <pc:chgData name="Britney Martin" userId="3dc3eb54-bd9a-47c8-8692-9fd235735410" providerId="ADAL" clId="{3ABDE7EC-FC25-4E60-BD9B-D66CE1C9598A}" dt="2025-04-15T18:17:08.390" v="31" actId="2696"/>
        <pc:sldMkLst>
          <pc:docMk/>
          <pc:sldMk cId="1845725665" sldId="655"/>
        </pc:sldMkLst>
      </pc:sldChg>
      <pc:sldMasterChg chg="delSldLayout">
        <pc:chgData name="Britney Martin" userId="3dc3eb54-bd9a-47c8-8692-9fd235735410" providerId="ADAL" clId="{3ABDE7EC-FC25-4E60-BD9B-D66CE1C9598A}" dt="2025-04-15T18:17:08.390" v="31" actId="2696"/>
        <pc:sldMasterMkLst>
          <pc:docMk/>
          <pc:sldMasterMk cId="0" sldId="2147483648"/>
        </pc:sldMasterMkLst>
        <pc:sldLayoutChg chg="del">
          <pc:chgData name="Britney Martin" userId="3dc3eb54-bd9a-47c8-8692-9fd235735410" providerId="ADAL" clId="{3ABDE7EC-FC25-4E60-BD9B-D66CE1C9598A}" dt="2025-04-15T18:17:08.390" v="31" actId="2696"/>
          <pc:sldLayoutMkLst>
            <pc:docMk/>
            <pc:sldMasterMk cId="0" sldId="2147483648"/>
            <pc:sldLayoutMk cId="715292480" sldId="2147483658"/>
          </pc:sldLayoutMkLst>
        </pc:sldLayoutChg>
        <pc:sldLayoutChg chg="del">
          <pc:chgData name="Britney Martin" userId="3dc3eb54-bd9a-47c8-8692-9fd235735410" providerId="ADAL" clId="{3ABDE7EC-FC25-4E60-BD9B-D66CE1C9598A}" dt="2025-04-15T18:17:08.390" v="31" actId="2696"/>
          <pc:sldLayoutMkLst>
            <pc:docMk/>
            <pc:sldMasterMk cId="0" sldId="2147483648"/>
            <pc:sldLayoutMk cId="2983512285" sldId="2147483659"/>
          </pc:sldLayoutMkLst>
        </pc:sldLayoutChg>
        <pc:sldLayoutChg chg="del">
          <pc:chgData name="Britney Martin" userId="3dc3eb54-bd9a-47c8-8692-9fd235735410" providerId="ADAL" clId="{3ABDE7EC-FC25-4E60-BD9B-D66CE1C9598A}" dt="2025-04-15T18:17:08.390" v="31" actId="2696"/>
          <pc:sldLayoutMkLst>
            <pc:docMk/>
            <pc:sldMasterMk cId="0" sldId="2147483648"/>
            <pc:sldLayoutMk cId="2531780316" sldId="2147483660"/>
          </pc:sldLayoutMkLst>
        </pc:sldLayoutChg>
        <pc:sldLayoutChg chg="del">
          <pc:chgData name="Britney Martin" userId="3dc3eb54-bd9a-47c8-8692-9fd235735410" providerId="ADAL" clId="{3ABDE7EC-FC25-4E60-BD9B-D66CE1C9598A}" dt="2025-04-15T18:17:08.390" v="31" actId="2696"/>
          <pc:sldLayoutMkLst>
            <pc:docMk/>
            <pc:sldMasterMk cId="0" sldId="2147483648"/>
            <pc:sldLayoutMk cId="3466273530" sldId="2147483661"/>
          </pc:sldLayoutMkLst>
        </pc:sldLayoutChg>
        <pc:sldLayoutChg chg="del">
          <pc:chgData name="Britney Martin" userId="3dc3eb54-bd9a-47c8-8692-9fd235735410" providerId="ADAL" clId="{3ABDE7EC-FC25-4E60-BD9B-D66CE1C9598A}" dt="2025-04-15T18:17:08.390" v="31" actId="2696"/>
          <pc:sldLayoutMkLst>
            <pc:docMk/>
            <pc:sldMasterMk cId="0" sldId="2147483648"/>
            <pc:sldLayoutMk cId="1580380933" sldId="2147483662"/>
          </pc:sldLayoutMkLst>
        </pc:sldLayoutChg>
        <pc:sldLayoutChg chg="del">
          <pc:chgData name="Britney Martin" userId="3dc3eb54-bd9a-47c8-8692-9fd235735410" providerId="ADAL" clId="{3ABDE7EC-FC25-4E60-BD9B-D66CE1C9598A}" dt="2025-04-15T18:17:08.390" v="31" actId="2696"/>
          <pc:sldLayoutMkLst>
            <pc:docMk/>
            <pc:sldMasterMk cId="0" sldId="2147483648"/>
            <pc:sldLayoutMk cId="1112585139" sldId="2147483663"/>
          </pc:sldLayoutMkLst>
        </pc:sldLayoutChg>
        <pc:sldLayoutChg chg="del">
          <pc:chgData name="Britney Martin" userId="3dc3eb54-bd9a-47c8-8692-9fd235735410" providerId="ADAL" clId="{3ABDE7EC-FC25-4E60-BD9B-D66CE1C9598A}" dt="2025-04-15T18:17:08.390" v="31" actId="2696"/>
          <pc:sldLayoutMkLst>
            <pc:docMk/>
            <pc:sldMasterMk cId="0" sldId="2147483648"/>
            <pc:sldLayoutMk cId="3284021268" sldId="2147483664"/>
          </pc:sldLayoutMkLst>
        </pc:sldLayoutChg>
        <pc:sldLayoutChg chg="del">
          <pc:chgData name="Britney Martin" userId="3dc3eb54-bd9a-47c8-8692-9fd235735410" providerId="ADAL" clId="{3ABDE7EC-FC25-4E60-BD9B-D66CE1C9598A}" dt="2025-04-15T18:17:08.390" v="31" actId="2696"/>
          <pc:sldLayoutMkLst>
            <pc:docMk/>
            <pc:sldMasterMk cId="0" sldId="2147483648"/>
            <pc:sldLayoutMk cId="2013824391" sldId="2147483665"/>
          </pc:sldLayoutMkLst>
        </pc:sldLayoutChg>
        <pc:sldLayoutChg chg="del">
          <pc:chgData name="Britney Martin" userId="3dc3eb54-bd9a-47c8-8692-9fd235735410" providerId="ADAL" clId="{3ABDE7EC-FC25-4E60-BD9B-D66CE1C9598A}" dt="2025-04-15T18:17:08.390" v="31" actId="2696"/>
          <pc:sldLayoutMkLst>
            <pc:docMk/>
            <pc:sldMasterMk cId="0" sldId="2147483648"/>
            <pc:sldLayoutMk cId="741419148" sldId="2147483666"/>
          </pc:sldLayoutMkLst>
        </pc:sldLayoutChg>
      </pc:sldMasterChg>
    </pc:docChg>
  </pc:docChgLst>
  <pc:docChgLst>
    <pc:chgData name="Ty Sugimoto" userId="4b9856ea-1138-488f-8ff8-f2223b779d64" providerId="ADAL" clId="{9FED2326-592C-41E9-9B85-B1FAFD2547E2}"/>
    <pc:docChg chg="custSel modSld">
      <pc:chgData name="Ty Sugimoto" userId="4b9856ea-1138-488f-8ff8-f2223b779d64" providerId="ADAL" clId="{9FED2326-592C-41E9-9B85-B1FAFD2547E2}" dt="2025-04-22T22:43:10.359" v="43" actId="20577"/>
      <pc:docMkLst>
        <pc:docMk/>
      </pc:docMkLst>
      <pc:sldChg chg="modSp mod">
        <pc:chgData name="Ty Sugimoto" userId="4b9856ea-1138-488f-8ff8-f2223b779d64" providerId="ADAL" clId="{9FED2326-592C-41E9-9B85-B1FAFD2547E2}" dt="2025-04-22T22:43:10.359" v="43" actId="20577"/>
        <pc:sldMkLst>
          <pc:docMk/>
          <pc:sldMk cId="4255234463" sldId="312"/>
        </pc:sldMkLst>
      </pc:sldChg>
    </pc:docChg>
  </pc:docChgLst>
  <pc:docChgLst>
    <pc:chgData name="Samantha H. Kinnard" userId="929adf8d-7dc0-4790-afc7-d09f0c764076" providerId="ADAL" clId="{0C9826A6-24A2-4C30-BB88-149744C7D212}"/>
    <pc:docChg chg="custSel modSld">
      <pc:chgData name="Samantha H. Kinnard" userId="929adf8d-7dc0-4790-afc7-d09f0c764076" providerId="ADAL" clId="{0C9826A6-24A2-4C30-BB88-149744C7D212}" dt="2025-04-25T16:18:18.405" v="715" actId="207"/>
      <pc:docMkLst>
        <pc:docMk/>
      </pc:docMkLst>
      <pc:sldChg chg="addSp modSp mod">
        <pc:chgData name="Samantha H. Kinnard" userId="929adf8d-7dc0-4790-afc7-d09f0c764076" providerId="ADAL" clId="{0C9826A6-24A2-4C30-BB88-149744C7D212}" dt="2025-04-25T16:18:18.405" v="715" actId="207"/>
        <pc:sldMkLst>
          <pc:docMk/>
          <pc:sldMk cId="0" sldId="270"/>
        </pc:sldMkLst>
        <pc:spChg chg="add mod">
          <ac:chgData name="Samantha H. Kinnard" userId="929adf8d-7dc0-4790-afc7-d09f0c764076" providerId="ADAL" clId="{0C9826A6-24A2-4C30-BB88-149744C7D212}" dt="2025-04-25T16:17:31.455" v="711" actId="1076"/>
          <ac:spMkLst>
            <pc:docMk/>
            <pc:sldMk cId="0" sldId="270"/>
            <ac:spMk id="2" creationId="{46344755-8FC2-A6B3-7BF3-46FDF9235939}"/>
          </ac:spMkLst>
        </pc:spChg>
        <pc:spChg chg="add mod">
          <ac:chgData name="Samantha H. Kinnard" userId="929adf8d-7dc0-4790-afc7-d09f0c764076" providerId="ADAL" clId="{0C9826A6-24A2-4C30-BB88-149744C7D212}" dt="2025-04-25T16:18:18.405" v="715" actId="207"/>
          <ac:spMkLst>
            <pc:docMk/>
            <pc:sldMk cId="0" sldId="270"/>
            <ac:spMk id="5" creationId="{DFCF4883-6CE3-50A8-427E-B58148F9334F}"/>
          </ac:spMkLst>
        </pc:spChg>
        <pc:picChg chg="add mod">
          <ac:chgData name="Samantha H. Kinnard" userId="929adf8d-7dc0-4790-afc7-d09f0c764076" providerId="ADAL" clId="{0C9826A6-24A2-4C30-BB88-149744C7D212}" dt="2025-04-25T16:17:41.997" v="713" actId="1076"/>
          <ac:picMkLst>
            <pc:docMk/>
            <pc:sldMk cId="0" sldId="270"/>
            <ac:picMk id="4" creationId="{FE9FF427-ED8A-2E0B-D63A-477AB74494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166" name="Google Shape;166;p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A230DB08-3993-068C-7599-364CD4A20EBD}"/>
            </a:ext>
          </a:extLst>
        </p:cNvPr>
        <p:cNvGrpSpPr/>
        <p:nvPr/>
      </p:nvGrpSpPr>
      <p:grpSpPr>
        <a:xfrm>
          <a:off x="0" y="0"/>
          <a:ext cx="0" cy="0"/>
          <a:chOff x="0" y="0"/>
          <a:chExt cx="0" cy="0"/>
        </a:xfrm>
      </p:grpSpPr>
      <p:sp>
        <p:nvSpPr>
          <p:cNvPr id="165" name="Google Shape;165;p14:notes">
            <a:extLst>
              <a:ext uri="{FF2B5EF4-FFF2-40B4-BE49-F238E27FC236}">
                <a16:creationId xmlns:a16="http://schemas.microsoft.com/office/drawing/2014/main" id="{C846E1F2-9E8E-8125-37B9-BA7F2E0F9BE3}"/>
              </a:ext>
            </a:extLst>
          </p:cNvPr>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166" name="Google Shape;166;p14:notes">
            <a:extLst>
              <a:ext uri="{FF2B5EF4-FFF2-40B4-BE49-F238E27FC236}">
                <a16:creationId xmlns:a16="http://schemas.microsoft.com/office/drawing/2014/main" id="{2858354C-C309-52E0-47FF-999D46B4F03A}"/>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096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dru@awb.org" TargetMode="External"/><Relationship Id="rId2" Type="http://schemas.openxmlformats.org/officeDocument/2006/relationships/hyperlink" Target="http://www.wainthemaking.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mailto:krisj@awb.or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A_Title_Body_1">
  <p:cSld name="TITLE_1">
    <p:spTree>
      <p:nvGrpSpPr>
        <p:cNvPr id="1" name="Shape 28"/>
        <p:cNvGrpSpPr/>
        <p:nvPr/>
      </p:nvGrpSpPr>
      <p:grpSpPr>
        <a:xfrm>
          <a:off x="0" y="0"/>
          <a:ext cx="0" cy="0"/>
          <a:chOff x="0" y="0"/>
          <a:chExt cx="0" cy="0"/>
        </a:xfrm>
      </p:grpSpPr>
      <p:sp>
        <p:nvSpPr>
          <p:cNvPr id="29" name="Google Shape;29;p2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25"/>
          <p:cNvSpPr txBox="1">
            <a:spLocks noGrp="1"/>
          </p:cNvSpPr>
          <p:nvPr>
            <p:ph type="title"/>
          </p:nvPr>
        </p:nvSpPr>
        <p:spPr>
          <a:xfrm>
            <a:off x="632175" y="920625"/>
            <a:ext cx="5046000" cy="7269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2400"/>
              <a:buNone/>
              <a:defRPr sz="2400"/>
            </a:lvl1pPr>
            <a:lvl2pPr lvl="1" algn="l">
              <a:lnSpc>
                <a:spcPct val="100000"/>
              </a:lnSpc>
              <a:spcBef>
                <a:spcPts val="0"/>
              </a:spcBef>
              <a:spcAft>
                <a:spcPts val="0"/>
              </a:spcAft>
              <a:buSzPts val="1100"/>
              <a:buNone/>
              <a:defRPr>
                <a:latin typeface="Poppins"/>
                <a:ea typeface="Poppins"/>
                <a:cs typeface="Poppins"/>
                <a:sym typeface="Poppins"/>
              </a:defRPr>
            </a:lvl2pPr>
            <a:lvl3pPr lvl="2" algn="l">
              <a:lnSpc>
                <a:spcPct val="100000"/>
              </a:lnSpc>
              <a:spcBef>
                <a:spcPts val="0"/>
              </a:spcBef>
              <a:spcAft>
                <a:spcPts val="0"/>
              </a:spcAft>
              <a:buSzPts val="1100"/>
              <a:buNone/>
              <a:defRPr>
                <a:latin typeface="Poppins"/>
                <a:ea typeface="Poppins"/>
                <a:cs typeface="Poppins"/>
                <a:sym typeface="Poppins"/>
              </a:defRPr>
            </a:lvl3pPr>
            <a:lvl4pPr lvl="3" algn="l">
              <a:lnSpc>
                <a:spcPct val="100000"/>
              </a:lnSpc>
              <a:spcBef>
                <a:spcPts val="0"/>
              </a:spcBef>
              <a:spcAft>
                <a:spcPts val="0"/>
              </a:spcAft>
              <a:buSzPts val="1100"/>
              <a:buNone/>
              <a:defRPr>
                <a:latin typeface="Poppins"/>
                <a:ea typeface="Poppins"/>
                <a:cs typeface="Poppins"/>
                <a:sym typeface="Poppins"/>
              </a:defRPr>
            </a:lvl4pPr>
            <a:lvl5pPr lvl="4" algn="l">
              <a:lnSpc>
                <a:spcPct val="100000"/>
              </a:lnSpc>
              <a:spcBef>
                <a:spcPts val="0"/>
              </a:spcBef>
              <a:spcAft>
                <a:spcPts val="0"/>
              </a:spcAft>
              <a:buSzPts val="1100"/>
              <a:buNone/>
              <a:defRPr>
                <a:latin typeface="Poppins"/>
                <a:ea typeface="Poppins"/>
                <a:cs typeface="Poppins"/>
                <a:sym typeface="Poppins"/>
              </a:defRPr>
            </a:lvl5pPr>
            <a:lvl6pPr lvl="5" algn="l">
              <a:lnSpc>
                <a:spcPct val="100000"/>
              </a:lnSpc>
              <a:spcBef>
                <a:spcPts val="0"/>
              </a:spcBef>
              <a:spcAft>
                <a:spcPts val="0"/>
              </a:spcAft>
              <a:buSzPts val="1100"/>
              <a:buNone/>
              <a:defRPr>
                <a:latin typeface="Poppins"/>
                <a:ea typeface="Poppins"/>
                <a:cs typeface="Poppins"/>
                <a:sym typeface="Poppins"/>
              </a:defRPr>
            </a:lvl6pPr>
            <a:lvl7pPr lvl="6" algn="l">
              <a:lnSpc>
                <a:spcPct val="100000"/>
              </a:lnSpc>
              <a:spcBef>
                <a:spcPts val="0"/>
              </a:spcBef>
              <a:spcAft>
                <a:spcPts val="0"/>
              </a:spcAft>
              <a:buSzPts val="1100"/>
              <a:buNone/>
              <a:defRPr>
                <a:latin typeface="Poppins"/>
                <a:ea typeface="Poppins"/>
                <a:cs typeface="Poppins"/>
                <a:sym typeface="Poppins"/>
              </a:defRPr>
            </a:lvl7pPr>
            <a:lvl8pPr lvl="7" algn="l">
              <a:lnSpc>
                <a:spcPct val="100000"/>
              </a:lnSpc>
              <a:spcBef>
                <a:spcPts val="0"/>
              </a:spcBef>
              <a:spcAft>
                <a:spcPts val="0"/>
              </a:spcAft>
              <a:buSzPts val="1100"/>
              <a:buNone/>
              <a:defRPr>
                <a:latin typeface="Poppins"/>
                <a:ea typeface="Poppins"/>
                <a:cs typeface="Poppins"/>
                <a:sym typeface="Poppins"/>
              </a:defRPr>
            </a:lvl8pPr>
            <a:lvl9pPr lvl="8" algn="l">
              <a:lnSpc>
                <a:spcPct val="100000"/>
              </a:lnSpc>
              <a:spcBef>
                <a:spcPts val="0"/>
              </a:spcBef>
              <a:spcAft>
                <a:spcPts val="0"/>
              </a:spcAft>
              <a:buSzPts val="1100"/>
              <a:buNone/>
              <a:defRPr>
                <a:latin typeface="Poppins"/>
                <a:ea typeface="Poppins"/>
                <a:cs typeface="Poppins"/>
                <a:sym typeface="Poppins"/>
              </a:defRPr>
            </a:lvl9pPr>
          </a:lstStyle>
          <a:p>
            <a:endParaRPr/>
          </a:p>
        </p:txBody>
      </p:sp>
      <p:sp>
        <p:nvSpPr>
          <p:cNvPr id="31" name="Google Shape;31;p25"/>
          <p:cNvSpPr txBox="1">
            <a:spLocks noGrp="1"/>
          </p:cNvSpPr>
          <p:nvPr>
            <p:ph type="subTitle" idx="1"/>
          </p:nvPr>
        </p:nvSpPr>
        <p:spPr>
          <a:xfrm>
            <a:off x="642700" y="1723725"/>
            <a:ext cx="3605100" cy="1964700"/>
          </a:xfrm>
          <a:prstGeom prst="rect">
            <a:avLst/>
          </a:prstGeom>
          <a:noFill/>
          <a:ln>
            <a:noFill/>
          </a:ln>
        </p:spPr>
        <p:txBody>
          <a:bodyPr spcFirstLastPara="1" wrap="square" lIns="0" tIns="0" rIns="0" bIns="0" anchor="t" anchorCtr="0">
            <a:noAutofit/>
          </a:bodyPr>
          <a:lstStyle>
            <a:lvl1pPr lvl="0" algn="l">
              <a:lnSpc>
                <a:spcPct val="90000"/>
              </a:lnSpc>
              <a:spcBef>
                <a:spcPts val="800"/>
              </a:spcBef>
              <a:spcAft>
                <a:spcPts val="0"/>
              </a:spcAft>
              <a:buSzPts val="1800"/>
              <a:buNone/>
              <a:defRPr/>
            </a:lvl1pPr>
            <a:lvl2pPr lvl="1" algn="l">
              <a:lnSpc>
                <a:spcPct val="90000"/>
              </a:lnSpc>
              <a:spcBef>
                <a:spcPts val="0"/>
              </a:spcBef>
              <a:spcAft>
                <a:spcPts val="0"/>
              </a:spcAft>
              <a:buSzPts val="1500"/>
              <a:buNone/>
              <a:defRPr/>
            </a:lvl2pPr>
            <a:lvl3pPr lvl="2" algn="l">
              <a:lnSpc>
                <a:spcPct val="90000"/>
              </a:lnSpc>
              <a:spcBef>
                <a:spcPts val="400"/>
              </a:spcBef>
              <a:spcAft>
                <a:spcPts val="0"/>
              </a:spcAft>
              <a:buSzPts val="1500"/>
              <a:buNone/>
              <a:defRPr/>
            </a:lvl3pPr>
            <a:lvl4pPr lvl="3" algn="l">
              <a:lnSpc>
                <a:spcPct val="90000"/>
              </a:lnSpc>
              <a:spcBef>
                <a:spcPts val="400"/>
              </a:spcBef>
              <a:spcAft>
                <a:spcPts val="0"/>
              </a:spcAft>
              <a:buSzPts val="1400"/>
              <a:buNone/>
              <a:defRPr/>
            </a:lvl4pPr>
            <a:lvl5pPr lvl="4" algn="l">
              <a:lnSpc>
                <a:spcPct val="90000"/>
              </a:lnSpc>
              <a:spcBef>
                <a:spcPts val="400"/>
              </a:spcBef>
              <a:spcAft>
                <a:spcPts val="0"/>
              </a:spcAft>
              <a:buSzPts val="1400"/>
              <a:buNone/>
              <a:defRPr/>
            </a:lvl5pPr>
            <a:lvl6pPr lvl="5" algn="l">
              <a:lnSpc>
                <a:spcPct val="90000"/>
              </a:lnSpc>
              <a:spcBef>
                <a:spcPts val="4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0"/>
              </a:spcAft>
              <a:buSzPts val="1400"/>
              <a:buNone/>
              <a:defRPr/>
            </a:lvl9pPr>
          </a:lstStyle>
          <a:p>
            <a:endParaRPr/>
          </a:p>
        </p:txBody>
      </p:sp>
      <p:pic>
        <p:nvPicPr>
          <p:cNvPr id="32" name="Google Shape;32;p25"/>
          <p:cNvPicPr preferRelativeResize="0"/>
          <p:nvPr/>
        </p:nvPicPr>
        <p:blipFill rotWithShape="1">
          <a:blip r:embed="rId2">
            <a:alphaModFix/>
          </a:blip>
          <a:srcRect/>
          <a:stretch/>
        </p:blipFill>
        <p:spPr>
          <a:xfrm>
            <a:off x="446625" y="453950"/>
            <a:ext cx="698475" cy="6511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ver Option 1">
  <p:cSld name="Cover Option 1">
    <p:spTree>
      <p:nvGrpSpPr>
        <p:cNvPr id="1" name="Shape 43"/>
        <p:cNvGrpSpPr/>
        <p:nvPr/>
      </p:nvGrpSpPr>
      <p:grpSpPr>
        <a:xfrm>
          <a:off x="0" y="0"/>
          <a:ext cx="0" cy="0"/>
          <a:chOff x="0" y="0"/>
          <a:chExt cx="0" cy="0"/>
        </a:xfrm>
      </p:grpSpPr>
      <p:sp>
        <p:nvSpPr>
          <p:cNvPr id="44" name="Google Shape;44;p28"/>
          <p:cNvSpPr/>
          <p:nvPr/>
        </p:nvSpPr>
        <p:spPr>
          <a:xfrm>
            <a:off x="0" y="2568732"/>
            <a:ext cx="9144000" cy="34200"/>
          </a:xfrm>
          <a:prstGeom prst="rect">
            <a:avLst/>
          </a:prstGeom>
          <a:gradFill>
            <a:gsLst>
              <a:gs pos="0">
                <a:schemeClr val="accent3"/>
              </a:gs>
              <a:gs pos="100000">
                <a:schemeClr val="accent2"/>
              </a:gs>
            </a:gsLst>
            <a:lin ang="10800025" scaled="0"/>
          </a:gradFill>
          <a:ln w="12700" cap="flat" cmpd="sng">
            <a:solidFill>
              <a:srgbClr val="3B895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5" name="Google Shape;45;p28"/>
          <p:cNvSpPr txBox="1">
            <a:spLocks noGrp="1"/>
          </p:cNvSpPr>
          <p:nvPr>
            <p:ph type="ctrTitle"/>
          </p:nvPr>
        </p:nvSpPr>
        <p:spPr>
          <a:xfrm>
            <a:off x="1143000" y="3254738"/>
            <a:ext cx="6617100" cy="517200"/>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accent1"/>
              </a:buClr>
              <a:buSzPts val="2700"/>
              <a:buFont typeface="Calibri"/>
              <a:buNone/>
              <a:defRPr sz="27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28"/>
          <p:cNvSpPr txBox="1">
            <a:spLocks noGrp="1"/>
          </p:cNvSpPr>
          <p:nvPr>
            <p:ph type="subTitle" idx="1"/>
          </p:nvPr>
        </p:nvSpPr>
        <p:spPr>
          <a:xfrm>
            <a:off x="1143000" y="3841163"/>
            <a:ext cx="6617100" cy="458700"/>
          </a:xfrm>
          <a:prstGeom prst="rect">
            <a:avLst/>
          </a:prstGeom>
          <a:noFill/>
          <a:ln>
            <a:noFill/>
          </a:ln>
        </p:spPr>
        <p:txBody>
          <a:bodyPr spcFirstLastPara="1" wrap="square" lIns="0" tIns="0" rIns="0" bIns="0" anchor="t" anchorCtr="0">
            <a:noAutofit/>
          </a:bodyPr>
          <a:lstStyle>
            <a:lvl1pPr lvl="0" algn="r">
              <a:lnSpc>
                <a:spcPct val="90000"/>
              </a:lnSpc>
              <a:spcBef>
                <a:spcPts val="800"/>
              </a:spcBef>
              <a:spcAft>
                <a:spcPts val="0"/>
              </a:spcAft>
              <a:buClr>
                <a:schemeClr val="accent1"/>
              </a:buClr>
              <a:buSzPts val="1800"/>
              <a:buFont typeface="Calibri"/>
              <a:buNone/>
              <a:defRPr sz="1800">
                <a:solidFill>
                  <a:schemeClr val="accent1"/>
                </a:solidFill>
              </a:defRPr>
            </a:lvl1pPr>
            <a:lvl2pPr lvl="1" algn="ctr">
              <a:lnSpc>
                <a:spcPct val="90000"/>
              </a:lnSpc>
              <a:spcBef>
                <a:spcPts val="0"/>
              </a:spcBef>
              <a:spcAft>
                <a:spcPts val="0"/>
              </a:spcAft>
              <a:buClr>
                <a:schemeClr val="dk1"/>
              </a:buClr>
              <a:buSzPts val="1500"/>
              <a:buFont typeface="Calibri"/>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7" name="Google Shape;47;p28"/>
          <p:cNvSpPr txBox="1">
            <a:spLocks noGrp="1"/>
          </p:cNvSpPr>
          <p:nvPr>
            <p:ph type="body" idx="2"/>
          </p:nvPr>
        </p:nvSpPr>
        <p:spPr>
          <a:xfrm>
            <a:off x="4263272" y="4468305"/>
            <a:ext cx="3496800" cy="4098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800"/>
              </a:spcBef>
              <a:spcAft>
                <a:spcPts val="0"/>
              </a:spcAft>
              <a:buClr>
                <a:schemeClr val="dk1"/>
              </a:buClr>
              <a:buSzPts val="1400"/>
              <a:buNone/>
              <a:defRPr/>
            </a:lvl1pPr>
            <a:lvl2pPr marL="914400" lvl="1" indent="-228600" algn="r">
              <a:lnSpc>
                <a:spcPct val="90000"/>
              </a:lnSpc>
              <a:spcBef>
                <a:spcPts val="0"/>
              </a:spcBef>
              <a:spcAft>
                <a:spcPts val="0"/>
              </a:spcAft>
              <a:buClr>
                <a:srgbClr val="5F6369"/>
              </a:buClr>
              <a:buSzPts val="1500"/>
              <a:buFont typeface="Calibri"/>
              <a:buNone/>
              <a:defRPr sz="1500">
                <a:solidFill>
                  <a:srgbClr val="5F6369"/>
                </a:solidFill>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8" name="Google Shape;48;p28"/>
          <p:cNvPicPr preferRelativeResize="0"/>
          <p:nvPr/>
        </p:nvPicPr>
        <p:blipFill rotWithShape="1">
          <a:blip r:embed="rId2">
            <a:alphaModFix/>
          </a:blip>
          <a:srcRect/>
          <a:stretch/>
        </p:blipFill>
        <p:spPr>
          <a:xfrm>
            <a:off x="4816818" y="1533525"/>
            <a:ext cx="2943225" cy="581025"/>
          </a:xfrm>
          <a:prstGeom prst="rect">
            <a:avLst/>
          </a:prstGeom>
          <a:noFill/>
          <a:ln>
            <a:noFill/>
          </a:ln>
        </p:spPr>
      </p:pic>
    </p:spTree>
  </p:cSld>
  <p:clrMapOvr>
    <a:masterClrMapping/>
  </p:clrMapOvr>
  <p:transition spd="slow">
    <p:fade/>
  </p:transition>
  <p:extLst>
    <p:ext uri="{DCECCB84-F9BA-43D5-87BE-67443E8EF086}">
      <p15:sldGuideLst xmlns:p15="http://schemas.microsoft.com/office/powerpoint/2012/main">
        <p15:guide id="1" orient="horz" pos="1332">
          <p15:clr>
            <a:srgbClr val="FBAE40"/>
          </p15:clr>
        </p15:guide>
        <p15:guide id="2" pos="4896">
          <p15:clr>
            <a:srgbClr val="FBAE40"/>
          </p15:clr>
        </p15:guide>
        <p15:guide id="3" orient="horz" pos="19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Last Page">
  <p:cSld name="Last Page">
    <p:spTree>
      <p:nvGrpSpPr>
        <p:cNvPr id="1" name="Shape 53"/>
        <p:cNvGrpSpPr/>
        <p:nvPr/>
      </p:nvGrpSpPr>
      <p:grpSpPr>
        <a:xfrm>
          <a:off x="0" y="0"/>
          <a:ext cx="0" cy="0"/>
          <a:chOff x="0" y="0"/>
          <a:chExt cx="0" cy="0"/>
        </a:xfrm>
      </p:grpSpPr>
      <p:sp>
        <p:nvSpPr>
          <p:cNvPr id="54" name="Google Shape;54;p30"/>
          <p:cNvSpPr/>
          <p:nvPr/>
        </p:nvSpPr>
        <p:spPr>
          <a:xfrm>
            <a:off x="0" y="0"/>
            <a:ext cx="9144000" cy="3086100"/>
          </a:xfrm>
          <a:prstGeom prst="rect">
            <a:avLst/>
          </a:prstGeom>
          <a:solidFill>
            <a:schemeClr val="accent2"/>
          </a:solidFill>
          <a:ln w="12700" cap="flat" cmpd="sng">
            <a:solidFill>
              <a:srgbClr val="48494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 name="Google Shape;55;p30"/>
          <p:cNvSpPr txBox="1">
            <a:spLocks noGrp="1"/>
          </p:cNvSpPr>
          <p:nvPr>
            <p:ph type="title"/>
          </p:nvPr>
        </p:nvSpPr>
        <p:spPr>
          <a:xfrm>
            <a:off x="1046376" y="1282304"/>
            <a:ext cx="7041900" cy="1289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700"/>
              <a:buFont typeface="Calibri"/>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30"/>
          <p:cNvSpPr txBox="1"/>
          <p:nvPr/>
        </p:nvSpPr>
        <p:spPr>
          <a:xfrm>
            <a:off x="1046376" y="3704138"/>
            <a:ext cx="7041900" cy="842400"/>
          </a:xfrm>
          <a:prstGeom prst="rect">
            <a:avLst/>
          </a:prstGeom>
          <a:noFill/>
          <a:ln>
            <a:noFill/>
          </a:ln>
        </p:spPr>
        <p:txBody>
          <a:bodyPr spcFirstLastPara="1" wrap="square" lIns="0" tIns="0" rIns="0" bIns="0" anchor="t" anchorCtr="0">
            <a:spAutoFit/>
          </a:bodyPr>
          <a:lstStyle/>
          <a:p>
            <a:pPr marL="0" marR="0" lvl="0" indent="0" algn="r" rtl="0">
              <a:lnSpc>
                <a:spcPct val="144444"/>
              </a:lnSpc>
              <a:spcBef>
                <a:spcPts val="0"/>
              </a:spcBef>
              <a:spcAft>
                <a:spcPts val="0"/>
              </a:spcAft>
              <a:buClr>
                <a:srgbClr val="000000"/>
              </a:buClr>
              <a:buSzPts val="1400"/>
              <a:buFont typeface="Arial"/>
              <a:buNone/>
            </a:pPr>
            <a:r>
              <a:rPr lang="en-US" sz="1400" b="0" i="0" u="sng" strike="noStrike" cap="none">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www.wainthemaking.org</a:t>
            </a:r>
            <a:endParaRPr sz="1500" b="0" i="0" u="none" strike="noStrike" cap="none">
              <a:solidFill>
                <a:schemeClr val="dk1"/>
              </a:solidFill>
              <a:latin typeface="Calibri"/>
              <a:ea typeface="Calibri"/>
              <a:cs typeface="Calibri"/>
              <a:sym typeface="Calibri"/>
            </a:endParaRPr>
          </a:p>
          <a:p>
            <a:pPr marL="0" marR="0" lvl="0" indent="0" algn="r" rtl="0">
              <a:lnSpc>
                <a:spcPct val="13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Dru Garson / </a:t>
            </a:r>
            <a:r>
              <a:rPr lang="en-US" sz="1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dru@awb.org</a:t>
            </a:r>
            <a:r>
              <a:rPr lang="en-US" sz="15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3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Kris Johnson</a:t>
            </a:r>
            <a:r>
              <a:rPr lang="en-US" sz="1500" b="0" i="0" u="none" strike="noStrike" cap="none">
                <a:solidFill>
                  <a:schemeClr val="dk1"/>
                </a:solidFill>
                <a:latin typeface="Calibri"/>
                <a:ea typeface="Calibri"/>
                <a:cs typeface="Calibri"/>
                <a:sym typeface="Calibri"/>
              </a:rPr>
              <a:t> </a:t>
            </a:r>
            <a:r>
              <a:rPr lang="en-US" sz="1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krisj@awb.org</a:t>
            </a:r>
            <a:endParaRPr sz="1500" b="0" i="0" u="none" strike="noStrike" cap="none">
              <a:solidFill>
                <a:srgbClr val="5F6369"/>
              </a:solidFill>
              <a:latin typeface="Calibri"/>
              <a:ea typeface="Calibri"/>
              <a:cs typeface="Calibri"/>
              <a:sym typeface="Calibri"/>
            </a:endParaRPr>
          </a:p>
        </p:txBody>
      </p:sp>
      <p:pic>
        <p:nvPicPr>
          <p:cNvPr id="57" name="Google Shape;57;p30"/>
          <p:cNvPicPr preferRelativeResize="0"/>
          <p:nvPr/>
        </p:nvPicPr>
        <p:blipFill rotWithShape="1">
          <a:blip r:embed="rId5">
            <a:alphaModFix/>
          </a:blip>
          <a:srcRect/>
          <a:stretch/>
        </p:blipFill>
        <p:spPr>
          <a:xfrm>
            <a:off x="5153314" y="700891"/>
            <a:ext cx="2943225" cy="581025"/>
          </a:xfrm>
          <a:prstGeom prst="rect">
            <a:avLst/>
          </a:prstGeom>
          <a:noFill/>
          <a:ln>
            <a:noFill/>
          </a:ln>
        </p:spPr>
      </p:pic>
    </p:spTree>
  </p:cSld>
  <p:clrMapOvr>
    <a:masterClrMapping/>
  </p:clrMapOvr>
  <p:transition spd="slow">
    <p:fade/>
  </p:transition>
  <p:extLst>
    <p:ext uri="{DCECCB84-F9BA-43D5-87BE-67443E8EF086}">
      <p15:sldGuideLst xmlns:p15="http://schemas.microsoft.com/office/powerpoint/2012/main">
        <p15:guide id="1" orient="horz" pos="2520">
          <p15:clr>
            <a:srgbClr val="FBAE40"/>
          </p15:clr>
        </p15:guide>
        <p15:guide id="2" pos="5094">
          <p15:clr>
            <a:srgbClr val="FBAE40"/>
          </p15:clr>
        </p15:guide>
        <p15:guide id="3" orient="horz" pos="19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Partner Page: Text with 1 image">
  <p:cSld name="3_Partner Page: Text with 1 image">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773907" y="864941"/>
            <a:ext cx="7741500" cy="413400"/>
          </a:xfrm>
          <a:prstGeom prst="rect">
            <a:avLst/>
          </a:prstGeom>
          <a:noFill/>
          <a:ln>
            <a:noFill/>
          </a:ln>
        </p:spPr>
        <p:txBody>
          <a:bodyPr spcFirstLastPara="1" wrap="square" lIns="0" tIns="0" rIns="0" bIns="0" anchor="t" anchorCtr="0">
            <a:noAutofit/>
          </a:bodyPr>
          <a:lstStyle>
            <a:lvl1pPr lvl="0" algn="l">
              <a:lnSpc>
                <a:spcPct val="105555"/>
              </a:lnSpc>
              <a:spcBef>
                <a:spcPts val="0"/>
              </a:spcBef>
              <a:spcAft>
                <a:spcPts val="0"/>
              </a:spcAft>
              <a:buClr>
                <a:srgbClr val="5F6369"/>
              </a:buClr>
              <a:buSzPts val="2700"/>
              <a:buFont typeface="Calibri"/>
              <a:buNone/>
              <a:defRPr>
                <a:solidFill>
                  <a:srgbClr val="5F636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31"/>
          <p:cNvSpPr>
            <a:spLocks noGrp="1"/>
          </p:cNvSpPr>
          <p:nvPr>
            <p:ph type="pic" idx="2"/>
          </p:nvPr>
        </p:nvSpPr>
        <p:spPr>
          <a:xfrm>
            <a:off x="773907" y="1506783"/>
            <a:ext cx="7741500" cy="303180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body" idx="1"/>
          </p:nvPr>
        </p:nvSpPr>
        <p:spPr>
          <a:xfrm>
            <a:off x="628650" y="1369219"/>
            <a:ext cx="7886700" cy="326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800"/>
              </a:spcBef>
              <a:spcAft>
                <a:spcPts val="0"/>
              </a:spcAft>
              <a:buClr>
                <a:schemeClr val="dk1"/>
              </a:buClr>
              <a:buSzPts val="1800"/>
              <a:buFont typeface="Calibri"/>
              <a:buNone/>
              <a:defRPr sz="1800" b="0" i="1" u="none" strike="noStrike" cap="none">
                <a:solidFill>
                  <a:schemeClr val="dk1"/>
                </a:solidFill>
                <a:latin typeface="Calibri"/>
                <a:ea typeface="Calibri"/>
                <a:cs typeface="Calibri"/>
                <a:sym typeface="Calibri"/>
              </a:defRPr>
            </a:lvl1pPr>
            <a:lvl2pPr marL="914400" marR="0" lvl="1" indent="-228600" algn="l" rtl="0">
              <a:lnSpc>
                <a:spcPct val="90000"/>
              </a:lnSpc>
              <a:spcBef>
                <a:spcPts val="0"/>
              </a:spcBef>
              <a:spcAft>
                <a:spcPts val="0"/>
              </a:spcAft>
              <a:buClr>
                <a:schemeClr val="dk1"/>
              </a:buClr>
              <a:buSzPts val="1500"/>
              <a:buFont typeface="Calibri"/>
              <a:buNone/>
              <a:defRPr sz="15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 name="Google Shape;7;p22"/>
          <p:cNvSpPr/>
          <p:nvPr/>
        </p:nvSpPr>
        <p:spPr>
          <a:xfrm>
            <a:off x="0" y="0"/>
            <a:ext cx="9144000" cy="339900"/>
          </a:xfrm>
          <a:prstGeom prst="rect">
            <a:avLst/>
          </a:prstGeom>
          <a:gradFill>
            <a:gsLst>
              <a:gs pos="0">
                <a:schemeClr val="accent3"/>
              </a:gs>
              <a:gs pos="100000">
                <a:schemeClr val="accent2"/>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8;p22"/>
          <p:cNvSpPr txBox="1">
            <a:spLocks noGrp="1"/>
          </p:cNvSpPr>
          <p:nvPr>
            <p:ph type="title"/>
          </p:nvPr>
        </p:nvSpPr>
        <p:spPr>
          <a:xfrm>
            <a:off x="628650" y="643379"/>
            <a:ext cx="7886700" cy="624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Calibri"/>
              <a:buNone/>
              <a:defRPr sz="2700" b="0" i="1"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9D9EA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6" r:id="rId3"/>
    <p:sldLayoutId id="2147483657" r:id="rId4"/>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4"/>
          <p:cNvSpPr txBox="1">
            <a:spLocks noGrp="1"/>
          </p:cNvSpPr>
          <p:nvPr>
            <p:ph type="title"/>
          </p:nvPr>
        </p:nvSpPr>
        <p:spPr>
          <a:xfrm>
            <a:off x="1170914" y="512931"/>
            <a:ext cx="5046000" cy="7269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2400"/>
              <a:buNone/>
            </a:pPr>
            <a:r>
              <a:rPr lang="en-US" sz="3000" b="1" dirty="0"/>
              <a:t>Washington Workforce Portal</a:t>
            </a:r>
            <a:endParaRPr sz="3000" dirty="0"/>
          </a:p>
        </p:txBody>
      </p:sp>
      <p:sp>
        <p:nvSpPr>
          <p:cNvPr id="169" name="Google Shape;169;p14"/>
          <p:cNvSpPr txBox="1">
            <a:spLocks noGrp="1"/>
          </p:cNvSpPr>
          <p:nvPr>
            <p:ph type="subTitle" idx="1"/>
          </p:nvPr>
        </p:nvSpPr>
        <p:spPr>
          <a:xfrm>
            <a:off x="642668" y="1433689"/>
            <a:ext cx="4276429" cy="3303710"/>
          </a:xfrm>
          <a:prstGeom prst="rect">
            <a:avLst/>
          </a:prstGeom>
          <a:noFill/>
          <a:ln>
            <a:noFill/>
          </a:ln>
        </p:spPr>
        <p:txBody>
          <a:bodyPr spcFirstLastPara="1" wrap="square" lIns="0" tIns="0" rIns="0" bIns="0" anchor="t" anchorCtr="0">
            <a:noAutofit/>
          </a:bodyPr>
          <a:lstStyle/>
          <a:p>
            <a:pPr marL="228600" lvl="0" indent="0" algn="l" rtl="0">
              <a:lnSpc>
                <a:spcPct val="90000"/>
              </a:lnSpc>
              <a:spcBef>
                <a:spcPts val="800"/>
              </a:spcBef>
              <a:spcAft>
                <a:spcPts val="0"/>
              </a:spcAft>
              <a:buSzPts val="1800"/>
            </a:pPr>
            <a:endParaRPr lang="en-US" dirty="0"/>
          </a:p>
          <a:p>
            <a:pPr marL="514350" lvl="0" indent="-171450" algn="l" rtl="0">
              <a:lnSpc>
                <a:spcPct val="90000"/>
              </a:lnSpc>
              <a:spcBef>
                <a:spcPts val="800"/>
              </a:spcBef>
              <a:spcAft>
                <a:spcPts val="0"/>
              </a:spcAft>
              <a:buSzPts val="1800"/>
              <a:buFont typeface="Arial"/>
              <a:buNone/>
            </a:pPr>
            <a:endParaRPr i="0" dirty="0"/>
          </a:p>
          <a:p>
            <a:pPr marL="685800" lvl="1" indent="0" algn="l" rtl="0">
              <a:lnSpc>
                <a:spcPct val="90000"/>
              </a:lnSpc>
              <a:spcBef>
                <a:spcPts val="0"/>
              </a:spcBef>
              <a:spcAft>
                <a:spcPts val="0"/>
              </a:spcAft>
              <a:buSzPts val="1500"/>
              <a:buNone/>
            </a:pPr>
            <a:endParaRPr i="0" dirty="0"/>
          </a:p>
          <a:p>
            <a:pPr marL="228600" lvl="0" indent="0" algn="l" rtl="0">
              <a:lnSpc>
                <a:spcPct val="90000"/>
              </a:lnSpc>
              <a:spcBef>
                <a:spcPts val="800"/>
              </a:spcBef>
              <a:spcAft>
                <a:spcPts val="0"/>
              </a:spcAft>
              <a:buSzPts val="1800"/>
              <a:buNone/>
            </a:pPr>
            <a:endParaRPr dirty="0"/>
          </a:p>
        </p:txBody>
      </p:sp>
      <p:sp>
        <p:nvSpPr>
          <p:cNvPr id="2" name="TextBox 1">
            <a:extLst>
              <a:ext uri="{FF2B5EF4-FFF2-40B4-BE49-F238E27FC236}">
                <a16:creationId xmlns:a16="http://schemas.microsoft.com/office/drawing/2014/main" id="{46344755-8FC2-A6B3-7BF3-46FDF9235939}"/>
              </a:ext>
            </a:extLst>
          </p:cNvPr>
          <p:cNvSpPr txBox="1"/>
          <p:nvPr/>
        </p:nvSpPr>
        <p:spPr>
          <a:xfrm>
            <a:off x="599536" y="1239831"/>
            <a:ext cx="4730893" cy="3323987"/>
          </a:xfrm>
          <a:prstGeom prst="rect">
            <a:avLst/>
          </a:prstGeom>
          <a:noFill/>
        </p:spPr>
        <p:txBody>
          <a:bodyPr wrap="square" rtlCol="0">
            <a:spAutoFit/>
          </a:bodyPr>
          <a:lstStyle/>
          <a:p>
            <a:r>
              <a:rPr lang="en-US" dirty="0">
                <a:effectLst/>
                <a:latin typeface="Aptos" panose="020B0004020202020204" pitchFamily="34" charset="0"/>
                <a:ea typeface="Aptos" panose="020B0004020202020204" pitchFamily="34" charset="0"/>
                <a:cs typeface="Aptos" panose="020B0004020202020204" pitchFamily="34" charset="0"/>
              </a:rPr>
              <a:t>AWB Institute partnered with SBCTC to co-host the first-ever Washington Workforce Portal Webinar on April 16</a:t>
            </a:r>
            <a:r>
              <a:rPr lang="en-US" baseline="30000" dirty="0">
                <a:effectLst/>
                <a:latin typeface="Aptos" panose="020B0004020202020204" pitchFamily="34" charset="0"/>
                <a:ea typeface="Aptos" panose="020B0004020202020204" pitchFamily="34" charset="0"/>
                <a:cs typeface="Aptos" panose="020B0004020202020204" pitchFamily="34" charset="0"/>
              </a:rPr>
              <a:t>th</a:t>
            </a:r>
            <a:r>
              <a:rPr lang="en-US" dirty="0">
                <a:effectLst/>
                <a:latin typeface="Aptos" panose="020B0004020202020204" pitchFamily="34" charset="0"/>
                <a:ea typeface="Aptos" panose="020B0004020202020204" pitchFamily="34" charset="0"/>
                <a:cs typeface="Aptos" panose="020B0004020202020204" pitchFamily="34" charset="0"/>
              </a:rPr>
              <a:t> titled </a:t>
            </a:r>
            <a:r>
              <a:rPr lang="en-US" i="1" dirty="0">
                <a:effectLst/>
                <a:latin typeface="Aptos" panose="020B0004020202020204" pitchFamily="34" charset="0"/>
                <a:ea typeface="Aptos" panose="020B0004020202020204" pitchFamily="34" charset="0"/>
                <a:cs typeface="Aptos" panose="020B0004020202020204" pitchFamily="34" charset="0"/>
              </a:rPr>
              <a:t>Connecting Students to Careers: Leveraging the AWB Institute Washington Workforce Portal</a:t>
            </a:r>
          </a:p>
          <a:p>
            <a:endParaRPr lang="en-US" i="1" dirty="0">
              <a:latin typeface="Aptos" panose="020B0004020202020204" pitchFamily="34" charset="0"/>
              <a:ea typeface="Aptos" panose="020B0004020202020204" pitchFamily="34" charset="0"/>
              <a:cs typeface="Aptos" panose="020B0004020202020204" pitchFamily="34" charset="0"/>
            </a:endParaRPr>
          </a:p>
          <a:p>
            <a:r>
              <a:rPr lang="en-US" dirty="0">
                <a:effectLst/>
                <a:latin typeface="Aptos" panose="020B0004020202020204" pitchFamily="34" charset="0"/>
                <a:ea typeface="Aptos" panose="020B0004020202020204" pitchFamily="34" charset="0"/>
                <a:cs typeface="Aptos" panose="020B0004020202020204" pitchFamily="34" charset="0"/>
              </a:rPr>
              <a:t>The webinar featured:</a:t>
            </a:r>
          </a:p>
          <a:p>
            <a:pPr marL="285750" indent="-285750">
              <a:buFont typeface="Arial" panose="020B0604020202020204" pitchFamily="34" charset="0"/>
              <a:buChar char="•"/>
            </a:pPr>
            <a:r>
              <a:rPr lang="en-US" dirty="0">
                <a:latin typeface="Aptos" panose="020B0004020202020204" pitchFamily="34" charset="0"/>
                <a:ea typeface="Aptos" panose="020B0004020202020204" pitchFamily="34" charset="0"/>
                <a:cs typeface="Aptos" panose="020B0004020202020204" pitchFamily="34" charset="0"/>
              </a:rPr>
              <a:t>A live demo of the Washington Workforce Portal</a:t>
            </a:r>
          </a:p>
          <a:p>
            <a:pPr marL="285750" indent="-285750">
              <a:buFont typeface="Arial" panose="020B0604020202020204" pitchFamily="34" charset="0"/>
              <a:buChar char="•"/>
            </a:pPr>
            <a:r>
              <a:rPr lang="en-US" dirty="0">
                <a:latin typeface="Aptos" panose="020B0004020202020204" pitchFamily="34" charset="0"/>
                <a:ea typeface="Aptos" panose="020B0004020202020204" pitchFamily="34" charset="0"/>
                <a:cs typeface="Aptos" panose="020B0004020202020204" pitchFamily="34" charset="0"/>
              </a:rPr>
              <a:t>A panel discussion on the portal and work-based learning with partners from Tacoma Community College, Greater Vancouver Chamber, and Thurston County Chamber</a:t>
            </a:r>
          </a:p>
          <a:p>
            <a:pPr marL="285750" indent="-285750">
              <a:buFont typeface="Arial" panose="020B0604020202020204" pitchFamily="34" charset="0"/>
              <a:buChar char="•"/>
            </a:pPr>
            <a:r>
              <a:rPr lang="en-US" dirty="0">
                <a:effectLst/>
                <a:latin typeface="Aptos" panose="020B0004020202020204" pitchFamily="34" charset="0"/>
                <a:ea typeface="Aptos" panose="020B0004020202020204" pitchFamily="34" charset="0"/>
                <a:cs typeface="Aptos" panose="020B0004020202020204" pitchFamily="34" charset="0"/>
              </a:rPr>
              <a:t>Employer</a:t>
            </a:r>
            <a:r>
              <a:rPr lang="en-US" dirty="0">
                <a:latin typeface="Aptos" panose="020B0004020202020204" pitchFamily="34" charset="0"/>
                <a:ea typeface="Aptos" panose="020B0004020202020204" pitchFamily="34" charset="0"/>
                <a:cs typeface="Aptos" panose="020B0004020202020204" pitchFamily="34" charset="0"/>
              </a:rPr>
              <a:t> insights on expanding relationship with education partners</a:t>
            </a:r>
          </a:p>
          <a:p>
            <a:pPr marL="285750" indent="-285750">
              <a:buFont typeface="Arial" panose="020B0604020202020204" pitchFamily="34" charset="0"/>
              <a:buChar char="•"/>
            </a:pPr>
            <a:r>
              <a:rPr lang="en-US" dirty="0">
                <a:effectLst/>
                <a:latin typeface="Aptos" panose="020B0004020202020204" pitchFamily="34" charset="0"/>
                <a:ea typeface="Aptos" panose="020B0004020202020204" pitchFamily="34" charset="0"/>
                <a:cs typeface="Aptos" panose="020B0004020202020204" pitchFamily="34" charset="0"/>
              </a:rPr>
              <a:t>Q&amp;A session to explore collaboration opportunities</a:t>
            </a:r>
          </a:p>
          <a:p>
            <a:endParaRPr lang="en-US" i="1" dirty="0">
              <a:latin typeface="Aptos" panose="020B0004020202020204" pitchFamily="34" charset="0"/>
              <a:ea typeface="Aptos" panose="020B0004020202020204" pitchFamily="34" charset="0"/>
              <a:cs typeface="Aptos" panose="020B0004020202020204" pitchFamily="34" charset="0"/>
            </a:endParaRPr>
          </a:p>
        </p:txBody>
      </p:sp>
      <p:pic>
        <p:nvPicPr>
          <p:cNvPr id="4" name="Picture 3">
            <a:extLst>
              <a:ext uri="{FF2B5EF4-FFF2-40B4-BE49-F238E27FC236}">
                <a16:creationId xmlns:a16="http://schemas.microsoft.com/office/drawing/2014/main" id="{FE9FF427-ED8A-2E0B-D63A-477AB7449426}"/>
              </a:ext>
            </a:extLst>
          </p:cNvPr>
          <p:cNvPicPr>
            <a:picLocks noChangeAspect="1"/>
          </p:cNvPicPr>
          <p:nvPr/>
        </p:nvPicPr>
        <p:blipFill>
          <a:blip r:embed="rId3"/>
          <a:srcRect b="19645"/>
          <a:stretch/>
        </p:blipFill>
        <p:spPr>
          <a:xfrm>
            <a:off x="5373561" y="2066536"/>
            <a:ext cx="3529271" cy="2006700"/>
          </a:xfrm>
          <a:prstGeom prst="rect">
            <a:avLst/>
          </a:prstGeom>
        </p:spPr>
      </p:pic>
      <p:sp>
        <p:nvSpPr>
          <p:cNvPr id="5" name="Google Shape;168;p14">
            <a:extLst>
              <a:ext uri="{FF2B5EF4-FFF2-40B4-BE49-F238E27FC236}">
                <a16:creationId xmlns:a16="http://schemas.microsoft.com/office/drawing/2014/main" id="{DFCF4883-6CE3-50A8-427E-B58148F9334F}"/>
              </a:ext>
            </a:extLst>
          </p:cNvPr>
          <p:cNvSpPr txBox="1">
            <a:spLocks/>
          </p:cNvSpPr>
          <p:nvPr/>
        </p:nvSpPr>
        <p:spPr>
          <a:xfrm>
            <a:off x="5376068" y="1239831"/>
            <a:ext cx="3761897" cy="726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400"/>
              <a:buFont typeface="Calibri"/>
              <a:buNone/>
              <a:defRPr sz="2400" b="0" i="1"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Poppins"/>
                <a:ea typeface="Poppins"/>
                <a:cs typeface="Poppins"/>
                <a:sym typeface="Poppi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Poppins"/>
                <a:ea typeface="Poppins"/>
                <a:cs typeface="Poppins"/>
                <a:sym typeface="Poppi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Poppins"/>
                <a:ea typeface="Poppins"/>
                <a:cs typeface="Poppins"/>
                <a:sym typeface="Poppi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Poppins"/>
                <a:ea typeface="Poppins"/>
                <a:cs typeface="Poppins"/>
                <a:sym typeface="Poppi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Poppins"/>
                <a:ea typeface="Poppins"/>
                <a:cs typeface="Poppins"/>
                <a:sym typeface="Poppi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Poppins"/>
                <a:ea typeface="Poppins"/>
                <a:cs typeface="Poppins"/>
                <a:sym typeface="Poppi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Poppins"/>
                <a:ea typeface="Poppins"/>
                <a:cs typeface="Poppins"/>
                <a:sym typeface="Poppi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Poppins"/>
                <a:ea typeface="Poppins"/>
                <a:cs typeface="Poppins"/>
                <a:sym typeface="Poppins"/>
              </a:defRPr>
            </a:lvl9pPr>
          </a:lstStyle>
          <a:p>
            <a:r>
              <a:rPr lang="en-US" sz="2000" b="1" i="0" dirty="0">
                <a:solidFill>
                  <a:schemeClr val="accent2"/>
                </a:solidFill>
              </a:rPr>
              <a:t>Blog post now available on AWB Institute’s webpage with webinar recording and slide deck</a:t>
            </a:r>
            <a:endParaRPr lang="en-US" sz="2000" i="0" dirty="0">
              <a:solidFill>
                <a:schemeClr val="accent2"/>
              </a:solidFill>
            </a:endParaRPr>
          </a:p>
        </p:txBody>
      </p:sp>
      <p:pic>
        <p:nvPicPr>
          <p:cNvPr id="6" name="Picture 5" descr="A qr code on a black background&#10;&#10;AI-generated content may be incorrect.">
            <a:extLst>
              <a:ext uri="{FF2B5EF4-FFF2-40B4-BE49-F238E27FC236}">
                <a16:creationId xmlns:a16="http://schemas.microsoft.com/office/drawing/2014/main" id="{768888CD-008E-7068-0781-B67BD91CB800}"/>
              </a:ext>
            </a:extLst>
          </p:cNvPr>
          <p:cNvPicPr>
            <a:picLocks noChangeAspect="1"/>
          </p:cNvPicPr>
          <p:nvPr/>
        </p:nvPicPr>
        <p:blipFill>
          <a:blip r:embed="rId4"/>
          <a:stretch>
            <a:fillRect/>
          </a:stretch>
        </p:blipFill>
        <p:spPr>
          <a:xfrm>
            <a:off x="7651111" y="3656646"/>
            <a:ext cx="1486854" cy="14868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619DC7FC-7048-6A74-715B-201D58F86958}"/>
            </a:ext>
          </a:extLst>
        </p:cNvPr>
        <p:cNvGrpSpPr/>
        <p:nvPr/>
      </p:nvGrpSpPr>
      <p:grpSpPr>
        <a:xfrm>
          <a:off x="0" y="0"/>
          <a:ext cx="0" cy="0"/>
          <a:chOff x="0" y="0"/>
          <a:chExt cx="0" cy="0"/>
        </a:xfrm>
      </p:grpSpPr>
      <p:sp>
        <p:nvSpPr>
          <p:cNvPr id="168" name="Google Shape;168;p14">
            <a:extLst>
              <a:ext uri="{FF2B5EF4-FFF2-40B4-BE49-F238E27FC236}">
                <a16:creationId xmlns:a16="http://schemas.microsoft.com/office/drawing/2014/main" id="{2306777A-639E-0FBC-24E6-F85CFCEC39CD}"/>
              </a:ext>
            </a:extLst>
          </p:cNvPr>
          <p:cNvSpPr txBox="1">
            <a:spLocks noGrp="1"/>
          </p:cNvSpPr>
          <p:nvPr>
            <p:ph type="title"/>
          </p:nvPr>
        </p:nvSpPr>
        <p:spPr>
          <a:xfrm>
            <a:off x="1170914" y="512931"/>
            <a:ext cx="5046000" cy="726900"/>
          </a:xfrm>
          <a:prstGeom prst="rect">
            <a:avLst/>
          </a:prstGeom>
          <a:noFill/>
          <a:ln>
            <a:noFill/>
          </a:ln>
        </p:spPr>
        <p:txBody>
          <a:bodyPr spcFirstLastPara="1" wrap="square" lIns="0" tIns="0" rIns="0" bIns="0" anchor="ctr" anchorCtr="0">
            <a:noAutofit/>
          </a:bodyPr>
          <a:lstStyle/>
          <a:p>
            <a:pPr algn="l"/>
            <a:r>
              <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2025 Spring Meeting</a:t>
            </a:r>
          </a:p>
        </p:txBody>
      </p:sp>
      <p:sp>
        <p:nvSpPr>
          <p:cNvPr id="3" name="TextBox 2">
            <a:extLst>
              <a:ext uri="{FF2B5EF4-FFF2-40B4-BE49-F238E27FC236}">
                <a16:creationId xmlns:a16="http://schemas.microsoft.com/office/drawing/2014/main" id="{48B8D094-B62D-40E3-CBED-2F5BB32D9F42}"/>
              </a:ext>
            </a:extLst>
          </p:cNvPr>
          <p:cNvSpPr txBox="1"/>
          <p:nvPr/>
        </p:nvSpPr>
        <p:spPr>
          <a:xfrm>
            <a:off x="451150" y="1318040"/>
            <a:ext cx="8692849" cy="1792798"/>
          </a:xfrm>
          <a:prstGeom prst="rect">
            <a:avLst/>
          </a:prstGeom>
          <a:noFill/>
        </p:spPr>
        <p:txBody>
          <a:bodyPr wrap="square">
            <a:spAutoFit/>
          </a:bodyPr>
          <a:lstStyle/>
          <a:p>
            <a:pPr algn="l">
              <a:spcBef>
                <a:spcPts val="1500"/>
              </a:spcBef>
              <a:spcAft>
                <a:spcPts val="1500"/>
              </a:spcAft>
              <a:buNone/>
            </a:pPr>
            <a:r>
              <a:rPr lang="en-US" b="0" i="0" dirty="0">
                <a:solidFill>
                  <a:srgbClr val="000000"/>
                </a:solidFill>
                <a:effectLst/>
                <a:latin typeface="Aptos" panose="020B0004020202020204" pitchFamily="34" charset="0"/>
              </a:rPr>
              <a:t>Join us May 14 in Vancouver as AWB’s Government Affairs team helps unpack the 2025 legislative session, look ahead to the interim, and strengthen your connections with fellow business leaders throughout Washington.</a:t>
            </a:r>
          </a:p>
          <a:p>
            <a:pPr algn="l">
              <a:buNone/>
            </a:pPr>
            <a:r>
              <a:rPr lang="en-US" dirty="0">
                <a:latin typeface="Aptos" panose="020B0004020202020204" pitchFamily="34" charset="0"/>
              </a:rPr>
              <a:t>Workforce Session: Creating Community Partnerships to Build a Stronger Workforce</a:t>
            </a:r>
          </a:p>
          <a:p>
            <a:pPr algn="l">
              <a:buNone/>
            </a:pPr>
            <a:r>
              <a:rPr lang="en-US" dirty="0">
                <a:latin typeface="Aptos" panose="020B0004020202020204" pitchFamily="34" charset="0"/>
              </a:rPr>
              <a:t>Moderator: Erika Borg, Strategic Advisor, AWB Institute</a:t>
            </a:r>
          </a:p>
          <a:p>
            <a:pPr algn="l">
              <a:buNone/>
            </a:pPr>
            <a:r>
              <a:rPr lang="en-US" dirty="0">
                <a:latin typeface="Aptos" panose="020B0004020202020204" pitchFamily="34" charset="0"/>
              </a:rPr>
              <a:t>Speakers: Mark Wilson, Executive Director, Port of Kalama</a:t>
            </a:r>
          </a:p>
          <a:p>
            <a:pPr algn="l">
              <a:buNone/>
            </a:pPr>
            <a:r>
              <a:rPr lang="en-US" dirty="0">
                <a:latin typeface="Aptos" panose="020B0004020202020204" pitchFamily="34" charset="0"/>
              </a:rPr>
              <a:t>Cory </a:t>
            </a:r>
            <a:r>
              <a:rPr lang="en-US" dirty="0" err="1">
                <a:latin typeface="Aptos" panose="020B0004020202020204" pitchFamily="34" charset="0"/>
              </a:rPr>
              <a:t>Torppa</a:t>
            </a:r>
            <a:r>
              <a:rPr lang="en-US" dirty="0">
                <a:latin typeface="Aptos" panose="020B0004020202020204" pitchFamily="34" charset="0"/>
              </a:rPr>
              <a:t>, CTE Director, Kalama High School</a:t>
            </a:r>
          </a:p>
          <a:p>
            <a:pPr algn="l">
              <a:buNone/>
            </a:pPr>
            <a:r>
              <a:rPr lang="en-US" dirty="0">
                <a:latin typeface="Aptos" panose="020B0004020202020204" pitchFamily="34" charset="0"/>
              </a:rPr>
              <a:t>Luke Schmeusser, CTE Student, Kalama High School</a:t>
            </a:r>
          </a:p>
        </p:txBody>
      </p:sp>
      <p:pic>
        <p:nvPicPr>
          <p:cNvPr id="5" name="Picture 4">
            <a:extLst>
              <a:ext uri="{FF2B5EF4-FFF2-40B4-BE49-F238E27FC236}">
                <a16:creationId xmlns:a16="http://schemas.microsoft.com/office/drawing/2014/main" id="{8074E46B-6C90-F08C-AE6D-2471648BC18C}"/>
              </a:ext>
            </a:extLst>
          </p:cNvPr>
          <p:cNvPicPr>
            <a:picLocks noChangeAspect="1"/>
          </p:cNvPicPr>
          <p:nvPr/>
        </p:nvPicPr>
        <p:blipFill>
          <a:blip r:embed="rId3"/>
          <a:stretch>
            <a:fillRect/>
          </a:stretch>
        </p:blipFill>
        <p:spPr>
          <a:xfrm>
            <a:off x="555629" y="3207131"/>
            <a:ext cx="5261834" cy="1688720"/>
          </a:xfrm>
          <a:prstGeom prst="rect">
            <a:avLst/>
          </a:prstGeom>
        </p:spPr>
      </p:pic>
      <p:pic>
        <p:nvPicPr>
          <p:cNvPr id="7" name="Picture 6" descr="A qr code on a black background&#10;&#10;AI-generated content may be incorrect.">
            <a:extLst>
              <a:ext uri="{FF2B5EF4-FFF2-40B4-BE49-F238E27FC236}">
                <a16:creationId xmlns:a16="http://schemas.microsoft.com/office/drawing/2014/main" id="{A6833349-9A3B-5433-F353-ECD03E0B5DFE}"/>
              </a:ext>
            </a:extLst>
          </p:cNvPr>
          <p:cNvPicPr>
            <a:picLocks noChangeAspect="1"/>
          </p:cNvPicPr>
          <p:nvPr/>
        </p:nvPicPr>
        <p:blipFill>
          <a:blip r:embed="rId4"/>
          <a:stretch>
            <a:fillRect/>
          </a:stretch>
        </p:blipFill>
        <p:spPr>
          <a:xfrm>
            <a:off x="6440632" y="2889441"/>
            <a:ext cx="2324100" cy="2324100"/>
          </a:xfrm>
          <a:prstGeom prst="rect">
            <a:avLst/>
          </a:prstGeom>
        </p:spPr>
      </p:pic>
      <p:sp>
        <p:nvSpPr>
          <p:cNvPr id="8" name="TextBox 7">
            <a:extLst>
              <a:ext uri="{FF2B5EF4-FFF2-40B4-BE49-F238E27FC236}">
                <a16:creationId xmlns:a16="http://schemas.microsoft.com/office/drawing/2014/main" id="{8FEBD08A-8B74-3DB8-CE06-5DFE7E37DDF9}"/>
              </a:ext>
            </a:extLst>
          </p:cNvPr>
          <p:cNvSpPr txBox="1"/>
          <p:nvPr/>
        </p:nvSpPr>
        <p:spPr>
          <a:xfrm>
            <a:off x="6440632" y="2803061"/>
            <a:ext cx="2585604" cy="307777"/>
          </a:xfrm>
          <a:prstGeom prst="rect">
            <a:avLst/>
          </a:prstGeom>
          <a:noFill/>
        </p:spPr>
        <p:txBody>
          <a:bodyPr wrap="square" rtlCol="0">
            <a:spAutoFit/>
          </a:bodyPr>
          <a:lstStyle/>
          <a:p>
            <a:r>
              <a:rPr lang="en-US" b="1" i="1"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a:rPr>
              <a:t>Scan for details &amp; to register!</a:t>
            </a:r>
          </a:p>
        </p:txBody>
      </p:sp>
    </p:spTree>
    <p:extLst>
      <p:ext uri="{BB962C8B-B14F-4D97-AF65-F5344CB8AC3E}">
        <p14:creationId xmlns:p14="http://schemas.microsoft.com/office/powerpoint/2010/main" val="2531395224"/>
      </p:ext>
    </p:extLst>
  </p:cSld>
  <p:clrMapOvr>
    <a:masterClrMapping/>
  </p:clrMapOvr>
</p:sld>
</file>

<file path=ppt/theme/theme1.xml><?xml version="1.0" encoding="utf-8"?>
<a:theme xmlns:a="http://schemas.openxmlformats.org/drawingml/2006/main" name="Office Theme">
  <a:themeElements>
    <a:clrScheme name="Custom 1">
      <a:dk1>
        <a:srgbClr val="636569"/>
      </a:dk1>
      <a:lt1>
        <a:srgbClr val="FFFFFF"/>
      </a:lt1>
      <a:dk2>
        <a:srgbClr val="52555A"/>
      </a:dk2>
      <a:lt2>
        <a:srgbClr val="E7E6E6"/>
      </a:lt2>
      <a:accent1>
        <a:srgbClr val="636569"/>
      </a:accent1>
      <a:accent2>
        <a:srgbClr val="51BC7F"/>
      </a:accent2>
      <a:accent3>
        <a:srgbClr val="ADC763"/>
      </a:accent3>
      <a:accent4>
        <a:srgbClr val="173F79"/>
      </a:accent4>
      <a:accent5>
        <a:srgbClr val="5B9BD5"/>
      </a:accent5>
      <a:accent6>
        <a:srgbClr val="70AD47"/>
      </a:accent6>
      <a:hlink>
        <a:srgbClr val="51BC7F"/>
      </a:hlink>
      <a:folHlink>
        <a:srgbClr val="ADC7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712F9F9255FE48BBEC9B3B94F1E07D" ma:contentTypeVersion="18" ma:contentTypeDescription="Create a new document." ma:contentTypeScope="" ma:versionID="4a06d5cef29efd4faa09ce1aa11d41d9">
  <xsd:schema xmlns:xsd="http://www.w3.org/2001/XMLSchema" xmlns:xs="http://www.w3.org/2001/XMLSchema" xmlns:p="http://schemas.microsoft.com/office/2006/metadata/properties" xmlns:ns2="fa152438-49f4-4223-bcfe-3f2fa59fd1e9" xmlns:ns3="40120553-a029-4f97-b6fe-f8c15136d40e" targetNamespace="http://schemas.microsoft.com/office/2006/metadata/properties" ma:root="true" ma:fieldsID="d3552e3bbe4419dca40ffaa8fe133d1e" ns2:_="" ns3:_="">
    <xsd:import namespace="fa152438-49f4-4223-bcfe-3f2fa59fd1e9"/>
    <xsd:import namespace="40120553-a029-4f97-b6fe-f8c15136d4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152438-49f4-4223-bcfe-3f2fa59fd1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5a24340-f212-4c6d-a913-7848920fea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120553-a029-4f97-b6fe-f8c15136d4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6dc20e-4c1c-41f4-b020-be4f97ad97b6}" ma:internalName="TaxCatchAll" ma:showField="CatchAllData" ma:web="40120553-a029-4f97-b6fe-f8c15136d4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152438-49f4-4223-bcfe-3f2fa59fd1e9">
      <Terms xmlns="http://schemas.microsoft.com/office/infopath/2007/PartnerControls"/>
    </lcf76f155ced4ddcb4097134ff3c332f>
    <TaxCatchAll xmlns="40120553-a029-4f97-b6fe-f8c15136d40e" xsi:nil="true"/>
    <SharedWithUsers xmlns="40120553-a029-4f97-b6fe-f8c15136d40e">
      <UserInfo>
        <DisplayName>Brian Temple</DisplayName>
        <AccountId>32</AccountId>
        <AccountType/>
      </UserInfo>
      <UserInfo>
        <DisplayName>Britney Martin</DisplayName>
        <AccountId>244</AccountId>
        <AccountType/>
      </UserInfo>
    </SharedWithUsers>
  </documentManagement>
</p:properties>
</file>

<file path=customXml/itemProps1.xml><?xml version="1.0" encoding="utf-8"?>
<ds:datastoreItem xmlns:ds="http://schemas.openxmlformats.org/officeDocument/2006/customXml" ds:itemID="{18C83F76-E15A-4AC8-A44D-8266B0475C05}">
  <ds:schemaRefs>
    <ds:schemaRef ds:uri="http://schemas.microsoft.com/sharepoint/v3/contenttype/forms"/>
  </ds:schemaRefs>
</ds:datastoreItem>
</file>

<file path=customXml/itemProps2.xml><?xml version="1.0" encoding="utf-8"?>
<ds:datastoreItem xmlns:ds="http://schemas.openxmlformats.org/officeDocument/2006/customXml" ds:itemID="{80EC66DD-96F5-47A3-9BBD-5132E1C647A5}">
  <ds:schemaRefs>
    <ds:schemaRef ds:uri="40120553-a029-4f97-b6fe-f8c15136d40e"/>
    <ds:schemaRef ds:uri="fa152438-49f4-4223-bcfe-3f2fa59fd1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ECDD08-7CB4-4B42-B284-3DC0D0FE88C6}">
  <ds:schemaRefs>
    <ds:schemaRef ds:uri="40120553-a029-4f97-b6fe-f8c15136d40e"/>
    <ds:schemaRef ds:uri="fa152438-49f4-4223-bcfe-3f2fa59fd1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TotalTime>
  <Words>193</Words>
  <Application>Microsoft Office PowerPoint</Application>
  <PresentationFormat>On-screen Show (16:9)</PresentationFormat>
  <Paragraphs>19</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Calibri</vt:lpstr>
      <vt:lpstr>Aptos</vt:lpstr>
      <vt:lpstr>Poppins</vt:lpstr>
      <vt:lpstr>Arial</vt:lpstr>
      <vt:lpstr>Office Theme</vt:lpstr>
      <vt:lpstr>Washington Workforce Portal</vt:lpstr>
      <vt:lpstr>2025 Spring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Millikan</dc:creator>
  <cp:lastModifiedBy>Samantha H. Kinnard</cp:lastModifiedBy>
  <cp:revision>2</cp:revision>
  <cp:lastPrinted>2025-01-23T16:53:11Z</cp:lastPrinted>
  <dcterms:modified xsi:type="dcterms:W3CDTF">2025-04-25T16:36:37Z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0x010100BD712F9F9255FE48BBEC9B3B94F1E07D</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