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6" r:id="rId5"/>
    <p:sldId id="268" r:id="rId6"/>
    <p:sldId id="265" r:id="rId7"/>
    <p:sldId id="257" r:id="rId8"/>
    <p:sldId id="260" r:id="rId9"/>
    <p:sldId id="270" r:id="rId10"/>
    <p:sldId id="258" r:id="rId11"/>
    <p:sldId id="26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874"/>
    <a:srgbClr val="A0D9DC"/>
    <a:srgbClr val="FFCF34"/>
    <a:srgbClr val="9CC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43C92-3E25-B8C4-B66A-FF277D05A955}" v="78" dt="2025-05-01T17:28:38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92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na Rockenstire" userId="b9c8c962-bc09-44a6-acd3-c3c1fd39e384" providerId="ADAL" clId="{075600A6-BB0B-4B2C-AAB6-AD9EDBAEDE6E}"/>
    <pc:docChg chg="undo custSel addSld delSld modSld sldOrd">
      <pc:chgData name="Brianna Rockenstire" userId="b9c8c962-bc09-44a6-acd3-c3c1fd39e384" providerId="ADAL" clId="{075600A6-BB0B-4B2C-AAB6-AD9EDBAEDE6E}" dt="2025-05-01T22:52:55.708" v="1967"/>
      <pc:docMkLst>
        <pc:docMk/>
      </pc:docMkLst>
      <pc:sldChg chg="delSp modSp mod ord">
        <pc:chgData name="Brianna Rockenstire" userId="b9c8c962-bc09-44a6-acd3-c3c1fd39e384" providerId="ADAL" clId="{075600A6-BB0B-4B2C-AAB6-AD9EDBAEDE6E}" dt="2025-05-01T18:03:05.258" v="1174" actId="1076"/>
        <pc:sldMkLst>
          <pc:docMk/>
          <pc:sldMk cId="1507556712" sldId="257"/>
        </pc:sldMkLst>
        <pc:spChg chg="mod">
          <ac:chgData name="Brianna Rockenstire" userId="b9c8c962-bc09-44a6-acd3-c3c1fd39e384" providerId="ADAL" clId="{075600A6-BB0B-4B2C-AAB6-AD9EDBAEDE6E}" dt="2025-05-01T17:34:53.806" v="202" actId="20577"/>
          <ac:spMkLst>
            <pc:docMk/>
            <pc:sldMk cId="1507556712" sldId="257"/>
            <ac:spMk id="3" creationId="{B1239504-0FF4-9E4C-1410-5CC67F5FA2A3}"/>
          </ac:spMkLst>
        </pc:spChg>
        <pc:spChg chg="mod">
          <ac:chgData name="Brianna Rockenstire" userId="b9c8c962-bc09-44a6-acd3-c3c1fd39e384" providerId="ADAL" clId="{075600A6-BB0B-4B2C-AAB6-AD9EDBAEDE6E}" dt="2025-05-01T18:03:05.258" v="1174" actId="1076"/>
          <ac:spMkLst>
            <pc:docMk/>
            <pc:sldMk cId="1507556712" sldId="257"/>
            <ac:spMk id="4" creationId="{431EB645-8088-5830-1172-314F2154BE15}"/>
          </ac:spMkLst>
        </pc:spChg>
        <pc:spChg chg="del mod">
          <ac:chgData name="Brianna Rockenstire" userId="b9c8c962-bc09-44a6-acd3-c3c1fd39e384" providerId="ADAL" clId="{075600A6-BB0B-4B2C-AAB6-AD9EDBAEDE6E}" dt="2025-05-01T17:34:59.140" v="205" actId="478"/>
          <ac:spMkLst>
            <pc:docMk/>
            <pc:sldMk cId="1507556712" sldId="257"/>
            <ac:spMk id="5" creationId="{B3CEC75C-83E8-4767-88AF-17A757E59483}"/>
          </ac:spMkLst>
        </pc:spChg>
        <pc:spChg chg="del">
          <ac:chgData name="Brianna Rockenstire" userId="b9c8c962-bc09-44a6-acd3-c3c1fd39e384" providerId="ADAL" clId="{075600A6-BB0B-4B2C-AAB6-AD9EDBAEDE6E}" dt="2025-05-01T17:35:01.827" v="207" actId="478"/>
          <ac:spMkLst>
            <pc:docMk/>
            <pc:sldMk cId="1507556712" sldId="257"/>
            <ac:spMk id="6" creationId="{9B0D4401-FC48-4776-BBA3-18AEAEF2AB25}"/>
          </ac:spMkLst>
        </pc:spChg>
        <pc:spChg chg="del">
          <ac:chgData name="Brianna Rockenstire" userId="b9c8c962-bc09-44a6-acd3-c3c1fd39e384" providerId="ADAL" clId="{075600A6-BB0B-4B2C-AAB6-AD9EDBAEDE6E}" dt="2025-05-01T17:35:01.182" v="206" actId="478"/>
          <ac:spMkLst>
            <pc:docMk/>
            <pc:sldMk cId="1507556712" sldId="257"/>
            <ac:spMk id="7" creationId="{265B2195-C7C7-417B-88C0-D3FA4DA27359}"/>
          </ac:spMkLst>
        </pc:spChg>
      </pc:sldChg>
      <pc:sldChg chg="modSp mod">
        <pc:chgData name="Brianna Rockenstire" userId="b9c8c962-bc09-44a6-acd3-c3c1fd39e384" providerId="ADAL" clId="{075600A6-BB0B-4B2C-AAB6-AD9EDBAEDE6E}" dt="2025-05-01T17:55:55.970" v="723"/>
        <pc:sldMkLst>
          <pc:docMk/>
          <pc:sldMk cId="2338607553" sldId="258"/>
        </pc:sldMkLst>
        <pc:spChg chg="mod">
          <ac:chgData name="Brianna Rockenstire" userId="b9c8c962-bc09-44a6-acd3-c3c1fd39e384" providerId="ADAL" clId="{075600A6-BB0B-4B2C-AAB6-AD9EDBAEDE6E}" dt="2025-05-01T17:55:55.970" v="723"/>
          <ac:spMkLst>
            <pc:docMk/>
            <pc:sldMk cId="2338607553" sldId="258"/>
            <ac:spMk id="4" creationId="{431EB645-8088-5830-1172-314F2154BE15}"/>
          </ac:spMkLst>
        </pc:spChg>
      </pc:sldChg>
      <pc:sldChg chg="addSp delSp modSp mod">
        <pc:chgData name="Brianna Rockenstire" userId="b9c8c962-bc09-44a6-acd3-c3c1fd39e384" providerId="ADAL" clId="{075600A6-BB0B-4B2C-AAB6-AD9EDBAEDE6E}" dt="2025-05-01T18:22:33.606" v="1871" actId="1076"/>
        <pc:sldMkLst>
          <pc:docMk/>
          <pc:sldMk cId="1021069103" sldId="260"/>
        </pc:sldMkLst>
        <pc:spChg chg="add mod">
          <ac:chgData name="Brianna Rockenstire" userId="b9c8c962-bc09-44a6-acd3-c3c1fd39e384" providerId="ADAL" clId="{075600A6-BB0B-4B2C-AAB6-AD9EDBAEDE6E}" dt="2025-05-01T18:16:35.587" v="1853" actId="113"/>
          <ac:spMkLst>
            <pc:docMk/>
            <pc:sldMk cId="1021069103" sldId="260"/>
            <ac:spMk id="2" creationId="{0BF8825C-AF73-4949-B2BF-4CE7B5D0280F}"/>
          </ac:spMkLst>
        </pc:spChg>
        <pc:spChg chg="add">
          <ac:chgData name="Brianna Rockenstire" userId="b9c8c962-bc09-44a6-acd3-c3c1fd39e384" providerId="ADAL" clId="{075600A6-BB0B-4B2C-AAB6-AD9EDBAEDE6E}" dt="2025-05-01T18:19:30.998" v="1856"/>
          <ac:spMkLst>
            <pc:docMk/>
            <pc:sldMk cId="1021069103" sldId="260"/>
            <ac:spMk id="4" creationId="{931B19BD-5FC0-4C90-A720-68DC3BF9B0EC}"/>
          </ac:spMkLst>
        </pc:spChg>
        <pc:spChg chg="add mod">
          <ac:chgData name="Brianna Rockenstire" userId="b9c8c962-bc09-44a6-acd3-c3c1fd39e384" providerId="ADAL" clId="{075600A6-BB0B-4B2C-AAB6-AD9EDBAEDE6E}" dt="2025-05-01T18:19:32.892" v="1857"/>
          <ac:spMkLst>
            <pc:docMk/>
            <pc:sldMk cId="1021069103" sldId="260"/>
            <ac:spMk id="5" creationId="{43D6DB2D-BE60-4AA4-AB6D-8145B7806205}"/>
          </ac:spMkLst>
        </pc:spChg>
        <pc:spChg chg="add del mod">
          <ac:chgData name="Brianna Rockenstire" userId="b9c8c962-bc09-44a6-acd3-c3c1fd39e384" providerId="ADAL" clId="{075600A6-BB0B-4B2C-AAB6-AD9EDBAEDE6E}" dt="2025-05-01T18:21:02.090" v="1867" actId="478"/>
          <ac:spMkLst>
            <pc:docMk/>
            <pc:sldMk cId="1021069103" sldId="260"/>
            <ac:spMk id="6" creationId="{65C10C7B-1BA1-49E0-8DC1-CD40AF0AAEAD}"/>
          </ac:spMkLst>
        </pc:spChg>
        <pc:picChg chg="add mod">
          <ac:chgData name="Brianna Rockenstire" userId="b9c8c962-bc09-44a6-acd3-c3c1fd39e384" providerId="ADAL" clId="{075600A6-BB0B-4B2C-AAB6-AD9EDBAEDE6E}" dt="2025-05-01T18:22:02.868" v="1869" actId="1076"/>
          <ac:picMkLst>
            <pc:docMk/>
            <pc:sldMk cId="1021069103" sldId="260"/>
            <ac:picMk id="8" creationId="{9E585338-EA1A-473F-8B01-358672F516AB}"/>
          </ac:picMkLst>
        </pc:picChg>
        <pc:picChg chg="add mod">
          <ac:chgData name="Brianna Rockenstire" userId="b9c8c962-bc09-44a6-acd3-c3c1fd39e384" providerId="ADAL" clId="{075600A6-BB0B-4B2C-AAB6-AD9EDBAEDE6E}" dt="2025-05-01T18:22:33.606" v="1871" actId="1076"/>
          <ac:picMkLst>
            <pc:docMk/>
            <pc:sldMk cId="1021069103" sldId="260"/>
            <ac:picMk id="11" creationId="{BED4A5C3-080C-40BF-A66A-3751B9476E8F}"/>
          </ac:picMkLst>
        </pc:picChg>
      </pc:sldChg>
      <pc:sldChg chg="del">
        <pc:chgData name="Brianna Rockenstire" userId="b9c8c962-bc09-44a6-acd3-c3c1fd39e384" providerId="ADAL" clId="{075600A6-BB0B-4B2C-AAB6-AD9EDBAEDE6E}" dt="2025-05-01T17:35:25.809" v="217" actId="2696"/>
        <pc:sldMkLst>
          <pc:docMk/>
          <pc:sldMk cId="351693059" sldId="264"/>
        </pc:sldMkLst>
      </pc:sldChg>
      <pc:sldChg chg="new del">
        <pc:chgData name="Brianna Rockenstire" userId="b9c8c962-bc09-44a6-acd3-c3c1fd39e384" providerId="ADAL" clId="{075600A6-BB0B-4B2C-AAB6-AD9EDBAEDE6E}" dt="2025-05-01T17:34:45.140" v="181" actId="2696"/>
        <pc:sldMkLst>
          <pc:docMk/>
          <pc:sldMk cId="3777365574" sldId="267"/>
        </pc:sldMkLst>
      </pc:sldChg>
      <pc:sldChg chg="add">
        <pc:chgData name="Brianna Rockenstire" userId="b9c8c962-bc09-44a6-acd3-c3c1fd39e384" providerId="ADAL" clId="{075600A6-BB0B-4B2C-AAB6-AD9EDBAEDE6E}" dt="2025-05-01T17:34:39.685" v="178" actId="2890"/>
        <pc:sldMkLst>
          <pc:docMk/>
          <pc:sldMk cId="4223467499" sldId="268"/>
        </pc:sldMkLst>
      </pc:sldChg>
      <pc:sldChg chg="addSp delSp modSp new mod modAnim">
        <pc:chgData name="Brianna Rockenstire" userId="b9c8c962-bc09-44a6-acd3-c3c1fd39e384" providerId="ADAL" clId="{075600A6-BB0B-4B2C-AAB6-AD9EDBAEDE6E}" dt="2025-05-01T22:52:55.708" v="1967"/>
        <pc:sldMkLst>
          <pc:docMk/>
          <pc:sldMk cId="3671564989" sldId="269"/>
        </pc:sldMkLst>
        <pc:spChg chg="add del mod">
          <ac:chgData name="Brianna Rockenstire" userId="b9c8c962-bc09-44a6-acd3-c3c1fd39e384" providerId="ADAL" clId="{075600A6-BB0B-4B2C-AAB6-AD9EDBAEDE6E}" dt="2025-05-01T22:48:32.009" v="1884" actId="478"/>
          <ac:spMkLst>
            <pc:docMk/>
            <pc:sldMk cId="3671564989" sldId="269"/>
            <ac:spMk id="2" creationId="{A677A030-FC08-4BF2-8895-5D251CB50143}"/>
          </ac:spMkLst>
        </pc:spChg>
        <pc:spChg chg="add mod">
          <ac:chgData name="Brianna Rockenstire" userId="b9c8c962-bc09-44a6-acd3-c3c1fd39e384" providerId="ADAL" clId="{075600A6-BB0B-4B2C-AAB6-AD9EDBAEDE6E}" dt="2025-05-01T22:50:05.662" v="1939" actId="3062"/>
          <ac:spMkLst>
            <pc:docMk/>
            <pc:sldMk cId="3671564989" sldId="269"/>
            <ac:spMk id="4" creationId="{E0B4D958-6949-4FF8-892D-3A080D9CB005}"/>
          </ac:spMkLst>
        </pc:spChg>
        <pc:spChg chg="add del mod">
          <ac:chgData name="Brianna Rockenstire" userId="b9c8c962-bc09-44a6-acd3-c3c1fd39e384" providerId="ADAL" clId="{075600A6-BB0B-4B2C-AAB6-AD9EDBAEDE6E}" dt="2025-05-01T22:51:19.045" v="1944" actId="478"/>
          <ac:spMkLst>
            <pc:docMk/>
            <pc:sldMk cId="3671564989" sldId="269"/>
            <ac:spMk id="6" creationId="{8AF632C9-66C2-4CBC-9F0F-42DFA0A6C23B}"/>
          </ac:spMkLst>
        </pc:spChg>
        <pc:spChg chg="add del mod">
          <ac:chgData name="Brianna Rockenstire" userId="b9c8c962-bc09-44a6-acd3-c3c1fd39e384" providerId="ADAL" clId="{075600A6-BB0B-4B2C-AAB6-AD9EDBAEDE6E}" dt="2025-05-01T22:51:12.756" v="1943" actId="478"/>
          <ac:spMkLst>
            <pc:docMk/>
            <pc:sldMk cId="3671564989" sldId="269"/>
            <ac:spMk id="9" creationId="{1CB2CF34-CABB-44DC-9BCF-218C48DF14BA}"/>
          </ac:spMkLst>
        </pc:spChg>
        <pc:grpChg chg="add mod">
          <ac:chgData name="Brianna Rockenstire" userId="b9c8c962-bc09-44a6-acd3-c3c1fd39e384" providerId="ADAL" clId="{075600A6-BB0B-4B2C-AAB6-AD9EDBAEDE6E}" dt="2025-05-01T22:51:39.950" v="1949" actId="164"/>
          <ac:grpSpMkLst>
            <pc:docMk/>
            <pc:sldMk cId="3671564989" sldId="269"/>
            <ac:grpSpMk id="7" creationId="{2E20F596-DF6F-465B-99EE-224753868E13}"/>
          </ac:grpSpMkLst>
        </pc:grpChg>
        <pc:picChg chg="add mod">
          <ac:chgData name="Brianna Rockenstire" userId="b9c8c962-bc09-44a6-acd3-c3c1fd39e384" providerId="ADAL" clId="{075600A6-BB0B-4B2C-AAB6-AD9EDBAEDE6E}" dt="2025-05-01T22:51:39.950" v="1949" actId="164"/>
          <ac:picMkLst>
            <pc:docMk/>
            <pc:sldMk cId="3671564989" sldId="269"/>
            <ac:picMk id="5" creationId="{6331AB84-73C7-444F-965D-4DE01B411971}"/>
          </ac:picMkLst>
        </pc:picChg>
        <pc:picChg chg="add del mod">
          <ac:chgData name="Brianna Rockenstire" userId="b9c8c962-bc09-44a6-acd3-c3c1fd39e384" providerId="ADAL" clId="{075600A6-BB0B-4B2C-AAB6-AD9EDBAEDE6E}" dt="2025-05-01T22:51:12.756" v="1943" actId="478"/>
          <ac:picMkLst>
            <pc:docMk/>
            <pc:sldMk cId="3671564989" sldId="269"/>
            <ac:picMk id="8" creationId="{FBEE0BB3-317C-4CE3-A821-9CFADF484EC8}"/>
          </ac:picMkLst>
        </pc:picChg>
        <pc:picChg chg="add mod">
          <ac:chgData name="Brianna Rockenstire" userId="b9c8c962-bc09-44a6-acd3-c3c1fd39e384" providerId="ADAL" clId="{075600A6-BB0B-4B2C-AAB6-AD9EDBAEDE6E}" dt="2025-05-01T22:51:39.950" v="1949" actId="164"/>
          <ac:picMkLst>
            <pc:docMk/>
            <pc:sldMk cId="3671564989" sldId="269"/>
            <ac:picMk id="10" creationId="{D1A1B19F-8B35-4E3B-8E37-EA2821126859}"/>
          </ac:picMkLst>
        </pc:picChg>
        <pc:picChg chg="add mod">
          <ac:chgData name="Brianna Rockenstire" userId="b9c8c962-bc09-44a6-acd3-c3c1fd39e384" providerId="ADAL" clId="{075600A6-BB0B-4B2C-AAB6-AD9EDBAEDE6E}" dt="2025-05-01T22:51:39.950" v="1949" actId="164"/>
          <ac:picMkLst>
            <pc:docMk/>
            <pc:sldMk cId="3671564989" sldId="269"/>
            <ac:picMk id="11" creationId="{66173CC7-81A9-41C1-B42C-1A957A7A4A50}"/>
          </ac:picMkLst>
        </pc:picChg>
        <pc:picChg chg="add del mod">
          <ac:chgData name="Brianna Rockenstire" userId="b9c8c962-bc09-44a6-acd3-c3c1fd39e384" providerId="ADAL" clId="{075600A6-BB0B-4B2C-AAB6-AD9EDBAEDE6E}" dt="2025-05-01T22:48:33.015" v="1885" actId="478"/>
          <ac:picMkLst>
            <pc:docMk/>
            <pc:sldMk cId="3671564989" sldId="269"/>
            <ac:picMk id="1026" creationId="{3FB3F673-1E43-4007-B0FA-BE5FEE1F9E82}"/>
          </ac:picMkLst>
        </pc:picChg>
      </pc:sldChg>
      <pc:sldChg chg="addSp modSp add mod">
        <pc:chgData name="Brianna Rockenstire" userId="b9c8c962-bc09-44a6-acd3-c3c1fd39e384" providerId="ADAL" clId="{075600A6-BB0B-4B2C-AAB6-AD9EDBAEDE6E}" dt="2025-05-01T18:22:58.557" v="1873" actId="1076"/>
        <pc:sldMkLst>
          <pc:docMk/>
          <pc:sldMk cId="2263487724" sldId="270"/>
        </pc:sldMkLst>
        <pc:spChg chg="mod">
          <ac:chgData name="Brianna Rockenstire" userId="b9c8c962-bc09-44a6-acd3-c3c1fd39e384" providerId="ADAL" clId="{075600A6-BB0B-4B2C-AAB6-AD9EDBAEDE6E}" dt="2025-05-01T18:20:26.733" v="1864" actId="20577"/>
          <ac:spMkLst>
            <pc:docMk/>
            <pc:sldMk cId="2263487724" sldId="270"/>
            <ac:spMk id="2" creationId="{0BF8825C-AF73-4949-B2BF-4CE7B5D0280F}"/>
          </ac:spMkLst>
        </pc:spChg>
        <pc:picChg chg="add mod">
          <ac:chgData name="Brianna Rockenstire" userId="b9c8c962-bc09-44a6-acd3-c3c1fd39e384" providerId="ADAL" clId="{075600A6-BB0B-4B2C-AAB6-AD9EDBAEDE6E}" dt="2025-05-01T18:22:58.557" v="1873" actId="1076"/>
          <ac:picMkLst>
            <pc:docMk/>
            <pc:sldMk cId="2263487724" sldId="270"/>
            <ac:picMk id="5" creationId="{1EF1C198-0167-4E7D-A59A-53A20CDC6831}"/>
          </ac:picMkLst>
        </pc:picChg>
      </pc:sldChg>
    </pc:docChg>
  </pc:docChgLst>
  <pc:docChgLst>
    <pc:chgData name="Brianna Rockenstire" userId="S::brianna.rockenstire@bellevuecollege.edu::b9c8c962-bc09-44a6-acd3-c3c1fd39e384" providerId="AD" clId="Web-{BF543C92-3E25-B8C4-B66A-FF277D05A955}"/>
    <pc:docChg chg="addSld delSld modSld">
      <pc:chgData name="Brianna Rockenstire" userId="S::brianna.rockenstire@bellevuecollege.edu::b9c8c962-bc09-44a6-acd3-c3c1fd39e384" providerId="AD" clId="Web-{BF543C92-3E25-B8C4-B66A-FF277D05A955}" dt="2025-05-01T17:28:38.785" v="54" actId="1076"/>
      <pc:docMkLst>
        <pc:docMk/>
      </pc:docMkLst>
      <pc:sldChg chg="delSp modSp del delAnim">
        <pc:chgData name="Brianna Rockenstire" userId="S::brianna.rockenstire@bellevuecollege.edu::b9c8c962-bc09-44a6-acd3-c3c1fd39e384" providerId="AD" clId="Web-{BF543C92-3E25-B8C4-B66A-FF277D05A955}" dt="2025-05-01T17:20:50.761" v="45"/>
        <pc:sldMkLst>
          <pc:docMk/>
          <pc:sldMk cId="4160096282" sldId="256"/>
        </pc:sldMkLst>
        <pc:spChg chg="mod">
          <ac:chgData name="Brianna Rockenstire" userId="S::brianna.rockenstire@bellevuecollege.edu::b9c8c962-bc09-44a6-acd3-c3c1fd39e384" providerId="AD" clId="Web-{BF543C92-3E25-B8C4-B66A-FF277D05A955}" dt="2025-05-01T17:20:29.010" v="41" actId="20577"/>
          <ac:spMkLst>
            <pc:docMk/>
            <pc:sldMk cId="4160096282" sldId="256"/>
            <ac:spMk id="6" creationId="{EBBBD165-7EA6-8775-0328-70E5FF25DBCF}"/>
          </ac:spMkLst>
        </pc:spChg>
        <pc:picChg chg="del">
          <ac:chgData name="Brianna Rockenstire" userId="S::brianna.rockenstire@bellevuecollege.edu::b9c8c962-bc09-44a6-acd3-c3c1fd39e384" providerId="AD" clId="Web-{BF543C92-3E25-B8C4-B66A-FF277D05A955}" dt="2025-05-01T17:20:36.776" v="42"/>
          <ac:picMkLst>
            <pc:docMk/>
            <pc:sldMk cId="4160096282" sldId="256"/>
            <ac:picMk id="3" creationId="{B0301EF7-1422-4FDA-8964-98BDC9C89598}"/>
          </ac:picMkLst>
        </pc:picChg>
      </pc:sldChg>
      <pc:sldChg chg="modSp">
        <pc:chgData name="Brianna Rockenstire" userId="S::brianna.rockenstire@bellevuecollege.edu::b9c8c962-bc09-44a6-acd3-c3c1fd39e384" providerId="AD" clId="Web-{BF543C92-3E25-B8C4-B66A-FF277D05A955}" dt="2025-05-01T17:21:28.558" v="52" actId="1076"/>
        <pc:sldMkLst>
          <pc:docMk/>
          <pc:sldMk cId="1507556712" sldId="257"/>
        </pc:sldMkLst>
        <pc:spChg chg="mod">
          <ac:chgData name="Brianna Rockenstire" userId="S::brianna.rockenstire@bellevuecollege.edu::b9c8c962-bc09-44a6-acd3-c3c1fd39e384" providerId="AD" clId="Web-{BF543C92-3E25-B8C4-B66A-FF277D05A955}" dt="2025-05-01T17:21:28.543" v="50" actId="1076"/>
          <ac:spMkLst>
            <pc:docMk/>
            <pc:sldMk cId="1507556712" sldId="257"/>
            <ac:spMk id="5" creationId="{B3CEC75C-83E8-4767-88AF-17A757E59483}"/>
          </ac:spMkLst>
        </pc:spChg>
        <pc:spChg chg="mod">
          <ac:chgData name="Brianna Rockenstire" userId="S::brianna.rockenstire@bellevuecollege.edu::b9c8c962-bc09-44a6-acd3-c3c1fd39e384" providerId="AD" clId="Web-{BF543C92-3E25-B8C4-B66A-FF277D05A955}" dt="2025-05-01T17:21:28.558" v="51" actId="1076"/>
          <ac:spMkLst>
            <pc:docMk/>
            <pc:sldMk cId="1507556712" sldId="257"/>
            <ac:spMk id="6" creationId="{9B0D4401-FC48-4776-BBA3-18AEAEF2AB25}"/>
          </ac:spMkLst>
        </pc:spChg>
        <pc:spChg chg="mod">
          <ac:chgData name="Brianna Rockenstire" userId="S::brianna.rockenstire@bellevuecollege.edu::b9c8c962-bc09-44a6-acd3-c3c1fd39e384" providerId="AD" clId="Web-{BF543C92-3E25-B8C4-B66A-FF277D05A955}" dt="2025-05-01T17:21:28.558" v="52" actId="1076"/>
          <ac:spMkLst>
            <pc:docMk/>
            <pc:sldMk cId="1507556712" sldId="257"/>
            <ac:spMk id="7" creationId="{265B2195-C7C7-417B-88C0-D3FA4DA27359}"/>
          </ac:spMkLst>
        </pc:spChg>
      </pc:sldChg>
      <pc:sldChg chg="del">
        <pc:chgData name="Brianna Rockenstire" userId="S::brianna.rockenstire@bellevuecollege.edu::b9c8c962-bc09-44a6-acd3-c3c1fd39e384" providerId="AD" clId="Web-{BF543C92-3E25-B8C4-B66A-FF277D05A955}" dt="2025-05-01T17:18:43.180" v="0"/>
        <pc:sldMkLst>
          <pc:docMk/>
          <pc:sldMk cId="259017146" sldId="259"/>
        </pc:sldMkLst>
      </pc:sldChg>
      <pc:sldChg chg="delSp modSp">
        <pc:chgData name="Brianna Rockenstire" userId="S::brianna.rockenstire@bellevuecollege.edu::b9c8c962-bc09-44a6-acd3-c3c1fd39e384" providerId="AD" clId="Web-{BF543C92-3E25-B8C4-B66A-FF277D05A955}" dt="2025-05-01T17:18:54.321" v="10"/>
        <pc:sldMkLst>
          <pc:docMk/>
          <pc:sldMk cId="1021069103" sldId="260"/>
        </pc:sldMkLst>
        <pc:spChg chg="del mod">
          <ac:chgData name="Brianna Rockenstire" userId="S::brianna.rockenstire@bellevuecollege.edu::b9c8c962-bc09-44a6-acd3-c3c1fd39e384" providerId="AD" clId="Web-{BF543C92-3E25-B8C4-B66A-FF277D05A955}" dt="2025-05-01T17:18:51.181" v="4"/>
          <ac:spMkLst>
            <pc:docMk/>
            <pc:sldMk cId="1021069103" sldId="260"/>
            <ac:spMk id="4" creationId="{431EB645-8088-5830-1172-314F2154BE15}"/>
          </ac:spMkLst>
        </pc:spChg>
        <pc:spChg chg="del">
          <ac:chgData name="Brianna Rockenstire" userId="S::brianna.rockenstire@bellevuecollege.edu::b9c8c962-bc09-44a6-acd3-c3c1fd39e384" providerId="AD" clId="Web-{BF543C92-3E25-B8C4-B66A-FF277D05A955}" dt="2025-05-01T17:18:54.321" v="8"/>
          <ac:spMkLst>
            <pc:docMk/>
            <pc:sldMk cId="1021069103" sldId="260"/>
            <ac:spMk id="7" creationId="{F8DBB6E3-9102-48D2-8646-DE3A3B96B4E6}"/>
          </ac:spMkLst>
        </pc:spChg>
        <pc:spChg chg="del">
          <ac:chgData name="Brianna Rockenstire" userId="S::brianna.rockenstire@bellevuecollege.edu::b9c8c962-bc09-44a6-acd3-c3c1fd39e384" providerId="AD" clId="Web-{BF543C92-3E25-B8C4-B66A-FF277D05A955}" dt="2025-05-01T17:18:54.321" v="7"/>
          <ac:spMkLst>
            <pc:docMk/>
            <pc:sldMk cId="1021069103" sldId="260"/>
            <ac:spMk id="12" creationId="{7BCF7F15-5FA3-4D30-B991-9031CF8A2BAE}"/>
          </ac:spMkLst>
        </pc:spChg>
        <pc:spChg chg="del">
          <ac:chgData name="Brianna Rockenstire" userId="S::brianna.rockenstire@bellevuecollege.edu::b9c8c962-bc09-44a6-acd3-c3c1fd39e384" providerId="AD" clId="Web-{BF543C92-3E25-B8C4-B66A-FF277D05A955}" dt="2025-05-01T17:18:52.837" v="5"/>
          <ac:spMkLst>
            <pc:docMk/>
            <pc:sldMk cId="1021069103" sldId="260"/>
            <ac:spMk id="13" creationId="{5AD5FF19-BB57-4DC7-95AB-C6BDBBA71239}"/>
          </ac:spMkLst>
        </pc:spChg>
        <pc:picChg chg="del">
          <ac:chgData name="Brianna Rockenstire" userId="S::brianna.rockenstire@bellevuecollege.edu::b9c8c962-bc09-44a6-acd3-c3c1fd39e384" providerId="AD" clId="Web-{BF543C92-3E25-B8C4-B66A-FF277D05A955}" dt="2025-05-01T17:18:54.321" v="10"/>
          <ac:picMkLst>
            <pc:docMk/>
            <pc:sldMk cId="1021069103" sldId="260"/>
            <ac:picMk id="14" creationId="{33748206-6FE4-4E1F-9EA4-452419154378}"/>
          </ac:picMkLst>
        </pc:picChg>
        <pc:picChg chg="del">
          <ac:chgData name="Brianna Rockenstire" userId="S::brianna.rockenstire@bellevuecollege.edu::b9c8c962-bc09-44a6-acd3-c3c1fd39e384" providerId="AD" clId="Web-{BF543C92-3E25-B8C4-B66A-FF277D05A955}" dt="2025-05-01T17:18:54.321" v="9"/>
          <ac:picMkLst>
            <pc:docMk/>
            <pc:sldMk cId="1021069103" sldId="260"/>
            <ac:picMk id="16" creationId="{4B6A0E5B-9595-4D9B-8733-B45350616F80}"/>
          </ac:picMkLst>
        </pc:picChg>
        <pc:picChg chg="del">
          <ac:chgData name="Brianna Rockenstire" userId="S::brianna.rockenstire@bellevuecollege.edu::b9c8c962-bc09-44a6-acd3-c3c1fd39e384" providerId="AD" clId="Web-{BF543C92-3E25-B8C4-B66A-FF277D05A955}" dt="2025-05-01T17:18:52.837" v="6"/>
          <ac:picMkLst>
            <pc:docMk/>
            <pc:sldMk cId="1021069103" sldId="260"/>
            <ac:picMk id="18" creationId="{D8473D5C-8B61-46C5-9B35-914E853193A5}"/>
          </ac:picMkLst>
        </pc:picChg>
      </pc:sldChg>
      <pc:sldChg chg="del">
        <pc:chgData name="Brianna Rockenstire" userId="S::brianna.rockenstire@bellevuecollege.edu::b9c8c962-bc09-44a6-acd3-c3c1fd39e384" providerId="AD" clId="Web-{BF543C92-3E25-B8C4-B66A-FF277D05A955}" dt="2025-05-01T17:18:46.649" v="1"/>
        <pc:sldMkLst>
          <pc:docMk/>
          <pc:sldMk cId="785166509" sldId="263"/>
        </pc:sldMkLst>
      </pc:sldChg>
      <pc:sldChg chg="addSp delSp">
        <pc:chgData name="Brianna Rockenstire" userId="S::brianna.rockenstire@bellevuecollege.edu::b9c8c962-bc09-44a6-acd3-c3c1fd39e384" providerId="AD" clId="Web-{BF543C92-3E25-B8C4-B66A-FF277D05A955}" dt="2025-05-01T17:19:03.900" v="21"/>
        <pc:sldMkLst>
          <pc:docMk/>
          <pc:sldMk cId="351693059" sldId="264"/>
        </pc:sldMkLst>
        <pc:spChg chg="add del">
          <ac:chgData name="Brianna Rockenstire" userId="S::brianna.rockenstire@bellevuecollege.edu::b9c8c962-bc09-44a6-acd3-c3c1fd39e384" providerId="AD" clId="Web-{BF543C92-3E25-B8C4-B66A-FF277D05A955}" dt="2025-05-01T17:19:00.399" v="15"/>
          <ac:spMkLst>
            <pc:docMk/>
            <pc:sldMk cId="351693059" sldId="264"/>
            <ac:spMk id="3" creationId="{B1239504-0FF4-9E4C-1410-5CC67F5FA2A3}"/>
          </ac:spMkLst>
        </pc:spChg>
        <pc:spChg chg="add del">
          <ac:chgData name="Brianna Rockenstire" userId="S::brianna.rockenstire@bellevuecollege.edu::b9c8c962-bc09-44a6-acd3-c3c1fd39e384" providerId="AD" clId="Web-{BF543C92-3E25-B8C4-B66A-FF277D05A955}" dt="2025-05-01T17:19:03.900" v="21"/>
          <ac:spMkLst>
            <pc:docMk/>
            <pc:sldMk cId="351693059" sldId="264"/>
            <ac:spMk id="4" creationId="{431EB645-8088-5830-1172-314F2154BE15}"/>
          </ac:spMkLst>
        </pc:spChg>
        <pc:spChg chg="add del">
          <ac:chgData name="Brianna Rockenstire" userId="S::brianna.rockenstire@bellevuecollege.edu::b9c8c962-bc09-44a6-acd3-c3c1fd39e384" providerId="AD" clId="Web-{BF543C92-3E25-B8C4-B66A-FF277D05A955}" dt="2025-05-01T17:19:03.900" v="19"/>
          <ac:spMkLst>
            <pc:docMk/>
            <pc:sldMk cId="351693059" sldId="264"/>
            <ac:spMk id="15" creationId="{7B9DDF25-50FB-4424-B98A-5A91CD18D872}"/>
          </ac:spMkLst>
        </pc:spChg>
        <pc:picChg chg="add del">
          <ac:chgData name="Brianna Rockenstire" userId="S::brianna.rockenstire@bellevuecollege.edu::b9c8c962-bc09-44a6-acd3-c3c1fd39e384" providerId="AD" clId="Web-{BF543C92-3E25-B8C4-B66A-FF277D05A955}" dt="2025-05-01T17:19:03.900" v="20"/>
          <ac:picMkLst>
            <pc:docMk/>
            <pc:sldMk cId="351693059" sldId="264"/>
            <ac:picMk id="5" creationId="{1D15DD2D-D1E3-449C-B8CA-66576665ECB6}"/>
          </ac:picMkLst>
        </pc:picChg>
      </pc:sldChg>
      <pc:sldChg chg="addSp modSp new">
        <pc:chgData name="Brianna Rockenstire" userId="S::brianna.rockenstire@bellevuecollege.edu::b9c8c962-bc09-44a6-acd3-c3c1fd39e384" providerId="AD" clId="Web-{BF543C92-3E25-B8C4-B66A-FF277D05A955}" dt="2025-05-01T17:28:38.785" v="54" actId="1076"/>
        <pc:sldMkLst>
          <pc:docMk/>
          <pc:sldMk cId="349071569" sldId="266"/>
        </pc:sldMkLst>
        <pc:spChg chg="add mod">
          <ac:chgData name="Brianna Rockenstire" userId="S::brianna.rockenstire@bellevuecollege.edu::b9c8c962-bc09-44a6-acd3-c3c1fd39e384" providerId="AD" clId="Web-{BF543C92-3E25-B8C4-B66A-FF277D05A955}" dt="2025-05-01T17:21:10.574" v="48" actId="1076"/>
          <ac:spMkLst>
            <pc:docMk/>
            <pc:sldMk cId="349071569" sldId="266"/>
            <ac:spMk id="3" creationId="{DAEC97FE-B846-4C40-25BC-D9983747C72D}"/>
          </ac:spMkLst>
        </pc:spChg>
        <pc:picChg chg="add mod">
          <ac:chgData name="Brianna Rockenstire" userId="S::brianna.rockenstire@bellevuecollege.edu::b9c8c962-bc09-44a6-acd3-c3c1fd39e384" providerId="AD" clId="Web-{BF543C92-3E25-B8C4-B66A-FF277D05A955}" dt="2025-05-01T17:28:38.785" v="54" actId="1076"/>
          <ac:picMkLst>
            <pc:docMk/>
            <pc:sldMk cId="349071569" sldId="266"/>
            <ac:picMk id="4" creationId="{64F2F1EB-7756-02E8-E49F-1AAEB7077BAB}"/>
          </ac:picMkLst>
        </pc:picChg>
      </pc:sldChg>
    </pc:docChg>
  </pc:docChgLst>
  <pc:docChgLst>
    <pc:chgData name="Brianna Rockenstire" userId="b9c8c962-bc09-44a6-acd3-c3c1fd39e384" providerId="ADAL" clId="{DE784154-8A11-4C1A-B0D3-F99CFE5854D7}"/>
    <pc:docChg chg="undo custSel addSld delSld modSld sldOrd">
      <pc:chgData name="Brianna Rockenstire" userId="b9c8c962-bc09-44a6-acd3-c3c1fd39e384" providerId="ADAL" clId="{DE784154-8A11-4C1A-B0D3-F99CFE5854D7}" dt="2024-10-15T19:34:36.071" v="2111" actId="1076"/>
      <pc:docMkLst>
        <pc:docMk/>
      </pc:docMkLst>
      <pc:sldChg chg="addSp delSp modSp mod modAnim">
        <pc:chgData name="Brianna Rockenstire" userId="b9c8c962-bc09-44a6-acd3-c3c1fd39e384" providerId="ADAL" clId="{DE784154-8A11-4C1A-B0D3-F99CFE5854D7}" dt="2024-10-15T18:23:34.263" v="2102" actId="1076"/>
        <pc:sldMkLst>
          <pc:docMk/>
          <pc:sldMk cId="4160096282" sldId="256"/>
        </pc:sldMkLst>
        <pc:spChg chg="add del mod">
          <ac:chgData name="Brianna Rockenstire" userId="b9c8c962-bc09-44a6-acd3-c3c1fd39e384" providerId="ADAL" clId="{DE784154-8A11-4C1A-B0D3-F99CFE5854D7}" dt="2024-10-14T20:44:59.828" v="1516" actId="478"/>
          <ac:spMkLst>
            <pc:docMk/>
            <pc:sldMk cId="4160096282" sldId="256"/>
            <ac:spMk id="2" creationId="{AD1F39B7-B61C-4F6D-A567-C0CAC96AA40D}"/>
          </ac:spMkLst>
        </pc:spChg>
        <pc:spChg chg="add del mod">
          <ac:chgData name="Brianna Rockenstire" userId="b9c8c962-bc09-44a6-acd3-c3c1fd39e384" providerId="ADAL" clId="{DE784154-8A11-4C1A-B0D3-F99CFE5854D7}" dt="2024-10-14T20:44:59.828" v="1516" actId="478"/>
          <ac:spMkLst>
            <pc:docMk/>
            <pc:sldMk cId="4160096282" sldId="256"/>
            <ac:spMk id="3" creationId="{E992667C-E3A9-48F9-9818-2961B419CE16}"/>
          </ac:spMkLst>
        </pc:spChg>
        <pc:spChg chg="add del mod">
          <ac:chgData name="Brianna Rockenstire" userId="b9c8c962-bc09-44a6-acd3-c3c1fd39e384" providerId="ADAL" clId="{DE784154-8A11-4C1A-B0D3-F99CFE5854D7}" dt="2024-10-15T18:21:34.243" v="2091" actId="1076"/>
          <ac:spMkLst>
            <pc:docMk/>
            <pc:sldMk cId="4160096282" sldId="256"/>
            <ac:spMk id="6" creationId="{EBBBD165-7EA6-8775-0328-70E5FF25DBCF}"/>
          </ac:spMkLst>
        </pc:spChg>
        <pc:spChg chg="add del mod">
          <ac:chgData name="Brianna Rockenstire" userId="b9c8c962-bc09-44a6-acd3-c3c1fd39e384" providerId="ADAL" clId="{DE784154-8A11-4C1A-B0D3-F99CFE5854D7}" dt="2024-10-14T20:48:06.979" v="1519" actId="478"/>
          <ac:spMkLst>
            <pc:docMk/>
            <pc:sldMk cId="4160096282" sldId="256"/>
            <ac:spMk id="7" creationId="{1D9DA7C0-DBD9-4856-BBE6-06494991429D}"/>
          </ac:spMkLst>
        </pc:spChg>
        <pc:picChg chg="add mod modCrop">
          <ac:chgData name="Brianna Rockenstire" userId="b9c8c962-bc09-44a6-acd3-c3c1fd39e384" providerId="ADAL" clId="{DE784154-8A11-4C1A-B0D3-F99CFE5854D7}" dt="2024-10-15T18:23:34.263" v="2102" actId="1076"/>
          <ac:picMkLst>
            <pc:docMk/>
            <pc:sldMk cId="4160096282" sldId="256"/>
            <ac:picMk id="3" creationId="{B0301EF7-1422-4FDA-8964-98BDC9C89598}"/>
          </ac:picMkLst>
        </pc:picChg>
      </pc:sldChg>
      <pc:sldChg chg="addSp delSp modSp mod">
        <pc:chgData name="Brianna Rockenstire" userId="b9c8c962-bc09-44a6-acd3-c3c1fd39e384" providerId="ADAL" clId="{DE784154-8A11-4C1A-B0D3-F99CFE5854D7}" dt="2024-10-14T21:42:28.088" v="1791"/>
        <pc:sldMkLst>
          <pc:docMk/>
          <pc:sldMk cId="1507556712" sldId="257"/>
        </pc:sldMkLst>
        <pc:spChg chg="del mod">
          <ac:chgData name="Brianna Rockenstire" userId="b9c8c962-bc09-44a6-acd3-c3c1fd39e384" providerId="ADAL" clId="{DE784154-8A11-4C1A-B0D3-F99CFE5854D7}" dt="2024-10-01T20:29:04.528" v="580" actId="478"/>
          <ac:spMkLst>
            <pc:docMk/>
            <pc:sldMk cId="1507556712" sldId="257"/>
            <ac:spMk id="2" creationId="{54DF50EC-0CD5-56E7-8A65-D042C71C6FA0}"/>
          </ac:spMkLst>
        </pc:spChg>
        <pc:spChg chg="mod">
          <ac:chgData name="Brianna Rockenstire" userId="b9c8c962-bc09-44a6-acd3-c3c1fd39e384" providerId="ADAL" clId="{DE784154-8A11-4C1A-B0D3-F99CFE5854D7}" dt="2024-10-01T21:02:35.150" v="1284" actId="1035"/>
          <ac:spMkLst>
            <pc:docMk/>
            <pc:sldMk cId="1507556712" sldId="257"/>
            <ac:spMk id="3" creationId="{B1239504-0FF4-9E4C-1410-5CC67F5FA2A3}"/>
          </ac:spMkLst>
        </pc:spChg>
        <pc:spChg chg="mod">
          <ac:chgData name="Brianna Rockenstire" userId="b9c8c962-bc09-44a6-acd3-c3c1fd39e384" providerId="ADAL" clId="{DE784154-8A11-4C1A-B0D3-F99CFE5854D7}" dt="2024-10-14T21:42:28.088" v="1791"/>
          <ac:spMkLst>
            <pc:docMk/>
            <pc:sldMk cId="1507556712" sldId="257"/>
            <ac:spMk id="4" creationId="{431EB645-8088-5830-1172-314F2154BE15}"/>
          </ac:spMkLst>
        </pc:spChg>
        <pc:spChg chg="add mod">
          <ac:chgData name="Brianna Rockenstire" userId="b9c8c962-bc09-44a6-acd3-c3c1fd39e384" providerId="ADAL" clId="{DE784154-8A11-4C1A-B0D3-F99CFE5854D7}" dt="2024-10-01T20:50:59.989" v="1136" actId="20577"/>
          <ac:spMkLst>
            <pc:docMk/>
            <pc:sldMk cId="1507556712" sldId="257"/>
            <ac:spMk id="5" creationId="{B3CEC75C-83E8-4767-88AF-17A757E59483}"/>
          </ac:spMkLst>
        </pc:spChg>
        <pc:spChg chg="add mod">
          <ac:chgData name="Brianna Rockenstire" userId="b9c8c962-bc09-44a6-acd3-c3c1fd39e384" providerId="ADAL" clId="{DE784154-8A11-4C1A-B0D3-F99CFE5854D7}" dt="2024-10-01T20:51:21.040" v="1144" actId="207"/>
          <ac:spMkLst>
            <pc:docMk/>
            <pc:sldMk cId="1507556712" sldId="257"/>
            <ac:spMk id="6" creationId="{9B0D4401-FC48-4776-BBA3-18AEAEF2AB25}"/>
          </ac:spMkLst>
        </pc:spChg>
        <pc:spChg chg="add mod">
          <ac:chgData name="Brianna Rockenstire" userId="b9c8c962-bc09-44a6-acd3-c3c1fd39e384" providerId="ADAL" clId="{DE784154-8A11-4C1A-B0D3-F99CFE5854D7}" dt="2024-10-01T20:51:27.935" v="1148" actId="1036"/>
          <ac:spMkLst>
            <pc:docMk/>
            <pc:sldMk cId="1507556712" sldId="257"/>
            <ac:spMk id="7" creationId="{265B2195-C7C7-417B-88C0-D3FA4DA27359}"/>
          </ac:spMkLst>
        </pc:spChg>
      </pc:sldChg>
      <pc:sldChg chg="delSp modSp add mod">
        <pc:chgData name="Brianna Rockenstire" userId="b9c8c962-bc09-44a6-acd3-c3c1fd39e384" providerId="ADAL" clId="{DE784154-8A11-4C1A-B0D3-F99CFE5854D7}" dt="2024-10-15T13:28:12.543" v="2079" actId="1035"/>
        <pc:sldMkLst>
          <pc:docMk/>
          <pc:sldMk cId="2338607553" sldId="258"/>
        </pc:sldMkLst>
        <pc:spChg chg="del mod">
          <ac:chgData name="Brianna Rockenstire" userId="b9c8c962-bc09-44a6-acd3-c3c1fd39e384" providerId="ADAL" clId="{DE784154-8A11-4C1A-B0D3-F99CFE5854D7}" dt="2024-10-01T20:29:30.016" v="585" actId="478"/>
          <ac:spMkLst>
            <pc:docMk/>
            <pc:sldMk cId="2338607553" sldId="258"/>
            <ac:spMk id="2" creationId="{54DF50EC-0CD5-56E7-8A65-D042C71C6FA0}"/>
          </ac:spMkLst>
        </pc:spChg>
        <pc:spChg chg="mod">
          <ac:chgData name="Brianna Rockenstire" userId="b9c8c962-bc09-44a6-acd3-c3c1fd39e384" providerId="ADAL" clId="{DE784154-8A11-4C1A-B0D3-F99CFE5854D7}" dt="2024-10-15T13:28:12.543" v="2079" actId="1035"/>
          <ac:spMkLst>
            <pc:docMk/>
            <pc:sldMk cId="2338607553" sldId="258"/>
            <ac:spMk id="3" creationId="{B1239504-0FF4-9E4C-1410-5CC67F5FA2A3}"/>
          </ac:spMkLst>
        </pc:spChg>
        <pc:spChg chg="mod">
          <ac:chgData name="Brianna Rockenstire" userId="b9c8c962-bc09-44a6-acd3-c3c1fd39e384" providerId="ADAL" clId="{DE784154-8A11-4C1A-B0D3-F99CFE5854D7}" dt="2024-10-15T13:28:12.543" v="2079" actId="1035"/>
          <ac:spMkLst>
            <pc:docMk/>
            <pc:sldMk cId="2338607553" sldId="258"/>
            <ac:spMk id="4" creationId="{431EB645-8088-5830-1172-314F2154BE15}"/>
          </ac:spMkLst>
        </pc:spChg>
      </pc:sldChg>
      <pc:sldChg chg="addSp delSp modSp new mod ord">
        <pc:chgData name="Brianna Rockenstire" userId="b9c8c962-bc09-44a6-acd3-c3c1fd39e384" providerId="ADAL" clId="{DE784154-8A11-4C1A-B0D3-F99CFE5854D7}" dt="2024-10-01T15:29:25.411" v="410"/>
        <pc:sldMkLst>
          <pc:docMk/>
          <pc:sldMk cId="259017146" sldId="259"/>
        </pc:sldMkLst>
        <pc:spChg chg="add del">
          <ac:chgData name="Brianna Rockenstire" userId="b9c8c962-bc09-44a6-acd3-c3c1fd39e384" providerId="ADAL" clId="{DE784154-8A11-4C1A-B0D3-F99CFE5854D7}" dt="2024-10-01T15:28:30.305" v="401" actId="478"/>
          <ac:spMkLst>
            <pc:docMk/>
            <pc:sldMk cId="259017146" sldId="259"/>
            <ac:spMk id="3" creationId="{9DD86717-20B2-4D92-9456-2B24816C2D3D}"/>
          </ac:spMkLst>
        </pc:spChg>
        <pc:picChg chg="add mod">
          <ac:chgData name="Brianna Rockenstire" userId="b9c8c962-bc09-44a6-acd3-c3c1fd39e384" providerId="ADAL" clId="{DE784154-8A11-4C1A-B0D3-F99CFE5854D7}" dt="2024-10-01T15:29:14.820" v="407" actId="1076"/>
          <ac:picMkLst>
            <pc:docMk/>
            <pc:sldMk cId="259017146" sldId="259"/>
            <ac:picMk id="5" creationId="{01D7FC5B-F0E2-45D0-8685-2FCE0A3DBF01}"/>
          </ac:picMkLst>
        </pc:picChg>
        <pc:picChg chg="add del">
          <ac:chgData name="Brianna Rockenstire" userId="b9c8c962-bc09-44a6-acd3-c3c1fd39e384" providerId="ADAL" clId="{DE784154-8A11-4C1A-B0D3-F99CFE5854D7}" dt="2024-10-01T15:28:35.167" v="403"/>
          <ac:picMkLst>
            <pc:docMk/>
            <pc:sldMk cId="259017146" sldId="259"/>
            <ac:picMk id="1026" creationId="{D197584F-A269-420E-86CE-05EF68DC1859}"/>
          </ac:picMkLst>
        </pc:picChg>
      </pc:sldChg>
      <pc:sldChg chg="addSp delSp modSp add mod">
        <pc:chgData name="Brianna Rockenstire" userId="b9c8c962-bc09-44a6-acd3-c3c1fd39e384" providerId="ADAL" clId="{DE784154-8A11-4C1A-B0D3-F99CFE5854D7}" dt="2024-10-14T23:13:16.102" v="2012" actId="1035"/>
        <pc:sldMkLst>
          <pc:docMk/>
          <pc:sldMk cId="1021069103" sldId="260"/>
        </pc:sldMkLst>
        <pc:spChg chg="del">
          <ac:chgData name="Brianna Rockenstire" userId="b9c8c962-bc09-44a6-acd3-c3c1fd39e384" providerId="ADAL" clId="{DE784154-8A11-4C1A-B0D3-F99CFE5854D7}" dt="2024-10-01T20:29:20.019" v="582" actId="478"/>
          <ac:spMkLst>
            <pc:docMk/>
            <pc:sldMk cId="1021069103" sldId="260"/>
            <ac:spMk id="2" creationId="{54DF50EC-0CD5-56E7-8A65-D042C71C6FA0}"/>
          </ac:spMkLst>
        </pc:spChg>
        <pc:spChg chg="add del mod">
          <ac:chgData name="Brianna Rockenstire" userId="b9c8c962-bc09-44a6-acd3-c3c1fd39e384" providerId="ADAL" clId="{DE784154-8A11-4C1A-B0D3-F99CFE5854D7}" dt="2024-10-11T19:32:42.926" v="1467"/>
          <ac:spMkLst>
            <pc:docMk/>
            <pc:sldMk cId="1021069103" sldId="260"/>
            <ac:spMk id="2" creationId="{B657BD99-B800-4C41-86F2-D56F6E64DC26}"/>
          </ac:spMkLst>
        </pc:spChg>
        <pc:spChg chg="mod">
          <ac:chgData name="Brianna Rockenstire" userId="b9c8c962-bc09-44a6-acd3-c3c1fd39e384" providerId="ADAL" clId="{DE784154-8A11-4C1A-B0D3-F99CFE5854D7}" dt="2024-10-14T23:13:16.102" v="2012" actId="1035"/>
          <ac:spMkLst>
            <pc:docMk/>
            <pc:sldMk cId="1021069103" sldId="260"/>
            <ac:spMk id="3" creationId="{B1239504-0FF4-9E4C-1410-5CC67F5FA2A3}"/>
          </ac:spMkLst>
        </pc:spChg>
        <pc:spChg chg="mod">
          <ac:chgData name="Brianna Rockenstire" userId="b9c8c962-bc09-44a6-acd3-c3c1fd39e384" providerId="ADAL" clId="{DE784154-8A11-4C1A-B0D3-F99CFE5854D7}" dt="2024-10-14T23:13:16.102" v="2012" actId="1035"/>
          <ac:spMkLst>
            <pc:docMk/>
            <pc:sldMk cId="1021069103" sldId="260"/>
            <ac:spMk id="4" creationId="{431EB645-8088-5830-1172-314F2154BE15}"/>
          </ac:spMkLst>
        </pc:spChg>
        <pc:spChg chg="add del mod">
          <ac:chgData name="Brianna Rockenstire" userId="b9c8c962-bc09-44a6-acd3-c3c1fd39e384" providerId="ADAL" clId="{DE784154-8A11-4C1A-B0D3-F99CFE5854D7}" dt="2024-10-11T19:32:42.926" v="1467"/>
          <ac:spMkLst>
            <pc:docMk/>
            <pc:sldMk cId="1021069103" sldId="260"/>
            <ac:spMk id="5" creationId="{995B8DE1-5EA5-4286-A86A-14A5579C856A}"/>
          </ac:spMkLst>
        </pc:spChg>
        <pc:spChg chg="add del mod">
          <ac:chgData name="Brianna Rockenstire" userId="b9c8c962-bc09-44a6-acd3-c3c1fd39e384" providerId="ADAL" clId="{DE784154-8A11-4C1A-B0D3-F99CFE5854D7}" dt="2024-10-11T19:32:42.926" v="1467"/>
          <ac:spMkLst>
            <pc:docMk/>
            <pc:sldMk cId="1021069103" sldId="260"/>
            <ac:spMk id="6" creationId="{5B263E58-E799-4E83-92E6-3B1826238C1D}"/>
          </ac:spMkLst>
        </pc:spChg>
        <pc:spChg chg="add del mod">
          <ac:chgData name="Brianna Rockenstire" userId="b9c8c962-bc09-44a6-acd3-c3c1fd39e384" providerId="ADAL" clId="{DE784154-8A11-4C1A-B0D3-F99CFE5854D7}" dt="2024-10-14T20:57:40.975" v="1696"/>
          <ac:spMkLst>
            <pc:docMk/>
            <pc:sldMk cId="1021069103" sldId="260"/>
            <ac:spMk id="6" creationId="{F31E07F3-D6F4-4455-BA77-C4BE800C2F08}"/>
          </ac:spMkLst>
        </pc:spChg>
        <pc:spChg chg="add del mod">
          <ac:chgData name="Brianna Rockenstire" userId="b9c8c962-bc09-44a6-acd3-c3c1fd39e384" providerId="ADAL" clId="{DE784154-8A11-4C1A-B0D3-F99CFE5854D7}" dt="2024-10-11T19:32:46.990" v="1470" actId="478"/>
          <ac:spMkLst>
            <pc:docMk/>
            <pc:sldMk cId="1021069103" sldId="260"/>
            <ac:spMk id="7" creationId="{BC6DCA96-156E-4098-94DD-97D1162854FC}"/>
          </ac:spMkLst>
        </pc:spChg>
        <pc:spChg chg="add mod">
          <ac:chgData name="Brianna Rockenstire" userId="b9c8c962-bc09-44a6-acd3-c3c1fd39e384" providerId="ADAL" clId="{DE784154-8A11-4C1A-B0D3-F99CFE5854D7}" dt="2024-10-14T23:13:16.102" v="2012" actId="1035"/>
          <ac:spMkLst>
            <pc:docMk/>
            <pc:sldMk cId="1021069103" sldId="260"/>
            <ac:spMk id="7" creationId="{F8DBB6E3-9102-48D2-8646-DE3A3B96B4E6}"/>
          </ac:spMkLst>
        </pc:spChg>
        <pc:spChg chg="add del mod">
          <ac:chgData name="Brianna Rockenstire" userId="b9c8c962-bc09-44a6-acd3-c3c1fd39e384" providerId="ADAL" clId="{DE784154-8A11-4C1A-B0D3-F99CFE5854D7}" dt="2024-10-11T19:32:46.990" v="1470" actId="478"/>
          <ac:spMkLst>
            <pc:docMk/>
            <pc:sldMk cId="1021069103" sldId="260"/>
            <ac:spMk id="8" creationId="{B47B00DA-3B61-4A09-9112-BD38B516F1D2}"/>
          </ac:spMkLst>
        </pc:spChg>
        <pc:spChg chg="add del mod">
          <ac:chgData name="Brianna Rockenstire" userId="b9c8c962-bc09-44a6-acd3-c3c1fd39e384" providerId="ADAL" clId="{DE784154-8A11-4C1A-B0D3-F99CFE5854D7}" dt="2024-10-11T19:32:46.990" v="1470" actId="478"/>
          <ac:spMkLst>
            <pc:docMk/>
            <pc:sldMk cId="1021069103" sldId="260"/>
            <ac:spMk id="9" creationId="{C3C38BF3-7B73-4271-B0B1-10E0CC37F3AB}"/>
          </ac:spMkLst>
        </pc:spChg>
        <pc:spChg chg="add mod">
          <ac:chgData name="Brianna Rockenstire" userId="b9c8c962-bc09-44a6-acd3-c3c1fd39e384" providerId="ADAL" clId="{DE784154-8A11-4C1A-B0D3-F99CFE5854D7}" dt="2024-10-14T23:13:16.102" v="2012" actId="1035"/>
          <ac:spMkLst>
            <pc:docMk/>
            <pc:sldMk cId="1021069103" sldId="260"/>
            <ac:spMk id="10" creationId="{5D550686-FC56-4650-AC1F-4D6105D6D364}"/>
          </ac:spMkLst>
        </pc:spChg>
        <pc:spChg chg="add del mod">
          <ac:chgData name="Brianna Rockenstire" userId="b9c8c962-bc09-44a6-acd3-c3c1fd39e384" providerId="ADAL" clId="{DE784154-8A11-4C1A-B0D3-F99CFE5854D7}" dt="2024-10-11T19:33:23.846" v="1473"/>
          <ac:spMkLst>
            <pc:docMk/>
            <pc:sldMk cId="1021069103" sldId="260"/>
            <ac:spMk id="11" creationId="{C3481C39-9372-44A6-9E57-F40858565E2A}"/>
          </ac:spMkLst>
        </pc:spChg>
        <pc:spChg chg="add mod">
          <ac:chgData name="Brianna Rockenstire" userId="b9c8c962-bc09-44a6-acd3-c3c1fd39e384" providerId="ADAL" clId="{DE784154-8A11-4C1A-B0D3-F99CFE5854D7}" dt="2024-10-14T23:13:16.102" v="2012" actId="1035"/>
          <ac:spMkLst>
            <pc:docMk/>
            <pc:sldMk cId="1021069103" sldId="260"/>
            <ac:spMk id="12" creationId="{7BCF7F15-5FA3-4D30-B991-9031CF8A2BAE}"/>
          </ac:spMkLst>
        </pc:spChg>
        <pc:spChg chg="add del mod">
          <ac:chgData name="Brianna Rockenstire" userId="b9c8c962-bc09-44a6-acd3-c3c1fd39e384" providerId="ADAL" clId="{DE784154-8A11-4C1A-B0D3-F99CFE5854D7}" dt="2024-10-11T19:33:26.341" v="1475"/>
          <ac:spMkLst>
            <pc:docMk/>
            <pc:sldMk cId="1021069103" sldId="260"/>
            <ac:spMk id="12" creationId="{F359FEA7-F30B-45B6-976D-6554A5D97CA8}"/>
          </ac:spMkLst>
        </pc:spChg>
        <pc:spChg chg="add mod">
          <ac:chgData name="Brianna Rockenstire" userId="b9c8c962-bc09-44a6-acd3-c3c1fd39e384" providerId="ADAL" clId="{DE784154-8A11-4C1A-B0D3-F99CFE5854D7}" dt="2024-10-14T23:13:16.102" v="2012" actId="1035"/>
          <ac:spMkLst>
            <pc:docMk/>
            <pc:sldMk cId="1021069103" sldId="260"/>
            <ac:spMk id="13" creationId="{5AD5FF19-BB57-4DC7-95AB-C6BDBBA71239}"/>
          </ac:spMkLst>
        </pc:spChg>
        <pc:spChg chg="add del mod">
          <ac:chgData name="Brianna Rockenstire" userId="b9c8c962-bc09-44a6-acd3-c3c1fd39e384" providerId="ADAL" clId="{DE784154-8A11-4C1A-B0D3-F99CFE5854D7}" dt="2024-10-14T23:11:33.157" v="1938" actId="478"/>
          <ac:spMkLst>
            <pc:docMk/>
            <pc:sldMk cId="1021069103" sldId="260"/>
            <ac:spMk id="15" creationId="{7B9DDF25-50FB-4424-B98A-5A91CD18D872}"/>
          </ac:spMkLst>
        </pc:spChg>
        <pc:picChg chg="add del mod">
          <ac:chgData name="Brianna Rockenstire" userId="b9c8c962-bc09-44a6-acd3-c3c1fd39e384" providerId="ADAL" clId="{DE784154-8A11-4C1A-B0D3-F99CFE5854D7}" dt="2024-10-14T23:11:27.531" v="1936" actId="478"/>
          <ac:picMkLst>
            <pc:docMk/>
            <pc:sldMk cId="1021069103" sldId="260"/>
            <ac:picMk id="5" creationId="{1D15DD2D-D1E3-449C-B8CA-66576665ECB6}"/>
          </ac:picMkLst>
        </pc:picChg>
        <pc:picChg chg="add mod">
          <ac:chgData name="Brianna Rockenstire" userId="b9c8c962-bc09-44a6-acd3-c3c1fd39e384" providerId="ADAL" clId="{DE784154-8A11-4C1A-B0D3-F99CFE5854D7}" dt="2024-10-14T23:13:16.102" v="2012" actId="1035"/>
          <ac:picMkLst>
            <pc:docMk/>
            <pc:sldMk cId="1021069103" sldId="260"/>
            <ac:picMk id="14" creationId="{33748206-6FE4-4E1F-9EA4-452419154378}"/>
          </ac:picMkLst>
        </pc:picChg>
        <pc:picChg chg="add mod">
          <ac:chgData name="Brianna Rockenstire" userId="b9c8c962-bc09-44a6-acd3-c3c1fd39e384" providerId="ADAL" clId="{DE784154-8A11-4C1A-B0D3-F99CFE5854D7}" dt="2024-10-14T23:13:16.102" v="2012" actId="1035"/>
          <ac:picMkLst>
            <pc:docMk/>
            <pc:sldMk cId="1021069103" sldId="260"/>
            <ac:picMk id="16" creationId="{4B6A0E5B-9595-4D9B-8733-B45350616F80}"/>
          </ac:picMkLst>
        </pc:picChg>
        <pc:picChg chg="add mod">
          <ac:chgData name="Brianna Rockenstire" userId="b9c8c962-bc09-44a6-acd3-c3c1fd39e384" providerId="ADAL" clId="{DE784154-8A11-4C1A-B0D3-F99CFE5854D7}" dt="2024-10-14T23:13:16.102" v="2012" actId="1035"/>
          <ac:picMkLst>
            <pc:docMk/>
            <pc:sldMk cId="1021069103" sldId="260"/>
            <ac:picMk id="18" creationId="{D8473D5C-8B61-46C5-9B35-914E853193A5}"/>
          </ac:picMkLst>
        </pc:picChg>
      </pc:sldChg>
      <pc:sldChg chg="addSp delSp modSp new del mod">
        <pc:chgData name="Brianna Rockenstire" userId="b9c8c962-bc09-44a6-acd3-c3c1fd39e384" providerId="ADAL" clId="{DE784154-8A11-4C1A-B0D3-F99CFE5854D7}" dt="2024-10-14T21:46:46.331" v="1792" actId="47"/>
        <pc:sldMkLst>
          <pc:docMk/>
          <pc:sldMk cId="290681851" sldId="261"/>
        </pc:sldMkLst>
        <pc:spChg chg="add del">
          <ac:chgData name="Brianna Rockenstire" userId="b9c8c962-bc09-44a6-acd3-c3c1fd39e384" providerId="ADAL" clId="{DE784154-8A11-4C1A-B0D3-F99CFE5854D7}" dt="2024-10-01T15:45:10.382" v="455" actId="478"/>
          <ac:spMkLst>
            <pc:docMk/>
            <pc:sldMk cId="290681851" sldId="261"/>
            <ac:spMk id="3" creationId="{21CEDB5C-3B07-44D8-BC3F-068AD598DC8B}"/>
          </ac:spMkLst>
        </pc:spChg>
        <pc:spChg chg="add mod">
          <ac:chgData name="Brianna Rockenstire" userId="b9c8c962-bc09-44a6-acd3-c3c1fd39e384" providerId="ADAL" clId="{DE784154-8A11-4C1A-B0D3-F99CFE5854D7}" dt="2024-10-01T20:53:16.188" v="1180" actId="255"/>
          <ac:spMkLst>
            <pc:docMk/>
            <pc:sldMk cId="290681851" sldId="261"/>
            <ac:spMk id="5" creationId="{C28AA8C0-3047-4AAC-B5F3-107A42CA436B}"/>
          </ac:spMkLst>
        </pc:spChg>
        <pc:spChg chg="add mod">
          <ac:chgData name="Brianna Rockenstire" userId="b9c8c962-bc09-44a6-acd3-c3c1fd39e384" providerId="ADAL" clId="{DE784154-8A11-4C1A-B0D3-F99CFE5854D7}" dt="2024-10-14T20:57:07.790" v="1663" actId="13926"/>
          <ac:spMkLst>
            <pc:docMk/>
            <pc:sldMk cId="290681851" sldId="261"/>
            <ac:spMk id="6" creationId="{F45FBE93-2C56-471A-9E3B-4D764B0A1810}"/>
          </ac:spMkLst>
        </pc:spChg>
      </pc:sldChg>
      <pc:sldChg chg="addSp delSp modSp new mod">
        <pc:chgData name="Brianna Rockenstire" userId="b9c8c962-bc09-44a6-acd3-c3c1fd39e384" providerId="ADAL" clId="{DE784154-8A11-4C1A-B0D3-F99CFE5854D7}" dt="2024-10-14T21:04:20.595" v="1789" actId="1076"/>
        <pc:sldMkLst>
          <pc:docMk/>
          <pc:sldMk cId="3067626695" sldId="262"/>
        </pc:sldMkLst>
        <pc:spChg chg="add del mod">
          <ac:chgData name="Brianna Rockenstire" userId="b9c8c962-bc09-44a6-acd3-c3c1fd39e384" providerId="ADAL" clId="{DE784154-8A11-4C1A-B0D3-F99CFE5854D7}" dt="2024-10-14T21:02:17.845" v="1774" actId="478"/>
          <ac:spMkLst>
            <pc:docMk/>
            <pc:sldMk cId="3067626695" sldId="262"/>
            <ac:spMk id="2" creationId="{54B9A0FA-48C8-4792-BA63-E00461C058F4}"/>
          </ac:spMkLst>
        </pc:spChg>
        <pc:spChg chg="add mod">
          <ac:chgData name="Brianna Rockenstire" userId="b9c8c962-bc09-44a6-acd3-c3c1fd39e384" providerId="ADAL" clId="{DE784154-8A11-4C1A-B0D3-F99CFE5854D7}" dt="2024-10-01T21:04:37.571" v="1336" actId="20577"/>
          <ac:spMkLst>
            <pc:docMk/>
            <pc:sldMk cId="3067626695" sldId="262"/>
            <ac:spMk id="3" creationId="{4AE61F23-7C37-444F-A7AC-BD4DEC926D6A}"/>
          </ac:spMkLst>
        </pc:spChg>
        <pc:picChg chg="add mod modCrop">
          <ac:chgData name="Brianna Rockenstire" userId="b9c8c962-bc09-44a6-acd3-c3c1fd39e384" providerId="ADAL" clId="{DE784154-8A11-4C1A-B0D3-F99CFE5854D7}" dt="2024-10-14T21:02:53.807" v="1780"/>
          <ac:picMkLst>
            <pc:docMk/>
            <pc:sldMk cId="3067626695" sldId="262"/>
            <ac:picMk id="5" creationId="{159C79CA-110B-4EAC-8291-0E3A6A06F8B6}"/>
          </ac:picMkLst>
        </pc:picChg>
        <pc:picChg chg="add del mod">
          <ac:chgData name="Brianna Rockenstire" userId="b9c8c962-bc09-44a6-acd3-c3c1fd39e384" providerId="ADAL" clId="{DE784154-8A11-4C1A-B0D3-F99CFE5854D7}" dt="2024-10-14T21:03:36.766" v="1784" actId="478"/>
          <ac:picMkLst>
            <pc:docMk/>
            <pc:sldMk cId="3067626695" sldId="262"/>
            <ac:picMk id="1026" creationId="{AA7076C1-F2BF-4B2B-A99C-81C187D49F0D}"/>
          </ac:picMkLst>
        </pc:picChg>
        <pc:picChg chg="add del">
          <ac:chgData name="Brianna Rockenstire" userId="b9c8c962-bc09-44a6-acd3-c3c1fd39e384" providerId="ADAL" clId="{DE784154-8A11-4C1A-B0D3-F99CFE5854D7}" dt="2024-10-14T21:03:51.797" v="1786" actId="478"/>
          <ac:picMkLst>
            <pc:docMk/>
            <pc:sldMk cId="3067626695" sldId="262"/>
            <ac:picMk id="1028" creationId="{2F2CAFD5-72B7-465A-9A5B-118980A20C16}"/>
          </ac:picMkLst>
        </pc:picChg>
        <pc:picChg chg="add mod">
          <ac:chgData name="Brianna Rockenstire" userId="b9c8c962-bc09-44a6-acd3-c3c1fd39e384" providerId="ADAL" clId="{DE784154-8A11-4C1A-B0D3-F99CFE5854D7}" dt="2024-10-14T21:04:20.595" v="1789" actId="1076"/>
          <ac:picMkLst>
            <pc:docMk/>
            <pc:sldMk cId="3067626695" sldId="262"/>
            <ac:picMk id="1030" creationId="{9A6306CD-515B-4C60-9430-7209B3F02C14}"/>
          </ac:picMkLst>
        </pc:picChg>
      </pc:sldChg>
      <pc:sldChg chg="addSp delSp modSp new mod">
        <pc:chgData name="Brianna Rockenstire" userId="b9c8c962-bc09-44a6-acd3-c3c1fd39e384" providerId="ADAL" clId="{DE784154-8A11-4C1A-B0D3-F99CFE5854D7}" dt="2024-10-14T23:05:14.789" v="1911" actId="1076"/>
        <pc:sldMkLst>
          <pc:docMk/>
          <pc:sldMk cId="785166509" sldId="263"/>
        </pc:sldMkLst>
        <pc:spChg chg="add del">
          <ac:chgData name="Brianna Rockenstire" userId="b9c8c962-bc09-44a6-acd3-c3c1fd39e384" providerId="ADAL" clId="{DE784154-8A11-4C1A-B0D3-F99CFE5854D7}" dt="2024-10-14T21:48:34.379" v="1795" actId="22"/>
          <ac:spMkLst>
            <pc:docMk/>
            <pc:sldMk cId="785166509" sldId="263"/>
            <ac:spMk id="3" creationId="{B62986A9-6328-40BB-9F7B-9FD5420CAF4C}"/>
          </ac:spMkLst>
        </pc:spChg>
        <pc:spChg chg="add mod">
          <ac:chgData name="Brianna Rockenstire" userId="b9c8c962-bc09-44a6-acd3-c3c1fd39e384" providerId="ADAL" clId="{DE784154-8A11-4C1A-B0D3-F99CFE5854D7}" dt="2024-10-14T23:05:09.637" v="1910" actId="1076"/>
          <ac:spMkLst>
            <pc:docMk/>
            <pc:sldMk cId="785166509" sldId="263"/>
            <ac:spMk id="4" creationId="{1D431AA6-41AC-4B00-8932-2A9C2C99FC18}"/>
          </ac:spMkLst>
        </pc:spChg>
        <pc:spChg chg="add mod">
          <ac:chgData name="Brianna Rockenstire" userId="b9c8c962-bc09-44a6-acd3-c3c1fd39e384" providerId="ADAL" clId="{DE784154-8A11-4C1A-B0D3-F99CFE5854D7}" dt="2024-10-14T23:05:14.789" v="1911" actId="1076"/>
          <ac:spMkLst>
            <pc:docMk/>
            <pc:sldMk cId="785166509" sldId="263"/>
            <ac:spMk id="5" creationId="{00128DED-3A2B-4047-B350-3066C8D6B88C}"/>
          </ac:spMkLst>
        </pc:spChg>
      </pc:sldChg>
      <pc:sldChg chg="delSp modSp add mod">
        <pc:chgData name="Brianna Rockenstire" userId="b9c8c962-bc09-44a6-acd3-c3c1fd39e384" providerId="ADAL" clId="{DE784154-8A11-4C1A-B0D3-F99CFE5854D7}" dt="2024-10-14T23:14:03.174" v="2064" actId="1036"/>
        <pc:sldMkLst>
          <pc:docMk/>
          <pc:sldMk cId="351693059" sldId="264"/>
        </pc:sldMkLst>
        <pc:spChg chg="mod">
          <ac:chgData name="Brianna Rockenstire" userId="b9c8c962-bc09-44a6-acd3-c3c1fd39e384" providerId="ADAL" clId="{DE784154-8A11-4C1A-B0D3-F99CFE5854D7}" dt="2024-10-14T23:13:47.831" v="2031" actId="207"/>
          <ac:spMkLst>
            <pc:docMk/>
            <pc:sldMk cId="351693059" sldId="264"/>
            <ac:spMk id="4" creationId="{431EB645-8088-5830-1172-314F2154BE15}"/>
          </ac:spMkLst>
        </pc:spChg>
        <pc:spChg chg="del">
          <ac:chgData name="Brianna Rockenstire" userId="b9c8c962-bc09-44a6-acd3-c3c1fd39e384" providerId="ADAL" clId="{DE784154-8A11-4C1A-B0D3-F99CFE5854D7}" dt="2024-10-14T23:13:23.390" v="2014" actId="478"/>
          <ac:spMkLst>
            <pc:docMk/>
            <pc:sldMk cId="351693059" sldId="264"/>
            <ac:spMk id="7" creationId="{F8DBB6E3-9102-48D2-8646-DE3A3B96B4E6}"/>
          </ac:spMkLst>
        </pc:spChg>
        <pc:spChg chg="del mod">
          <ac:chgData name="Brianna Rockenstire" userId="b9c8c962-bc09-44a6-acd3-c3c1fd39e384" providerId="ADAL" clId="{DE784154-8A11-4C1A-B0D3-F99CFE5854D7}" dt="2024-10-14T23:13:27.378" v="2018" actId="478"/>
          <ac:spMkLst>
            <pc:docMk/>
            <pc:sldMk cId="351693059" sldId="264"/>
            <ac:spMk id="12" creationId="{7BCF7F15-5FA3-4D30-B991-9031CF8A2BAE}"/>
          </ac:spMkLst>
        </pc:spChg>
        <pc:spChg chg="del mod">
          <ac:chgData name="Brianna Rockenstire" userId="b9c8c962-bc09-44a6-acd3-c3c1fd39e384" providerId="ADAL" clId="{DE784154-8A11-4C1A-B0D3-F99CFE5854D7}" dt="2024-10-14T23:13:30.349" v="2022" actId="478"/>
          <ac:spMkLst>
            <pc:docMk/>
            <pc:sldMk cId="351693059" sldId="264"/>
            <ac:spMk id="13" creationId="{5AD5FF19-BB57-4DC7-95AB-C6BDBBA71239}"/>
          </ac:spMkLst>
        </pc:spChg>
        <pc:spChg chg="mod">
          <ac:chgData name="Brianna Rockenstire" userId="b9c8c962-bc09-44a6-acd3-c3c1fd39e384" providerId="ADAL" clId="{DE784154-8A11-4C1A-B0D3-F99CFE5854D7}" dt="2024-10-14T23:14:03.174" v="2064" actId="1036"/>
          <ac:spMkLst>
            <pc:docMk/>
            <pc:sldMk cId="351693059" sldId="264"/>
            <ac:spMk id="15" creationId="{7B9DDF25-50FB-4424-B98A-5A91CD18D872}"/>
          </ac:spMkLst>
        </pc:spChg>
        <pc:picChg chg="mod">
          <ac:chgData name="Brianna Rockenstire" userId="b9c8c962-bc09-44a6-acd3-c3c1fd39e384" providerId="ADAL" clId="{DE784154-8A11-4C1A-B0D3-F99CFE5854D7}" dt="2024-10-14T23:14:03.174" v="2064" actId="1036"/>
          <ac:picMkLst>
            <pc:docMk/>
            <pc:sldMk cId="351693059" sldId="264"/>
            <ac:picMk id="5" creationId="{1D15DD2D-D1E3-449C-B8CA-66576665ECB6}"/>
          </ac:picMkLst>
        </pc:picChg>
        <pc:picChg chg="del">
          <ac:chgData name="Brianna Rockenstire" userId="b9c8c962-bc09-44a6-acd3-c3c1fd39e384" providerId="ADAL" clId="{DE784154-8A11-4C1A-B0D3-F99CFE5854D7}" dt="2024-10-14T23:13:21.535" v="2013" actId="478"/>
          <ac:picMkLst>
            <pc:docMk/>
            <pc:sldMk cId="351693059" sldId="264"/>
            <ac:picMk id="14" creationId="{33748206-6FE4-4E1F-9EA4-452419154378}"/>
          </ac:picMkLst>
        </pc:picChg>
        <pc:picChg chg="del">
          <ac:chgData name="Brianna Rockenstire" userId="b9c8c962-bc09-44a6-acd3-c3c1fd39e384" providerId="ADAL" clId="{DE784154-8A11-4C1A-B0D3-F99CFE5854D7}" dt="2024-10-14T23:13:25.524" v="2016" actId="478"/>
          <ac:picMkLst>
            <pc:docMk/>
            <pc:sldMk cId="351693059" sldId="264"/>
            <ac:picMk id="16" creationId="{4B6A0E5B-9595-4D9B-8733-B45350616F80}"/>
          </ac:picMkLst>
        </pc:picChg>
        <pc:picChg chg="del">
          <ac:chgData name="Brianna Rockenstire" userId="b9c8c962-bc09-44a6-acd3-c3c1fd39e384" providerId="ADAL" clId="{DE784154-8A11-4C1A-B0D3-F99CFE5854D7}" dt="2024-10-14T23:13:28.760" v="2020" actId="478"/>
          <ac:picMkLst>
            <pc:docMk/>
            <pc:sldMk cId="351693059" sldId="264"/>
            <ac:picMk id="18" creationId="{D8473D5C-8B61-46C5-9B35-914E853193A5}"/>
          </ac:picMkLst>
        </pc:picChg>
      </pc:sldChg>
      <pc:sldChg chg="addSp modSp new mod">
        <pc:chgData name="Brianna Rockenstire" userId="b9c8c962-bc09-44a6-acd3-c3c1fd39e384" providerId="ADAL" clId="{DE784154-8A11-4C1A-B0D3-F99CFE5854D7}" dt="2024-10-15T19:34:36.071" v="2111" actId="1076"/>
        <pc:sldMkLst>
          <pc:docMk/>
          <pc:sldMk cId="4266989355" sldId="265"/>
        </pc:sldMkLst>
        <pc:spChg chg="add mod">
          <ac:chgData name="Brianna Rockenstire" userId="b9c8c962-bc09-44a6-acd3-c3c1fd39e384" providerId="ADAL" clId="{DE784154-8A11-4C1A-B0D3-F99CFE5854D7}" dt="2024-10-15T19:34:36.071" v="2111" actId="1076"/>
          <ac:spMkLst>
            <pc:docMk/>
            <pc:sldMk cId="4266989355" sldId="265"/>
            <ac:spMk id="3" creationId="{E3FB056C-DAA5-46AB-86DF-CBDF4FAC4E6B}"/>
          </ac:spMkLst>
        </pc:spChg>
        <pc:spChg chg="add mod">
          <ac:chgData name="Brianna Rockenstire" userId="b9c8c962-bc09-44a6-acd3-c3c1fd39e384" providerId="ADAL" clId="{DE784154-8A11-4C1A-B0D3-F99CFE5854D7}" dt="2024-10-15T19:34:32.460" v="2110" actId="2711"/>
          <ac:spMkLst>
            <pc:docMk/>
            <pc:sldMk cId="4266989355" sldId="265"/>
            <ac:spMk id="5" creationId="{8DA9575A-3507-4033-B441-726F080AE6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74084-F836-4F4D-B707-3BB019D7DB90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24AF1-85A4-6445-8134-51519830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3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blue rectangle with a black background&#10;&#10;Description automatically generated">
            <a:extLst>
              <a:ext uri="{FF2B5EF4-FFF2-40B4-BE49-F238E27FC236}">
                <a16:creationId xmlns:a16="http://schemas.microsoft.com/office/drawing/2014/main" id="{D684639B-9E71-F07C-3D9F-28EB1C9D64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4060EAF-EAF1-3E3D-F48A-70627EDDD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5E2EB3-20AE-87E0-66C8-DC510E42F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4709" y="1374053"/>
            <a:ext cx="6802582" cy="205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4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619099-145F-FB94-F357-5F2A75D5B3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636" y="-24013"/>
            <a:ext cx="12328804" cy="693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C24D26-1495-BAEB-7B7B-DDEC099B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816" y="457200"/>
            <a:ext cx="8908984" cy="558249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8D32E-2618-8438-6363-EA05F01B0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24824" y="1251284"/>
            <a:ext cx="4030563" cy="46097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8BCB3-CDB4-0894-422A-85F626BE4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2217" y="1251284"/>
            <a:ext cx="3932237" cy="46097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21E73-03A0-F5C2-E17D-2259D00F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44816" y="6356350"/>
            <a:ext cx="1136584" cy="365125"/>
          </a:xfrm>
        </p:spPr>
        <p:txBody>
          <a:bodyPr/>
          <a:lstStyle/>
          <a:p>
            <a:fld id="{A60E746A-D11E-2F4C-A91A-EAB2395AE85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08F64-1F16-2687-9BF3-71B0A088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BB32-D20D-930F-7FCF-0A69D3C1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blue rectangle with a black background&#10;&#10;Description automatically generated">
            <a:extLst>
              <a:ext uri="{FF2B5EF4-FFF2-40B4-BE49-F238E27FC236}">
                <a16:creationId xmlns:a16="http://schemas.microsoft.com/office/drawing/2014/main" id="{AD080BBD-84F3-E974-4809-5C61724A1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B28A-DA94-350C-80F2-3E4825EB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59217"/>
            <a:ext cx="10515600" cy="120325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CC735-9BB9-6DC1-FA27-57E887DCB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A53B4-734C-98A8-8A60-3AC54E56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5076A-E96E-E218-FAA7-35338D3F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0A99C-3587-45B8-CD7E-BBD018F7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D614FD-18DC-8166-036C-EC5BC26BB3B3}"/>
              </a:ext>
            </a:extLst>
          </p:cNvPr>
          <p:cNvSpPr/>
          <p:nvPr userDrawn="1"/>
        </p:nvSpPr>
        <p:spPr>
          <a:xfrm>
            <a:off x="0" y="0"/>
            <a:ext cx="12192000" cy="3118585"/>
          </a:xfrm>
          <a:prstGeom prst="rect">
            <a:avLst/>
          </a:prstGeom>
          <a:solidFill>
            <a:srgbClr val="0278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Place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4A707-7C42-453C-8F83-56227C551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6918" y="5216893"/>
            <a:ext cx="2641748" cy="7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rectangle with a black background&#10;&#10;Description automatically generated">
            <a:extLst>
              <a:ext uri="{FF2B5EF4-FFF2-40B4-BE49-F238E27FC236}">
                <a16:creationId xmlns:a16="http://schemas.microsoft.com/office/drawing/2014/main" id="{AA5D7C48-11CC-DC13-7244-72D9EF6420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6FFC9-8B93-B3E3-2E43-FD7E7D74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36601-E8FA-3957-AF31-8C2A7F134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86FC9-9FEC-CD70-B0AE-AE5AE408E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E89DF-4524-4964-DBE1-E524302E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0E746A-D11E-2F4C-A91A-EAB2395AE85B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24FED-340A-AFD0-BF90-79B7D74D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50091-1197-D9CE-7129-DB19C751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45EC56-7649-D34E-BD3B-A918E0E94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many squares&#10;&#10;Description automatically generated">
            <a:extLst>
              <a:ext uri="{FF2B5EF4-FFF2-40B4-BE49-F238E27FC236}">
                <a16:creationId xmlns:a16="http://schemas.microsoft.com/office/drawing/2014/main" id="{87B1D631-8F64-124C-2C4D-6C2E449B5C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EBC273-C0EC-D1AB-2829-04295A56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DBC74-B592-1BA1-3227-E620B0C46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84B76-1E26-D116-C744-F9E525756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26D4C-EF11-8C82-5431-F9348A0BA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51294-693B-DFD9-0DAE-C3FDA1EB1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C29A8-1C74-C7AA-898E-C9D7921E6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E1800-EECE-41ED-3EF4-5FB5DAF3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8E618-4873-19DD-43DC-915F4C3E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9398-4170-CCF4-9C85-5A2789B5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56C58-777C-CD38-159C-5961A7A3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B63D6-736A-4D2F-3127-87B1A0474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ED576-C218-2423-37B6-CBB223B1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83F353-02F1-A148-56BD-8489CE46F6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1604" y="501697"/>
            <a:ext cx="3436565" cy="10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7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16970-81A5-1C1A-C111-4DB3DD85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8E74B-CBAE-C00E-6A61-1034D587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F7678-27A1-6B8F-FD5B-4E581B7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D903158-D52C-2641-F6DC-57314F7ABF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376" y="-28875"/>
            <a:ext cx="12303225" cy="692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4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1CA247-C582-C88B-E51A-024B1B237102}"/>
              </a:ext>
            </a:extLst>
          </p:cNvPr>
          <p:cNvSpPr/>
          <p:nvPr userDrawn="1"/>
        </p:nvSpPr>
        <p:spPr>
          <a:xfrm>
            <a:off x="0" y="0"/>
            <a:ext cx="5101389" cy="6858000"/>
          </a:xfrm>
          <a:prstGeom prst="rect">
            <a:avLst/>
          </a:prstGeom>
          <a:solidFill>
            <a:srgbClr val="0278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 Image Here</a:t>
            </a:r>
          </a:p>
          <a:p>
            <a:pPr algn="ctr"/>
            <a:r>
              <a:rPr lang="en-US"/>
              <a:t>&amp; Crop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5185B-5F23-5F54-888E-CD9B8B6CA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408" y="987425"/>
            <a:ext cx="5560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7B909-BB46-847A-A596-341C9E70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A60E746A-D11E-2F4C-A91A-EAB2395AE85B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94AF5-F9D0-44F5-CFC3-05A02690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B24FD-A6CE-2EB5-ECE2-67BDE6ED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42949" cy="365125"/>
          </a:xfrm>
        </p:spPr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EA90EC-33B4-D202-0652-8408C495AF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9637" y="5800725"/>
            <a:ext cx="819150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5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1CA247-C582-C88B-E51A-024B1B237102}"/>
              </a:ext>
            </a:extLst>
          </p:cNvPr>
          <p:cNvSpPr/>
          <p:nvPr userDrawn="1"/>
        </p:nvSpPr>
        <p:spPr>
          <a:xfrm>
            <a:off x="7090611" y="0"/>
            <a:ext cx="5101389" cy="6858000"/>
          </a:xfrm>
          <a:prstGeom prst="rect">
            <a:avLst/>
          </a:prstGeom>
          <a:solidFill>
            <a:srgbClr val="0278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 Image Here</a:t>
            </a:r>
          </a:p>
          <a:p>
            <a:pPr algn="ctr"/>
            <a:r>
              <a:rPr lang="en-US"/>
              <a:t>&amp; Crop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5185B-5F23-5F54-888E-CD9B8B6CA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19" y="987425"/>
            <a:ext cx="596203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94AF5-F9D0-44F5-CFC3-05A02690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B24FD-A6CE-2EB5-ECE2-67BDE6ED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45EC56-7649-D34E-BD3B-A918E0E94B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7B909-BB46-847A-A596-341C9E70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534" y="6356350"/>
            <a:ext cx="2310865" cy="365125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0E746A-D11E-2F4C-A91A-EAB2395AE85B}" type="datetimeFigureOut">
              <a:rPr lang="en-US" smtClean="0"/>
              <a:pPr/>
              <a:t>5/1/2025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B4505-64D0-6F68-6538-0F9BCBCF9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465" y="5800725"/>
            <a:ext cx="819150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4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7CB58-CEFA-405C-7458-A516CCEB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78CD5-5669-C967-7B9E-FB1ABE98C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78C7D-F4F8-363C-D1F6-964EA15FF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0E746A-D11E-2F4C-A91A-EAB2395AE85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B4C5F-20A8-7AFF-0926-57D1FE43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768E8-49CD-7479-D04A-776030810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onica.brummer@centralia.edu" TargetMode="External"/><Relationship Id="rId2" Type="http://schemas.openxmlformats.org/officeDocument/2006/relationships/hyperlink" Target="https://coecyber.io/professional-development-funds-for-facul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events.zoom.us/ev/AqFhMEuWqM30igJIJ3wGj_b-9fLfloZifNSa4s3Rs8S0yqRMBb33~AuRrPNVNOzwYtf4OpH6XziVxkwMvh3uEsYWu7SfGeIO3cgINkzSk0X9iF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na.rockenstire@bellevuecollege.edu" TargetMode="External"/><Relationship Id="rId2" Type="http://schemas.openxmlformats.org/officeDocument/2006/relationships/hyperlink" Target="http://www.aiworkshopsw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zoom.us/ev/AqFhMEuWqM30igJIJ3wGj_b-9fLfloZifNSa4s3Rs8S0yqRMBb33~AuRrPNVNOzwYtf4OpH6XziVxkwMvh3uEsYWu7SfGeIO3cgINkzSk0X9iFQ" TargetMode="External"/><Relationship Id="rId2" Type="http://schemas.openxmlformats.org/officeDocument/2006/relationships/hyperlink" Target="https://www.coehsem.com/women-in-leadership-symposium-2025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0421-confetti-transparen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oew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EC97FE-B846-4C40-25BC-D9983747C72D}"/>
              </a:ext>
            </a:extLst>
          </p:cNvPr>
          <p:cNvSpPr txBox="1"/>
          <p:nvPr/>
        </p:nvSpPr>
        <p:spPr>
          <a:xfrm>
            <a:off x="2547263" y="4411937"/>
            <a:ext cx="70866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/>
              <a:t>Spring WEC Meeting</a:t>
            </a:r>
            <a:br>
              <a:rPr lang="en-US" sz="3600"/>
            </a:br>
            <a:r>
              <a:rPr lang="en-US" sz="3600"/>
              <a:t>May 8-9,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2F1EB-7756-02E8-E49F-1AAEB7077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60" y="417297"/>
            <a:ext cx="11150279" cy="36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239504-0FF4-9E4C-1410-5CC67F5FA2A3}"/>
              </a:ext>
            </a:extLst>
          </p:cNvPr>
          <p:cNvSpPr txBox="1"/>
          <p:nvPr/>
        </p:nvSpPr>
        <p:spPr>
          <a:xfrm>
            <a:off x="131618" y="305361"/>
            <a:ext cx="11928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27874"/>
                </a:solidFill>
              </a:rPr>
              <a:t>Centers of Excellence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EB645-8088-5830-1172-314F2154BE15}"/>
              </a:ext>
            </a:extLst>
          </p:cNvPr>
          <p:cNvSpPr txBox="1"/>
          <p:nvPr/>
        </p:nvSpPr>
        <p:spPr>
          <a:xfrm>
            <a:off x="1330036" y="1371469"/>
            <a:ext cx="96843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Key industry sectors in WA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13 Centers of Excellence housed at community and technical colleges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Statewide supporting role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College-industry relations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Building a diverse and highly skilled workforce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EC75C-83E8-4767-88AF-17A757E59483}"/>
              </a:ext>
            </a:extLst>
          </p:cNvPr>
          <p:cNvSpPr txBox="1"/>
          <p:nvPr/>
        </p:nvSpPr>
        <p:spPr>
          <a:xfrm>
            <a:off x="1039090" y="4556299"/>
            <a:ext cx="968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>
                <a:solidFill>
                  <a:srgbClr val="027874"/>
                </a:solidFill>
              </a:rPr>
              <a:t>Economic Development       Industry Sector Strategy  </a:t>
            </a:r>
            <a:br>
              <a:rPr lang="en-US" sz="2400" b="1">
                <a:solidFill>
                  <a:srgbClr val="027874"/>
                </a:solidFill>
              </a:rPr>
            </a:br>
            <a:r>
              <a:rPr lang="en-US" sz="2400" b="1">
                <a:solidFill>
                  <a:srgbClr val="027874"/>
                </a:solidFill>
              </a:rPr>
              <a:t>Education, Innovation &amp; Efficiency </a:t>
            </a:r>
            <a:br>
              <a:rPr lang="en-US" sz="2400" b="1">
                <a:solidFill>
                  <a:srgbClr val="027874"/>
                </a:solidFill>
              </a:rPr>
            </a:br>
            <a:r>
              <a:rPr lang="en-US" sz="2400" b="1">
                <a:solidFill>
                  <a:srgbClr val="027874"/>
                </a:solidFill>
              </a:rPr>
              <a:t>Workforce Supply/Demand       Equity and Access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9B0D4401-FC48-4776-BBA3-18AEAEF2AB25}"/>
              </a:ext>
            </a:extLst>
          </p:cNvPr>
          <p:cNvSpPr/>
          <p:nvPr/>
        </p:nvSpPr>
        <p:spPr>
          <a:xfrm>
            <a:off x="6008715" y="4703287"/>
            <a:ext cx="174567" cy="174568"/>
          </a:xfrm>
          <a:prstGeom prst="flowChartDecision">
            <a:avLst/>
          </a:prstGeom>
          <a:solidFill>
            <a:srgbClr val="A0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265B2195-C7C7-417B-88C0-D3FA4DA27359}"/>
              </a:ext>
            </a:extLst>
          </p:cNvPr>
          <p:cNvSpPr/>
          <p:nvPr/>
        </p:nvSpPr>
        <p:spPr>
          <a:xfrm>
            <a:off x="6645565" y="5424917"/>
            <a:ext cx="174567" cy="174568"/>
          </a:xfrm>
          <a:prstGeom prst="flowChartDecision">
            <a:avLst/>
          </a:prstGeom>
          <a:solidFill>
            <a:srgbClr val="A0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6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FB056C-DAA5-46AB-86DF-CBDF4FAC4E6B}"/>
              </a:ext>
            </a:extLst>
          </p:cNvPr>
          <p:cNvSpPr txBox="1"/>
          <p:nvPr/>
        </p:nvSpPr>
        <p:spPr>
          <a:xfrm>
            <a:off x="1388888" y="384245"/>
            <a:ext cx="42358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1" i="0" u="none" strike="noStrike">
                <a:solidFill>
                  <a:srgbClr val="000000"/>
                </a:solidFill>
                <a:effectLst/>
              </a:rPr>
              <a:t>Aerospace &amp; Advanced Manufacturing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1" u="none" strike="noStrike">
                <a:solidFill>
                  <a:srgbClr val="000000"/>
                </a:solidFill>
                <a:effectLst/>
              </a:rPr>
              <a:t>Everett Community College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000000"/>
                </a:solidFill>
                <a:effectLst/>
              </a:rPr>
              <a:t>Agriculture &amp; Natural Resources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1" u="none" strike="noStrike">
                <a:solidFill>
                  <a:srgbClr val="000000"/>
                </a:solidFill>
                <a:effectLst/>
              </a:rPr>
              <a:t>Walla Walla Community College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000000"/>
                </a:solidFill>
                <a:effectLst/>
              </a:rPr>
              <a:t>Allied Health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1" u="none" strike="noStrike">
                <a:solidFill>
                  <a:srgbClr val="000000"/>
                </a:solidFill>
                <a:effectLst/>
              </a:rPr>
              <a:t>Yakima Valley College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000000"/>
                </a:solidFill>
                <a:effectLst/>
              </a:rPr>
              <a:t>Careers in Education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1" u="none" strike="noStrike">
                <a:solidFill>
                  <a:srgbClr val="000000"/>
                </a:solidFill>
                <a:effectLst/>
              </a:rPr>
              <a:t>Green River College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000000"/>
                </a:solidFill>
                <a:effectLst/>
              </a:rPr>
              <a:t>Clean Energy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1" u="none" strike="noStrike">
                <a:solidFill>
                  <a:srgbClr val="000000"/>
                </a:solidFill>
                <a:effectLst/>
              </a:rPr>
              <a:t>Centralia College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000000"/>
                </a:solidFill>
                <a:effectLst/>
              </a:rPr>
              <a:t>Construction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1" u="none" strike="noStrike">
                <a:solidFill>
                  <a:srgbClr val="000000"/>
                </a:solidFill>
                <a:effectLst/>
              </a:rPr>
              <a:t>Renton Technical College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000000"/>
                </a:solidFill>
                <a:effectLst/>
              </a:rPr>
              <a:t>Cybersecurity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1" u="none" strike="noStrike">
                <a:solidFill>
                  <a:srgbClr val="000000"/>
                </a:solidFill>
                <a:effectLst/>
              </a:rPr>
              <a:t>Whatcom College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9575A-3507-4033-B441-726F080AE6F9}"/>
              </a:ext>
            </a:extLst>
          </p:cNvPr>
          <p:cNvSpPr txBox="1"/>
          <p:nvPr/>
        </p:nvSpPr>
        <p:spPr>
          <a:xfrm>
            <a:off x="5978178" y="384245"/>
            <a:ext cx="60972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1" i="0" u="none" strike="noStrike">
                <a:solidFill>
                  <a:srgbClr val="000000"/>
                </a:solidFill>
                <a:effectLst/>
              </a:rPr>
              <a:t>Global Trade &amp; Supply Chain Management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1" u="none" strike="noStrike">
                <a:solidFill>
                  <a:srgbClr val="000000"/>
                </a:solidFill>
                <a:effectLst/>
              </a:rPr>
              <a:t>Highline College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000000"/>
                </a:solidFill>
                <a:effectLst/>
              </a:rPr>
              <a:t>Homeland Security – Emergency Management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1" u="none" strike="noStrike">
                <a:solidFill>
                  <a:srgbClr val="000000"/>
                </a:solidFill>
                <a:effectLst/>
              </a:rPr>
              <a:t>Pierce College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000000"/>
                </a:solidFill>
                <a:effectLst/>
              </a:rPr>
              <a:t>Hospitality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1" u="none" strike="noStrike">
                <a:solidFill>
                  <a:srgbClr val="000000"/>
                </a:solidFill>
                <a:effectLst/>
              </a:rPr>
              <a:t>Columbia Basin College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000000"/>
                </a:solidFill>
                <a:effectLst/>
              </a:rPr>
              <a:t>Marine Manufacturing &amp; Technology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1" u="none" strike="noStrike">
                <a:solidFill>
                  <a:srgbClr val="000000"/>
                </a:solidFill>
                <a:effectLst/>
              </a:rPr>
              <a:t>Skagit Valley College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000000"/>
                </a:solidFill>
                <a:effectLst/>
              </a:rPr>
              <a:t>Information &amp; Computing Technology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1" u="none" strike="noStrike">
                <a:solidFill>
                  <a:srgbClr val="000000"/>
                </a:solidFill>
                <a:effectLst/>
              </a:rPr>
              <a:t>Bellevue College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000000"/>
                </a:solidFill>
                <a:effectLst/>
              </a:rPr>
              <a:t>Semiconductor &amp; Electronics Manufacturing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</a:rPr>
            </a:br>
            <a:r>
              <a:rPr lang="en-US" sz="1800" b="0" i="1" u="none" strike="noStrike">
                <a:solidFill>
                  <a:srgbClr val="000000"/>
                </a:solidFill>
                <a:effectLst/>
              </a:rPr>
              <a:t>Clark College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</a:rPr>
              <a:t>​</a:t>
            </a:r>
            <a:endParaRPr lang="en-US" b="0" i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698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239504-0FF4-9E4C-1410-5CC67F5FA2A3}"/>
              </a:ext>
            </a:extLst>
          </p:cNvPr>
          <p:cNvSpPr txBox="1"/>
          <p:nvPr/>
        </p:nvSpPr>
        <p:spPr>
          <a:xfrm>
            <a:off x="131618" y="305361"/>
            <a:ext cx="11928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27874"/>
                </a:solidFill>
              </a:rPr>
              <a:t>New COE Directors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EB645-8088-5830-1172-314F2154BE15}"/>
              </a:ext>
            </a:extLst>
          </p:cNvPr>
          <p:cNvSpPr txBox="1"/>
          <p:nvPr/>
        </p:nvSpPr>
        <p:spPr>
          <a:xfrm>
            <a:off x="869726" y="1659285"/>
            <a:ext cx="9684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David Schweiger</a:t>
            </a:r>
            <a:br>
              <a:rPr lang="en-US" sz="2800" dirty="0"/>
            </a:br>
            <a:r>
              <a:rPr lang="en-US" sz="2800" dirty="0"/>
              <a:t>Hospitality Center of Excellence</a:t>
            </a:r>
            <a:br>
              <a:rPr lang="en-US" sz="2800" dirty="0"/>
            </a:br>
            <a:r>
              <a:rPr lang="en-US" sz="2800" dirty="0"/>
              <a:t>Columbia Basin College</a:t>
            </a:r>
            <a:br>
              <a:rPr lang="en-US" sz="2800" dirty="0"/>
            </a:b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Jill Thornton</a:t>
            </a:r>
            <a:br>
              <a:rPr lang="en-US" sz="2800" dirty="0"/>
            </a:br>
            <a:r>
              <a:rPr lang="en-US" sz="2800" dirty="0"/>
              <a:t>Aerospace &amp; Advanced Manufacturing Center of Excellence</a:t>
            </a:r>
            <a:br>
              <a:rPr lang="en-US" sz="2800" dirty="0"/>
            </a:br>
            <a:r>
              <a:rPr lang="en-US" sz="2800" dirty="0"/>
              <a:t>Everett Community College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755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239504-0FF4-9E4C-1410-5CC67F5FA2A3}"/>
              </a:ext>
            </a:extLst>
          </p:cNvPr>
          <p:cNvSpPr txBox="1"/>
          <p:nvPr/>
        </p:nvSpPr>
        <p:spPr>
          <a:xfrm>
            <a:off x="131618" y="275125"/>
            <a:ext cx="11928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27874"/>
                </a:solidFill>
              </a:rPr>
              <a:t>Current Opportunities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5D550686-FC56-4650-AC1F-4D6105D6D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8825C-AF73-4949-B2BF-4CE7B5D0280F}"/>
              </a:ext>
            </a:extLst>
          </p:cNvPr>
          <p:cNvSpPr txBox="1"/>
          <p:nvPr/>
        </p:nvSpPr>
        <p:spPr>
          <a:xfrm>
            <a:off x="469454" y="1228854"/>
            <a:ext cx="91482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Free money! </a:t>
            </a:r>
            <a:r>
              <a:rPr lang="en-US" sz="2800" dirty="0"/>
              <a:t>$2,500 stipends available for </a:t>
            </a:r>
            <a:r>
              <a:rPr lang="en-US" sz="2800" b="1" dirty="0"/>
              <a:t>cybersecurity</a:t>
            </a:r>
            <a:r>
              <a:rPr lang="en-US" sz="2800" dirty="0"/>
              <a:t>-related professional development – apply by May 23</a:t>
            </a:r>
            <a:r>
              <a:rPr lang="en-US" sz="2800" baseline="30000" dirty="0"/>
              <a:t>rd</a:t>
            </a:r>
            <a:r>
              <a:rPr lang="en-US" sz="2800" dirty="0"/>
              <a:t> at </a:t>
            </a:r>
            <a:r>
              <a:rPr lang="en-US" sz="2800" dirty="0">
                <a:hlinkClick r:id="rId2"/>
              </a:rPr>
              <a:t>https://coecyber.io/professional-development-funds-for-faculty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Green Transportation Summit </a:t>
            </a:r>
            <a:r>
              <a:rPr lang="en-US" sz="2800" dirty="0"/>
              <a:t>– June 10</a:t>
            </a:r>
            <a:r>
              <a:rPr lang="en-US" sz="2800" baseline="30000" dirty="0"/>
              <a:t>th</a:t>
            </a:r>
            <a:r>
              <a:rPr lang="en-US" sz="2800" dirty="0"/>
              <a:t> in Tacoma. Tickets available! Contact </a:t>
            </a:r>
            <a:r>
              <a:rPr lang="en-US" sz="2800" dirty="0">
                <a:hlinkClick r:id="rId3"/>
              </a:rPr>
              <a:t>monica.brummer@centralia.edu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Coming this fall! </a:t>
            </a:r>
            <a:br>
              <a:rPr lang="en-US" sz="2800" dirty="0"/>
            </a:br>
            <a:r>
              <a:rPr lang="en-US" sz="2800" b="1" dirty="0"/>
              <a:t>Construction Education Community of Practice </a:t>
            </a:r>
            <a:r>
              <a:rPr lang="en-US" sz="2800" dirty="0"/>
              <a:t>(Virtual)</a:t>
            </a:r>
            <a:br>
              <a:rPr lang="en-US" sz="2800" dirty="0"/>
            </a:br>
            <a:r>
              <a:rPr lang="en-US" sz="2800" dirty="0"/>
              <a:t>Kickoff Event October 9</a:t>
            </a:r>
            <a:r>
              <a:rPr lang="en-US" sz="2800" baseline="30000" dirty="0"/>
              <a:t>th</a:t>
            </a:r>
            <a:r>
              <a:rPr lang="en-US" sz="2800" dirty="0"/>
              <a:t>, 9:00am – </a:t>
            </a:r>
            <a:r>
              <a:rPr lang="en-US" sz="2800" dirty="0">
                <a:hlinkClick r:id="rId4"/>
              </a:rPr>
              <a:t>Register</a:t>
            </a:r>
            <a:endParaRPr lang="en-US" sz="2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31B19BD-5FC0-4C90-A720-68DC3BF9B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3D6DB2D-BE60-4AA4-AB6D-8145B7806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585338-EA1A-473F-8B01-358672F51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3848" y="1228854"/>
            <a:ext cx="1387965" cy="1387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4A5C3-080C-40BF-A66A-3751B9476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355" y="4699134"/>
            <a:ext cx="1447838" cy="14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6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239504-0FF4-9E4C-1410-5CC67F5FA2A3}"/>
              </a:ext>
            </a:extLst>
          </p:cNvPr>
          <p:cNvSpPr txBox="1"/>
          <p:nvPr/>
        </p:nvSpPr>
        <p:spPr>
          <a:xfrm>
            <a:off x="131618" y="275125"/>
            <a:ext cx="11928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27874"/>
                </a:solidFill>
              </a:rPr>
              <a:t>Current Opportunities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5D550686-FC56-4650-AC1F-4D6105D6D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8825C-AF73-4949-B2BF-4CE7B5D0280F}"/>
              </a:ext>
            </a:extLst>
          </p:cNvPr>
          <p:cNvSpPr txBox="1"/>
          <p:nvPr/>
        </p:nvSpPr>
        <p:spPr>
          <a:xfrm>
            <a:off x="877078" y="1250302"/>
            <a:ext cx="1061201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Artificial Intelligence Workshop Series</a:t>
            </a:r>
            <a:br>
              <a:rPr lang="en-US" sz="2800" dirty="0"/>
            </a:br>
            <a:r>
              <a:rPr lang="en-US" sz="2800" dirty="0"/>
              <a:t>Targeted to students by open to all – Fridays at 1pm, Zoom</a:t>
            </a:r>
            <a:br>
              <a:rPr lang="en-US" sz="2800" dirty="0"/>
            </a:br>
            <a:r>
              <a:rPr lang="en-US" sz="2800" dirty="0"/>
              <a:t>May 9</a:t>
            </a:r>
            <a:r>
              <a:rPr lang="en-US" sz="2800" baseline="30000" dirty="0"/>
              <a:t>th</a:t>
            </a:r>
            <a:r>
              <a:rPr lang="en-US" sz="2800" dirty="0"/>
              <a:t> – How Top Companies Use AI</a:t>
            </a:r>
            <a:br>
              <a:rPr lang="en-US" sz="2800" dirty="0"/>
            </a:br>
            <a:r>
              <a:rPr lang="en-US" sz="2800" dirty="0"/>
              <a:t>May 16</a:t>
            </a:r>
            <a:r>
              <a:rPr lang="en-US" sz="2800" baseline="30000" dirty="0"/>
              <a:t>th</a:t>
            </a:r>
            <a:r>
              <a:rPr lang="en-US" sz="2800" dirty="0"/>
              <a:t> – Building AI-Powered Products</a:t>
            </a:r>
            <a:br>
              <a:rPr lang="en-US" sz="2800" dirty="0"/>
            </a:br>
            <a:r>
              <a:rPr lang="en-US" sz="2800" dirty="0"/>
              <a:t>May 23</a:t>
            </a:r>
            <a:r>
              <a:rPr lang="en-US" sz="2800" baseline="30000" dirty="0"/>
              <a:t>rd</a:t>
            </a:r>
            <a:r>
              <a:rPr lang="en-US" sz="2800" dirty="0"/>
              <a:t> – Industry, Ethics, and Human Identity</a:t>
            </a:r>
            <a:br>
              <a:rPr lang="en-US" sz="2800" dirty="0"/>
            </a:br>
            <a:r>
              <a:rPr lang="en-US" sz="2800" dirty="0"/>
              <a:t>May 30</a:t>
            </a:r>
            <a:r>
              <a:rPr lang="en-US" sz="2800" baseline="30000" dirty="0"/>
              <a:t>th</a:t>
            </a:r>
            <a:r>
              <a:rPr lang="en-US" sz="2800" dirty="0"/>
              <a:t> – Microsoft Copilot</a:t>
            </a:r>
            <a:br>
              <a:rPr lang="en-US" sz="2800" dirty="0"/>
            </a:br>
            <a:r>
              <a:rPr lang="en-US" sz="2800" dirty="0"/>
              <a:t>Details/registration: </a:t>
            </a:r>
            <a:r>
              <a:rPr lang="en-US" sz="2800" dirty="0">
                <a:hlinkClick r:id="rId2"/>
              </a:rPr>
              <a:t>www.aiworkshopswa.com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Free </a:t>
            </a:r>
            <a:r>
              <a:rPr lang="en-US" sz="2800" b="1" dirty="0" err="1"/>
              <a:t>ebook</a:t>
            </a:r>
            <a:r>
              <a:rPr lang="en-US" sz="2800" b="1" dirty="0"/>
              <a:t> access for faculty/staff – </a:t>
            </a:r>
            <a:br>
              <a:rPr lang="en-US" sz="2800" dirty="0"/>
            </a:br>
            <a:r>
              <a:rPr lang="en-US" sz="2800" i="1" dirty="0"/>
              <a:t>The Opposite of Cheating: Teaching for Integrity in the Age of AI</a:t>
            </a:r>
            <a:br>
              <a:rPr lang="en-US" sz="2800" i="1" dirty="0"/>
            </a:br>
            <a:r>
              <a:rPr lang="en-US" sz="2800" dirty="0"/>
              <a:t>Contact </a:t>
            </a:r>
            <a:r>
              <a:rPr lang="en-US" sz="2800" dirty="0">
                <a:hlinkClick r:id="rId3"/>
              </a:rPr>
              <a:t>brianna.rockenstire@bellevuecollege.edu</a:t>
            </a:r>
            <a:r>
              <a:rPr lang="en-US" sz="2800" dirty="0"/>
              <a:t> for access code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1C198-0167-4E7D-A59A-53A20CDC6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843" y="2195190"/>
            <a:ext cx="1377079" cy="13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8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239504-0FF4-9E4C-1410-5CC67F5FA2A3}"/>
              </a:ext>
            </a:extLst>
          </p:cNvPr>
          <p:cNvSpPr txBox="1"/>
          <p:nvPr/>
        </p:nvSpPr>
        <p:spPr>
          <a:xfrm>
            <a:off x="131618" y="488149"/>
            <a:ext cx="11928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27874"/>
                </a:solidFill>
              </a:rPr>
              <a:t>Upcoming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EB645-8088-5830-1172-314F2154BE15}"/>
              </a:ext>
            </a:extLst>
          </p:cNvPr>
          <p:cNvSpPr txBox="1"/>
          <p:nvPr/>
        </p:nvSpPr>
        <p:spPr>
          <a:xfrm>
            <a:off x="401781" y="1485116"/>
            <a:ext cx="113884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000" dirty="0">
              <a:effectLst/>
              <a:ea typeface="Aptos" panose="02110004020202020204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Aptos" panose="02110004020202020204"/>
                <a:cs typeface="Times New Roman" panose="02020603050405020304" pitchFamily="18" charset="0"/>
              </a:rPr>
              <a:t>May 15-16 | </a:t>
            </a:r>
            <a:r>
              <a:rPr lang="en-US" sz="2800" dirty="0">
                <a:ea typeface="Aptos" panose="02110004020202020204"/>
                <a:cs typeface="Times New Roman" panose="02020603050405020304" pitchFamily="18" charset="0"/>
                <a:hlinkClick r:id="rId2"/>
              </a:rPr>
              <a:t>Women in Leadership Symposium</a:t>
            </a:r>
            <a:br>
              <a:rPr lang="en-US" sz="2800" dirty="0">
                <a:ea typeface="Aptos" panose="02110004020202020204"/>
                <a:cs typeface="Times New Roman" panose="02020603050405020304" pitchFamily="18" charset="0"/>
              </a:rPr>
            </a:br>
            <a:r>
              <a:rPr lang="en-US" sz="2800" dirty="0">
                <a:ea typeface="Aptos" panose="02110004020202020204"/>
                <a:cs typeface="Times New Roman" panose="02020603050405020304" pitchFamily="18" charset="0"/>
              </a:rPr>
              <a:t>Lower Columbia College</a:t>
            </a:r>
            <a:br>
              <a:rPr lang="en-US" sz="2800" dirty="0">
                <a:ea typeface="Aptos" panose="02110004020202020204"/>
                <a:cs typeface="Times New Roman" panose="02020603050405020304" pitchFamily="18" charset="0"/>
              </a:rPr>
            </a:br>
            <a:endParaRPr lang="en-US" sz="2800" dirty="0">
              <a:ea typeface="Aptos" panose="02110004020202020204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Aptos" panose="02110004020202020204"/>
                <a:cs typeface="Times New Roman" panose="02020603050405020304" pitchFamily="18" charset="0"/>
              </a:rPr>
              <a:t>May 21 | Health Workforce Roundtable</a:t>
            </a:r>
            <a:br>
              <a:rPr lang="en-US" sz="2800" dirty="0">
                <a:ea typeface="Aptos" panose="02110004020202020204"/>
                <a:cs typeface="Times New Roman" panose="02020603050405020304" pitchFamily="18" charset="0"/>
              </a:rPr>
            </a:br>
            <a:r>
              <a:rPr lang="en-US" sz="2800" dirty="0">
                <a:ea typeface="Aptos" panose="02110004020202020204"/>
                <a:cs typeface="Times New Roman" panose="02020603050405020304" pitchFamily="18" charset="0"/>
              </a:rPr>
              <a:t>Elma, WA</a:t>
            </a:r>
            <a:br>
              <a:rPr lang="en-US" sz="2800" dirty="0">
                <a:ea typeface="Aptos" panose="02110004020202020204"/>
                <a:cs typeface="Times New Roman" panose="02020603050405020304" pitchFamily="18" charset="0"/>
              </a:rPr>
            </a:br>
            <a:endParaRPr lang="en-US" sz="2800" dirty="0">
              <a:ea typeface="Aptos" panose="02110004020202020204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Aptos" panose="02110004020202020204"/>
                <a:cs typeface="Times New Roman" panose="02020603050405020304" pitchFamily="18" charset="0"/>
              </a:rPr>
              <a:t>June 12 | </a:t>
            </a:r>
            <a:r>
              <a:rPr lang="fr-FR" sz="2800" dirty="0">
                <a:ea typeface="Aptos" panose="02110004020202020204"/>
                <a:cs typeface="Times New Roman" panose="02020603050405020304" pitchFamily="18" charset="0"/>
                <a:hlinkClick r:id="rId3"/>
              </a:rPr>
              <a:t>DACUM </a:t>
            </a:r>
            <a:r>
              <a:rPr lang="fr-FR" sz="2800" dirty="0" err="1">
                <a:ea typeface="Aptos" panose="02110004020202020204"/>
                <a:cs typeface="Times New Roman" panose="02020603050405020304" pitchFamily="18" charset="0"/>
                <a:hlinkClick r:id="rId3"/>
              </a:rPr>
              <a:t>Occupational</a:t>
            </a:r>
            <a:r>
              <a:rPr lang="fr-FR" sz="2800" dirty="0">
                <a:ea typeface="Aptos" panose="02110004020202020204"/>
                <a:cs typeface="Times New Roman" panose="02020603050405020304" pitchFamily="18" charset="0"/>
                <a:hlinkClick r:id="rId3"/>
              </a:rPr>
              <a:t> </a:t>
            </a:r>
            <a:r>
              <a:rPr lang="fr-FR" sz="2800" dirty="0" err="1">
                <a:ea typeface="Aptos" panose="02110004020202020204"/>
                <a:cs typeface="Times New Roman" panose="02020603050405020304" pitchFamily="18" charset="0"/>
                <a:hlinkClick r:id="rId3"/>
              </a:rPr>
              <a:t>Analysis</a:t>
            </a:r>
            <a:r>
              <a:rPr lang="fr-FR" sz="2800" dirty="0">
                <a:ea typeface="Aptos" panose="02110004020202020204"/>
                <a:cs typeface="Times New Roman" panose="02020603050405020304" pitchFamily="18" charset="0"/>
                <a:hlinkClick r:id="rId3"/>
              </a:rPr>
              <a:t>: Construction Managers</a:t>
            </a:r>
            <a:br>
              <a:rPr lang="en-US" sz="2800" dirty="0">
                <a:ea typeface="Aptos" panose="02110004020202020204"/>
                <a:cs typeface="Times New Roman" panose="02020603050405020304" pitchFamily="18" charset="0"/>
              </a:rPr>
            </a:br>
            <a:r>
              <a:rPr lang="en-US" sz="2800" dirty="0">
                <a:ea typeface="Aptos" panose="02110004020202020204"/>
                <a:cs typeface="Times New Roman" panose="02020603050405020304" pitchFamily="18" charset="0"/>
              </a:rPr>
              <a:t>Online</a:t>
            </a:r>
          </a:p>
          <a:p>
            <a:pPr lvl="1"/>
            <a:endParaRPr lang="en-US" sz="2800" dirty="0"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0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4D958-6949-4FF8-892D-3A080D9CB005}"/>
              </a:ext>
            </a:extLst>
          </p:cNvPr>
          <p:cNvSpPr txBox="1"/>
          <p:nvPr/>
        </p:nvSpPr>
        <p:spPr>
          <a:xfrm>
            <a:off x="131618" y="1662276"/>
            <a:ext cx="1192876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3"/>
                </a:solidFill>
              </a:rPr>
              <a:t>Thank you WEC </a:t>
            </a:r>
            <a:br>
              <a:rPr lang="en-US" sz="6000" b="1" dirty="0">
                <a:ln/>
                <a:solidFill>
                  <a:schemeClr val="accent3"/>
                </a:solidFill>
              </a:rPr>
            </a:br>
            <a:r>
              <a:rPr lang="en-US" sz="6000" b="1" dirty="0">
                <a:ln/>
                <a:solidFill>
                  <a:schemeClr val="accent3"/>
                </a:solidFill>
              </a:rPr>
              <a:t>for 20 years of </a:t>
            </a:r>
            <a:br>
              <a:rPr lang="en-US" sz="6000" b="1" dirty="0">
                <a:ln/>
                <a:solidFill>
                  <a:schemeClr val="accent3"/>
                </a:solidFill>
              </a:rPr>
            </a:br>
            <a:r>
              <a:rPr lang="en-US" sz="6000" b="1" dirty="0">
                <a:ln/>
                <a:solidFill>
                  <a:schemeClr val="accent3"/>
                </a:solidFill>
              </a:rPr>
              <a:t>partnership!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20F596-DF6F-465B-99EE-224753868E13}"/>
              </a:ext>
            </a:extLst>
          </p:cNvPr>
          <p:cNvGrpSpPr/>
          <p:nvPr/>
        </p:nvGrpSpPr>
        <p:grpSpPr>
          <a:xfrm>
            <a:off x="-1515012" y="-335563"/>
            <a:ext cx="14047273" cy="7473950"/>
            <a:chOff x="-1515012" y="-335563"/>
            <a:chExt cx="14047273" cy="74739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31AB84-73C7-444F-965D-4DE01B411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603088" y="0"/>
              <a:ext cx="4985823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A1B19F-8B35-4E3B-8E37-EA2821126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-1515012" y="-335563"/>
              <a:ext cx="4985823" cy="685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173CC7-81A9-41C1-B42C-1A957A7A4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546438" y="280387"/>
              <a:ext cx="4985823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5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E61F23-7C37-444F-A7AC-BD4DEC926D6A}"/>
              </a:ext>
            </a:extLst>
          </p:cNvPr>
          <p:cNvSpPr txBox="1"/>
          <p:nvPr/>
        </p:nvSpPr>
        <p:spPr>
          <a:xfrm>
            <a:off x="131618" y="621376"/>
            <a:ext cx="11928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27874"/>
                </a:solidFill>
              </a:rPr>
              <a:t>Contact Us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59C79CA-110B-4EAC-8291-0E3A6A06F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80" b="41522"/>
          <a:stretch/>
        </p:blipFill>
        <p:spPr>
          <a:xfrm>
            <a:off x="2667000" y="2714400"/>
            <a:ext cx="6858000" cy="1296000"/>
          </a:xfrm>
          <a:prstGeom prst="rect">
            <a:avLst/>
          </a:prstGeom>
        </p:spPr>
      </p:pic>
      <p:pic>
        <p:nvPicPr>
          <p:cNvPr id="1030" name="Picture 6" descr="Premium Vector | Mouse icon vector">
            <a:extLst>
              <a:ext uri="{FF2B5EF4-FFF2-40B4-BE49-F238E27FC236}">
                <a16:creationId xmlns:a16="http://schemas.microsoft.com/office/drawing/2014/main" id="{9A6306CD-515B-4C60-9430-7209B3F0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809" y="3362400"/>
            <a:ext cx="1354591" cy="13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26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c46550-94b8-4b0b-a37c-350b2ecbc9c4">
      <Terms xmlns="http://schemas.microsoft.com/office/infopath/2007/PartnerControls"/>
    </lcf76f155ced4ddcb4097134ff3c332f>
    <TaxCatchAll xmlns="e95d2a80-7ef7-4f0d-92ff-019137b82e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56819D42D5ED438F90C99DD70A3C63" ma:contentTypeVersion="18" ma:contentTypeDescription="Create a new document." ma:contentTypeScope="" ma:versionID="7a6acb8fe66cf6a637234e217f620a86">
  <xsd:schema xmlns:xsd="http://www.w3.org/2001/XMLSchema" xmlns:xs="http://www.w3.org/2001/XMLSchema" xmlns:p="http://schemas.microsoft.com/office/2006/metadata/properties" xmlns:ns2="e4c46550-94b8-4b0b-a37c-350b2ecbc9c4" xmlns:ns3="e95d2a80-7ef7-4f0d-92ff-019137b82ee1" targetNamespace="http://schemas.microsoft.com/office/2006/metadata/properties" ma:root="true" ma:fieldsID="32f71a963d8ba64607013e282d8ac92d" ns2:_="" ns3:_="">
    <xsd:import namespace="e4c46550-94b8-4b0b-a37c-350b2ecbc9c4"/>
    <xsd:import namespace="e95d2a80-7ef7-4f0d-92ff-019137b82e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46550-94b8-4b0b-a37c-350b2ecbc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9ceefff-b449-4540-b257-cfd7cebd8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d2a80-7ef7-4f0d-92ff-019137b82ee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e777e87-32c5-4aff-82ad-f5bef86496c3}" ma:internalName="TaxCatchAll" ma:showField="CatchAllData" ma:web="e95d2a80-7ef7-4f0d-92ff-019137b82e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E61C45-3C93-4AB5-962B-77F83302B2EA}">
  <ds:schemaRefs>
    <ds:schemaRef ds:uri="e4c46550-94b8-4b0b-a37c-350b2ecbc9c4"/>
    <ds:schemaRef ds:uri="e95d2a80-7ef7-4f0d-92ff-019137b82ee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68CC3C-D58F-414F-BB00-3797DA6428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75FE43-2C8E-4657-B07D-B9481EB32694}">
  <ds:schemaRefs>
    <ds:schemaRef ds:uri="e4c46550-94b8-4b0b-a37c-350b2ecbc9c4"/>
    <ds:schemaRef ds:uri="e95d2a80-7ef7-4f0d-92ff-019137b82e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431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Trendler</dc:creator>
  <cp:lastModifiedBy>Brianna Rockenstire</cp:lastModifiedBy>
  <cp:revision>6</cp:revision>
  <dcterms:created xsi:type="dcterms:W3CDTF">2024-04-13T20:48:10Z</dcterms:created>
  <dcterms:modified xsi:type="dcterms:W3CDTF">2025-05-01T22:53:39Z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0x010100E656819D42D5ED438F90C99DD70A3C63</vt:lpwstr>
  </property>
  <property fmtid="{D5CDD505-2E9C-101B-9397-08002B2CF9AE}" pid="3" name="MediaServiceImageTags">
    <vt:lpwstr/>
  </property>
</Properties>
</file>