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5.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7.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 id="2147483776" r:id="rId2"/>
    <p:sldMasterId id="2147483882" r:id="rId3"/>
    <p:sldMasterId id="2147483676" r:id="rId4"/>
    <p:sldMasterId id="2147484190" r:id="rId5"/>
    <p:sldMasterId id="2147484222" r:id="rId6"/>
    <p:sldMasterId id="2147484256" r:id="rId7"/>
    <p:sldMasterId id="2147484268" r:id="rId8"/>
    <p:sldMasterId id="2147484289" r:id="rId9"/>
  </p:sldMasterIdLst>
  <p:notesMasterIdLst>
    <p:notesMasterId r:id="rId30"/>
  </p:notesMasterIdLst>
  <p:sldIdLst>
    <p:sldId id="260" r:id="rId10"/>
    <p:sldId id="259" r:id="rId11"/>
    <p:sldId id="2147472445" r:id="rId12"/>
    <p:sldId id="2147472357" r:id="rId13"/>
    <p:sldId id="1632" r:id="rId14"/>
    <p:sldId id="2147472446" r:id="rId15"/>
    <p:sldId id="2147472447" r:id="rId16"/>
    <p:sldId id="816" r:id="rId17"/>
    <p:sldId id="2147472456" r:id="rId18"/>
    <p:sldId id="268" r:id="rId19"/>
    <p:sldId id="2147472468" r:id="rId20"/>
    <p:sldId id="2147472467" r:id="rId21"/>
    <p:sldId id="2147472432" r:id="rId22"/>
    <p:sldId id="2147472443" r:id="rId23"/>
    <p:sldId id="2147472465" r:id="rId24"/>
    <p:sldId id="2147472466" r:id="rId25"/>
    <p:sldId id="2147472469" r:id="rId26"/>
    <p:sldId id="2147472439" r:id="rId27"/>
    <p:sldId id="263" r:id="rId28"/>
    <p:sldId id="2147472464" r:id="rId29"/>
  </p:sldIdLst>
  <p:sldSz cx="12192000" cy="6858000"/>
  <p:notesSz cx="9296400" cy="70104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E8F9557-B3EE-7DD0-8357-D31F74540412}" name="Jenny Plaja" initials="JP" userId="S::Jenny.Plaja@k12.wa.us::2442327d-9472-47d9-8d06-846d8136aa0e" providerId="AD"/>
  <p188:author id="{21520661-83D7-4B24-32A3-5615FD1914F5}" name="Jill Diehl" initials="JD" userId="S::jill.diehl@k12.wa.us::ff7a0c1b-4d70-45b3-b26e-9769ecbe190a" providerId="AD"/>
  <p188:author id="{7C662798-459E-0ECB-51BC-6F8FF2FBB804}" name="Becky Wallace" initials="BW" userId="S::rebecca.wallace@k12.wa.us::d0438e12-ea7b-4fba-8a9b-b9a28bb7433c" providerId="AD"/>
  <p188:author id="{0E3537E0-97F6-EF5C-D359-B96BF91098E2}" name="Kim Reykdal" initials="KR" userId="S::kim.reykdal@k12.wa.us::f901016e-18a2-43f0-a5c3-cb0b1677792d" providerId="AD"/>
  <p188:author id="{557D5FE8-68CE-9C7C-A102-2C673711F065}" name="Stanley Weaver" initials="" userId="S::stanley.weaver@k12.wa.us::602e6791-27aa-42dd-8fd7-bead61688a8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6766"/>
    <a:srgbClr val="FCD25A"/>
    <a:srgbClr val="FEECBA"/>
    <a:srgbClr val="E7CA25"/>
    <a:srgbClr val="6F6A0D"/>
    <a:srgbClr val="FFFFFF"/>
    <a:srgbClr val="B2C8D6"/>
    <a:srgbClr val="AAC3D2"/>
    <a:srgbClr val="639729"/>
    <a:srgbClr val="674F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104709-FA0D-4F97-A249-4F423E6CD1F3}" v="391" dt="2025-05-09T15:25:15.9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174" y="306"/>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microsoft.com/office/2016/11/relationships/changesInfo" Target="changesInfos/changesInfo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Reykdal" userId="f901016e-18a2-43f0-a5c3-cb0b1677792d" providerId="ADAL" clId="{4E104709-FA0D-4F97-A249-4F423E6CD1F3}"/>
    <pc:docChg chg="undo custSel addSld delSld modSld sldOrd delMainMaster modMainMaster">
      <pc:chgData name="Kim Reykdal" userId="f901016e-18a2-43f0-a5c3-cb0b1677792d" providerId="ADAL" clId="{4E104709-FA0D-4F97-A249-4F423E6CD1F3}" dt="2025-05-21T04:34:39.776" v="1141" actId="20577"/>
      <pc:docMkLst>
        <pc:docMk/>
      </pc:docMkLst>
      <pc:sldChg chg="add modNotesTx">
        <pc:chgData name="Kim Reykdal" userId="f901016e-18a2-43f0-a5c3-cb0b1677792d" providerId="ADAL" clId="{4E104709-FA0D-4F97-A249-4F423E6CD1F3}" dt="2025-05-21T04:34:12.680" v="1140" actId="20577"/>
        <pc:sldMkLst>
          <pc:docMk/>
          <pc:sldMk cId="0" sldId="259"/>
        </pc:sldMkLst>
      </pc:sldChg>
      <pc:sldChg chg="modSp mod">
        <pc:chgData name="Kim Reykdal" userId="f901016e-18a2-43f0-a5c3-cb0b1677792d" providerId="ADAL" clId="{4E104709-FA0D-4F97-A249-4F423E6CD1F3}" dt="2025-05-09T03:13:33.686" v="11" actId="404"/>
        <pc:sldMkLst>
          <pc:docMk/>
          <pc:sldMk cId="63509900" sldId="260"/>
        </pc:sldMkLst>
        <pc:spChg chg="mod">
          <ac:chgData name="Kim Reykdal" userId="f901016e-18a2-43f0-a5c3-cb0b1677792d" providerId="ADAL" clId="{4E104709-FA0D-4F97-A249-4F423E6CD1F3}" dt="2025-05-09T03:13:33.686" v="11" actId="404"/>
          <ac:spMkLst>
            <pc:docMk/>
            <pc:sldMk cId="63509900" sldId="260"/>
            <ac:spMk id="4" creationId="{B03DF5CA-E17A-207F-253F-6497EBBFBFE3}"/>
          </ac:spMkLst>
        </pc:spChg>
        <pc:spChg chg="mod">
          <ac:chgData name="Kim Reykdal" userId="f901016e-18a2-43f0-a5c3-cb0b1677792d" providerId="ADAL" clId="{4E104709-FA0D-4F97-A249-4F423E6CD1F3}" dt="2025-05-09T03:13:15.138" v="6" actId="20577"/>
          <ac:spMkLst>
            <pc:docMk/>
            <pc:sldMk cId="63509900" sldId="260"/>
            <ac:spMk id="23" creationId="{00000000-0000-0000-0000-000000000000}"/>
          </ac:spMkLst>
        </pc:spChg>
      </pc:sldChg>
      <pc:sldChg chg="add ord modNotesTx">
        <pc:chgData name="Kim Reykdal" userId="f901016e-18a2-43f0-a5c3-cb0b1677792d" providerId="ADAL" clId="{4E104709-FA0D-4F97-A249-4F423E6CD1F3}" dt="2025-05-21T04:34:39.776" v="1141" actId="20577"/>
        <pc:sldMkLst>
          <pc:docMk/>
          <pc:sldMk cId="0" sldId="263"/>
        </pc:sldMkLst>
      </pc:sldChg>
      <pc:sldChg chg="addSp delSp modSp mod ord">
        <pc:chgData name="Kim Reykdal" userId="f901016e-18a2-43f0-a5c3-cb0b1677792d" providerId="ADAL" clId="{4E104709-FA0D-4F97-A249-4F423E6CD1F3}" dt="2025-05-09T15:18:36.918" v="807" actId="22"/>
        <pc:sldMkLst>
          <pc:docMk/>
          <pc:sldMk cId="0" sldId="268"/>
        </pc:sldMkLst>
        <pc:spChg chg="mod">
          <ac:chgData name="Kim Reykdal" userId="f901016e-18a2-43f0-a5c3-cb0b1677792d" providerId="ADAL" clId="{4E104709-FA0D-4F97-A249-4F423E6CD1F3}" dt="2025-05-09T04:58:13.392" v="381" actId="20577"/>
          <ac:spMkLst>
            <pc:docMk/>
            <pc:sldMk cId="0" sldId="268"/>
            <ac:spMk id="2" creationId="{00000000-0000-0000-0000-000000000000}"/>
          </ac:spMkLst>
        </pc:spChg>
        <pc:spChg chg="add mod">
          <ac:chgData name="Kim Reykdal" userId="f901016e-18a2-43f0-a5c3-cb0b1677792d" providerId="ADAL" clId="{4E104709-FA0D-4F97-A249-4F423E6CD1F3}" dt="2025-05-09T04:49:18.137" v="265" actId="20577"/>
          <ac:spMkLst>
            <pc:docMk/>
            <pc:sldMk cId="0" sldId="268"/>
            <ac:spMk id="3" creationId="{A1AFB64E-7473-9620-0C18-47735DB0E5A4}"/>
          </ac:spMkLst>
        </pc:spChg>
        <pc:spChg chg="add mod">
          <ac:chgData name="Kim Reykdal" userId="f901016e-18a2-43f0-a5c3-cb0b1677792d" providerId="ADAL" clId="{4E104709-FA0D-4F97-A249-4F423E6CD1F3}" dt="2025-05-09T04:52:56.095" v="316" actId="14100"/>
          <ac:spMkLst>
            <pc:docMk/>
            <pc:sldMk cId="0" sldId="268"/>
            <ac:spMk id="4" creationId="{C30010F3-D365-8E56-D675-65EC15314B94}"/>
          </ac:spMkLst>
        </pc:spChg>
        <pc:spChg chg="mod">
          <ac:chgData name="Kim Reykdal" userId="f901016e-18a2-43f0-a5c3-cb0b1677792d" providerId="ADAL" clId="{4E104709-FA0D-4F97-A249-4F423E6CD1F3}" dt="2025-05-09T05:02:08.014" v="639" actId="20577"/>
          <ac:spMkLst>
            <pc:docMk/>
            <pc:sldMk cId="0" sldId="268"/>
            <ac:spMk id="9" creationId="{00000000-0000-0000-0000-000000000000}"/>
          </ac:spMkLst>
        </pc:spChg>
        <pc:spChg chg="mod">
          <ac:chgData name="Kim Reykdal" userId="f901016e-18a2-43f0-a5c3-cb0b1677792d" providerId="ADAL" clId="{4E104709-FA0D-4F97-A249-4F423E6CD1F3}" dt="2025-05-09T04:53:37.103" v="323" actId="20577"/>
          <ac:spMkLst>
            <pc:docMk/>
            <pc:sldMk cId="0" sldId="268"/>
            <ac:spMk id="11" creationId="{00000000-0000-0000-0000-000000000000}"/>
          </ac:spMkLst>
        </pc:spChg>
        <pc:spChg chg="mod">
          <ac:chgData name="Kim Reykdal" userId="f901016e-18a2-43f0-a5c3-cb0b1677792d" providerId="ADAL" clId="{4E104709-FA0D-4F97-A249-4F423E6CD1F3}" dt="2025-05-09T04:59:57.402" v="525" actId="1076"/>
          <ac:spMkLst>
            <pc:docMk/>
            <pc:sldMk cId="0" sldId="268"/>
            <ac:spMk id="12" creationId="{00000000-0000-0000-0000-000000000000}"/>
          </ac:spMkLst>
        </pc:spChg>
        <pc:spChg chg="mod">
          <ac:chgData name="Kim Reykdal" userId="f901016e-18a2-43f0-a5c3-cb0b1677792d" providerId="ADAL" clId="{4E104709-FA0D-4F97-A249-4F423E6CD1F3}" dt="2025-05-09T04:57:55.394" v="360" actId="20577"/>
          <ac:spMkLst>
            <pc:docMk/>
            <pc:sldMk cId="0" sldId="268"/>
            <ac:spMk id="19" creationId="{D3BD2B16-125A-39D0-F426-2E7AC91F9C83}"/>
          </ac:spMkLst>
        </pc:spChg>
        <pc:spChg chg="ord">
          <ac:chgData name="Kim Reykdal" userId="f901016e-18a2-43f0-a5c3-cb0b1677792d" providerId="ADAL" clId="{4E104709-FA0D-4F97-A249-4F423E6CD1F3}" dt="2025-05-09T04:52:40.956" v="314" actId="166"/>
          <ac:spMkLst>
            <pc:docMk/>
            <pc:sldMk cId="0" sldId="268"/>
            <ac:spMk id="20" creationId="{588CAF98-6A1A-5CAE-8C3F-6EAC17CFEDA2}"/>
          </ac:spMkLst>
        </pc:spChg>
        <pc:spChg chg="mod">
          <ac:chgData name="Kim Reykdal" userId="f901016e-18a2-43f0-a5c3-cb0b1677792d" providerId="ADAL" clId="{4E104709-FA0D-4F97-A249-4F423E6CD1F3}" dt="2025-05-09T05:00:45.704" v="576" actId="20577"/>
          <ac:spMkLst>
            <pc:docMk/>
            <pc:sldMk cId="0" sldId="268"/>
            <ac:spMk id="21" creationId="{EF65E7D9-1609-6FC8-5600-4208136A56CA}"/>
          </ac:spMkLst>
        </pc:spChg>
        <pc:picChg chg="ord">
          <ac:chgData name="Kim Reykdal" userId="f901016e-18a2-43f0-a5c3-cb0b1677792d" providerId="ADAL" clId="{4E104709-FA0D-4F97-A249-4F423E6CD1F3}" dt="2025-05-09T04:52:47.208" v="315" actId="171"/>
          <ac:picMkLst>
            <pc:docMk/>
            <pc:sldMk cId="0" sldId="268"/>
            <ac:picMk id="16" creationId="{3AF62F9B-5EF2-A618-5C8D-6E1DFE685182}"/>
          </ac:picMkLst>
        </pc:picChg>
        <pc:picChg chg="mod">
          <ac:chgData name="Kim Reykdal" userId="f901016e-18a2-43f0-a5c3-cb0b1677792d" providerId="ADAL" clId="{4E104709-FA0D-4F97-A249-4F423E6CD1F3}" dt="2025-05-09T04:51:24.275" v="305" actId="1076"/>
          <ac:picMkLst>
            <pc:docMk/>
            <pc:sldMk cId="0" sldId="268"/>
            <ac:picMk id="18" creationId="{2CD6944C-0E55-E6F8-76D8-A77AE56A7688}"/>
          </ac:picMkLst>
        </pc:picChg>
      </pc:sldChg>
      <pc:sldChg chg="del">
        <pc:chgData name="Kim Reykdal" userId="f901016e-18a2-43f0-a5c3-cb0b1677792d" providerId="ADAL" clId="{4E104709-FA0D-4F97-A249-4F423E6CD1F3}" dt="2025-05-09T03:57:19.693" v="147" actId="2696"/>
        <pc:sldMkLst>
          <pc:docMk/>
          <pc:sldMk cId="3694708182" sldId="541"/>
        </pc:sldMkLst>
      </pc:sldChg>
      <pc:sldChg chg="modSp add del">
        <pc:chgData name="Kim Reykdal" userId="f901016e-18a2-43f0-a5c3-cb0b1677792d" providerId="ADAL" clId="{4E104709-FA0D-4F97-A249-4F423E6CD1F3}" dt="2025-05-09T04:04:55.312" v="187" actId="20577"/>
        <pc:sldMkLst>
          <pc:docMk/>
          <pc:sldMk cId="2235303979" sldId="816"/>
        </pc:sldMkLst>
        <pc:spChg chg="mod">
          <ac:chgData name="Kim Reykdal" userId="f901016e-18a2-43f0-a5c3-cb0b1677792d" providerId="ADAL" clId="{4E104709-FA0D-4F97-A249-4F423E6CD1F3}" dt="2025-05-09T04:04:55.312" v="187" actId="20577"/>
          <ac:spMkLst>
            <pc:docMk/>
            <pc:sldMk cId="2235303979" sldId="816"/>
            <ac:spMk id="6" creationId="{CAF31A9B-802D-657B-ABD6-187BAABFA41F}"/>
          </ac:spMkLst>
        </pc:spChg>
        <pc:spChg chg="mod">
          <ac:chgData name="Kim Reykdal" userId="f901016e-18a2-43f0-a5c3-cb0b1677792d" providerId="ADAL" clId="{4E104709-FA0D-4F97-A249-4F423E6CD1F3}" dt="2025-05-09T04:04:27.112" v="173" actId="113"/>
          <ac:spMkLst>
            <pc:docMk/>
            <pc:sldMk cId="2235303979" sldId="816"/>
            <ac:spMk id="8" creationId="{0EC12CD6-2652-4331-891D-CDBA60C37FD7}"/>
          </ac:spMkLst>
        </pc:spChg>
        <pc:spChg chg="mod">
          <ac:chgData name="Kim Reykdal" userId="f901016e-18a2-43f0-a5c3-cb0b1677792d" providerId="ADAL" clId="{4E104709-FA0D-4F97-A249-4F423E6CD1F3}" dt="2025-05-09T04:02:43.966" v="167" actId="113"/>
          <ac:spMkLst>
            <pc:docMk/>
            <pc:sldMk cId="2235303979" sldId="816"/>
            <ac:spMk id="10" creationId="{AE2A0074-CC5F-078D-55A6-7ECA5F74759C}"/>
          </ac:spMkLst>
        </pc:spChg>
        <pc:spChg chg="mod">
          <ac:chgData name="Kim Reykdal" userId="f901016e-18a2-43f0-a5c3-cb0b1677792d" providerId="ADAL" clId="{4E104709-FA0D-4F97-A249-4F423E6CD1F3}" dt="2025-05-09T04:02:56.967" v="168" actId="20577"/>
          <ac:spMkLst>
            <pc:docMk/>
            <pc:sldMk cId="2235303979" sldId="816"/>
            <ac:spMk id="11" creationId="{80C23D15-6483-16ED-194C-410CF5D2DCE6}"/>
          </ac:spMkLst>
        </pc:spChg>
        <pc:spChg chg="mod">
          <ac:chgData name="Kim Reykdal" userId="f901016e-18a2-43f0-a5c3-cb0b1677792d" providerId="ADAL" clId="{4E104709-FA0D-4F97-A249-4F423E6CD1F3}" dt="2025-05-09T04:03:34.460" v="170" actId="113"/>
          <ac:spMkLst>
            <pc:docMk/>
            <pc:sldMk cId="2235303979" sldId="816"/>
            <ac:spMk id="12" creationId="{E0CA01B4-0CB5-D18B-3C77-4CC608CB60FD}"/>
          </ac:spMkLst>
        </pc:spChg>
      </pc:sldChg>
      <pc:sldChg chg="modSp mod ord">
        <pc:chgData name="Kim Reykdal" userId="f901016e-18a2-43f0-a5c3-cb0b1677792d" providerId="ADAL" clId="{4E104709-FA0D-4F97-A249-4F423E6CD1F3}" dt="2025-05-09T17:54:20.363" v="1134"/>
        <pc:sldMkLst>
          <pc:docMk/>
          <pc:sldMk cId="3813943574" sldId="1632"/>
        </pc:sldMkLst>
        <pc:spChg chg="mod">
          <ac:chgData name="Kim Reykdal" userId="f901016e-18a2-43f0-a5c3-cb0b1677792d" providerId="ADAL" clId="{4E104709-FA0D-4F97-A249-4F423E6CD1F3}" dt="2025-05-09T03:15:00.804" v="18" actId="20577"/>
          <ac:spMkLst>
            <pc:docMk/>
            <pc:sldMk cId="3813943574" sldId="1632"/>
            <ac:spMk id="2" creationId="{8B3C95C9-9D44-42C0-8258-52E8C9B52710}"/>
          </ac:spMkLst>
        </pc:spChg>
      </pc:sldChg>
      <pc:sldChg chg="del">
        <pc:chgData name="Kim Reykdal" userId="f901016e-18a2-43f0-a5c3-cb0b1677792d" providerId="ADAL" clId="{4E104709-FA0D-4F97-A249-4F423E6CD1F3}" dt="2025-05-09T03:56:30.528" v="140" actId="2696"/>
        <pc:sldMkLst>
          <pc:docMk/>
          <pc:sldMk cId="512675221" sldId="1647"/>
        </pc:sldMkLst>
      </pc:sldChg>
      <pc:sldChg chg="add">
        <pc:chgData name="Kim Reykdal" userId="f901016e-18a2-43f0-a5c3-cb0b1677792d" providerId="ADAL" clId="{4E104709-FA0D-4F97-A249-4F423E6CD1F3}" dt="2025-05-09T14:59:09.504" v="702"/>
        <pc:sldMkLst>
          <pc:docMk/>
          <pc:sldMk cId="0" sldId="2147472357"/>
        </pc:sldMkLst>
      </pc:sldChg>
      <pc:sldChg chg="del">
        <pc:chgData name="Kim Reykdal" userId="f901016e-18a2-43f0-a5c3-cb0b1677792d" providerId="ADAL" clId="{4E104709-FA0D-4F97-A249-4F423E6CD1F3}" dt="2025-05-09T03:56:36.870" v="142" actId="2696"/>
        <pc:sldMkLst>
          <pc:docMk/>
          <pc:sldMk cId="3145617434" sldId="2147472363"/>
        </pc:sldMkLst>
      </pc:sldChg>
      <pc:sldChg chg="del">
        <pc:chgData name="Kim Reykdal" userId="f901016e-18a2-43f0-a5c3-cb0b1677792d" providerId="ADAL" clId="{4E104709-FA0D-4F97-A249-4F423E6CD1F3}" dt="2025-05-09T03:15:24.910" v="21" actId="2696"/>
        <pc:sldMkLst>
          <pc:docMk/>
          <pc:sldMk cId="2547012878" sldId="2147472413"/>
        </pc:sldMkLst>
      </pc:sldChg>
      <pc:sldChg chg="del">
        <pc:chgData name="Kim Reykdal" userId="f901016e-18a2-43f0-a5c3-cb0b1677792d" providerId="ADAL" clId="{4E104709-FA0D-4F97-A249-4F423E6CD1F3}" dt="2025-05-09T03:56:40.847" v="143" actId="2696"/>
        <pc:sldMkLst>
          <pc:docMk/>
          <pc:sldMk cId="1017298156" sldId="2147472424"/>
        </pc:sldMkLst>
      </pc:sldChg>
      <pc:sldChg chg="del">
        <pc:chgData name="Kim Reykdal" userId="f901016e-18a2-43f0-a5c3-cb0b1677792d" providerId="ADAL" clId="{4E104709-FA0D-4F97-A249-4F423E6CD1F3}" dt="2025-05-09T03:16:45.302" v="23" actId="2696"/>
        <pc:sldMkLst>
          <pc:docMk/>
          <pc:sldMk cId="252269625" sldId="2147472429"/>
        </pc:sldMkLst>
      </pc:sldChg>
      <pc:sldChg chg="del">
        <pc:chgData name="Kim Reykdal" userId="f901016e-18a2-43f0-a5c3-cb0b1677792d" providerId="ADAL" clId="{4E104709-FA0D-4F97-A249-4F423E6CD1F3}" dt="2025-05-09T03:56:33.432" v="141" actId="2696"/>
        <pc:sldMkLst>
          <pc:docMk/>
          <pc:sldMk cId="2887624699" sldId="2147472431"/>
        </pc:sldMkLst>
      </pc:sldChg>
      <pc:sldChg chg="modSp mod ord">
        <pc:chgData name="Kim Reykdal" userId="f901016e-18a2-43f0-a5c3-cb0b1677792d" providerId="ADAL" clId="{4E104709-FA0D-4F97-A249-4F423E6CD1F3}" dt="2025-05-09T15:15:24.832" v="805" actId="20577"/>
        <pc:sldMkLst>
          <pc:docMk/>
          <pc:sldMk cId="3459101711" sldId="2147472432"/>
        </pc:sldMkLst>
        <pc:spChg chg="mod">
          <ac:chgData name="Kim Reykdal" userId="f901016e-18a2-43f0-a5c3-cb0b1677792d" providerId="ADAL" clId="{4E104709-FA0D-4F97-A249-4F423E6CD1F3}" dt="2025-05-09T15:15:24.832" v="805" actId="20577"/>
          <ac:spMkLst>
            <pc:docMk/>
            <pc:sldMk cId="3459101711" sldId="2147472432"/>
            <ac:spMk id="2" creationId="{43937035-7645-5A2F-F11F-E98B5E27BB7D}"/>
          </ac:spMkLst>
        </pc:spChg>
      </pc:sldChg>
      <pc:sldChg chg="del">
        <pc:chgData name="Kim Reykdal" userId="f901016e-18a2-43f0-a5c3-cb0b1677792d" providerId="ADAL" clId="{4E104709-FA0D-4F97-A249-4F423E6CD1F3}" dt="2025-05-09T03:56:20.058" v="139" actId="2696"/>
        <pc:sldMkLst>
          <pc:docMk/>
          <pc:sldMk cId="227396619" sldId="2147472433"/>
        </pc:sldMkLst>
      </pc:sldChg>
      <pc:sldChg chg="del">
        <pc:chgData name="Kim Reykdal" userId="f901016e-18a2-43f0-a5c3-cb0b1677792d" providerId="ADAL" clId="{4E104709-FA0D-4F97-A249-4F423E6CD1F3}" dt="2025-05-09T03:56:03.291" v="138" actId="2696"/>
        <pc:sldMkLst>
          <pc:docMk/>
          <pc:sldMk cId="4129645767" sldId="2147472434"/>
        </pc:sldMkLst>
      </pc:sldChg>
      <pc:sldChg chg="del">
        <pc:chgData name="Kim Reykdal" userId="f901016e-18a2-43f0-a5c3-cb0b1677792d" providerId="ADAL" clId="{4E104709-FA0D-4F97-A249-4F423E6CD1F3}" dt="2025-05-09T15:06:28.820" v="718" actId="2696"/>
        <pc:sldMkLst>
          <pc:docMk/>
          <pc:sldMk cId="3155321935" sldId="2147472435"/>
        </pc:sldMkLst>
      </pc:sldChg>
      <pc:sldChg chg="del">
        <pc:chgData name="Kim Reykdal" userId="f901016e-18a2-43f0-a5c3-cb0b1677792d" providerId="ADAL" clId="{4E104709-FA0D-4F97-A249-4F423E6CD1F3}" dt="2025-05-09T03:14:45.046" v="14" actId="2696"/>
        <pc:sldMkLst>
          <pc:docMk/>
          <pc:sldMk cId="32650251" sldId="2147472436"/>
        </pc:sldMkLst>
      </pc:sldChg>
      <pc:sldChg chg="del">
        <pc:chgData name="Kim Reykdal" userId="f901016e-18a2-43f0-a5c3-cb0b1677792d" providerId="ADAL" clId="{4E104709-FA0D-4F97-A249-4F423E6CD1F3}" dt="2025-05-09T03:57:11.465" v="145" actId="2696"/>
        <pc:sldMkLst>
          <pc:docMk/>
          <pc:sldMk cId="1436382830" sldId="2147472437"/>
        </pc:sldMkLst>
      </pc:sldChg>
      <pc:sldChg chg="del">
        <pc:chgData name="Kim Reykdal" userId="f901016e-18a2-43f0-a5c3-cb0b1677792d" providerId="ADAL" clId="{4E104709-FA0D-4F97-A249-4F423E6CD1F3}" dt="2025-05-09T03:56:56.255" v="144" actId="2696"/>
        <pc:sldMkLst>
          <pc:docMk/>
          <pc:sldMk cId="1533662033" sldId="2147472438"/>
        </pc:sldMkLst>
      </pc:sldChg>
      <pc:sldChg chg="del">
        <pc:chgData name="Kim Reykdal" userId="f901016e-18a2-43f0-a5c3-cb0b1677792d" providerId="ADAL" clId="{4E104709-FA0D-4F97-A249-4F423E6CD1F3}" dt="2025-05-09T03:57:14.384" v="146" actId="2696"/>
        <pc:sldMkLst>
          <pc:docMk/>
          <pc:sldMk cId="2551575058" sldId="2147472441"/>
        </pc:sldMkLst>
      </pc:sldChg>
      <pc:sldChg chg="del">
        <pc:chgData name="Kim Reykdal" userId="f901016e-18a2-43f0-a5c3-cb0b1677792d" providerId="ADAL" clId="{4E104709-FA0D-4F97-A249-4F423E6CD1F3}" dt="2025-05-09T03:14:05.873" v="12" actId="2696"/>
        <pc:sldMkLst>
          <pc:docMk/>
          <pc:sldMk cId="2306328695" sldId="2147472442"/>
        </pc:sldMkLst>
      </pc:sldChg>
      <pc:sldChg chg="addSp delSp modSp mod">
        <pc:chgData name="Kim Reykdal" userId="f901016e-18a2-43f0-a5c3-cb0b1677792d" providerId="ADAL" clId="{4E104709-FA0D-4F97-A249-4F423E6CD1F3}" dt="2025-05-09T15:14:49.734" v="784" actId="20577"/>
        <pc:sldMkLst>
          <pc:docMk/>
          <pc:sldMk cId="2600914204" sldId="2147472443"/>
        </pc:sldMkLst>
        <pc:spChg chg="mod">
          <ac:chgData name="Kim Reykdal" userId="f901016e-18a2-43f0-a5c3-cb0b1677792d" providerId="ADAL" clId="{4E104709-FA0D-4F97-A249-4F423E6CD1F3}" dt="2025-05-09T15:14:49.734" v="784" actId="20577"/>
          <ac:spMkLst>
            <pc:docMk/>
            <pc:sldMk cId="2600914204" sldId="2147472443"/>
            <ac:spMk id="2" creationId="{928F3B0B-AC25-D99A-3472-443093EFC229}"/>
          </ac:spMkLst>
        </pc:spChg>
        <pc:picChg chg="add mod">
          <ac:chgData name="Kim Reykdal" userId="f901016e-18a2-43f0-a5c3-cb0b1677792d" providerId="ADAL" clId="{4E104709-FA0D-4F97-A249-4F423E6CD1F3}" dt="2025-05-09T05:08:17.955" v="698" actId="1076"/>
          <ac:picMkLst>
            <pc:docMk/>
            <pc:sldMk cId="2600914204" sldId="2147472443"/>
            <ac:picMk id="5" creationId="{6CD7ACD5-F122-CDC4-0B11-8B9E6295CF3B}"/>
          </ac:picMkLst>
        </pc:picChg>
      </pc:sldChg>
      <pc:sldChg chg="del">
        <pc:chgData name="Kim Reykdal" userId="f901016e-18a2-43f0-a5c3-cb0b1677792d" providerId="ADAL" clId="{4E104709-FA0D-4F97-A249-4F423E6CD1F3}" dt="2025-05-09T04:09:04.932" v="188" actId="2696"/>
        <pc:sldMkLst>
          <pc:docMk/>
          <pc:sldMk cId="2704482560" sldId="2147472444"/>
        </pc:sldMkLst>
      </pc:sldChg>
      <pc:sldChg chg="modSp add modNotesTx">
        <pc:chgData name="Kim Reykdal" userId="f901016e-18a2-43f0-a5c3-cb0b1677792d" providerId="ADAL" clId="{4E104709-FA0D-4F97-A249-4F423E6CD1F3}" dt="2025-05-21T04:34:06.983" v="1139" actId="20577"/>
        <pc:sldMkLst>
          <pc:docMk/>
          <pc:sldMk cId="2599228958" sldId="2147472445"/>
        </pc:sldMkLst>
        <pc:graphicFrameChg chg="mod">
          <ac:chgData name="Kim Reykdal" userId="f901016e-18a2-43f0-a5c3-cb0b1677792d" providerId="ADAL" clId="{4E104709-FA0D-4F97-A249-4F423E6CD1F3}" dt="2025-05-09T15:21:36.147" v="1007" actId="20577"/>
          <ac:graphicFrameMkLst>
            <pc:docMk/>
            <pc:sldMk cId="2599228958" sldId="2147472445"/>
            <ac:graphicFrameMk id="4" creationId="{8A041BAE-E17C-031E-38E2-F8031DF13786}"/>
          </ac:graphicFrameMkLst>
        </pc:graphicFrameChg>
      </pc:sldChg>
      <pc:sldChg chg="modSp add mod">
        <pc:chgData name="Kim Reykdal" userId="f901016e-18a2-43f0-a5c3-cb0b1677792d" providerId="ADAL" clId="{4E104709-FA0D-4F97-A249-4F423E6CD1F3}" dt="2025-05-09T03:15:22.109" v="20" actId="27636"/>
        <pc:sldMkLst>
          <pc:docMk/>
          <pc:sldMk cId="2589951245" sldId="2147472446"/>
        </pc:sldMkLst>
        <pc:spChg chg="mod">
          <ac:chgData name="Kim Reykdal" userId="f901016e-18a2-43f0-a5c3-cb0b1677792d" providerId="ADAL" clId="{4E104709-FA0D-4F97-A249-4F423E6CD1F3}" dt="2025-05-09T03:15:22.109" v="20" actId="27636"/>
          <ac:spMkLst>
            <pc:docMk/>
            <pc:sldMk cId="2589951245" sldId="2147472446"/>
            <ac:spMk id="8" creationId="{163982AA-23CA-2BFB-F595-3E082577754E}"/>
          </ac:spMkLst>
        </pc:spChg>
      </pc:sldChg>
      <pc:sldChg chg="addSp modSp add mod modNotesTx">
        <pc:chgData name="Kim Reykdal" userId="f901016e-18a2-43f0-a5c3-cb0b1677792d" providerId="ADAL" clId="{4E104709-FA0D-4F97-A249-4F423E6CD1F3}" dt="2025-05-09T03:53:59.736" v="135" actId="20577"/>
        <pc:sldMkLst>
          <pc:docMk/>
          <pc:sldMk cId="3752446264" sldId="2147472447"/>
        </pc:sldMkLst>
        <pc:spChg chg="mod">
          <ac:chgData name="Kim Reykdal" userId="f901016e-18a2-43f0-a5c3-cb0b1677792d" providerId="ADAL" clId="{4E104709-FA0D-4F97-A249-4F423E6CD1F3}" dt="2025-05-09T03:16:54.421" v="35" actId="20577"/>
          <ac:spMkLst>
            <pc:docMk/>
            <pc:sldMk cId="3752446264" sldId="2147472447"/>
            <ac:spMk id="2" creationId="{E703F508-95A4-C24A-D7D4-1E04A37CF0EC}"/>
          </ac:spMkLst>
        </pc:spChg>
        <pc:spChg chg="add mod">
          <ac:chgData name="Kim Reykdal" userId="f901016e-18a2-43f0-a5c3-cb0b1677792d" providerId="ADAL" clId="{4E104709-FA0D-4F97-A249-4F423E6CD1F3}" dt="2025-05-09T03:53:42.832" v="134" actId="1076"/>
          <ac:spMkLst>
            <pc:docMk/>
            <pc:sldMk cId="3752446264" sldId="2147472447"/>
            <ac:spMk id="4" creationId="{3B3B1F5F-D230-D4A2-700C-CD86C48D4EFD}"/>
          </ac:spMkLst>
        </pc:spChg>
        <pc:spChg chg="mod">
          <ac:chgData name="Kim Reykdal" userId="f901016e-18a2-43f0-a5c3-cb0b1677792d" providerId="ADAL" clId="{4E104709-FA0D-4F97-A249-4F423E6CD1F3}" dt="2025-05-09T03:20:40.334" v="65" actId="1076"/>
          <ac:spMkLst>
            <pc:docMk/>
            <pc:sldMk cId="3752446264" sldId="2147472447"/>
            <ac:spMk id="7" creationId="{813B18F2-C34D-E481-A247-49299C3C392D}"/>
          </ac:spMkLst>
        </pc:spChg>
        <pc:spChg chg="mod">
          <ac:chgData name="Kim Reykdal" userId="f901016e-18a2-43f0-a5c3-cb0b1677792d" providerId="ADAL" clId="{4E104709-FA0D-4F97-A249-4F423E6CD1F3}" dt="2025-05-09T03:51:44.766" v="120" actId="14100"/>
          <ac:spMkLst>
            <pc:docMk/>
            <pc:sldMk cId="3752446264" sldId="2147472447"/>
            <ac:spMk id="12" creationId="{B28F5988-13E9-6E96-E3E7-B2DF025D12F0}"/>
          </ac:spMkLst>
        </pc:spChg>
        <pc:spChg chg="mod">
          <ac:chgData name="Kim Reykdal" userId="f901016e-18a2-43f0-a5c3-cb0b1677792d" providerId="ADAL" clId="{4E104709-FA0D-4F97-A249-4F423E6CD1F3}" dt="2025-05-09T03:51:33.873" v="118" actId="1076"/>
          <ac:spMkLst>
            <pc:docMk/>
            <pc:sldMk cId="3752446264" sldId="2147472447"/>
            <ac:spMk id="14" creationId="{EB6E8CFC-F51D-4D40-C6F7-11C69C2A3228}"/>
          </ac:spMkLst>
        </pc:spChg>
      </pc:sldChg>
      <pc:sldChg chg="add del">
        <pc:chgData name="Kim Reykdal" userId="f901016e-18a2-43f0-a5c3-cb0b1677792d" providerId="ADAL" clId="{4E104709-FA0D-4F97-A249-4F423E6CD1F3}" dt="2025-05-09T04:01:16.838" v="155" actId="2696"/>
        <pc:sldMkLst>
          <pc:docMk/>
          <pc:sldMk cId="870930561" sldId="2147472448"/>
        </pc:sldMkLst>
      </pc:sldChg>
      <pc:sldChg chg="modSp add mod">
        <pc:chgData name="Kim Reykdal" userId="f901016e-18a2-43f0-a5c3-cb0b1677792d" providerId="ADAL" clId="{4E104709-FA0D-4F97-A249-4F423E6CD1F3}" dt="2025-05-09T15:25:03.390" v="1131" actId="1076"/>
        <pc:sldMkLst>
          <pc:docMk/>
          <pc:sldMk cId="3996415135" sldId="2147472456"/>
        </pc:sldMkLst>
        <pc:spChg chg="mod">
          <ac:chgData name="Kim Reykdal" userId="f901016e-18a2-43f0-a5c3-cb0b1677792d" providerId="ADAL" clId="{4E104709-FA0D-4F97-A249-4F423E6CD1F3}" dt="2025-05-09T15:25:03.390" v="1131" actId="1076"/>
          <ac:spMkLst>
            <pc:docMk/>
            <pc:sldMk cId="3996415135" sldId="2147472456"/>
            <ac:spMk id="4" creationId="{B8393F6B-CCE2-FB05-0F6B-4A7B9745847A}"/>
          </ac:spMkLst>
        </pc:spChg>
      </pc:sldChg>
      <pc:sldChg chg="addSp modSp add ord">
        <pc:chgData name="Kim Reykdal" userId="f901016e-18a2-43f0-a5c3-cb0b1677792d" providerId="ADAL" clId="{4E104709-FA0D-4F97-A249-4F423E6CD1F3}" dt="2025-05-09T17:54:50.349" v="1138"/>
        <pc:sldMkLst>
          <pc:docMk/>
          <pc:sldMk cId="1654816194" sldId="2147472464"/>
        </pc:sldMkLst>
        <pc:spChg chg="add mod">
          <ac:chgData name="Kim Reykdal" userId="f901016e-18a2-43f0-a5c3-cb0b1677792d" providerId="ADAL" clId="{4E104709-FA0D-4F97-A249-4F423E6CD1F3}" dt="2025-05-09T15:25:15.988" v="1132"/>
          <ac:spMkLst>
            <pc:docMk/>
            <pc:sldMk cId="1654816194" sldId="2147472464"/>
            <ac:spMk id="4" creationId="{71588FDF-F733-8A89-984D-D29EF8D2E6D0}"/>
          </ac:spMkLst>
        </pc:spChg>
      </pc:sldChg>
      <pc:sldChg chg="addSp delSp modSp add mod modAnim">
        <pc:chgData name="Kim Reykdal" userId="f901016e-18a2-43f0-a5c3-cb0b1677792d" providerId="ADAL" clId="{4E104709-FA0D-4F97-A249-4F423E6CD1F3}" dt="2025-05-09T15:15:05.993" v="798" actId="20577"/>
        <pc:sldMkLst>
          <pc:docMk/>
          <pc:sldMk cId="1857814323" sldId="2147472465"/>
        </pc:sldMkLst>
        <pc:spChg chg="mod">
          <ac:chgData name="Kim Reykdal" userId="f901016e-18a2-43f0-a5c3-cb0b1677792d" providerId="ADAL" clId="{4E104709-FA0D-4F97-A249-4F423E6CD1F3}" dt="2025-05-09T15:15:05.993" v="798" actId="20577"/>
          <ac:spMkLst>
            <pc:docMk/>
            <pc:sldMk cId="1857814323" sldId="2147472465"/>
            <ac:spMk id="2" creationId="{B328211D-0CF7-C64E-698D-F0936B56C221}"/>
          </ac:spMkLst>
        </pc:spChg>
        <pc:picChg chg="add mod">
          <ac:chgData name="Kim Reykdal" userId="f901016e-18a2-43f0-a5c3-cb0b1677792d" providerId="ADAL" clId="{4E104709-FA0D-4F97-A249-4F423E6CD1F3}" dt="2025-05-09T05:08:23.079" v="699" actId="14100"/>
          <ac:picMkLst>
            <pc:docMk/>
            <pc:sldMk cId="1857814323" sldId="2147472465"/>
            <ac:picMk id="4" creationId="{E2728AD8-D643-1C26-22FE-C5758316F6E0}"/>
          </ac:picMkLst>
        </pc:picChg>
        <pc:picChg chg="add mod">
          <ac:chgData name="Kim Reykdal" userId="f901016e-18a2-43f0-a5c3-cb0b1677792d" providerId="ADAL" clId="{4E104709-FA0D-4F97-A249-4F423E6CD1F3}" dt="2025-05-09T15:05:32.366" v="712" actId="14100"/>
          <ac:picMkLst>
            <pc:docMk/>
            <pc:sldMk cId="1857814323" sldId="2147472465"/>
            <ac:picMk id="7" creationId="{308F2AAA-F141-12E0-D4E5-8EB80BF44D39}"/>
          </ac:picMkLst>
        </pc:picChg>
      </pc:sldChg>
      <pc:sldChg chg="addSp delSp modSp add mod ord">
        <pc:chgData name="Kim Reykdal" userId="f901016e-18a2-43f0-a5c3-cb0b1677792d" providerId="ADAL" clId="{4E104709-FA0D-4F97-A249-4F423E6CD1F3}" dt="2025-05-09T15:15:11.195" v="799" actId="20577"/>
        <pc:sldMkLst>
          <pc:docMk/>
          <pc:sldMk cId="175240399" sldId="2147472466"/>
        </pc:sldMkLst>
        <pc:spChg chg="mod">
          <ac:chgData name="Kim Reykdal" userId="f901016e-18a2-43f0-a5c3-cb0b1677792d" providerId="ADAL" clId="{4E104709-FA0D-4F97-A249-4F423E6CD1F3}" dt="2025-05-09T15:15:11.195" v="799" actId="20577"/>
          <ac:spMkLst>
            <pc:docMk/>
            <pc:sldMk cId="175240399" sldId="2147472466"/>
            <ac:spMk id="2" creationId="{C883C73E-260C-D1E1-A594-B204594F3BD3}"/>
          </ac:spMkLst>
        </pc:spChg>
        <pc:picChg chg="add mod">
          <ac:chgData name="Kim Reykdal" userId="f901016e-18a2-43f0-a5c3-cb0b1677792d" providerId="ADAL" clId="{4E104709-FA0D-4F97-A249-4F423E6CD1F3}" dt="2025-05-09T15:14:21.899" v="741" actId="1076"/>
          <ac:picMkLst>
            <pc:docMk/>
            <pc:sldMk cId="175240399" sldId="2147472466"/>
            <ac:picMk id="4" creationId="{09B48EF1-51B6-FC3C-242A-2B4938846360}"/>
          </ac:picMkLst>
        </pc:picChg>
      </pc:sldChg>
      <pc:sldChg chg="addSp delSp modSp new mod modClrScheme chgLayout">
        <pc:chgData name="Kim Reykdal" userId="f901016e-18a2-43f0-a5c3-cb0b1677792d" providerId="ADAL" clId="{4E104709-FA0D-4F97-A249-4F423E6CD1F3}" dt="2025-05-09T15:19:17.229" v="833" actId="1076"/>
        <pc:sldMkLst>
          <pc:docMk/>
          <pc:sldMk cId="3221603887" sldId="2147472467"/>
        </pc:sldMkLst>
        <pc:spChg chg="mod ord">
          <ac:chgData name="Kim Reykdal" userId="f901016e-18a2-43f0-a5c3-cb0b1677792d" providerId="ADAL" clId="{4E104709-FA0D-4F97-A249-4F423E6CD1F3}" dt="2025-05-09T15:18:47.845" v="809" actId="700"/>
          <ac:spMkLst>
            <pc:docMk/>
            <pc:sldMk cId="3221603887" sldId="2147472467"/>
            <ac:spMk id="5" creationId="{113E276A-B2D0-F970-B914-FF57C6333108}"/>
          </ac:spMkLst>
        </pc:spChg>
        <pc:spChg chg="add mod ord">
          <ac:chgData name="Kim Reykdal" userId="f901016e-18a2-43f0-a5c3-cb0b1677792d" providerId="ADAL" clId="{4E104709-FA0D-4F97-A249-4F423E6CD1F3}" dt="2025-05-09T15:19:17.229" v="833" actId="1076"/>
          <ac:spMkLst>
            <pc:docMk/>
            <pc:sldMk cId="3221603887" sldId="2147472467"/>
            <ac:spMk id="6" creationId="{DE4F862A-FFE9-185B-5CE3-3C57560BD520}"/>
          </ac:spMkLst>
        </pc:spChg>
        <pc:picChg chg="add mod">
          <ac:chgData name="Kim Reykdal" userId="f901016e-18a2-43f0-a5c3-cb0b1677792d" providerId="ADAL" clId="{4E104709-FA0D-4F97-A249-4F423E6CD1F3}" dt="2025-05-09T15:19:03.669" v="813" actId="1440"/>
          <ac:picMkLst>
            <pc:docMk/>
            <pc:sldMk cId="3221603887" sldId="2147472467"/>
            <ac:picMk id="8" creationId="{3E015B05-17F4-37BE-DD91-AD00D63B1BDE}"/>
          </ac:picMkLst>
        </pc:picChg>
      </pc:sldChg>
      <pc:sldChg chg="modSp new mod">
        <pc:chgData name="Kim Reykdal" userId="f901016e-18a2-43f0-a5c3-cb0b1677792d" providerId="ADAL" clId="{4E104709-FA0D-4F97-A249-4F423E6CD1F3}" dt="2025-05-09T15:20:30.588" v="884" actId="1076"/>
        <pc:sldMkLst>
          <pc:docMk/>
          <pc:sldMk cId="4169618581" sldId="2147472468"/>
        </pc:sldMkLst>
        <pc:spChg chg="mod">
          <ac:chgData name="Kim Reykdal" userId="f901016e-18a2-43f0-a5c3-cb0b1677792d" providerId="ADAL" clId="{4E104709-FA0D-4F97-A249-4F423E6CD1F3}" dt="2025-05-09T15:20:30.588" v="884" actId="1076"/>
          <ac:spMkLst>
            <pc:docMk/>
            <pc:sldMk cId="4169618581" sldId="2147472468"/>
            <ac:spMk id="3" creationId="{70937E23-73AD-C1DA-F0B2-AA417C02045A}"/>
          </ac:spMkLst>
        </pc:spChg>
      </pc:sldChg>
      <pc:sldChg chg="addSp delSp modSp new mod modClrScheme chgLayout">
        <pc:chgData name="Kim Reykdal" userId="f901016e-18a2-43f0-a5c3-cb0b1677792d" providerId="ADAL" clId="{4E104709-FA0D-4F97-A249-4F423E6CD1F3}" dt="2025-05-09T15:24:48.628" v="1130" actId="1076"/>
        <pc:sldMkLst>
          <pc:docMk/>
          <pc:sldMk cId="976901635" sldId="2147472469"/>
        </pc:sldMkLst>
        <pc:spChg chg="mod ord">
          <ac:chgData name="Kim Reykdal" userId="f901016e-18a2-43f0-a5c3-cb0b1677792d" providerId="ADAL" clId="{4E104709-FA0D-4F97-A249-4F423E6CD1F3}" dt="2025-05-09T15:24:48.628" v="1130" actId="1076"/>
          <ac:spMkLst>
            <pc:docMk/>
            <pc:sldMk cId="976901635" sldId="2147472469"/>
            <ac:spMk id="2" creationId="{C76B94AB-8F09-8A21-0D17-CCAD20C0D668}"/>
          </ac:spMkLst>
        </pc:spChg>
        <pc:spChg chg="add mod">
          <ac:chgData name="Kim Reykdal" userId="f901016e-18a2-43f0-a5c3-cb0b1677792d" providerId="ADAL" clId="{4E104709-FA0D-4F97-A249-4F423E6CD1F3}" dt="2025-05-09T15:24:43.380" v="1129" actId="1076"/>
          <ac:spMkLst>
            <pc:docMk/>
            <pc:sldMk cId="976901635" sldId="2147472469"/>
            <ac:spMk id="9" creationId="{E1C313C4-6D94-C5CA-224B-D54CCDE11526}"/>
          </ac:spMkLst>
        </pc:spChg>
        <pc:spChg chg="add mod">
          <ac:chgData name="Kim Reykdal" userId="f901016e-18a2-43f0-a5c3-cb0b1677792d" providerId="ADAL" clId="{4E104709-FA0D-4F97-A249-4F423E6CD1F3}" dt="2025-05-09T15:24:43.380" v="1129" actId="1076"/>
          <ac:spMkLst>
            <pc:docMk/>
            <pc:sldMk cId="976901635" sldId="2147472469"/>
            <ac:spMk id="11" creationId="{0CFCEDD3-E820-FB4E-F013-7EFDAE988261}"/>
          </ac:spMkLst>
        </pc:spChg>
        <pc:picChg chg="add mod">
          <ac:chgData name="Kim Reykdal" userId="f901016e-18a2-43f0-a5c3-cb0b1677792d" providerId="ADAL" clId="{4E104709-FA0D-4F97-A249-4F423E6CD1F3}" dt="2025-05-09T15:23:35.137" v="1014" actId="26606"/>
          <ac:picMkLst>
            <pc:docMk/>
            <pc:sldMk cId="976901635" sldId="2147472469"/>
            <ac:picMk id="4" creationId="{09DEB15F-39A7-180F-0EA9-FEEA4CC86411}"/>
          </ac:picMkLst>
        </pc:picChg>
      </pc:sldChg>
      <pc:sldMasterChg chg="del delSldLayout">
        <pc:chgData name="Kim Reykdal" userId="f901016e-18a2-43f0-a5c3-cb0b1677792d" providerId="ADAL" clId="{4E104709-FA0D-4F97-A249-4F423E6CD1F3}" dt="2025-05-09T14:59:18.315" v="703"/>
        <pc:sldMasterMkLst>
          <pc:docMk/>
          <pc:sldMasterMk cId="477639786" sldId="2147484052"/>
        </pc:sldMasterMkLst>
        <pc:sldLayoutChg chg="del">
          <pc:chgData name="Kim Reykdal" userId="f901016e-18a2-43f0-a5c3-cb0b1677792d" providerId="ADAL" clId="{4E104709-FA0D-4F97-A249-4F423E6CD1F3}" dt="2025-05-09T14:59:18.315" v="703"/>
          <pc:sldLayoutMkLst>
            <pc:docMk/>
            <pc:sldMasterMk cId="477639786" sldId="2147484052"/>
            <pc:sldLayoutMk cId="172794073" sldId="2147484053"/>
          </pc:sldLayoutMkLst>
        </pc:sldLayoutChg>
        <pc:sldLayoutChg chg="del">
          <pc:chgData name="Kim Reykdal" userId="f901016e-18a2-43f0-a5c3-cb0b1677792d" providerId="ADAL" clId="{4E104709-FA0D-4F97-A249-4F423E6CD1F3}" dt="2025-05-09T14:59:18.315" v="703"/>
          <pc:sldLayoutMkLst>
            <pc:docMk/>
            <pc:sldMasterMk cId="477639786" sldId="2147484052"/>
            <pc:sldLayoutMk cId="3643633011" sldId="2147484054"/>
          </pc:sldLayoutMkLst>
        </pc:sldLayoutChg>
        <pc:sldLayoutChg chg="del">
          <pc:chgData name="Kim Reykdal" userId="f901016e-18a2-43f0-a5c3-cb0b1677792d" providerId="ADAL" clId="{4E104709-FA0D-4F97-A249-4F423E6CD1F3}" dt="2025-05-09T14:59:18.315" v="703"/>
          <pc:sldLayoutMkLst>
            <pc:docMk/>
            <pc:sldMasterMk cId="477639786" sldId="2147484052"/>
            <pc:sldLayoutMk cId="3104680869" sldId="2147484055"/>
          </pc:sldLayoutMkLst>
        </pc:sldLayoutChg>
        <pc:sldLayoutChg chg="del">
          <pc:chgData name="Kim Reykdal" userId="f901016e-18a2-43f0-a5c3-cb0b1677792d" providerId="ADAL" clId="{4E104709-FA0D-4F97-A249-4F423E6CD1F3}" dt="2025-05-09T14:59:18.315" v="703"/>
          <pc:sldLayoutMkLst>
            <pc:docMk/>
            <pc:sldMasterMk cId="477639786" sldId="2147484052"/>
            <pc:sldLayoutMk cId="2379045135" sldId="2147484056"/>
          </pc:sldLayoutMkLst>
        </pc:sldLayoutChg>
        <pc:sldLayoutChg chg="del">
          <pc:chgData name="Kim Reykdal" userId="f901016e-18a2-43f0-a5c3-cb0b1677792d" providerId="ADAL" clId="{4E104709-FA0D-4F97-A249-4F423E6CD1F3}" dt="2025-05-09T14:59:18.315" v="703"/>
          <pc:sldLayoutMkLst>
            <pc:docMk/>
            <pc:sldMasterMk cId="477639786" sldId="2147484052"/>
            <pc:sldLayoutMk cId="331894570" sldId="2147484057"/>
          </pc:sldLayoutMkLst>
        </pc:sldLayoutChg>
        <pc:sldLayoutChg chg="del">
          <pc:chgData name="Kim Reykdal" userId="f901016e-18a2-43f0-a5c3-cb0b1677792d" providerId="ADAL" clId="{4E104709-FA0D-4F97-A249-4F423E6CD1F3}" dt="2025-05-09T14:59:18.315" v="703"/>
          <pc:sldLayoutMkLst>
            <pc:docMk/>
            <pc:sldMasterMk cId="477639786" sldId="2147484052"/>
            <pc:sldLayoutMk cId="3257666597" sldId="2147484058"/>
          </pc:sldLayoutMkLst>
        </pc:sldLayoutChg>
        <pc:sldLayoutChg chg="del">
          <pc:chgData name="Kim Reykdal" userId="f901016e-18a2-43f0-a5c3-cb0b1677792d" providerId="ADAL" clId="{4E104709-FA0D-4F97-A249-4F423E6CD1F3}" dt="2025-05-09T14:59:18.315" v="703"/>
          <pc:sldLayoutMkLst>
            <pc:docMk/>
            <pc:sldMasterMk cId="477639786" sldId="2147484052"/>
            <pc:sldLayoutMk cId="1701691930" sldId="2147484059"/>
          </pc:sldLayoutMkLst>
        </pc:sldLayoutChg>
        <pc:sldLayoutChg chg="del">
          <pc:chgData name="Kim Reykdal" userId="f901016e-18a2-43f0-a5c3-cb0b1677792d" providerId="ADAL" clId="{4E104709-FA0D-4F97-A249-4F423E6CD1F3}" dt="2025-05-09T14:59:18.315" v="703"/>
          <pc:sldLayoutMkLst>
            <pc:docMk/>
            <pc:sldMasterMk cId="477639786" sldId="2147484052"/>
            <pc:sldLayoutMk cId="1550170497" sldId="2147484060"/>
          </pc:sldLayoutMkLst>
        </pc:sldLayoutChg>
        <pc:sldLayoutChg chg="del">
          <pc:chgData name="Kim Reykdal" userId="f901016e-18a2-43f0-a5c3-cb0b1677792d" providerId="ADAL" clId="{4E104709-FA0D-4F97-A249-4F423E6CD1F3}" dt="2025-05-09T14:59:18.315" v="703"/>
          <pc:sldLayoutMkLst>
            <pc:docMk/>
            <pc:sldMasterMk cId="477639786" sldId="2147484052"/>
            <pc:sldLayoutMk cId="4173733092" sldId="2147484061"/>
          </pc:sldLayoutMkLst>
        </pc:sldLayoutChg>
        <pc:sldLayoutChg chg="del">
          <pc:chgData name="Kim Reykdal" userId="f901016e-18a2-43f0-a5c3-cb0b1677792d" providerId="ADAL" clId="{4E104709-FA0D-4F97-A249-4F423E6CD1F3}" dt="2025-05-09T14:59:18.315" v="703"/>
          <pc:sldLayoutMkLst>
            <pc:docMk/>
            <pc:sldMasterMk cId="477639786" sldId="2147484052"/>
            <pc:sldLayoutMk cId="3180274112" sldId="2147484062"/>
          </pc:sldLayoutMkLst>
        </pc:sldLayoutChg>
        <pc:sldLayoutChg chg="del">
          <pc:chgData name="Kim Reykdal" userId="f901016e-18a2-43f0-a5c3-cb0b1677792d" providerId="ADAL" clId="{4E104709-FA0D-4F97-A249-4F423E6CD1F3}" dt="2025-05-09T14:59:18.315" v="703"/>
          <pc:sldLayoutMkLst>
            <pc:docMk/>
            <pc:sldMasterMk cId="477639786" sldId="2147484052"/>
            <pc:sldLayoutMk cId="378352462" sldId="2147484063"/>
          </pc:sldLayoutMkLst>
        </pc:sldLayoutChg>
      </pc:sldMasterChg>
      <pc:sldMasterChg chg="del delSldLayout">
        <pc:chgData name="Kim Reykdal" userId="f901016e-18a2-43f0-a5c3-cb0b1677792d" providerId="ADAL" clId="{4E104709-FA0D-4F97-A249-4F423E6CD1F3}" dt="2025-05-09T03:57:19.693" v="147" actId="2696"/>
        <pc:sldMasterMkLst>
          <pc:docMk/>
          <pc:sldMasterMk cId="915314253" sldId="2147484125"/>
        </pc:sldMasterMkLst>
        <pc:sldLayoutChg chg="del">
          <pc:chgData name="Kim Reykdal" userId="f901016e-18a2-43f0-a5c3-cb0b1677792d" providerId="ADAL" clId="{4E104709-FA0D-4F97-A249-4F423E6CD1F3}" dt="2025-05-09T03:57:19.693" v="147" actId="2696"/>
          <pc:sldLayoutMkLst>
            <pc:docMk/>
            <pc:sldMasterMk cId="915314253" sldId="2147484125"/>
            <pc:sldLayoutMk cId="2224510435" sldId="2147484126"/>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3832324011" sldId="2147484127"/>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230558173" sldId="2147484128"/>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1237688964" sldId="2147484129"/>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1507400549" sldId="2147484130"/>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3100898019" sldId="2147484131"/>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2602576978" sldId="2147484132"/>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4283992501" sldId="2147484133"/>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448104800" sldId="2147484134"/>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2760910956" sldId="2147484135"/>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2120558954" sldId="2147484136"/>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3254690592" sldId="2147484137"/>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128466431" sldId="2147484138"/>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1267795396" sldId="2147484139"/>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1783664525" sldId="2147484140"/>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782697812" sldId="2147484141"/>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298729677" sldId="2147484142"/>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1397578608" sldId="2147484143"/>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157808635" sldId="2147484144"/>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3260822805" sldId="2147484145"/>
          </pc:sldLayoutMkLst>
        </pc:sldLayoutChg>
        <pc:sldLayoutChg chg="del">
          <pc:chgData name="Kim Reykdal" userId="f901016e-18a2-43f0-a5c3-cb0b1677792d" providerId="ADAL" clId="{4E104709-FA0D-4F97-A249-4F423E6CD1F3}" dt="2025-05-09T03:57:19.693" v="147" actId="2696"/>
          <pc:sldLayoutMkLst>
            <pc:docMk/>
            <pc:sldMasterMk cId="915314253" sldId="2147484125"/>
            <pc:sldLayoutMk cId="2526330206" sldId="2147484146"/>
          </pc:sldLayoutMkLst>
        </pc:sldLayoutChg>
      </pc:sldMasterChg>
      <pc:sldMasterChg chg="del delSldLayout">
        <pc:chgData name="Kim Reykdal" userId="f901016e-18a2-43f0-a5c3-cb0b1677792d" providerId="ADAL" clId="{4E104709-FA0D-4F97-A249-4F423E6CD1F3}" dt="2025-05-09T04:01:16.838" v="155" actId="2696"/>
        <pc:sldMasterMkLst>
          <pc:docMk/>
          <pc:sldMasterMk cId="1256187072" sldId="2147484147"/>
        </pc:sldMasterMkLst>
        <pc:sldLayoutChg chg="del">
          <pc:chgData name="Kim Reykdal" userId="f901016e-18a2-43f0-a5c3-cb0b1677792d" providerId="ADAL" clId="{4E104709-FA0D-4F97-A249-4F423E6CD1F3}" dt="2025-05-09T04:01:16.838" v="155" actId="2696"/>
          <pc:sldLayoutMkLst>
            <pc:docMk/>
            <pc:sldMasterMk cId="1256187072" sldId="2147484147"/>
            <pc:sldLayoutMk cId="2992552191" sldId="2147484148"/>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2952317526" sldId="2147484149"/>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2993596648" sldId="2147484150"/>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3147203150" sldId="2147484151"/>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2164305848" sldId="2147484152"/>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4201597900" sldId="2147484153"/>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605812745" sldId="2147484154"/>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1467964143" sldId="2147484155"/>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1549362548" sldId="2147484156"/>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2410482178" sldId="2147484157"/>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487276082" sldId="2147484158"/>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13832550" sldId="2147484159"/>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3447415447" sldId="2147484160"/>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1979037908" sldId="2147484161"/>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2523894298" sldId="2147484162"/>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2960581962" sldId="2147484163"/>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844605799" sldId="2147484164"/>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3303054717" sldId="2147484165"/>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1887345564" sldId="2147484166"/>
          </pc:sldLayoutMkLst>
        </pc:sldLayoutChg>
        <pc:sldLayoutChg chg="del">
          <pc:chgData name="Kim Reykdal" userId="f901016e-18a2-43f0-a5c3-cb0b1677792d" providerId="ADAL" clId="{4E104709-FA0D-4F97-A249-4F423E6CD1F3}" dt="2025-05-09T04:01:16.838" v="155" actId="2696"/>
          <pc:sldLayoutMkLst>
            <pc:docMk/>
            <pc:sldMasterMk cId="1256187072" sldId="2147484147"/>
            <pc:sldLayoutMk cId="2034842746" sldId="2147484167"/>
          </pc:sldLayoutMkLst>
        </pc:sldLayoutChg>
      </pc:sldMasterChg>
      <pc:sldMasterChg chg="modSldLayout sldLayoutOrd">
        <pc:chgData name="Kim Reykdal" userId="f901016e-18a2-43f0-a5c3-cb0b1677792d" providerId="ADAL" clId="{4E104709-FA0D-4F97-A249-4F423E6CD1F3}" dt="2025-05-09T14:59:18.346" v="704"/>
        <pc:sldMasterMkLst>
          <pc:docMk/>
          <pc:sldMasterMk cId="2338943995" sldId="2147484222"/>
        </pc:sldMasterMkLst>
        <pc:sldLayoutChg chg="modSp mod ord">
          <pc:chgData name="Kim Reykdal" userId="f901016e-18a2-43f0-a5c3-cb0b1677792d" providerId="ADAL" clId="{4E104709-FA0D-4F97-A249-4F423E6CD1F3}" dt="2025-05-09T14:59:18.346" v="704"/>
          <pc:sldLayoutMkLst>
            <pc:docMk/>
            <pc:sldMasterMk cId="2338943995" sldId="2147484222"/>
            <pc:sldLayoutMk cId="358581300" sldId="2147484245"/>
          </pc:sldLayoutMkLst>
          <pc:spChg chg="mod">
            <ac:chgData name="Kim Reykdal" userId="f901016e-18a2-43f0-a5c3-cb0b1677792d" providerId="ADAL" clId="{4E104709-FA0D-4F97-A249-4F423E6CD1F3}" dt="2025-05-09T14:59:18.346" v="704"/>
            <ac:spMkLst>
              <pc:docMk/>
              <pc:sldMasterMk cId="2338943995" sldId="2147484222"/>
              <pc:sldLayoutMk cId="358581300" sldId="2147484245"/>
              <ac:spMk id="12"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358581300" sldId="2147484245"/>
              <ac:spMk id="14"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358581300" sldId="2147484245"/>
              <ac:spMk id="15"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358581300" sldId="2147484245"/>
              <ac:spMk id="16" creationId="{00000000-0000-0000-0000-000000000000}"/>
            </ac:spMkLst>
          </pc:spChg>
        </pc:sldLayoutChg>
        <pc:sldLayoutChg chg="modSp mod ord">
          <pc:chgData name="Kim Reykdal" userId="f901016e-18a2-43f0-a5c3-cb0b1677792d" providerId="ADAL" clId="{4E104709-FA0D-4F97-A249-4F423E6CD1F3}" dt="2025-05-09T14:59:18.346" v="704"/>
          <pc:sldLayoutMkLst>
            <pc:docMk/>
            <pc:sldMasterMk cId="2338943995" sldId="2147484222"/>
            <pc:sldLayoutMk cId="1076768916" sldId="2147484246"/>
          </pc:sldLayoutMkLst>
          <pc:spChg chg="mod">
            <ac:chgData name="Kim Reykdal" userId="f901016e-18a2-43f0-a5c3-cb0b1677792d" providerId="ADAL" clId="{4E104709-FA0D-4F97-A249-4F423E6CD1F3}" dt="2025-05-09T14:59:18.346" v="704"/>
            <ac:spMkLst>
              <pc:docMk/>
              <pc:sldMasterMk cId="2338943995" sldId="2147484222"/>
              <pc:sldLayoutMk cId="1076768916" sldId="2147484246"/>
              <ac:spMk id="26"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1076768916" sldId="2147484246"/>
              <ac:spMk id="28"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1076768916" sldId="2147484246"/>
              <ac:spMk id="32"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1076768916" sldId="2147484246"/>
              <ac:spMk id="34"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1076768916" sldId="2147484246"/>
              <ac:spMk id="36"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1076768916" sldId="2147484246"/>
              <ac:spMk id="38"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1076768916" sldId="2147484246"/>
              <ac:spMk id="40"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1076768916" sldId="2147484246"/>
              <ac:spMk id="42"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1076768916" sldId="2147484246"/>
              <ac:spMk id="43"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1076768916" sldId="2147484246"/>
              <ac:spMk id="44" creationId="{00000000-0000-0000-0000-000000000000}"/>
            </ac:spMkLst>
          </pc:spChg>
        </pc:sldLayoutChg>
        <pc:sldLayoutChg chg="modSp mod ord">
          <pc:chgData name="Kim Reykdal" userId="f901016e-18a2-43f0-a5c3-cb0b1677792d" providerId="ADAL" clId="{4E104709-FA0D-4F97-A249-4F423E6CD1F3}" dt="2025-05-09T14:59:18.346" v="704"/>
          <pc:sldLayoutMkLst>
            <pc:docMk/>
            <pc:sldMasterMk cId="2338943995" sldId="2147484222"/>
            <pc:sldLayoutMk cId="4279517298" sldId="2147484247"/>
          </pc:sldLayoutMkLst>
          <pc:spChg chg="mod">
            <ac:chgData name="Kim Reykdal" userId="f901016e-18a2-43f0-a5c3-cb0b1677792d" providerId="ADAL" clId="{4E104709-FA0D-4F97-A249-4F423E6CD1F3}" dt="2025-05-09T14:59:18.346" v="704"/>
            <ac:spMkLst>
              <pc:docMk/>
              <pc:sldMasterMk cId="2338943995" sldId="2147484222"/>
              <pc:sldLayoutMk cId="4279517298" sldId="2147484247"/>
              <ac:spMk id="46"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4279517298" sldId="2147484247"/>
              <ac:spMk id="47"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4279517298" sldId="2147484247"/>
              <ac:spMk id="48"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4279517298" sldId="2147484247"/>
              <ac:spMk id="50"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4279517298" sldId="2147484247"/>
              <ac:spMk id="51"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4279517298" sldId="2147484247"/>
              <ac:spMk id="52" creationId="{00000000-0000-0000-0000-000000000000}"/>
            </ac:spMkLst>
          </pc:spChg>
        </pc:sldLayoutChg>
        <pc:sldLayoutChg chg="modSp mod ord">
          <pc:chgData name="Kim Reykdal" userId="f901016e-18a2-43f0-a5c3-cb0b1677792d" providerId="ADAL" clId="{4E104709-FA0D-4F97-A249-4F423E6CD1F3}" dt="2025-05-09T14:59:18.346" v="704"/>
          <pc:sldLayoutMkLst>
            <pc:docMk/>
            <pc:sldMasterMk cId="2338943995" sldId="2147484222"/>
            <pc:sldLayoutMk cId="3380692775" sldId="2147484248"/>
          </pc:sldLayoutMkLst>
          <pc:spChg chg="mod">
            <ac:chgData name="Kim Reykdal" userId="f901016e-18a2-43f0-a5c3-cb0b1677792d" providerId="ADAL" clId="{4E104709-FA0D-4F97-A249-4F423E6CD1F3}" dt="2025-05-09T14:59:18.346" v="704"/>
            <ac:spMkLst>
              <pc:docMk/>
              <pc:sldMasterMk cId="2338943995" sldId="2147484222"/>
              <pc:sldLayoutMk cId="3380692775" sldId="2147484248"/>
              <ac:spMk id="60"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3380692775" sldId="2147484248"/>
              <ac:spMk id="61"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3380692775" sldId="2147484248"/>
              <ac:spMk id="63"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3380692775" sldId="2147484248"/>
              <ac:spMk id="64"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3380692775" sldId="2147484248"/>
              <ac:spMk id="65" creationId="{00000000-0000-0000-0000-000000000000}"/>
            </ac:spMkLst>
          </pc:spChg>
        </pc:sldLayoutChg>
        <pc:sldLayoutChg chg="modSp mod ord">
          <pc:chgData name="Kim Reykdal" userId="f901016e-18a2-43f0-a5c3-cb0b1677792d" providerId="ADAL" clId="{4E104709-FA0D-4F97-A249-4F423E6CD1F3}" dt="2025-05-09T14:59:18.346" v="704"/>
          <pc:sldLayoutMkLst>
            <pc:docMk/>
            <pc:sldMasterMk cId="2338943995" sldId="2147484222"/>
            <pc:sldLayoutMk cId="3247388265" sldId="2147484249"/>
          </pc:sldLayoutMkLst>
          <pc:spChg chg="mod">
            <ac:chgData name="Kim Reykdal" userId="f901016e-18a2-43f0-a5c3-cb0b1677792d" providerId="ADAL" clId="{4E104709-FA0D-4F97-A249-4F423E6CD1F3}" dt="2025-05-09T14:59:18.346" v="704"/>
            <ac:spMkLst>
              <pc:docMk/>
              <pc:sldMasterMk cId="2338943995" sldId="2147484222"/>
              <pc:sldLayoutMk cId="3247388265" sldId="2147484249"/>
              <ac:spMk id="67"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3247388265" sldId="2147484249"/>
              <ac:spMk id="68"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3247388265" sldId="2147484249"/>
              <ac:spMk id="70"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3247388265" sldId="2147484249"/>
              <ac:spMk id="71"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3247388265" sldId="2147484249"/>
              <ac:spMk id="72" creationId="{00000000-0000-0000-0000-000000000000}"/>
            </ac:spMkLst>
          </pc:spChg>
        </pc:sldLayoutChg>
        <pc:sldLayoutChg chg="modSp mod ord">
          <pc:chgData name="Kim Reykdal" userId="f901016e-18a2-43f0-a5c3-cb0b1677792d" providerId="ADAL" clId="{4E104709-FA0D-4F97-A249-4F423E6CD1F3}" dt="2025-05-09T14:59:18.346" v="704"/>
          <pc:sldLayoutMkLst>
            <pc:docMk/>
            <pc:sldMasterMk cId="2338943995" sldId="2147484222"/>
            <pc:sldLayoutMk cId="4199794427" sldId="2147484250"/>
          </pc:sldLayoutMkLst>
          <pc:spChg chg="mod">
            <ac:chgData name="Kim Reykdal" userId="f901016e-18a2-43f0-a5c3-cb0b1677792d" providerId="ADAL" clId="{4E104709-FA0D-4F97-A249-4F423E6CD1F3}" dt="2025-05-09T14:59:18.346" v="704"/>
            <ac:spMkLst>
              <pc:docMk/>
              <pc:sldMasterMk cId="2338943995" sldId="2147484222"/>
              <pc:sldLayoutMk cId="4199794427" sldId="2147484250"/>
              <ac:spMk id="74"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4199794427" sldId="2147484250"/>
              <ac:spMk id="75"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4199794427" sldId="2147484250"/>
              <ac:spMk id="76"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4199794427" sldId="2147484250"/>
              <ac:spMk id="77"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4199794427" sldId="2147484250"/>
              <ac:spMk id="78"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4199794427" sldId="2147484250"/>
              <ac:spMk id="80"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4199794427" sldId="2147484250"/>
              <ac:spMk id="81"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4199794427" sldId="2147484250"/>
              <ac:spMk id="82" creationId="{00000000-0000-0000-0000-000000000000}"/>
            </ac:spMkLst>
          </pc:spChg>
        </pc:sldLayoutChg>
        <pc:sldLayoutChg chg="modSp mod ord">
          <pc:chgData name="Kim Reykdal" userId="f901016e-18a2-43f0-a5c3-cb0b1677792d" providerId="ADAL" clId="{4E104709-FA0D-4F97-A249-4F423E6CD1F3}" dt="2025-05-09T14:59:18.346" v="704"/>
          <pc:sldLayoutMkLst>
            <pc:docMk/>
            <pc:sldMasterMk cId="2338943995" sldId="2147484222"/>
            <pc:sldLayoutMk cId="3953285741" sldId="2147484251"/>
          </pc:sldLayoutMkLst>
          <pc:spChg chg="mod">
            <ac:chgData name="Kim Reykdal" userId="f901016e-18a2-43f0-a5c3-cb0b1677792d" providerId="ADAL" clId="{4E104709-FA0D-4F97-A249-4F423E6CD1F3}" dt="2025-05-09T14:59:18.346" v="704"/>
            <ac:spMkLst>
              <pc:docMk/>
              <pc:sldMasterMk cId="2338943995" sldId="2147484222"/>
              <pc:sldLayoutMk cId="3953285741" sldId="2147484251"/>
              <ac:spMk id="93"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3953285741" sldId="2147484251"/>
              <ac:spMk id="94"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3953285741" sldId="2147484251"/>
              <ac:spMk id="95"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3953285741" sldId="2147484251"/>
              <ac:spMk id="96" creationId="{00000000-0000-0000-0000-000000000000}"/>
            </ac:spMkLst>
          </pc:spChg>
        </pc:sldLayoutChg>
        <pc:sldLayoutChg chg="modSp mod ord">
          <pc:chgData name="Kim Reykdal" userId="f901016e-18a2-43f0-a5c3-cb0b1677792d" providerId="ADAL" clId="{4E104709-FA0D-4F97-A249-4F423E6CD1F3}" dt="2025-05-09T14:59:18.346" v="704"/>
          <pc:sldLayoutMkLst>
            <pc:docMk/>
            <pc:sldMasterMk cId="2338943995" sldId="2147484222"/>
            <pc:sldLayoutMk cId="1708360980" sldId="2147484252"/>
          </pc:sldLayoutMkLst>
          <pc:spChg chg="mod">
            <ac:chgData name="Kim Reykdal" userId="f901016e-18a2-43f0-a5c3-cb0b1677792d" providerId="ADAL" clId="{4E104709-FA0D-4F97-A249-4F423E6CD1F3}" dt="2025-05-09T14:59:18.346" v="704"/>
            <ac:spMkLst>
              <pc:docMk/>
              <pc:sldMasterMk cId="2338943995" sldId="2147484222"/>
              <pc:sldLayoutMk cId="1708360980" sldId="2147484252"/>
              <ac:spMk id="98"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1708360980" sldId="2147484252"/>
              <ac:spMk id="99"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1708360980" sldId="2147484252"/>
              <ac:spMk id="100"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1708360980" sldId="2147484252"/>
              <ac:spMk id="102"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1708360980" sldId="2147484252"/>
              <ac:spMk id="103"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1708360980" sldId="2147484252"/>
              <ac:spMk id="104" creationId="{00000000-0000-0000-0000-000000000000}"/>
            </ac:spMkLst>
          </pc:spChg>
        </pc:sldLayoutChg>
        <pc:sldLayoutChg chg="modSp mod ord">
          <pc:chgData name="Kim Reykdal" userId="f901016e-18a2-43f0-a5c3-cb0b1677792d" providerId="ADAL" clId="{4E104709-FA0D-4F97-A249-4F423E6CD1F3}" dt="2025-05-09T14:59:18.346" v="704"/>
          <pc:sldLayoutMkLst>
            <pc:docMk/>
            <pc:sldMasterMk cId="2338943995" sldId="2147484222"/>
            <pc:sldLayoutMk cId="2651140589" sldId="2147484253"/>
          </pc:sldLayoutMkLst>
          <pc:spChg chg="mod">
            <ac:chgData name="Kim Reykdal" userId="f901016e-18a2-43f0-a5c3-cb0b1677792d" providerId="ADAL" clId="{4E104709-FA0D-4F97-A249-4F423E6CD1F3}" dt="2025-05-09T14:59:18.346" v="704"/>
            <ac:spMkLst>
              <pc:docMk/>
              <pc:sldMasterMk cId="2338943995" sldId="2147484222"/>
              <pc:sldLayoutMk cId="2651140589" sldId="2147484253"/>
              <ac:spMk id="106"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2651140589" sldId="2147484253"/>
              <ac:spMk id="107"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2651140589" sldId="2147484253"/>
              <ac:spMk id="108"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2651140589" sldId="2147484253"/>
              <ac:spMk id="110"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2651140589" sldId="2147484253"/>
              <ac:spMk id="111"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2651140589" sldId="2147484253"/>
              <ac:spMk id="112" creationId="{00000000-0000-0000-0000-000000000000}"/>
            </ac:spMkLst>
          </pc:spChg>
        </pc:sldLayoutChg>
        <pc:sldLayoutChg chg="modSp mod ord">
          <pc:chgData name="Kim Reykdal" userId="f901016e-18a2-43f0-a5c3-cb0b1677792d" providerId="ADAL" clId="{4E104709-FA0D-4F97-A249-4F423E6CD1F3}" dt="2025-05-09T14:59:18.346" v="704"/>
          <pc:sldLayoutMkLst>
            <pc:docMk/>
            <pc:sldMasterMk cId="2338943995" sldId="2147484222"/>
            <pc:sldLayoutMk cId="974040991" sldId="2147484254"/>
          </pc:sldLayoutMkLst>
          <pc:spChg chg="mod">
            <ac:chgData name="Kim Reykdal" userId="f901016e-18a2-43f0-a5c3-cb0b1677792d" providerId="ADAL" clId="{4E104709-FA0D-4F97-A249-4F423E6CD1F3}" dt="2025-05-09T14:59:18.346" v="704"/>
            <ac:spMkLst>
              <pc:docMk/>
              <pc:sldMasterMk cId="2338943995" sldId="2147484222"/>
              <pc:sldLayoutMk cId="974040991" sldId="2147484254"/>
              <ac:spMk id="114"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974040991" sldId="2147484254"/>
              <ac:spMk id="115"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974040991" sldId="2147484254"/>
              <ac:spMk id="116"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974040991" sldId="2147484254"/>
              <ac:spMk id="118"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974040991" sldId="2147484254"/>
              <ac:spMk id="119" creationId="{00000000-0000-0000-0000-000000000000}"/>
            </ac:spMkLst>
          </pc:spChg>
        </pc:sldLayoutChg>
        <pc:sldLayoutChg chg="modSp mod ord">
          <pc:chgData name="Kim Reykdal" userId="f901016e-18a2-43f0-a5c3-cb0b1677792d" providerId="ADAL" clId="{4E104709-FA0D-4F97-A249-4F423E6CD1F3}" dt="2025-05-09T14:59:18.346" v="704"/>
          <pc:sldLayoutMkLst>
            <pc:docMk/>
            <pc:sldMasterMk cId="2338943995" sldId="2147484222"/>
            <pc:sldLayoutMk cId="2317111874" sldId="2147484255"/>
          </pc:sldLayoutMkLst>
          <pc:spChg chg="mod">
            <ac:chgData name="Kim Reykdal" userId="f901016e-18a2-43f0-a5c3-cb0b1677792d" providerId="ADAL" clId="{4E104709-FA0D-4F97-A249-4F423E6CD1F3}" dt="2025-05-09T14:59:18.346" v="704"/>
            <ac:spMkLst>
              <pc:docMk/>
              <pc:sldMasterMk cId="2338943995" sldId="2147484222"/>
              <pc:sldLayoutMk cId="2317111874" sldId="2147484255"/>
              <ac:spMk id="133" creationId="{00000000-0000-0000-0000-000000000000}"/>
            </ac:spMkLst>
          </pc:spChg>
          <pc:spChg chg="mod">
            <ac:chgData name="Kim Reykdal" userId="f901016e-18a2-43f0-a5c3-cb0b1677792d" providerId="ADAL" clId="{4E104709-FA0D-4F97-A249-4F423E6CD1F3}" dt="2025-05-09T14:59:18.346" v="704"/>
            <ac:spMkLst>
              <pc:docMk/>
              <pc:sldMasterMk cId="2338943995" sldId="2147484222"/>
              <pc:sldLayoutMk cId="2317111874" sldId="2147484255"/>
              <ac:spMk id="135" creationId="{00000000-0000-0000-0000-000000000000}"/>
            </ac:spMkLst>
          </pc:spChg>
        </pc:sldLayoutChg>
      </pc:sldMasterChg>
      <pc:sldMasterChg chg="del sldLayoutOrd">
        <pc:chgData name="Kim Reykdal" userId="f901016e-18a2-43f0-a5c3-cb0b1677792d" providerId="ADAL" clId="{4E104709-FA0D-4F97-A249-4F423E6CD1F3}" dt="2025-05-09T14:59:18.362" v="705"/>
        <pc:sldMasterMkLst>
          <pc:docMk/>
          <pc:sldMasterMk cId="3725580070" sldId="2147484244"/>
        </pc:sldMasterMkLst>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png"/><Relationship Id="rId5" Type="http://schemas.openxmlformats.org/officeDocument/2006/relationships/image" Target="../media/image65.jpeg"/><Relationship Id="rId4" Type="http://schemas.openxmlformats.org/officeDocument/2006/relationships/image" Target="../media/image6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image" Target="../media/image61.png"/><Relationship Id="rId5" Type="http://schemas.openxmlformats.org/officeDocument/2006/relationships/image" Target="../media/image65.jpeg"/><Relationship Id="rId4" Type="http://schemas.openxmlformats.org/officeDocument/2006/relationships/image" Target="../media/image64.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28C8AF-A0A5-4007-821F-BD3C8A310A96}"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9741E386-3B31-49BA-9D68-14DF6E114109}">
      <dgm:prSet phldrT="[Text]" custT="1"/>
      <dgm:spPr/>
      <dgm:t>
        <a:bodyPr/>
        <a:lstStyle/>
        <a:p>
          <a:pPr>
            <a:buFont typeface="Wingdings" panose="05000000000000000000" pitchFamily="2" charset="2"/>
            <a:buChar char="Ø"/>
          </a:pPr>
          <a:r>
            <a:rPr lang="en-US" sz="2400" dirty="0"/>
            <a:t>The Possible Future of High School &amp; Beyond Planning</a:t>
          </a:r>
        </a:p>
      </dgm:t>
    </dgm:pt>
    <dgm:pt modelId="{F5A769AE-C17A-477D-B02A-DEEEFE82175F}" type="parTrans" cxnId="{6C9C3110-C52B-4A09-B20F-B84D814547FB}">
      <dgm:prSet/>
      <dgm:spPr/>
      <dgm:t>
        <a:bodyPr/>
        <a:lstStyle/>
        <a:p>
          <a:endParaRPr lang="en-US"/>
        </a:p>
      </dgm:t>
    </dgm:pt>
    <dgm:pt modelId="{0BB5370D-5963-4953-8277-C7567E2343EB}" type="sibTrans" cxnId="{6C9C3110-C52B-4A09-B20F-B84D814547FB}">
      <dgm:prSet/>
      <dgm:spPr/>
      <dgm:t>
        <a:bodyPr/>
        <a:lstStyle/>
        <a:p>
          <a:endParaRPr lang="en-US"/>
        </a:p>
      </dgm:t>
    </dgm:pt>
    <dgm:pt modelId="{FD2A087B-F883-4A89-AAA2-C244F1353CDE}">
      <dgm:prSet custT="1"/>
      <dgm:spPr/>
      <dgm:t>
        <a:bodyPr/>
        <a:lstStyle/>
        <a:p>
          <a:r>
            <a:rPr lang="en-US" sz="2400" dirty="0"/>
            <a:t>High School &amp; Beyond Planning in SchooLinks</a:t>
          </a:r>
        </a:p>
      </dgm:t>
    </dgm:pt>
    <dgm:pt modelId="{52A71160-7F6A-45DE-8B8A-E1D05ACD3999}" type="parTrans" cxnId="{BF8B35F9-DD85-4940-91AD-5D278753979A}">
      <dgm:prSet/>
      <dgm:spPr/>
      <dgm:t>
        <a:bodyPr/>
        <a:lstStyle/>
        <a:p>
          <a:endParaRPr lang="en-US"/>
        </a:p>
      </dgm:t>
    </dgm:pt>
    <dgm:pt modelId="{6C56DFAB-3522-421A-B12D-3D3F64B0A486}" type="sibTrans" cxnId="{BF8B35F9-DD85-4940-91AD-5D278753979A}">
      <dgm:prSet/>
      <dgm:spPr/>
      <dgm:t>
        <a:bodyPr/>
        <a:lstStyle/>
        <a:p>
          <a:endParaRPr lang="en-US"/>
        </a:p>
      </dgm:t>
    </dgm:pt>
    <dgm:pt modelId="{E65CF54E-4DFB-4043-8198-215815F151FF}">
      <dgm:prSet custT="1"/>
      <dgm:spPr/>
      <dgm:t>
        <a:bodyPr/>
        <a:lstStyle/>
        <a:p>
          <a:r>
            <a:rPr lang="en-US" sz="2400" dirty="0"/>
            <a:t>Q&amp;A</a:t>
          </a:r>
        </a:p>
      </dgm:t>
    </dgm:pt>
    <dgm:pt modelId="{773CB21A-0CA4-42B1-BA94-BA4119393B15}" type="parTrans" cxnId="{8D51C7B7-C16C-4ACD-8A67-E49CEC7DBDA2}">
      <dgm:prSet/>
      <dgm:spPr/>
      <dgm:t>
        <a:bodyPr/>
        <a:lstStyle/>
        <a:p>
          <a:endParaRPr lang="en-US"/>
        </a:p>
      </dgm:t>
    </dgm:pt>
    <dgm:pt modelId="{75C74DA9-D76F-4BFF-969D-1BE358CAE677}" type="sibTrans" cxnId="{8D51C7B7-C16C-4ACD-8A67-E49CEC7DBDA2}">
      <dgm:prSet/>
      <dgm:spPr/>
      <dgm:t>
        <a:bodyPr/>
        <a:lstStyle/>
        <a:p>
          <a:endParaRPr lang="en-US"/>
        </a:p>
      </dgm:t>
    </dgm:pt>
    <dgm:pt modelId="{0049086B-ED51-46FE-BFDB-CC9792F346EE}">
      <dgm:prSet phldrT="[Text]" custT="1"/>
      <dgm:spPr/>
      <dgm:t>
        <a:bodyPr/>
        <a:lstStyle/>
        <a:p>
          <a:pPr>
            <a:buFont typeface="Wingdings" panose="05000000000000000000" pitchFamily="2" charset="2"/>
            <a:buChar char="Ø"/>
          </a:pPr>
          <a:r>
            <a:rPr lang="en-US" sz="2400" dirty="0"/>
            <a:t>What is the HSBP?</a:t>
          </a:r>
        </a:p>
      </dgm:t>
    </dgm:pt>
    <dgm:pt modelId="{4F5E82C3-F123-478A-9C6E-BFA648A3B51E}" type="parTrans" cxnId="{EB36EC21-B781-40B1-B8B2-F8B630169597}">
      <dgm:prSet/>
      <dgm:spPr/>
      <dgm:t>
        <a:bodyPr/>
        <a:lstStyle/>
        <a:p>
          <a:endParaRPr lang="en-US"/>
        </a:p>
      </dgm:t>
    </dgm:pt>
    <dgm:pt modelId="{82290C11-B686-4746-A233-5B36D7411A22}" type="sibTrans" cxnId="{EB36EC21-B781-40B1-B8B2-F8B630169597}">
      <dgm:prSet/>
      <dgm:spPr/>
      <dgm:t>
        <a:bodyPr/>
        <a:lstStyle/>
        <a:p>
          <a:endParaRPr lang="en-US"/>
        </a:p>
      </dgm:t>
    </dgm:pt>
    <dgm:pt modelId="{5CFC69B3-7D8F-4799-84BA-B69FFD219B59}" type="pres">
      <dgm:prSet presAssocID="{8328C8AF-A0A5-4007-821F-BD3C8A310A96}" presName="outerComposite" presStyleCnt="0">
        <dgm:presLayoutVars>
          <dgm:chMax val="5"/>
          <dgm:dir/>
          <dgm:resizeHandles val="exact"/>
        </dgm:presLayoutVars>
      </dgm:prSet>
      <dgm:spPr/>
    </dgm:pt>
    <dgm:pt modelId="{5EEB4C68-1DE2-42DC-BE3E-5F150C0E1C96}" type="pres">
      <dgm:prSet presAssocID="{8328C8AF-A0A5-4007-821F-BD3C8A310A96}" presName="dummyMaxCanvas" presStyleCnt="0">
        <dgm:presLayoutVars/>
      </dgm:prSet>
      <dgm:spPr/>
    </dgm:pt>
    <dgm:pt modelId="{64D92653-CA94-4147-9DB1-4EF287A00F2F}" type="pres">
      <dgm:prSet presAssocID="{8328C8AF-A0A5-4007-821F-BD3C8A310A96}" presName="FourNodes_1" presStyleLbl="node1" presStyleIdx="0" presStyleCnt="4">
        <dgm:presLayoutVars>
          <dgm:bulletEnabled val="1"/>
        </dgm:presLayoutVars>
      </dgm:prSet>
      <dgm:spPr/>
    </dgm:pt>
    <dgm:pt modelId="{730B1267-1F70-4CB4-A829-C74B2C233A82}" type="pres">
      <dgm:prSet presAssocID="{8328C8AF-A0A5-4007-821F-BD3C8A310A96}" presName="FourNodes_2" presStyleLbl="node1" presStyleIdx="1" presStyleCnt="4">
        <dgm:presLayoutVars>
          <dgm:bulletEnabled val="1"/>
        </dgm:presLayoutVars>
      </dgm:prSet>
      <dgm:spPr/>
    </dgm:pt>
    <dgm:pt modelId="{C965BBCB-D048-4C45-82D3-8E3085FE114A}" type="pres">
      <dgm:prSet presAssocID="{8328C8AF-A0A5-4007-821F-BD3C8A310A96}" presName="FourNodes_3" presStyleLbl="node1" presStyleIdx="2" presStyleCnt="4">
        <dgm:presLayoutVars>
          <dgm:bulletEnabled val="1"/>
        </dgm:presLayoutVars>
      </dgm:prSet>
      <dgm:spPr/>
    </dgm:pt>
    <dgm:pt modelId="{C35AE685-1AB7-455A-B82A-7AA72B57BCA4}" type="pres">
      <dgm:prSet presAssocID="{8328C8AF-A0A5-4007-821F-BD3C8A310A96}" presName="FourNodes_4" presStyleLbl="node1" presStyleIdx="3" presStyleCnt="4">
        <dgm:presLayoutVars>
          <dgm:bulletEnabled val="1"/>
        </dgm:presLayoutVars>
      </dgm:prSet>
      <dgm:spPr/>
    </dgm:pt>
    <dgm:pt modelId="{F6A9CC5F-A3FD-4138-8A5B-00EECC609DAC}" type="pres">
      <dgm:prSet presAssocID="{8328C8AF-A0A5-4007-821F-BD3C8A310A96}" presName="FourConn_1-2" presStyleLbl="fgAccFollowNode1" presStyleIdx="0" presStyleCnt="3">
        <dgm:presLayoutVars>
          <dgm:bulletEnabled val="1"/>
        </dgm:presLayoutVars>
      </dgm:prSet>
      <dgm:spPr/>
    </dgm:pt>
    <dgm:pt modelId="{4F3AF3BE-6930-4008-A5CB-10BBF2F3149D}" type="pres">
      <dgm:prSet presAssocID="{8328C8AF-A0A5-4007-821F-BD3C8A310A96}" presName="FourConn_2-3" presStyleLbl="fgAccFollowNode1" presStyleIdx="1" presStyleCnt="3">
        <dgm:presLayoutVars>
          <dgm:bulletEnabled val="1"/>
        </dgm:presLayoutVars>
      </dgm:prSet>
      <dgm:spPr/>
    </dgm:pt>
    <dgm:pt modelId="{792F67D2-2925-4A2F-9AAF-603754E1E352}" type="pres">
      <dgm:prSet presAssocID="{8328C8AF-A0A5-4007-821F-BD3C8A310A96}" presName="FourConn_3-4" presStyleLbl="fgAccFollowNode1" presStyleIdx="2" presStyleCnt="3">
        <dgm:presLayoutVars>
          <dgm:bulletEnabled val="1"/>
        </dgm:presLayoutVars>
      </dgm:prSet>
      <dgm:spPr/>
    </dgm:pt>
    <dgm:pt modelId="{5A106AE6-46C0-4D76-A3B1-9F4C85ADA46E}" type="pres">
      <dgm:prSet presAssocID="{8328C8AF-A0A5-4007-821F-BD3C8A310A96}" presName="FourNodes_1_text" presStyleLbl="node1" presStyleIdx="3" presStyleCnt="4">
        <dgm:presLayoutVars>
          <dgm:bulletEnabled val="1"/>
        </dgm:presLayoutVars>
      </dgm:prSet>
      <dgm:spPr/>
    </dgm:pt>
    <dgm:pt modelId="{BDBFB8C1-59B3-4D9B-B4E4-DFCE1EB0D93F}" type="pres">
      <dgm:prSet presAssocID="{8328C8AF-A0A5-4007-821F-BD3C8A310A96}" presName="FourNodes_2_text" presStyleLbl="node1" presStyleIdx="3" presStyleCnt="4">
        <dgm:presLayoutVars>
          <dgm:bulletEnabled val="1"/>
        </dgm:presLayoutVars>
      </dgm:prSet>
      <dgm:spPr/>
    </dgm:pt>
    <dgm:pt modelId="{3C6F1965-A40A-4B54-8E5C-5FC0F1708F58}" type="pres">
      <dgm:prSet presAssocID="{8328C8AF-A0A5-4007-821F-BD3C8A310A96}" presName="FourNodes_3_text" presStyleLbl="node1" presStyleIdx="3" presStyleCnt="4">
        <dgm:presLayoutVars>
          <dgm:bulletEnabled val="1"/>
        </dgm:presLayoutVars>
      </dgm:prSet>
      <dgm:spPr/>
    </dgm:pt>
    <dgm:pt modelId="{73627B5F-4D02-49FB-BA1B-E4541029B0A9}" type="pres">
      <dgm:prSet presAssocID="{8328C8AF-A0A5-4007-821F-BD3C8A310A96}" presName="FourNodes_4_text" presStyleLbl="node1" presStyleIdx="3" presStyleCnt="4">
        <dgm:presLayoutVars>
          <dgm:bulletEnabled val="1"/>
        </dgm:presLayoutVars>
      </dgm:prSet>
      <dgm:spPr/>
    </dgm:pt>
  </dgm:ptLst>
  <dgm:cxnLst>
    <dgm:cxn modelId="{6C9C3110-C52B-4A09-B20F-B84D814547FB}" srcId="{8328C8AF-A0A5-4007-821F-BD3C8A310A96}" destId="{9741E386-3B31-49BA-9D68-14DF6E114109}" srcOrd="1" destOrd="0" parTransId="{F5A769AE-C17A-477D-B02A-DEEEFE82175F}" sibTransId="{0BB5370D-5963-4953-8277-C7567E2343EB}"/>
    <dgm:cxn modelId="{EB36EC21-B781-40B1-B8B2-F8B630169597}" srcId="{8328C8AF-A0A5-4007-821F-BD3C8A310A96}" destId="{0049086B-ED51-46FE-BFDB-CC9792F346EE}" srcOrd="0" destOrd="0" parTransId="{4F5E82C3-F123-478A-9C6E-BFA648A3B51E}" sibTransId="{82290C11-B686-4746-A233-5B36D7411A22}"/>
    <dgm:cxn modelId="{4A8CDE2C-C10A-45A8-9CED-88FEE0C03C6B}" type="presOf" srcId="{0049086B-ED51-46FE-BFDB-CC9792F346EE}" destId="{5A106AE6-46C0-4D76-A3B1-9F4C85ADA46E}" srcOrd="1" destOrd="0" presId="urn:microsoft.com/office/officeart/2005/8/layout/vProcess5"/>
    <dgm:cxn modelId="{0BA9AC45-C321-4A20-BE87-E3EF7BEF32AE}" type="presOf" srcId="{FD2A087B-F883-4A89-AAA2-C244F1353CDE}" destId="{C965BBCB-D048-4C45-82D3-8E3085FE114A}" srcOrd="0" destOrd="0" presId="urn:microsoft.com/office/officeart/2005/8/layout/vProcess5"/>
    <dgm:cxn modelId="{477E8C47-8B87-42A3-9D94-73B2B036EA6D}" type="presOf" srcId="{0049086B-ED51-46FE-BFDB-CC9792F346EE}" destId="{64D92653-CA94-4147-9DB1-4EF287A00F2F}" srcOrd="0" destOrd="0" presId="urn:microsoft.com/office/officeart/2005/8/layout/vProcess5"/>
    <dgm:cxn modelId="{4D882089-0A3F-4DB3-A6C1-6AFC1B138075}" type="presOf" srcId="{E65CF54E-4DFB-4043-8198-215815F151FF}" destId="{C35AE685-1AB7-455A-B82A-7AA72B57BCA4}" srcOrd="0" destOrd="0" presId="urn:microsoft.com/office/officeart/2005/8/layout/vProcess5"/>
    <dgm:cxn modelId="{E5A5FD90-4B4E-4117-9CD3-B54D6CEC013D}" type="presOf" srcId="{9741E386-3B31-49BA-9D68-14DF6E114109}" destId="{730B1267-1F70-4CB4-A829-C74B2C233A82}" srcOrd="0" destOrd="0" presId="urn:microsoft.com/office/officeart/2005/8/layout/vProcess5"/>
    <dgm:cxn modelId="{37DB5C94-65C0-4480-9DC9-0F8F3F7D0C02}" type="presOf" srcId="{0BB5370D-5963-4953-8277-C7567E2343EB}" destId="{4F3AF3BE-6930-4008-A5CB-10BBF2F3149D}" srcOrd="0" destOrd="0" presId="urn:microsoft.com/office/officeart/2005/8/layout/vProcess5"/>
    <dgm:cxn modelId="{8D51C7B7-C16C-4ACD-8A67-E49CEC7DBDA2}" srcId="{8328C8AF-A0A5-4007-821F-BD3C8A310A96}" destId="{E65CF54E-4DFB-4043-8198-215815F151FF}" srcOrd="3" destOrd="0" parTransId="{773CB21A-0CA4-42B1-BA94-BA4119393B15}" sibTransId="{75C74DA9-D76F-4BFF-969D-1BE358CAE677}"/>
    <dgm:cxn modelId="{BF2378BE-9D5D-4CC4-8994-64B59DB72FB7}" type="presOf" srcId="{9741E386-3B31-49BA-9D68-14DF6E114109}" destId="{BDBFB8C1-59B3-4D9B-B4E4-DFCE1EB0D93F}" srcOrd="1" destOrd="0" presId="urn:microsoft.com/office/officeart/2005/8/layout/vProcess5"/>
    <dgm:cxn modelId="{DA2810C3-A2F1-4D6C-9211-C76F082739D3}" type="presOf" srcId="{8328C8AF-A0A5-4007-821F-BD3C8A310A96}" destId="{5CFC69B3-7D8F-4799-84BA-B69FFD219B59}" srcOrd="0" destOrd="0" presId="urn:microsoft.com/office/officeart/2005/8/layout/vProcess5"/>
    <dgm:cxn modelId="{9CA8F8CE-1499-4FED-B121-ABB631FFC0B5}" type="presOf" srcId="{FD2A087B-F883-4A89-AAA2-C244F1353CDE}" destId="{3C6F1965-A40A-4B54-8E5C-5FC0F1708F58}" srcOrd="1" destOrd="0" presId="urn:microsoft.com/office/officeart/2005/8/layout/vProcess5"/>
    <dgm:cxn modelId="{8697DDE7-79B3-47DC-A61F-38572DF35D07}" type="presOf" srcId="{E65CF54E-4DFB-4043-8198-215815F151FF}" destId="{73627B5F-4D02-49FB-BA1B-E4541029B0A9}" srcOrd="1" destOrd="0" presId="urn:microsoft.com/office/officeart/2005/8/layout/vProcess5"/>
    <dgm:cxn modelId="{E53FE5E9-13D9-434F-83BB-FA14B8CA3B75}" type="presOf" srcId="{6C56DFAB-3522-421A-B12D-3D3F64B0A486}" destId="{792F67D2-2925-4A2F-9AAF-603754E1E352}" srcOrd="0" destOrd="0" presId="urn:microsoft.com/office/officeart/2005/8/layout/vProcess5"/>
    <dgm:cxn modelId="{B6FB79F1-8110-4A6F-B4E1-62AD08E608CE}" type="presOf" srcId="{82290C11-B686-4746-A233-5B36D7411A22}" destId="{F6A9CC5F-A3FD-4138-8A5B-00EECC609DAC}" srcOrd="0" destOrd="0" presId="urn:microsoft.com/office/officeart/2005/8/layout/vProcess5"/>
    <dgm:cxn modelId="{BF8B35F9-DD85-4940-91AD-5D278753979A}" srcId="{8328C8AF-A0A5-4007-821F-BD3C8A310A96}" destId="{FD2A087B-F883-4A89-AAA2-C244F1353CDE}" srcOrd="2" destOrd="0" parTransId="{52A71160-7F6A-45DE-8B8A-E1D05ACD3999}" sibTransId="{6C56DFAB-3522-421A-B12D-3D3F64B0A486}"/>
    <dgm:cxn modelId="{75E5C6AE-F850-4BE9-A484-8A7F77A9A6F1}" type="presParOf" srcId="{5CFC69B3-7D8F-4799-84BA-B69FFD219B59}" destId="{5EEB4C68-1DE2-42DC-BE3E-5F150C0E1C96}" srcOrd="0" destOrd="0" presId="urn:microsoft.com/office/officeart/2005/8/layout/vProcess5"/>
    <dgm:cxn modelId="{02CE060C-CDB6-47A5-88AE-1885C16F7850}" type="presParOf" srcId="{5CFC69B3-7D8F-4799-84BA-B69FFD219B59}" destId="{64D92653-CA94-4147-9DB1-4EF287A00F2F}" srcOrd="1" destOrd="0" presId="urn:microsoft.com/office/officeart/2005/8/layout/vProcess5"/>
    <dgm:cxn modelId="{0DD34979-CA99-4DDC-9F45-207706EB0814}" type="presParOf" srcId="{5CFC69B3-7D8F-4799-84BA-B69FFD219B59}" destId="{730B1267-1F70-4CB4-A829-C74B2C233A82}" srcOrd="2" destOrd="0" presId="urn:microsoft.com/office/officeart/2005/8/layout/vProcess5"/>
    <dgm:cxn modelId="{FD2B6FE2-8D1B-4CDE-96FF-86AE8EBBDC30}" type="presParOf" srcId="{5CFC69B3-7D8F-4799-84BA-B69FFD219B59}" destId="{C965BBCB-D048-4C45-82D3-8E3085FE114A}" srcOrd="3" destOrd="0" presId="urn:microsoft.com/office/officeart/2005/8/layout/vProcess5"/>
    <dgm:cxn modelId="{7FFFD2BE-1F3B-4E0C-8528-2B46AD7A9F53}" type="presParOf" srcId="{5CFC69B3-7D8F-4799-84BA-B69FFD219B59}" destId="{C35AE685-1AB7-455A-B82A-7AA72B57BCA4}" srcOrd="4" destOrd="0" presId="urn:microsoft.com/office/officeart/2005/8/layout/vProcess5"/>
    <dgm:cxn modelId="{EBF372F1-3241-461C-AE8E-44507E4E294D}" type="presParOf" srcId="{5CFC69B3-7D8F-4799-84BA-B69FFD219B59}" destId="{F6A9CC5F-A3FD-4138-8A5B-00EECC609DAC}" srcOrd="5" destOrd="0" presId="urn:microsoft.com/office/officeart/2005/8/layout/vProcess5"/>
    <dgm:cxn modelId="{90BA500F-4059-44DA-BE2E-CEF07DDBB106}" type="presParOf" srcId="{5CFC69B3-7D8F-4799-84BA-B69FFD219B59}" destId="{4F3AF3BE-6930-4008-A5CB-10BBF2F3149D}" srcOrd="6" destOrd="0" presId="urn:microsoft.com/office/officeart/2005/8/layout/vProcess5"/>
    <dgm:cxn modelId="{0BDD6D46-4AD9-4E02-BBD2-60315821489F}" type="presParOf" srcId="{5CFC69B3-7D8F-4799-84BA-B69FFD219B59}" destId="{792F67D2-2925-4A2F-9AAF-603754E1E352}" srcOrd="7" destOrd="0" presId="urn:microsoft.com/office/officeart/2005/8/layout/vProcess5"/>
    <dgm:cxn modelId="{6497AA22-AE46-4F24-A925-D9DDCF13530B}" type="presParOf" srcId="{5CFC69B3-7D8F-4799-84BA-B69FFD219B59}" destId="{5A106AE6-46C0-4D76-A3B1-9F4C85ADA46E}" srcOrd="8" destOrd="0" presId="urn:microsoft.com/office/officeart/2005/8/layout/vProcess5"/>
    <dgm:cxn modelId="{F3A5F804-4114-4AC2-99A2-D81E1722B518}" type="presParOf" srcId="{5CFC69B3-7D8F-4799-84BA-B69FFD219B59}" destId="{BDBFB8C1-59B3-4D9B-B4E4-DFCE1EB0D93F}" srcOrd="9" destOrd="0" presId="urn:microsoft.com/office/officeart/2005/8/layout/vProcess5"/>
    <dgm:cxn modelId="{0426E94F-89EC-4A94-8DF0-D39DF11B7AE1}" type="presParOf" srcId="{5CFC69B3-7D8F-4799-84BA-B69FFD219B59}" destId="{3C6F1965-A40A-4B54-8E5C-5FC0F1708F58}" srcOrd="10" destOrd="0" presId="urn:microsoft.com/office/officeart/2005/8/layout/vProcess5"/>
    <dgm:cxn modelId="{5A36EAB6-055C-4684-BFE7-AD4DAA0421B2}" type="presParOf" srcId="{5CFC69B3-7D8F-4799-84BA-B69FFD219B59}" destId="{73627B5F-4D02-49FB-BA1B-E4541029B0A9}"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6485E4-3B89-404B-AFBD-342BC61FF57E}" type="doc">
      <dgm:prSet loTypeId="urn:microsoft.com/office/officeart/2005/8/layout/hList7" loCatId="list" qsTypeId="urn:microsoft.com/office/officeart/2005/8/quickstyle/simple1" qsCatId="simple" csTypeId="urn:microsoft.com/office/officeart/2005/8/colors/colorful1" csCatId="colorful" phldr="1"/>
      <dgm:spPr/>
    </dgm:pt>
    <dgm:pt modelId="{E77D87AA-A71B-43A0-8415-3A4014352584}">
      <dgm:prSet phldrT="[Text]"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US" sz="3000"/>
            <a:t>Career Goals </a:t>
          </a:r>
          <a:r>
            <a:rPr lang="en-US" sz="2200"/>
            <a:t>(based on ‘assessments’)</a:t>
          </a:r>
        </a:p>
      </dgm:t>
    </dgm:pt>
    <dgm:pt modelId="{FB5A5853-B878-41BB-83AE-C464E5335A01}" type="parTrans" cxnId="{95DCE5FC-C797-411E-8368-A0F3164B3725}">
      <dgm:prSet/>
      <dgm:spPr/>
      <dgm:t>
        <a:bodyPr/>
        <a:lstStyle/>
        <a:p>
          <a:endParaRPr lang="en-US"/>
        </a:p>
      </dgm:t>
    </dgm:pt>
    <dgm:pt modelId="{090A79D7-1F28-4E1C-BA56-89067BE26421}" type="sibTrans" cxnId="{95DCE5FC-C797-411E-8368-A0F3164B3725}">
      <dgm:prSet/>
      <dgm:spPr/>
      <dgm:t>
        <a:bodyPr/>
        <a:lstStyle/>
        <a:p>
          <a:endParaRPr lang="en-US"/>
        </a:p>
      </dgm:t>
    </dgm:pt>
    <dgm:pt modelId="{84E0AAAB-7782-46E5-819E-4C68D571C2B0}">
      <dgm:prSet phldrT="[Text]" custT="1"/>
      <dgm:spPr>
        <a:solidFill>
          <a:srgbClr val="FBC639"/>
        </a:solidFill>
      </dgm:spPr>
      <dgm:t>
        <a:bodyPr/>
        <a:lstStyle/>
        <a:p>
          <a:r>
            <a:rPr lang="en-US" sz="2800"/>
            <a:t>Educational Goals</a:t>
          </a:r>
        </a:p>
        <a:p>
          <a:r>
            <a:rPr lang="en-US" sz="2800"/>
            <a:t>(MS/HS/PS)</a:t>
          </a:r>
        </a:p>
      </dgm:t>
    </dgm:pt>
    <dgm:pt modelId="{2244AC12-7DA1-4715-87F1-AE4365E755B9}" type="parTrans" cxnId="{1420055F-81E9-4D84-8B59-01D8BA994774}">
      <dgm:prSet/>
      <dgm:spPr/>
      <dgm:t>
        <a:bodyPr/>
        <a:lstStyle/>
        <a:p>
          <a:endParaRPr lang="en-US"/>
        </a:p>
      </dgm:t>
    </dgm:pt>
    <dgm:pt modelId="{B6616E3C-4CBB-464D-A886-605A84BC2BC5}" type="sibTrans" cxnId="{1420055F-81E9-4D84-8B59-01D8BA994774}">
      <dgm:prSet/>
      <dgm:spPr/>
      <dgm:t>
        <a:bodyPr/>
        <a:lstStyle/>
        <a:p>
          <a:endParaRPr lang="en-US"/>
        </a:p>
      </dgm:t>
    </dgm:pt>
    <dgm:pt modelId="{80D61534-ED90-4105-BBDE-06931D6C858B}">
      <dgm:prSet phldrT="[Text]" custT="1"/>
      <dgm:spPr>
        <a:solidFill>
          <a:srgbClr val="4D4D4D"/>
        </a:solidFill>
      </dgm:spPr>
      <dgm:t>
        <a:bodyPr/>
        <a:lstStyle/>
        <a:p>
          <a:r>
            <a:rPr lang="en-US" sz="2800"/>
            <a:t>Resumé or </a:t>
          </a:r>
          <a:r>
            <a:rPr lang="en-US" sz="2200"/>
            <a:t>Activity Log</a:t>
          </a:r>
        </a:p>
      </dgm:t>
    </dgm:pt>
    <dgm:pt modelId="{36B4C4DA-1CB8-4D6B-84AB-2977001DAAF0}" type="parTrans" cxnId="{B06E4030-9811-48A3-9988-791D1FB47E63}">
      <dgm:prSet/>
      <dgm:spPr/>
      <dgm:t>
        <a:bodyPr/>
        <a:lstStyle/>
        <a:p>
          <a:endParaRPr lang="en-US"/>
        </a:p>
      </dgm:t>
    </dgm:pt>
    <dgm:pt modelId="{98EC6D68-564A-466B-B3A1-6A889E410FF2}" type="sibTrans" cxnId="{B06E4030-9811-48A3-9988-791D1FB47E63}">
      <dgm:prSet/>
      <dgm:spPr/>
      <dgm:t>
        <a:bodyPr/>
        <a:lstStyle/>
        <a:p>
          <a:endParaRPr lang="en-US"/>
        </a:p>
      </dgm:t>
    </dgm:pt>
    <dgm:pt modelId="{58267537-E1C5-473E-95D0-8E814B8D5A9D}">
      <dgm:prSet phldrT="[Text]" custT="1"/>
      <dgm:spPr>
        <a:solidFill>
          <a:schemeClr val="accent4">
            <a:lumMod val="50000"/>
          </a:schemeClr>
        </a:solidFill>
      </dgm:spPr>
      <dgm:t>
        <a:bodyPr/>
        <a:lstStyle/>
        <a:p>
          <a:r>
            <a:rPr lang="en-US" sz="2800"/>
            <a:t>Course Taking Plan &amp; Grad Pathway</a:t>
          </a:r>
        </a:p>
      </dgm:t>
    </dgm:pt>
    <dgm:pt modelId="{EB2F0DCD-EDBA-480D-9A97-E2D584C05E5A}" type="parTrans" cxnId="{05913B8A-0859-4E9B-9236-9A3FDE14A6FB}">
      <dgm:prSet/>
      <dgm:spPr/>
      <dgm:t>
        <a:bodyPr/>
        <a:lstStyle/>
        <a:p>
          <a:endParaRPr lang="en-US"/>
        </a:p>
      </dgm:t>
    </dgm:pt>
    <dgm:pt modelId="{EDE17768-0D08-48E3-BD3D-945A01302BE5}" type="sibTrans" cxnId="{05913B8A-0859-4E9B-9236-9A3FDE14A6FB}">
      <dgm:prSet/>
      <dgm:spPr/>
      <dgm:t>
        <a:bodyPr/>
        <a:lstStyle/>
        <a:p>
          <a:endParaRPr lang="en-US"/>
        </a:p>
      </dgm:t>
    </dgm:pt>
    <dgm:pt modelId="{FE015E1E-C6BB-421A-9FF7-B29BCB1AFC97}">
      <dgm:prSet phldrT="[Text]" custT="1"/>
      <dgm:spPr>
        <a:solidFill>
          <a:srgbClr val="F4F1E4"/>
        </a:solidFill>
        <a:ln>
          <a:solidFill>
            <a:schemeClr val="bg1">
              <a:lumMod val="90000"/>
            </a:schemeClr>
          </a:solidFill>
        </a:ln>
      </dgm:spPr>
      <dgm:t>
        <a:bodyPr/>
        <a:lstStyle/>
        <a:p>
          <a:r>
            <a:rPr lang="en-US" sz="2800">
              <a:solidFill>
                <a:sysClr val="windowText" lastClr="000000"/>
              </a:solidFill>
            </a:rPr>
            <a:t>Financial Aid Information</a:t>
          </a:r>
        </a:p>
      </dgm:t>
    </dgm:pt>
    <dgm:pt modelId="{92071B45-AF3A-4A63-9ED5-63E42DD1A9C9}" type="parTrans" cxnId="{BE88D869-774F-417D-9E52-F967DAD6FD35}">
      <dgm:prSet/>
      <dgm:spPr/>
      <dgm:t>
        <a:bodyPr/>
        <a:lstStyle/>
        <a:p>
          <a:endParaRPr lang="en-US"/>
        </a:p>
      </dgm:t>
    </dgm:pt>
    <dgm:pt modelId="{BC33D591-CAB3-4085-9476-625C225D8007}" type="sibTrans" cxnId="{BE88D869-774F-417D-9E52-F967DAD6FD35}">
      <dgm:prSet/>
      <dgm:spPr/>
      <dgm:t>
        <a:bodyPr/>
        <a:lstStyle/>
        <a:p>
          <a:endParaRPr lang="en-US"/>
        </a:p>
      </dgm:t>
    </dgm:pt>
    <dgm:pt modelId="{A432C4A7-C52C-466C-B988-52289C298AF4}" type="pres">
      <dgm:prSet presAssocID="{1E6485E4-3B89-404B-AFBD-342BC61FF57E}" presName="Name0" presStyleCnt="0">
        <dgm:presLayoutVars>
          <dgm:dir/>
          <dgm:resizeHandles val="exact"/>
        </dgm:presLayoutVars>
      </dgm:prSet>
      <dgm:spPr/>
    </dgm:pt>
    <dgm:pt modelId="{5B21882D-97B2-4E4E-A413-A42F5FBAAEDB}" type="pres">
      <dgm:prSet presAssocID="{1E6485E4-3B89-404B-AFBD-342BC61FF57E}" presName="fgShape" presStyleLbl="fgShp" presStyleIdx="0" presStyleCnt="1" custScaleY="131049" custLinFactNeighborX="185" custLinFactNeighborY="19887">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pt>
    <dgm:pt modelId="{6A85C275-B6A1-4704-9CE8-C45812B6B248}" type="pres">
      <dgm:prSet presAssocID="{1E6485E4-3B89-404B-AFBD-342BC61FF57E}" presName="linComp" presStyleCnt="0"/>
      <dgm:spPr/>
    </dgm:pt>
    <dgm:pt modelId="{227527B5-8713-4CB9-967D-0A52D2557973}" type="pres">
      <dgm:prSet presAssocID="{E77D87AA-A71B-43A0-8415-3A4014352584}" presName="compNode" presStyleCnt="0"/>
      <dgm:spPr/>
    </dgm:pt>
    <dgm:pt modelId="{7E5BF1AF-9894-497C-AF7A-3A18CCF23341}" type="pres">
      <dgm:prSet presAssocID="{E77D87AA-A71B-43A0-8415-3A4014352584}" presName="bkgdShape" presStyleLbl="node1" presStyleIdx="0" presStyleCnt="5"/>
      <dgm:spPr/>
    </dgm:pt>
    <dgm:pt modelId="{138279AD-0860-4A9C-92DB-392E217B6BA4}" type="pres">
      <dgm:prSet presAssocID="{E77D87AA-A71B-43A0-8415-3A4014352584}" presName="nodeTx" presStyleLbl="node1" presStyleIdx="0" presStyleCnt="5">
        <dgm:presLayoutVars>
          <dgm:bulletEnabled val="1"/>
        </dgm:presLayoutVars>
      </dgm:prSet>
      <dgm:spPr/>
    </dgm:pt>
    <dgm:pt modelId="{6C9AD9B5-558D-4A51-8D84-5324DA98C4E9}" type="pres">
      <dgm:prSet presAssocID="{E77D87AA-A71B-43A0-8415-3A4014352584}" presName="invisiNode" presStyleLbl="node1" presStyleIdx="0" presStyleCnt="5"/>
      <dgm:spPr/>
    </dgm:pt>
    <dgm:pt modelId="{D4E5D348-B079-4E07-B43E-E02AF9AA68EE}" type="pres">
      <dgm:prSet presAssocID="{E77D87AA-A71B-43A0-8415-3A4014352584}" presName="imagNode"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dgm:spPr>
    </dgm:pt>
    <dgm:pt modelId="{1954E0B4-F872-4354-8415-AD60FA57BAF5}" type="pres">
      <dgm:prSet presAssocID="{090A79D7-1F28-4E1C-BA56-89067BE26421}" presName="sibTrans" presStyleLbl="sibTrans2D1" presStyleIdx="0" presStyleCnt="0"/>
      <dgm:spPr/>
    </dgm:pt>
    <dgm:pt modelId="{0E94AB99-84FF-4B68-A664-4FDBB3883B0F}" type="pres">
      <dgm:prSet presAssocID="{84E0AAAB-7782-46E5-819E-4C68D571C2B0}" presName="compNode" presStyleCnt="0"/>
      <dgm:spPr/>
    </dgm:pt>
    <dgm:pt modelId="{6BF72DA2-EA71-475E-87CE-53669EA6EBB0}" type="pres">
      <dgm:prSet presAssocID="{84E0AAAB-7782-46E5-819E-4C68D571C2B0}" presName="bkgdShape" presStyleLbl="node1" presStyleIdx="1" presStyleCnt="5"/>
      <dgm:spPr/>
    </dgm:pt>
    <dgm:pt modelId="{97768F83-DCF1-4F1B-97D3-F6928B548E89}" type="pres">
      <dgm:prSet presAssocID="{84E0AAAB-7782-46E5-819E-4C68D571C2B0}" presName="nodeTx" presStyleLbl="node1" presStyleIdx="1" presStyleCnt="5">
        <dgm:presLayoutVars>
          <dgm:bulletEnabled val="1"/>
        </dgm:presLayoutVars>
      </dgm:prSet>
      <dgm:spPr/>
    </dgm:pt>
    <dgm:pt modelId="{F4C5A744-380B-4665-831D-6778D134C9E2}" type="pres">
      <dgm:prSet presAssocID="{84E0AAAB-7782-46E5-819E-4C68D571C2B0}" presName="invisiNode" presStyleLbl="node1" presStyleIdx="1" presStyleCnt="5"/>
      <dgm:spPr/>
    </dgm:pt>
    <dgm:pt modelId="{46B59CA8-EC6D-4626-92C3-968594140C2F}" type="pres">
      <dgm:prSet presAssocID="{84E0AAAB-7782-46E5-819E-4C68D571C2B0}" presName="imagNode" presStyleLbl="fgImgPlace1" presStyleIdx="1" presStyleCnt="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0" b="-10000"/>
          </a:stretch>
        </a:blipFill>
      </dgm:spPr>
    </dgm:pt>
    <dgm:pt modelId="{04AC539D-0817-40B6-AC05-7998B3B0B94F}" type="pres">
      <dgm:prSet presAssocID="{B6616E3C-4CBB-464D-A886-605A84BC2BC5}" presName="sibTrans" presStyleLbl="sibTrans2D1" presStyleIdx="0" presStyleCnt="0"/>
      <dgm:spPr/>
    </dgm:pt>
    <dgm:pt modelId="{74D72283-DF71-42C8-949E-07972BE4F8A2}" type="pres">
      <dgm:prSet presAssocID="{58267537-E1C5-473E-95D0-8E814B8D5A9D}" presName="compNode" presStyleCnt="0"/>
      <dgm:spPr/>
    </dgm:pt>
    <dgm:pt modelId="{FDD76149-8A99-441D-9227-6FD75CED3331}" type="pres">
      <dgm:prSet presAssocID="{58267537-E1C5-473E-95D0-8E814B8D5A9D}" presName="bkgdShape" presStyleLbl="node1" presStyleIdx="2" presStyleCnt="5" custLinFactNeighborX="872" custLinFactNeighborY="-3587"/>
      <dgm:spPr/>
    </dgm:pt>
    <dgm:pt modelId="{9D5D20B7-60F1-4E42-A855-CE232B744CBE}" type="pres">
      <dgm:prSet presAssocID="{58267537-E1C5-473E-95D0-8E814B8D5A9D}" presName="nodeTx" presStyleLbl="node1" presStyleIdx="2" presStyleCnt="5">
        <dgm:presLayoutVars>
          <dgm:bulletEnabled val="1"/>
        </dgm:presLayoutVars>
      </dgm:prSet>
      <dgm:spPr/>
    </dgm:pt>
    <dgm:pt modelId="{DBD1AFB9-FAC9-4B0C-BD9E-F5252370C2AF}" type="pres">
      <dgm:prSet presAssocID="{58267537-E1C5-473E-95D0-8E814B8D5A9D}" presName="invisiNode" presStyleLbl="node1" presStyleIdx="2" presStyleCnt="5"/>
      <dgm:spPr/>
    </dgm:pt>
    <dgm:pt modelId="{88AE9A09-F298-49BF-BBFB-8D4B82F9F717}" type="pres">
      <dgm:prSet presAssocID="{58267537-E1C5-473E-95D0-8E814B8D5A9D}" presName="imagNode" presStyleLbl="fgImgPlace1"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dgm:spPr>
    </dgm:pt>
    <dgm:pt modelId="{5924C8E6-8810-4525-9317-D43360E5486F}" type="pres">
      <dgm:prSet presAssocID="{EDE17768-0D08-48E3-BD3D-945A01302BE5}" presName="sibTrans" presStyleLbl="sibTrans2D1" presStyleIdx="0" presStyleCnt="0"/>
      <dgm:spPr/>
    </dgm:pt>
    <dgm:pt modelId="{E67291BC-C14C-4AB3-BBCE-6A9BEEA2FA30}" type="pres">
      <dgm:prSet presAssocID="{80D61534-ED90-4105-BBDE-06931D6C858B}" presName="compNode" presStyleCnt="0"/>
      <dgm:spPr/>
    </dgm:pt>
    <dgm:pt modelId="{320BB09C-B398-484A-9937-F01015B49AAE}" type="pres">
      <dgm:prSet presAssocID="{80D61534-ED90-4105-BBDE-06931D6C858B}" presName="bkgdShape" presStyleLbl="node1" presStyleIdx="3" presStyleCnt="5"/>
      <dgm:spPr/>
    </dgm:pt>
    <dgm:pt modelId="{4B0F954D-8AF7-459E-B1C0-D7D830C502E7}" type="pres">
      <dgm:prSet presAssocID="{80D61534-ED90-4105-BBDE-06931D6C858B}" presName="nodeTx" presStyleLbl="node1" presStyleIdx="3" presStyleCnt="5">
        <dgm:presLayoutVars>
          <dgm:bulletEnabled val="1"/>
        </dgm:presLayoutVars>
      </dgm:prSet>
      <dgm:spPr/>
    </dgm:pt>
    <dgm:pt modelId="{48061E7C-791D-4678-897E-1F17EA4ABE64}" type="pres">
      <dgm:prSet presAssocID="{80D61534-ED90-4105-BBDE-06931D6C858B}" presName="invisiNode" presStyleLbl="node1" presStyleIdx="3" presStyleCnt="5"/>
      <dgm:spPr/>
    </dgm:pt>
    <dgm:pt modelId="{8309AC1B-2CC4-4A95-9F45-E66F28F1C4F0}" type="pres">
      <dgm:prSet presAssocID="{80D61534-ED90-4105-BBDE-06931D6C858B}" presName="imagNode" presStyleLbl="fgImgPlace1" presStyleIdx="3" presStyleCnt="5"/>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 modelId="{D2FAEFAA-F745-4C65-BD30-F26919C70A77}" type="pres">
      <dgm:prSet presAssocID="{98EC6D68-564A-466B-B3A1-6A889E410FF2}" presName="sibTrans" presStyleLbl="sibTrans2D1" presStyleIdx="0" presStyleCnt="0"/>
      <dgm:spPr/>
    </dgm:pt>
    <dgm:pt modelId="{B90F88AC-A120-4CC9-96E2-9174BEBBF897}" type="pres">
      <dgm:prSet presAssocID="{FE015E1E-C6BB-421A-9FF7-B29BCB1AFC97}" presName="compNode" presStyleCnt="0"/>
      <dgm:spPr/>
    </dgm:pt>
    <dgm:pt modelId="{DC41FF65-1E97-4555-8955-7FA1EADA046D}" type="pres">
      <dgm:prSet presAssocID="{FE015E1E-C6BB-421A-9FF7-B29BCB1AFC97}" presName="bkgdShape" presStyleLbl="node1" presStyleIdx="4" presStyleCnt="5"/>
      <dgm:spPr/>
    </dgm:pt>
    <dgm:pt modelId="{3D332FBC-6ED8-4D30-834E-5EA84B9B05A6}" type="pres">
      <dgm:prSet presAssocID="{FE015E1E-C6BB-421A-9FF7-B29BCB1AFC97}" presName="nodeTx" presStyleLbl="node1" presStyleIdx="4" presStyleCnt="5">
        <dgm:presLayoutVars>
          <dgm:bulletEnabled val="1"/>
        </dgm:presLayoutVars>
      </dgm:prSet>
      <dgm:spPr/>
    </dgm:pt>
    <dgm:pt modelId="{90657A7A-0835-41D1-AEEB-CD902869433E}" type="pres">
      <dgm:prSet presAssocID="{FE015E1E-C6BB-421A-9FF7-B29BCB1AFC97}" presName="invisiNode" presStyleLbl="node1" presStyleIdx="4" presStyleCnt="5"/>
      <dgm:spPr/>
    </dgm:pt>
    <dgm:pt modelId="{C669758B-336D-4D88-B949-2393FEBD9405}" type="pres">
      <dgm:prSet presAssocID="{FE015E1E-C6BB-421A-9FF7-B29BCB1AFC97}" presName="imagNode" presStyleLbl="fgImgPlace1"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45000" r="-45000"/>
          </a:stretch>
        </a:blipFill>
      </dgm:spPr>
    </dgm:pt>
  </dgm:ptLst>
  <dgm:cxnLst>
    <dgm:cxn modelId="{FD3F2409-A19F-4869-AD8F-1125637361C5}" type="presOf" srcId="{58267537-E1C5-473E-95D0-8E814B8D5A9D}" destId="{9D5D20B7-60F1-4E42-A855-CE232B744CBE}" srcOrd="1" destOrd="0" presId="urn:microsoft.com/office/officeart/2005/8/layout/hList7"/>
    <dgm:cxn modelId="{085B4F14-942F-48CD-A20E-45C6DDE76FD4}" type="presOf" srcId="{1E6485E4-3B89-404B-AFBD-342BC61FF57E}" destId="{A432C4A7-C52C-466C-B988-52289C298AF4}" srcOrd="0" destOrd="0" presId="urn:microsoft.com/office/officeart/2005/8/layout/hList7"/>
    <dgm:cxn modelId="{B06E4030-9811-48A3-9988-791D1FB47E63}" srcId="{1E6485E4-3B89-404B-AFBD-342BC61FF57E}" destId="{80D61534-ED90-4105-BBDE-06931D6C858B}" srcOrd="3" destOrd="0" parTransId="{36B4C4DA-1CB8-4D6B-84AB-2977001DAAF0}" sibTransId="{98EC6D68-564A-466B-B3A1-6A889E410FF2}"/>
    <dgm:cxn modelId="{1420055F-81E9-4D84-8B59-01D8BA994774}" srcId="{1E6485E4-3B89-404B-AFBD-342BC61FF57E}" destId="{84E0AAAB-7782-46E5-819E-4C68D571C2B0}" srcOrd="1" destOrd="0" parTransId="{2244AC12-7DA1-4715-87F1-AE4365E755B9}" sibTransId="{B6616E3C-4CBB-464D-A886-605A84BC2BC5}"/>
    <dgm:cxn modelId="{BE88D869-774F-417D-9E52-F967DAD6FD35}" srcId="{1E6485E4-3B89-404B-AFBD-342BC61FF57E}" destId="{FE015E1E-C6BB-421A-9FF7-B29BCB1AFC97}" srcOrd="4" destOrd="0" parTransId="{92071B45-AF3A-4A63-9ED5-63E42DD1A9C9}" sibTransId="{BC33D591-CAB3-4085-9476-625C225D8007}"/>
    <dgm:cxn modelId="{D6F9AB4A-20FD-4912-AE57-F0AE3B7AA78E}" type="presOf" srcId="{090A79D7-1F28-4E1C-BA56-89067BE26421}" destId="{1954E0B4-F872-4354-8415-AD60FA57BAF5}" srcOrd="0" destOrd="0" presId="urn:microsoft.com/office/officeart/2005/8/layout/hList7"/>
    <dgm:cxn modelId="{2B0D906E-2423-4529-8EEB-5BF735EB579D}" type="presOf" srcId="{E77D87AA-A71B-43A0-8415-3A4014352584}" destId="{138279AD-0860-4A9C-92DB-392E217B6BA4}" srcOrd="1" destOrd="0" presId="urn:microsoft.com/office/officeart/2005/8/layout/hList7"/>
    <dgm:cxn modelId="{05AE2057-0A50-4F9D-8A97-7C95CD5CA626}" type="presOf" srcId="{80D61534-ED90-4105-BBDE-06931D6C858B}" destId="{320BB09C-B398-484A-9937-F01015B49AAE}" srcOrd="0" destOrd="0" presId="urn:microsoft.com/office/officeart/2005/8/layout/hList7"/>
    <dgm:cxn modelId="{1503D179-C4C7-45E0-BBEE-EC9A6BA422CE}" type="presOf" srcId="{FE015E1E-C6BB-421A-9FF7-B29BCB1AFC97}" destId="{3D332FBC-6ED8-4D30-834E-5EA84B9B05A6}" srcOrd="1" destOrd="0" presId="urn:microsoft.com/office/officeart/2005/8/layout/hList7"/>
    <dgm:cxn modelId="{7A54C282-9343-4642-876A-46086BCE1E80}" type="presOf" srcId="{80D61534-ED90-4105-BBDE-06931D6C858B}" destId="{4B0F954D-8AF7-459E-B1C0-D7D830C502E7}" srcOrd="1" destOrd="0" presId="urn:microsoft.com/office/officeart/2005/8/layout/hList7"/>
    <dgm:cxn modelId="{05913B8A-0859-4E9B-9236-9A3FDE14A6FB}" srcId="{1E6485E4-3B89-404B-AFBD-342BC61FF57E}" destId="{58267537-E1C5-473E-95D0-8E814B8D5A9D}" srcOrd="2" destOrd="0" parTransId="{EB2F0DCD-EDBA-480D-9A97-E2D584C05E5A}" sibTransId="{EDE17768-0D08-48E3-BD3D-945A01302BE5}"/>
    <dgm:cxn modelId="{2DD17CA9-BC20-4152-9BEF-B1481C047E94}" type="presOf" srcId="{FE015E1E-C6BB-421A-9FF7-B29BCB1AFC97}" destId="{DC41FF65-1E97-4555-8955-7FA1EADA046D}" srcOrd="0" destOrd="0" presId="urn:microsoft.com/office/officeart/2005/8/layout/hList7"/>
    <dgm:cxn modelId="{BE4673C9-C859-40BC-9A00-4410F0326418}" type="presOf" srcId="{84E0AAAB-7782-46E5-819E-4C68D571C2B0}" destId="{97768F83-DCF1-4F1B-97D3-F6928B548E89}" srcOrd="1" destOrd="0" presId="urn:microsoft.com/office/officeart/2005/8/layout/hList7"/>
    <dgm:cxn modelId="{E4C5C4C9-71C4-4C55-8815-BD2FFB0E2A8B}" type="presOf" srcId="{B6616E3C-4CBB-464D-A886-605A84BC2BC5}" destId="{04AC539D-0817-40B6-AC05-7998B3B0B94F}" srcOrd="0" destOrd="0" presId="urn:microsoft.com/office/officeart/2005/8/layout/hList7"/>
    <dgm:cxn modelId="{077E76DA-77DC-4551-A7A1-779831FAC011}" type="presOf" srcId="{98EC6D68-564A-466B-B3A1-6A889E410FF2}" destId="{D2FAEFAA-F745-4C65-BD30-F26919C70A77}" srcOrd="0" destOrd="0" presId="urn:microsoft.com/office/officeart/2005/8/layout/hList7"/>
    <dgm:cxn modelId="{D3076EE1-E83F-4D2E-AD6A-E3DDC47BDF12}" type="presOf" srcId="{E77D87AA-A71B-43A0-8415-3A4014352584}" destId="{7E5BF1AF-9894-497C-AF7A-3A18CCF23341}" srcOrd="0" destOrd="0" presId="urn:microsoft.com/office/officeart/2005/8/layout/hList7"/>
    <dgm:cxn modelId="{27876FF3-5AC9-4A2B-AF4C-83A906CA869D}" type="presOf" srcId="{58267537-E1C5-473E-95D0-8E814B8D5A9D}" destId="{FDD76149-8A99-441D-9227-6FD75CED3331}" srcOrd="0" destOrd="0" presId="urn:microsoft.com/office/officeart/2005/8/layout/hList7"/>
    <dgm:cxn modelId="{B30721F5-FB6C-4C4D-8F47-64B40B041A48}" type="presOf" srcId="{EDE17768-0D08-48E3-BD3D-945A01302BE5}" destId="{5924C8E6-8810-4525-9317-D43360E5486F}" srcOrd="0" destOrd="0" presId="urn:microsoft.com/office/officeart/2005/8/layout/hList7"/>
    <dgm:cxn modelId="{579229FA-F765-411D-A27A-438A28B06A3E}" type="presOf" srcId="{84E0AAAB-7782-46E5-819E-4C68D571C2B0}" destId="{6BF72DA2-EA71-475E-87CE-53669EA6EBB0}" srcOrd="0" destOrd="0" presId="urn:microsoft.com/office/officeart/2005/8/layout/hList7"/>
    <dgm:cxn modelId="{95DCE5FC-C797-411E-8368-A0F3164B3725}" srcId="{1E6485E4-3B89-404B-AFBD-342BC61FF57E}" destId="{E77D87AA-A71B-43A0-8415-3A4014352584}" srcOrd="0" destOrd="0" parTransId="{FB5A5853-B878-41BB-83AE-C464E5335A01}" sibTransId="{090A79D7-1F28-4E1C-BA56-89067BE26421}"/>
    <dgm:cxn modelId="{3EEFF6CF-F519-46D1-913D-D5CA5B36233D}" type="presParOf" srcId="{A432C4A7-C52C-466C-B988-52289C298AF4}" destId="{5B21882D-97B2-4E4E-A413-A42F5FBAAEDB}" srcOrd="0" destOrd="0" presId="urn:microsoft.com/office/officeart/2005/8/layout/hList7"/>
    <dgm:cxn modelId="{FC449603-F6F9-4868-9C51-1A8A1FA1467D}" type="presParOf" srcId="{A432C4A7-C52C-466C-B988-52289C298AF4}" destId="{6A85C275-B6A1-4704-9CE8-C45812B6B248}" srcOrd="1" destOrd="0" presId="urn:microsoft.com/office/officeart/2005/8/layout/hList7"/>
    <dgm:cxn modelId="{B86E788D-B605-4467-AEEF-8160F5C55246}" type="presParOf" srcId="{6A85C275-B6A1-4704-9CE8-C45812B6B248}" destId="{227527B5-8713-4CB9-967D-0A52D2557973}" srcOrd="0" destOrd="0" presId="urn:microsoft.com/office/officeart/2005/8/layout/hList7"/>
    <dgm:cxn modelId="{A3AF14B5-1501-4E5D-A955-4E1165F8A745}" type="presParOf" srcId="{227527B5-8713-4CB9-967D-0A52D2557973}" destId="{7E5BF1AF-9894-497C-AF7A-3A18CCF23341}" srcOrd="0" destOrd="0" presId="urn:microsoft.com/office/officeart/2005/8/layout/hList7"/>
    <dgm:cxn modelId="{B681A14C-C8D9-41E9-91F1-A8270D47513F}" type="presParOf" srcId="{227527B5-8713-4CB9-967D-0A52D2557973}" destId="{138279AD-0860-4A9C-92DB-392E217B6BA4}" srcOrd="1" destOrd="0" presId="urn:microsoft.com/office/officeart/2005/8/layout/hList7"/>
    <dgm:cxn modelId="{1C068D86-8D8D-4B46-B0A4-193D410C37AE}" type="presParOf" srcId="{227527B5-8713-4CB9-967D-0A52D2557973}" destId="{6C9AD9B5-558D-4A51-8D84-5324DA98C4E9}" srcOrd="2" destOrd="0" presId="urn:microsoft.com/office/officeart/2005/8/layout/hList7"/>
    <dgm:cxn modelId="{1ECC6919-98A0-4927-AA53-A6188D00588C}" type="presParOf" srcId="{227527B5-8713-4CB9-967D-0A52D2557973}" destId="{D4E5D348-B079-4E07-B43E-E02AF9AA68EE}" srcOrd="3" destOrd="0" presId="urn:microsoft.com/office/officeart/2005/8/layout/hList7"/>
    <dgm:cxn modelId="{2B7131D5-BDBE-42CA-955C-B1731A2B90D0}" type="presParOf" srcId="{6A85C275-B6A1-4704-9CE8-C45812B6B248}" destId="{1954E0B4-F872-4354-8415-AD60FA57BAF5}" srcOrd="1" destOrd="0" presId="urn:microsoft.com/office/officeart/2005/8/layout/hList7"/>
    <dgm:cxn modelId="{B0381EEE-7303-43E6-B1F0-0E6EC0156DEE}" type="presParOf" srcId="{6A85C275-B6A1-4704-9CE8-C45812B6B248}" destId="{0E94AB99-84FF-4B68-A664-4FDBB3883B0F}" srcOrd="2" destOrd="0" presId="urn:microsoft.com/office/officeart/2005/8/layout/hList7"/>
    <dgm:cxn modelId="{5B745728-D08E-408F-B90C-23C41CDF381A}" type="presParOf" srcId="{0E94AB99-84FF-4B68-A664-4FDBB3883B0F}" destId="{6BF72DA2-EA71-475E-87CE-53669EA6EBB0}" srcOrd="0" destOrd="0" presId="urn:microsoft.com/office/officeart/2005/8/layout/hList7"/>
    <dgm:cxn modelId="{DDEB92DE-4E81-4F04-900B-9707CDB292DF}" type="presParOf" srcId="{0E94AB99-84FF-4B68-A664-4FDBB3883B0F}" destId="{97768F83-DCF1-4F1B-97D3-F6928B548E89}" srcOrd="1" destOrd="0" presId="urn:microsoft.com/office/officeart/2005/8/layout/hList7"/>
    <dgm:cxn modelId="{A70EB9A6-C3E7-445C-A8F4-1898ED351A6C}" type="presParOf" srcId="{0E94AB99-84FF-4B68-A664-4FDBB3883B0F}" destId="{F4C5A744-380B-4665-831D-6778D134C9E2}" srcOrd="2" destOrd="0" presId="urn:microsoft.com/office/officeart/2005/8/layout/hList7"/>
    <dgm:cxn modelId="{13048B2F-FA6D-4EE5-A3C9-1F124B621B82}" type="presParOf" srcId="{0E94AB99-84FF-4B68-A664-4FDBB3883B0F}" destId="{46B59CA8-EC6D-4626-92C3-968594140C2F}" srcOrd="3" destOrd="0" presId="urn:microsoft.com/office/officeart/2005/8/layout/hList7"/>
    <dgm:cxn modelId="{A7C6767D-743E-4E69-A851-2E0616ED6D7B}" type="presParOf" srcId="{6A85C275-B6A1-4704-9CE8-C45812B6B248}" destId="{04AC539D-0817-40B6-AC05-7998B3B0B94F}" srcOrd="3" destOrd="0" presId="urn:microsoft.com/office/officeart/2005/8/layout/hList7"/>
    <dgm:cxn modelId="{7F474DAC-D963-4BEB-83BE-E37AAF298BA9}" type="presParOf" srcId="{6A85C275-B6A1-4704-9CE8-C45812B6B248}" destId="{74D72283-DF71-42C8-949E-07972BE4F8A2}" srcOrd="4" destOrd="0" presId="urn:microsoft.com/office/officeart/2005/8/layout/hList7"/>
    <dgm:cxn modelId="{5F62B674-0906-4831-893C-350F7F731068}" type="presParOf" srcId="{74D72283-DF71-42C8-949E-07972BE4F8A2}" destId="{FDD76149-8A99-441D-9227-6FD75CED3331}" srcOrd="0" destOrd="0" presId="urn:microsoft.com/office/officeart/2005/8/layout/hList7"/>
    <dgm:cxn modelId="{90E6147E-07F2-464E-90FF-70AD71159600}" type="presParOf" srcId="{74D72283-DF71-42C8-949E-07972BE4F8A2}" destId="{9D5D20B7-60F1-4E42-A855-CE232B744CBE}" srcOrd="1" destOrd="0" presId="urn:microsoft.com/office/officeart/2005/8/layout/hList7"/>
    <dgm:cxn modelId="{0E29C509-5FAA-41DA-A4C1-C0B7AF76DAB8}" type="presParOf" srcId="{74D72283-DF71-42C8-949E-07972BE4F8A2}" destId="{DBD1AFB9-FAC9-4B0C-BD9E-F5252370C2AF}" srcOrd="2" destOrd="0" presId="urn:microsoft.com/office/officeart/2005/8/layout/hList7"/>
    <dgm:cxn modelId="{DC0E6DD0-8123-4139-B37C-3A5F429D7F00}" type="presParOf" srcId="{74D72283-DF71-42C8-949E-07972BE4F8A2}" destId="{88AE9A09-F298-49BF-BBFB-8D4B82F9F717}" srcOrd="3" destOrd="0" presId="urn:microsoft.com/office/officeart/2005/8/layout/hList7"/>
    <dgm:cxn modelId="{1750325C-BA82-4C1F-AC97-505B062234C5}" type="presParOf" srcId="{6A85C275-B6A1-4704-9CE8-C45812B6B248}" destId="{5924C8E6-8810-4525-9317-D43360E5486F}" srcOrd="5" destOrd="0" presId="urn:microsoft.com/office/officeart/2005/8/layout/hList7"/>
    <dgm:cxn modelId="{8095F37B-7584-4550-BE44-C287B7C777C2}" type="presParOf" srcId="{6A85C275-B6A1-4704-9CE8-C45812B6B248}" destId="{E67291BC-C14C-4AB3-BBCE-6A9BEEA2FA30}" srcOrd="6" destOrd="0" presId="urn:microsoft.com/office/officeart/2005/8/layout/hList7"/>
    <dgm:cxn modelId="{6C7A61C3-8BA4-48DF-806D-A1E599CAA33E}" type="presParOf" srcId="{E67291BC-C14C-4AB3-BBCE-6A9BEEA2FA30}" destId="{320BB09C-B398-484A-9937-F01015B49AAE}" srcOrd="0" destOrd="0" presId="urn:microsoft.com/office/officeart/2005/8/layout/hList7"/>
    <dgm:cxn modelId="{622512E1-2516-4891-A1A7-A20E39CC31F1}" type="presParOf" srcId="{E67291BC-C14C-4AB3-BBCE-6A9BEEA2FA30}" destId="{4B0F954D-8AF7-459E-B1C0-D7D830C502E7}" srcOrd="1" destOrd="0" presId="urn:microsoft.com/office/officeart/2005/8/layout/hList7"/>
    <dgm:cxn modelId="{D386DB5B-295A-4086-AEA9-7517371DCEBE}" type="presParOf" srcId="{E67291BC-C14C-4AB3-BBCE-6A9BEEA2FA30}" destId="{48061E7C-791D-4678-897E-1F17EA4ABE64}" srcOrd="2" destOrd="0" presId="urn:microsoft.com/office/officeart/2005/8/layout/hList7"/>
    <dgm:cxn modelId="{F5D9B60B-45F6-422A-8425-6400A11A1F3B}" type="presParOf" srcId="{E67291BC-C14C-4AB3-BBCE-6A9BEEA2FA30}" destId="{8309AC1B-2CC4-4A95-9F45-E66F28F1C4F0}" srcOrd="3" destOrd="0" presId="urn:microsoft.com/office/officeart/2005/8/layout/hList7"/>
    <dgm:cxn modelId="{9DE59AD3-62F1-4223-8ABE-2EF806A7D15C}" type="presParOf" srcId="{6A85C275-B6A1-4704-9CE8-C45812B6B248}" destId="{D2FAEFAA-F745-4C65-BD30-F26919C70A77}" srcOrd="7" destOrd="0" presId="urn:microsoft.com/office/officeart/2005/8/layout/hList7"/>
    <dgm:cxn modelId="{0582B9B4-C166-4479-935F-E056BE76B837}" type="presParOf" srcId="{6A85C275-B6A1-4704-9CE8-C45812B6B248}" destId="{B90F88AC-A120-4CC9-96E2-9174BEBBF897}" srcOrd="8" destOrd="0" presId="urn:microsoft.com/office/officeart/2005/8/layout/hList7"/>
    <dgm:cxn modelId="{5F3BF631-AB1A-4D7B-8CA2-B0EA5452E5C1}" type="presParOf" srcId="{B90F88AC-A120-4CC9-96E2-9174BEBBF897}" destId="{DC41FF65-1E97-4555-8955-7FA1EADA046D}" srcOrd="0" destOrd="0" presId="urn:microsoft.com/office/officeart/2005/8/layout/hList7"/>
    <dgm:cxn modelId="{9D599D0E-2D3C-4C37-BDF6-2254BEBDA7F0}" type="presParOf" srcId="{B90F88AC-A120-4CC9-96E2-9174BEBBF897}" destId="{3D332FBC-6ED8-4D30-834E-5EA84B9B05A6}" srcOrd="1" destOrd="0" presId="urn:microsoft.com/office/officeart/2005/8/layout/hList7"/>
    <dgm:cxn modelId="{51030A21-841F-446C-B799-098B2B764C33}" type="presParOf" srcId="{B90F88AC-A120-4CC9-96E2-9174BEBBF897}" destId="{90657A7A-0835-41D1-AEEB-CD902869433E}" srcOrd="2" destOrd="0" presId="urn:microsoft.com/office/officeart/2005/8/layout/hList7"/>
    <dgm:cxn modelId="{5DAAEA46-FE69-4013-8A85-C5B116333D9B}" type="presParOf" srcId="{B90F88AC-A120-4CC9-96E2-9174BEBBF897}" destId="{C669758B-336D-4D88-B949-2393FEBD9405}"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D92653-CA94-4147-9DB1-4EF287A00F2F}">
      <dsp:nvSpPr>
        <dsp:cNvPr id="0" name=""/>
        <dsp:cNvSpPr/>
      </dsp:nvSpPr>
      <dsp:spPr>
        <a:xfrm>
          <a:off x="0" y="0"/>
          <a:ext cx="9144000" cy="110617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400" kern="1200" dirty="0"/>
            <a:t>What is the HSBP?</a:t>
          </a:r>
        </a:p>
      </dsp:txBody>
      <dsp:txXfrm>
        <a:off x="32399" y="32399"/>
        <a:ext cx="7856880" cy="1041374"/>
      </dsp:txXfrm>
    </dsp:sp>
    <dsp:sp modelId="{730B1267-1F70-4CB4-A829-C74B2C233A82}">
      <dsp:nvSpPr>
        <dsp:cNvPr id="0" name=""/>
        <dsp:cNvSpPr/>
      </dsp:nvSpPr>
      <dsp:spPr>
        <a:xfrm>
          <a:off x="765810" y="1307295"/>
          <a:ext cx="9144000" cy="110617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Font typeface="Wingdings" panose="05000000000000000000" pitchFamily="2" charset="2"/>
            <a:buNone/>
          </a:pPr>
          <a:r>
            <a:rPr lang="en-US" sz="2400" kern="1200" dirty="0"/>
            <a:t>The Possible Future of High School &amp; Beyond Planning</a:t>
          </a:r>
        </a:p>
      </dsp:txBody>
      <dsp:txXfrm>
        <a:off x="798209" y="1339694"/>
        <a:ext cx="7594379" cy="1041374"/>
      </dsp:txXfrm>
    </dsp:sp>
    <dsp:sp modelId="{C965BBCB-D048-4C45-82D3-8E3085FE114A}">
      <dsp:nvSpPr>
        <dsp:cNvPr id="0" name=""/>
        <dsp:cNvSpPr/>
      </dsp:nvSpPr>
      <dsp:spPr>
        <a:xfrm>
          <a:off x="1520190" y="2614590"/>
          <a:ext cx="9144000" cy="110617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High School &amp; Beyond Planning in SchooLinks</a:t>
          </a:r>
        </a:p>
      </dsp:txBody>
      <dsp:txXfrm>
        <a:off x="1552589" y="2646989"/>
        <a:ext cx="7605809" cy="1041374"/>
      </dsp:txXfrm>
    </dsp:sp>
    <dsp:sp modelId="{C35AE685-1AB7-455A-B82A-7AA72B57BCA4}">
      <dsp:nvSpPr>
        <dsp:cNvPr id="0" name=""/>
        <dsp:cNvSpPr/>
      </dsp:nvSpPr>
      <dsp:spPr>
        <a:xfrm>
          <a:off x="2286000" y="3921886"/>
          <a:ext cx="9144000" cy="110617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t>Q&amp;A</a:t>
          </a:r>
        </a:p>
      </dsp:txBody>
      <dsp:txXfrm>
        <a:off x="2318399" y="3954285"/>
        <a:ext cx="7594379" cy="1041374"/>
      </dsp:txXfrm>
    </dsp:sp>
    <dsp:sp modelId="{F6A9CC5F-A3FD-4138-8A5B-00EECC609DAC}">
      <dsp:nvSpPr>
        <dsp:cNvPr id="0" name=""/>
        <dsp:cNvSpPr/>
      </dsp:nvSpPr>
      <dsp:spPr>
        <a:xfrm>
          <a:off x="8424987" y="847227"/>
          <a:ext cx="719012" cy="719012"/>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8586765" y="847227"/>
        <a:ext cx="395456" cy="541057"/>
      </dsp:txXfrm>
    </dsp:sp>
    <dsp:sp modelId="{4F3AF3BE-6930-4008-A5CB-10BBF2F3149D}">
      <dsp:nvSpPr>
        <dsp:cNvPr id="0" name=""/>
        <dsp:cNvSpPr/>
      </dsp:nvSpPr>
      <dsp:spPr>
        <a:xfrm>
          <a:off x="9190797" y="2154523"/>
          <a:ext cx="719012" cy="719012"/>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9352575" y="2154523"/>
        <a:ext cx="395456" cy="541057"/>
      </dsp:txXfrm>
    </dsp:sp>
    <dsp:sp modelId="{792F67D2-2925-4A2F-9AAF-603754E1E352}">
      <dsp:nvSpPr>
        <dsp:cNvPr id="0" name=""/>
        <dsp:cNvSpPr/>
      </dsp:nvSpPr>
      <dsp:spPr>
        <a:xfrm>
          <a:off x="9945177" y="3461818"/>
          <a:ext cx="719012" cy="719012"/>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10106955" y="3461818"/>
        <a:ext cx="395456" cy="5410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5BF1AF-9894-497C-AF7A-3A18CCF23341}">
      <dsp:nvSpPr>
        <dsp:cNvPr id="0" name=""/>
        <dsp:cNvSpPr/>
      </dsp:nvSpPr>
      <dsp:spPr>
        <a:xfrm>
          <a:off x="0" y="0"/>
          <a:ext cx="2251814" cy="4653002"/>
        </a:xfrm>
        <a:prstGeom prst="roundRect">
          <a:avLst>
            <a:gd name="adj" fmla="val 10000"/>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a:t>Career Goals </a:t>
          </a:r>
          <a:r>
            <a:rPr lang="en-US" sz="2200" kern="1200"/>
            <a:t>(based on ‘assessments’)</a:t>
          </a:r>
        </a:p>
      </dsp:txBody>
      <dsp:txXfrm>
        <a:off x="0" y="1861201"/>
        <a:ext cx="2251814" cy="1861201"/>
      </dsp:txXfrm>
    </dsp:sp>
    <dsp:sp modelId="{D4E5D348-B079-4E07-B43E-E02AF9AA68EE}">
      <dsp:nvSpPr>
        <dsp:cNvPr id="0" name=""/>
        <dsp:cNvSpPr/>
      </dsp:nvSpPr>
      <dsp:spPr>
        <a:xfrm>
          <a:off x="351182" y="279180"/>
          <a:ext cx="1549449" cy="1549449"/>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 r="-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BF72DA2-EA71-475E-87CE-53669EA6EBB0}">
      <dsp:nvSpPr>
        <dsp:cNvPr id="0" name=""/>
        <dsp:cNvSpPr/>
      </dsp:nvSpPr>
      <dsp:spPr>
        <a:xfrm>
          <a:off x="2319369" y="0"/>
          <a:ext cx="2251814" cy="4653002"/>
        </a:xfrm>
        <a:prstGeom prst="roundRect">
          <a:avLst>
            <a:gd name="adj" fmla="val 10000"/>
          </a:avLst>
        </a:prstGeom>
        <a:solidFill>
          <a:srgbClr val="FBC63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Educational Goals</a:t>
          </a:r>
        </a:p>
        <a:p>
          <a:pPr marL="0" lvl="0" indent="0" algn="ctr" defTabSz="1244600">
            <a:lnSpc>
              <a:spcPct val="90000"/>
            </a:lnSpc>
            <a:spcBef>
              <a:spcPct val="0"/>
            </a:spcBef>
            <a:spcAft>
              <a:spcPct val="35000"/>
            </a:spcAft>
            <a:buNone/>
          </a:pPr>
          <a:r>
            <a:rPr lang="en-US" sz="2800" kern="1200"/>
            <a:t>(MS/HS/PS)</a:t>
          </a:r>
        </a:p>
      </dsp:txBody>
      <dsp:txXfrm>
        <a:off x="2319369" y="1861201"/>
        <a:ext cx="2251814" cy="1861201"/>
      </dsp:txXfrm>
    </dsp:sp>
    <dsp:sp modelId="{46B59CA8-EC6D-4626-92C3-968594140C2F}">
      <dsp:nvSpPr>
        <dsp:cNvPr id="0" name=""/>
        <dsp:cNvSpPr/>
      </dsp:nvSpPr>
      <dsp:spPr>
        <a:xfrm>
          <a:off x="2670551" y="279180"/>
          <a:ext cx="1549449" cy="1549449"/>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0" b="-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D76149-8A99-441D-9227-6FD75CED3331}">
      <dsp:nvSpPr>
        <dsp:cNvPr id="0" name=""/>
        <dsp:cNvSpPr/>
      </dsp:nvSpPr>
      <dsp:spPr>
        <a:xfrm>
          <a:off x="4658373" y="0"/>
          <a:ext cx="2251814" cy="4653002"/>
        </a:xfrm>
        <a:prstGeom prst="roundRect">
          <a:avLst>
            <a:gd name="adj" fmla="val 10000"/>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Course Taking Plan &amp; Grad Pathway</a:t>
          </a:r>
        </a:p>
      </dsp:txBody>
      <dsp:txXfrm>
        <a:off x="4658373" y="1861201"/>
        <a:ext cx="2251814" cy="1861201"/>
      </dsp:txXfrm>
    </dsp:sp>
    <dsp:sp modelId="{88AE9A09-F298-49BF-BBFB-8D4B82F9F717}">
      <dsp:nvSpPr>
        <dsp:cNvPr id="0" name=""/>
        <dsp:cNvSpPr/>
      </dsp:nvSpPr>
      <dsp:spPr>
        <a:xfrm>
          <a:off x="4989920" y="279180"/>
          <a:ext cx="1549449" cy="1549449"/>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0BB09C-B398-484A-9937-F01015B49AAE}">
      <dsp:nvSpPr>
        <dsp:cNvPr id="0" name=""/>
        <dsp:cNvSpPr/>
      </dsp:nvSpPr>
      <dsp:spPr>
        <a:xfrm>
          <a:off x="6958107" y="0"/>
          <a:ext cx="2251814" cy="4653002"/>
        </a:xfrm>
        <a:prstGeom prst="roundRect">
          <a:avLst>
            <a:gd name="adj" fmla="val 10000"/>
          </a:avLst>
        </a:prstGeom>
        <a:solidFill>
          <a:srgbClr val="4D4D4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t>Resumé or </a:t>
          </a:r>
          <a:r>
            <a:rPr lang="en-US" sz="2200" kern="1200"/>
            <a:t>Activity Log</a:t>
          </a:r>
        </a:p>
      </dsp:txBody>
      <dsp:txXfrm>
        <a:off x="6958107" y="1861201"/>
        <a:ext cx="2251814" cy="1861201"/>
      </dsp:txXfrm>
    </dsp:sp>
    <dsp:sp modelId="{8309AC1B-2CC4-4A95-9F45-E66F28F1C4F0}">
      <dsp:nvSpPr>
        <dsp:cNvPr id="0" name=""/>
        <dsp:cNvSpPr/>
      </dsp:nvSpPr>
      <dsp:spPr>
        <a:xfrm>
          <a:off x="7309289" y="279180"/>
          <a:ext cx="1549449" cy="1549449"/>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41FF65-1E97-4555-8955-7FA1EADA046D}">
      <dsp:nvSpPr>
        <dsp:cNvPr id="0" name=""/>
        <dsp:cNvSpPr/>
      </dsp:nvSpPr>
      <dsp:spPr>
        <a:xfrm>
          <a:off x="9277476" y="0"/>
          <a:ext cx="2251814" cy="4653002"/>
        </a:xfrm>
        <a:prstGeom prst="roundRect">
          <a:avLst>
            <a:gd name="adj" fmla="val 10000"/>
          </a:avLst>
        </a:prstGeom>
        <a:solidFill>
          <a:srgbClr val="F4F1E4"/>
        </a:solidFill>
        <a:ln w="12700" cap="flat" cmpd="sng" algn="ctr">
          <a:solidFill>
            <a:schemeClr val="bg1">
              <a:lumMod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a:solidFill>
                <a:sysClr val="windowText" lastClr="000000"/>
              </a:solidFill>
            </a:rPr>
            <a:t>Financial Aid Information</a:t>
          </a:r>
        </a:p>
      </dsp:txBody>
      <dsp:txXfrm>
        <a:off x="9277476" y="1861201"/>
        <a:ext cx="2251814" cy="1861201"/>
      </dsp:txXfrm>
    </dsp:sp>
    <dsp:sp modelId="{C669758B-336D-4D88-B949-2393FEBD9405}">
      <dsp:nvSpPr>
        <dsp:cNvPr id="0" name=""/>
        <dsp:cNvSpPr/>
      </dsp:nvSpPr>
      <dsp:spPr>
        <a:xfrm>
          <a:off x="9628658" y="279180"/>
          <a:ext cx="1549449" cy="1549449"/>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45000" r="-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21882D-97B2-4E4E-A413-A42F5FBAAEDB}">
      <dsp:nvSpPr>
        <dsp:cNvPr id="0" name=""/>
        <dsp:cNvSpPr/>
      </dsp:nvSpPr>
      <dsp:spPr>
        <a:xfrm>
          <a:off x="480794" y="3738345"/>
          <a:ext cx="10606947" cy="914657"/>
        </a:xfrm>
        <a:prstGeom prst="leftRightArrow">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028440" cy="351737"/>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5265809" y="1"/>
            <a:ext cx="4028440" cy="351737"/>
          </a:xfrm>
          <a:prstGeom prst="rect">
            <a:avLst/>
          </a:prstGeom>
        </p:spPr>
        <p:txBody>
          <a:bodyPr vert="horz" lIns="93177" tIns="46589" rIns="93177" bIns="46589" rtlCol="0"/>
          <a:lstStyle>
            <a:lvl1pPr algn="r">
              <a:defRPr sz="1200"/>
            </a:lvl1pPr>
          </a:lstStyle>
          <a:p>
            <a:fld id="{6016D592-4A96-464D-97BB-C1155A6EDD23}" type="datetimeFigureOut">
              <a:rPr lang="en-US" smtClean="0"/>
              <a:t>5/20/2025</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77" tIns="46589" rIns="93177" bIns="46589" rtlCol="0" anchor="b"/>
          <a:lstStyle>
            <a:lvl1pPr algn="r">
              <a:defRPr sz="1200"/>
            </a:lvl1pPr>
          </a:lstStyle>
          <a:p>
            <a:fld id="{1FAC6CE7-47D0-436D-BEBB-033EE908532A}" type="slidenum">
              <a:rPr lang="en-US" smtClean="0"/>
              <a:t>‹#›</a:t>
            </a:fld>
            <a:endParaRPr lang="en-US"/>
          </a:p>
        </p:txBody>
      </p:sp>
    </p:spTree>
    <p:extLst>
      <p:ext uri="{BB962C8B-B14F-4D97-AF65-F5344CB8AC3E}">
        <p14:creationId xmlns:p14="http://schemas.microsoft.com/office/powerpoint/2010/main" val="2460938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AC6CE7-47D0-436D-BEBB-033EE908532A}" type="slidenum">
              <a:rPr lang="en-US" smtClean="0"/>
              <a:t>1</a:t>
            </a:fld>
            <a:endParaRPr lang="en-US"/>
          </a:p>
        </p:txBody>
      </p:sp>
    </p:spTree>
    <p:extLst>
      <p:ext uri="{BB962C8B-B14F-4D97-AF65-F5344CB8AC3E}">
        <p14:creationId xmlns:p14="http://schemas.microsoft.com/office/powerpoint/2010/main" val="925847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4ea211dfb0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34ea211dfb0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41588cb1bf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341588cb1bf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555166-C10F-4FD4-B995-94750023EE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967886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1FAC6CE7-47D0-436D-BEBB-033EE908532A}"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rPr>
              <a:pPr marL="0" marR="0" lvl="0" indent="0" algn="r" defTabSz="931774"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2196138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71CD1C34-72C1-4C67-AAFF-0B8CE9936A77}" type="slidenum">
              <a:rPr lang="en-US">
                <a:solidFill>
                  <a:prstClr val="black"/>
                </a:solidFill>
                <a:latin typeface="Calibri" panose="020F0502020204030204"/>
              </a:rPr>
              <a:pPr defTabSz="931774">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992082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AC6CE7-47D0-436D-BEBB-033EE908532A}"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57794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4"/>
        <p:cNvGrpSpPr/>
        <p:nvPr/>
      </p:nvGrpSpPr>
      <p:grpSpPr>
        <a:xfrm>
          <a:off x="0" y="0"/>
          <a:ext cx="0" cy="0"/>
          <a:chOff x="0" y="0"/>
          <a:chExt cx="0" cy="0"/>
        </a:xfrm>
      </p:grpSpPr>
      <p:sp>
        <p:nvSpPr>
          <p:cNvPr id="2485" name="Google Shape;2485;p61:notes"/>
          <p:cNvSpPr>
            <a:spLocks noGrp="1" noRot="1" noChangeAspect="1"/>
          </p:cNvSpPr>
          <p:nvPr>
            <p:ph type="sldImg" idx="2"/>
          </p:nvPr>
        </p:nvSpPr>
        <p:spPr>
          <a:xfrm>
            <a:off x="2724150" y="912813"/>
            <a:ext cx="4394200" cy="24717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6" name="Google Shape;2486;p61:notes"/>
          <p:cNvSpPr txBox="1">
            <a:spLocks noGrp="1"/>
          </p:cNvSpPr>
          <p:nvPr>
            <p:ph type="body" idx="1"/>
          </p:nvPr>
        </p:nvSpPr>
        <p:spPr>
          <a:xfrm>
            <a:off x="984176" y="3521688"/>
            <a:ext cx="7873400" cy="2881382"/>
          </a:xfrm>
          <a:prstGeom prst="rect">
            <a:avLst/>
          </a:prstGeom>
          <a:noFill/>
          <a:ln>
            <a:noFill/>
          </a:ln>
        </p:spPr>
        <p:txBody>
          <a:bodyPr spcFirstLastPara="1" wrap="square" lIns="97839" tIns="48907" rIns="97839" bIns="48907" anchor="t" anchorCtr="0">
            <a:noAutofit/>
          </a:bodyPr>
          <a:lstStyle/>
          <a:p>
            <a:r>
              <a:rPr lang="en-US"/>
              <a:t> </a:t>
            </a:r>
            <a:endParaRPr lang="en-US">
              <a:cs typeface="Calibri"/>
            </a:endParaRPr>
          </a:p>
        </p:txBody>
      </p:sp>
      <p:sp>
        <p:nvSpPr>
          <p:cNvPr id="2487" name="Google Shape;2487;p61:notes"/>
          <p:cNvSpPr txBox="1">
            <a:spLocks noGrp="1"/>
          </p:cNvSpPr>
          <p:nvPr>
            <p:ph type="sldNum" idx="12"/>
          </p:nvPr>
        </p:nvSpPr>
        <p:spPr>
          <a:xfrm>
            <a:off x="5574718" y="6950635"/>
            <a:ext cx="4264758" cy="367160"/>
          </a:xfrm>
          <a:prstGeom prst="rect">
            <a:avLst/>
          </a:prstGeom>
          <a:noFill/>
          <a:ln>
            <a:noFill/>
          </a:ln>
        </p:spPr>
        <p:txBody>
          <a:bodyPr spcFirstLastPara="1" wrap="square" lIns="97839" tIns="48907" rIns="97839" bIns="48907" anchor="b" anchorCtr="0">
            <a:noAutofit/>
          </a:bodyPr>
          <a:lstStyle/>
          <a:p>
            <a:pPr marL="0" marR="0" lvl="0" indent="0" algn="r" defTabSz="949478"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49478"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555166-C10F-4FD4-B995-94750023EEA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948943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fld id="{60E6CB3C-2547-417C-AB4C-E6D5E4F75518}" type="slidenum">
              <a:rPr lang="en-US">
                <a:solidFill>
                  <a:prstClr val="black"/>
                </a:solidFill>
                <a:latin typeface="Calibri" panose="020F0502020204030204"/>
              </a:rPr>
              <a:pPr defTabSz="931774"/>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1652391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7.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7.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8.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9.xml"/><Relationship Id="rId4" Type="http://schemas.openxmlformats.org/officeDocument/2006/relationships/image" Target="../media/image4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3.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5D386E17-F8CF-47AF-AE3A-C26E89DB1DB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589962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Main Title+ SubTitle+Number">
    <p:spTree>
      <p:nvGrpSpPr>
        <p:cNvPr id="1" name=""/>
        <p:cNvGrpSpPr/>
        <p:nvPr/>
      </p:nvGrpSpPr>
      <p:grpSpPr>
        <a:xfrm>
          <a:off x="0" y="0"/>
          <a:ext cx="0" cy="0"/>
          <a:chOff x="0" y="0"/>
          <a:chExt cx="0" cy="0"/>
        </a:xfrm>
      </p:grpSpPr>
      <p:sp>
        <p:nvSpPr>
          <p:cNvPr id="6" name="Rectangle 5"/>
          <p:cNvSpPr/>
          <p:nvPr userDrawn="1"/>
        </p:nvSpPr>
        <p:spPr>
          <a:xfrm>
            <a:off x="1221435"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Picture Placeholder 7"/>
          <p:cNvSpPr>
            <a:spLocks noGrp="1"/>
          </p:cNvSpPr>
          <p:nvPr>
            <p:ph type="pic" sz="quarter" idx="29" hasCustomPrompt="1"/>
          </p:nvPr>
        </p:nvSpPr>
        <p:spPr>
          <a:xfrm>
            <a:off x="1318564"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8" name="Rectangle 7"/>
          <p:cNvSpPr/>
          <p:nvPr userDrawn="1"/>
        </p:nvSpPr>
        <p:spPr>
          <a:xfrm>
            <a:off x="3681895"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Picture Placeholder 7"/>
          <p:cNvSpPr>
            <a:spLocks noGrp="1"/>
          </p:cNvSpPr>
          <p:nvPr>
            <p:ph type="pic" sz="quarter" idx="31" hasCustomPrompt="1"/>
          </p:nvPr>
        </p:nvSpPr>
        <p:spPr>
          <a:xfrm>
            <a:off x="3779024"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10" name="Rectangle 9"/>
          <p:cNvSpPr/>
          <p:nvPr userDrawn="1"/>
        </p:nvSpPr>
        <p:spPr>
          <a:xfrm>
            <a:off x="6500611"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Picture Placeholder 7"/>
          <p:cNvSpPr>
            <a:spLocks noGrp="1"/>
          </p:cNvSpPr>
          <p:nvPr>
            <p:ph type="pic" sz="quarter" idx="35" hasCustomPrompt="1"/>
          </p:nvPr>
        </p:nvSpPr>
        <p:spPr>
          <a:xfrm>
            <a:off x="6597740"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12" name="Rectangle 11"/>
          <p:cNvSpPr/>
          <p:nvPr userDrawn="1"/>
        </p:nvSpPr>
        <p:spPr>
          <a:xfrm>
            <a:off x="8961071"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Picture Placeholder 7"/>
          <p:cNvSpPr>
            <a:spLocks noGrp="1"/>
          </p:cNvSpPr>
          <p:nvPr>
            <p:ph type="pic" sz="quarter" idx="39" hasCustomPrompt="1"/>
          </p:nvPr>
        </p:nvSpPr>
        <p:spPr>
          <a:xfrm>
            <a:off x="9058200"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18" name="Rectangle 17"/>
          <p:cNvSpPr/>
          <p:nvPr userDrawn="1"/>
        </p:nvSpPr>
        <p:spPr>
          <a:xfrm>
            <a:off x="1221435"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Picture Placeholder 7"/>
          <p:cNvSpPr>
            <a:spLocks noGrp="1"/>
          </p:cNvSpPr>
          <p:nvPr>
            <p:ph type="pic" sz="quarter" idx="40" hasCustomPrompt="1"/>
          </p:nvPr>
        </p:nvSpPr>
        <p:spPr>
          <a:xfrm>
            <a:off x="1318564"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20" name="Rectangle 19"/>
          <p:cNvSpPr/>
          <p:nvPr userDrawn="1"/>
        </p:nvSpPr>
        <p:spPr>
          <a:xfrm>
            <a:off x="3681895"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7"/>
          <p:cNvSpPr>
            <a:spLocks noGrp="1"/>
          </p:cNvSpPr>
          <p:nvPr>
            <p:ph type="pic" sz="quarter" idx="41" hasCustomPrompt="1"/>
          </p:nvPr>
        </p:nvSpPr>
        <p:spPr>
          <a:xfrm>
            <a:off x="3779024"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24" name="Rectangle 23"/>
          <p:cNvSpPr/>
          <p:nvPr userDrawn="1"/>
        </p:nvSpPr>
        <p:spPr>
          <a:xfrm>
            <a:off x="6500611"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Picture Placeholder 7"/>
          <p:cNvSpPr>
            <a:spLocks noGrp="1"/>
          </p:cNvSpPr>
          <p:nvPr>
            <p:ph type="pic" sz="quarter" idx="42" hasCustomPrompt="1"/>
          </p:nvPr>
        </p:nvSpPr>
        <p:spPr>
          <a:xfrm>
            <a:off x="6597740"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26" name="Rectangle 25"/>
          <p:cNvSpPr/>
          <p:nvPr userDrawn="1"/>
        </p:nvSpPr>
        <p:spPr>
          <a:xfrm>
            <a:off x="8961071"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Picture Placeholder 7"/>
          <p:cNvSpPr>
            <a:spLocks noGrp="1"/>
          </p:cNvSpPr>
          <p:nvPr>
            <p:ph type="pic" sz="quarter" idx="43" hasCustomPrompt="1"/>
          </p:nvPr>
        </p:nvSpPr>
        <p:spPr>
          <a:xfrm>
            <a:off x="9058200"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pic>
        <p:nvPicPr>
          <p:cNvPr id="2" name="Picture 1" title="OSPI logo">
            <a:extLst>
              <a:ext uri="{FF2B5EF4-FFF2-40B4-BE49-F238E27FC236}">
                <a16:creationId xmlns:a16="http://schemas.microsoft.com/office/drawing/2014/main" id="{B2A4D2B1-EBFD-59BD-551D-A01B1EC22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3" name="Date Placeholder 3">
            <a:extLst>
              <a:ext uri="{FF2B5EF4-FFF2-40B4-BE49-F238E27FC236}">
                <a16:creationId xmlns:a16="http://schemas.microsoft.com/office/drawing/2014/main" id="{D147592A-9DE1-31D3-525D-CFA4E6E737D8}"/>
              </a:ext>
            </a:extLst>
          </p:cNvPr>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4" name="Slide Number Placeholder 4">
            <a:extLst>
              <a:ext uri="{FF2B5EF4-FFF2-40B4-BE49-F238E27FC236}">
                <a16:creationId xmlns:a16="http://schemas.microsoft.com/office/drawing/2014/main" id="{435CB342-E3AE-D7BA-5DAE-8959965A3E8E}"/>
              </a:ext>
            </a:extLst>
          </p:cNvPr>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5" name="Footer Placeholder 5">
            <a:extLst>
              <a:ext uri="{FF2B5EF4-FFF2-40B4-BE49-F238E27FC236}">
                <a16:creationId xmlns:a16="http://schemas.microsoft.com/office/drawing/2014/main" id="{E40BCD8B-7A99-DF7F-E568-80562A32E889}"/>
              </a:ext>
            </a:extLst>
          </p:cNvPr>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94396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2500"/>
                            </p:stCondLst>
                            <p:childTnLst>
                              <p:par>
                                <p:cTn id="35" presetID="53"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par>
                          <p:cTn id="40" fill="hold">
                            <p:stCondLst>
                              <p:cond delay="3000"/>
                            </p:stCondLst>
                            <p:childTnLst>
                              <p:par>
                                <p:cTn id="41" presetID="53"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500"/>
                            </p:stCondLst>
                            <p:childTnLst>
                              <p:par>
                                <p:cTn id="47" presetID="53"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4000"/>
                            </p:stCondLst>
                            <p:childTnLst>
                              <p:par>
                                <p:cTn id="53" presetID="53"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par>
                          <p:cTn id="58" fill="hold">
                            <p:stCondLst>
                              <p:cond delay="4500"/>
                            </p:stCondLst>
                            <p:childTnLst>
                              <p:par>
                                <p:cTn id="59" presetID="53" presetClass="entr" presetSubtype="0"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5000"/>
                            </p:stCondLst>
                            <p:childTnLst>
                              <p:par>
                                <p:cTn id="65" presetID="53"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childTnLst>
                          </p:cTn>
                        </p:par>
                        <p:par>
                          <p:cTn id="70" fill="hold">
                            <p:stCondLst>
                              <p:cond delay="5500"/>
                            </p:stCondLst>
                            <p:childTnLst>
                              <p:par>
                                <p:cTn id="71" presetID="53" presetClass="entr" presetSubtype="0"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childTnLst>
                          </p:cTn>
                        </p:par>
                        <p:par>
                          <p:cTn id="76" fill="hold">
                            <p:stCondLst>
                              <p:cond delay="6000"/>
                            </p:stCondLst>
                            <p:childTnLst>
                              <p:par>
                                <p:cTn id="77" presetID="53" presetClass="entr" presetSubtype="0"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childTnLst>
                          </p:cTn>
                        </p:par>
                        <p:par>
                          <p:cTn id="82" fill="hold">
                            <p:stCondLst>
                              <p:cond delay="6500"/>
                            </p:stCondLst>
                            <p:childTnLst>
                              <p:par>
                                <p:cTn id="83" presetID="53" presetClass="entr" presetSubtype="0"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childTnLst>
                          </p:cTn>
                        </p:par>
                        <p:par>
                          <p:cTn id="88" fill="hold">
                            <p:stCondLst>
                              <p:cond delay="7000"/>
                            </p:stCondLst>
                            <p:childTnLst>
                              <p:par>
                                <p:cTn id="89" presetID="53" presetClass="entr" presetSubtype="0" fill="hold" grpId="0" nodeType="after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childTnLst>
                          </p:cTn>
                        </p:par>
                        <p:par>
                          <p:cTn id="94" fill="hold">
                            <p:stCondLst>
                              <p:cond delay="7500"/>
                            </p:stCondLst>
                            <p:childTnLst>
                              <p:par>
                                <p:cTn id="95" presetID="53" presetClass="entr" presetSubtype="0" fill="hold" grpId="0" nodeType="after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fltVal val="0"/>
                                          </p:val>
                                        </p:tav>
                                        <p:tav tm="100000">
                                          <p:val>
                                            <p:strVal val="#ppt_w"/>
                                          </p:val>
                                        </p:tav>
                                      </p:tavLst>
                                    </p:anim>
                                    <p:anim calcmode="lin" valueType="num">
                                      <p:cBhvr>
                                        <p:cTn id="98" dur="500" fill="hold"/>
                                        <p:tgtEl>
                                          <p:spTgt spid="27"/>
                                        </p:tgtEl>
                                        <p:attrNameLst>
                                          <p:attrName>ppt_h</p:attrName>
                                        </p:attrNameLst>
                                      </p:cBhvr>
                                      <p:tavLst>
                                        <p:tav tm="0">
                                          <p:val>
                                            <p:fltVal val="0"/>
                                          </p:val>
                                        </p:tav>
                                        <p:tav tm="100000">
                                          <p:val>
                                            <p:strVal val="#ppt_h"/>
                                          </p:val>
                                        </p:tav>
                                      </p:tavLst>
                                    </p:anim>
                                    <p:animEffect transition="in" filter="fade">
                                      <p:cBhvr>
                                        <p:cTn id="9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8" grpId="0" animBg="1"/>
      <p:bldP spid="19" grpId="0" animBg="1"/>
      <p:bldP spid="20" grpId="0" animBg="1"/>
      <p:bldP spid="21" grpId="0" animBg="1"/>
      <p:bldP spid="24" grpId="0" animBg="1"/>
      <p:bldP spid="25" grpId="0" animBg="1"/>
      <p:bldP spid="26" grpId="0" animBg="1"/>
      <p:bldP spid="27" grpId="0" animBg="1"/>
    </p:bld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73"/>
        <p:cNvGrpSpPr/>
        <p:nvPr/>
      </p:nvGrpSpPr>
      <p:grpSpPr>
        <a:xfrm>
          <a:off x="0" y="0"/>
          <a:ext cx="0" cy="0"/>
          <a:chOff x="0" y="0"/>
          <a:chExt cx="0" cy="0"/>
        </a:xfrm>
      </p:grpSpPr>
      <p:sp>
        <p:nvSpPr>
          <p:cNvPr id="74" name="Google Shape;74;p9"/>
          <p:cNvSpPr txBox="1">
            <a:spLocks noGrp="1"/>
          </p:cNvSpPr>
          <p:nvPr>
            <p:ph type="title"/>
          </p:nvPr>
        </p:nvSpPr>
        <p:spPr>
          <a:xfrm>
            <a:off x="839788"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5" name="Google Shape;75;p9"/>
          <p:cNvSpPr txBox="1">
            <a:spLocks noGrp="1"/>
          </p:cNvSpPr>
          <p:nvPr>
            <p:ph type="body" idx="1"/>
          </p:nvPr>
        </p:nvSpPr>
        <p:spPr>
          <a:xfrm>
            <a:off x="839788" y="1681163"/>
            <a:ext cx="5157600" cy="824000"/>
          </a:xfrm>
          <a:prstGeom prst="rect">
            <a:avLst/>
          </a:prstGeom>
          <a:noFill/>
          <a:ln>
            <a:noFill/>
          </a:ln>
        </p:spPr>
        <p:txBody>
          <a:bodyPr spcFirstLastPara="1" wrap="square" lIns="68575" tIns="34275" rIns="68575" bIns="34275" anchor="b" anchorCtr="0">
            <a:normAutofit/>
          </a:bodyPr>
          <a:lstStyle>
            <a:lvl1pPr marL="609570" lvl="0" indent="-304784" algn="l">
              <a:lnSpc>
                <a:spcPct val="90000"/>
              </a:lnSpc>
              <a:spcBef>
                <a:spcPts val="1067"/>
              </a:spcBef>
              <a:spcAft>
                <a:spcPts val="0"/>
              </a:spcAft>
              <a:buClr>
                <a:schemeClr val="dk1"/>
              </a:buClr>
              <a:buSzPts val="1800"/>
              <a:buNone/>
              <a:defRPr sz="2400" b="1"/>
            </a:lvl1pPr>
            <a:lvl2pPr marL="1219140" lvl="1" indent="-304784" algn="l">
              <a:lnSpc>
                <a:spcPct val="90000"/>
              </a:lnSpc>
              <a:spcBef>
                <a:spcPts val="533"/>
              </a:spcBef>
              <a:spcAft>
                <a:spcPts val="0"/>
              </a:spcAft>
              <a:buClr>
                <a:schemeClr val="dk1"/>
              </a:buClr>
              <a:buSzPts val="1500"/>
              <a:buNone/>
              <a:defRPr sz="2000" b="1"/>
            </a:lvl2pPr>
            <a:lvl3pPr marL="1828709" lvl="2" indent="-304784" algn="l">
              <a:lnSpc>
                <a:spcPct val="90000"/>
              </a:lnSpc>
              <a:spcBef>
                <a:spcPts val="533"/>
              </a:spcBef>
              <a:spcAft>
                <a:spcPts val="0"/>
              </a:spcAft>
              <a:buClr>
                <a:schemeClr val="dk1"/>
              </a:buClr>
              <a:buSzPts val="1400"/>
              <a:buNone/>
              <a:defRPr sz="1867" b="1"/>
            </a:lvl3pPr>
            <a:lvl4pPr marL="2438278" lvl="3" indent="-304784" algn="l">
              <a:lnSpc>
                <a:spcPct val="90000"/>
              </a:lnSpc>
              <a:spcBef>
                <a:spcPts val="533"/>
              </a:spcBef>
              <a:spcAft>
                <a:spcPts val="0"/>
              </a:spcAft>
              <a:buClr>
                <a:schemeClr val="dk1"/>
              </a:buClr>
              <a:buSzPts val="1200"/>
              <a:buNone/>
              <a:defRPr sz="1600" b="1"/>
            </a:lvl4pPr>
            <a:lvl5pPr marL="3047848" lvl="4" indent="-304784" algn="l">
              <a:lnSpc>
                <a:spcPct val="90000"/>
              </a:lnSpc>
              <a:spcBef>
                <a:spcPts val="533"/>
              </a:spcBef>
              <a:spcAft>
                <a:spcPts val="0"/>
              </a:spcAft>
              <a:buClr>
                <a:schemeClr val="dk1"/>
              </a:buClr>
              <a:buSzPts val="1200"/>
              <a:buNone/>
              <a:defRPr sz="1600" b="1"/>
            </a:lvl5pPr>
            <a:lvl6pPr marL="3657418" lvl="5" indent="-304784" algn="l">
              <a:lnSpc>
                <a:spcPct val="90000"/>
              </a:lnSpc>
              <a:spcBef>
                <a:spcPts val="533"/>
              </a:spcBef>
              <a:spcAft>
                <a:spcPts val="0"/>
              </a:spcAft>
              <a:buClr>
                <a:schemeClr val="dk1"/>
              </a:buClr>
              <a:buSzPts val="1200"/>
              <a:buNone/>
              <a:defRPr sz="1600" b="1"/>
            </a:lvl6pPr>
            <a:lvl7pPr marL="4266987" lvl="6" indent="-304784" algn="l">
              <a:lnSpc>
                <a:spcPct val="90000"/>
              </a:lnSpc>
              <a:spcBef>
                <a:spcPts val="533"/>
              </a:spcBef>
              <a:spcAft>
                <a:spcPts val="0"/>
              </a:spcAft>
              <a:buClr>
                <a:schemeClr val="dk1"/>
              </a:buClr>
              <a:buSzPts val="1200"/>
              <a:buNone/>
              <a:defRPr sz="1600" b="1"/>
            </a:lvl7pPr>
            <a:lvl8pPr marL="4876557" lvl="7" indent="-304784" algn="l">
              <a:lnSpc>
                <a:spcPct val="90000"/>
              </a:lnSpc>
              <a:spcBef>
                <a:spcPts val="533"/>
              </a:spcBef>
              <a:spcAft>
                <a:spcPts val="0"/>
              </a:spcAft>
              <a:buClr>
                <a:schemeClr val="dk1"/>
              </a:buClr>
              <a:buSzPts val="1200"/>
              <a:buNone/>
              <a:defRPr sz="1600" b="1"/>
            </a:lvl8pPr>
            <a:lvl9pPr marL="5486126" lvl="8" indent="-304784" algn="l">
              <a:lnSpc>
                <a:spcPct val="90000"/>
              </a:lnSpc>
              <a:spcBef>
                <a:spcPts val="533"/>
              </a:spcBef>
              <a:spcAft>
                <a:spcPts val="0"/>
              </a:spcAft>
              <a:buClr>
                <a:schemeClr val="dk1"/>
              </a:buClr>
              <a:buSzPts val="1200"/>
              <a:buNone/>
              <a:defRPr sz="1600" b="1"/>
            </a:lvl9pPr>
          </a:lstStyle>
          <a:p>
            <a:endParaRPr/>
          </a:p>
        </p:txBody>
      </p:sp>
      <p:sp>
        <p:nvSpPr>
          <p:cNvPr id="76" name="Google Shape;76;p9"/>
          <p:cNvSpPr txBox="1">
            <a:spLocks noGrp="1"/>
          </p:cNvSpPr>
          <p:nvPr>
            <p:ph type="body" idx="2"/>
          </p:nvPr>
        </p:nvSpPr>
        <p:spPr>
          <a:xfrm>
            <a:off x="839788" y="2505075"/>
            <a:ext cx="5157600" cy="3547200"/>
          </a:xfrm>
          <a:prstGeom prst="rect">
            <a:avLst/>
          </a:prstGeom>
          <a:noFill/>
          <a:ln>
            <a:noFill/>
          </a:ln>
        </p:spPr>
        <p:txBody>
          <a:bodyPr spcFirstLastPara="1" wrap="square" lIns="68575" tIns="34275" rIns="68575" bIns="34275" anchor="t" anchorCtr="0">
            <a:normAutofit/>
          </a:bodyPr>
          <a:lstStyle>
            <a:lvl1pPr marL="609570" lvl="0" indent="-423312" algn="l">
              <a:lnSpc>
                <a:spcPct val="90000"/>
              </a:lnSpc>
              <a:spcBef>
                <a:spcPts val="1067"/>
              </a:spcBef>
              <a:spcAft>
                <a:spcPts val="0"/>
              </a:spcAft>
              <a:buClr>
                <a:schemeClr val="dk1"/>
              </a:buClr>
              <a:buSzPts val="1400"/>
              <a:buChar char="•"/>
              <a:defRPr/>
            </a:lvl1pPr>
            <a:lvl2pPr marL="1219140" lvl="1" indent="-423312" algn="l">
              <a:lnSpc>
                <a:spcPct val="90000"/>
              </a:lnSpc>
              <a:spcBef>
                <a:spcPts val="533"/>
              </a:spcBef>
              <a:spcAft>
                <a:spcPts val="0"/>
              </a:spcAft>
              <a:buClr>
                <a:schemeClr val="dk1"/>
              </a:buClr>
              <a:buSzPts val="1400"/>
              <a:buChar char="•"/>
              <a:defRPr/>
            </a:lvl2pPr>
            <a:lvl3pPr marL="1828709" lvl="2" indent="-423312" algn="l">
              <a:lnSpc>
                <a:spcPct val="90000"/>
              </a:lnSpc>
              <a:spcBef>
                <a:spcPts val="533"/>
              </a:spcBef>
              <a:spcAft>
                <a:spcPts val="0"/>
              </a:spcAft>
              <a:buClr>
                <a:schemeClr val="dk1"/>
              </a:buClr>
              <a:buSzPts val="1400"/>
              <a:buChar char="•"/>
              <a:defRPr/>
            </a:lvl3pPr>
            <a:lvl4pPr marL="2438278" lvl="3" indent="-423312" algn="l">
              <a:lnSpc>
                <a:spcPct val="90000"/>
              </a:lnSpc>
              <a:spcBef>
                <a:spcPts val="533"/>
              </a:spcBef>
              <a:spcAft>
                <a:spcPts val="0"/>
              </a:spcAft>
              <a:buClr>
                <a:schemeClr val="dk1"/>
              </a:buClr>
              <a:buSzPts val="1400"/>
              <a:buChar char="•"/>
              <a:defRPr/>
            </a:lvl4pPr>
            <a:lvl5pPr marL="3047848" lvl="4" indent="-423312" algn="l">
              <a:lnSpc>
                <a:spcPct val="90000"/>
              </a:lnSpc>
              <a:spcBef>
                <a:spcPts val="533"/>
              </a:spcBef>
              <a:spcAft>
                <a:spcPts val="0"/>
              </a:spcAft>
              <a:buClr>
                <a:schemeClr val="dk1"/>
              </a:buClr>
              <a:buSzPts val="1400"/>
              <a:buChar char="•"/>
              <a:defRPr/>
            </a:lvl5pPr>
            <a:lvl6pPr marL="3657418" lvl="5" indent="-423312" algn="l">
              <a:lnSpc>
                <a:spcPct val="90000"/>
              </a:lnSpc>
              <a:spcBef>
                <a:spcPts val="533"/>
              </a:spcBef>
              <a:spcAft>
                <a:spcPts val="0"/>
              </a:spcAft>
              <a:buClr>
                <a:schemeClr val="dk1"/>
              </a:buClr>
              <a:buSzPts val="1400"/>
              <a:buChar char="•"/>
              <a:defRPr/>
            </a:lvl6pPr>
            <a:lvl7pPr marL="4266987" lvl="6" indent="-423312" algn="l">
              <a:lnSpc>
                <a:spcPct val="90000"/>
              </a:lnSpc>
              <a:spcBef>
                <a:spcPts val="533"/>
              </a:spcBef>
              <a:spcAft>
                <a:spcPts val="0"/>
              </a:spcAft>
              <a:buClr>
                <a:schemeClr val="dk1"/>
              </a:buClr>
              <a:buSzPts val="1400"/>
              <a:buChar char="•"/>
              <a:defRPr/>
            </a:lvl7pPr>
            <a:lvl8pPr marL="4876557" lvl="7" indent="-423312" algn="l">
              <a:lnSpc>
                <a:spcPct val="90000"/>
              </a:lnSpc>
              <a:spcBef>
                <a:spcPts val="533"/>
              </a:spcBef>
              <a:spcAft>
                <a:spcPts val="0"/>
              </a:spcAft>
              <a:buClr>
                <a:schemeClr val="dk1"/>
              </a:buClr>
              <a:buSzPts val="1400"/>
              <a:buChar char="•"/>
              <a:defRPr/>
            </a:lvl8pPr>
            <a:lvl9pPr marL="5486126" lvl="8" indent="-423312" algn="l">
              <a:lnSpc>
                <a:spcPct val="90000"/>
              </a:lnSpc>
              <a:spcBef>
                <a:spcPts val="533"/>
              </a:spcBef>
              <a:spcAft>
                <a:spcPts val="0"/>
              </a:spcAft>
              <a:buClr>
                <a:schemeClr val="dk1"/>
              </a:buClr>
              <a:buSzPts val="1400"/>
              <a:buChar char="•"/>
              <a:defRPr/>
            </a:lvl9pPr>
          </a:lstStyle>
          <a:p>
            <a:endParaRPr/>
          </a:p>
        </p:txBody>
      </p:sp>
      <p:sp>
        <p:nvSpPr>
          <p:cNvPr id="77" name="Google Shape;77;p9"/>
          <p:cNvSpPr txBox="1">
            <a:spLocks noGrp="1"/>
          </p:cNvSpPr>
          <p:nvPr>
            <p:ph type="body" idx="3"/>
          </p:nvPr>
        </p:nvSpPr>
        <p:spPr>
          <a:xfrm>
            <a:off x="6172200" y="1681163"/>
            <a:ext cx="5183200" cy="824000"/>
          </a:xfrm>
          <a:prstGeom prst="rect">
            <a:avLst/>
          </a:prstGeom>
          <a:noFill/>
          <a:ln>
            <a:noFill/>
          </a:ln>
        </p:spPr>
        <p:txBody>
          <a:bodyPr spcFirstLastPara="1" wrap="square" lIns="68575" tIns="34275" rIns="68575" bIns="34275" anchor="b" anchorCtr="0">
            <a:normAutofit/>
          </a:bodyPr>
          <a:lstStyle>
            <a:lvl1pPr marL="609570" lvl="0" indent="-304784" algn="l">
              <a:lnSpc>
                <a:spcPct val="90000"/>
              </a:lnSpc>
              <a:spcBef>
                <a:spcPts val="1067"/>
              </a:spcBef>
              <a:spcAft>
                <a:spcPts val="0"/>
              </a:spcAft>
              <a:buClr>
                <a:schemeClr val="dk1"/>
              </a:buClr>
              <a:buSzPts val="1800"/>
              <a:buNone/>
              <a:defRPr sz="2400" b="1"/>
            </a:lvl1pPr>
            <a:lvl2pPr marL="1219140" lvl="1" indent="-304784" algn="l">
              <a:lnSpc>
                <a:spcPct val="90000"/>
              </a:lnSpc>
              <a:spcBef>
                <a:spcPts val="533"/>
              </a:spcBef>
              <a:spcAft>
                <a:spcPts val="0"/>
              </a:spcAft>
              <a:buClr>
                <a:schemeClr val="dk1"/>
              </a:buClr>
              <a:buSzPts val="1500"/>
              <a:buNone/>
              <a:defRPr sz="2000" b="1"/>
            </a:lvl2pPr>
            <a:lvl3pPr marL="1828709" lvl="2" indent="-304784" algn="l">
              <a:lnSpc>
                <a:spcPct val="90000"/>
              </a:lnSpc>
              <a:spcBef>
                <a:spcPts val="533"/>
              </a:spcBef>
              <a:spcAft>
                <a:spcPts val="0"/>
              </a:spcAft>
              <a:buClr>
                <a:schemeClr val="dk1"/>
              </a:buClr>
              <a:buSzPts val="1400"/>
              <a:buNone/>
              <a:defRPr sz="1867" b="1"/>
            </a:lvl3pPr>
            <a:lvl4pPr marL="2438278" lvl="3" indent="-304784" algn="l">
              <a:lnSpc>
                <a:spcPct val="90000"/>
              </a:lnSpc>
              <a:spcBef>
                <a:spcPts val="533"/>
              </a:spcBef>
              <a:spcAft>
                <a:spcPts val="0"/>
              </a:spcAft>
              <a:buClr>
                <a:schemeClr val="dk1"/>
              </a:buClr>
              <a:buSzPts val="1200"/>
              <a:buNone/>
              <a:defRPr sz="1600" b="1"/>
            </a:lvl4pPr>
            <a:lvl5pPr marL="3047848" lvl="4" indent="-304784" algn="l">
              <a:lnSpc>
                <a:spcPct val="90000"/>
              </a:lnSpc>
              <a:spcBef>
                <a:spcPts val="533"/>
              </a:spcBef>
              <a:spcAft>
                <a:spcPts val="0"/>
              </a:spcAft>
              <a:buClr>
                <a:schemeClr val="dk1"/>
              </a:buClr>
              <a:buSzPts val="1200"/>
              <a:buNone/>
              <a:defRPr sz="1600" b="1"/>
            </a:lvl5pPr>
            <a:lvl6pPr marL="3657418" lvl="5" indent="-304784" algn="l">
              <a:lnSpc>
                <a:spcPct val="90000"/>
              </a:lnSpc>
              <a:spcBef>
                <a:spcPts val="533"/>
              </a:spcBef>
              <a:spcAft>
                <a:spcPts val="0"/>
              </a:spcAft>
              <a:buClr>
                <a:schemeClr val="dk1"/>
              </a:buClr>
              <a:buSzPts val="1200"/>
              <a:buNone/>
              <a:defRPr sz="1600" b="1"/>
            </a:lvl6pPr>
            <a:lvl7pPr marL="4266987" lvl="6" indent="-304784" algn="l">
              <a:lnSpc>
                <a:spcPct val="90000"/>
              </a:lnSpc>
              <a:spcBef>
                <a:spcPts val="533"/>
              </a:spcBef>
              <a:spcAft>
                <a:spcPts val="0"/>
              </a:spcAft>
              <a:buClr>
                <a:schemeClr val="dk1"/>
              </a:buClr>
              <a:buSzPts val="1200"/>
              <a:buNone/>
              <a:defRPr sz="1600" b="1"/>
            </a:lvl7pPr>
            <a:lvl8pPr marL="4876557" lvl="7" indent="-304784" algn="l">
              <a:lnSpc>
                <a:spcPct val="90000"/>
              </a:lnSpc>
              <a:spcBef>
                <a:spcPts val="533"/>
              </a:spcBef>
              <a:spcAft>
                <a:spcPts val="0"/>
              </a:spcAft>
              <a:buClr>
                <a:schemeClr val="dk1"/>
              </a:buClr>
              <a:buSzPts val="1200"/>
              <a:buNone/>
              <a:defRPr sz="1600" b="1"/>
            </a:lvl8pPr>
            <a:lvl9pPr marL="5486126" lvl="8" indent="-304784" algn="l">
              <a:lnSpc>
                <a:spcPct val="90000"/>
              </a:lnSpc>
              <a:spcBef>
                <a:spcPts val="533"/>
              </a:spcBef>
              <a:spcAft>
                <a:spcPts val="0"/>
              </a:spcAft>
              <a:buClr>
                <a:schemeClr val="dk1"/>
              </a:buClr>
              <a:buSzPts val="1200"/>
              <a:buNone/>
              <a:defRPr sz="1600" b="1"/>
            </a:lvl9pPr>
          </a:lstStyle>
          <a:p>
            <a:endParaRPr/>
          </a:p>
        </p:txBody>
      </p:sp>
      <p:sp>
        <p:nvSpPr>
          <p:cNvPr id="78" name="Google Shape;78;p9"/>
          <p:cNvSpPr txBox="1">
            <a:spLocks noGrp="1"/>
          </p:cNvSpPr>
          <p:nvPr>
            <p:ph type="body" idx="4"/>
          </p:nvPr>
        </p:nvSpPr>
        <p:spPr>
          <a:xfrm>
            <a:off x="6172200" y="2505075"/>
            <a:ext cx="5183200" cy="3547200"/>
          </a:xfrm>
          <a:prstGeom prst="rect">
            <a:avLst/>
          </a:prstGeom>
          <a:noFill/>
          <a:ln>
            <a:noFill/>
          </a:ln>
        </p:spPr>
        <p:txBody>
          <a:bodyPr spcFirstLastPara="1" wrap="square" lIns="68575" tIns="34275" rIns="68575" bIns="34275" anchor="t" anchorCtr="0">
            <a:normAutofit/>
          </a:bodyPr>
          <a:lstStyle>
            <a:lvl1pPr marL="609570" lvl="0" indent="-423312" algn="l">
              <a:lnSpc>
                <a:spcPct val="90000"/>
              </a:lnSpc>
              <a:spcBef>
                <a:spcPts val="1067"/>
              </a:spcBef>
              <a:spcAft>
                <a:spcPts val="0"/>
              </a:spcAft>
              <a:buClr>
                <a:schemeClr val="dk1"/>
              </a:buClr>
              <a:buSzPts val="1400"/>
              <a:buChar char="•"/>
              <a:defRPr/>
            </a:lvl1pPr>
            <a:lvl2pPr marL="1219140" lvl="1" indent="-423312" algn="l">
              <a:lnSpc>
                <a:spcPct val="90000"/>
              </a:lnSpc>
              <a:spcBef>
                <a:spcPts val="533"/>
              </a:spcBef>
              <a:spcAft>
                <a:spcPts val="0"/>
              </a:spcAft>
              <a:buClr>
                <a:schemeClr val="dk1"/>
              </a:buClr>
              <a:buSzPts val="1400"/>
              <a:buChar char="•"/>
              <a:defRPr/>
            </a:lvl2pPr>
            <a:lvl3pPr marL="1828709" lvl="2" indent="-423312" algn="l">
              <a:lnSpc>
                <a:spcPct val="90000"/>
              </a:lnSpc>
              <a:spcBef>
                <a:spcPts val="533"/>
              </a:spcBef>
              <a:spcAft>
                <a:spcPts val="0"/>
              </a:spcAft>
              <a:buClr>
                <a:schemeClr val="dk1"/>
              </a:buClr>
              <a:buSzPts val="1400"/>
              <a:buChar char="•"/>
              <a:defRPr/>
            </a:lvl3pPr>
            <a:lvl4pPr marL="2438278" lvl="3" indent="-423312" algn="l">
              <a:lnSpc>
                <a:spcPct val="90000"/>
              </a:lnSpc>
              <a:spcBef>
                <a:spcPts val="533"/>
              </a:spcBef>
              <a:spcAft>
                <a:spcPts val="0"/>
              </a:spcAft>
              <a:buClr>
                <a:schemeClr val="dk1"/>
              </a:buClr>
              <a:buSzPts val="1400"/>
              <a:buChar char="•"/>
              <a:defRPr/>
            </a:lvl4pPr>
            <a:lvl5pPr marL="3047848" lvl="4" indent="-423312" algn="l">
              <a:lnSpc>
                <a:spcPct val="90000"/>
              </a:lnSpc>
              <a:spcBef>
                <a:spcPts val="533"/>
              </a:spcBef>
              <a:spcAft>
                <a:spcPts val="0"/>
              </a:spcAft>
              <a:buClr>
                <a:schemeClr val="dk1"/>
              </a:buClr>
              <a:buSzPts val="1400"/>
              <a:buChar char="•"/>
              <a:defRPr/>
            </a:lvl5pPr>
            <a:lvl6pPr marL="3657418" lvl="5" indent="-423312" algn="l">
              <a:lnSpc>
                <a:spcPct val="90000"/>
              </a:lnSpc>
              <a:spcBef>
                <a:spcPts val="533"/>
              </a:spcBef>
              <a:spcAft>
                <a:spcPts val="0"/>
              </a:spcAft>
              <a:buClr>
                <a:schemeClr val="dk1"/>
              </a:buClr>
              <a:buSzPts val="1400"/>
              <a:buChar char="•"/>
              <a:defRPr/>
            </a:lvl6pPr>
            <a:lvl7pPr marL="4266987" lvl="6" indent="-423312" algn="l">
              <a:lnSpc>
                <a:spcPct val="90000"/>
              </a:lnSpc>
              <a:spcBef>
                <a:spcPts val="533"/>
              </a:spcBef>
              <a:spcAft>
                <a:spcPts val="0"/>
              </a:spcAft>
              <a:buClr>
                <a:schemeClr val="dk1"/>
              </a:buClr>
              <a:buSzPts val="1400"/>
              <a:buChar char="•"/>
              <a:defRPr/>
            </a:lvl7pPr>
            <a:lvl8pPr marL="4876557" lvl="7" indent="-423312" algn="l">
              <a:lnSpc>
                <a:spcPct val="90000"/>
              </a:lnSpc>
              <a:spcBef>
                <a:spcPts val="533"/>
              </a:spcBef>
              <a:spcAft>
                <a:spcPts val="0"/>
              </a:spcAft>
              <a:buClr>
                <a:schemeClr val="dk1"/>
              </a:buClr>
              <a:buSzPts val="1400"/>
              <a:buChar char="•"/>
              <a:defRPr/>
            </a:lvl8pPr>
            <a:lvl9pPr marL="5486126" lvl="8" indent="-423312" algn="l">
              <a:lnSpc>
                <a:spcPct val="90000"/>
              </a:lnSpc>
              <a:spcBef>
                <a:spcPts val="533"/>
              </a:spcBef>
              <a:spcAft>
                <a:spcPts val="0"/>
              </a:spcAft>
              <a:buClr>
                <a:schemeClr val="dk1"/>
              </a:buClr>
              <a:buSzPts val="1400"/>
              <a:buChar char="•"/>
              <a:defRPr/>
            </a:lvl9pPr>
          </a:lstStyle>
          <a:p>
            <a:endParaRPr/>
          </a:p>
        </p:txBody>
      </p:sp>
      <p:pic>
        <p:nvPicPr>
          <p:cNvPr id="79" name="Google Shape;79;p9" title="OSPI logo"/>
          <p:cNvPicPr preferRelativeResize="0"/>
          <p:nvPr/>
        </p:nvPicPr>
        <p:blipFill rotWithShape="1">
          <a:blip r:embed="rId2">
            <a:alphaModFix/>
          </a:blip>
          <a:srcRect/>
          <a:stretch/>
        </p:blipFill>
        <p:spPr>
          <a:xfrm>
            <a:off x="663423" y="6188133"/>
            <a:ext cx="2737152" cy="457951"/>
          </a:xfrm>
          <a:prstGeom prst="rect">
            <a:avLst/>
          </a:prstGeom>
          <a:noFill/>
          <a:ln>
            <a:noFill/>
          </a:ln>
        </p:spPr>
      </p:pic>
      <p:sp>
        <p:nvSpPr>
          <p:cNvPr id="80" name="Google Shape;80;p9"/>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9"/>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82" name="Google Shape;82;p9"/>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10582769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3"/>
        <p:cNvGrpSpPr/>
        <p:nvPr/>
      </p:nvGrpSpPr>
      <p:grpSpPr>
        <a:xfrm>
          <a:off x="0" y="0"/>
          <a:ext cx="0" cy="0"/>
          <a:chOff x="0" y="0"/>
          <a:chExt cx="0" cy="0"/>
        </a:xfrm>
      </p:grpSpPr>
      <p:pic>
        <p:nvPicPr>
          <p:cNvPr id="84" name="Google Shape;84;p10" title="OSPI logo"/>
          <p:cNvPicPr preferRelativeResize="0"/>
          <p:nvPr/>
        </p:nvPicPr>
        <p:blipFill rotWithShape="1">
          <a:blip r:embed="rId2">
            <a:alphaModFix/>
          </a:blip>
          <a:srcRect/>
          <a:stretch/>
        </p:blipFill>
        <p:spPr>
          <a:xfrm>
            <a:off x="663423" y="6188133"/>
            <a:ext cx="2737152" cy="457951"/>
          </a:xfrm>
          <a:prstGeom prst="rect">
            <a:avLst/>
          </a:prstGeom>
          <a:noFill/>
          <a:ln>
            <a:noFill/>
          </a:ln>
        </p:spPr>
      </p:pic>
      <p:sp>
        <p:nvSpPr>
          <p:cNvPr id="85" name="Google Shape;85;p10"/>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6" name="Google Shape;86;p10"/>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87" name="Google Shape;87;p10"/>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34360060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ntact &amp; Creative Commons">
  <p:cSld name="Contact &amp; Creative Commons">
    <p:spTree>
      <p:nvGrpSpPr>
        <p:cNvPr id="1" name="Shape 88"/>
        <p:cNvGrpSpPr/>
        <p:nvPr/>
      </p:nvGrpSpPr>
      <p:grpSpPr>
        <a:xfrm>
          <a:off x="0" y="0"/>
          <a:ext cx="0" cy="0"/>
          <a:chOff x="0" y="0"/>
          <a:chExt cx="0" cy="0"/>
        </a:xfrm>
      </p:grpSpPr>
      <p:pic>
        <p:nvPicPr>
          <p:cNvPr id="89" name="Google Shape;89;p11" title="OSPI logo"/>
          <p:cNvPicPr preferRelativeResize="0"/>
          <p:nvPr/>
        </p:nvPicPr>
        <p:blipFill rotWithShape="1">
          <a:blip r:embed="rId2">
            <a:alphaModFix/>
          </a:blip>
          <a:srcRect/>
          <a:stretch/>
        </p:blipFill>
        <p:spPr>
          <a:xfrm>
            <a:off x="663423" y="6188133"/>
            <a:ext cx="2737152" cy="457951"/>
          </a:xfrm>
          <a:prstGeom prst="rect">
            <a:avLst/>
          </a:prstGeom>
          <a:noFill/>
          <a:ln>
            <a:noFill/>
          </a:ln>
        </p:spPr>
      </p:pic>
      <p:pic>
        <p:nvPicPr>
          <p:cNvPr id="90" name="Google Shape;90;p11" descr="CreativeCommons logo&#10;&#10;http://mirrors.creativecommons.org/presskit/buttons/88x31/png/by.png" title="CC Logo "/>
          <p:cNvPicPr preferRelativeResize="0"/>
          <p:nvPr/>
        </p:nvPicPr>
        <p:blipFill rotWithShape="1">
          <a:blip r:embed="rId3">
            <a:alphaModFix/>
          </a:blip>
          <a:srcRect/>
          <a:stretch/>
        </p:blipFill>
        <p:spPr>
          <a:xfrm>
            <a:off x="765044" y="5241584"/>
            <a:ext cx="1124177" cy="393323"/>
          </a:xfrm>
          <a:prstGeom prst="rect">
            <a:avLst/>
          </a:prstGeom>
          <a:noFill/>
          <a:ln>
            <a:noFill/>
          </a:ln>
        </p:spPr>
      </p:pic>
      <p:sp>
        <p:nvSpPr>
          <p:cNvPr id="91" name="Google Shape;91;p11"/>
          <p:cNvSpPr txBox="1"/>
          <p:nvPr/>
        </p:nvSpPr>
        <p:spPr>
          <a:xfrm>
            <a:off x="2250975" y="5115082"/>
            <a:ext cx="8482400" cy="954260"/>
          </a:xfrm>
          <a:prstGeom prst="rect">
            <a:avLst/>
          </a:prstGeom>
          <a:noFill/>
          <a:ln>
            <a:noFill/>
          </a:ln>
        </p:spPr>
        <p:txBody>
          <a:bodyPr spcFirstLastPara="1" wrap="square" lIns="91433" tIns="45700" rIns="91433" bIns="45700" anchor="t" anchorCtr="0">
            <a:spAutoFit/>
          </a:bodyPr>
          <a:lstStyle/>
          <a:p>
            <a:pPr marL="0" marR="0" lvl="0" indent="0" algn="l" rtl="0">
              <a:lnSpc>
                <a:spcPct val="100000"/>
              </a:lnSpc>
              <a:spcBef>
                <a:spcPts val="0"/>
              </a:spcBef>
              <a:spcAft>
                <a:spcPts val="0"/>
              </a:spcAft>
              <a:buClr>
                <a:srgbClr val="40403D"/>
              </a:buClr>
              <a:buSzPts val="1400"/>
              <a:buFont typeface="Quattrocento Sans"/>
              <a:buNone/>
            </a:pPr>
            <a:r>
              <a:rPr lang="en" sz="1867" b="0" i="0" u="none" strike="noStrike" cap="none">
                <a:solidFill>
                  <a:srgbClr val="40403D"/>
                </a:solidFill>
                <a:latin typeface="Quattrocento Sans"/>
                <a:ea typeface="Quattrocento Sans"/>
                <a:cs typeface="Quattrocento Sans"/>
                <a:sym typeface="Quattrocento Sans"/>
              </a:rPr>
              <a:t>Except where otherwise noted, this work by the </a:t>
            </a:r>
            <a:r>
              <a:rPr lang="en" sz="1867"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 sz="1867" b="0" i="0" u="none" strike="noStrike" cap="none">
                <a:solidFill>
                  <a:srgbClr val="40403D"/>
                </a:solidFill>
                <a:latin typeface="Quattrocento Sans"/>
                <a:ea typeface="Quattrocento Sans"/>
                <a:cs typeface="Quattrocento Sans"/>
                <a:sym typeface="Quattrocento Sans"/>
              </a:rPr>
              <a:t>is licensed under a </a:t>
            </a:r>
            <a:r>
              <a:rPr lang="en" sz="1867"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 sz="1867" b="0" i="0" u="none" strike="noStrike" cap="none">
                <a:solidFill>
                  <a:srgbClr val="40403D"/>
                </a:solidFill>
                <a:latin typeface="Quattrocento Sans"/>
                <a:ea typeface="Quattrocento Sans"/>
                <a:cs typeface="Quattrocento Sans"/>
                <a:sym typeface="Quattrocento Sans"/>
              </a:rPr>
              <a:t>.</a:t>
            </a:r>
            <a:endParaRPr sz="1467"/>
          </a:p>
        </p:txBody>
      </p:sp>
      <p:sp>
        <p:nvSpPr>
          <p:cNvPr id="92" name="Google Shape;92;p11"/>
          <p:cNvSpPr txBox="1"/>
          <p:nvPr/>
        </p:nvSpPr>
        <p:spPr>
          <a:xfrm>
            <a:off x="765041" y="666572"/>
            <a:ext cx="10481200" cy="769401"/>
          </a:xfrm>
          <a:prstGeom prst="rect">
            <a:avLst/>
          </a:prstGeom>
          <a:noFill/>
          <a:ln>
            <a:noFill/>
          </a:ln>
        </p:spPr>
        <p:txBody>
          <a:bodyPr spcFirstLastPara="1" wrap="square" lIns="91433" tIns="45700" rIns="91433" bIns="45700" anchor="t" anchorCtr="0">
            <a:spAutoFit/>
          </a:bodyPr>
          <a:lstStyle/>
          <a:p>
            <a:pPr marL="0" marR="0" lvl="0" indent="0" algn="l" rtl="0">
              <a:lnSpc>
                <a:spcPct val="100000"/>
              </a:lnSpc>
              <a:spcBef>
                <a:spcPts val="0"/>
              </a:spcBef>
              <a:spcAft>
                <a:spcPts val="0"/>
              </a:spcAft>
              <a:buClr>
                <a:srgbClr val="40403D"/>
              </a:buClr>
              <a:buSzPts val="3300"/>
              <a:buFont typeface="Quattrocento Sans"/>
              <a:buNone/>
            </a:pPr>
            <a:r>
              <a:rPr lang="en" sz="4400" b="0" i="0" u="none" strike="noStrike" cap="none">
                <a:solidFill>
                  <a:srgbClr val="40403D"/>
                </a:solidFill>
                <a:latin typeface="Quattrocento Sans"/>
                <a:ea typeface="Quattrocento Sans"/>
                <a:cs typeface="Quattrocento Sans"/>
                <a:sym typeface="Quattrocento Sans"/>
              </a:rPr>
              <a:t>Contact Us!</a:t>
            </a:r>
            <a:endParaRPr sz="1467"/>
          </a:p>
        </p:txBody>
      </p:sp>
      <p:sp>
        <p:nvSpPr>
          <p:cNvPr id="93" name="Google Shape;93;p11"/>
          <p:cNvSpPr txBox="1">
            <a:spLocks noGrp="1"/>
          </p:cNvSpPr>
          <p:nvPr>
            <p:ph type="body" idx="1"/>
          </p:nvPr>
        </p:nvSpPr>
        <p:spPr>
          <a:xfrm>
            <a:off x="765175" y="1624013"/>
            <a:ext cx="10463200" cy="2865600"/>
          </a:xfrm>
          <a:prstGeom prst="rect">
            <a:avLst/>
          </a:prstGeom>
          <a:noFill/>
          <a:ln>
            <a:noFill/>
          </a:ln>
        </p:spPr>
        <p:txBody>
          <a:bodyPr spcFirstLastPara="1" wrap="square" lIns="68575" tIns="34275" rIns="68575" bIns="34275" anchor="t" anchorCtr="0">
            <a:normAutofit/>
          </a:bodyPr>
          <a:lstStyle>
            <a:lvl1pPr marL="609570" lvl="0" indent="-423312" algn="l">
              <a:lnSpc>
                <a:spcPct val="90000"/>
              </a:lnSpc>
              <a:spcBef>
                <a:spcPts val="1067"/>
              </a:spcBef>
              <a:spcAft>
                <a:spcPts val="0"/>
              </a:spcAft>
              <a:buClr>
                <a:schemeClr val="dk1"/>
              </a:buClr>
              <a:buSzPts val="1400"/>
              <a:buChar char="•"/>
              <a:defRPr/>
            </a:lvl1pPr>
            <a:lvl2pPr marL="1219140" lvl="1" indent="-423312" algn="l">
              <a:lnSpc>
                <a:spcPct val="90000"/>
              </a:lnSpc>
              <a:spcBef>
                <a:spcPts val="533"/>
              </a:spcBef>
              <a:spcAft>
                <a:spcPts val="0"/>
              </a:spcAft>
              <a:buClr>
                <a:schemeClr val="dk1"/>
              </a:buClr>
              <a:buSzPts val="1400"/>
              <a:buChar char="•"/>
              <a:defRPr/>
            </a:lvl2pPr>
            <a:lvl3pPr marL="1828709" lvl="2" indent="-423312" algn="l">
              <a:lnSpc>
                <a:spcPct val="90000"/>
              </a:lnSpc>
              <a:spcBef>
                <a:spcPts val="533"/>
              </a:spcBef>
              <a:spcAft>
                <a:spcPts val="0"/>
              </a:spcAft>
              <a:buClr>
                <a:schemeClr val="dk1"/>
              </a:buClr>
              <a:buSzPts val="1400"/>
              <a:buChar char="•"/>
              <a:defRPr/>
            </a:lvl3pPr>
            <a:lvl4pPr marL="2438278" lvl="3" indent="-423312" algn="l">
              <a:lnSpc>
                <a:spcPct val="90000"/>
              </a:lnSpc>
              <a:spcBef>
                <a:spcPts val="533"/>
              </a:spcBef>
              <a:spcAft>
                <a:spcPts val="0"/>
              </a:spcAft>
              <a:buClr>
                <a:schemeClr val="dk1"/>
              </a:buClr>
              <a:buSzPts val="1400"/>
              <a:buChar char="•"/>
              <a:defRPr/>
            </a:lvl4pPr>
            <a:lvl5pPr marL="3047848" lvl="4" indent="-423312" algn="l">
              <a:lnSpc>
                <a:spcPct val="90000"/>
              </a:lnSpc>
              <a:spcBef>
                <a:spcPts val="533"/>
              </a:spcBef>
              <a:spcAft>
                <a:spcPts val="0"/>
              </a:spcAft>
              <a:buClr>
                <a:schemeClr val="dk1"/>
              </a:buClr>
              <a:buSzPts val="1400"/>
              <a:buChar char="•"/>
              <a:defRPr/>
            </a:lvl5pPr>
            <a:lvl6pPr marL="3657418" lvl="5" indent="-423312" algn="l">
              <a:lnSpc>
                <a:spcPct val="90000"/>
              </a:lnSpc>
              <a:spcBef>
                <a:spcPts val="533"/>
              </a:spcBef>
              <a:spcAft>
                <a:spcPts val="0"/>
              </a:spcAft>
              <a:buClr>
                <a:schemeClr val="dk1"/>
              </a:buClr>
              <a:buSzPts val="1400"/>
              <a:buChar char="•"/>
              <a:defRPr/>
            </a:lvl6pPr>
            <a:lvl7pPr marL="4266987" lvl="6" indent="-423312" algn="l">
              <a:lnSpc>
                <a:spcPct val="90000"/>
              </a:lnSpc>
              <a:spcBef>
                <a:spcPts val="533"/>
              </a:spcBef>
              <a:spcAft>
                <a:spcPts val="0"/>
              </a:spcAft>
              <a:buClr>
                <a:schemeClr val="dk1"/>
              </a:buClr>
              <a:buSzPts val="1400"/>
              <a:buChar char="•"/>
              <a:defRPr/>
            </a:lvl7pPr>
            <a:lvl8pPr marL="4876557" lvl="7" indent="-423312" algn="l">
              <a:lnSpc>
                <a:spcPct val="90000"/>
              </a:lnSpc>
              <a:spcBef>
                <a:spcPts val="533"/>
              </a:spcBef>
              <a:spcAft>
                <a:spcPts val="0"/>
              </a:spcAft>
              <a:buClr>
                <a:schemeClr val="dk1"/>
              </a:buClr>
              <a:buSzPts val="1400"/>
              <a:buChar char="•"/>
              <a:defRPr/>
            </a:lvl8pPr>
            <a:lvl9pPr marL="5486126" lvl="8" indent="-423312" algn="l">
              <a:lnSpc>
                <a:spcPct val="90000"/>
              </a:lnSpc>
              <a:spcBef>
                <a:spcPts val="533"/>
              </a:spcBef>
              <a:spcAft>
                <a:spcPts val="0"/>
              </a:spcAft>
              <a:buClr>
                <a:schemeClr val="dk1"/>
              </a:buClr>
              <a:buSzPts val="1400"/>
              <a:buChar char="•"/>
              <a:defRPr/>
            </a:lvl9pPr>
          </a:lstStyle>
          <a:p>
            <a:endParaRPr/>
          </a:p>
        </p:txBody>
      </p:sp>
      <p:sp>
        <p:nvSpPr>
          <p:cNvPr id="94" name="Google Shape;94;p11"/>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1"/>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96" name="Google Shape;96;p11"/>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21624559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97"/>
        <p:cNvGrpSpPr/>
        <p:nvPr/>
      </p:nvGrpSpPr>
      <p:grpSpPr>
        <a:xfrm>
          <a:off x="0" y="0"/>
          <a:ext cx="0" cy="0"/>
          <a:chOff x="0" y="0"/>
          <a:chExt cx="0" cy="0"/>
        </a:xfrm>
      </p:grpSpPr>
      <p:sp>
        <p:nvSpPr>
          <p:cNvPr id="98" name="Google Shape;98;p12"/>
          <p:cNvSpPr txBox="1">
            <a:spLocks noGrp="1"/>
          </p:cNvSpPr>
          <p:nvPr>
            <p:ph type="title"/>
          </p:nvPr>
        </p:nvSpPr>
        <p:spPr>
          <a:xfrm>
            <a:off x="839788" y="457200"/>
            <a:ext cx="3932400" cy="160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Quattrocento Sans"/>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 name="Google Shape;99;p12"/>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70" lvl="0" indent="-507974" algn="l">
              <a:lnSpc>
                <a:spcPct val="90000"/>
              </a:lnSpc>
              <a:spcBef>
                <a:spcPts val="1067"/>
              </a:spcBef>
              <a:spcAft>
                <a:spcPts val="0"/>
              </a:spcAft>
              <a:buClr>
                <a:schemeClr val="dk1"/>
              </a:buClr>
              <a:buSzPts val="2400"/>
              <a:buChar char="•"/>
              <a:defRPr sz="3200"/>
            </a:lvl1pPr>
            <a:lvl2pPr marL="1219140" lvl="1" indent="-482576" algn="l">
              <a:lnSpc>
                <a:spcPct val="90000"/>
              </a:lnSpc>
              <a:spcBef>
                <a:spcPts val="533"/>
              </a:spcBef>
              <a:spcAft>
                <a:spcPts val="0"/>
              </a:spcAft>
              <a:buClr>
                <a:schemeClr val="dk1"/>
              </a:buClr>
              <a:buSzPts val="2100"/>
              <a:buChar char="•"/>
              <a:defRPr sz="2800"/>
            </a:lvl2pPr>
            <a:lvl3pPr marL="1828709" lvl="2" indent="-457178" algn="l">
              <a:lnSpc>
                <a:spcPct val="90000"/>
              </a:lnSpc>
              <a:spcBef>
                <a:spcPts val="533"/>
              </a:spcBef>
              <a:spcAft>
                <a:spcPts val="0"/>
              </a:spcAft>
              <a:buClr>
                <a:schemeClr val="dk1"/>
              </a:buClr>
              <a:buSzPts val="1800"/>
              <a:buChar char="•"/>
              <a:defRPr sz="2400"/>
            </a:lvl3pPr>
            <a:lvl4pPr marL="2438278" lvl="3" indent="-431779" algn="l">
              <a:lnSpc>
                <a:spcPct val="90000"/>
              </a:lnSpc>
              <a:spcBef>
                <a:spcPts val="533"/>
              </a:spcBef>
              <a:spcAft>
                <a:spcPts val="0"/>
              </a:spcAft>
              <a:buClr>
                <a:schemeClr val="dk1"/>
              </a:buClr>
              <a:buSzPts val="1500"/>
              <a:buChar char="•"/>
              <a:defRPr sz="2000"/>
            </a:lvl4pPr>
            <a:lvl5pPr marL="3047848" lvl="4" indent="-431779" algn="l">
              <a:lnSpc>
                <a:spcPct val="90000"/>
              </a:lnSpc>
              <a:spcBef>
                <a:spcPts val="533"/>
              </a:spcBef>
              <a:spcAft>
                <a:spcPts val="0"/>
              </a:spcAft>
              <a:buClr>
                <a:schemeClr val="dk1"/>
              </a:buClr>
              <a:buSzPts val="1500"/>
              <a:buChar char="•"/>
              <a:defRPr sz="2000"/>
            </a:lvl5pPr>
            <a:lvl6pPr marL="3657418" lvl="5" indent="-431779" algn="l">
              <a:lnSpc>
                <a:spcPct val="90000"/>
              </a:lnSpc>
              <a:spcBef>
                <a:spcPts val="533"/>
              </a:spcBef>
              <a:spcAft>
                <a:spcPts val="0"/>
              </a:spcAft>
              <a:buClr>
                <a:schemeClr val="dk1"/>
              </a:buClr>
              <a:buSzPts val="1500"/>
              <a:buChar char="•"/>
              <a:defRPr sz="2000"/>
            </a:lvl6pPr>
            <a:lvl7pPr marL="4266987" lvl="6" indent="-431779" algn="l">
              <a:lnSpc>
                <a:spcPct val="90000"/>
              </a:lnSpc>
              <a:spcBef>
                <a:spcPts val="533"/>
              </a:spcBef>
              <a:spcAft>
                <a:spcPts val="0"/>
              </a:spcAft>
              <a:buClr>
                <a:schemeClr val="dk1"/>
              </a:buClr>
              <a:buSzPts val="1500"/>
              <a:buChar char="•"/>
              <a:defRPr sz="2000"/>
            </a:lvl7pPr>
            <a:lvl8pPr marL="4876557" lvl="7" indent="-431779" algn="l">
              <a:lnSpc>
                <a:spcPct val="90000"/>
              </a:lnSpc>
              <a:spcBef>
                <a:spcPts val="533"/>
              </a:spcBef>
              <a:spcAft>
                <a:spcPts val="0"/>
              </a:spcAft>
              <a:buClr>
                <a:schemeClr val="dk1"/>
              </a:buClr>
              <a:buSzPts val="1500"/>
              <a:buChar char="•"/>
              <a:defRPr sz="2000"/>
            </a:lvl8pPr>
            <a:lvl9pPr marL="5486126" lvl="8" indent="-431779" algn="l">
              <a:lnSpc>
                <a:spcPct val="90000"/>
              </a:lnSpc>
              <a:spcBef>
                <a:spcPts val="533"/>
              </a:spcBef>
              <a:spcAft>
                <a:spcPts val="0"/>
              </a:spcAft>
              <a:buClr>
                <a:schemeClr val="dk1"/>
              </a:buClr>
              <a:buSzPts val="1500"/>
              <a:buChar char="•"/>
              <a:defRPr sz="2000"/>
            </a:lvl9pPr>
          </a:lstStyle>
          <a:p>
            <a:endParaRPr/>
          </a:p>
        </p:txBody>
      </p:sp>
      <p:sp>
        <p:nvSpPr>
          <p:cNvPr id="100" name="Google Shape;100;p12"/>
          <p:cNvSpPr txBox="1">
            <a:spLocks noGrp="1"/>
          </p:cNvSpPr>
          <p:nvPr>
            <p:ph type="body" idx="2"/>
          </p:nvPr>
        </p:nvSpPr>
        <p:spPr>
          <a:xfrm>
            <a:off x="839788" y="2057400"/>
            <a:ext cx="3932400" cy="3811600"/>
          </a:xfrm>
          <a:prstGeom prst="rect">
            <a:avLst/>
          </a:prstGeom>
          <a:noFill/>
          <a:ln>
            <a:noFill/>
          </a:ln>
        </p:spPr>
        <p:txBody>
          <a:bodyPr spcFirstLastPara="1" wrap="square" lIns="68575" tIns="34275" rIns="68575" bIns="34275" anchor="t" anchorCtr="0">
            <a:normAutofit/>
          </a:bodyPr>
          <a:lstStyle>
            <a:lvl1pPr marL="609570" lvl="0" indent="-304784" algn="l">
              <a:lnSpc>
                <a:spcPct val="90000"/>
              </a:lnSpc>
              <a:spcBef>
                <a:spcPts val="1067"/>
              </a:spcBef>
              <a:spcAft>
                <a:spcPts val="0"/>
              </a:spcAft>
              <a:buClr>
                <a:schemeClr val="dk1"/>
              </a:buClr>
              <a:buSzPts val="1200"/>
              <a:buNone/>
              <a:defRPr sz="1600"/>
            </a:lvl1pPr>
            <a:lvl2pPr marL="1219140" lvl="1" indent="-304784" algn="l">
              <a:lnSpc>
                <a:spcPct val="90000"/>
              </a:lnSpc>
              <a:spcBef>
                <a:spcPts val="533"/>
              </a:spcBef>
              <a:spcAft>
                <a:spcPts val="0"/>
              </a:spcAft>
              <a:buClr>
                <a:schemeClr val="dk1"/>
              </a:buClr>
              <a:buSzPts val="1100"/>
              <a:buNone/>
              <a:defRPr sz="1467"/>
            </a:lvl2pPr>
            <a:lvl3pPr marL="1828709" lvl="2" indent="-304784" algn="l">
              <a:lnSpc>
                <a:spcPct val="90000"/>
              </a:lnSpc>
              <a:spcBef>
                <a:spcPts val="533"/>
              </a:spcBef>
              <a:spcAft>
                <a:spcPts val="0"/>
              </a:spcAft>
              <a:buClr>
                <a:schemeClr val="dk1"/>
              </a:buClr>
              <a:buSzPts val="900"/>
              <a:buNone/>
              <a:defRPr sz="1200"/>
            </a:lvl3pPr>
            <a:lvl4pPr marL="2438278" lvl="3" indent="-304784" algn="l">
              <a:lnSpc>
                <a:spcPct val="90000"/>
              </a:lnSpc>
              <a:spcBef>
                <a:spcPts val="533"/>
              </a:spcBef>
              <a:spcAft>
                <a:spcPts val="0"/>
              </a:spcAft>
              <a:buClr>
                <a:schemeClr val="dk1"/>
              </a:buClr>
              <a:buSzPts val="800"/>
              <a:buNone/>
              <a:defRPr sz="1067"/>
            </a:lvl4pPr>
            <a:lvl5pPr marL="3047848" lvl="4" indent="-304784" algn="l">
              <a:lnSpc>
                <a:spcPct val="90000"/>
              </a:lnSpc>
              <a:spcBef>
                <a:spcPts val="533"/>
              </a:spcBef>
              <a:spcAft>
                <a:spcPts val="0"/>
              </a:spcAft>
              <a:buClr>
                <a:schemeClr val="dk1"/>
              </a:buClr>
              <a:buSzPts val="800"/>
              <a:buNone/>
              <a:defRPr sz="1067"/>
            </a:lvl5pPr>
            <a:lvl6pPr marL="3657418" lvl="5" indent="-304784" algn="l">
              <a:lnSpc>
                <a:spcPct val="90000"/>
              </a:lnSpc>
              <a:spcBef>
                <a:spcPts val="533"/>
              </a:spcBef>
              <a:spcAft>
                <a:spcPts val="0"/>
              </a:spcAft>
              <a:buClr>
                <a:schemeClr val="dk1"/>
              </a:buClr>
              <a:buSzPts val="800"/>
              <a:buNone/>
              <a:defRPr sz="1067"/>
            </a:lvl6pPr>
            <a:lvl7pPr marL="4266987" lvl="6" indent="-304784" algn="l">
              <a:lnSpc>
                <a:spcPct val="90000"/>
              </a:lnSpc>
              <a:spcBef>
                <a:spcPts val="533"/>
              </a:spcBef>
              <a:spcAft>
                <a:spcPts val="0"/>
              </a:spcAft>
              <a:buClr>
                <a:schemeClr val="dk1"/>
              </a:buClr>
              <a:buSzPts val="800"/>
              <a:buNone/>
              <a:defRPr sz="1067"/>
            </a:lvl7pPr>
            <a:lvl8pPr marL="4876557" lvl="7" indent="-304784" algn="l">
              <a:lnSpc>
                <a:spcPct val="90000"/>
              </a:lnSpc>
              <a:spcBef>
                <a:spcPts val="533"/>
              </a:spcBef>
              <a:spcAft>
                <a:spcPts val="0"/>
              </a:spcAft>
              <a:buClr>
                <a:schemeClr val="dk1"/>
              </a:buClr>
              <a:buSzPts val="800"/>
              <a:buNone/>
              <a:defRPr sz="1067"/>
            </a:lvl8pPr>
            <a:lvl9pPr marL="5486126" lvl="8" indent="-304784" algn="l">
              <a:lnSpc>
                <a:spcPct val="90000"/>
              </a:lnSpc>
              <a:spcBef>
                <a:spcPts val="533"/>
              </a:spcBef>
              <a:spcAft>
                <a:spcPts val="0"/>
              </a:spcAft>
              <a:buClr>
                <a:schemeClr val="dk1"/>
              </a:buClr>
              <a:buSzPts val="800"/>
              <a:buNone/>
              <a:defRPr sz="1067"/>
            </a:lvl9pPr>
          </a:lstStyle>
          <a:p>
            <a:endParaRPr/>
          </a:p>
        </p:txBody>
      </p:sp>
      <p:pic>
        <p:nvPicPr>
          <p:cNvPr id="101" name="Google Shape;101;p12" title="OSPI logo"/>
          <p:cNvPicPr preferRelativeResize="0"/>
          <p:nvPr/>
        </p:nvPicPr>
        <p:blipFill rotWithShape="1">
          <a:blip r:embed="rId2">
            <a:alphaModFix/>
          </a:blip>
          <a:srcRect/>
          <a:stretch/>
        </p:blipFill>
        <p:spPr>
          <a:xfrm>
            <a:off x="663423" y="6188133"/>
            <a:ext cx="2737152" cy="457951"/>
          </a:xfrm>
          <a:prstGeom prst="rect">
            <a:avLst/>
          </a:prstGeom>
          <a:noFill/>
          <a:ln>
            <a:noFill/>
          </a:ln>
        </p:spPr>
      </p:pic>
      <p:sp>
        <p:nvSpPr>
          <p:cNvPr id="102" name="Google Shape;102;p12"/>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12"/>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104" name="Google Shape;104;p12"/>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37953803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05"/>
        <p:cNvGrpSpPr/>
        <p:nvPr/>
      </p:nvGrpSpPr>
      <p:grpSpPr>
        <a:xfrm>
          <a:off x="0" y="0"/>
          <a:ext cx="0" cy="0"/>
          <a:chOff x="0" y="0"/>
          <a:chExt cx="0" cy="0"/>
        </a:xfrm>
      </p:grpSpPr>
      <p:sp>
        <p:nvSpPr>
          <p:cNvPr id="106" name="Google Shape;106;p13"/>
          <p:cNvSpPr txBox="1">
            <a:spLocks noGrp="1"/>
          </p:cNvSpPr>
          <p:nvPr>
            <p:ph type="title"/>
          </p:nvPr>
        </p:nvSpPr>
        <p:spPr>
          <a:xfrm>
            <a:off x="839788" y="457200"/>
            <a:ext cx="3932400" cy="160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Quattrocento Sans"/>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7" name="Google Shape;107;p13"/>
          <p:cNvSpPr>
            <a:spLocks noGrp="1"/>
          </p:cNvSpPr>
          <p:nvPr>
            <p:ph type="pic" idx="2"/>
          </p:nvPr>
        </p:nvSpPr>
        <p:spPr>
          <a:xfrm>
            <a:off x="5183188" y="987425"/>
            <a:ext cx="6172400" cy="4873600"/>
          </a:xfrm>
          <a:prstGeom prst="rect">
            <a:avLst/>
          </a:prstGeom>
          <a:noFill/>
          <a:ln>
            <a:noFill/>
          </a:ln>
        </p:spPr>
      </p:sp>
      <p:sp>
        <p:nvSpPr>
          <p:cNvPr id="108" name="Google Shape;108;p13"/>
          <p:cNvSpPr txBox="1">
            <a:spLocks noGrp="1"/>
          </p:cNvSpPr>
          <p:nvPr>
            <p:ph type="body" idx="1"/>
          </p:nvPr>
        </p:nvSpPr>
        <p:spPr>
          <a:xfrm>
            <a:off x="839788" y="2057400"/>
            <a:ext cx="3932400" cy="3811600"/>
          </a:xfrm>
          <a:prstGeom prst="rect">
            <a:avLst/>
          </a:prstGeom>
          <a:noFill/>
          <a:ln>
            <a:noFill/>
          </a:ln>
        </p:spPr>
        <p:txBody>
          <a:bodyPr spcFirstLastPara="1" wrap="square" lIns="68575" tIns="34275" rIns="68575" bIns="34275" anchor="t" anchorCtr="0">
            <a:normAutofit/>
          </a:bodyPr>
          <a:lstStyle>
            <a:lvl1pPr marL="609570" lvl="0" indent="-304784" algn="l">
              <a:lnSpc>
                <a:spcPct val="90000"/>
              </a:lnSpc>
              <a:spcBef>
                <a:spcPts val="1067"/>
              </a:spcBef>
              <a:spcAft>
                <a:spcPts val="0"/>
              </a:spcAft>
              <a:buClr>
                <a:schemeClr val="dk1"/>
              </a:buClr>
              <a:buSzPts val="1200"/>
              <a:buNone/>
              <a:defRPr sz="1600"/>
            </a:lvl1pPr>
            <a:lvl2pPr marL="1219140" lvl="1" indent="-304784" algn="l">
              <a:lnSpc>
                <a:spcPct val="90000"/>
              </a:lnSpc>
              <a:spcBef>
                <a:spcPts val="533"/>
              </a:spcBef>
              <a:spcAft>
                <a:spcPts val="0"/>
              </a:spcAft>
              <a:buClr>
                <a:schemeClr val="dk1"/>
              </a:buClr>
              <a:buSzPts val="1100"/>
              <a:buNone/>
              <a:defRPr sz="1467"/>
            </a:lvl2pPr>
            <a:lvl3pPr marL="1828709" lvl="2" indent="-304784" algn="l">
              <a:lnSpc>
                <a:spcPct val="90000"/>
              </a:lnSpc>
              <a:spcBef>
                <a:spcPts val="533"/>
              </a:spcBef>
              <a:spcAft>
                <a:spcPts val="0"/>
              </a:spcAft>
              <a:buClr>
                <a:schemeClr val="dk1"/>
              </a:buClr>
              <a:buSzPts val="900"/>
              <a:buNone/>
              <a:defRPr sz="1200"/>
            </a:lvl3pPr>
            <a:lvl4pPr marL="2438278" lvl="3" indent="-304784" algn="l">
              <a:lnSpc>
                <a:spcPct val="90000"/>
              </a:lnSpc>
              <a:spcBef>
                <a:spcPts val="533"/>
              </a:spcBef>
              <a:spcAft>
                <a:spcPts val="0"/>
              </a:spcAft>
              <a:buClr>
                <a:schemeClr val="dk1"/>
              </a:buClr>
              <a:buSzPts val="800"/>
              <a:buNone/>
              <a:defRPr sz="1067"/>
            </a:lvl4pPr>
            <a:lvl5pPr marL="3047848" lvl="4" indent="-304784" algn="l">
              <a:lnSpc>
                <a:spcPct val="90000"/>
              </a:lnSpc>
              <a:spcBef>
                <a:spcPts val="533"/>
              </a:spcBef>
              <a:spcAft>
                <a:spcPts val="0"/>
              </a:spcAft>
              <a:buClr>
                <a:schemeClr val="dk1"/>
              </a:buClr>
              <a:buSzPts val="800"/>
              <a:buNone/>
              <a:defRPr sz="1067"/>
            </a:lvl5pPr>
            <a:lvl6pPr marL="3657418" lvl="5" indent="-304784" algn="l">
              <a:lnSpc>
                <a:spcPct val="90000"/>
              </a:lnSpc>
              <a:spcBef>
                <a:spcPts val="533"/>
              </a:spcBef>
              <a:spcAft>
                <a:spcPts val="0"/>
              </a:spcAft>
              <a:buClr>
                <a:schemeClr val="dk1"/>
              </a:buClr>
              <a:buSzPts val="800"/>
              <a:buNone/>
              <a:defRPr sz="1067"/>
            </a:lvl6pPr>
            <a:lvl7pPr marL="4266987" lvl="6" indent="-304784" algn="l">
              <a:lnSpc>
                <a:spcPct val="90000"/>
              </a:lnSpc>
              <a:spcBef>
                <a:spcPts val="533"/>
              </a:spcBef>
              <a:spcAft>
                <a:spcPts val="0"/>
              </a:spcAft>
              <a:buClr>
                <a:schemeClr val="dk1"/>
              </a:buClr>
              <a:buSzPts val="800"/>
              <a:buNone/>
              <a:defRPr sz="1067"/>
            </a:lvl7pPr>
            <a:lvl8pPr marL="4876557" lvl="7" indent="-304784" algn="l">
              <a:lnSpc>
                <a:spcPct val="90000"/>
              </a:lnSpc>
              <a:spcBef>
                <a:spcPts val="533"/>
              </a:spcBef>
              <a:spcAft>
                <a:spcPts val="0"/>
              </a:spcAft>
              <a:buClr>
                <a:schemeClr val="dk1"/>
              </a:buClr>
              <a:buSzPts val="800"/>
              <a:buNone/>
              <a:defRPr sz="1067"/>
            </a:lvl8pPr>
            <a:lvl9pPr marL="5486126" lvl="8" indent="-304784" algn="l">
              <a:lnSpc>
                <a:spcPct val="90000"/>
              </a:lnSpc>
              <a:spcBef>
                <a:spcPts val="533"/>
              </a:spcBef>
              <a:spcAft>
                <a:spcPts val="0"/>
              </a:spcAft>
              <a:buClr>
                <a:schemeClr val="dk1"/>
              </a:buClr>
              <a:buSzPts val="800"/>
              <a:buNone/>
              <a:defRPr sz="1067"/>
            </a:lvl9pPr>
          </a:lstStyle>
          <a:p>
            <a:endParaRPr/>
          </a:p>
        </p:txBody>
      </p:sp>
      <p:pic>
        <p:nvPicPr>
          <p:cNvPr id="109" name="Google Shape;109;p13" title="OSPI logo"/>
          <p:cNvPicPr preferRelativeResize="0"/>
          <p:nvPr/>
        </p:nvPicPr>
        <p:blipFill rotWithShape="1">
          <a:blip r:embed="rId2">
            <a:alphaModFix/>
          </a:blip>
          <a:srcRect/>
          <a:stretch/>
        </p:blipFill>
        <p:spPr>
          <a:xfrm>
            <a:off x="663423" y="6188133"/>
            <a:ext cx="2737152" cy="457951"/>
          </a:xfrm>
          <a:prstGeom prst="rect">
            <a:avLst/>
          </a:prstGeom>
          <a:noFill/>
          <a:ln>
            <a:noFill/>
          </a:ln>
        </p:spPr>
      </p:pic>
      <p:sp>
        <p:nvSpPr>
          <p:cNvPr id="110" name="Google Shape;110;p13"/>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13"/>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112" name="Google Shape;112;p13"/>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286624384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3"/>
        <p:cNvGrpSpPr/>
        <p:nvPr/>
      </p:nvGrpSpPr>
      <p:grpSpPr>
        <a:xfrm>
          <a:off x="0" y="0"/>
          <a:ext cx="0" cy="0"/>
          <a:chOff x="0" y="0"/>
          <a:chExt cx="0" cy="0"/>
        </a:xfrm>
      </p:grpSpPr>
      <p:sp>
        <p:nvSpPr>
          <p:cNvPr id="114" name="Google Shape;114;p14"/>
          <p:cNvSpPr txBox="1">
            <a:spLocks noGrp="1"/>
          </p:cNvSpPr>
          <p:nvPr>
            <p:ph type="dt" idx="10"/>
          </p:nvPr>
        </p:nvSpPr>
        <p:spPr>
          <a:xfrm>
            <a:off x="9776299" y="6311900"/>
            <a:ext cx="1065200" cy="367200"/>
          </a:xfrm>
          <a:prstGeom prst="rect">
            <a:avLst/>
          </a:prstGeom>
          <a:noFill/>
          <a:ln>
            <a:noFill/>
          </a:ln>
        </p:spPr>
        <p:txBody>
          <a:bodyPr spcFirstLastPara="1" wrap="square" lIns="68575" tIns="34275" rIns="68575" bIns="34275" anchor="ctr" anchorCtr="0">
            <a:noAutofit/>
          </a:bodyPr>
          <a:lstStyle>
            <a:lvl1pPr marR="0" lvl="0" algn="r">
              <a:spcBef>
                <a:spcPts val="0"/>
              </a:spcBef>
              <a:spcAft>
                <a:spcPts val="0"/>
              </a:spcAft>
              <a:buSzPts val="1100"/>
              <a:buNone/>
              <a:defRPr sz="1200" b="0" i="0" u="none" strike="noStrike" cap="none">
                <a:solidFill>
                  <a:srgbClr val="FFFFFF"/>
                </a:solidFill>
                <a:latin typeface="Calibri"/>
                <a:ea typeface="Calibri"/>
                <a:cs typeface="Calibri"/>
                <a:sym typeface="Calibri"/>
              </a:defRPr>
            </a:lvl1pPr>
            <a:lvl2pPr marR="0" lvl="1" algn="l">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15" name="Google Shape;115;p14"/>
          <p:cNvSpPr txBox="1">
            <a:spLocks noGrp="1"/>
          </p:cNvSpPr>
          <p:nvPr>
            <p:ph type="sldNum" idx="12"/>
          </p:nvPr>
        </p:nvSpPr>
        <p:spPr>
          <a:xfrm>
            <a:off x="10709328" y="6311900"/>
            <a:ext cx="644400" cy="3652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1200" b="0" i="0" u="none" strike="noStrike" cap="none">
                <a:solidFill>
                  <a:srgbClr val="FFFFFF"/>
                </a:solidFill>
                <a:latin typeface="Calibri"/>
                <a:ea typeface="Calibri"/>
                <a:cs typeface="Calibri"/>
                <a:sym typeface="Calibri"/>
              </a:defRPr>
            </a:lvl1pPr>
            <a:lvl2pPr marL="0" marR="0" lvl="1" indent="0" algn="l">
              <a:spcBef>
                <a:spcPts val="0"/>
              </a:spcBef>
              <a:buNone/>
              <a:defRPr sz="1200" b="0" i="0" u="none" strike="noStrike" cap="none">
                <a:solidFill>
                  <a:srgbClr val="FFFFFF"/>
                </a:solidFill>
                <a:latin typeface="Calibri"/>
                <a:ea typeface="Calibri"/>
                <a:cs typeface="Calibri"/>
                <a:sym typeface="Calibri"/>
              </a:defRPr>
            </a:lvl2pPr>
            <a:lvl3pPr marL="0" marR="0" lvl="2" indent="0" algn="l">
              <a:spcBef>
                <a:spcPts val="0"/>
              </a:spcBef>
              <a:buNone/>
              <a:defRPr sz="1200" b="0" i="0" u="none" strike="noStrike" cap="none">
                <a:solidFill>
                  <a:srgbClr val="FFFFFF"/>
                </a:solidFill>
                <a:latin typeface="Calibri"/>
                <a:ea typeface="Calibri"/>
                <a:cs typeface="Calibri"/>
                <a:sym typeface="Calibri"/>
              </a:defRPr>
            </a:lvl3pPr>
            <a:lvl4pPr marL="0" marR="0" lvl="3" indent="0" algn="l">
              <a:spcBef>
                <a:spcPts val="0"/>
              </a:spcBef>
              <a:buNone/>
              <a:defRPr sz="1200" b="0" i="0" u="none" strike="noStrike" cap="none">
                <a:solidFill>
                  <a:srgbClr val="FFFFFF"/>
                </a:solidFill>
                <a:latin typeface="Calibri"/>
                <a:ea typeface="Calibri"/>
                <a:cs typeface="Calibri"/>
                <a:sym typeface="Calibri"/>
              </a:defRPr>
            </a:lvl4pPr>
            <a:lvl5pPr marL="0" marR="0" lvl="4" indent="0" algn="l">
              <a:spcBef>
                <a:spcPts val="0"/>
              </a:spcBef>
              <a:buNone/>
              <a:defRPr sz="1200" b="0" i="0" u="none" strike="noStrike" cap="none">
                <a:solidFill>
                  <a:srgbClr val="FFFFFF"/>
                </a:solidFill>
                <a:latin typeface="Calibri"/>
                <a:ea typeface="Calibri"/>
                <a:cs typeface="Calibri"/>
                <a:sym typeface="Calibri"/>
              </a:defRPr>
            </a:lvl5pPr>
            <a:lvl6pPr marL="0" marR="0" lvl="5" indent="0" algn="l">
              <a:spcBef>
                <a:spcPts val="0"/>
              </a:spcBef>
              <a:buNone/>
              <a:defRPr sz="1200" b="0" i="0" u="none" strike="noStrike" cap="none">
                <a:solidFill>
                  <a:srgbClr val="FFFFFF"/>
                </a:solidFill>
                <a:latin typeface="Calibri"/>
                <a:ea typeface="Calibri"/>
                <a:cs typeface="Calibri"/>
                <a:sym typeface="Calibri"/>
              </a:defRPr>
            </a:lvl6pPr>
            <a:lvl7pPr marL="0" marR="0" lvl="6" indent="0" algn="l">
              <a:spcBef>
                <a:spcPts val="0"/>
              </a:spcBef>
              <a:buNone/>
              <a:defRPr sz="1200" b="0" i="0" u="none" strike="noStrike" cap="none">
                <a:solidFill>
                  <a:srgbClr val="FFFFFF"/>
                </a:solidFill>
                <a:latin typeface="Calibri"/>
                <a:ea typeface="Calibri"/>
                <a:cs typeface="Calibri"/>
                <a:sym typeface="Calibri"/>
              </a:defRPr>
            </a:lvl7pPr>
            <a:lvl8pPr marL="0" marR="0" lvl="7" indent="0" algn="l">
              <a:spcBef>
                <a:spcPts val="0"/>
              </a:spcBef>
              <a:buNone/>
              <a:defRPr sz="1200" b="0" i="0" u="none" strike="noStrike" cap="none">
                <a:solidFill>
                  <a:srgbClr val="FFFFFF"/>
                </a:solidFill>
                <a:latin typeface="Calibri"/>
                <a:ea typeface="Calibri"/>
                <a:cs typeface="Calibri"/>
                <a:sym typeface="Calibri"/>
              </a:defRPr>
            </a:lvl8pPr>
            <a:lvl9pPr marL="0" marR="0" lvl="8" indent="0" algn="l">
              <a:spcBef>
                <a:spcPts val="0"/>
              </a:spcBef>
              <a:buNone/>
              <a:defRPr sz="1200" b="0" i="0" u="none" strike="noStrike" cap="none">
                <a:solidFill>
                  <a:srgbClr val="FFFFFF"/>
                </a:solidFill>
                <a:latin typeface="Calibri"/>
                <a:ea typeface="Calibri"/>
                <a:cs typeface="Calibri"/>
                <a:sym typeface="Calibri"/>
              </a:defRPr>
            </a:lvl9pPr>
          </a:lstStyle>
          <a:p>
            <a:fld id="{00000000-1234-1234-1234-123412341234}" type="slidenum">
              <a:rPr lang="en" smtClean="0"/>
              <a:pPr/>
              <a:t>‹#›</a:t>
            </a:fld>
            <a:endParaRPr lang="en"/>
          </a:p>
        </p:txBody>
      </p:sp>
      <p:sp>
        <p:nvSpPr>
          <p:cNvPr id="116" name="Google Shape;116;p14"/>
          <p:cNvSpPr txBox="1">
            <a:spLocks noGrp="1"/>
          </p:cNvSpPr>
          <p:nvPr>
            <p:ph type="ftr" idx="11"/>
          </p:nvPr>
        </p:nvSpPr>
        <p:spPr>
          <a:xfrm>
            <a:off x="5750668" y="6311900"/>
            <a:ext cx="4114800" cy="365200"/>
          </a:xfrm>
          <a:prstGeom prst="rect">
            <a:avLst/>
          </a:prstGeom>
          <a:noFill/>
          <a:ln>
            <a:noFill/>
          </a:ln>
        </p:spPr>
        <p:txBody>
          <a:bodyPr spcFirstLastPara="1" wrap="square" lIns="68575" tIns="34275" rIns="68575" bIns="34275" anchor="ctr" anchorCtr="0">
            <a:noAutofit/>
          </a:bodyPr>
          <a:lstStyle>
            <a:lvl1pPr marR="0" lvl="0" algn="ctr">
              <a:spcBef>
                <a:spcPts val="0"/>
              </a:spcBef>
              <a:spcAft>
                <a:spcPts val="0"/>
              </a:spcAft>
              <a:buSzPts val="1100"/>
              <a:buNone/>
              <a:defRPr sz="1200" b="0" i="0" u="none" strike="noStrike" cap="none">
                <a:solidFill>
                  <a:srgbClr val="FFFFFF"/>
                </a:solidFill>
                <a:latin typeface="Calibri"/>
                <a:ea typeface="Calibri"/>
                <a:cs typeface="Calibri"/>
                <a:sym typeface="Calibri"/>
              </a:defRPr>
            </a:lvl1pPr>
            <a:lvl2pPr marR="0" lvl="1" algn="l">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17" name="Google Shape;117;p14"/>
          <p:cNvSpPr/>
          <p:nvPr/>
        </p:nvSpPr>
        <p:spPr>
          <a:xfrm>
            <a:off x="0" y="0"/>
            <a:ext cx="12192000" cy="35644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18" name="Google Shape;118;p14"/>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Quattrocento Sans"/>
              <a:buNone/>
              <a:defRPr sz="6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9" name="Google Shape;119;p14"/>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pic>
        <p:nvPicPr>
          <p:cNvPr id="120" name="Google Shape;120;p14" title="OSPI logo"/>
          <p:cNvPicPr preferRelativeResize="0"/>
          <p:nvPr/>
        </p:nvPicPr>
        <p:blipFill rotWithShape="1">
          <a:blip r:embed="rId2">
            <a:alphaModFix/>
          </a:blip>
          <a:srcRect/>
          <a:stretch/>
        </p:blipFill>
        <p:spPr>
          <a:xfrm>
            <a:off x="663423" y="6188133"/>
            <a:ext cx="2737152" cy="457951"/>
          </a:xfrm>
          <a:prstGeom prst="rect">
            <a:avLst/>
          </a:prstGeom>
          <a:noFill/>
          <a:ln>
            <a:noFill/>
          </a:ln>
        </p:spPr>
      </p:pic>
    </p:spTree>
    <p:extLst>
      <p:ext uri="{BB962C8B-B14F-4D97-AF65-F5344CB8AC3E}">
        <p14:creationId xmlns:p14="http://schemas.microsoft.com/office/powerpoint/2010/main" val="25314021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One Column 1">
  <p:cSld name="One Column 1">
    <p:bg>
      <p:bgPr>
        <a:solidFill>
          <a:schemeClr val="accent4"/>
        </a:solidFill>
        <a:effectLst/>
      </p:bgPr>
    </p:bg>
    <p:spTree>
      <p:nvGrpSpPr>
        <p:cNvPr id="1" name="Shape 121"/>
        <p:cNvGrpSpPr/>
        <p:nvPr/>
      </p:nvGrpSpPr>
      <p:grpSpPr>
        <a:xfrm>
          <a:off x="0" y="0"/>
          <a:ext cx="0" cy="0"/>
          <a:chOff x="0" y="0"/>
          <a:chExt cx="0" cy="0"/>
        </a:xfrm>
      </p:grpSpPr>
      <p:sp>
        <p:nvSpPr>
          <p:cNvPr id="122" name="Google Shape;122;p15"/>
          <p:cNvSpPr txBox="1">
            <a:spLocks noGrp="1"/>
          </p:cNvSpPr>
          <p:nvPr>
            <p:ph type="title"/>
          </p:nvPr>
        </p:nvSpPr>
        <p:spPr>
          <a:xfrm>
            <a:off x="415600" y="593367"/>
            <a:ext cx="11360800" cy="763600"/>
          </a:xfrm>
          <a:prstGeom prst="rect">
            <a:avLst/>
          </a:prstGeom>
        </p:spPr>
        <p:txBody>
          <a:bodyPr spcFirstLastPara="1" wrap="square" lIns="68575" tIns="34275" rIns="68575" bIns="34275" anchor="ctr" anchorCtr="0">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3" name="Google Shape;123;p15"/>
          <p:cNvSpPr txBox="1">
            <a:spLocks noGrp="1"/>
          </p:cNvSpPr>
          <p:nvPr>
            <p:ph type="body" idx="1"/>
          </p:nvPr>
        </p:nvSpPr>
        <p:spPr>
          <a:xfrm>
            <a:off x="415600" y="1536634"/>
            <a:ext cx="5374400" cy="543015"/>
          </a:xfrm>
          <a:prstGeom prst="rect">
            <a:avLst/>
          </a:prstGeom>
        </p:spPr>
        <p:txBody>
          <a:bodyPr spcFirstLastPara="1" wrap="square" lIns="68575" tIns="34275" rIns="68575" bIns="34275" anchor="t" anchorCtr="0">
            <a:spAutoFit/>
          </a:bodyPr>
          <a:lstStyle>
            <a:lvl1pPr marL="609570" lvl="0" indent="-448711">
              <a:spcBef>
                <a:spcPts val="1067"/>
              </a:spcBef>
              <a:spcAft>
                <a:spcPts val="0"/>
              </a:spcAft>
              <a:buSzPts val="1700"/>
              <a:buChar char="•"/>
              <a:defRPr sz="2267"/>
            </a:lvl1pPr>
            <a:lvl2pPr marL="1219140" lvl="1" indent="-406381">
              <a:spcBef>
                <a:spcPts val="533"/>
              </a:spcBef>
              <a:spcAft>
                <a:spcPts val="0"/>
              </a:spcAft>
              <a:buSzPts val="1200"/>
              <a:buChar char="•"/>
              <a:defRPr sz="1600"/>
            </a:lvl2pPr>
            <a:lvl3pPr marL="1828709" lvl="2" indent="-406381">
              <a:spcBef>
                <a:spcPts val="533"/>
              </a:spcBef>
              <a:spcAft>
                <a:spcPts val="0"/>
              </a:spcAft>
              <a:buSzPts val="1200"/>
              <a:buChar char="•"/>
              <a:defRPr sz="1600"/>
            </a:lvl3pPr>
            <a:lvl4pPr marL="2438278" lvl="3" indent="-406381">
              <a:spcBef>
                <a:spcPts val="533"/>
              </a:spcBef>
              <a:spcAft>
                <a:spcPts val="0"/>
              </a:spcAft>
              <a:buSzPts val="1200"/>
              <a:buChar char="•"/>
              <a:defRPr sz="1600"/>
            </a:lvl4pPr>
            <a:lvl5pPr marL="3047848" lvl="4" indent="-406381">
              <a:spcBef>
                <a:spcPts val="533"/>
              </a:spcBef>
              <a:spcAft>
                <a:spcPts val="0"/>
              </a:spcAft>
              <a:buSzPts val="1200"/>
              <a:buChar char="•"/>
              <a:defRPr sz="1600"/>
            </a:lvl5pPr>
            <a:lvl6pPr marL="3657418" lvl="5" indent="-406381">
              <a:spcBef>
                <a:spcPts val="533"/>
              </a:spcBef>
              <a:spcAft>
                <a:spcPts val="0"/>
              </a:spcAft>
              <a:buSzPts val="1200"/>
              <a:buChar char="•"/>
              <a:defRPr sz="1600"/>
            </a:lvl6pPr>
            <a:lvl7pPr marL="4266987" lvl="6" indent="-406381">
              <a:spcBef>
                <a:spcPts val="533"/>
              </a:spcBef>
              <a:spcAft>
                <a:spcPts val="0"/>
              </a:spcAft>
              <a:buSzPts val="1200"/>
              <a:buChar char="•"/>
              <a:defRPr sz="1600"/>
            </a:lvl7pPr>
            <a:lvl8pPr marL="4876557" lvl="7" indent="-406381">
              <a:spcBef>
                <a:spcPts val="533"/>
              </a:spcBef>
              <a:spcAft>
                <a:spcPts val="0"/>
              </a:spcAft>
              <a:buSzPts val="1200"/>
              <a:buChar char="•"/>
              <a:defRPr sz="1600"/>
            </a:lvl8pPr>
            <a:lvl9pPr marL="5486126" lvl="8" indent="-406381">
              <a:spcBef>
                <a:spcPts val="533"/>
              </a:spcBef>
              <a:spcAft>
                <a:spcPts val="0"/>
              </a:spcAft>
              <a:buSzPts val="1200"/>
              <a:buChar char="•"/>
              <a:defRPr sz="1600"/>
            </a:lvl9pPr>
          </a:lstStyle>
          <a:p>
            <a:endParaRPr/>
          </a:p>
        </p:txBody>
      </p:sp>
      <p:sp>
        <p:nvSpPr>
          <p:cNvPr id="124" name="Google Shape;124;p15"/>
          <p:cNvSpPr txBox="1">
            <a:spLocks noGrp="1"/>
          </p:cNvSpPr>
          <p:nvPr>
            <p:ph type="sldNum" idx="12"/>
          </p:nvPr>
        </p:nvSpPr>
        <p:spPr>
          <a:xfrm>
            <a:off x="11267235" y="5723600"/>
            <a:ext cx="315200" cy="5248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25" name="Google Shape;125;p15"/>
          <p:cNvPicPr preferRelativeResize="0"/>
          <p:nvPr/>
        </p:nvPicPr>
        <p:blipFill>
          <a:blip r:embed="rId2">
            <a:alphaModFix/>
          </a:blip>
          <a:stretch>
            <a:fillRect/>
          </a:stretch>
        </p:blipFill>
        <p:spPr>
          <a:xfrm>
            <a:off x="682400" y="5889253"/>
            <a:ext cx="315200" cy="359147"/>
          </a:xfrm>
          <a:prstGeom prst="rect">
            <a:avLst/>
          </a:prstGeom>
          <a:noFill/>
          <a:ln>
            <a:noFill/>
          </a:ln>
        </p:spPr>
      </p:pic>
      <p:pic>
        <p:nvPicPr>
          <p:cNvPr id="126" name="Google Shape;126;p15"/>
          <p:cNvPicPr preferRelativeResize="0"/>
          <p:nvPr/>
        </p:nvPicPr>
        <p:blipFill rotWithShape="1">
          <a:blip r:embed="rId3">
            <a:alphaModFix/>
          </a:blip>
          <a:srcRect l="39441"/>
          <a:stretch/>
        </p:blipFill>
        <p:spPr>
          <a:xfrm>
            <a:off x="4808770" y="2"/>
            <a:ext cx="7383231" cy="6857999"/>
          </a:xfrm>
          <a:prstGeom prst="rect">
            <a:avLst/>
          </a:prstGeom>
          <a:noFill/>
          <a:ln>
            <a:noFill/>
          </a:ln>
        </p:spPr>
      </p:pic>
    </p:spTree>
    <p:extLst>
      <p:ext uri="{BB962C8B-B14F-4D97-AF65-F5344CB8AC3E}">
        <p14:creationId xmlns:p14="http://schemas.microsoft.com/office/powerpoint/2010/main" val="1795260053"/>
      </p:ext>
    </p:extLst>
  </p:cSld>
  <p:clrMapOvr>
    <a:masterClrMapping/>
  </p:clrMapOvr>
  <p:extLst>
    <p:ext uri="{DCECCB84-F9BA-43D5-87BE-67443E8EF086}">
      <p15:sldGuideLst xmlns:p15="http://schemas.microsoft.com/office/powerpoint/2012/main">
        <p15:guide id="1" pos="288">
          <p15:clr>
            <a:srgbClr val="E46962"/>
          </p15:clr>
        </p15:guide>
        <p15:guide id="2" orient="horz" pos="2952">
          <p15:clr>
            <a:srgbClr val="E46962"/>
          </p15:clr>
        </p15:guide>
        <p15:guide id="3" pos="5472">
          <p15:clr>
            <a:srgbClr val="E46962"/>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One Column 1 1 1">
  <p:cSld name="One Column 1 1 1">
    <p:bg>
      <p:bgPr>
        <a:solidFill>
          <a:schemeClr val="dk1"/>
        </a:solidFill>
        <a:effectLst/>
      </p:bgPr>
    </p:bg>
    <p:spTree>
      <p:nvGrpSpPr>
        <p:cNvPr id="1" name="Shape 127"/>
        <p:cNvGrpSpPr/>
        <p:nvPr/>
      </p:nvGrpSpPr>
      <p:grpSpPr>
        <a:xfrm>
          <a:off x="0" y="0"/>
          <a:ext cx="0" cy="0"/>
          <a:chOff x="0" y="0"/>
          <a:chExt cx="0" cy="0"/>
        </a:xfrm>
      </p:grpSpPr>
      <p:pic>
        <p:nvPicPr>
          <p:cNvPr id="128" name="Google Shape;128;p16"/>
          <p:cNvPicPr preferRelativeResize="0"/>
          <p:nvPr/>
        </p:nvPicPr>
        <p:blipFill rotWithShape="1">
          <a:blip r:embed="rId2">
            <a:alphaModFix/>
          </a:blip>
          <a:srcRect r="4479" b="16401"/>
          <a:stretch/>
        </p:blipFill>
        <p:spPr>
          <a:xfrm>
            <a:off x="2080268" y="1175933"/>
            <a:ext cx="10111733" cy="5682067"/>
          </a:xfrm>
          <a:prstGeom prst="rect">
            <a:avLst/>
          </a:prstGeom>
          <a:noFill/>
          <a:ln>
            <a:noFill/>
          </a:ln>
        </p:spPr>
      </p:pic>
      <p:sp>
        <p:nvSpPr>
          <p:cNvPr id="129" name="Google Shape;129;p16"/>
          <p:cNvSpPr txBox="1">
            <a:spLocks noGrp="1"/>
          </p:cNvSpPr>
          <p:nvPr>
            <p:ph type="title"/>
          </p:nvPr>
        </p:nvSpPr>
        <p:spPr>
          <a:xfrm>
            <a:off x="369367" y="347200"/>
            <a:ext cx="11493600" cy="763600"/>
          </a:xfrm>
          <a:prstGeom prst="rect">
            <a:avLst/>
          </a:prstGeom>
        </p:spPr>
        <p:txBody>
          <a:bodyPr spcFirstLastPara="1" wrap="square" lIns="68575" tIns="34275" rIns="68575" bIns="34275" anchor="ctr" anchorCtr="0">
            <a:normAutofit/>
          </a:bodyPr>
          <a:lstStyle>
            <a:lvl1pPr lvl="0">
              <a:spcBef>
                <a:spcPts val="0"/>
              </a:spcBef>
              <a:spcAft>
                <a:spcPts val="0"/>
              </a:spcAft>
              <a:buClr>
                <a:schemeClr val="accent1"/>
              </a:buClr>
              <a:buSzPts val="3300"/>
              <a:buNone/>
              <a:defRPr>
                <a:solidFill>
                  <a:schemeClr val="accent1"/>
                </a:solidFill>
              </a:defRPr>
            </a:lvl1pPr>
            <a:lvl2pPr lvl="1">
              <a:spcBef>
                <a:spcPts val="0"/>
              </a:spcBef>
              <a:spcAft>
                <a:spcPts val="0"/>
              </a:spcAft>
              <a:buClr>
                <a:schemeClr val="lt1"/>
              </a:buClr>
              <a:buSzPts val="1100"/>
              <a:buNone/>
              <a:defRPr>
                <a:solidFill>
                  <a:schemeClr val="lt1"/>
                </a:solidFill>
              </a:defRPr>
            </a:lvl2pPr>
            <a:lvl3pPr lvl="2">
              <a:spcBef>
                <a:spcPts val="0"/>
              </a:spcBef>
              <a:spcAft>
                <a:spcPts val="0"/>
              </a:spcAft>
              <a:buClr>
                <a:schemeClr val="lt1"/>
              </a:buClr>
              <a:buSzPts val="1100"/>
              <a:buNone/>
              <a:defRPr>
                <a:solidFill>
                  <a:schemeClr val="lt1"/>
                </a:solidFill>
              </a:defRPr>
            </a:lvl3pPr>
            <a:lvl4pPr lvl="3">
              <a:spcBef>
                <a:spcPts val="0"/>
              </a:spcBef>
              <a:spcAft>
                <a:spcPts val="0"/>
              </a:spcAft>
              <a:buClr>
                <a:schemeClr val="lt1"/>
              </a:buClr>
              <a:buSzPts val="1100"/>
              <a:buNone/>
              <a:defRPr>
                <a:solidFill>
                  <a:schemeClr val="lt1"/>
                </a:solidFill>
              </a:defRPr>
            </a:lvl4pPr>
            <a:lvl5pPr lvl="4">
              <a:spcBef>
                <a:spcPts val="0"/>
              </a:spcBef>
              <a:spcAft>
                <a:spcPts val="0"/>
              </a:spcAft>
              <a:buClr>
                <a:schemeClr val="lt1"/>
              </a:buClr>
              <a:buSzPts val="1100"/>
              <a:buNone/>
              <a:defRPr>
                <a:solidFill>
                  <a:schemeClr val="lt1"/>
                </a:solidFill>
              </a:defRPr>
            </a:lvl5pPr>
            <a:lvl6pPr lvl="5">
              <a:spcBef>
                <a:spcPts val="0"/>
              </a:spcBef>
              <a:spcAft>
                <a:spcPts val="0"/>
              </a:spcAft>
              <a:buClr>
                <a:schemeClr val="lt1"/>
              </a:buClr>
              <a:buSzPts val="1100"/>
              <a:buNone/>
              <a:defRPr>
                <a:solidFill>
                  <a:schemeClr val="lt1"/>
                </a:solidFill>
              </a:defRPr>
            </a:lvl6pPr>
            <a:lvl7pPr lvl="6">
              <a:spcBef>
                <a:spcPts val="0"/>
              </a:spcBef>
              <a:spcAft>
                <a:spcPts val="0"/>
              </a:spcAft>
              <a:buClr>
                <a:schemeClr val="lt1"/>
              </a:buClr>
              <a:buSzPts val="1100"/>
              <a:buNone/>
              <a:defRPr>
                <a:solidFill>
                  <a:schemeClr val="lt1"/>
                </a:solidFill>
              </a:defRPr>
            </a:lvl7pPr>
            <a:lvl8pPr lvl="7">
              <a:spcBef>
                <a:spcPts val="0"/>
              </a:spcBef>
              <a:spcAft>
                <a:spcPts val="0"/>
              </a:spcAft>
              <a:buClr>
                <a:schemeClr val="lt1"/>
              </a:buClr>
              <a:buSzPts val="1100"/>
              <a:buNone/>
              <a:defRPr>
                <a:solidFill>
                  <a:schemeClr val="lt1"/>
                </a:solidFill>
              </a:defRPr>
            </a:lvl8pPr>
            <a:lvl9pPr lvl="8">
              <a:spcBef>
                <a:spcPts val="0"/>
              </a:spcBef>
              <a:spcAft>
                <a:spcPts val="0"/>
              </a:spcAft>
              <a:buClr>
                <a:schemeClr val="lt1"/>
              </a:buClr>
              <a:buSzPts val="1100"/>
              <a:buNone/>
              <a:defRPr>
                <a:solidFill>
                  <a:schemeClr val="lt1"/>
                </a:solidFill>
              </a:defRPr>
            </a:lvl9pPr>
          </a:lstStyle>
          <a:p>
            <a:endParaRPr/>
          </a:p>
        </p:txBody>
      </p:sp>
      <p:sp>
        <p:nvSpPr>
          <p:cNvPr id="130" name="Google Shape;130;p16"/>
          <p:cNvSpPr txBox="1">
            <a:spLocks noGrp="1"/>
          </p:cNvSpPr>
          <p:nvPr>
            <p:ph type="body" idx="1"/>
          </p:nvPr>
        </p:nvSpPr>
        <p:spPr>
          <a:xfrm>
            <a:off x="370400" y="1822433"/>
            <a:ext cx="5420800" cy="4425600"/>
          </a:xfrm>
          <a:prstGeom prst="rect">
            <a:avLst/>
          </a:prstGeom>
        </p:spPr>
        <p:txBody>
          <a:bodyPr spcFirstLastPara="1" wrap="square" lIns="0" tIns="0" rIns="0" bIns="0" anchor="t" anchorCtr="0">
            <a:normAutofit/>
          </a:bodyPr>
          <a:lstStyle>
            <a:lvl1pPr marL="609570" lvl="0" indent="-474109">
              <a:lnSpc>
                <a:spcPct val="115000"/>
              </a:lnSpc>
              <a:spcBef>
                <a:spcPts val="1067"/>
              </a:spcBef>
              <a:spcAft>
                <a:spcPts val="0"/>
              </a:spcAft>
              <a:buClr>
                <a:schemeClr val="lt1"/>
              </a:buClr>
              <a:buSzPts val="2000"/>
              <a:buFont typeface="Gupter Medium"/>
              <a:buChar char="•"/>
              <a:defRPr sz="2667">
                <a:solidFill>
                  <a:schemeClr val="lt1"/>
                </a:solidFill>
                <a:latin typeface="Gupter Medium"/>
                <a:ea typeface="Gupter Medium"/>
                <a:cs typeface="Gupter Medium"/>
                <a:sym typeface="Gupter Medium"/>
              </a:defRPr>
            </a:lvl1pPr>
            <a:lvl2pPr marL="1219140" lvl="1" indent="-457178">
              <a:lnSpc>
                <a:spcPct val="130000"/>
              </a:lnSpc>
              <a:spcBef>
                <a:spcPts val="1600"/>
              </a:spcBef>
              <a:spcAft>
                <a:spcPts val="0"/>
              </a:spcAft>
              <a:buClr>
                <a:schemeClr val="lt1"/>
              </a:buClr>
              <a:buSzPts val="1800"/>
              <a:buFont typeface="Bricolage Grotesque"/>
              <a:buChar char="•"/>
              <a:defRPr>
                <a:solidFill>
                  <a:schemeClr val="lt1"/>
                </a:solidFill>
                <a:latin typeface="Bricolage Grotesque"/>
                <a:ea typeface="Bricolage Grotesque"/>
                <a:cs typeface="Bricolage Grotesque"/>
                <a:sym typeface="Bricolage Grotesque"/>
              </a:defRPr>
            </a:lvl2pPr>
            <a:lvl3pPr marL="1828709" lvl="2" indent="-406381">
              <a:lnSpc>
                <a:spcPct val="130000"/>
              </a:lnSpc>
              <a:spcBef>
                <a:spcPts val="533"/>
              </a:spcBef>
              <a:spcAft>
                <a:spcPts val="0"/>
              </a:spcAft>
              <a:buClr>
                <a:schemeClr val="lt1"/>
              </a:buClr>
              <a:buSzPts val="1200"/>
              <a:buFont typeface="Bricolage Grotesque"/>
              <a:buChar char="•"/>
              <a:defRPr sz="1600">
                <a:solidFill>
                  <a:schemeClr val="lt1"/>
                </a:solidFill>
                <a:latin typeface="Bricolage Grotesque"/>
                <a:ea typeface="Bricolage Grotesque"/>
                <a:cs typeface="Bricolage Grotesque"/>
                <a:sym typeface="Bricolage Grotesque"/>
              </a:defRPr>
            </a:lvl3pPr>
            <a:lvl4pPr marL="2438278" lvl="3" indent="-389448">
              <a:lnSpc>
                <a:spcPct val="130000"/>
              </a:lnSpc>
              <a:spcBef>
                <a:spcPts val="533"/>
              </a:spcBef>
              <a:spcAft>
                <a:spcPts val="0"/>
              </a:spcAft>
              <a:buClr>
                <a:schemeClr val="lt1"/>
              </a:buClr>
              <a:buSzPts val="1000"/>
              <a:buFont typeface="Bricolage Grotesque"/>
              <a:buChar char="•"/>
              <a:defRPr sz="1333">
                <a:solidFill>
                  <a:schemeClr val="lt1"/>
                </a:solidFill>
                <a:latin typeface="Bricolage Grotesque"/>
                <a:ea typeface="Bricolage Grotesque"/>
                <a:cs typeface="Bricolage Grotesque"/>
                <a:sym typeface="Bricolage Grotesque"/>
              </a:defRPr>
            </a:lvl4pPr>
            <a:lvl5pPr marL="3047848" lvl="4" indent="-389448">
              <a:lnSpc>
                <a:spcPct val="130000"/>
              </a:lnSpc>
              <a:spcBef>
                <a:spcPts val="533"/>
              </a:spcBef>
              <a:spcAft>
                <a:spcPts val="0"/>
              </a:spcAft>
              <a:buClr>
                <a:schemeClr val="lt1"/>
              </a:buClr>
              <a:buSzPts val="1000"/>
              <a:buFont typeface="Bricolage Grotesque"/>
              <a:buChar char="•"/>
              <a:defRPr sz="1333">
                <a:solidFill>
                  <a:schemeClr val="lt1"/>
                </a:solidFill>
                <a:latin typeface="Bricolage Grotesque"/>
                <a:ea typeface="Bricolage Grotesque"/>
                <a:cs typeface="Bricolage Grotesque"/>
                <a:sym typeface="Bricolage Grotesque"/>
              </a:defRPr>
            </a:lvl5pPr>
            <a:lvl6pPr marL="3657418" lvl="5" indent="-389448">
              <a:lnSpc>
                <a:spcPct val="130000"/>
              </a:lnSpc>
              <a:spcBef>
                <a:spcPts val="533"/>
              </a:spcBef>
              <a:spcAft>
                <a:spcPts val="0"/>
              </a:spcAft>
              <a:buClr>
                <a:schemeClr val="lt1"/>
              </a:buClr>
              <a:buSzPts val="1000"/>
              <a:buFont typeface="Bricolage Grotesque"/>
              <a:buChar char="•"/>
              <a:defRPr sz="1333">
                <a:solidFill>
                  <a:schemeClr val="lt1"/>
                </a:solidFill>
                <a:latin typeface="Bricolage Grotesque"/>
                <a:ea typeface="Bricolage Grotesque"/>
                <a:cs typeface="Bricolage Grotesque"/>
                <a:sym typeface="Bricolage Grotesque"/>
              </a:defRPr>
            </a:lvl6pPr>
            <a:lvl7pPr marL="4266987" lvl="6" indent="-389448">
              <a:lnSpc>
                <a:spcPct val="130000"/>
              </a:lnSpc>
              <a:spcBef>
                <a:spcPts val="533"/>
              </a:spcBef>
              <a:spcAft>
                <a:spcPts val="0"/>
              </a:spcAft>
              <a:buClr>
                <a:schemeClr val="lt1"/>
              </a:buClr>
              <a:buSzPts val="1000"/>
              <a:buFont typeface="Bricolage Grotesque"/>
              <a:buChar char="•"/>
              <a:defRPr sz="1333">
                <a:solidFill>
                  <a:schemeClr val="lt1"/>
                </a:solidFill>
                <a:latin typeface="Bricolage Grotesque"/>
                <a:ea typeface="Bricolage Grotesque"/>
                <a:cs typeface="Bricolage Grotesque"/>
                <a:sym typeface="Bricolage Grotesque"/>
              </a:defRPr>
            </a:lvl7pPr>
            <a:lvl8pPr marL="4876557" lvl="7" indent="-389448">
              <a:lnSpc>
                <a:spcPct val="130000"/>
              </a:lnSpc>
              <a:spcBef>
                <a:spcPts val="533"/>
              </a:spcBef>
              <a:spcAft>
                <a:spcPts val="0"/>
              </a:spcAft>
              <a:buClr>
                <a:schemeClr val="lt1"/>
              </a:buClr>
              <a:buSzPts val="1000"/>
              <a:buFont typeface="Bricolage Grotesque"/>
              <a:buChar char="•"/>
              <a:defRPr sz="1333">
                <a:solidFill>
                  <a:schemeClr val="lt1"/>
                </a:solidFill>
                <a:latin typeface="Bricolage Grotesque"/>
                <a:ea typeface="Bricolage Grotesque"/>
                <a:cs typeface="Bricolage Grotesque"/>
                <a:sym typeface="Bricolage Grotesque"/>
              </a:defRPr>
            </a:lvl8pPr>
            <a:lvl9pPr marL="5486126" lvl="8" indent="-389448">
              <a:lnSpc>
                <a:spcPct val="130000"/>
              </a:lnSpc>
              <a:spcBef>
                <a:spcPts val="533"/>
              </a:spcBef>
              <a:spcAft>
                <a:spcPts val="0"/>
              </a:spcAft>
              <a:buClr>
                <a:schemeClr val="lt1"/>
              </a:buClr>
              <a:buSzPts val="1000"/>
              <a:buFont typeface="Bricolage Grotesque"/>
              <a:buChar char="•"/>
              <a:defRPr sz="1333">
                <a:solidFill>
                  <a:schemeClr val="lt1"/>
                </a:solidFill>
                <a:latin typeface="Bricolage Grotesque"/>
                <a:ea typeface="Bricolage Grotesque"/>
                <a:cs typeface="Bricolage Grotesque"/>
                <a:sym typeface="Bricolage Grotesque"/>
              </a:defRPr>
            </a:lvl9pPr>
          </a:lstStyle>
          <a:p>
            <a:endParaRPr/>
          </a:p>
        </p:txBody>
      </p:sp>
      <p:pic>
        <p:nvPicPr>
          <p:cNvPr id="131" name="Google Shape;131;p16"/>
          <p:cNvPicPr preferRelativeResize="0"/>
          <p:nvPr/>
        </p:nvPicPr>
        <p:blipFill>
          <a:blip r:embed="rId3">
            <a:alphaModFix/>
          </a:blip>
          <a:stretch>
            <a:fillRect/>
          </a:stretch>
        </p:blipFill>
        <p:spPr>
          <a:xfrm>
            <a:off x="370400" y="6248402"/>
            <a:ext cx="239200" cy="272532"/>
          </a:xfrm>
          <a:prstGeom prst="rect">
            <a:avLst/>
          </a:prstGeom>
          <a:noFill/>
          <a:ln>
            <a:noFill/>
          </a:ln>
        </p:spPr>
      </p:pic>
    </p:spTree>
    <p:extLst>
      <p:ext uri="{BB962C8B-B14F-4D97-AF65-F5344CB8AC3E}">
        <p14:creationId xmlns:p14="http://schemas.microsoft.com/office/powerpoint/2010/main" val="1613538719"/>
      </p:ext>
    </p:extLst>
  </p:cSld>
  <p:clrMapOvr>
    <a:masterClrMapping/>
  </p:clrMapOvr>
  <p:extLst>
    <p:ext uri="{DCECCB84-F9BA-43D5-87BE-67443E8EF086}">
      <p15:sldGuideLst xmlns:p15="http://schemas.microsoft.com/office/powerpoint/2012/main">
        <p15:guide id="1" orient="horz" pos="2952">
          <p15:clr>
            <a:srgbClr val="E46962"/>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reaker Slide 2">
  <p:cSld name="Breaker Slide 2">
    <p:bg>
      <p:bgPr>
        <a:solidFill>
          <a:schemeClr val="lt1"/>
        </a:solidFill>
        <a:effectLst/>
      </p:bgPr>
    </p:bg>
    <p:spTree>
      <p:nvGrpSpPr>
        <p:cNvPr id="1" name="Shape 132"/>
        <p:cNvGrpSpPr/>
        <p:nvPr/>
      </p:nvGrpSpPr>
      <p:grpSpPr>
        <a:xfrm>
          <a:off x="0" y="0"/>
          <a:ext cx="0" cy="0"/>
          <a:chOff x="0" y="0"/>
          <a:chExt cx="0" cy="0"/>
        </a:xfrm>
      </p:grpSpPr>
      <p:sp>
        <p:nvSpPr>
          <p:cNvPr id="133" name="Google Shape;133;p17"/>
          <p:cNvSpPr txBox="1">
            <a:spLocks noGrp="1"/>
          </p:cNvSpPr>
          <p:nvPr>
            <p:ph type="title"/>
          </p:nvPr>
        </p:nvSpPr>
        <p:spPr>
          <a:xfrm>
            <a:off x="609600" y="1449613"/>
            <a:ext cx="5486400" cy="1077177"/>
          </a:xfrm>
          <a:prstGeom prst="rect">
            <a:avLst/>
          </a:prstGeom>
        </p:spPr>
        <p:txBody>
          <a:bodyPr spcFirstLastPara="1" wrap="square" lIns="68575" tIns="34275" rIns="68575" bIns="34275" anchor="ctr" anchorCtr="0">
            <a:spAutoFit/>
          </a:bodyPr>
          <a:lstStyle>
            <a:lvl1pPr lvl="0">
              <a:lnSpc>
                <a:spcPct val="80000"/>
              </a:lnSpc>
              <a:spcBef>
                <a:spcPts val="0"/>
              </a:spcBef>
              <a:spcAft>
                <a:spcPts val="0"/>
              </a:spcAft>
              <a:buSzPts val="6000"/>
              <a:buNone/>
              <a:defRPr sz="8000"/>
            </a:lvl1pPr>
            <a:lvl2pPr lvl="1">
              <a:lnSpc>
                <a:spcPct val="80000"/>
              </a:lnSpc>
              <a:spcBef>
                <a:spcPts val="0"/>
              </a:spcBef>
              <a:spcAft>
                <a:spcPts val="0"/>
              </a:spcAft>
              <a:buClr>
                <a:schemeClr val="lt1"/>
              </a:buClr>
              <a:buSzPts val="6000"/>
              <a:buNone/>
              <a:defRPr sz="8000">
                <a:solidFill>
                  <a:schemeClr val="lt1"/>
                </a:solidFill>
              </a:defRPr>
            </a:lvl2pPr>
            <a:lvl3pPr lvl="2">
              <a:lnSpc>
                <a:spcPct val="80000"/>
              </a:lnSpc>
              <a:spcBef>
                <a:spcPts val="0"/>
              </a:spcBef>
              <a:spcAft>
                <a:spcPts val="0"/>
              </a:spcAft>
              <a:buClr>
                <a:schemeClr val="lt1"/>
              </a:buClr>
              <a:buSzPts val="6000"/>
              <a:buNone/>
              <a:defRPr sz="8000">
                <a:solidFill>
                  <a:schemeClr val="lt1"/>
                </a:solidFill>
              </a:defRPr>
            </a:lvl3pPr>
            <a:lvl4pPr lvl="3">
              <a:lnSpc>
                <a:spcPct val="80000"/>
              </a:lnSpc>
              <a:spcBef>
                <a:spcPts val="0"/>
              </a:spcBef>
              <a:spcAft>
                <a:spcPts val="0"/>
              </a:spcAft>
              <a:buClr>
                <a:schemeClr val="lt1"/>
              </a:buClr>
              <a:buSzPts val="6000"/>
              <a:buNone/>
              <a:defRPr sz="8000">
                <a:solidFill>
                  <a:schemeClr val="lt1"/>
                </a:solidFill>
              </a:defRPr>
            </a:lvl4pPr>
            <a:lvl5pPr lvl="4">
              <a:lnSpc>
                <a:spcPct val="80000"/>
              </a:lnSpc>
              <a:spcBef>
                <a:spcPts val="0"/>
              </a:spcBef>
              <a:spcAft>
                <a:spcPts val="0"/>
              </a:spcAft>
              <a:buClr>
                <a:schemeClr val="lt1"/>
              </a:buClr>
              <a:buSzPts val="6000"/>
              <a:buNone/>
              <a:defRPr sz="8000">
                <a:solidFill>
                  <a:schemeClr val="lt1"/>
                </a:solidFill>
              </a:defRPr>
            </a:lvl5pPr>
            <a:lvl6pPr lvl="5">
              <a:lnSpc>
                <a:spcPct val="80000"/>
              </a:lnSpc>
              <a:spcBef>
                <a:spcPts val="0"/>
              </a:spcBef>
              <a:spcAft>
                <a:spcPts val="0"/>
              </a:spcAft>
              <a:buClr>
                <a:schemeClr val="lt1"/>
              </a:buClr>
              <a:buSzPts val="6000"/>
              <a:buNone/>
              <a:defRPr sz="8000">
                <a:solidFill>
                  <a:schemeClr val="lt1"/>
                </a:solidFill>
              </a:defRPr>
            </a:lvl6pPr>
            <a:lvl7pPr lvl="6">
              <a:lnSpc>
                <a:spcPct val="80000"/>
              </a:lnSpc>
              <a:spcBef>
                <a:spcPts val="0"/>
              </a:spcBef>
              <a:spcAft>
                <a:spcPts val="0"/>
              </a:spcAft>
              <a:buClr>
                <a:schemeClr val="lt1"/>
              </a:buClr>
              <a:buSzPts val="6000"/>
              <a:buNone/>
              <a:defRPr sz="8000">
                <a:solidFill>
                  <a:schemeClr val="lt1"/>
                </a:solidFill>
              </a:defRPr>
            </a:lvl7pPr>
            <a:lvl8pPr lvl="7">
              <a:lnSpc>
                <a:spcPct val="80000"/>
              </a:lnSpc>
              <a:spcBef>
                <a:spcPts val="0"/>
              </a:spcBef>
              <a:spcAft>
                <a:spcPts val="0"/>
              </a:spcAft>
              <a:buClr>
                <a:schemeClr val="lt1"/>
              </a:buClr>
              <a:buSzPts val="6000"/>
              <a:buNone/>
              <a:defRPr sz="8000">
                <a:solidFill>
                  <a:schemeClr val="lt1"/>
                </a:solidFill>
              </a:defRPr>
            </a:lvl8pPr>
            <a:lvl9pPr lvl="8">
              <a:lnSpc>
                <a:spcPct val="80000"/>
              </a:lnSpc>
              <a:spcBef>
                <a:spcPts val="0"/>
              </a:spcBef>
              <a:spcAft>
                <a:spcPts val="0"/>
              </a:spcAft>
              <a:buClr>
                <a:schemeClr val="lt1"/>
              </a:buClr>
              <a:buSzPts val="6000"/>
              <a:buNone/>
              <a:defRPr sz="8000">
                <a:solidFill>
                  <a:schemeClr val="lt1"/>
                </a:solidFill>
              </a:defRPr>
            </a:lvl9pPr>
          </a:lstStyle>
          <a:p>
            <a:endParaRPr/>
          </a:p>
        </p:txBody>
      </p:sp>
      <p:pic>
        <p:nvPicPr>
          <p:cNvPr id="134" name="Google Shape;134;p17"/>
          <p:cNvPicPr preferRelativeResize="0"/>
          <p:nvPr/>
        </p:nvPicPr>
        <p:blipFill>
          <a:blip r:embed="rId2">
            <a:alphaModFix/>
          </a:blip>
          <a:stretch>
            <a:fillRect/>
          </a:stretch>
        </p:blipFill>
        <p:spPr>
          <a:xfrm>
            <a:off x="370400" y="6248393"/>
            <a:ext cx="239200" cy="272543"/>
          </a:xfrm>
          <a:prstGeom prst="rect">
            <a:avLst/>
          </a:prstGeom>
          <a:noFill/>
          <a:ln>
            <a:noFill/>
          </a:ln>
        </p:spPr>
      </p:pic>
      <p:sp>
        <p:nvSpPr>
          <p:cNvPr id="135" name="Google Shape;135;p17"/>
          <p:cNvSpPr txBox="1">
            <a:spLocks noGrp="1"/>
          </p:cNvSpPr>
          <p:nvPr>
            <p:ph type="sldNum" idx="12"/>
          </p:nvPr>
        </p:nvSpPr>
        <p:spPr>
          <a:xfrm>
            <a:off x="11582401" y="6248400"/>
            <a:ext cx="315200" cy="524800"/>
          </a:xfrm>
          <a:prstGeom prst="rect">
            <a:avLst/>
          </a:prstGeom>
        </p:spPr>
        <p:txBody>
          <a:bodyPr spcFirstLastPara="1" wrap="square" lIns="68575" tIns="34275" rIns="68575" bIns="34275" anchor="ctr" anchorCtr="0">
            <a:noAutofit/>
          </a:bodyPr>
          <a:lstStyle>
            <a:lvl1pPr lvl="0">
              <a:buNone/>
              <a:defRPr sz="1600">
                <a:solidFill>
                  <a:schemeClr val="dk1"/>
                </a:solidFill>
              </a:defRPr>
            </a:lvl1pPr>
            <a:lvl2pPr lvl="1">
              <a:buNone/>
              <a:defRPr sz="1600">
                <a:solidFill>
                  <a:schemeClr val="dk1"/>
                </a:solidFill>
              </a:defRPr>
            </a:lvl2pPr>
            <a:lvl3pPr lvl="2">
              <a:buNone/>
              <a:defRPr sz="1600">
                <a:solidFill>
                  <a:schemeClr val="dk1"/>
                </a:solidFill>
              </a:defRPr>
            </a:lvl3pPr>
            <a:lvl4pPr lvl="3">
              <a:buNone/>
              <a:defRPr sz="1600">
                <a:solidFill>
                  <a:schemeClr val="dk1"/>
                </a:solidFill>
              </a:defRPr>
            </a:lvl4pPr>
            <a:lvl5pPr lvl="4">
              <a:buNone/>
              <a:defRPr sz="1600">
                <a:solidFill>
                  <a:schemeClr val="dk1"/>
                </a:solidFill>
              </a:defRPr>
            </a:lvl5pPr>
            <a:lvl6pPr lvl="5">
              <a:buNone/>
              <a:defRPr sz="1600">
                <a:solidFill>
                  <a:schemeClr val="dk1"/>
                </a:solidFill>
              </a:defRPr>
            </a:lvl6pPr>
            <a:lvl7pPr lvl="6">
              <a:buNone/>
              <a:defRPr sz="1600">
                <a:solidFill>
                  <a:schemeClr val="dk1"/>
                </a:solidFill>
              </a:defRPr>
            </a:lvl7pPr>
            <a:lvl8pPr lvl="7">
              <a:buNone/>
              <a:defRPr sz="1600">
                <a:solidFill>
                  <a:schemeClr val="dk1"/>
                </a:solidFill>
              </a:defRPr>
            </a:lvl8pPr>
            <a:lvl9pPr lvl="8">
              <a:buNone/>
              <a:defRPr sz="1600">
                <a:solidFill>
                  <a:schemeClr val="dk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92869225"/>
      </p:ext>
    </p:extLst>
  </p:cSld>
  <p:clrMapOvr>
    <a:masterClrMapping/>
  </p:clrMapOvr>
  <p:extLst>
    <p:ext uri="{DCECCB84-F9BA-43D5-87BE-67443E8EF086}">
      <p15:sldGuideLst xmlns:p15="http://schemas.microsoft.com/office/powerpoint/2012/main">
        <p15:guide id="1" orient="horz" pos="2952">
          <p15:clr>
            <a:srgbClr val="E46962"/>
          </p15:clr>
        </p15:guide>
        <p15:guide id="2" pos="288">
          <p15:clr>
            <a:srgbClr val="E46962"/>
          </p15:clr>
        </p15:guide>
        <p15:guide id="3" pos="2880">
          <p15:clr>
            <a:srgbClr val="E46962"/>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able">
  <p:cSld name="Table">
    <p:bg>
      <p:bgPr>
        <a:solidFill>
          <a:schemeClr val="lt1"/>
        </a:solidFill>
        <a:effectLst/>
      </p:bgPr>
    </p:bg>
    <p:spTree>
      <p:nvGrpSpPr>
        <p:cNvPr id="1" name="Shape 136"/>
        <p:cNvGrpSpPr/>
        <p:nvPr/>
      </p:nvGrpSpPr>
      <p:grpSpPr>
        <a:xfrm>
          <a:off x="0" y="0"/>
          <a:ext cx="0" cy="0"/>
          <a:chOff x="0" y="0"/>
          <a:chExt cx="0" cy="0"/>
        </a:xfrm>
      </p:grpSpPr>
      <p:sp>
        <p:nvSpPr>
          <p:cNvPr id="137" name="Google Shape;137;p18"/>
          <p:cNvSpPr txBox="1">
            <a:spLocks noGrp="1"/>
          </p:cNvSpPr>
          <p:nvPr>
            <p:ph type="title"/>
          </p:nvPr>
        </p:nvSpPr>
        <p:spPr>
          <a:xfrm>
            <a:off x="609600" y="593367"/>
            <a:ext cx="10972800" cy="763600"/>
          </a:xfrm>
          <a:prstGeom prst="rect">
            <a:avLst/>
          </a:prstGeom>
        </p:spPr>
        <p:txBody>
          <a:bodyPr spcFirstLastPara="1" wrap="square" lIns="68575" tIns="34275" rIns="68575" bIns="34275" anchor="ctr" anchorCtr="0">
            <a:normAutofit/>
          </a:bodyPr>
          <a:lstStyle>
            <a:lvl1pPr lvl="0" algn="ctr">
              <a:spcBef>
                <a:spcPts val="0"/>
              </a:spcBef>
              <a:spcAft>
                <a:spcPts val="0"/>
              </a:spcAft>
              <a:buSzPts val="3300"/>
              <a:buNone/>
              <a:defRPr/>
            </a:lvl1pPr>
            <a:lvl2pPr lvl="1">
              <a:spcBef>
                <a:spcPts val="0"/>
              </a:spcBef>
              <a:spcAft>
                <a:spcPts val="0"/>
              </a:spcAft>
              <a:buClr>
                <a:schemeClr val="lt1"/>
              </a:buClr>
              <a:buSzPts val="1100"/>
              <a:buNone/>
              <a:defRPr>
                <a:solidFill>
                  <a:schemeClr val="lt1"/>
                </a:solidFill>
              </a:defRPr>
            </a:lvl2pPr>
            <a:lvl3pPr lvl="2">
              <a:spcBef>
                <a:spcPts val="0"/>
              </a:spcBef>
              <a:spcAft>
                <a:spcPts val="0"/>
              </a:spcAft>
              <a:buClr>
                <a:schemeClr val="lt1"/>
              </a:buClr>
              <a:buSzPts val="1100"/>
              <a:buNone/>
              <a:defRPr>
                <a:solidFill>
                  <a:schemeClr val="lt1"/>
                </a:solidFill>
              </a:defRPr>
            </a:lvl3pPr>
            <a:lvl4pPr lvl="3">
              <a:spcBef>
                <a:spcPts val="0"/>
              </a:spcBef>
              <a:spcAft>
                <a:spcPts val="0"/>
              </a:spcAft>
              <a:buClr>
                <a:schemeClr val="lt1"/>
              </a:buClr>
              <a:buSzPts val="1100"/>
              <a:buNone/>
              <a:defRPr>
                <a:solidFill>
                  <a:schemeClr val="lt1"/>
                </a:solidFill>
              </a:defRPr>
            </a:lvl4pPr>
            <a:lvl5pPr lvl="4">
              <a:spcBef>
                <a:spcPts val="0"/>
              </a:spcBef>
              <a:spcAft>
                <a:spcPts val="0"/>
              </a:spcAft>
              <a:buClr>
                <a:schemeClr val="lt1"/>
              </a:buClr>
              <a:buSzPts val="1100"/>
              <a:buNone/>
              <a:defRPr>
                <a:solidFill>
                  <a:schemeClr val="lt1"/>
                </a:solidFill>
              </a:defRPr>
            </a:lvl5pPr>
            <a:lvl6pPr lvl="5">
              <a:spcBef>
                <a:spcPts val="0"/>
              </a:spcBef>
              <a:spcAft>
                <a:spcPts val="0"/>
              </a:spcAft>
              <a:buClr>
                <a:schemeClr val="lt1"/>
              </a:buClr>
              <a:buSzPts val="1100"/>
              <a:buNone/>
              <a:defRPr>
                <a:solidFill>
                  <a:schemeClr val="lt1"/>
                </a:solidFill>
              </a:defRPr>
            </a:lvl6pPr>
            <a:lvl7pPr lvl="6">
              <a:spcBef>
                <a:spcPts val="0"/>
              </a:spcBef>
              <a:spcAft>
                <a:spcPts val="0"/>
              </a:spcAft>
              <a:buClr>
                <a:schemeClr val="lt1"/>
              </a:buClr>
              <a:buSzPts val="1100"/>
              <a:buNone/>
              <a:defRPr>
                <a:solidFill>
                  <a:schemeClr val="lt1"/>
                </a:solidFill>
              </a:defRPr>
            </a:lvl7pPr>
            <a:lvl8pPr lvl="7">
              <a:spcBef>
                <a:spcPts val="0"/>
              </a:spcBef>
              <a:spcAft>
                <a:spcPts val="0"/>
              </a:spcAft>
              <a:buClr>
                <a:schemeClr val="lt1"/>
              </a:buClr>
              <a:buSzPts val="1100"/>
              <a:buNone/>
              <a:defRPr>
                <a:solidFill>
                  <a:schemeClr val="lt1"/>
                </a:solidFill>
              </a:defRPr>
            </a:lvl8pPr>
            <a:lvl9pPr lvl="8">
              <a:spcBef>
                <a:spcPts val="0"/>
              </a:spcBef>
              <a:spcAft>
                <a:spcPts val="0"/>
              </a:spcAft>
              <a:buClr>
                <a:schemeClr val="lt1"/>
              </a:buClr>
              <a:buSzPts val="1100"/>
              <a:buNone/>
              <a:defRPr>
                <a:solidFill>
                  <a:schemeClr val="lt1"/>
                </a:solidFill>
              </a:defRPr>
            </a:lvl9pPr>
          </a:lstStyle>
          <a:p>
            <a:endParaRPr/>
          </a:p>
        </p:txBody>
      </p:sp>
      <p:pic>
        <p:nvPicPr>
          <p:cNvPr id="138" name="Google Shape;138;p18"/>
          <p:cNvPicPr preferRelativeResize="0"/>
          <p:nvPr/>
        </p:nvPicPr>
        <p:blipFill>
          <a:blip r:embed="rId2">
            <a:alphaModFix/>
          </a:blip>
          <a:stretch>
            <a:fillRect/>
          </a:stretch>
        </p:blipFill>
        <p:spPr>
          <a:xfrm>
            <a:off x="370400" y="6248393"/>
            <a:ext cx="239200" cy="272543"/>
          </a:xfrm>
          <a:prstGeom prst="rect">
            <a:avLst/>
          </a:prstGeom>
          <a:noFill/>
          <a:ln>
            <a:noFill/>
          </a:ln>
        </p:spPr>
      </p:pic>
      <p:sp>
        <p:nvSpPr>
          <p:cNvPr id="139" name="Google Shape;139;p18"/>
          <p:cNvSpPr txBox="1">
            <a:spLocks noGrp="1"/>
          </p:cNvSpPr>
          <p:nvPr>
            <p:ph type="sldNum" idx="12"/>
          </p:nvPr>
        </p:nvSpPr>
        <p:spPr>
          <a:xfrm>
            <a:off x="11582401" y="6248400"/>
            <a:ext cx="315200" cy="524800"/>
          </a:xfrm>
          <a:prstGeom prst="rect">
            <a:avLst/>
          </a:prstGeom>
        </p:spPr>
        <p:txBody>
          <a:bodyPr spcFirstLastPara="1" wrap="square" lIns="68575" tIns="34275" rIns="68575" bIns="34275" anchor="ctr" anchorCtr="0">
            <a:noAutofit/>
          </a:bodyPr>
          <a:lstStyle>
            <a:lvl1pPr lvl="0">
              <a:buNone/>
              <a:defRPr sz="1600">
                <a:solidFill>
                  <a:schemeClr val="dk1"/>
                </a:solidFill>
              </a:defRPr>
            </a:lvl1pPr>
            <a:lvl2pPr lvl="1">
              <a:buNone/>
              <a:defRPr sz="1600">
                <a:solidFill>
                  <a:schemeClr val="dk1"/>
                </a:solidFill>
              </a:defRPr>
            </a:lvl2pPr>
            <a:lvl3pPr lvl="2">
              <a:buNone/>
              <a:defRPr sz="1600">
                <a:solidFill>
                  <a:schemeClr val="dk1"/>
                </a:solidFill>
              </a:defRPr>
            </a:lvl3pPr>
            <a:lvl4pPr lvl="3">
              <a:buNone/>
              <a:defRPr sz="1600">
                <a:solidFill>
                  <a:schemeClr val="dk1"/>
                </a:solidFill>
              </a:defRPr>
            </a:lvl4pPr>
            <a:lvl5pPr lvl="4">
              <a:buNone/>
              <a:defRPr sz="1600">
                <a:solidFill>
                  <a:schemeClr val="dk1"/>
                </a:solidFill>
              </a:defRPr>
            </a:lvl5pPr>
            <a:lvl6pPr lvl="5">
              <a:buNone/>
              <a:defRPr sz="1600">
                <a:solidFill>
                  <a:schemeClr val="dk1"/>
                </a:solidFill>
              </a:defRPr>
            </a:lvl6pPr>
            <a:lvl7pPr lvl="6">
              <a:buNone/>
              <a:defRPr sz="1600">
                <a:solidFill>
                  <a:schemeClr val="dk1"/>
                </a:solidFill>
              </a:defRPr>
            </a:lvl7pPr>
            <a:lvl8pPr lvl="7">
              <a:buNone/>
              <a:defRPr sz="1600">
                <a:solidFill>
                  <a:schemeClr val="dk1"/>
                </a:solidFill>
              </a:defRPr>
            </a:lvl8pPr>
            <a:lvl9pPr lvl="8">
              <a:buNone/>
              <a:defRPr sz="1600">
                <a:solidFill>
                  <a:schemeClr val="dk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77414771"/>
      </p:ext>
    </p:extLst>
  </p:cSld>
  <p:clrMapOvr>
    <a:masterClrMapping/>
  </p:clrMapOvr>
  <p:extLst>
    <p:ext uri="{DCECCB84-F9BA-43D5-87BE-67443E8EF086}">
      <p15:sldGuideLst xmlns:p15="http://schemas.microsoft.com/office/powerpoint/2012/main">
        <p15:guide id="1" orient="horz" pos="2952">
          <p15:clr>
            <a:srgbClr val="E46962"/>
          </p15:clr>
        </p15:guide>
        <p15:guide id="2" pos="5472">
          <p15:clr>
            <a:srgbClr val="E46962"/>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ontent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a:lvl1pPr>
          </a:lstStyle>
          <a:p>
            <a:r>
              <a:rPr lang="en-US"/>
              <a:t>Click to edit Master title style</a:t>
            </a:r>
          </a:p>
        </p:txBody>
      </p:sp>
      <p:sp>
        <p:nvSpPr>
          <p:cNvPr id="12" name="Text Placeholder 11"/>
          <p:cNvSpPr>
            <a:spLocks noGrp="1"/>
          </p:cNvSpPr>
          <p:nvPr>
            <p:ph type="body" sz="quarter" idx="10"/>
          </p:nvPr>
        </p:nvSpPr>
        <p:spPr>
          <a:xfrm>
            <a:off x="342900" y="1257300"/>
            <a:ext cx="11506200" cy="4991100"/>
          </a:xfrm>
          <a:prstGeom prst="rect">
            <a:avLst/>
          </a:prstGeom>
        </p:spPr>
        <p:txBody>
          <a:bodyPr/>
          <a:lstStyle>
            <a:lvl1pPr>
              <a:defRPr>
                <a:latin typeface="Segoe UI" panose="020B0502040204020203" pitchFamily="34" charset="0"/>
                <a:cs typeface="Segoe UI" panose="020B0502040204020203" pitchFamily="34" charset="0"/>
              </a:defRPr>
            </a:lvl1pPr>
            <a:lvl2pPr marL="457200" indent="-228600">
              <a:buFont typeface="Arial" panose="020B0604020202020204" pitchFamily="34" charset="0"/>
              <a:buChar char="&gt;"/>
              <a:defRPr sz="1400">
                <a:latin typeface="Segoe UI" panose="020B0502040204020203" pitchFamily="34" charset="0"/>
                <a:cs typeface="Segoe UI" panose="020B0502040204020203" pitchFamily="34" charset="0"/>
              </a:defRPr>
            </a:lvl2pPr>
            <a:lvl3pPr marL="685800" indent="-228600">
              <a:buFont typeface="Arial" panose="020B0604020202020204" pitchFamily="34" charset="0"/>
              <a:buChar char="–"/>
              <a:defRPr sz="1400">
                <a:latin typeface="Segoe UI" panose="020B0502040204020203" pitchFamily="34" charset="0"/>
                <a:cs typeface="Segoe UI" panose="020B0502040204020203" pitchFamily="34" charset="0"/>
              </a:defRPr>
            </a:lvl3pPr>
            <a:lvl4pPr marL="914400">
              <a:defRPr sz="1400">
                <a:latin typeface="Segoe UI" panose="020B0502040204020203" pitchFamily="34" charset="0"/>
                <a:cs typeface="Segoe UI" panose="020B0502040204020203" pitchFamily="34" charset="0"/>
              </a:defRPr>
            </a:lvl4pPr>
            <a:lvl5pPr marL="1143000" indent="-228600">
              <a:buFont typeface="Arial" panose="020B0604020202020204" pitchFamily="34" charset="0"/>
              <a:buChar char="–"/>
              <a:defRPr sz="1400">
                <a:latin typeface="Segoe UI" panose="020B0502040204020203" pitchFamily="34" charset="0"/>
                <a:cs typeface="Segoe UI" panose="020B0502040204020203" pitchFamily="34" charset="0"/>
              </a:defRPr>
            </a:lvl5pPr>
            <a:lvl6pPr marL="1371600" indent="-228600">
              <a:buFont typeface="Arial" panose="020B0604020202020204" pitchFamily="34" charset="0"/>
              <a:buChar char="–"/>
              <a:defRPr sz="1400" baseline="0">
                <a:latin typeface="Arial" panose="020B0604020202020204" pitchFamily="34" charset="0"/>
                <a:cs typeface="Arial" panose="020B0604020202020204" pitchFamily="34" charset="0"/>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btfpLayoutConfig" hidden="1"/>
          <p:cNvSpPr txBox="1"/>
          <p:nvPr/>
        </p:nvSpPr>
        <p:spPr>
          <a:xfrm>
            <a:off x="12700" y="12700"/>
            <a:ext cx="8890000" cy="107722"/>
          </a:xfrm>
          <a:prstGeom prst="rect">
            <a:avLst/>
          </a:prstGeom>
          <a:noFill/>
        </p:spPr>
        <p:txBody>
          <a:bodyPr vert="horz" rtlCol="0">
            <a:spAutoFit/>
          </a:bodyPr>
          <a:lstStyle/>
          <a:p>
            <a:r>
              <a:rPr lang="en-US" sz="100">
                <a:solidFill>
                  <a:srgbClr val="FFFFFF">
                    <a:alpha val="0"/>
                  </a:srgbClr>
                </a:solidFill>
              </a:rPr>
              <a:t>overall_0_132228131921618233 columns_1_132228131921618233 </a:t>
            </a:r>
          </a:p>
        </p:txBody>
      </p:sp>
      <p:sp>
        <p:nvSpPr>
          <p:cNvPr id="6" name="Text Placeholder 5"/>
          <p:cNvSpPr>
            <a:spLocks noGrp="1"/>
          </p:cNvSpPr>
          <p:nvPr>
            <p:ph type="body" sz="quarter" idx="11" hasCustomPrompt="1"/>
          </p:nvPr>
        </p:nvSpPr>
        <p:spPr>
          <a:xfrm>
            <a:off x="334963" y="6277726"/>
            <a:ext cx="10217697" cy="523610"/>
          </a:xfrm>
          <a:prstGeom prst="rect">
            <a:avLst/>
          </a:prstGeom>
        </p:spPr>
        <p:txBody>
          <a:bodyPr lIns="45720" rIns="45720" anchor="b"/>
          <a:lstStyle>
            <a:lvl1pPr marL="0" indent="0">
              <a:spcBef>
                <a:spcPts val="0"/>
              </a:spcBef>
              <a:buNone/>
              <a:defRPr sz="800" baseline="0">
                <a:solidFill>
                  <a:schemeClr val="tx1">
                    <a:lumMod val="50000"/>
                    <a:lumOff val="50000"/>
                  </a:schemeClr>
                </a:solidFill>
              </a:defRPr>
            </a:lvl1pPr>
          </a:lstStyle>
          <a:p>
            <a:pPr lvl="0"/>
            <a:r>
              <a:rPr lang="en-US"/>
              <a:t>Click to insert slide notes</a:t>
            </a:r>
          </a:p>
        </p:txBody>
      </p:sp>
      <p:sp>
        <p:nvSpPr>
          <p:cNvPr id="7" name="btfpLayoutConfig" hidden="1">
            <a:extLst>
              <a:ext uri="{FF2B5EF4-FFF2-40B4-BE49-F238E27FC236}">
                <a16:creationId xmlns:a16="http://schemas.microsoft.com/office/drawing/2014/main" id="{9C86168B-57BB-44A4-8F1C-5138E61A8CFD}"/>
              </a:ext>
            </a:extLst>
          </p:cNvPr>
          <p:cNvSpPr txBox="1"/>
          <p:nvPr userDrawn="1"/>
        </p:nvSpPr>
        <p:spPr>
          <a:xfrm>
            <a:off x="12700" y="12700"/>
            <a:ext cx="8890000" cy="107722"/>
          </a:xfrm>
          <a:prstGeom prst="rect">
            <a:avLst/>
          </a:prstGeom>
          <a:noFill/>
        </p:spPr>
        <p:txBody>
          <a:bodyPr vert="horz" rtlCol="0">
            <a:spAutoFit/>
          </a:bodyPr>
          <a:lstStyle/>
          <a:p>
            <a:r>
              <a:rPr lang="en-US" sz="100">
                <a:solidFill>
                  <a:srgbClr val="FFFFFF">
                    <a:alpha val="0"/>
                  </a:srgbClr>
                </a:solidFill>
              </a:rPr>
              <a:t>overall_0_132228131921618233 columns_1_132228131921618233 </a:t>
            </a:r>
          </a:p>
        </p:txBody>
      </p:sp>
    </p:spTree>
    <p:extLst>
      <p:ext uri="{BB962C8B-B14F-4D97-AF65-F5344CB8AC3E}">
        <p14:creationId xmlns:p14="http://schemas.microsoft.com/office/powerpoint/2010/main" val="576504715"/>
      </p:ext>
    </p:extLst>
  </p:cSld>
  <p:clrMapOvr>
    <a:masterClrMapping/>
  </p:clrMapOvr>
  <p:extLst>
    <p:ext uri="{DCECCB84-F9BA-43D5-87BE-67443E8EF086}">
      <p15:sldGuideLst xmlns:p15="http://schemas.microsoft.com/office/powerpoint/2012/main">
        <p15:guide id="3" pos="208">
          <p15:clr>
            <a:srgbClr val="CCCCCC"/>
          </p15:clr>
        </p15:guide>
        <p15:guide id="4" pos="7472">
          <p15:clr>
            <a:srgbClr val="CCCCCC"/>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wo Column">
  <p:cSld name="Two Column">
    <p:bg>
      <p:bgPr>
        <a:solidFill>
          <a:schemeClr val="lt1"/>
        </a:solidFill>
        <a:effectLst/>
      </p:bgPr>
    </p:bg>
    <p:spTree>
      <p:nvGrpSpPr>
        <p:cNvPr id="1" name="Shape 140"/>
        <p:cNvGrpSpPr/>
        <p:nvPr/>
      </p:nvGrpSpPr>
      <p:grpSpPr>
        <a:xfrm>
          <a:off x="0" y="0"/>
          <a:ext cx="0" cy="0"/>
          <a:chOff x="0" y="0"/>
          <a:chExt cx="0" cy="0"/>
        </a:xfrm>
      </p:grpSpPr>
      <p:sp>
        <p:nvSpPr>
          <p:cNvPr id="141" name="Google Shape;141;p19"/>
          <p:cNvSpPr txBox="1">
            <a:spLocks noGrp="1"/>
          </p:cNvSpPr>
          <p:nvPr>
            <p:ph type="body" idx="1"/>
          </p:nvPr>
        </p:nvSpPr>
        <p:spPr>
          <a:xfrm>
            <a:off x="6400800" y="1835401"/>
            <a:ext cx="5496800" cy="524548"/>
          </a:xfrm>
          <a:prstGeom prst="rect">
            <a:avLst/>
          </a:prstGeom>
        </p:spPr>
        <p:txBody>
          <a:bodyPr spcFirstLastPara="1" wrap="square" lIns="68575" tIns="34275" rIns="68575" bIns="34275" anchor="t" anchorCtr="0">
            <a:spAutoFit/>
          </a:bodyPr>
          <a:lstStyle>
            <a:lvl1pPr marL="609570" lvl="0" indent="-440245">
              <a:spcBef>
                <a:spcPts val="1067"/>
              </a:spcBef>
              <a:spcAft>
                <a:spcPts val="0"/>
              </a:spcAft>
              <a:buClr>
                <a:schemeClr val="dk1"/>
              </a:buClr>
              <a:buSzPts val="1600"/>
              <a:buChar char="•"/>
              <a:defRPr sz="2133">
                <a:solidFill>
                  <a:schemeClr val="dk1"/>
                </a:solidFill>
              </a:defRPr>
            </a:lvl1pPr>
            <a:lvl2pPr marL="1219140" lvl="1" indent="-406381">
              <a:spcBef>
                <a:spcPts val="533"/>
              </a:spcBef>
              <a:spcAft>
                <a:spcPts val="0"/>
              </a:spcAft>
              <a:buClr>
                <a:schemeClr val="dk1"/>
              </a:buClr>
              <a:buSzPts val="1200"/>
              <a:buChar char="•"/>
              <a:defRPr sz="1600">
                <a:solidFill>
                  <a:schemeClr val="dk1"/>
                </a:solidFill>
              </a:defRPr>
            </a:lvl2pPr>
            <a:lvl3pPr marL="1828709" lvl="2" indent="-406381">
              <a:spcBef>
                <a:spcPts val="533"/>
              </a:spcBef>
              <a:spcAft>
                <a:spcPts val="0"/>
              </a:spcAft>
              <a:buClr>
                <a:schemeClr val="dk1"/>
              </a:buClr>
              <a:buSzPts val="1200"/>
              <a:buChar char="•"/>
              <a:defRPr sz="1600">
                <a:solidFill>
                  <a:schemeClr val="dk1"/>
                </a:solidFill>
              </a:defRPr>
            </a:lvl3pPr>
            <a:lvl4pPr marL="2438278" lvl="3" indent="-406381">
              <a:spcBef>
                <a:spcPts val="533"/>
              </a:spcBef>
              <a:spcAft>
                <a:spcPts val="0"/>
              </a:spcAft>
              <a:buClr>
                <a:schemeClr val="dk1"/>
              </a:buClr>
              <a:buSzPts val="1200"/>
              <a:buChar char="•"/>
              <a:defRPr sz="1600">
                <a:solidFill>
                  <a:schemeClr val="dk1"/>
                </a:solidFill>
              </a:defRPr>
            </a:lvl4pPr>
            <a:lvl5pPr marL="3047848" lvl="4" indent="-406381">
              <a:spcBef>
                <a:spcPts val="533"/>
              </a:spcBef>
              <a:spcAft>
                <a:spcPts val="0"/>
              </a:spcAft>
              <a:buClr>
                <a:schemeClr val="dk1"/>
              </a:buClr>
              <a:buSzPts val="1200"/>
              <a:buChar char="•"/>
              <a:defRPr sz="1600">
                <a:solidFill>
                  <a:schemeClr val="dk1"/>
                </a:solidFill>
              </a:defRPr>
            </a:lvl5pPr>
            <a:lvl6pPr marL="3657418" lvl="5" indent="-406381">
              <a:spcBef>
                <a:spcPts val="533"/>
              </a:spcBef>
              <a:spcAft>
                <a:spcPts val="0"/>
              </a:spcAft>
              <a:buClr>
                <a:schemeClr val="dk1"/>
              </a:buClr>
              <a:buSzPts val="1200"/>
              <a:buChar char="•"/>
              <a:defRPr sz="1600">
                <a:solidFill>
                  <a:schemeClr val="dk1"/>
                </a:solidFill>
              </a:defRPr>
            </a:lvl6pPr>
            <a:lvl7pPr marL="4266987" lvl="6" indent="-406381">
              <a:spcBef>
                <a:spcPts val="533"/>
              </a:spcBef>
              <a:spcAft>
                <a:spcPts val="0"/>
              </a:spcAft>
              <a:buClr>
                <a:schemeClr val="dk1"/>
              </a:buClr>
              <a:buSzPts val="1200"/>
              <a:buChar char="•"/>
              <a:defRPr sz="1600">
                <a:solidFill>
                  <a:schemeClr val="dk1"/>
                </a:solidFill>
              </a:defRPr>
            </a:lvl7pPr>
            <a:lvl8pPr marL="4876557" lvl="7" indent="-406381">
              <a:spcBef>
                <a:spcPts val="533"/>
              </a:spcBef>
              <a:spcAft>
                <a:spcPts val="0"/>
              </a:spcAft>
              <a:buClr>
                <a:schemeClr val="dk1"/>
              </a:buClr>
              <a:buSzPts val="1200"/>
              <a:buChar char="•"/>
              <a:defRPr sz="1600">
                <a:solidFill>
                  <a:schemeClr val="dk1"/>
                </a:solidFill>
              </a:defRPr>
            </a:lvl8pPr>
            <a:lvl9pPr marL="5486126" lvl="8" indent="-406381">
              <a:spcBef>
                <a:spcPts val="533"/>
              </a:spcBef>
              <a:spcAft>
                <a:spcPts val="0"/>
              </a:spcAft>
              <a:buClr>
                <a:schemeClr val="dk1"/>
              </a:buClr>
              <a:buSzPts val="1200"/>
              <a:buChar char="•"/>
              <a:defRPr sz="1600">
                <a:solidFill>
                  <a:schemeClr val="dk1"/>
                </a:solidFill>
              </a:defRPr>
            </a:lvl9pPr>
          </a:lstStyle>
          <a:p>
            <a:endParaRPr/>
          </a:p>
        </p:txBody>
      </p:sp>
      <p:sp>
        <p:nvSpPr>
          <p:cNvPr id="142" name="Google Shape;142;p19"/>
          <p:cNvSpPr txBox="1">
            <a:spLocks noGrp="1"/>
          </p:cNvSpPr>
          <p:nvPr>
            <p:ph type="body" idx="2"/>
          </p:nvPr>
        </p:nvSpPr>
        <p:spPr>
          <a:xfrm>
            <a:off x="370400" y="1835401"/>
            <a:ext cx="5420800" cy="524548"/>
          </a:xfrm>
          <a:prstGeom prst="rect">
            <a:avLst/>
          </a:prstGeom>
        </p:spPr>
        <p:txBody>
          <a:bodyPr spcFirstLastPara="1" wrap="square" lIns="68575" tIns="34275" rIns="68575" bIns="34275" anchor="t" anchorCtr="0">
            <a:spAutoFit/>
          </a:bodyPr>
          <a:lstStyle>
            <a:lvl1pPr marL="609570" lvl="0" indent="-440245">
              <a:spcBef>
                <a:spcPts val="1067"/>
              </a:spcBef>
              <a:spcAft>
                <a:spcPts val="0"/>
              </a:spcAft>
              <a:buClr>
                <a:schemeClr val="dk1"/>
              </a:buClr>
              <a:buSzPts val="1600"/>
              <a:buChar char="•"/>
              <a:defRPr sz="2133">
                <a:solidFill>
                  <a:schemeClr val="dk1"/>
                </a:solidFill>
              </a:defRPr>
            </a:lvl1pPr>
            <a:lvl2pPr marL="1219140" lvl="1" indent="-406381">
              <a:spcBef>
                <a:spcPts val="533"/>
              </a:spcBef>
              <a:spcAft>
                <a:spcPts val="0"/>
              </a:spcAft>
              <a:buClr>
                <a:schemeClr val="dk1"/>
              </a:buClr>
              <a:buSzPts val="1200"/>
              <a:buChar char="•"/>
              <a:defRPr sz="1600">
                <a:solidFill>
                  <a:schemeClr val="dk1"/>
                </a:solidFill>
              </a:defRPr>
            </a:lvl2pPr>
            <a:lvl3pPr marL="1828709" lvl="2" indent="-406381">
              <a:spcBef>
                <a:spcPts val="533"/>
              </a:spcBef>
              <a:spcAft>
                <a:spcPts val="0"/>
              </a:spcAft>
              <a:buClr>
                <a:schemeClr val="dk1"/>
              </a:buClr>
              <a:buSzPts val="1200"/>
              <a:buChar char="•"/>
              <a:defRPr sz="1600">
                <a:solidFill>
                  <a:schemeClr val="dk1"/>
                </a:solidFill>
              </a:defRPr>
            </a:lvl3pPr>
            <a:lvl4pPr marL="2438278" lvl="3" indent="-406381">
              <a:spcBef>
                <a:spcPts val="533"/>
              </a:spcBef>
              <a:spcAft>
                <a:spcPts val="0"/>
              </a:spcAft>
              <a:buClr>
                <a:schemeClr val="dk1"/>
              </a:buClr>
              <a:buSzPts val="1200"/>
              <a:buChar char="•"/>
              <a:defRPr sz="1600">
                <a:solidFill>
                  <a:schemeClr val="dk1"/>
                </a:solidFill>
              </a:defRPr>
            </a:lvl4pPr>
            <a:lvl5pPr marL="3047848" lvl="4" indent="-406381">
              <a:spcBef>
                <a:spcPts val="533"/>
              </a:spcBef>
              <a:spcAft>
                <a:spcPts val="0"/>
              </a:spcAft>
              <a:buClr>
                <a:schemeClr val="dk1"/>
              </a:buClr>
              <a:buSzPts val="1200"/>
              <a:buChar char="•"/>
              <a:defRPr sz="1600">
                <a:solidFill>
                  <a:schemeClr val="dk1"/>
                </a:solidFill>
              </a:defRPr>
            </a:lvl5pPr>
            <a:lvl6pPr marL="3657418" lvl="5" indent="-406381">
              <a:spcBef>
                <a:spcPts val="533"/>
              </a:spcBef>
              <a:spcAft>
                <a:spcPts val="0"/>
              </a:spcAft>
              <a:buClr>
                <a:schemeClr val="dk1"/>
              </a:buClr>
              <a:buSzPts val="1200"/>
              <a:buChar char="•"/>
              <a:defRPr sz="1600">
                <a:solidFill>
                  <a:schemeClr val="dk1"/>
                </a:solidFill>
              </a:defRPr>
            </a:lvl6pPr>
            <a:lvl7pPr marL="4266987" lvl="6" indent="-406381">
              <a:spcBef>
                <a:spcPts val="533"/>
              </a:spcBef>
              <a:spcAft>
                <a:spcPts val="0"/>
              </a:spcAft>
              <a:buClr>
                <a:schemeClr val="dk1"/>
              </a:buClr>
              <a:buSzPts val="1200"/>
              <a:buChar char="•"/>
              <a:defRPr sz="1600">
                <a:solidFill>
                  <a:schemeClr val="dk1"/>
                </a:solidFill>
              </a:defRPr>
            </a:lvl7pPr>
            <a:lvl8pPr marL="4876557" lvl="7" indent="-406381">
              <a:spcBef>
                <a:spcPts val="533"/>
              </a:spcBef>
              <a:spcAft>
                <a:spcPts val="0"/>
              </a:spcAft>
              <a:buClr>
                <a:schemeClr val="dk1"/>
              </a:buClr>
              <a:buSzPts val="1200"/>
              <a:buChar char="•"/>
              <a:defRPr sz="1600">
                <a:solidFill>
                  <a:schemeClr val="dk1"/>
                </a:solidFill>
              </a:defRPr>
            </a:lvl8pPr>
            <a:lvl9pPr marL="5486126" lvl="8" indent="-406381">
              <a:spcBef>
                <a:spcPts val="533"/>
              </a:spcBef>
              <a:spcAft>
                <a:spcPts val="0"/>
              </a:spcAft>
              <a:buClr>
                <a:schemeClr val="dk1"/>
              </a:buClr>
              <a:buSzPts val="1200"/>
              <a:buChar char="•"/>
              <a:defRPr sz="1600">
                <a:solidFill>
                  <a:schemeClr val="dk1"/>
                </a:solidFill>
              </a:defRPr>
            </a:lvl9pPr>
          </a:lstStyle>
          <a:p>
            <a:endParaRPr/>
          </a:p>
        </p:txBody>
      </p:sp>
      <p:sp>
        <p:nvSpPr>
          <p:cNvPr id="143" name="Google Shape;143;p19"/>
          <p:cNvSpPr txBox="1">
            <a:spLocks noGrp="1"/>
          </p:cNvSpPr>
          <p:nvPr>
            <p:ph type="title"/>
          </p:nvPr>
        </p:nvSpPr>
        <p:spPr>
          <a:xfrm>
            <a:off x="369367" y="347200"/>
            <a:ext cx="11493600" cy="763600"/>
          </a:xfrm>
          <a:prstGeom prst="rect">
            <a:avLst/>
          </a:prstGeom>
        </p:spPr>
        <p:txBody>
          <a:bodyPr spcFirstLastPara="1" wrap="square" lIns="68575" tIns="34275" rIns="68575" bIns="34275" anchor="ctr" anchorCtr="0">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144" name="Google Shape;144;p19"/>
          <p:cNvPicPr preferRelativeResize="0"/>
          <p:nvPr/>
        </p:nvPicPr>
        <p:blipFill>
          <a:blip r:embed="rId2">
            <a:alphaModFix/>
          </a:blip>
          <a:stretch>
            <a:fillRect/>
          </a:stretch>
        </p:blipFill>
        <p:spPr>
          <a:xfrm>
            <a:off x="370400" y="6248159"/>
            <a:ext cx="239200" cy="272543"/>
          </a:xfrm>
          <a:prstGeom prst="rect">
            <a:avLst/>
          </a:prstGeom>
          <a:noFill/>
          <a:ln>
            <a:noFill/>
          </a:ln>
        </p:spPr>
      </p:pic>
      <p:sp>
        <p:nvSpPr>
          <p:cNvPr id="145" name="Google Shape;145;p19"/>
          <p:cNvSpPr txBox="1">
            <a:spLocks noGrp="1"/>
          </p:cNvSpPr>
          <p:nvPr>
            <p:ph type="sldNum" idx="12"/>
          </p:nvPr>
        </p:nvSpPr>
        <p:spPr>
          <a:xfrm>
            <a:off x="11582401" y="6248167"/>
            <a:ext cx="315200" cy="524800"/>
          </a:xfrm>
          <a:prstGeom prst="rect">
            <a:avLst/>
          </a:prstGeom>
        </p:spPr>
        <p:txBody>
          <a:bodyPr spcFirstLastPara="1" wrap="square" lIns="68575" tIns="34275" rIns="68575" bIns="34275" anchor="ctr" anchorCtr="0">
            <a:noAutofit/>
          </a:bodyPr>
          <a:lstStyle>
            <a:lvl1pPr lvl="0">
              <a:buNone/>
              <a:defRPr sz="1600">
                <a:solidFill>
                  <a:schemeClr val="dk1"/>
                </a:solidFill>
              </a:defRPr>
            </a:lvl1pPr>
            <a:lvl2pPr lvl="1">
              <a:buNone/>
              <a:defRPr sz="1600">
                <a:solidFill>
                  <a:schemeClr val="dk1"/>
                </a:solidFill>
              </a:defRPr>
            </a:lvl2pPr>
            <a:lvl3pPr lvl="2">
              <a:buNone/>
              <a:defRPr sz="1600">
                <a:solidFill>
                  <a:schemeClr val="dk1"/>
                </a:solidFill>
              </a:defRPr>
            </a:lvl3pPr>
            <a:lvl4pPr lvl="3">
              <a:buNone/>
              <a:defRPr sz="1600">
                <a:solidFill>
                  <a:schemeClr val="dk1"/>
                </a:solidFill>
              </a:defRPr>
            </a:lvl4pPr>
            <a:lvl5pPr lvl="4">
              <a:buNone/>
              <a:defRPr sz="1600">
                <a:solidFill>
                  <a:schemeClr val="dk1"/>
                </a:solidFill>
              </a:defRPr>
            </a:lvl5pPr>
            <a:lvl6pPr lvl="5">
              <a:buNone/>
              <a:defRPr sz="1600">
                <a:solidFill>
                  <a:schemeClr val="dk1"/>
                </a:solidFill>
              </a:defRPr>
            </a:lvl6pPr>
            <a:lvl7pPr lvl="6">
              <a:buNone/>
              <a:defRPr sz="1600">
                <a:solidFill>
                  <a:schemeClr val="dk1"/>
                </a:solidFill>
              </a:defRPr>
            </a:lvl7pPr>
            <a:lvl8pPr lvl="7">
              <a:buNone/>
              <a:defRPr sz="1600">
                <a:solidFill>
                  <a:schemeClr val="dk1"/>
                </a:solidFill>
              </a:defRPr>
            </a:lvl8pPr>
            <a:lvl9pPr lvl="8">
              <a:buNone/>
              <a:defRPr sz="1600">
                <a:solidFill>
                  <a:schemeClr val="dk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1840998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One Column">
  <p:cSld name="One Column">
    <p:bg>
      <p:bgPr>
        <a:solidFill>
          <a:schemeClr val="lt1"/>
        </a:solidFill>
        <a:effectLst/>
      </p:bgPr>
    </p:bg>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609600" y="593367"/>
            <a:ext cx="10972800" cy="763600"/>
          </a:xfrm>
          <a:prstGeom prst="rect">
            <a:avLst/>
          </a:prstGeom>
        </p:spPr>
        <p:txBody>
          <a:bodyPr spcFirstLastPara="1" wrap="square" lIns="68575" tIns="34275" rIns="68575" bIns="34275" anchor="ctr" anchorCtr="0">
            <a:normAutofit/>
          </a:bodyPr>
          <a:lstStyle>
            <a:lvl1pPr lvl="0">
              <a:spcBef>
                <a:spcPts val="0"/>
              </a:spcBef>
              <a:spcAft>
                <a:spcPts val="0"/>
              </a:spcAft>
              <a:buSzPts val="3300"/>
              <a:buNone/>
              <a:defRPr/>
            </a:lvl1pPr>
            <a:lvl2pPr lvl="1">
              <a:spcBef>
                <a:spcPts val="0"/>
              </a:spcBef>
              <a:spcAft>
                <a:spcPts val="0"/>
              </a:spcAft>
              <a:buClr>
                <a:srgbClr val="202020"/>
              </a:buClr>
              <a:buSzPts val="1100"/>
              <a:buNone/>
              <a:defRPr>
                <a:solidFill>
                  <a:srgbClr val="202020"/>
                </a:solidFill>
              </a:defRPr>
            </a:lvl2pPr>
            <a:lvl3pPr lvl="2">
              <a:spcBef>
                <a:spcPts val="0"/>
              </a:spcBef>
              <a:spcAft>
                <a:spcPts val="0"/>
              </a:spcAft>
              <a:buClr>
                <a:srgbClr val="202020"/>
              </a:buClr>
              <a:buSzPts val="1100"/>
              <a:buNone/>
              <a:defRPr>
                <a:solidFill>
                  <a:srgbClr val="202020"/>
                </a:solidFill>
              </a:defRPr>
            </a:lvl3pPr>
            <a:lvl4pPr lvl="3">
              <a:spcBef>
                <a:spcPts val="0"/>
              </a:spcBef>
              <a:spcAft>
                <a:spcPts val="0"/>
              </a:spcAft>
              <a:buClr>
                <a:srgbClr val="202020"/>
              </a:buClr>
              <a:buSzPts val="1100"/>
              <a:buNone/>
              <a:defRPr>
                <a:solidFill>
                  <a:srgbClr val="202020"/>
                </a:solidFill>
              </a:defRPr>
            </a:lvl4pPr>
            <a:lvl5pPr lvl="4">
              <a:spcBef>
                <a:spcPts val="0"/>
              </a:spcBef>
              <a:spcAft>
                <a:spcPts val="0"/>
              </a:spcAft>
              <a:buClr>
                <a:srgbClr val="202020"/>
              </a:buClr>
              <a:buSzPts val="1100"/>
              <a:buNone/>
              <a:defRPr>
                <a:solidFill>
                  <a:srgbClr val="202020"/>
                </a:solidFill>
              </a:defRPr>
            </a:lvl5pPr>
            <a:lvl6pPr lvl="5">
              <a:spcBef>
                <a:spcPts val="0"/>
              </a:spcBef>
              <a:spcAft>
                <a:spcPts val="0"/>
              </a:spcAft>
              <a:buClr>
                <a:srgbClr val="202020"/>
              </a:buClr>
              <a:buSzPts val="1100"/>
              <a:buNone/>
              <a:defRPr>
                <a:solidFill>
                  <a:srgbClr val="202020"/>
                </a:solidFill>
              </a:defRPr>
            </a:lvl6pPr>
            <a:lvl7pPr lvl="6">
              <a:spcBef>
                <a:spcPts val="0"/>
              </a:spcBef>
              <a:spcAft>
                <a:spcPts val="0"/>
              </a:spcAft>
              <a:buClr>
                <a:srgbClr val="202020"/>
              </a:buClr>
              <a:buSzPts val="1100"/>
              <a:buNone/>
              <a:defRPr>
                <a:solidFill>
                  <a:srgbClr val="202020"/>
                </a:solidFill>
              </a:defRPr>
            </a:lvl7pPr>
            <a:lvl8pPr lvl="7">
              <a:spcBef>
                <a:spcPts val="0"/>
              </a:spcBef>
              <a:spcAft>
                <a:spcPts val="0"/>
              </a:spcAft>
              <a:buClr>
                <a:srgbClr val="202020"/>
              </a:buClr>
              <a:buSzPts val="1100"/>
              <a:buNone/>
              <a:defRPr>
                <a:solidFill>
                  <a:srgbClr val="202020"/>
                </a:solidFill>
              </a:defRPr>
            </a:lvl8pPr>
            <a:lvl9pPr lvl="8">
              <a:spcBef>
                <a:spcPts val="0"/>
              </a:spcBef>
              <a:spcAft>
                <a:spcPts val="0"/>
              </a:spcAft>
              <a:buClr>
                <a:srgbClr val="202020"/>
              </a:buClr>
              <a:buSzPts val="1100"/>
              <a:buNone/>
              <a:defRPr>
                <a:solidFill>
                  <a:srgbClr val="202020"/>
                </a:solidFill>
              </a:defRPr>
            </a:lvl9pPr>
          </a:lstStyle>
          <a:p>
            <a:endParaRPr/>
          </a:p>
        </p:txBody>
      </p:sp>
      <p:sp>
        <p:nvSpPr>
          <p:cNvPr id="148" name="Google Shape;148;p20"/>
          <p:cNvSpPr txBox="1">
            <a:spLocks noGrp="1"/>
          </p:cNvSpPr>
          <p:nvPr>
            <p:ph type="sldNum" idx="12"/>
          </p:nvPr>
        </p:nvSpPr>
        <p:spPr>
          <a:xfrm>
            <a:off x="11582401" y="6248400"/>
            <a:ext cx="315200" cy="524800"/>
          </a:xfrm>
          <a:prstGeom prst="rect">
            <a:avLst/>
          </a:prstGeom>
        </p:spPr>
        <p:txBody>
          <a:bodyPr spcFirstLastPara="1" wrap="square" lIns="68575" tIns="34275" rIns="68575" bIns="34275" anchor="ctr" anchorCtr="0">
            <a:noAutofit/>
          </a:bodyPr>
          <a:lstStyle>
            <a:lvl1pPr lvl="0">
              <a:buNone/>
              <a:defRPr sz="1600">
                <a:solidFill>
                  <a:schemeClr val="dk1"/>
                </a:solidFill>
              </a:defRPr>
            </a:lvl1pPr>
            <a:lvl2pPr lvl="1">
              <a:buNone/>
              <a:defRPr sz="1600">
                <a:solidFill>
                  <a:schemeClr val="dk1"/>
                </a:solidFill>
              </a:defRPr>
            </a:lvl2pPr>
            <a:lvl3pPr lvl="2">
              <a:buNone/>
              <a:defRPr sz="1600">
                <a:solidFill>
                  <a:schemeClr val="dk1"/>
                </a:solidFill>
              </a:defRPr>
            </a:lvl3pPr>
            <a:lvl4pPr lvl="3">
              <a:buNone/>
              <a:defRPr sz="1600">
                <a:solidFill>
                  <a:schemeClr val="dk1"/>
                </a:solidFill>
              </a:defRPr>
            </a:lvl4pPr>
            <a:lvl5pPr lvl="4">
              <a:buNone/>
              <a:defRPr sz="1600">
                <a:solidFill>
                  <a:schemeClr val="dk1"/>
                </a:solidFill>
              </a:defRPr>
            </a:lvl5pPr>
            <a:lvl6pPr lvl="5">
              <a:buNone/>
              <a:defRPr sz="1600">
                <a:solidFill>
                  <a:schemeClr val="dk1"/>
                </a:solidFill>
              </a:defRPr>
            </a:lvl6pPr>
            <a:lvl7pPr lvl="6">
              <a:buNone/>
              <a:defRPr sz="1600">
                <a:solidFill>
                  <a:schemeClr val="dk1"/>
                </a:solidFill>
              </a:defRPr>
            </a:lvl7pPr>
            <a:lvl8pPr lvl="7">
              <a:buNone/>
              <a:defRPr sz="1600">
                <a:solidFill>
                  <a:schemeClr val="dk1"/>
                </a:solidFill>
              </a:defRPr>
            </a:lvl8pPr>
            <a:lvl9pPr lvl="8">
              <a:buNone/>
              <a:defRPr sz="1600">
                <a:solidFill>
                  <a:schemeClr val="dk1"/>
                </a:solidFill>
              </a:defRPr>
            </a:lvl9pPr>
          </a:lstStyle>
          <a:p>
            <a:fld id="{00000000-1234-1234-1234-123412341234}" type="slidenum">
              <a:rPr lang="en" smtClean="0"/>
              <a:pPr/>
              <a:t>‹#›</a:t>
            </a:fld>
            <a:endParaRPr lang="en"/>
          </a:p>
        </p:txBody>
      </p:sp>
      <p:sp>
        <p:nvSpPr>
          <p:cNvPr id="149" name="Google Shape;149;p20"/>
          <p:cNvSpPr txBox="1">
            <a:spLocks noGrp="1"/>
          </p:cNvSpPr>
          <p:nvPr>
            <p:ph type="body" idx="1"/>
          </p:nvPr>
        </p:nvSpPr>
        <p:spPr>
          <a:xfrm>
            <a:off x="609600" y="1146400"/>
            <a:ext cx="5181600" cy="4711600"/>
          </a:xfrm>
          <a:prstGeom prst="rect">
            <a:avLst/>
          </a:prstGeom>
        </p:spPr>
        <p:txBody>
          <a:bodyPr spcFirstLastPara="1" wrap="square" lIns="0" tIns="0" rIns="0" bIns="0" anchor="t" anchorCtr="0">
            <a:normAutofit/>
          </a:bodyPr>
          <a:lstStyle>
            <a:lvl1pPr marL="609570" lvl="0" indent="-474109">
              <a:lnSpc>
                <a:spcPct val="115000"/>
              </a:lnSpc>
              <a:spcBef>
                <a:spcPts val="1067"/>
              </a:spcBef>
              <a:spcAft>
                <a:spcPts val="0"/>
              </a:spcAft>
              <a:buClr>
                <a:schemeClr val="dk1"/>
              </a:buClr>
              <a:buSzPts val="2000"/>
              <a:buFont typeface="Gupter Medium"/>
              <a:buChar char="•"/>
              <a:defRPr sz="2667">
                <a:solidFill>
                  <a:schemeClr val="dk1"/>
                </a:solidFill>
                <a:latin typeface="Gupter Medium"/>
                <a:ea typeface="Gupter Medium"/>
                <a:cs typeface="Gupter Medium"/>
                <a:sym typeface="Gupter Medium"/>
              </a:defRPr>
            </a:lvl1pPr>
            <a:lvl2pPr marL="1219140" lvl="1" indent="-457178">
              <a:lnSpc>
                <a:spcPct val="130000"/>
              </a:lnSpc>
              <a:spcBef>
                <a:spcPts val="1600"/>
              </a:spcBef>
              <a:spcAft>
                <a:spcPts val="0"/>
              </a:spcAft>
              <a:buClr>
                <a:schemeClr val="dk1"/>
              </a:buClr>
              <a:buSzPts val="1800"/>
              <a:buFont typeface="Bricolage Grotesque"/>
              <a:buChar char="•"/>
              <a:defRPr>
                <a:solidFill>
                  <a:schemeClr val="dk1"/>
                </a:solidFill>
                <a:latin typeface="Bricolage Grotesque"/>
                <a:ea typeface="Bricolage Grotesque"/>
                <a:cs typeface="Bricolage Grotesque"/>
                <a:sym typeface="Bricolage Grotesque"/>
              </a:defRPr>
            </a:lvl2pPr>
            <a:lvl3pPr marL="1828709" lvl="2" indent="-406381">
              <a:lnSpc>
                <a:spcPct val="130000"/>
              </a:lnSpc>
              <a:spcBef>
                <a:spcPts val="533"/>
              </a:spcBef>
              <a:spcAft>
                <a:spcPts val="0"/>
              </a:spcAft>
              <a:buClr>
                <a:schemeClr val="dk1"/>
              </a:buClr>
              <a:buSzPts val="1200"/>
              <a:buFont typeface="Bricolage Grotesque"/>
              <a:buChar char="•"/>
              <a:defRPr sz="1600">
                <a:solidFill>
                  <a:schemeClr val="dk1"/>
                </a:solidFill>
                <a:latin typeface="Bricolage Grotesque"/>
                <a:ea typeface="Bricolage Grotesque"/>
                <a:cs typeface="Bricolage Grotesque"/>
                <a:sym typeface="Bricolage Grotesque"/>
              </a:defRPr>
            </a:lvl3pPr>
            <a:lvl4pPr marL="2438278" lvl="3" indent="-389448">
              <a:lnSpc>
                <a:spcPct val="130000"/>
              </a:lnSpc>
              <a:spcBef>
                <a:spcPts val="533"/>
              </a:spcBef>
              <a:spcAft>
                <a:spcPts val="0"/>
              </a:spcAft>
              <a:buClr>
                <a:schemeClr val="dk1"/>
              </a:buClr>
              <a:buSzPts val="1000"/>
              <a:buFont typeface="Bricolage Grotesque"/>
              <a:buChar char="•"/>
              <a:defRPr sz="1333">
                <a:solidFill>
                  <a:schemeClr val="dk1"/>
                </a:solidFill>
                <a:latin typeface="Bricolage Grotesque"/>
                <a:ea typeface="Bricolage Grotesque"/>
                <a:cs typeface="Bricolage Grotesque"/>
                <a:sym typeface="Bricolage Grotesque"/>
              </a:defRPr>
            </a:lvl4pPr>
            <a:lvl5pPr marL="3047848" lvl="4" indent="-389448">
              <a:lnSpc>
                <a:spcPct val="130000"/>
              </a:lnSpc>
              <a:spcBef>
                <a:spcPts val="533"/>
              </a:spcBef>
              <a:spcAft>
                <a:spcPts val="0"/>
              </a:spcAft>
              <a:buClr>
                <a:schemeClr val="dk1"/>
              </a:buClr>
              <a:buSzPts val="1000"/>
              <a:buFont typeface="Bricolage Grotesque"/>
              <a:buChar char="•"/>
              <a:defRPr sz="1333">
                <a:solidFill>
                  <a:schemeClr val="dk1"/>
                </a:solidFill>
                <a:latin typeface="Bricolage Grotesque"/>
                <a:ea typeface="Bricolage Grotesque"/>
                <a:cs typeface="Bricolage Grotesque"/>
                <a:sym typeface="Bricolage Grotesque"/>
              </a:defRPr>
            </a:lvl5pPr>
            <a:lvl6pPr marL="3657418" lvl="5" indent="-389448">
              <a:lnSpc>
                <a:spcPct val="130000"/>
              </a:lnSpc>
              <a:spcBef>
                <a:spcPts val="533"/>
              </a:spcBef>
              <a:spcAft>
                <a:spcPts val="0"/>
              </a:spcAft>
              <a:buClr>
                <a:schemeClr val="dk1"/>
              </a:buClr>
              <a:buSzPts val="1000"/>
              <a:buFont typeface="Bricolage Grotesque"/>
              <a:buChar char="•"/>
              <a:defRPr sz="1333">
                <a:solidFill>
                  <a:schemeClr val="dk1"/>
                </a:solidFill>
                <a:latin typeface="Bricolage Grotesque"/>
                <a:ea typeface="Bricolage Grotesque"/>
                <a:cs typeface="Bricolage Grotesque"/>
                <a:sym typeface="Bricolage Grotesque"/>
              </a:defRPr>
            </a:lvl6pPr>
            <a:lvl7pPr marL="4266987" lvl="6" indent="-389448">
              <a:lnSpc>
                <a:spcPct val="130000"/>
              </a:lnSpc>
              <a:spcBef>
                <a:spcPts val="533"/>
              </a:spcBef>
              <a:spcAft>
                <a:spcPts val="0"/>
              </a:spcAft>
              <a:buClr>
                <a:schemeClr val="dk1"/>
              </a:buClr>
              <a:buSzPts val="1000"/>
              <a:buFont typeface="Bricolage Grotesque"/>
              <a:buChar char="•"/>
              <a:defRPr sz="1333">
                <a:solidFill>
                  <a:schemeClr val="dk1"/>
                </a:solidFill>
                <a:latin typeface="Bricolage Grotesque"/>
                <a:ea typeface="Bricolage Grotesque"/>
                <a:cs typeface="Bricolage Grotesque"/>
                <a:sym typeface="Bricolage Grotesque"/>
              </a:defRPr>
            </a:lvl7pPr>
            <a:lvl8pPr marL="4876557" lvl="7" indent="-389448">
              <a:lnSpc>
                <a:spcPct val="130000"/>
              </a:lnSpc>
              <a:spcBef>
                <a:spcPts val="533"/>
              </a:spcBef>
              <a:spcAft>
                <a:spcPts val="0"/>
              </a:spcAft>
              <a:buClr>
                <a:schemeClr val="dk1"/>
              </a:buClr>
              <a:buSzPts val="1000"/>
              <a:buFont typeface="Bricolage Grotesque"/>
              <a:buChar char="•"/>
              <a:defRPr sz="1333">
                <a:solidFill>
                  <a:schemeClr val="dk1"/>
                </a:solidFill>
                <a:latin typeface="Bricolage Grotesque"/>
                <a:ea typeface="Bricolage Grotesque"/>
                <a:cs typeface="Bricolage Grotesque"/>
                <a:sym typeface="Bricolage Grotesque"/>
              </a:defRPr>
            </a:lvl8pPr>
            <a:lvl9pPr marL="5486126" lvl="8" indent="-389448">
              <a:lnSpc>
                <a:spcPct val="130000"/>
              </a:lnSpc>
              <a:spcBef>
                <a:spcPts val="533"/>
              </a:spcBef>
              <a:spcAft>
                <a:spcPts val="0"/>
              </a:spcAft>
              <a:buClr>
                <a:schemeClr val="dk1"/>
              </a:buClr>
              <a:buSzPts val="1000"/>
              <a:buFont typeface="Bricolage Grotesque"/>
              <a:buChar char="•"/>
              <a:defRPr sz="1333">
                <a:solidFill>
                  <a:schemeClr val="dk1"/>
                </a:solidFill>
                <a:latin typeface="Bricolage Grotesque"/>
                <a:ea typeface="Bricolage Grotesque"/>
                <a:cs typeface="Bricolage Grotesque"/>
                <a:sym typeface="Bricolage Grotesque"/>
              </a:defRPr>
            </a:lvl9pPr>
          </a:lstStyle>
          <a:p>
            <a:endParaRPr/>
          </a:p>
        </p:txBody>
      </p:sp>
      <p:pic>
        <p:nvPicPr>
          <p:cNvPr id="150" name="Google Shape;150;p20"/>
          <p:cNvPicPr preferRelativeResize="0"/>
          <p:nvPr/>
        </p:nvPicPr>
        <p:blipFill>
          <a:blip r:embed="rId2">
            <a:alphaModFix/>
          </a:blip>
          <a:stretch>
            <a:fillRect/>
          </a:stretch>
        </p:blipFill>
        <p:spPr>
          <a:xfrm>
            <a:off x="370400" y="6248393"/>
            <a:ext cx="239200" cy="272543"/>
          </a:xfrm>
          <a:prstGeom prst="rect">
            <a:avLst/>
          </a:prstGeom>
          <a:noFill/>
          <a:ln>
            <a:noFill/>
          </a:ln>
        </p:spPr>
      </p:pic>
    </p:spTree>
    <p:extLst>
      <p:ext uri="{BB962C8B-B14F-4D97-AF65-F5344CB8AC3E}">
        <p14:creationId xmlns:p14="http://schemas.microsoft.com/office/powerpoint/2010/main" val="3468448499"/>
      </p:ext>
    </p:extLst>
  </p:cSld>
  <p:clrMapOvr>
    <a:masterClrMapping/>
  </p:clrMapOvr>
  <p:extLst>
    <p:ext uri="{DCECCB84-F9BA-43D5-87BE-67443E8EF086}">
      <p15:sldGuideLst xmlns:p15="http://schemas.microsoft.com/office/powerpoint/2012/main">
        <p15:guide id="1" pos="288">
          <p15:clr>
            <a:srgbClr val="E46962"/>
          </p15:clr>
        </p15:guide>
        <p15:guide id="2" orient="horz" pos="2952">
          <p15:clr>
            <a:srgbClr val="E46962"/>
          </p15:clr>
        </p15:guide>
        <p15:guide id="3" pos="5472">
          <p15:clr>
            <a:srgbClr val="E46962"/>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Features (3)">
  <p:cSld name="Features (3)">
    <p:bg>
      <p:bgPr>
        <a:solidFill>
          <a:schemeClr val="lt1"/>
        </a:solidFill>
        <a:effectLst/>
      </p:bgPr>
    </p:bg>
    <p:spTree>
      <p:nvGrpSpPr>
        <p:cNvPr id="1" name="Shape 151"/>
        <p:cNvGrpSpPr/>
        <p:nvPr/>
      </p:nvGrpSpPr>
      <p:grpSpPr>
        <a:xfrm>
          <a:off x="0" y="0"/>
          <a:ext cx="0" cy="0"/>
          <a:chOff x="0" y="0"/>
          <a:chExt cx="0" cy="0"/>
        </a:xfrm>
      </p:grpSpPr>
      <p:sp>
        <p:nvSpPr>
          <p:cNvPr id="152" name="Google Shape;152;p21"/>
          <p:cNvSpPr txBox="1">
            <a:spLocks noGrp="1"/>
          </p:cNvSpPr>
          <p:nvPr>
            <p:ph type="title"/>
          </p:nvPr>
        </p:nvSpPr>
        <p:spPr>
          <a:xfrm>
            <a:off x="374900" y="347200"/>
            <a:ext cx="5181600" cy="1162000"/>
          </a:xfrm>
          <a:prstGeom prst="rect">
            <a:avLst/>
          </a:prstGeom>
        </p:spPr>
        <p:txBody>
          <a:bodyPr spcFirstLastPara="1" wrap="square" lIns="68575" tIns="34275" rIns="68575" bIns="34275" anchor="ctr" anchorCtr="0">
            <a:normAutofit/>
          </a:bodyPr>
          <a:lstStyle>
            <a:lvl1pPr lvl="0">
              <a:spcBef>
                <a:spcPts val="0"/>
              </a:spcBef>
              <a:spcAft>
                <a:spcPts val="0"/>
              </a:spcAft>
              <a:buSzPts val="3300"/>
              <a:buNone/>
              <a:defRPr/>
            </a:lvl1pPr>
            <a:lvl2pPr lvl="1">
              <a:spcBef>
                <a:spcPts val="0"/>
              </a:spcBef>
              <a:spcAft>
                <a:spcPts val="0"/>
              </a:spcAft>
              <a:buClr>
                <a:schemeClr val="lt1"/>
              </a:buClr>
              <a:buSzPts val="1100"/>
              <a:buNone/>
              <a:defRPr>
                <a:solidFill>
                  <a:schemeClr val="lt1"/>
                </a:solidFill>
              </a:defRPr>
            </a:lvl2pPr>
            <a:lvl3pPr lvl="2">
              <a:spcBef>
                <a:spcPts val="0"/>
              </a:spcBef>
              <a:spcAft>
                <a:spcPts val="0"/>
              </a:spcAft>
              <a:buClr>
                <a:schemeClr val="lt1"/>
              </a:buClr>
              <a:buSzPts val="1100"/>
              <a:buNone/>
              <a:defRPr>
                <a:solidFill>
                  <a:schemeClr val="lt1"/>
                </a:solidFill>
              </a:defRPr>
            </a:lvl3pPr>
            <a:lvl4pPr lvl="3">
              <a:spcBef>
                <a:spcPts val="0"/>
              </a:spcBef>
              <a:spcAft>
                <a:spcPts val="0"/>
              </a:spcAft>
              <a:buClr>
                <a:schemeClr val="lt1"/>
              </a:buClr>
              <a:buSzPts val="1100"/>
              <a:buNone/>
              <a:defRPr>
                <a:solidFill>
                  <a:schemeClr val="lt1"/>
                </a:solidFill>
              </a:defRPr>
            </a:lvl4pPr>
            <a:lvl5pPr lvl="4">
              <a:spcBef>
                <a:spcPts val="0"/>
              </a:spcBef>
              <a:spcAft>
                <a:spcPts val="0"/>
              </a:spcAft>
              <a:buClr>
                <a:schemeClr val="lt1"/>
              </a:buClr>
              <a:buSzPts val="1100"/>
              <a:buNone/>
              <a:defRPr>
                <a:solidFill>
                  <a:schemeClr val="lt1"/>
                </a:solidFill>
              </a:defRPr>
            </a:lvl5pPr>
            <a:lvl6pPr lvl="5">
              <a:spcBef>
                <a:spcPts val="0"/>
              </a:spcBef>
              <a:spcAft>
                <a:spcPts val="0"/>
              </a:spcAft>
              <a:buClr>
                <a:schemeClr val="lt1"/>
              </a:buClr>
              <a:buSzPts val="1100"/>
              <a:buNone/>
              <a:defRPr>
                <a:solidFill>
                  <a:schemeClr val="lt1"/>
                </a:solidFill>
              </a:defRPr>
            </a:lvl6pPr>
            <a:lvl7pPr lvl="6">
              <a:spcBef>
                <a:spcPts val="0"/>
              </a:spcBef>
              <a:spcAft>
                <a:spcPts val="0"/>
              </a:spcAft>
              <a:buClr>
                <a:schemeClr val="lt1"/>
              </a:buClr>
              <a:buSzPts val="1100"/>
              <a:buNone/>
              <a:defRPr>
                <a:solidFill>
                  <a:schemeClr val="lt1"/>
                </a:solidFill>
              </a:defRPr>
            </a:lvl7pPr>
            <a:lvl8pPr lvl="7">
              <a:spcBef>
                <a:spcPts val="0"/>
              </a:spcBef>
              <a:spcAft>
                <a:spcPts val="0"/>
              </a:spcAft>
              <a:buClr>
                <a:schemeClr val="lt1"/>
              </a:buClr>
              <a:buSzPts val="1100"/>
              <a:buNone/>
              <a:defRPr>
                <a:solidFill>
                  <a:schemeClr val="lt1"/>
                </a:solidFill>
              </a:defRPr>
            </a:lvl8pPr>
            <a:lvl9pPr lvl="8">
              <a:spcBef>
                <a:spcPts val="0"/>
              </a:spcBef>
              <a:spcAft>
                <a:spcPts val="0"/>
              </a:spcAft>
              <a:buClr>
                <a:schemeClr val="lt1"/>
              </a:buClr>
              <a:buSzPts val="1100"/>
              <a:buNone/>
              <a:defRPr>
                <a:solidFill>
                  <a:schemeClr val="lt1"/>
                </a:solidFill>
              </a:defRPr>
            </a:lvl9pPr>
          </a:lstStyle>
          <a:p>
            <a:endParaRPr/>
          </a:p>
        </p:txBody>
      </p:sp>
      <p:pic>
        <p:nvPicPr>
          <p:cNvPr id="153" name="Google Shape;153;p21"/>
          <p:cNvPicPr preferRelativeResize="0"/>
          <p:nvPr/>
        </p:nvPicPr>
        <p:blipFill>
          <a:blip r:embed="rId2">
            <a:alphaModFix/>
          </a:blip>
          <a:stretch>
            <a:fillRect/>
          </a:stretch>
        </p:blipFill>
        <p:spPr>
          <a:xfrm>
            <a:off x="374900" y="6248393"/>
            <a:ext cx="239200" cy="272543"/>
          </a:xfrm>
          <a:prstGeom prst="rect">
            <a:avLst/>
          </a:prstGeom>
          <a:noFill/>
          <a:ln>
            <a:noFill/>
          </a:ln>
        </p:spPr>
      </p:pic>
      <p:sp>
        <p:nvSpPr>
          <p:cNvPr id="154" name="Google Shape;154;p21"/>
          <p:cNvSpPr txBox="1">
            <a:spLocks noGrp="1"/>
          </p:cNvSpPr>
          <p:nvPr>
            <p:ph type="sldNum" idx="12"/>
          </p:nvPr>
        </p:nvSpPr>
        <p:spPr>
          <a:xfrm>
            <a:off x="11582401" y="6248400"/>
            <a:ext cx="315200" cy="524800"/>
          </a:xfrm>
          <a:prstGeom prst="rect">
            <a:avLst/>
          </a:prstGeom>
        </p:spPr>
        <p:txBody>
          <a:bodyPr spcFirstLastPara="1" wrap="square" lIns="68575" tIns="34275" rIns="68575" bIns="34275" anchor="ctr" anchorCtr="0">
            <a:noAutofit/>
          </a:bodyPr>
          <a:lstStyle>
            <a:lvl1pPr lvl="0">
              <a:buNone/>
              <a:defRPr sz="1600">
                <a:solidFill>
                  <a:schemeClr val="dk1"/>
                </a:solidFill>
              </a:defRPr>
            </a:lvl1pPr>
            <a:lvl2pPr lvl="1">
              <a:buNone/>
              <a:defRPr sz="1600">
                <a:solidFill>
                  <a:schemeClr val="dk1"/>
                </a:solidFill>
              </a:defRPr>
            </a:lvl2pPr>
            <a:lvl3pPr lvl="2">
              <a:buNone/>
              <a:defRPr sz="1600">
                <a:solidFill>
                  <a:schemeClr val="dk1"/>
                </a:solidFill>
              </a:defRPr>
            </a:lvl3pPr>
            <a:lvl4pPr lvl="3">
              <a:buNone/>
              <a:defRPr sz="1600">
                <a:solidFill>
                  <a:schemeClr val="dk1"/>
                </a:solidFill>
              </a:defRPr>
            </a:lvl4pPr>
            <a:lvl5pPr lvl="4">
              <a:buNone/>
              <a:defRPr sz="1600">
                <a:solidFill>
                  <a:schemeClr val="dk1"/>
                </a:solidFill>
              </a:defRPr>
            </a:lvl5pPr>
            <a:lvl6pPr lvl="5">
              <a:buNone/>
              <a:defRPr sz="1600">
                <a:solidFill>
                  <a:schemeClr val="dk1"/>
                </a:solidFill>
              </a:defRPr>
            </a:lvl6pPr>
            <a:lvl7pPr lvl="6">
              <a:buNone/>
              <a:defRPr sz="1600">
                <a:solidFill>
                  <a:schemeClr val="dk1"/>
                </a:solidFill>
              </a:defRPr>
            </a:lvl7pPr>
            <a:lvl8pPr lvl="7">
              <a:buNone/>
              <a:defRPr sz="1600">
                <a:solidFill>
                  <a:schemeClr val="dk1"/>
                </a:solidFill>
              </a:defRPr>
            </a:lvl8pPr>
            <a:lvl9pPr lvl="8">
              <a:buNone/>
              <a:defRPr sz="1600">
                <a:solidFill>
                  <a:schemeClr val="dk1"/>
                </a:solidFill>
              </a:defRPr>
            </a:lvl9pPr>
          </a:lstStyle>
          <a:p>
            <a:fld id="{00000000-1234-1234-1234-123412341234}" type="slidenum">
              <a:rPr lang="en" smtClean="0"/>
              <a:pPr/>
              <a:t>‹#›</a:t>
            </a:fld>
            <a:endParaRPr lang="en"/>
          </a:p>
        </p:txBody>
      </p:sp>
      <p:sp>
        <p:nvSpPr>
          <p:cNvPr id="155" name="Google Shape;155;p21"/>
          <p:cNvSpPr/>
          <p:nvPr/>
        </p:nvSpPr>
        <p:spPr>
          <a:xfrm>
            <a:off x="369367" y="2215167"/>
            <a:ext cx="3279200" cy="3453200"/>
          </a:xfrm>
          <a:prstGeom prst="roundRect">
            <a:avLst>
              <a:gd name="adj" fmla="val 8436"/>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Gupter Medium"/>
              <a:ea typeface="Gupter Medium"/>
              <a:cs typeface="Gupter Medium"/>
              <a:sym typeface="Gupter Medium"/>
            </a:endParaRPr>
          </a:p>
        </p:txBody>
      </p:sp>
      <p:sp>
        <p:nvSpPr>
          <p:cNvPr id="156" name="Google Shape;156;p21"/>
          <p:cNvSpPr txBox="1">
            <a:spLocks noGrp="1"/>
          </p:cNvSpPr>
          <p:nvPr>
            <p:ph type="subTitle" idx="1"/>
          </p:nvPr>
        </p:nvSpPr>
        <p:spPr>
          <a:xfrm>
            <a:off x="701500" y="3378700"/>
            <a:ext cx="2426400" cy="881600"/>
          </a:xfrm>
          <a:prstGeom prst="rect">
            <a:avLst/>
          </a:prstGeom>
        </p:spPr>
        <p:txBody>
          <a:bodyPr spcFirstLastPara="1" wrap="square" lIns="68575" tIns="34275" rIns="68575" bIns="34275" anchor="t" anchorCtr="0">
            <a:normAutofit/>
          </a:bodyPr>
          <a:lstStyle>
            <a:lvl1pPr lvl="0">
              <a:spcBef>
                <a:spcPts val="1067"/>
              </a:spcBef>
              <a:spcAft>
                <a:spcPts val="0"/>
              </a:spcAft>
              <a:buSzPts val="1000"/>
              <a:buFont typeface="Bricolage Grotesque"/>
              <a:buNone/>
              <a:defRPr sz="1333">
                <a:latin typeface="Bricolage Grotesque"/>
                <a:ea typeface="Bricolage Grotesque"/>
                <a:cs typeface="Bricolage Grotesque"/>
                <a:sym typeface="Bricolage Grotesque"/>
              </a:defRPr>
            </a:lvl1pPr>
            <a:lvl2pPr lvl="1">
              <a:spcBef>
                <a:spcPts val="533"/>
              </a:spcBef>
              <a:spcAft>
                <a:spcPts val="0"/>
              </a:spcAft>
              <a:buSzPts val="1000"/>
              <a:buNone/>
              <a:defRPr sz="1333"/>
            </a:lvl2pPr>
            <a:lvl3pPr lvl="2">
              <a:spcBef>
                <a:spcPts val="533"/>
              </a:spcBef>
              <a:spcAft>
                <a:spcPts val="0"/>
              </a:spcAft>
              <a:buSzPts val="1000"/>
              <a:buNone/>
              <a:defRPr sz="1333"/>
            </a:lvl3pPr>
            <a:lvl4pPr lvl="3">
              <a:spcBef>
                <a:spcPts val="533"/>
              </a:spcBef>
              <a:spcAft>
                <a:spcPts val="0"/>
              </a:spcAft>
              <a:buSzPts val="1400"/>
              <a:buNone/>
              <a:defRPr/>
            </a:lvl4pPr>
            <a:lvl5pPr lvl="4">
              <a:spcBef>
                <a:spcPts val="533"/>
              </a:spcBef>
              <a:spcAft>
                <a:spcPts val="0"/>
              </a:spcAft>
              <a:buSzPts val="1400"/>
              <a:buNone/>
              <a:defRPr/>
            </a:lvl5pPr>
            <a:lvl6pPr lvl="5">
              <a:spcBef>
                <a:spcPts val="533"/>
              </a:spcBef>
              <a:spcAft>
                <a:spcPts val="0"/>
              </a:spcAft>
              <a:buSzPts val="1400"/>
              <a:buNone/>
              <a:defRPr/>
            </a:lvl6pPr>
            <a:lvl7pPr lvl="6">
              <a:spcBef>
                <a:spcPts val="533"/>
              </a:spcBef>
              <a:spcAft>
                <a:spcPts val="0"/>
              </a:spcAft>
              <a:buSzPts val="1400"/>
              <a:buNone/>
              <a:defRPr/>
            </a:lvl7pPr>
            <a:lvl8pPr lvl="7">
              <a:spcBef>
                <a:spcPts val="533"/>
              </a:spcBef>
              <a:spcAft>
                <a:spcPts val="0"/>
              </a:spcAft>
              <a:buSzPts val="1400"/>
              <a:buNone/>
              <a:defRPr/>
            </a:lvl8pPr>
            <a:lvl9pPr lvl="8">
              <a:spcBef>
                <a:spcPts val="533"/>
              </a:spcBef>
              <a:spcAft>
                <a:spcPts val="0"/>
              </a:spcAft>
              <a:buSzPts val="1400"/>
              <a:buNone/>
              <a:defRPr/>
            </a:lvl9pPr>
          </a:lstStyle>
          <a:p>
            <a:endParaRPr/>
          </a:p>
        </p:txBody>
      </p:sp>
      <p:sp>
        <p:nvSpPr>
          <p:cNvPr id="157" name="Google Shape;157;p21"/>
          <p:cNvSpPr txBox="1">
            <a:spLocks noGrp="1"/>
          </p:cNvSpPr>
          <p:nvPr>
            <p:ph type="subTitle" idx="2"/>
          </p:nvPr>
        </p:nvSpPr>
        <p:spPr>
          <a:xfrm>
            <a:off x="701500" y="2591733"/>
            <a:ext cx="2449200" cy="484800"/>
          </a:xfrm>
          <a:prstGeom prst="rect">
            <a:avLst/>
          </a:prstGeom>
        </p:spPr>
        <p:txBody>
          <a:bodyPr spcFirstLastPara="1" wrap="square" lIns="68575" tIns="34275" rIns="68575" bIns="34275" anchor="t" anchorCtr="0">
            <a:normAutofit/>
          </a:bodyPr>
          <a:lstStyle>
            <a:lvl1pPr lvl="0">
              <a:lnSpc>
                <a:spcPct val="80000"/>
              </a:lnSpc>
              <a:spcBef>
                <a:spcPts val="1067"/>
              </a:spcBef>
              <a:spcAft>
                <a:spcPts val="0"/>
              </a:spcAft>
              <a:buSzPts val="1600"/>
              <a:buNone/>
              <a:defRPr sz="2133"/>
            </a:lvl1pPr>
            <a:lvl2pPr lvl="1">
              <a:spcBef>
                <a:spcPts val="533"/>
              </a:spcBef>
              <a:spcAft>
                <a:spcPts val="0"/>
              </a:spcAft>
              <a:buSzPts val="1800"/>
              <a:buNone/>
              <a:defRPr/>
            </a:lvl2pPr>
            <a:lvl3pPr lvl="2">
              <a:spcBef>
                <a:spcPts val="533"/>
              </a:spcBef>
              <a:spcAft>
                <a:spcPts val="0"/>
              </a:spcAft>
              <a:buSzPts val="1500"/>
              <a:buNone/>
              <a:defRPr/>
            </a:lvl3pPr>
            <a:lvl4pPr lvl="3">
              <a:spcBef>
                <a:spcPts val="533"/>
              </a:spcBef>
              <a:spcAft>
                <a:spcPts val="0"/>
              </a:spcAft>
              <a:buSzPts val="1400"/>
              <a:buNone/>
              <a:defRPr/>
            </a:lvl4pPr>
            <a:lvl5pPr lvl="4">
              <a:spcBef>
                <a:spcPts val="533"/>
              </a:spcBef>
              <a:spcAft>
                <a:spcPts val="0"/>
              </a:spcAft>
              <a:buSzPts val="1400"/>
              <a:buNone/>
              <a:defRPr/>
            </a:lvl5pPr>
            <a:lvl6pPr lvl="5">
              <a:spcBef>
                <a:spcPts val="533"/>
              </a:spcBef>
              <a:spcAft>
                <a:spcPts val="0"/>
              </a:spcAft>
              <a:buSzPts val="1400"/>
              <a:buNone/>
              <a:defRPr/>
            </a:lvl6pPr>
            <a:lvl7pPr lvl="6">
              <a:spcBef>
                <a:spcPts val="533"/>
              </a:spcBef>
              <a:spcAft>
                <a:spcPts val="0"/>
              </a:spcAft>
              <a:buSzPts val="1400"/>
              <a:buNone/>
              <a:defRPr/>
            </a:lvl7pPr>
            <a:lvl8pPr lvl="7">
              <a:spcBef>
                <a:spcPts val="533"/>
              </a:spcBef>
              <a:spcAft>
                <a:spcPts val="0"/>
              </a:spcAft>
              <a:buSzPts val="1400"/>
              <a:buNone/>
              <a:defRPr/>
            </a:lvl8pPr>
            <a:lvl9pPr lvl="8">
              <a:spcBef>
                <a:spcPts val="533"/>
              </a:spcBef>
              <a:spcAft>
                <a:spcPts val="0"/>
              </a:spcAft>
              <a:buSzPts val="1400"/>
              <a:buNone/>
              <a:defRPr/>
            </a:lvl9pPr>
          </a:lstStyle>
          <a:p>
            <a:endParaRPr/>
          </a:p>
        </p:txBody>
      </p:sp>
      <p:sp>
        <p:nvSpPr>
          <p:cNvPr id="158" name="Google Shape;158;p21"/>
          <p:cNvSpPr/>
          <p:nvPr/>
        </p:nvSpPr>
        <p:spPr>
          <a:xfrm>
            <a:off x="4456400" y="2215167"/>
            <a:ext cx="3279200" cy="3453200"/>
          </a:xfrm>
          <a:prstGeom prst="roundRect">
            <a:avLst>
              <a:gd name="adj" fmla="val 8436"/>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Gupter Medium"/>
              <a:ea typeface="Gupter Medium"/>
              <a:cs typeface="Gupter Medium"/>
              <a:sym typeface="Gupter Medium"/>
            </a:endParaRPr>
          </a:p>
        </p:txBody>
      </p:sp>
      <p:sp>
        <p:nvSpPr>
          <p:cNvPr id="159" name="Google Shape;159;p21"/>
          <p:cNvSpPr txBox="1">
            <a:spLocks noGrp="1"/>
          </p:cNvSpPr>
          <p:nvPr>
            <p:ph type="subTitle" idx="3"/>
          </p:nvPr>
        </p:nvSpPr>
        <p:spPr>
          <a:xfrm>
            <a:off x="4788533" y="3378700"/>
            <a:ext cx="2426400" cy="881600"/>
          </a:xfrm>
          <a:prstGeom prst="rect">
            <a:avLst/>
          </a:prstGeom>
        </p:spPr>
        <p:txBody>
          <a:bodyPr spcFirstLastPara="1" wrap="square" lIns="68575" tIns="34275" rIns="68575" bIns="34275" anchor="t" anchorCtr="0">
            <a:normAutofit/>
          </a:bodyPr>
          <a:lstStyle>
            <a:lvl1pPr lvl="0">
              <a:spcBef>
                <a:spcPts val="1067"/>
              </a:spcBef>
              <a:spcAft>
                <a:spcPts val="0"/>
              </a:spcAft>
              <a:buSzPts val="1000"/>
              <a:buFont typeface="Bricolage Grotesque"/>
              <a:buNone/>
              <a:defRPr sz="1333">
                <a:latin typeface="Bricolage Grotesque"/>
                <a:ea typeface="Bricolage Grotesque"/>
                <a:cs typeface="Bricolage Grotesque"/>
                <a:sym typeface="Bricolage Grotesque"/>
              </a:defRPr>
            </a:lvl1pPr>
            <a:lvl2pPr lvl="1">
              <a:spcBef>
                <a:spcPts val="533"/>
              </a:spcBef>
              <a:spcAft>
                <a:spcPts val="0"/>
              </a:spcAft>
              <a:buSzPts val="1000"/>
              <a:buNone/>
              <a:defRPr sz="1333"/>
            </a:lvl2pPr>
            <a:lvl3pPr lvl="2">
              <a:spcBef>
                <a:spcPts val="533"/>
              </a:spcBef>
              <a:spcAft>
                <a:spcPts val="0"/>
              </a:spcAft>
              <a:buSzPts val="1000"/>
              <a:buNone/>
              <a:defRPr sz="1333"/>
            </a:lvl3pPr>
            <a:lvl4pPr lvl="3">
              <a:spcBef>
                <a:spcPts val="533"/>
              </a:spcBef>
              <a:spcAft>
                <a:spcPts val="0"/>
              </a:spcAft>
              <a:buSzPts val="1400"/>
              <a:buNone/>
              <a:defRPr/>
            </a:lvl4pPr>
            <a:lvl5pPr lvl="4">
              <a:spcBef>
                <a:spcPts val="533"/>
              </a:spcBef>
              <a:spcAft>
                <a:spcPts val="0"/>
              </a:spcAft>
              <a:buSzPts val="1400"/>
              <a:buNone/>
              <a:defRPr/>
            </a:lvl5pPr>
            <a:lvl6pPr lvl="5">
              <a:spcBef>
                <a:spcPts val="533"/>
              </a:spcBef>
              <a:spcAft>
                <a:spcPts val="0"/>
              </a:spcAft>
              <a:buSzPts val="1400"/>
              <a:buNone/>
              <a:defRPr/>
            </a:lvl6pPr>
            <a:lvl7pPr lvl="6">
              <a:spcBef>
                <a:spcPts val="533"/>
              </a:spcBef>
              <a:spcAft>
                <a:spcPts val="0"/>
              </a:spcAft>
              <a:buSzPts val="1400"/>
              <a:buNone/>
              <a:defRPr/>
            </a:lvl7pPr>
            <a:lvl8pPr lvl="7">
              <a:spcBef>
                <a:spcPts val="533"/>
              </a:spcBef>
              <a:spcAft>
                <a:spcPts val="0"/>
              </a:spcAft>
              <a:buSzPts val="1400"/>
              <a:buNone/>
              <a:defRPr/>
            </a:lvl8pPr>
            <a:lvl9pPr lvl="8">
              <a:spcBef>
                <a:spcPts val="533"/>
              </a:spcBef>
              <a:spcAft>
                <a:spcPts val="0"/>
              </a:spcAft>
              <a:buSzPts val="1400"/>
              <a:buNone/>
              <a:defRPr/>
            </a:lvl9pPr>
          </a:lstStyle>
          <a:p>
            <a:endParaRPr/>
          </a:p>
        </p:txBody>
      </p:sp>
      <p:sp>
        <p:nvSpPr>
          <p:cNvPr id="160" name="Google Shape;160;p21"/>
          <p:cNvSpPr txBox="1">
            <a:spLocks noGrp="1"/>
          </p:cNvSpPr>
          <p:nvPr>
            <p:ph type="subTitle" idx="4"/>
          </p:nvPr>
        </p:nvSpPr>
        <p:spPr>
          <a:xfrm>
            <a:off x="4788533" y="2591733"/>
            <a:ext cx="2449200" cy="484800"/>
          </a:xfrm>
          <a:prstGeom prst="rect">
            <a:avLst/>
          </a:prstGeom>
        </p:spPr>
        <p:txBody>
          <a:bodyPr spcFirstLastPara="1" wrap="square" lIns="68575" tIns="34275" rIns="68575" bIns="34275" anchor="t" anchorCtr="0">
            <a:normAutofit/>
          </a:bodyPr>
          <a:lstStyle>
            <a:lvl1pPr lvl="0">
              <a:lnSpc>
                <a:spcPct val="80000"/>
              </a:lnSpc>
              <a:spcBef>
                <a:spcPts val="1067"/>
              </a:spcBef>
              <a:spcAft>
                <a:spcPts val="0"/>
              </a:spcAft>
              <a:buSzPts val="1600"/>
              <a:buNone/>
              <a:defRPr sz="2133"/>
            </a:lvl1pPr>
            <a:lvl2pPr lvl="1">
              <a:spcBef>
                <a:spcPts val="533"/>
              </a:spcBef>
              <a:spcAft>
                <a:spcPts val="0"/>
              </a:spcAft>
              <a:buSzPts val="1800"/>
              <a:buNone/>
              <a:defRPr/>
            </a:lvl2pPr>
            <a:lvl3pPr lvl="2">
              <a:spcBef>
                <a:spcPts val="533"/>
              </a:spcBef>
              <a:spcAft>
                <a:spcPts val="0"/>
              </a:spcAft>
              <a:buSzPts val="1500"/>
              <a:buNone/>
              <a:defRPr/>
            </a:lvl3pPr>
            <a:lvl4pPr lvl="3">
              <a:spcBef>
                <a:spcPts val="533"/>
              </a:spcBef>
              <a:spcAft>
                <a:spcPts val="0"/>
              </a:spcAft>
              <a:buSzPts val="1400"/>
              <a:buNone/>
              <a:defRPr/>
            </a:lvl4pPr>
            <a:lvl5pPr lvl="4">
              <a:spcBef>
                <a:spcPts val="533"/>
              </a:spcBef>
              <a:spcAft>
                <a:spcPts val="0"/>
              </a:spcAft>
              <a:buSzPts val="1400"/>
              <a:buNone/>
              <a:defRPr/>
            </a:lvl5pPr>
            <a:lvl6pPr lvl="5">
              <a:spcBef>
                <a:spcPts val="533"/>
              </a:spcBef>
              <a:spcAft>
                <a:spcPts val="0"/>
              </a:spcAft>
              <a:buSzPts val="1400"/>
              <a:buNone/>
              <a:defRPr/>
            </a:lvl6pPr>
            <a:lvl7pPr lvl="6">
              <a:spcBef>
                <a:spcPts val="533"/>
              </a:spcBef>
              <a:spcAft>
                <a:spcPts val="0"/>
              </a:spcAft>
              <a:buSzPts val="1400"/>
              <a:buNone/>
              <a:defRPr/>
            </a:lvl7pPr>
            <a:lvl8pPr lvl="7">
              <a:spcBef>
                <a:spcPts val="533"/>
              </a:spcBef>
              <a:spcAft>
                <a:spcPts val="0"/>
              </a:spcAft>
              <a:buSzPts val="1400"/>
              <a:buNone/>
              <a:defRPr/>
            </a:lvl8pPr>
            <a:lvl9pPr lvl="8">
              <a:spcBef>
                <a:spcPts val="533"/>
              </a:spcBef>
              <a:spcAft>
                <a:spcPts val="0"/>
              </a:spcAft>
              <a:buSzPts val="1400"/>
              <a:buNone/>
              <a:defRPr/>
            </a:lvl9pPr>
          </a:lstStyle>
          <a:p>
            <a:endParaRPr/>
          </a:p>
        </p:txBody>
      </p:sp>
      <p:sp>
        <p:nvSpPr>
          <p:cNvPr id="161" name="Google Shape;161;p21"/>
          <p:cNvSpPr/>
          <p:nvPr/>
        </p:nvSpPr>
        <p:spPr>
          <a:xfrm>
            <a:off x="8583600" y="2215167"/>
            <a:ext cx="3279200" cy="3453200"/>
          </a:xfrm>
          <a:prstGeom prst="roundRect">
            <a:avLst>
              <a:gd name="adj" fmla="val 8436"/>
            </a:avLst>
          </a:prstGeom>
          <a:solidFill>
            <a:schemeClr val="accent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latin typeface="Gupter Medium"/>
              <a:ea typeface="Gupter Medium"/>
              <a:cs typeface="Gupter Medium"/>
              <a:sym typeface="Gupter Medium"/>
            </a:endParaRPr>
          </a:p>
        </p:txBody>
      </p:sp>
      <p:sp>
        <p:nvSpPr>
          <p:cNvPr id="162" name="Google Shape;162;p21"/>
          <p:cNvSpPr txBox="1">
            <a:spLocks noGrp="1"/>
          </p:cNvSpPr>
          <p:nvPr>
            <p:ph type="subTitle" idx="5"/>
          </p:nvPr>
        </p:nvSpPr>
        <p:spPr>
          <a:xfrm>
            <a:off x="8915733" y="3378700"/>
            <a:ext cx="2426400" cy="881600"/>
          </a:xfrm>
          <a:prstGeom prst="rect">
            <a:avLst/>
          </a:prstGeom>
        </p:spPr>
        <p:txBody>
          <a:bodyPr spcFirstLastPara="1" wrap="square" lIns="68575" tIns="34275" rIns="68575" bIns="34275" anchor="t" anchorCtr="0">
            <a:normAutofit/>
          </a:bodyPr>
          <a:lstStyle>
            <a:lvl1pPr lvl="0">
              <a:spcBef>
                <a:spcPts val="1067"/>
              </a:spcBef>
              <a:spcAft>
                <a:spcPts val="0"/>
              </a:spcAft>
              <a:buSzPts val="1000"/>
              <a:buFont typeface="Bricolage Grotesque"/>
              <a:buNone/>
              <a:defRPr sz="1333">
                <a:latin typeface="Bricolage Grotesque"/>
                <a:ea typeface="Bricolage Grotesque"/>
                <a:cs typeface="Bricolage Grotesque"/>
                <a:sym typeface="Bricolage Grotesque"/>
              </a:defRPr>
            </a:lvl1pPr>
            <a:lvl2pPr lvl="1">
              <a:spcBef>
                <a:spcPts val="533"/>
              </a:spcBef>
              <a:spcAft>
                <a:spcPts val="0"/>
              </a:spcAft>
              <a:buSzPts val="1000"/>
              <a:buNone/>
              <a:defRPr sz="1333"/>
            </a:lvl2pPr>
            <a:lvl3pPr lvl="2">
              <a:spcBef>
                <a:spcPts val="533"/>
              </a:spcBef>
              <a:spcAft>
                <a:spcPts val="0"/>
              </a:spcAft>
              <a:buSzPts val="1000"/>
              <a:buNone/>
              <a:defRPr sz="1333"/>
            </a:lvl3pPr>
            <a:lvl4pPr lvl="3">
              <a:spcBef>
                <a:spcPts val="533"/>
              </a:spcBef>
              <a:spcAft>
                <a:spcPts val="0"/>
              </a:spcAft>
              <a:buSzPts val="1400"/>
              <a:buNone/>
              <a:defRPr/>
            </a:lvl4pPr>
            <a:lvl5pPr lvl="4">
              <a:spcBef>
                <a:spcPts val="533"/>
              </a:spcBef>
              <a:spcAft>
                <a:spcPts val="0"/>
              </a:spcAft>
              <a:buSzPts val="1400"/>
              <a:buNone/>
              <a:defRPr/>
            </a:lvl5pPr>
            <a:lvl6pPr lvl="5">
              <a:spcBef>
                <a:spcPts val="533"/>
              </a:spcBef>
              <a:spcAft>
                <a:spcPts val="0"/>
              </a:spcAft>
              <a:buSzPts val="1400"/>
              <a:buNone/>
              <a:defRPr/>
            </a:lvl6pPr>
            <a:lvl7pPr lvl="6">
              <a:spcBef>
                <a:spcPts val="533"/>
              </a:spcBef>
              <a:spcAft>
                <a:spcPts val="0"/>
              </a:spcAft>
              <a:buSzPts val="1400"/>
              <a:buNone/>
              <a:defRPr/>
            </a:lvl7pPr>
            <a:lvl8pPr lvl="7">
              <a:spcBef>
                <a:spcPts val="533"/>
              </a:spcBef>
              <a:spcAft>
                <a:spcPts val="0"/>
              </a:spcAft>
              <a:buSzPts val="1400"/>
              <a:buNone/>
              <a:defRPr/>
            </a:lvl8pPr>
            <a:lvl9pPr lvl="8">
              <a:spcBef>
                <a:spcPts val="533"/>
              </a:spcBef>
              <a:spcAft>
                <a:spcPts val="0"/>
              </a:spcAft>
              <a:buSzPts val="1400"/>
              <a:buNone/>
              <a:defRPr/>
            </a:lvl9pPr>
          </a:lstStyle>
          <a:p>
            <a:endParaRPr/>
          </a:p>
        </p:txBody>
      </p:sp>
      <p:sp>
        <p:nvSpPr>
          <p:cNvPr id="163" name="Google Shape;163;p21"/>
          <p:cNvSpPr txBox="1">
            <a:spLocks noGrp="1"/>
          </p:cNvSpPr>
          <p:nvPr>
            <p:ph type="subTitle" idx="6"/>
          </p:nvPr>
        </p:nvSpPr>
        <p:spPr>
          <a:xfrm>
            <a:off x="8915733" y="2591733"/>
            <a:ext cx="2449200" cy="484800"/>
          </a:xfrm>
          <a:prstGeom prst="rect">
            <a:avLst/>
          </a:prstGeom>
        </p:spPr>
        <p:txBody>
          <a:bodyPr spcFirstLastPara="1" wrap="square" lIns="68575" tIns="34275" rIns="68575" bIns="34275" anchor="t" anchorCtr="0">
            <a:normAutofit/>
          </a:bodyPr>
          <a:lstStyle>
            <a:lvl1pPr lvl="0">
              <a:lnSpc>
                <a:spcPct val="80000"/>
              </a:lnSpc>
              <a:spcBef>
                <a:spcPts val="1067"/>
              </a:spcBef>
              <a:spcAft>
                <a:spcPts val="0"/>
              </a:spcAft>
              <a:buSzPts val="1600"/>
              <a:buNone/>
              <a:defRPr sz="2133"/>
            </a:lvl1pPr>
            <a:lvl2pPr lvl="1">
              <a:spcBef>
                <a:spcPts val="533"/>
              </a:spcBef>
              <a:spcAft>
                <a:spcPts val="0"/>
              </a:spcAft>
              <a:buSzPts val="1800"/>
              <a:buNone/>
              <a:defRPr/>
            </a:lvl2pPr>
            <a:lvl3pPr lvl="2">
              <a:spcBef>
                <a:spcPts val="533"/>
              </a:spcBef>
              <a:spcAft>
                <a:spcPts val="0"/>
              </a:spcAft>
              <a:buSzPts val="1500"/>
              <a:buNone/>
              <a:defRPr/>
            </a:lvl3pPr>
            <a:lvl4pPr lvl="3">
              <a:spcBef>
                <a:spcPts val="533"/>
              </a:spcBef>
              <a:spcAft>
                <a:spcPts val="0"/>
              </a:spcAft>
              <a:buSzPts val="1400"/>
              <a:buNone/>
              <a:defRPr/>
            </a:lvl4pPr>
            <a:lvl5pPr lvl="4">
              <a:spcBef>
                <a:spcPts val="533"/>
              </a:spcBef>
              <a:spcAft>
                <a:spcPts val="0"/>
              </a:spcAft>
              <a:buSzPts val="1400"/>
              <a:buNone/>
              <a:defRPr/>
            </a:lvl5pPr>
            <a:lvl6pPr lvl="5">
              <a:spcBef>
                <a:spcPts val="533"/>
              </a:spcBef>
              <a:spcAft>
                <a:spcPts val="0"/>
              </a:spcAft>
              <a:buSzPts val="1400"/>
              <a:buNone/>
              <a:defRPr/>
            </a:lvl6pPr>
            <a:lvl7pPr lvl="6">
              <a:spcBef>
                <a:spcPts val="533"/>
              </a:spcBef>
              <a:spcAft>
                <a:spcPts val="0"/>
              </a:spcAft>
              <a:buSzPts val="1400"/>
              <a:buNone/>
              <a:defRPr/>
            </a:lvl7pPr>
            <a:lvl8pPr lvl="7">
              <a:spcBef>
                <a:spcPts val="533"/>
              </a:spcBef>
              <a:spcAft>
                <a:spcPts val="0"/>
              </a:spcAft>
              <a:buSzPts val="1400"/>
              <a:buNone/>
              <a:defRPr/>
            </a:lvl8pPr>
            <a:lvl9pPr lvl="8">
              <a:spcBef>
                <a:spcPts val="533"/>
              </a:spcBef>
              <a:spcAft>
                <a:spcPts val="0"/>
              </a:spcAft>
              <a:buSzPts val="1400"/>
              <a:buNone/>
              <a:defRPr/>
            </a:lvl9pPr>
          </a:lstStyle>
          <a:p>
            <a:endParaRPr/>
          </a:p>
        </p:txBody>
      </p:sp>
      <p:sp>
        <p:nvSpPr>
          <p:cNvPr id="164" name="Google Shape;164;p21"/>
          <p:cNvSpPr txBox="1"/>
          <p:nvPr/>
        </p:nvSpPr>
        <p:spPr>
          <a:xfrm>
            <a:off x="6400800" y="355233"/>
            <a:ext cx="5462000" cy="10256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2667">
              <a:solidFill>
                <a:schemeClr val="dk1"/>
              </a:solidFill>
              <a:latin typeface="Gupter Medium"/>
              <a:ea typeface="Gupter Medium"/>
              <a:cs typeface="Gupter Medium"/>
              <a:sym typeface="Gupter Medium"/>
            </a:endParaRPr>
          </a:p>
        </p:txBody>
      </p:sp>
    </p:spTree>
    <p:extLst>
      <p:ext uri="{BB962C8B-B14F-4D97-AF65-F5344CB8AC3E}">
        <p14:creationId xmlns:p14="http://schemas.microsoft.com/office/powerpoint/2010/main" val="31590951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hank you 1 1 1">
  <p:cSld name="Thank you 1 1 1">
    <p:bg>
      <p:bgPr>
        <a:solidFill>
          <a:srgbClr val="FBFBCA"/>
        </a:solidFill>
        <a:effectLst/>
      </p:bgPr>
    </p:bg>
    <p:spTree>
      <p:nvGrpSpPr>
        <p:cNvPr id="1" name="Shape 165"/>
        <p:cNvGrpSpPr/>
        <p:nvPr/>
      </p:nvGrpSpPr>
      <p:grpSpPr>
        <a:xfrm>
          <a:off x="0" y="0"/>
          <a:ext cx="0" cy="0"/>
          <a:chOff x="0" y="0"/>
          <a:chExt cx="0" cy="0"/>
        </a:xfrm>
      </p:grpSpPr>
      <p:sp>
        <p:nvSpPr>
          <p:cNvPr id="166" name="Google Shape;166;p22"/>
          <p:cNvSpPr txBox="1">
            <a:spLocks noGrp="1"/>
          </p:cNvSpPr>
          <p:nvPr>
            <p:ph type="ctrTitle"/>
          </p:nvPr>
        </p:nvSpPr>
        <p:spPr>
          <a:xfrm>
            <a:off x="2456200" y="1951800"/>
            <a:ext cx="7279600" cy="2954400"/>
          </a:xfrm>
          <a:prstGeom prst="rect">
            <a:avLst/>
          </a:prstGeom>
        </p:spPr>
        <p:txBody>
          <a:bodyPr spcFirstLastPara="1" wrap="square" lIns="68575" tIns="34275" rIns="68575" bIns="34275" anchor="ctr" anchorCtr="0">
            <a:noAutofit/>
          </a:bodyPr>
          <a:lstStyle>
            <a:lvl1pPr lvl="0" algn="ctr">
              <a:lnSpc>
                <a:spcPct val="80000"/>
              </a:lnSpc>
              <a:spcBef>
                <a:spcPts val="0"/>
              </a:spcBef>
              <a:spcAft>
                <a:spcPts val="0"/>
              </a:spcAft>
              <a:buSzPts val="6400"/>
              <a:buNone/>
              <a:defRPr sz="8533"/>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pic>
        <p:nvPicPr>
          <p:cNvPr id="167" name="Google Shape;167;p22"/>
          <p:cNvPicPr preferRelativeResize="0"/>
          <p:nvPr/>
        </p:nvPicPr>
        <p:blipFill>
          <a:blip r:embed="rId2">
            <a:alphaModFix/>
          </a:blip>
          <a:stretch>
            <a:fillRect/>
          </a:stretch>
        </p:blipFill>
        <p:spPr>
          <a:xfrm>
            <a:off x="4750926" y="5821169"/>
            <a:ext cx="2700465" cy="427233"/>
          </a:xfrm>
          <a:prstGeom prst="rect">
            <a:avLst/>
          </a:prstGeom>
          <a:noFill/>
          <a:ln>
            <a:noFill/>
          </a:ln>
        </p:spPr>
      </p:pic>
      <p:pic>
        <p:nvPicPr>
          <p:cNvPr id="168" name="Google Shape;168;p22"/>
          <p:cNvPicPr preferRelativeResize="0"/>
          <p:nvPr/>
        </p:nvPicPr>
        <p:blipFill>
          <a:blip r:embed="rId3">
            <a:alphaModFix/>
          </a:blip>
          <a:stretch>
            <a:fillRect/>
          </a:stretch>
        </p:blipFill>
        <p:spPr>
          <a:xfrm>
            <a:off x="-1" y="-1"/>
            <a:ext cx="12192004" cy="6858001"/>
          </a:xfrm>
          <a:prstGeom prst="rect">
            <a:avLst/>
          </a:prstGeom>
          <a:noFill/>
          <a:ln>
            <a:noFill/>
          </a:ln>
        </p:spPr>
      </p:pic>
    </p:spTree>
    <p:extLst>
      <p:ext uri="{BB962C8B-B14F-4D97-AF65-F5344CB8AC3E}">
        <p14:creationId xmlns:p14="http://schemas.microsoft.com/office/powerpoint/2010/main" val="187201633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Only">
  <p:cSld name="2_Title Only">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13" name="Google Shape;13;p2" title="OSPI logo"/>
          <p:cNvPicPr preferRelativeResize="0"/>
          <p:nvPr/>
        </p:nvPicPr>
        <p:blipFill rotWithShape="1">
          <a:blip r:embed="rId2">
            <a:alphaModFix/>
          </a:blip>
          <a:srcRect/>
          <a:stretch/>
        </p:blipFill>
        <p:spPr>
          <a:xfrm>
            <a:off x="663423" y="6188131"/>
            <a:ext cx="2737152" cy="457951"/>
          </a:xfrm>
          <a:prstGeom prst="rect">
            <a:avLst/>
          </a:prstGeom>
          <a:noFill/>
          <a:ln>
            <a:noFill/>
          </a:ln>
        </p:spPr>
      </p:pic>
      <p:sp>
        <p:nvSpPr>
          <p:cNvPr id="14" name="Google Shape;14;p2"/>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 name="Google Shape;15;p2"/>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16" name="Google Shape;16;p2"/>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3585813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_Main Title+ SubTitle+Number">
  <p:cSld name="2_Main Title+ SubTitle+Number">
    <p:spTree>
      <p:nvGrpSpPr>
        <p:cNvPr id="1" name="Shape 24"/>
        <p:cNvGrpSpPr/>
        <p:nvPr/>
      </p:nvGrpSpPr>
      <p:grpSpPr>
        <a:xfrm>
          <a:off x="0" y="0"/>
          <a:ext cx="0" cy="0"/>
          <a:chOff x="0" y="0"/>
          <a:chExt cx="0" cy="0"/>
        </a:xfrm>
      </p:grpSpPr>
      <p:sp>
        <p:nvSpPr>
          <p:cNvPr id="25" name="Google Shape;25;p4"/>
          <p:cNvSpPr/>
          <p:nvPr/>
        </p:nvSpPr>
        <p:spPr>
          <a:xfrm>
            <a:off x="1221435" y="1880320"/>
            <a:ext cx="2158400" cy="1907600"/>
          </a:xfrm>
          <a:prstGeom prst="rect">
            <a:avLst/>
          </a:prstGeom>
          <a:noFill/>
          <a:ln w="12700" cap="flat" cmpd="sng">
            <a:solidFill>
              <a:srgbClr val="D8D8D8"/>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chemeClr val="lt1"/>
              </a:solidFill>
              <a:latin typeface="Quattrocento Sans"/>
              <a:ea typeface="Quattrocento Sans"/>
              <a:cs typeface="Quattrocento Sans"/>
              <a:sym typeface="Quattrocento Sans"/>
            </a:endParaRPr>
          </a:p>
        </p:txBody>
      </p:sp>
      <p:sp>
        <p:nvSpPr>
          <p:cNvPr id="26" name="Google Shape;26;p4"/>
          <p:cNvSpPr>
            <a:spLocks noGrp="1"/>
          </p:cNvSpPr>
          <p:nvPr>
            <p:ph type="pic" idx="2"/>
          </p:nvPr>
        </p:nvSpPr>
        <p:spPr>
          <a:xfrm>
            <a:off x="1318564" y="2079051"/>
            <a:ext cx="1960400" cy="1344000"/>
          </a:xfrm>
          <a:prstGeom prst="rect">
            <a:avLst/>
          </a:prstGeom>
          <a:solidFill>
            <a:srgbClr val="D8D8D8"/>
          </a:solidFill>
          <a:ln w="19050" cap="flat" cmpd="sng">
            <a:solidFill>
              <a:srgbClr val="F2F2F2"/>
            </a:solidFill>
            <a:prstDash val="solid"/>
            <a:round/>
            <a:headEnd type="none" w="sm" len="sm"/>
            <a:tailEnd type="none" w="sm" len="sm"/>
          </a:ln>
        </p:spPr>
      </p:sp>
      <p:sp>
        <p:nvSpPr>
          <p:cNvPr id="27" name="Google Shape;27;p4"/>
          <p:cNvSpPr/>
          <p:nvPr/>
        </p:nvSpPr>
        <p:spPr>
          <a:xfrm>
            <a:off x="3681895" y="1880320"/>
            <a:ext cx="2158400" cy="1907600"/>
          </a:xfrm>
          <a:prstGeom prst="rect">
            <a:avLst/>
          </a:prstGeom>
          <a:noFill/>
          <a:ln w="12700" cap="flat" cmpd="sng">
            <a:solidFill>
              <a:srgbClr val="D8D8D8"/>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chemeClr val="lt1"/>
              </a:solidFill>
              <a:latin typeface="Quattrocento Sans"/>
              <a:ea typeface="Quattrocento Sans"/>
              <a:cs typeface="Quattrocento Sans"/>
              <a:sym typeface="Quattrocento Sans"/>
            </a:endParaRPr>
          </a:p>
        </p:txBody>
      </p:sp>
      <p:sp>
        <p:nvSpPr>
          <p:cNvPr id="28" name="Google Shape;28;p4"/>
          <p:cNvSpPr>
            <a:spLocks noGrp="1"/>
          </p:cNvSpPr>
          <p:nvPr>
            <p:ph type="pic" idx="3"/>
          </p:nvPr>
        </p:nvSpPr>
        <p:spPr>
          <a:xfrm>
            <a:off x="3779024" y="2079051"/>
            <a:ext cx="1960400" cy="1344000"/>
          </a:xfrm>
          <a:prstGeom prst="rect">
            <a:avLst/>
          </a:prstGeom>
          <a:solidFill>
            <a:srgbClr val="D8D8D8"/>
          </a:solidFill>
          <a:ln w="19050" cap="flat" cmpd="sng">
            <a:solidFill>
              <a:srgbClr val="F2F2F2"/>
            </a:solidFill>
            <a:prstDash val="solid"/>
            <a:round/>
            <a:headEnd type="none" w="sm" len="sm"/>
            <a:tailEnd type="none" w="sm" len="sm"/>
          </a:ln>
        </p:spPr>
      </p:sp>
      <p:sp>
        <p:nvSpPr>
          <p:cNvPr id="29" name="Google Shape;29;p4"/>
          <p:cNvSpPr/>
          <p:nvPr/>
        </p:nvSpPr>
        <p:spPr>
          <a:xfrm>
            <a:off x="6500611" y="3992943"/>
            <a:ext cx="2158400" cy="1907600"/>
          </a:xfrm>
          <a:prstGeom prst="rect">
            <a:avLst/>
          </a:prstGeom>
          <a:noFill/>
          <a:ln w="12700" cap="flat" cmpd="sng">
            <a:solidFill>
              <a:srgbClr val="D8D8D8"/>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chemeClr val="lt1"/>
              </a:solidFill>
              <a:latin typeface="Quattrocento Sans"/>
              <a:ea typeface="Quattrocento Sans"/>
              <a:cs typeface="Quattrocento Sans"/>
              <a:sym typeface="Quattrocento Sans"/>
            </a:endParaRPr>
          </a:p>
        </p:txBody>
      </p:sp>
      <p:sp>
        <p:nvSpPr>
          <p:cNvPr id="30" name="Google Shape;30;p4"/>
          <p:cNvSpPr>
            <a:spLocks noGrp="1"/>
          </p:cNvSpPr>
          <p:nvPr>
            <p:ph type="pic" idx="4"/>
          </p:nvPr>
        </p:nvSpPr>
        <p:spPr>
          <a:xfrm>
            <a:off x="6597740" y="4191672"/>
            <a:ext cx="1960400" cy="1344000"/>
          </a:xfrm>
          <a:prstGeom prst="rect">
            <a:avLst/>
          </a:prstGeom>
          <a:solidFill>
            <a:srgbClr val="D8D8D8"/>
          </a:solidFill>
          <a:ln w="19050" cap="flat" cmpd="sng">
            <a:solidFill>
              <a:srgbClr val="F2F2F2"/>
            </a:solidFill>
            <a:prstDash val="solid"/>
            <a:round/>
            <a:headEnd type="none" w="sm" len="sm"/>
            <a:tailEnd type="none" w="sm" len="sm"/>
          </a:ln>
        </p:spPr>
      </p:sp>
      <p:sp>
        <p:nvSpPr>
          <p:cNvPr id="31" name="Google Shape;31;p4"/>
          <p:cNvSpPr/>
          <p:nvPr/>
        </p:nvSpPr>
        <p:spPr>
          <a:xfrm>
            <a:off x="8961071" y="3992943"/>
            <a:ext cx="2158400" cy="1907600"/>
          </a:xfrm>
          <a:prstGeom prst="rect">
            <a:avLst/>
          </a:prstGeom>
          <a:noFill/>
          <a:ln w="12700" cap="flat" cmpd="sng">
            <a:solidFill>
              <a:srgbClr val="D8D8D8"/>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chemeClr val="lt1"/>
              </a:solidFill>
              <a:latin typeface="Quattrocento Sans"/>
              <a:ea typeface="Quattrocento Sans"/>
              <a:cs typeface="Quattrocento Sans"/>
              <a:sym typeface="Quattrocento Sans"/>
            </a:endParaRPr>
          </a:p>
        </p:txBody>
      </p:sp>
      <p:sp>
        <p:nvSpPr>
          <p:cNvPr id="32" name="Google Shape;32;p4"/>
          <p:cNvSpPr>
            <a:spLocks noGrp="1"/>
          </p:cNvSpPr>
          <p:nvPr>
            <p:ph type="pic" idx="5"/>
          </p:nvPr>
        </p:nvSpPr>
        <p:spPr>
          <a:xfrm>
            <a:off x="9058200" y="4191672"/>
            <a:ext cx="1960400" cy="1344000"/>
          </a:xfrm>
          <a:prstGeom prst="rect">
            <a:avLst/>
          </a:prstGeom>
          <a:solidFill>
            <a:srgbClr val="D8D8D8"/>
          </a:solidFill>
          <a:ln w="19050" cap="flat" cmpd="sng">
            <a:solidFill>
              <a:srgbClr val="F2F2F2"/>
            </a:solidFill>
            <a:prstDash val="solid"/>
            <a:round/>
            <a:headEnd type="none" w="sm" len="sm"/>
            <a:tailEnd type="none" w="sm" len="sm"/>
          </a:ln>
        </p:spPr>
      </p:sp>
      <p:sp>
        <p:nvSpPr>
          <p:cNvPr id="33" name="Google Shape;33;p4"/>
          <p:cNvSpPr/>
          <p:nvPr/>
        </p:nvSpPr>
        <p:spPr>
          <a:xfrm>
            <a:off x="1221435" y="3992943"/>
            <a:ext cx="2158400" cy="1907600"/>
          </a:xfrm>
          <a:prstGeom prst="rect">
            <a:avLst/>
          </a:prstGeom>
          <a:noFill/>
          <a:ln w="12700" cap="flat" cmpd="sng">
            <a:solidFill>
              <a:srgbClr val="D8D8D8"/>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chemeClr val="lt1"/>
              </a:solidFill>
              <a:latin typeface="Quattrocento Sans"/>
              <a:ea typeface="Quattrocento Sans"/>
              <a:cs typeface="Quattrocento Sans"/>
              <a:sym typeface="Quattrocento Sans"/>
            </a:endParaRPr>
          </a:p>
        </p:txBody>
      </p:sp>
      <p:sp>
        <p:nvSpPr>
          <p:cNvPr id="34" name="Google Shape;34;p4"/>
          <p:cNvSpPr>
            <a:spLocks noGrp="1"/>
          </p:cNvSpPr>
          <p:nvPr>
            <p:ph type="pic" idx="6"/>
          </p:nvPr>
        </p:nvSpPr>
        <p:spPr>
          <a:xfrm>
            <a:off x="1318564" y="4191672"/>
            <a:ext cx="1960400" cy="1344000"/>
          </a:xfrm>
          <a:prstGeom prst="rect">
            <a:avLst/>
          </a:prstGeom>
          <a:solidFill>
            <a:srgbClr val="D8D8D8"/>
          </a:solidFill>
          <a:ln w="19050" cap="flat" cmpd="sng">
            <a:solidFill>
              <a:srgbClr val="F2F2F2"/>
            </a:solidFill>
            <a:prstDash val="solid"/>
            <a:round/>
            <a:headEnd type="none" w="sm" len="sm"/>
            <a:tailEnd type="none" w="sm" len="sm"/>
          </a:ln>
        </p:spPr>
      </p:sp>
      <p:sp>
        <p:nvSpPr>
          <p:cNvPr id="35" name="Google Shape;35;p4"/>
          <p:cNvSpPr/>
          <p:nvPr/>
        </p:nvSpPr>
        <p:spPr>
          <a:xfrm>
            <a:off x="3681895" y="3992943"/>
            <a:ext cx="2158400" cy="1907600"/>
          </a:xfrm>
          <a:prstGeom prst="rect">
            <a:avLst/>
          </a:prstGeom>
          <a:noFill/>
          <a:ln w="12700" cap="flat" cmpd="sng">
            <a:solidFill>
              <a:srgbClr val="D8D8D8"/>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chemeClr val="lt1"/>
              </a:solidFill>
              <a:latin typeface="Quattrocento Sans"/>
              <a:ea typeface="Quattrocento Sans"/>
              <a:cs typeface="Quattrocento Sans"/>
              <a:sym typeface="Quattrocento Sans"/>
            </a:endParaRPr>
          </a:p>
        </p:txBody>
      </p:sp>
      <p:sp>
        <p:nvSpPr>
          <p:cNvPr id="36" name="Google Shape;36;p4"/>
          <p:cNvSpPr>
            <a:spLocks noGrp="1"/>
          </p:cNvSpPr>
          <p:nvPr>
            <p:ph type="pic" idx="7"/>
          </p:nvPr>
        </p:nvSpPr>
        <p:spPr>
          <a:xfrm>
            <a:off x="3779024" y="4191672"/>
            <a:ext cx="1960400" cy="1344000"/>
          </a:xfrm>
          <a:prstGeom prst="rect">
            <a:avLst/>
          </a:prstGeom>
          <a:solidFill>
            <a:srgbClr val="D8D8D8"/>
          </a:solidFill>
          <a:ln w="19050" cap="flat" cmpd="sng">
            <a:solidFill>
              <a:srgbClr val="F2F2F2"/>
            </a:solidFill>
            <a:prstDash val="solid"/>
            <a:round/>
            <a:headEnd type="none" w="sm" len="sm"/>
            <a:tailEnd type="none" w="sm" len="sm"/>
          </a:ln>
        </p:spPr>
      </p:sp>
      <p:sp>
        <p:nvSpPr>
          <p:cNvPr id="37" name="Google Shape;37;p4"/>
          <p:cNvSpPr/>
          <p:nvPr/>
        </p:nvSpPr>
        <p:spPr>
          <a:xfrm>
            <a:off x="6500611" y="1880320"/>
            <a:ext cx="2158400" cy="1907600"/>
          </a:xfrm>
          <a:prstGeom prst="rect">
            <a:avLst/>
          </a:prstGeom>
          <a:noFill/>
          <a:ln w="12700" cap="flat" cmpd="sng">
            <a:solidFill>
              <a:srgbClr val="D8D8D8"/>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chemeClr val="lt1"/>
              </a:solidFill>
              <a:latin typeface="Quattrocento Sans"/>
              <a:ea typeface="Quattrocento Sans"/>
              <a:cs typeface="Quattrocento Sans"/>
              <a:sym typeface="Quattrocento Sans"/>
            </a:endParaRPr>
          </a:p>
        </p:txBody>
      </p:sp>
      <p:sp>
        <p:nvSpPr>
          <p:cNvPr id="38" name="Google Shape;38;p4"/>
          <p:cNvSpPr>
            <a:spLocks noGrp="1"/>
          </p:cNvSpPr>
          <p:nvPr>
            <p:ph type="pic" idx="8"/>
          </p:nvPr>
        </p:nvSpPr>
        <p:spPr>
          <a:xfrm>
            <a:off x="6597740" y="2079051"/>
            <a:ext cx="1960400" cy="1344000"/>
          </a:xfrm>
          <a:prstGeom prst="rect">
            <a:avLst/>
          </a:prstGeom>
          <a:solidFill>
            <a:srgbClr val="D8D8D8"/>
          </a:solidFill>
          <a:ln w="19050" cap="flat" cmpd="sng">
            <a:solidFill>
              <a:srgbClr val="F2F2F2"/>
            </a:solidFill>
            <a:prstDash val="solid"/>
            <a:round/>
            <a:headEnd type="none" w="sm" len="sm"/>
            <a:tailEnd type="none" w="sm" len="sm"/>
          </a:ln>
        </p:spPr>
      </p:sp>
      <p:sp>
        <p:nvSpPr>
          <p:cNvPr id="39" name="Google Shape;39;p4"/>
          <p:cNvSpPr/>
          <p:nvPr/>
        </p:nvSpPr>
        <p:spPr>
          <a:xfrm>
            <a:off x="8961071" y="1880320"/>
            <a:ext cx="2158400" cy="1907600"/>
          </a:xfrm>
          <a:prstGeom prst="rect">
            <a:avLst/>
          </a:prstGeom>
          <a:noFill/>
          <a:ln w="12700" cap="flat" cmpd="sng">
            <a:solidFill>
              <a:srgbClr val="D8D8D8"/>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chemeClr val="lt1"/>
              </a:solidFill>
              <a:latin typeface="Quattrocento Sans"/>
              <a:ea typeface="Quattrocento Sans"/>
              <a:cs typeface="Quattrocento Sans"/>
              <a:sym typeface="Quattrocento Sans"/>
            </a:endParaRPr>
          </a:p>
        </p:txBody>
      </p:sp>
      <p:sp>
        <p:nvSpPr>
          <p:cNvPr id="40" name="Google Shape;40;p4"/>
          <p:cNvSpPr>
            <a:spLocks noGrp="1"/>
          </p:cNvSpPr>
          <p:nvPr>
            <p:ph type="pic" idx="9"/>
          </p:nvPr>
        </p:nvSpPr>
        <p:spPr>
          <a:xfrm>
            <a:off x="9058200" y="2079051"/>
            <a:ext cx="1960400" cy="1344000"/>
          </a:xfrm>
          <a:prstGeom prst="rect">
            <a:avLst/>
          </a:prstGeom>
          <a:solidFill>
            <a:srgbClr val="D8D8D8"/>
          </a:solidFill>
          <a:ln w="19050" cap="flat" cmpd="sng">
            <a:solidFill>
              <a:srgbClr val="F2F2F2"/>
            </a:solidFill>
            <a:prstDash val="solid"/>
            <a:round/>
            <a:headEnd type="none" w="sm" len="sm"/>
            <a:tailEnd type="none" w="sm" len="sm"/>
          </a:ln>
        </p:spPr>
      </p:sp>
      <p:pic>
        <p:nvPicPr>
          <p:cNvPr id="41" name="Google Shape;41;p4" title="OSPI logo"/>
          <p:cNvPicPr preferRelativeResize="0"/>
          <p:nvPr/>
        </p:nvPicPr>
        <p:blipFill rotWithShape="1">
          <a:blip r:embed="rId2">
            <a:alphaModFix/>
          </a:blip>
          <a:srcRect/>
          <a:stretch/>
        </p:blipFill>
        <p:spPr>
          <a:xfrm>
            <a:off x="663423" y="6188131"/>
            <a:ext cx="2737152" cy="457951"/>
          </a:xfrm>
          <a:prstGeom prst="rect">
            <a:avLst/>
          </a:prstGeom>
          <a:noFill/>
          <a:ln>
            <a:noFill/>
          </a:ln>
        </p:spPr>
      </p:pic>
      <p:sp>
        <p:nvSpPr>
          <p:cNvPr id="42" name="Google Shape;42;p4"/>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3" name="Google Shape;43;p4"/>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44" name="Google Shape;44;p4"/>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107676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ppt_w</p:attrName>
                                        </p:attrNameLst>
                                      </p:cBhvr>
                                      <p:tavLst>
                                        <p:tav tm="0">
                                          <p:val>
                                            <p:strVal val="0"/>
                                          </p:val>
                                        </p:tav>
                                        <p:tav tm="100000">
                                          <p:val>
                                            <p:strVal val="#ppt_w"/>
                                          </p:val>
                                        </p:tav>
                                      </p:tavLst>
                                    </p:anim>
                                    <p:anim calcmode="lin" valueType="num">
                                      <p:cBhvr additive="base">
                                        <p:cTn id="8" dur="500"/>
                                        <p:tgtEl>
                                          <p:spTgt spid="25"/>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p:tgtEl>
                                          <p:spTgt spid="26"/>
                                        </p:tgtEl>
                                        <p:attrNameLst>
                                          <p:attrName>ppt_w</p:attrName>
                                        </p:attrNameLst>
                                      </p:cBhvr>
                                      <p:tavLst>
                                        <p:tav tm="0">
                                          <p:val>
                                            <p:strVal val="0"/>
                                          </p:val>
                                        </p:tav>
                                        <p:tav tm="100000">
                                          <p:val>
                                            <p:strVal val="#ppt_w"/>
                                          </p:val>
                                        </p:tav>
                                      </p:tavLst>
                                    </p:anim>
                                    <p:anim calcmode="lin" valueType="num">
                                      <p:cBhvr additive="base">
                                        <p:cTn id="13" dur="500"/>
                                        <p:tgtEl>
                                          <p:spTgt spid="26"/>
                                        </p:tgtEl>
                                        <p:attrNameLst>
                                          <p:attrName>ppt_h</p:attrName>
                                        </p:attrNameLst>
                                      </p:cBhvr>
                                      <p:tavLst>
                                        <p:tav tm="0">
                                          <p:val>
                                            <p:str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p:tgtEl>
                                          <p:spTgt spid="27"/>
                                        </p:tgtEl>
                                        <p:attrNameLst>
                                          <p:attrName>ppt_w</p:attrName>
                                        </p:attrNameLst>
                                      </p:cBhvr>
                                      <p:tavLst>
                                        <p:tav tm="0">
                                          <p:val>
                                            <p:strVal val="0"/>
                                          </p:val>
                                        </p:tav>
                                        <p:tav tm="100000">
                                          <p:val>
                                            <p:strVal val="#ppt_w"/>
                                          </p:val>
                                        </p:tav>
                                      </p:tavLst>
                                    </p:anim>
                                    <p:anim calcmode="lin" valueType="num">
                                      <p:cBhvr additive="base">
                                        <p:cTn id="18" dur="500"/>
                                        <p:tgtEl>
                                          <p:spTgt spid="27"/>
                                        </p:tgtEl>
                                        <p:attrNameLst>
                                          <p:attrName>ppt_h</p:attrName>
                                        </p:attrNameLst>
                                      </p:cBhvr>
                                      <p:tavLst>
                                        <p:tav tm="0">
                                          <p:val>
                                            <p:str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p:tgtEl>
                                          <p:spTgt spid="28"/>
                                        </p:tgtEl>
                                        <p:attrNameLst>
                                          <p:attrName>ppt_w</p:attrName>
                                        </p:attrNameLst>
                                      </p:cBhvr>
                                      <p:tavLst>
                                        <p:tav tm="0">
                                          <p:val>
                                            <p:strVal val="0"/>
                                          </p:val>
                                        </p:tav>
                                        <p:tav tm="100000">
                                          <p:val>
                                            <p:strVal val="#ppt_w"/>
                                          </p:val>
                                        </p:tav>
                                      </p:tavLst>
                                    </p:anim>
                                    <p:anim calcmode="lin" valueType="num">
                                      <p:cBhvr additive="base">
                                        <p:cTn id="23" dur="500"/>
                                        <p:tgtEl>
                                          <p:spTgt spid="28"/>
                                        </p:tgtEl>
                                        <p:attrNameLst>
                                          <p:attrName>ppt_h</p:attrName>
                                        </p:attrNameLst>
                                      </p:cBhvr>
                                      <p:tavLst>
                                        <p:tav tm="0">
                                          <p:val>
                                            <p:str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p:tgtEl>
                                          <p:spTgt spid="29"/>
                                        </p:tgtEl>
                                        <p:attrNameLst>
                                          <p:attrName>ppt_w</p:attrName>
                                        </p:attrNameLst>
                                      </p:cBhvr>
                                      <p:tavLst>
                                        <p:tav tm="0">
                                          <p:val>
                                            <p:strVal val="0"/>
                                          </p:val>
                                        </p:tav>
                                        <p:tav tm="100000">
                                          <p:val>
                                            <p:strVal val="#ppt_w"/>
                                          </p:val>
                                        </p:tav>
                                      </p:tavLst>
                                    </p:anim>
                                    <p:anim calcmode="lin" valueType="num">
                                      <p:cBhvr additive="base">
                                        <p:cTn id="28" dur="500"/>
                                        <p:tgtEl>
                                          <p:spTgt spid="29"/>
                                        </p:tgtEl>
                                        <p:attrNameLst>
                                          <p:attrName>ppt_h</p:attrName>
                                        </p:attrNameLst>
                                      </p:cBhvr>
                                      <p:tavLst>
                                        <p:tav tm="0">
                                          <p:val>
                                            <p:str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p:tgtEl>
                                          <p:spTgt spid="30"/>
                                        </p:tgtEl>
                                        <p:attrNameLst>
                                          <p:attrName>ppt_w</p:attrName>
                                        </p:attrNameLst>
                                      </p:cBhvr>
                                      <p:tavLst>
                                        <p:tav tm="0">
                                          <p:val>
                                            <p:strVal val="0"/>
                                          </p:val>
                                        </p:tav>
                                        <p:tav tm="100000">
                                          <p:val>
                                            <p:strVal val="#ppt_w"/>
                                          </p:val>
                                        </p:tav>
                                      </p:tavLst>
                                    </p:anim>
                                    <p:anim calcmode="lin" valueType="num">
                                      <p:cBhvr additive="base">
                                        <p:cTn id="33" dur="500"/>
                                        <p:tgtEl>
                                          <p:spTgt spid="30"/>
                                        </p:tgtEl>
                                        <p:attrNameLst>
                                          <p:attrName>ppt_h</p:attrName>
                                        </p:attrNameLst>
                                      </p:cBhvr>
                                      <p:tavLst>
                                        <p:tav tm="0">
                                          <p:val>
                                            <p:strVal val="0"/>
                                          </p:val>
                                        </p:tav>
                                        <p:tav tm="100000">
                                          <p:val>
                                            <p:strVal val="#ppt_h"/>
                                          </p:val>
                                        </p:tav>
                                      </p:tavLst>
                                    </p:anim>
                                  </p:childTnLst>
                                </p:cTn>
                              </p:par>
                            </p:childTnLst>
                          </p:cTn>
                        </p:par>
                        <p:par>
                          <p:cTn id="34" fill="hold">
                            <p:stCondLst>
                              <p:cond delay="3000"/>
                            </p:stCondLst>
                            <p:childTnLst>
                              <p:par>
                                <p:cTn id="35" presetID="23" presetClass="entr" presetSubtype="16"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p:tgtEl>
                                          <p:spTgt spid="31"/>
                                        </p:tgtEl>
                                        <p:attrNameLst>
                                          <p:attrName>ppt_w</p:attrName>
                                        </p:attrNameLst>
                                      </p:cBhvr>
                                      <p:tavLst>
                                        <p:tav tm="0">
                                          <p:val>
                                            <p:strVal val="0"/>
                                          </p:val>
                                        </p:tav>
                                        <p:tav tm="100000">
                                          <p:val>
                                            <p:strVal val="#ppt_w"/>
                                          </p:val>
                                        </p:tav>
                                      </p:tavLst>
                                    </p:anim>
                                    <p:anim calcmode="lin" valueType="num">
                                      <p:cBhvr additive="base">
                                        <p:cTn id="38" dur="500"/>
                                        <p:tgtEl>
                                          <p:spTgt spid="31"/>
                                        </p:tgtEl>
                                        <p:attrNameLst>
                                          <p:attrName>ppt_h</p:attrName>
                                        </p:attrNameLst>
                                      </p:cBhvr>
                                      <p:tavLst>
                                        <p:tav tm="0">
                                          <p:val>
                                            <p:strVal val="0"/>
                                          </p:val>
                                        </p:tav>
                                        <p:tav tm="100000">
                                          <p:val>
                                            <p:strVal val="#ppt_h"/>
                                          </p:val>
                                        </p:tav>
                                      </p:tavLst>
                                    </p:anim>
                                  </p:childTnLst>
                                </p:cTn>
                              </p:par>
                            </p:childTnLst>
                          </p:cTn>
                        </p:par>
                        <p:par>
                          <p:cTn id="39" fill="hold">
                            <p:stCondLst>
                              <p:cond delay="3500"/>
                            </p:stCondLst>
                            <p:childTnLst>
                              <p:par>
                                <p:cTn id="40" presetID="23" presetClass="entr" presetSubtype="16"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500"/>
                                        <p:tgtEl>
                                          <p:spTgt spid="32"/>
                                        </p:tgtEl>
                                        <p:attrNameLst>
                                          <p:attrName>ppt_w</p:attrName>
                                        </p:attrNameLst>
                                      </p:cBhvr>
                                      <p:tavLst>
                                        <p:tav tm="0">
                                          <p:val>
                                            <p:strVal val="0"/>
                                          </p:val>
                                        </p:tav>
                                        <p:tav tm="100000">
                                          <p:val>
                                            <p:strVal val="#ppt_w"/>
                                          </p:val>
                                        </p:tav>
                                      </p:tavLst>
                                    </p:anim>
                                    <p:anim calcmode="lin" valueType="num">
                                      <p:cBhvr additive="base">
                                        <p:cTn id="43" dur="500"/>
                                        <p:tgtEl>
                                          <p:spTgt spid="32"/>
                                        </p:tgtEl>
                                        <p:attrNameLst>
                                          <p:attrName>ppt_h</p:attrName>
                                        </p:attrNameLst>
                                      </p:cBhvr>
                                      <p:tavLst>
                                        <p:tav tm="0">
                                          <p:val>
                                            <p:strVal val="0"/>
                                          </p:val>
                                        </p:tav>
                                        <p:tav tm="100000">
                                          <p:val>
                                            <p:strVal val="#ppt_h"/>
                                          </p:val>
                                        </p:tav>
                                      </p:tavLst>
                                    </p:anim>
                                  </p:childTnLst>
                                </p:cTn>
                              </p:par>
                            </p:childTnLst>
                          </p:cTn>
                        </p:par>
                        <p:par>
                          <p:cTn id="44" fill="hold">
                            <p:stCondLst>
                              <p:cond delay="4000"/>
                            </p:stCondLst>
                            <p:childTnLst>
                              <p:par>
                                <p:cTn id="45" presetID="23" presetClass="entr" presetSubtype="16"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p:tgtEl>
                                          <p:spTgt spid="33"/>
                                        </p:tgtEl>
                                        <p:attrNameLst>
                                          <p:attrName>ppt_w</p:attrName>
                                        </p:attrNameLst>
                                      </p:cBhvr>
                                      <p:tavLst>
                                        <p:tav tm="0">
                                          <p:val>
                                            <p:strVal val="0"/>
                                          </p:val>
                                        </p:tav>
                                        <p:tav tm="100000">
                                          <p:val>
                                            <p:strVal val="#ppt_w"/>
                                          </p:val>
                                        </p:tav>
                                      </p:tavLst>
                                    </p:anim>
                                    <p:anim calcmode="lin" valueType="num">
                                      <p:cBhvr additive="base">
                                        <p:cTn id="48" dur="500"/>
                                        <p:tgtEl>
                                          <p:spTgt spid="33"/>
                                        </p:tgtEl>
                                        <p:attrNameLst>
                                          <p:attrName>ppt_h</p:attrName>
                                        </p:attrNameLst>
                                      </p:cBhvr>
                                      <p:tavLst>
                                        <p:tav tm="0">
                                          <p:val>
                                            <p:strVal val="0"/>
                                          </p:val>
                                        </p:tav>
                                        <p:tav tm="100000">
                                          <p:val>
                                            <p:strVal val="#ppt_h"/>
                                          </p:val>
                                        </p:tav>
                                      </p:tavLst>
                                    </p:anim>
                                  </p:childTnLst>
                                </p:cTn>
                              </p:par>
                            </p:childTnLst>
                          </p:cTn>
                        </p:par>
                        <p:par>
                          <p:cTn id="49" fill="hold">
                            <p:stCondLst>
                              <p:cond delay="4500"/>
                            </p:stCondLst>
                            <p:childTnLst>
                              <p:par>
                                <p:cTn id="50" presetID="23" presetClass="entr" presetSubtype="16" fill="hold" nodeType="after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500"/>
                                        <p:tgtEl>
                                          <p:spTgt spid="34"/>
                                        </p:tgtEl>
                                        <p:attrNameLst>
                                          <p:attrName>ppt_w</p:attrName>
                                        </p:attrNameLst>
                                      </p:cBhvr>
                                      <p:tavLst>
                                        <p:tav tm="0">
                                          <p:val>
                                            <p:strVal val="0"/>
                                          </p:val>
                                        </p:tav>
                                        <p:tav tm="100000">
                                          <p:val>
                                            <p:strVal val="#ppt_w"/>
                                          </p:val>
                                        </p:tav>
                                      </p:tavLst>
                                    </p:anim>
                                    <p:anim calcmode="lin" valueType="num">
                                      <p:cBhvr additive="base">
                                        <p:cTn id="53" dur="500"/>
                                        <p:tgtEl>
                                          <p:spTgt spid="34"/>
                                        </p:tgtEl>
                                        <p:attrNameLst>
                                          <p:attrName>ppt_h</p:attrName>
                                        </p:attrNameLst>
                                      </p:cBhvr>
                                      <p:tavLst>
                                        <p:tav tm="0">
                                          <p:val>
                                            <p:strVal val="0"/>
                                          </p:val>
                                        </p:tav>
                                        <p:tav tm="100000">
                                          <p:val>
                                            <p:strVal val="#ppt_h"/>
                                          </p:val>
                                        </p:tav>
                                      </p:tavLst>
                                    </p:anim>
                                  </p:child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p:tgtEl>
                                          <p:spTgt spid="35"/>
                                        </p:tgtEl>
                                        <p:attrNameLst>
                                          <p:attrName>ppt_w</p:attrName>
                                        </p:attrNameLst>
                                      </p:cBhvr>
                                      <p:tavLst>
                                        <p:tav tm="0">
                                          <p:val>
                                            <p:strVal val="0"/>
                                          </p:val>
                                        </p:tav>
                                        <p:tav tm="100000">
                                          <p:val>
                                            <p:strVal val="#ppt_w"/>
                                          </p:val>
                                        </p:tav>
                                      </p:tavLst>
                                    </p:anim>
                                    <p:anim calcmode="lin" valueType="num">
                                      <p:cBhvr additive="base">
                                        <p:cTn id="58" dur="500"/>
                                        <p:tgtEl>
                                          <p:spTgt spid="35"/>
                                        </p:tgtEl>
                                        <p:attrNameLst>
                                          <p:attrName>ppt_h</p:attrName>
                                        </p:attrNameLst>
                                      </p:cBhvr>
                                      <p:tavLst>
                                        <p:tav tm="0">
                                          <p:val>
                                            <p:strVal val="0"/>
                                          </p:val>
                                        </p:tav>
                                        <p:tav tm="100000">
                                          <p:val>
                                            <p:strVal val="#ppt_h"/>
                                          </p:val>
                                        </p:tav>
                                      </p:tavLst>
                                    </p:anim>
                                  </p:childTnLst>
                                </p:cTn>
                              </p:par>
                            </p:childTnLst>
                          </p:cTn>
                        </p:par>
                        <p:par>
                          <p:cTn id="59" fill="hold">
                            <p:stCondLst>
                              <p:cond delay="5500"/>
                            </p:stCondLst>
                            <p:childTnLst>
                              <p:par>
                                <p:cTn id="60" presetID="23" presetClass="entr" presetSubtype="16" fill="hold"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p:tgtEl>
                                          <p:spTgt spid="36"/>
                                        </p:tgtEl>
                                        <p:attrNameLst>
                                          <p:attrName>ppt_w</p:attrName>
                                        </p:attrNameLst>
                                      </p:cBhvr>
                                      <p:tavLst>
                                        <p:tav tm="0">
                                          <p:val>
                                            <p:strVal val="0"/>
                                          </p:val>
                                        </p:tav>
                                        <p:tav tm="100000">
                                          <p:val>
                                            <p:strVal val="#ppt_w"/>
                                          </p:val>
                                        </p:tav>
                                      </p:tavLst>
                                    </p:anim>
                                    <p:anim calcmode="lin" valueType="num">
                                      <p:cBhvr additive="base">
                                        <p:cTn id="63" dur="500"/>
                                        <p:tgtEl>
                                          <p:spTgt spid="36"/>
                                        </p:tgtEl>
                                        <p:attrNameLst>
                                          <p:attrName>ppt_h</p:attrName>
                                        </p:attrNameLst>
                                      </p:cBhvr>
                                      <p:tavLst>
                                        <p:tav tm="0">
                                          <p:val>
                                            <p:strVal val="0"/>
                                          </p:val>
                                        </p:tav>
                                        <p:tav tm="100000">
                                          <p:val>
                                            <p:strVal val="#ppt_h"/>
                                          </p:val>
                                        </p:tav>
                                      </p:tavLst>
                                    </p:anim>
                                  </p:childTnLst>
                                </p:cTn>
                              </p:par>
                            </p:childTnLst>
                          </p:cTn>
                        </p:par>
                        <p:par>
                          <p:cTn id="64" fill="hold">
                            <p:stCondLst>
                              <p:cond delay="6000"/>
                            </p:stCondLst>
                            <p:childTnLst>
                              <p:par>
                                <p:cTn id="65" presetID="23" presetClass="entr" presetSubtype="16" fill="hold" nodeType="after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p:tgtEl>
                                          <p:spTgt spid="37"/>
                                        </p:tgtEl>
                                        <p:attrNameLst>
                                          <p:attrName>ppt_w</p:attrName>
                                        </p:attrNameLst>
                                      </p:cBhvr>
                                      <p:tavLst>
                                        <p:tav tm="0">
                                          <p:val>
                                            <p:strVal val="0"/>
                                          </p:val>
                                        </p:tav>
                                        <p:tav tm="100000">
                                          <p:val>
                                            <p:strVal val="#ppt_w"/>
                                          </p:val>
                                        </p:tav>
                                      </p:tavLst>
                                    </p:anim>
                                    <p:anim calcmode="lin" valueType="num">
                                      <p:cBhvr additive="base">
                                        <p:cTn id="68" dur="500"/>
                                        <p:tgtEl>
                                          <p:spTgt spid="37"/>
                                        </p:tgtEl>
                                        <p:attrNameLst>
                                          <p:attrName>ppt_h</p:attrName>
                                        </p:attrNameLst>
                                      </p:cBhvr>
                                      <p:tavLst>
                                        <p:tav tm="0">
                                          <p:val>
                                            <p:strVal val="0"/>
                                          </p:val>
                                        </p:tav>
                                        <p:tav tm="100000">
                                          <p:val>
                                            <p:strVal val="#ppt_h"/>
                                          </p:val>
                                        </p:tav>
                                      </p:tavLst>
                                    </p:anim>
                                  </p:childTnLst>
                                </p:cTn>
                              </p:par>
                            </p:childTnLst>
                          </p:cTn>
                        </p:par>
                        <p:par>
                          <p:cTn id="69" fill="hold">
                            <p:stCondLst>
                              <p:cond delay="6500"/>
                            </p:stCondLst>
                            <p:childTnLst>
                              <p:par>
                                <p:cTn id="70" presetID="23" presetClass="entr" presetSubtype="16" fill="hold" nodeType="afterEffect">
                                  <p:stCondLst>
                                    <p:cond delay="0"/>
                                  </p:stCondLst>
                                  <p:childTnLst>
                                    <p:set>
                                      <p:cBhvr>
                                        <p:cTn id="71" dur="1" fill="hold">
                                          <p:stCondLst>
                                            <p:cond delay="0"/>
                                          </p:stCondLst>
                                        </p:cTn>
                                        <p:tgtEl>
                                          <p:spTgt spid="38"/>
                                        </p:tgtEl>
                                        <p:attrNameLst>
                                          <p:attrName>style.visibility</p:attrName>
                                        </p:attrNameLst>
                                      </p:cBhvr>
                                      <p:to>
                                        <p:strVal val="visible"/>
                                      </p:to>
                                    </p:set>
                                    <p:anim calcmode="lin" valueType="num">
                                      <p:cBhvr additive="base">
                                        <p:cTn id="72" dur="500"/>
                                        <p:tgtEl>
                                          <p:spTgt spid="38"/>
                                        </p:tgtEl>
                                        <p:attrNameLst>
                                          <p:attrName>ppt_w</p:attrName>
                                        </p:attrNameLst>
                                      </p:cBhvr>
                                      <p:tavLst>
                                        <p:tav tm="0">
                                          <p:val>
                                            <p:strVal val="0"/>
                                          </p:val>
                                        </p:tav>
                                        <p:tav tm="100000">
                                          <p:val>
                                            <p:strVal val="#ppt_w"/>
                                          </p:val>
                                        </p:tav>
                                      </p:tavLst>
                                    </p:anim>
                                    <p:anim calcmode="lin" valueType="num">
                                      <p:cBhvr additive="base">
                                        <p:cTn id="73" dur="500"/>
                                        <p:tgtEl>
                                          <p:spTgt spid="38"/>
                                        </p:tgtEl>
                                        <p:attrNameLst>
                                          <p:attrName>ppt_h</p:attrName>
                                        </p:attrNameLst>
                                      </p:cBhvr>
                                      <p:tavLst>
                                        <p:tav tm="0">
                                          <p:val>
                                            <p:strVal val="0"/>
                                          </p:val>
                                        </p:tav>
                                        <p:tav tm="100000">
                                          <p:val>
                                            <p:strVal val="#ppt_h"/>
                                          </p:val>
                                        </p:tav>
                                      </p:tavLst>
                                    </p:anim>
                                  </p:childTnLst>
                                </p:cTn>
                              </p:par>
                            </p:childTnLst>
                          </p:cTn>
                        </p:par>
                        <p:par>
                          <p:cTn id="74" fill="hold">
                            <p:stCondLst>
                              <p:cond delay="7000"/>
                            </p:stCondLst>
                            <p:childTnLst>
                              <p:par>
                                <p:cTn id="75" presetID="23" presetClass="entr" presetSubtype="16" fill="hold" nodeType="after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additive="base">
                                        <p:cTn id="77" dur="500"/>
                                        <p:tgtEl>
                                          <p:spTgt spid="39"/>
                                        </p:tgtEl>
                                        <p:attrNameLst>
                                          <p:attrName>ppt_w</p:attrName>
                                        </p:attrNameLst>
                                      </p:cBhvr>
                                      <p:tavLst>
                                        <p:tav tm="0">
                                          <p:val>
                                            <p:strVal val="0"/>
                                          </p:val>
                                        </p:tav>
                                        <p:tav tm="100000">
                                          <p:val>
                                            <p:strVal val="#ppt_w"/>
                                          </p:val>
                                        </p:tav>
                                      </p:tavLst>
                                    </p:anim>
                                    <p:anim calcmode="lin" valueType="num">
                                      <p:cBhvr additive="base">
                                        <p:cTn id="78" dur="500"/>
                                        <p:tgtEl>
                                          <p:spTgt spid="39"/>
                                        </p:tgtEl>
                                        <p:attrNameLst>
                                          <p:attrName>ppt_h</p:attrName>
                                        </p:attrNameLst>
                                      </p:cBhvr>
                                      <p:tavLst>
                                        <p:tav tm="0">
                                          <p:val>
                                            <p:strVal val="0"/>
                                          </p:val>
                                        </p:tav>
                                        <p:tav tm="100000">
                                          <p:val>
                                            <p:strVal val="#ppt_h"/>
                                          </p:val>
                                        </p:tav>
                                      </p:tavLst>
                                    </p:anim>
                                  </p:childTnLst>
                                </p:cTn>
                              </p:par>
                            </p:childTnLst>
                          </p:cTn>
                        </p:par>
                        <p:par>
                          <p:cTn id="79" fill="hold">
                            <p:stCondLst>
                              <p:cond delay="7500"/>
                            </p:stCondLst>
                            <p:childTnLst>
                              <p:par>
                                <p:cTn id="80" presetID="23" presetClass="entr" presetSubtype="16" fill="hold" nodeType="after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additive="base">
                                        <p:cTn id="82" dur="500"/>
                                        <p:tgtEl>
                                          <p:spTgt spid="40"/>
                                        </p:tgtEl>
                                        <p:attrNameLst>
                                          <p:attrName>ppt_w</p:attrName>
                                        </p:attrNameLst>
                                      </p:cBhvr>
                                      <p:tavLst>
                                        <p:tav tm="0">
                                          <p:val>
                                            <p:strVal val="0"/>
                                          </p:val>
                                        </p:tav>
                                        <p:tav tm="100000">
                                          <p:val>
                                            <p:strVal val="#ppt_w"/>
                                          </p:val>
                                        </p:tav>
                                      </p:tavLst>
                                    </p:anim>
                                    <p:anim calcmode="lin" valueType="num">
                                      <p:cBhvr additive="base">
                                        <p:cTn id="83" dur="500"/>
                                        <p:tgtEl>
                                          <p:spTgt spid="4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wo Content" type="twoObj">
  <p:cSld name="1_Two Content">
    <p:spTree>
      <p:nvGrpSpPr>
        <p:cNvPr id="1" name="Shape 45"/>
        <p:cNvGrpSpPr/>
        <p:nvPr/>
      </p:nvGrpSpPr>
      <p:grpSpPr>
        <a:xfrm>
          <a:off x="0" y="0"/>
          <a:ext cx="0" cy="0"/>
          <a:chOff x="0" y="0"/>
          <a:chExt cx="0" cy="0"/>
        </a:xfrm>
      </p:grpSpPr>
      <p:sp>
        <p:nvSpPr>
          <p:cNvPr id="46" name="Google Shape;46;p5"/>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7" name="Google Shape;47;p5"/>
          <p:cNvSpPr txBox="1">
            <a:spLocks noGrp="1"/>
          </p:cNvSpPr>
          <p:nvPr>
            <p:ph type="body" idx="1"/>
          </p:nvPr>
        </p:nvSpPr>
        <p:spPr>
          <a:xfrm>
            <a:off x="838200" y="1825625"/>
            <a:ext cx="5181600" cy="4183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48" name="Google Shape;48;p5"/>
          <p:cNvSpPr txBox="1">
            <a:spLocks noGrp="1"/>
          </p:cNvSpPr>
          <p:nvPr>
            <p:ph type="body" idx="2"/>
          </p:nvPr>
        </p:nvSpPr>
        <p:spPr>
          <a:xfrm>
            <a:off x="6172200" y="1825625"/>
            <a:ext cx="5181600" cy="4183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49" name="Google Shape;49;p5" title="OSPI logo"/>
          <p:cNvPicPr preferRelativeResize="0"/>
          <p:nvPr/>
        </p:nvPicPr>
        <p:blipFill rotWithShape="1">
          <a:blip r:embed="rId2">
            <a:alphaModFix/>
          </a:blip>
          <a:srcRect/>
          <a:stretch/>
        </p:blipFill>
        <p:spPr>
          <a:xfrm>
            <a:off x="663423" y="6188131"/>
            <a:ext cx="2737152" cy="457951"/>
          </a:xfrm>
          <a:prstGeom prst="rect">
            <a:avLst/>
          </a:prstGeom>
          <a:noFill/>
          <a:ln>
            <a:noFill/>
          </a:ln>
        </p:spPr>
      </p:pic>
      <p:sp>
        <p:nvSpPr>
          <p:cNvPr id="50" name="Google Shape;50;p5"/>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1" name="Google Shape;51;p5"/>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52" name="Google Shape;52;p5"/>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427951729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59"/>
        <p:cNvGrpSpPr/>
        <p:nvPr/>
      </p:nvGrpSpPr>
      <p:grpSpPr>
        <a:xfrm>
          <a:off x="0" y="0"/>
          <a:ext cx="0" cy="0"/>
          <a:chOff x="0" y="0"/>
          <a:chExt cx="0" cy="0"/>
        </a:xfrm>
      </p:grpSpPr>
      <p:sp>
        <p:nvSpPr>
          <p:cNvPr id="60" name="Google Shape;60;p7"/>
          <p:cNvSpPr txBox="1">
            <a:spLocks noGrp="1"/>
          </p:cNvSpPr>
          <p:nvPr>
            <p:ph type="title"/>
          </p:nvPr>
        </p:nvSpPr>
        <p:spPr>
          <a:xfrm>
            <a:off x="831851" y="1709737"/>
            <a:ext cx="10515600" cy="2852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Quattrocento Sans"/>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1" name="Google Shape;61;p7"/>
          <p:cNvSpPr txBox="1">
            <a:spLocks noGrp="1"/>
          </p:cNvSpPr>
          <p:nvPr>
            <p:ph type="body" idx="1"/>
          </p:nvPr>
        </p:nvSpPr>
        <p:spPr>
          <a:xfrm>
            <a:off x="831851" y="4589463"/>
            <a:ext cx="10515600" cy="15000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rgbClr val="888888"/>
              </a:buClr>
              <a:buSzPts val="1800"/>
              <a:buNone/>
              <a:defRPr sz="2400">
                <a:solidFill>
                  <a:srgbClr val="888888"/>
                </a:solidFill>
              </a:defRPr>
            </a:lvl1pPr>
            <a:lvl2pPr marL="1219170" lvl="1" indent="-304792" algn="l">
              <a:lnSpc>
                <a:spcPct val="90000"/>
              </a:lnSpc>
              <a:spcBef>
                <a:spcPts val="533"/>
              </a:spcBef>
              <a:spcAft>
                <a:spcPts val="0"/>
              </a:spcAft>
              <a:buClr>
                <a:srgbClr val="888888"/>
              </a:buClr>
              <a:buSzPts val="1500"/>
              <a:buNone/>
              <a:defRPr sz="2000">
                <a:solidFill>
                  <a:srgbClr val="888888"/>
                </a:solidFill>
              </a:defRPr>
            </a:lvl2pPr>
            <a:lvl3pPr marL="1828754" lvl="2" indent="-304792" algn="l">
              <a:lnSpc>
                <a:spcPct val="90000"/>
              </a:lnSpc>
              <a:spcBef>
                <a:spcPts val="533"/>
              </a:spcBef>
              <a:spcAft>
                <a:spcPts val="0"/>
              </a:spcAft>
              <a:buClr>
                <a:srgbClr val="888888"/>
              </a:buClr>
              <a:buSzPts val="1400"/>
              <a:buNone/>
              <a:defRPr sz="1867">
                <a:solidFill>
                  <a:srgbClr val="888888"/>
                </a:solidFill>
              </a:defRPr>
            </a:lvl3pPr>
            <a:lvl4pPr marL="2438339" lvl="3" indent="-304792" algn="l">
              <a:lnSpc>
                <a:spcPct val="90000"/>
              </a:lnSpc>
              <a:spcBef>
                <a:spcPts val="533"/>
              </a:spcBef>
              <a:spcAft>
                <a:spcPts val="0"/>
              </a:spcAft>
              <a:buClr>
                <a:srgbClr val="888888"/>
              </a:buClr>
              <a:buSzPts val="1200"/>
              <a:buNone/>
              <a:defRPr sz="1600">
                <a:solidFill>
                  <a:srgbClr val="888888"/>
                </a:solidFill>
              </a:defRPr>
            </a:lvl4pPr>
            <a:lvl5pPr marL="3047924" lvl="4" indent="-304792" algn="l">
              <a:lnSpc>
                <a:spcPct val="90000"/>
              </a:lnSpc>
              <a:spcBef>
                <a:spcPts val="533"/>
              </a:spcBef>
              <a:spcAft>
                <a:spcPts val="0"/>
              </a:spcAft>
              <a:buClr>
                <a:srgbClr val="888888"/>
              </a:buClr>
              <a:buSzPts val="1200"/>
              <a:buNone/>
              <a:defRPr sz="1600">
                <a:solidFill>
                  <a:srgbClr val="888888"/>
                </a:solidFill>
              </a:defRPr>
            </a:lvl5pPr>
            <a:lvl6pPr marL="3657509" lvl="5" indent="-304792" algn="l">
              <a:lnSpc>
                <a:spcPct val="90000"/>
              </a:lnSpc>
              <a:spcBef>
                <a:spcPts val="533"/>
              </a:spcBef>
              <a:spcAft>
                <a:spcPts val="0"/>
              </a:spcAft>
              <a:buClr>
                <a:srgbClr val="888888"/>
              </a:buClr>
              <a:buSzPts val="1200"/>
              <a:buNone/>
              <a:defRPr sz="1600">
                <a:solidFill>
                  <a:srgbClr val="888888"/>
                </a:solidFill>
              </a:defRPr>
            </a:lvl6pPr>
            <a:lvl7pPr marL="4267093" lvl="6" indent="-304792" algn="l">
              <a:lnSpc>
                <a:spcPct val="90000"/>
              </a:lnSpc>
              <a:spcBef>
                <a:spcPts val="533"/>
              </a:spcBef>
              <a:spcAft>
                <a:spcPts val="0"/>
              </a:spcAft>
              <a:buClr>
                <a:srgbClr val="888888"/>
              </a:buClr>
              <a:buSzPts val="1200"/>
              <a:buNone/>
              <a:defRPr sz="1600">
                <a:solidFill>
                  <a:srgbClr val="888888"/>
                </a:solidFill>
              </a:defRPr>
            </a:lvl7pPr>
            <a:lvl8pPr marL="4876678" lvl="7" indent="-304792" algn="l">
              <a:lnSpc>
                <a:spcPct val="90000"/>
              </a:lnSpc>
              <a:spcBef>
                <a:spcPts val="533"/>
              </a:spcBef>
              <a:spcAft>
                <a:spcPts val="0"/>
              </a:spcAft>
              <a:buClr>
                <a:srgbClr val="888888"/>
              </a:buClr>
              <a:buSzPts val="1200"/>
              <a:buNone/>
              <a:defRPr sz="1600">
                <a:solidFill>
                  <a:srgbClr val="888888"/>
                </a:solidFill>
              </a:defRPr>
            </a:lvl8pPr>
            <a:lvl9pPr marL="5486263" lvl="8" indent="-304792" algn="l">
              <a:lnSpc>
                <a:spcPct val="90000"/>
              </a:lnSpc>
              <a:spcBef>
                <a:spcPts val="533"/>
              </a:spcBef>
              <a:spcAft>
                <a:spcPts val="0"/>
              </a:spcAft>
              <a:buClr>
                <a:srgbClr val="888888"/>
              </a:buClr>
              <a:buSzPts val="1200"/>
              <a:buNone/>
              <a:defRPr sz="1600">
                <a:solidFill>
                  <a:srgbClr val="888888"/>
                </a:solidFill>
              </a:defRPr>
            </a:lvl9pPr>
          </a:lstStyle>
          <a:p>
            <a:endParaRPr/>
          </a:p>
        </p:txBody>
      </p:sp>
      <p:pic>
        <p:nvPicPr>
          <p:cNvPr id="62" name="Google Shape;62;p7" title="OSPI logo"/>
          <p:cNvPicPr preferRelativeResize="0"/>
          <p:nvPr/>
        </p:nvPicPr>
        <p:blipFill rotWithShape="1">
          <a:blip r:embed="rId2">
            <a:alphaModFix/>
          </a:blip>
          <a:srcRect/>
          <a:stretch/>
        </p:blipFill>
        <p:spPr>
          <a:xfrm>
            <a:off x="663423" y="6188131"/>
            <a:ext cx="2737152" cy="457951"/>
          </a:xfrm>
          <a:prstGeom prst="rect">
            <a:avLst/>
          </a:prstGeom>
          <a:noFill/>
          <a:ln>
            <a:noFill/>
          </a:ln>
        </p:spPr>
      </p:pic>
      <p:sp>
        <p:nvSpPr>
          <p:cNvPr id="63" name="Google Shape;63;p7"/>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7"/>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65" name="Google Shape;65;p7"/>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33806927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8" name="Google Shape;68;p8"/>
          <p:cNvSpPr txBox="1">
            <a:spLocks noGrp="1"/>
          </p:cNvSpPr>
          <p:nvPr>
            <p:ph type="body" idx="1"/>
          </p:nvPr>
        </p:nvSpPr>
        <p:spPr>
          <a:xfrm>
            <a:off x="838200" y="1825625"/>
            <a:ext cx="10515600" cy="42560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69" name="Google Shape;69;p8" title="OSPI logo"/>
          <p:cNvPicPr preferRelativeResize="0"/>
          <p:nvPr/>
        </p:nvPicPr>
        <p:blipFill rotWithShape="1">
          <a:blip r:embed="rId2">
            <a:alphaModFix/>
          </a:blip>
          <a:srcRect/>
          <a:stretch/>
        </p:blipFill>
        <p:spPr>
          <a:xfrm>
            <a:off x="663423" y="6188131"/>
            <a:ext cx="2737152" cy="457951"/>
          </a:xfrm>
          <a:prstGeom prst="rect">
            <a:avLst/>
          </a:prstGeom>
          <a:noFill/>
          <a:ln>
            <a:noFill/>
          </a:ln>
        </p:spPr>
      </p:pic>
      <p:sp>
        <p:nvSpPr>
          <p:cNvPr id="70" name="Google Shape;70;p8"/>
          <p:cNvSpPr txBox="1">
            <a:spLocks noGrp="1"/>
          </p:cNvSpPr>
          <p:nvPr>
            <p:ph type="dt" idx="10"/>
          </p:nvPr>
        </p:nvSpPr>
        <p:spPr>
          <a:xfrm>
            <a:off x="9309783" y="6253532"/>
            <a:ext cx="1531600" cy="365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8"/>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72" name="Google Shape;72;p8"/>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32473882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omparison" type="twoTxTwoObj">
  <p:cSld name="1_Comparison">
    <p:spTree>
      <p:nvGrpSpPr>
        <p:cNvPr id="1" name="Shape 73"/>
        <p:cNvGrpSpPr/>
        <p:nvPr/>
      </p:nvGrpSpPr>
      <p:grpSpPr>
        <a:xfrm>
          <a:off x="0" y="0"/>
          <a:ext cx="0" cy="0"/>
          <a:chOff x="0" y="0"/>
          <a:chExt cx="0" cy="0"/>
        </a:xfrm>
      </p:grpSpPr>
      <p:sp>
        <p:nvSpPr>
          <p:cNvPr id="74" name="Google Shape;74;p9"/>
          <p:cNvSpPr txBox="1">
            <a:spLocks noGrp="1"/>
          </p:cNvSpPr>
          <p:nvPr>
            <p:ph type="title"/>
          </p:nvPr>
        </p:nvSpPr>
        <p:spPr>
          <a:xfrm>
            <a:off x="839788"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5" name="Google Shape;75;p9"/>
          <p:cNvSpPr txBox="1">
            <a:spLocks noGrp="1"/>
          </p:cNvSpPr>
          <p:nvPr>
            <p:ph type="body" idx="1"/>
          </p:nvPr>
        </p:nvSpPr>
        <p:spPr>
          <a:xfrm>
            <a:off x="839788" y="1681163"/>
            <a:ext cx="5157600" cy="8240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76" name="Google Shape;76;p9"/>
          <p:cNvSpPr txBox="1">
            <a:spLocks noGrp="1"/>
          </p:cNvSpPr>
          <p:nvPr>
            <p:ph type="body" idx="2"/>
          </p:nvPr>
        </p:nvSpPr>
        <p:spPr>
          <a:xfrm>
            <a:off x="839788" y="2505075"/>
            <a:ext cx="5157600" cy="3547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77" name="Google Shape;77;p9"/>
          <p:cNvSpPr txBox="1">
            <a:spLocks noGrp="1"/>
          </p:cNvSpPr>
          <p:nvPr>
            <p:ph type="body" idx="3"/>
          </p:nvPr>
        </p:nvSpPr>
        <p:spPr>
          <a:xfrm>
            <a:off x="6172200" y="1681163"/>
            <a:ext cx="5183200" cy="824000"/>
          </a:xfrm>
          <a:prstGeom prst="rect">
            <a:avLst/>
          </a:prstGeom>
          <a:noFill/>
          <a:ln>
            <a:noFill/>
          </a:ln>
        </p:spPr>
        <p:txBody>
          <a:bodyPr spcFirstLastPara="1" wrap="square" lIns="68575" tIns="34275" rIns="68575" bIns="34275" anchor="b" anchorCtr="0">
            <a:normAutofit/>
          </a:bodyPr>
          <a:lstStyle>
            <a:lvl1pPr marL="609585" lvl="0" indent="-304792" algn="l">
              <a:lnSpc>
                <a:spcPct val="90000"/>
              </a:lnSpc>
              <a:spcBef>
                <a:spcPts val="1067"/>
              </a:spcBef>
              <a:spcAft>
                <a:spcPts val="0"/>
              </a:spcAft>
              <a:buClr>
                <a:schemeClr val="dk1"/>
              </a:buClr>
              <a:buSzPts val="1800"/>
              <a:buNone/>
              <a:defRPr sz="2400" b="1"/>
            </a:lvl1pPr>
            <a:lvl2pPr marL="1219170" lvl="1" indent="-304792" algn="l">
              <a:lnSpc>
                <a:spcPct val="90000"/>
              </a:lnSpc>
              <a:spcBef>
                <a:spcPts val="533"/>
              </a:spcBef>
              <a:spcAft>
                <a:spcPts val="0"/>
              </a:spcAft>
              <a:buClr>
                <a:schemeClr val="dk1"/>
              </a:buClr>
              <a:buSzPts val="1500"/>
              <a:buNone/>
              <a:defRPr sz="2000" b="1"/>
            </a:lvl2pPr>
            <a:lvl3pPr marL="1828754" lvl="2" indent="-304792" algn="l">
              <a:lnSpc>
                <a:spcPct val="90000"/>
              </a:lnSpc>
              <a:spcBef>
                <a:spcPts val="533"/>
              </a:spcBef>
              <a:spcAft>
                <a:spcPts val="0"/>
              </a:spcAft>
              <a:buClr>
                <a:schemeClr val="dk1"/>
              </a:buClr>
              <a:buSzPts val="1400"/>
              <a:buNone/>
              <a:defRPr sz="1867" b="1"/>
            </a:lvl3pPr>
            <a:lvl4pPr marL="2438339" lvl="3" indent="-304792" algn="l">
              <a:lnSpc>
                <a:spcPct val="90000"/>
              </a:lnSpc>
              <a:spcBef>
                <a:spcPts val="533"/>
              </a:spcBef>
              <a:spcAft>
                <a:spcPts val="0"/>
              </a:spcAft>
              <a:buClr>
                <a:schemeClr val="dk1"/>
              </a:buClr>
              <a:buSzPts val="1200"/>
              <a:buNone/>
              <a:defRPr sz="1600" b="1"/>
            </a:lvl4pPr>
            <a:lvl5pPr marL="3047924" lvl="4" indent="-304792" algn="l">
              <a:lnSpc>
                <a:spcPct val="90000"/>
              </a:lnSpc>
              <a:spcBef>
                <a:spcPts val="533"/>
              </a:spcBef>
              <a:spcAft>
                <a:spcPts val="0"/>
              </a:spcAft>
              <a:buClr>
                <a:schemeClr val="dk1"/>
              </a:buClr>
              <a:buSzPts val="1200"/>
              <a:buNone/>
              <a:defRPr sz="1600" b="1"/>
            </a:lvl5pPr>
            <a:lvl6pPr marL="3657509" lvl="5" indent="-304792" algn="l">
              <a:lnSpc>
                <a:spcPct val="90000"/>
              </a:lnSpc>
              <a:spcBef>
                <a:spcPts val="533"/>
              </a:spcBef>
              <a:spcAft>
                <a:spcPts val="0"/>
              </a:spcAft>
              <a:buClr>
                <a:schemeClr val="dk1"/>
              </a:buClr>
              <a:buSzPts val="1200"/>
              <a:buNone/>
              <a:defRPr sz="1600" b="1"/>
            </a:lvl6pPr>
            <a:lvl7pPr marL="4267093" lvl="6" indent="-304792" algn="l">
              <a:lnSpc>
                <a:spcPct val="90000"/>
              </a:lnSpc>
              <a:spcBef>
                <a:spcPts val="533"/>
              </a:spcBef>
              <a:spcAft>
                <a:spcPts val="0"/>
              </a:spcAft>
              <a:buClr>
                <a:schemeClr val="dk1"/>
              </a:buClr>
              <a:buSzPts val="1200"/>
              <a:buNone/>
              <a:defRPr sz="1600" b="1"/>
            </a:lvl7pPr>
            <a:lvl8pPr marL="4876678" lvl="7" indent="-304792" algn="l">
              <a:lnSpc>
                <a:spcPct val="90000"/>
              </a:lnSpc>
              <a:spcBef>
                <a:spcPts val="533"/>
              </a:spcBef>
              <a:spcAft>
                <a:spcPts val="0"/>
              </a:spcAft>
              <a:buClr>
                <a:schemeClr val="dk1"/>
              </a:buClr>
              <a:buSzPts val="1200"/>
              <a:buNone/>
              <a:defRPr sz="1600" b="1"/>
            </a:lvl8pPr>
            <a:lvl9pPr marL="5486263" lvl="8" indent="-304792" algn="l">
              <a:lnSpc>
                <a:spcPct val="90000"/>
              </a:lnSpc>
              <a:spcBef>
                <a:spcPts val="533"/>
              </a:spcBef>
              <a:spcAft>
                <a:spcPts val="0"/>
              </a:spcAft>
              <a:buClr>
                <a:schemeClr val="dk1"/>
              </a:buClr>
              <a:buSzPts val="1200"/>
              <a:buNone/>
              <a:defRPr sz="1600" b="1"/>
            </a:lvl9pPr>
          </a:lstStyle>
          <a:p>
            <a:endParaRPr/>
          </a:p>
        </p:txBody>
      </p:sp>
      <p:sp>
        <p:nvSpPr>
          <p:cNvPr id="78" name="Google Shape;78;p9"/>
          <p:cNvSpPr txBox="1">
            <a:spLocks noGrp="1"/>
          </p:cNvSpPr>
          <p:nvPr>
            <p:ph type="body" idx="4"/>
          </p:nvPr>
        </p:nvSpPr>
        <p:spPr>
          <a:xfrm>
            <a:off x="6172200" y="2505075"/>
            <a:ext cx="5183200" cy="35472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pic>
        <p:nvPicPr>
          <p:cNvPr id="79" name="Google Shape;79;p9" title="OSPI logo"/>
          <p:cNvPicPr preferRelativeResize="0"/>
          <p:nvPr/>
        </p:nvPicPr>
        <p:blipFill rotWithShape="1">
          <a:blip r:embed="rId2">
            <a:alphaModFix/>
          </a:blip>
          <a:srcRect/>
          <a:stretch/>
        </p:blipFill>
        <p:spPr>
          <a:xfrm>
            <a:off x="663423" y="6188131"/>
            <a:ext cx="2737152" cy="457951"/>
          </a:xfrm>
          <a:prstGeom prst="rect">
            <a:avLst/>
          </a:prstGeom>
          <a:noFill/>
          <a:ln>
            <a:noFill/>
          </a:ln>
        </p:spPr>
      </p:pic>
      <p:sp>
        <p:nvSpPr>
          <p:cNvPr id="80" name="Google Shape;80;p9"/>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9"/>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82" name="Google Shape;82;p9"/>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4199794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endParaRPr lang="en-US"/>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endParaRPr lang="en-US"/>
          </a:p>
        </p:txBody>
      </p:sp>
    </p:spTree>
    <p:extLst>
      <p:ext uri="{BB962C8B-B14F-4D97-AF65-F5344CB8AC3E}">
        <p14:creationId xmlns:p14="http://schemas.microsoft.com/office/powerpoint/2010/main" val="32385689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Contact &amp; Creative Commons">
  <p:cSld name="1_Contact &amp; Creative Commons">
    <p:spTree>
      <p:nvGrpSpPr>
        <p:cNvPr id="1" name="Shape 88"/>
        <p:cNvGrpSpPr/>
        <p:nvPr/>
      </p:nvGrpSpPr>
      <p:grpSpPr>
        <a:xfrm>
          <a:off x="0" y="0"/>
          <a:ext cx="0" cy="0"/>
          <a:chOff x="0" y="0"/>
          <a:chExt cx="0" cy="0"/>
        </a:xfrm>
      </p:grpSpPr>
      <p:pic>
        <p:nvPicPr>
          <p:cNvPr id="89" name="Google Shape;89;p11" title="OSPI logo"/>
          <p:cNvPicPr preferRelativeResize="0"/>
          <p:nvPr/>
        </p:nvPicPr>
        <p:blipFill rotWithShape="1">
          <a:blip r:embed="rId2">
            <a:alphaModFix/>
          </a:blip>
          <a:srcRect/>
          <a:stretch/>
        </p:blipFill>
        <p:spPr>
          <a:xfrm>
            <a:off x="663423" y="6188131"/>
            <a:ext cx="2737152" cy="457951"/>
          </a:xfrm>
          <a:prstGeom prst="rect">
            <a:avLst/>
          </a:prstGeom>
          <a:noFill/>
          <a:ln>
            <a:noFill/>
          </a:ln>
        </p:spPr>
      </p:pic>
      <p:pic>
        <p:nvPicPr>
          <p:cNvPr id="90" name="Google Shape;90;p11" descr="CreativeCommons logo&#10;&#10;http://mirrors.creativecommons.org/presskit/buttons/88x31/png/by.png" title="CC Logo "/>
          <p:cNvPicPr preferRelativeResize="0"/>
          <p:nvPr/>
        </p:nvPicPr>
        <p:blipFill rotWithShape="1">
          <a:blip r:embed="rId3">
            <a:alphaModFix/>
          </a:blip>
          <a:srcRect/>
          <a:stretch/>
        </p:blipFill>
        <p:spPr>
          <a:xfrm>
            <a:off x="765042" y="5241583"/>
            <a:ext cx="1124177" cy="393323"/>
          </a:xfrm>
          <a:prstGeom prst="rect">
            <a:avLst/>
          </a:prstGeom>
          <a:noFill/>
          <a:ln>
            <a:noFill/>
          </a:ln>
        </p:spPr>
      </p:pic>
      <p:sp>
        <p:nvSpPr>
          <p:cNvPr id="91" name="Google Shape;91;p11"/>
          <p:cNvSpPr txBox="1"/>
          <p:nvPr/>
        </p:nvSpPr>
        <p:spPr>
          <a:xfrm>
            <a:off x="2250975" y="5115081"/>
            <a:ext cx="8482400" cy="954260"/>
          </a:xfrm>
          <a:prstGeom prst="rect">
            <a:avLst/>
          </a:prstGeom>
          <a:noFill/>
          <a:ln>
            <a:noFill/>
          </a:ln>
        </p:spPr>
        <p:txBody>
          <a:bodyPr spcFirstLastPara="1" wrap="square" lIns="91433" tIns="45700" rIns="91433" bIns="45700" anchor="t" anchorCtr="0">
            <a:spAutoFit/>
          </a:bodyPr>
          <a:lstStyle/>
          <a:p>
            <a:pPr marL="0" marR="0" lvl="0" indent="0" algn="l" rtl="0">
              <a:lnSpc>
                <a:spcPct val="100000"/>
              </a:lnSpc>
              <a:spcBef>
                <a:spcPts val="0"/>
              </a:spcBef>
              <a:spcAft>
                <a:spcPts val="0"/>
              </a:spcAft>
              <a:buClr>
                <a:srgbClr val="40403D"/>
              </a:buClr>
              <a:buSzPts val="1400"/>
              <a:buFont typeface="Quattrocento Sans"/>
              <a:buNone/>
            </a:pPr>
            <a:r>
              <a:rPr lang="en" sz="1867" b="0" i="0" u="none" strike="noStrike" cap="none">
                <a:solidFill>
                  <a:srgbClr val="40403D"/>
                </a:solidFill>
                <a:latin typeface="Quattrocento Sans"/>
                <a:ea typeface="Quattrocento Sans"/>
                <a:cs typeface="Quattrocento Sans"/>
                <a:sym typeface="Quattrocento Sans"/>
              </a:rPr>
              <a:t>Except where otherwise noted, this work by the </a:t>
            </a:r>
            <a:r>
              <a:rPr lang="en" sz="1867" b="0" i="0" u="sng" strike="noStrike" cap="none">
                <a:solidFill>
                  <a:schemeClr val="hlink"/>
                </a:solidFill>
                <a:latin typeface="Quattrocento Sans"/>
                <a:ea typeface="Quattrocento Sans"/>
                <a:cs typeface="Quattrocento Sans"/>
                <a:sym typeface="Quattrocento Sans"/>
                <a:hlinkClick r:id="rId4"/>
              </a:rPr>
              <a:t>Office of Superintendent of Public Instruction </a:t>
            </a:r>
            <a:r>
              <a:rPr lang="en" sz="1867" b="0" i="0" u="none" strike="noStrike" cap="none">
                <a:solidFill>
                  <a:srgbClr val="40403D"/>
                </a:solidFill>
                <a:latin typeface="Quattrocento Sans"/>
                <a:ea typeface="Quattrocento Sans"/>
                <a:cs typeface="Quattrocento Sans"/>
                <a:sym typeface="Quattrocento Sans"/>
              </a:rPr>
              <a:t>is licensed under a </a:t>
            </a:r>
            <a:r>
              <a:rPr lang="en" sz="1867" b="0" i="0" u="sng" strike="noStrike" cap="none">
                <a:solidFill>
                  <a:schemeClr val="hlink"/>
                </a:solidFill>
                <a:latin typeface="Quattrocento Sans"/>
                <a:ea typeface="Quattrocento Sans"/>
                <a:cs typeface="Quattrocento Sans"/>
                <a:sym typeface="Quattrocento Sans"/>
                <a:hlinkClick r:id="rId5"/>
              </a:rPr>
              <a:t>Creative Commons 4.0 International License</a:t>
            </a:r>
            <a:r>
              <a:rPr lang="en" sz="1867" b="0" i="0" u="none" strike="noStrike" cap="none">
                <a:solidFill>
                  <a:srgbClr val="40403D"/>
                </a:solidFill>
                <a:latin typeface="Quattrocento Sans"/>
                <a:ea typeface="Quattrocento Sans"/>
                <a:cs typeface="Quattrocento Sans"/>
                <a:sym typeface="Quattrocento Sans"/>
              </a:rPr>
              <a:t>.</a:t>
            </a:r>
            <a:endParaRPr sz="1467"/>
          </a:p>
        </p:txBody>
      </p:sp>
      <p:sp>
        <p:nvSpPr>
          <p:cNvPr id="92" name="Google Shape;92;p11"/>
          <p:cNvSpPr txBox="1"/>
          <p:nvPr/>
        </p:nvSpPr>
        <p:spPr>
          <a:xfrm>
            <a:off x="765041" y="666572"/>
            <a:ext cx="10481200" cy="769401"/>
          </a:xfrm>
          <a:prstGeom prst="rect">
            <a:avLst/>
          </a:prstGeom>
          <a:noFill/>
          <a:ln>
            <a:noFill/>
          </a:ln>
        </p:spPr>
        <p:txBody>
          <a:bodyPr spcFirstLastPara="1" wrap="square" lIns="91433" tIns="45700" rIns="91433" bIns="45700" anchor="t" anchorCtr="0">
            <a:spAutoFit/>
          </a:bodyPr>
          <a:lstStyle/>
          <a:p>
            <a:pPr marL="0" marR="0" lvl="0" indent="0" algn="l" rtl="0">
              <a:lnSpc>
                <a:spcPct val="100000"/>
              </a:lnSpc>
              <a:spcBef>
                <a:spcPts val="0"/>
              </a:spcBef>
              <a:spcAft>
                <a:spcPts val="0"/>
              </a:spcAft>
              <a:buClr>
                <a:srgbClr val="40403D"/>
              </a:buClr>
              <a:buSzPts val="3300"/>
              <a:buFont typeface="Quattrocento Sans"/>
              <a:buNone/>
            </a:pPr>
            <a:r>
              <a:rPr lang="en" sz="4400" b="0" i="0" u="none" strike="noStrike" cap="none">
                <a:solidFill>
                  <a:srgbClr val="40403D"/>
                </a:solidFill>
                <a:latin typeface="Quattrocento Sans"/>
                <a:ea typeface="Quattrocento Sans"/>
                <a:cs typeface="Quattrocento Sans"/>
                <a:sym typeface="Quattrocento Sans"/>
              </a:rPr>
              <a:t>Contact Us!</a:t>
            </a:r>
            <a:endParaRPr sz="1467"/>
          </a:p>
        </p:txBody>
      </p:sp>
      <p:sp>
        <p:nvSpPr>
          <p:cNvPr id="93" name="Google Shape;93;p11"/>
          <p:cNvSpPr txBox="1">
            <a:spLocks noGrp="1"/>
          </p:cNvSpPr>
          <p:nvPr>
            <p:ph type="body" idx="1"/>
          </p:nvPr>
        </p:nvSpPr>
        <p:spPr>
          <a:xfrm>
            <a:off x="765175" y="1624013"/>
            <a:ext cx="10463200" cy="2865600"/>
          </a:xfrm>
          <a:prstGeom prst="rect">
            <a:avLst/>
          </a:prstGeom>
          <a:noFill/>
          <a:ln>
            <a:noFill/>
          </a:ln>
        </p:spPr>
        <p:txBody>
          <a:bodyPr spcFirstLastPara="1" wrap="square" lIns="68575" tIns="34275" rIns="68575" bIns="34275" anchor="t" anchorCtr="0">
            <a:normAutofit/>
          </a:bodyPr>
          <a:lstStyle>
            <a:lvl1pPr marL="609585" lvl="0" indent="-423323" algn="l">
              <a:lnSpc>
                <a:spcPct val="90000"/>
              </a:lnSpc>
              <a:spcBef>
                <a:spcPts val="1067"/>
              </a:spcBef>
              <a:spcAft>
                <a:spcPts val="0"/>
              </a:spcAft>
              <a:buClr>
                <a:schemeClr val="dk1"/>
              </a:buClr>
              <a:buSzPts val="1400"/>
              <a:buChar char="•"/>
              <a:defRPr/>
            </a:lvl1pPr>
            <a:lvl2pPr marL="1219170" lvl="1" indent="-423323" algn="l">
              <a:lnSpc>
                <a:spcPct val="90000"/>
              </a:lnSpc>
              <a:spcBef>
                <a:spcPts val="533"/>
              </a:spcBef>
              <a:spcAft>
                <a:spcPts val="0"/>
              </a:spcAft>
              <a:buClr>
                <a:schemeClr val="dk1"/>
              </a:buClr>
              <a:buSzPts val="1400"/>
              <a:buChar char="•"/>
              <a:defRPr/>
            </a:lvl2pPr>
            <a:lvl3pPr marL="1828754" lvl="2" indent="-423323" algn="l">
              <a:lnSpc>
                <a:spcPct val="90000"/>
              </a:lnSpc>
              <a:spcBef>
                <a:spcPts val="533"/>
              </a:spcBef>
              <a:spcAft>
                <a:spcPts val="0"/>
              </a:spcAft>
              <a:buClr>
                <a:schemeClr val="dk1"/>
              </a:buClr>
              <a:buSzPts val="1400"/>
              <a:buChar char="•"/>
              <a:defRPr/>
            </a:lvl3pPr>
            <a:lvl4pPr marL="2438339" lvl="3" indent="-423323" algn="l">
              <a:lnSpc>
                <a:spcPct val="90000"/>
              </a:lnSpc>
              <a:spcBef>
                <a:spcPts val="533"/>
              </a:spcBef>
              <a:spcAft>
                <a:spcPts val="0"/>
              </a:spcAft>
              <a:buClr>
                <a:schemeClr val="dk1"/>
              </a:buClr>
              <a:buSzPts val="1400"/>
              <a:buChar char="•"/>
              <a:defRPr/>
            </a:lvl4pPr>
            <a:lvl5pPr marL="3047924" lvl="4" indent="-423323" algn="l">
              <a:lnSpc>
                <a:spcPct val="90000"/>
              </a:lnSpc>
              <a:spcBef>
                <a:spcPts val="533"/>
              </a:spcBef>
              <a:spcAft>
                <a:spcPts val="0"/>
              </a:spcAft>
              <a:buClr>
                <a:schemeClr val="dk1"/>
              </a:buClr>
              <a:buSzPts val="1400"/>
              <a:buChar char="•"/>
              <a:defRPr/>
            </a:lvl5pPr>
            <a:lvl6pPr marL="3657509" lvl="5" indent="-423323" algn="l">
              <a:lnSpc>
                <a:spcPct val="90000"/>
              </a:lnSpc>
              <a:spcBef>
                <a:spcPts val="533"/>
              </a:spcBef>
              <a:spcAft>
                <a:spcPts val="0"/>
              </a:spcAft>
              <a:buClr>
                <a:schemeClr val="dk1"/>
              </a:buClr>
              <a:buSzPts val="1400"/>
              <a:buChar char="•"/>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4" name="Google Shape;94;p11"/>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5" name="Google Shape;95;p11"/>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96" name="Google Shape;96;p11"/>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395328574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Content with Caption" type="objTx">
  <p:cSld name="1_Content with Caption">
    <p:spTree>
      <p:nvGrpSpPr>
        <p:cNvPr id="1" name="Shape 97"/>
        <p:cNvGrpSpPr/>
        <p:nvPr/>
      </p:nvGrpSpPr>
      <p:grpSpPr>
        <a:xfrm>
          <a:off x="0" y="0"/>
          <a:ext cx="0" cy="0"/>
          <a:chOff x="0" y="0"/>
          <a:chExt cx="0" cy="0"/>
        </a:xfrm>
      </p:grpSpPr>
      <p:sp>
        <p:nvSpPr>
          <p:cNvPr id="98" name="Google Shape;98;p12"/>
          <p:cNvSpPr txBox="1">
            <a:spLocks noGrp="1"/>
          </p:cNvSpPr>
          <p:nvPr>
            <p:ph type="title"/>
          </p:nvPr>
        </p:nvSpPr>
        <p:spPr>
          <a:xfrm>
            <a:off x="839788" y="457200"/>
            <a:ext cx="3932400" cy="160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Quattrocento Sans"/>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9" name="Google Shape;99;p12"/>
          <p:cNvSpPr txBox="1">
            <a:spLocks noGrp="1"/>
          </p:cNvSpPr>
          <p:nvPr>
            <p:ph type="body" idx="1"/>
          </p:nvPr>
        </p:nvSpPr>
        <p:spPr>
          <a:xfrm>
            <a:off x="5183188" y="987425"/>
            <a:ext cx="6172400" cy="4873600"/>
          </a:xfrm>
          <a:prstGeom prst="rect">
            <a:avLst/>
          </a:prstGeom>
          <a:noFill/>
          <a:ln>
            <a:noFill/>
          </a:ln>
        </p:spPr>
        <p:txBody>
          <a:bodyPr spcFirstLastPara="1" wrap="square" lIns="68575" tIns="34275" rIns="68575" bIns="34275" anchor="t" anchorCtr="0">
            <a:normAutofit/>
          </a:bodyPr>
          <a:lstStyle>
            <a:lvl1pPr marL="609585" lvl="0" indent="-507987" algn="l">
              <a:lnSpc>
                <a:spcPct val="90000"/>
              </a:lnSpc>
              <a:spcBef>
                <a:spcPts val="1067"/>
              </a:spcBef>
              <a:spcAft>
                <a:spcPts val="0"/>
              </a:spcAft>
              <a:buClr>
                <a:schemeClr val="dk1"/>
              </a:buClr>
              <a:buSzPts val="2400"/>
              <a:buChar char="•"/>
              <a:defRPr sz="3200"/>
            </a:lvl1pPr>
            <a:lvl2pPr marL="1219170" lvl="1" indent="-482588" algn="l">
              <a:lnSpc>
                <a:spcPct val="90000"/>
              </a:lnSpc>
              <a:spcBef>
                <a:spcPts val="533"/>
              </a:spcBef>
              <a:spcAft>
                <a:spcPts val="0"/>
              </a:spcAft>
              <a:buClr>
                <a:schemeClr val="dk1"/>
              </a:buClr>
              <a:buSzPts val="2100"/>
              <a:buChar char="•"/>
              <a:defRPr sz="2800"/>
            </a:lvl2pPr>
            <a:lvl3pPr marL="1828754" lvl="2" indent="-457189" algn="l">
              <a:lnSpc>
                <a:spcPct val="90000"/>
              </a:lnSpc>
              <a:spcBef>
                <a:spcPts val="533"/>
              </a:spcBef>
              <a:spcAft>
                <a:spcPts val="0"/>
              </a:spcAft>
              <a:buClr>
                <a:schemeClr val="dk1"/>
              </a:buClr>
              <a:buSzPts val="1800"/>
              <a:buChar char="•"/>
              <a:defRPr sz="2400"/>
            </a:lvl3pPr>
            <a:lvl4pPr marL="2438339" lvl="3" indent="-431789" algn="l">
              <a:lnSpc>
                <a:spcPct val="90000"/>
              </a:lnSpc>
              <a:spcBef>
                <a:spcPts val="533"/>
              </a:spcBef>
              <a:spcAft>
                <a:spcPts val="0"/>
              </a:spcAft>
              <a:buClr>
                <a:schemeClr val="dk1"/>
              </a:buClr>
              <a:buSzPts val="1500"/>
              <a:buChar char="•"/>
              <a:defRPr sz="2000"/>
            </a:lvl4pPr>
            <a:lvl5pPr marL="3047924" lvl="4" indent="-431789" algn="l">
              <a:lnSpc>
                <a:spcPct val="90000"/>
              </a:lnSpc>
              <a:spcBef>
                <a:spcPts val="533"/>
              </a:spcBef>
              <a:spcAft>
                <a:spcPts val="0"/>
              </a:spcAft>
              <a:buClr>
                <a:schemeClr val="dk1"/>
              </a:buClr>
              <a:buSzPts val="1500"/>
              <a:buChar char="•"/>
              <a:defRPr sz="2000"/>
            </a:lvl5pPr>
            <a:lvl6pPr marL="3657509" lvl="5" indent="-431789" algn="l">
              <a:lnSpc>
                <a:spcPct val="90000"/>
              </a:lnSpc>
              <a:spcBef>
                <a:spcPts val="533"/>
              </a:spcBef>
              <a:spcAft>
                <a:spcPts val="0"/>
              </a:spcAft>
              <a:buClr>
                <a:schemeClr val="dk1"/>
              </a:buClr>
              <a:buSzPts val="1500"/>
              <a:buChar char="•"/>
              <a:defRPr sz="2000"/>
            </a:lvl6pPr>
            <a:lvl7pPr marL="4267093" lvl="6" indent="-431789" algn="l">
              <a:lnSpc>
                <a:spcPct val="90000"/>
              </a:lnSpc>
              <a:spcBef>
                <a:spcPts val="533"/>
              </a:spcBef>
              <a:spcAft>
                <a:spcPts val="0"/>
              </a:spcAft>
              <a:buClr>
                <a:schemeClr val="dk1"/>
              </a:buClr>
              <a:buSzPts val="1500"/>
              <a:buChar char="•"/>
              <a:defRPr sz="2000"/>
            </a:lvl7pPr>
            <a:lvl8pPr marL="4876678" lvl="7" indent="-431789" algn="l">
              <a:lnSpc>
                <a:spcPct val="90000"/>
              </a:lnSpc>
              <a:spcBef>
                <a:spcPts val="533"/>
              </a:spcBef>
              <a:spcAft>
                <a:spcPts val="0"/>
              </a:spcAft>
              <a:buClr>
                <a:schemeClr val="dk1"/>
              </a:buClr>
              <a:buSzPts val="1500"/>
              <a:buChar char="•"/>
              <a:defRPr sz="2000"/>
            </a:lvl8pPr>
            <a:lvl9pPr marL="5486263" lvl="8" indent="-431789" algn="l">
              <a:lnSpc>
                <a:spcPct val="90000"/>
              </a:lnSpc>
              <a:spcBef>
                <a:spcPts val="533"/>
              </a:spcBef>
              <a:spcAft>
                <a:spcPts val="0"/>
              </a:spcAft>
              <a:buClr>
                <a:schemeClr val="dk1"/>
              </a:buClr>
              <a:buSzPts val="1500"/>
              <a:buChar char="•"/>
              <a:defRPr sz="2000"/>
            </a:lvl9pPr>
          </a:lstStyle>
          <a:p>
            <a:endParaRPr/>
          </a:p>
        </p:txBody>
      </p:sp>
      <p:sp>
        <p:nvSpPr>
          <p:cNvPr id="100" name="Google Shape;100;p12"/>
          <p:cNvSpPr txBox="1">
            <a:spLocks noGrp="1"/>
          </p:cNvSpPr>
          <p:nvPr>
            <p:ph type="body" idx="2"/>
          </p:nvPr>
        </p:nvSpPr>
        <p:spPr>
          <a:xfrm>
            <a:off x="839788" y="2057400"/>
            <a:ext cx="3932400" cy="3811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pic>
        <p:nvPicPr>
          <p:cNvPr id="101" name="Google Shape;101;p12" title="OSPI logo"/>
          <p:cNvPicPr preferRelativeResize="0"/>
          <p:nvPr/>
        </p:nvPicPr>
        <p:blipFill rotWithShape="1">
          <a:blip r:embed="rId2">
            <a:alphaModFix/>
          </a:blip>
          <a:srcRect/>
          <a:stretch/>
        </p:blipFill>
        <p:spPr>
          <a:xfrm>
            <a:off x="663423" y="6188131"/>
            <a:ext cx="2737152" cy="457951"/>
          </a:xfrm>
          <a:prstGeom prst="rect">
            <a:avLst/>
          </a:prstGeom>
          <a:noFill/>
          <a:ln>
            <a:noFill/>
          </a:ln>
        </p:spPr>
      </p:pic>
      <p:sp>
        <p:nvSpPr>
          <p:cNvPr id="102" name="Google Shape;102;p12"/>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3" name="Google Shape;103;p12"/>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104" name="Google Shape;104;p12"/>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17083609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Picture with Caption" type="picTx">
  <p:cSld name="1_Picture with Caption">
    <p:spTree>
      <p:nvGrpSpPr>
        <p:cNvPr id="1" name="Shape 105"/>
        <p:cNvGrpSpPr/>
        <p:nvPr/>
      </p:nvGrpSpPr>
      <p:grpSpPr>
        <a:xfrm>
          <a:off x="0" y="0"/>
          <a:ext cx="0" cy="0"/>
          <a:chOff x="0" y="0"/>
          <a:chExt cx="0" cy="0"/>
        </a:xfrm>
      </p:grpSpPr>
      <p:sp>
        <p:nvSpPr>
          <p:cNvPr id="106" name="Google Shape;106;p13"/>
          <p:cNvSpPr txBox="1">
            <a:spLocks noGrp="1"/>
          </p:cNvSpPr>
          <p:nvPr>
            <p:ph type="title"/>
          </p:nvPr>
        </p:nvSpPr>
        <p:spPr>
          <a:xfrm>
            <a:off x="839788" y="457200"/>
            <a:ext cx="3932400" cy="16004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2400"/>
              <a:buFont typeface="Quattrocento Sans"/>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7" name="Google Shape;107;p13"/>
          <p:cNvSpPr>
            <a:spLocks noGrp="1"/>
          </p:cNvSpPr>
          <p:nvPr>
            <p:ph type="pic" idx="2"/>
          </p:nvPr>
        </p:nvSpPr>
        <p:spPr>
          <a:xfrm>
            <a:off x="5183188" y="987425"/>
            <a:ext cx="6172400" cy="4873600"/>
          </a:xfrm>
          <a:prstGeom prst="rect">
            <a:avLst/>
          </a:prstGeom>
          <a:noFill/>
          <a:ln>
            <a:noFill/>
          </a:ln>
        </p:spPr>
      </p:sp>
      <p:sp>
        <p:nvSpPr>
          <p:cNvPr id="108" name="Google Shape;108;p13"/>
          <p:cNvSpPr txBox="1">
            <a:spLocks noGrp="1"/>
          </p:cNvSpPr>
          <p:nvPr>
            <p:ph type="body" idx="1"/>
          </p:nvPr>
        </p:nvSpPr>
        <p:spPr>
          <a:xfrm>
            <a:off x="839788" y="2057400"/>
            <a:ext cx="3932400" cy="381160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Clr>
                <a:schemeClr val="dk1"/>
              </a:buClr>
              <a:buSzPts val="1200"/>
              <a:buNone/>
              <a:defRPr sz="1600"/>
            </a:lvl1pPr>
            <a:lvl2pPr marL="1219170" lvl="1" indent="-304792" algn="l">
              <a:lnSpc>
                <a:spcPct val="90000"/>
              </a:lnSpc>
              <a:spcBef>
                <a:spcPts val="533"/>
              </a:spcBef>
              <a:spcAft>
                <a:spcPts val="0"/>
              </a:spcAft>
              <a:buClr>
                <a:schemeClr val="dk1"/>
              </a:buClr>
              <a:buSzPts val="1100"/>
              <a:buNone/>
              <a:defRPr sz="1467"/>
            </a:lvl2pPr>
            <a:lvl3pPr marL="1828754" lvl="2" indent="-304792" algn="l">
              <a:lnSpc>
                <a:spcPct val="90000"/>
              </a:lnSpc>
              <a:spcBef>
                <a:spcPts val="533"/>
              </a:spcBef>
              <a:spcAft>
                <a:spcPts val="0"/>
              </a:spcAft>
              <a:buClr>
                <a:schemeClr val="dk1"/>
              </a:buClr>
              <a:buSzPts val="900"/>
              <a:buNone/>
              <a:defRPr sz="1200"/>
            </a:lvl3pPr>
            <a:lvl4pPr marL="2438339" lvl="3" indent="-304792" algn="l">
              <a:lnSpc>
                <a:spcPct val="90000"/>
              </a:lnSpc>
              <a:spcBef>
                <a:spcPts val="533"/>
              </a:spcBef>
              <a:spcAft>
                <a:spcPts val="0"/>
              </a:spcAft>
              <a:buClr>
                <a:schemeClr val="dk1"/>
              </a:buClr>
              <a:buSzPts val="800"/>
              <a:buNone/>
              <a:defRPr sz="1067"/>
            </a:lvl4pPr>
            <a:lvl5pPr marL="3047924" lvl="4" indent="-304792" algn="l">
              <a:lnSpc>
                <a:spcPct val="90000"/>
              </a:lnSpc>
              <a:spcBef>
                <a:spcPts val="533"/>
              </a:spcBef>
              <a:spcAft>
                <a:spcPts val="0"/>
              </a:spcAft>
              <a:buClr>
                <a:schemeClr val="dk1"/>
              </a:buClr>
              <a:buSzPts val="800"/>
              <a:buNone/>
              <a:defRPr sz="1067"/>
            </a:lvl5pPr>
            <a:lvl6pPr marL="3657509" lvl="5" indent="-304792" algn="l">
              <a:lnSpc>
                <a:spcPct val="90000"/>
              </a:lnSpc>
              <a:spcBef>
                <a:spcPts val="533"/>
              </a:spcBef>
              <a:spcAft>
                <a:spcPts val="0"/>
              </a:spcAft>
              <a:buClr>
                <a:schemeClr val="dk1"/>
              </a:buClr>
              <a:buSzPts val="800"/>
              <a:buNone/>
              <a:defRPr sz="1067"/>
            </a:lvl6pPr>
            <a:lvl7pPr marL="4267093" lvl="6" indent="-304792" algn="l">
              <a:lnSpc>
                <a:spcPct val="90000"/>
              </a:lnSpc>
              <a:spcBef>
                <a:spcPts val="533"/>
              </a:spcBef>
              <a:spcAft>
                <a:spcPts val="0"/>
              </a:spcAft>
              <a:buClr>
                <a:schemeClr val="dk1"/>
              </a:buClr>
              <a:buSzPts val="800"/>
              <a:buNone/>
              <a:defRPr sz="1067"/>
            </a:lvl7pPr>
            <a:lvl8pPr marL="4876678" lvl="7" indent="-304792" algn="l">
              <a:lnSpc>
                <a:spcPct val="90000"/>
              </a:lnSpc>
              <a:spcBef>
                <a:spcPts val="533"/>
              </a:spcBef>
              <a:spcAft>
                <a:spcPts val="0"/>
              </a:spcAft>
              <a:buClr>
                <a:schemeClr val="dk1"/>
              </a:buClr>
              <a:buSzPts val="800"/>
              <a:buNone/>
              <a:defRPr sz="1067"/>
            </a:lvl8pPr>
            <a:lvl9pPr marL="5486263" lvl="8" indent="-304792" algn="l">
              <a:lnSpc>
                <a:spcPct val="90000"/>
              </a:lnSpc>
              <a:spcBef>
                <a:spcPts val="533"/>
              </a:spcBef>
              <a:spcAft>
                <a:spcPts val="0"/>
              </a:spcAft>
              <a:buClr>
                <a:schemeClr val="dk1"/>
              </a:buClr>
              <a:buSzPts val="800"/>
              <a:buNone/>
              <a:defRPr sz="1067"/>
            </a:lvl9pPr>
          </a:lstStyle>
          <a:p>
            <a:endParaRPr/>
          </a:p>
        </p:txBody>
      </p:sp>
      <p:pic>
        <p:nvPicPr>
          <p:cNvPr id="109" name="Google Shape;109;p13" title="OSPI logo"/>
          <p:cNvPicPr preferRelativeResize="0"/>
          <p:nvPr/>
        </p:nvPicPr>
        <p:blipFill rotWithShape="1">
          <a:blip r:embed="rId2">
            <a:alphaModFix/>
          </a:blip>
          <a:srcRect/>
          <a:stretch/>
        </p:blipFill>
        <p:spPr>
          <a:xfrm>
            <a:off x="663423" y="6188131"/>
            <a:ext cx="2737152" cy="457951"/>
          </a:xfrm>
          <a:prstGeom prst="rect">
            <a:avLst/>
          </a:prstGeom>
          <a:noFill/>
          <a:ln>
            <a:noFill/>
          </a:ln>
        </p:spPr>
      </p:pic>
      <p:sp>
        <p:nvSpPr>
          <p:cNvPr id="110" name="Google Shape;110;p13"/>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1" name="Google Shape;111;p13"/>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112" name="Google Shape;112;p13"/>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26511405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13"/>
        <p:cNvGrpSpPr/>
        <p:nvPr/>
      </p:nvGrpSpPr>
      <p:grpSpPr>
        <a:xfrm>
          <a:off x="0" y="0"/>
          <a:ext cx="0" cy="0"/>
          <a:chOff x="0" y="0"/>
          <a:chExt cx="0" cy="0"/>
        </a:xfrm>
      </p:grpSpPr>
      <p:sp>
        <p:nvSpPr>
          <p:cNvPr id="114" name="Google Shape;114;p14"/>
          <p:cNvSpPr txBox="1">
            <a:spLocks noGrp="1"/>
          </p:cNvSpPr>
          <p:nvPr>
            <p:ph type="dt" idx="10"/>
          </p:nvPr>
        </p:nvSpPr>
        <p:spPr>
          <a:xfrm>
            <a:off x="9776299" y="6311900"/>
            <a:ext cx="1065200" cy="367200"/>
          </a:xfrm>
          <a:prstGeom prst="rect">
            <a:avLst/>
          </a:prstGeom>
          <a:noFill/>
          <a:ln>
            <a:noFill/>
          </a:ln>
        </p:spPr>
        <p:txBody>
          <a:bodyPr spcFirstLastPara="1" wrap="square" lIns="68575" tIns="34275" rIns="68575" bIns="34275" anchor="ctr" anchorCtr="0">
            <a:noAutofit/>
          </a:bodyPr>
          <a:lstStyle>
            <a:lvl1pPr marR="0" lvl="0" algn="r">
              <a:spcBef>
                <a:spcPts val="0"/>
              </a:spcBef>
              <a:spcAft>
                <a:spcPts val="0"/>
              </a:spcAft>
              <a:buSzPts val="1100"/>
              <a:buNone/>
              <a:defRPr sz="1200" b="0" i="0" u="none" strike="noStrike" cap="none">
                <a:solidFill>
                  <a:srgbClr val="FFFFFF"/>
                </a:solidFill>
                <a:latin typeface="Calibri"/>
                <a:ea typeface="Calibri"/>
                <a:cs typeface="Calibri"/>
                <a:sym typeface="Calibri"/>
              </a:defRPr>
            </a:lvl1pPr>
            <a:lvl2pPr marR="0" lvl="1" algn="l">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15" name="Google Shape;115;p14"/>
          <p:cNvSpPr txBox="1">
            <a:spLocks noGrp="1"/>
          </p:cNvSpPr>
          <p:nvPr>
            <p:ph type="sldNum" idx="12"/>
          </p:nvPr>
        </p:nvSpPr>
        <p:spPr>
          <a:xfrm>
            <a:off x="10709328" y="6311900"/>
            <a:ext cx="644400" cy="365200"/>
          </a:xfrm>
          <a:prstGeom prst="rect">
            <a:avLst/>
          </a:prstGeom>
          <a:noFill/>
          <a:ln>
            <a:noFill/>
          </a:ln>
        </p:spPr>
        <p:txBody>
          <a:bodyPr spcFirstLastPara="1" wrap="square" lIns="68575" tIns="34275" rIns="68575" bIns="34275" anchor="ctr" anchorCtr="0">
            <a:noAutofit/>
          </a:bodyPr>
          <a:lstStyle>
            <a:lvl1pPr marL="0" marR="0" lvl="0" indent="0" algn="l">
              <a:spcBef>
                <a:spcPts val="0"/>
              </a:spcBef>
              <a:buNone/>
              <a:defRPr sz="1200" b="0" i="0" u="none" strike="noStrike" cap="none">
                <a:solidFill>
                  <a:srgbClr val="FFFFFF"/>
                </a:solidFill>
                <a:latin typeface="Calibri"/>
                <a:ea typeface="Calibri"/>
                <a:cs typeface="Calibri"/>
                <a:sym typeface="Calibri"/>
              </a:defRPr>
            </a:lvl1pPr>
            <a:lvl2pPr marL="0" marR="0" lvl="1" indent="0" algn="l">
              <a:spcBef>
                <a:spcPts val="0"/>
              </a:spcBef>
              <a:buNone/>
              <a:defRPr sz="1200" b="0" i="0" u="none" strike="noStrike" cap="none">
                <a:solidFill>
                  <a:srgbClr val="FFFFFF"/>
                </a:solidFill>
                <a:latin typeface="Calibri"/>
                <a:ea typeface="Calibri"/>
                <a:cs typeface="Calibri"/>
                <a:sym typeface="Calibri"/>
              </a:defRPr>
            </a:lvl2pPr>
            <a:lvl3pPr marL="0" marR="0" lvl="2" indent="0" algn="l">
              <a:spcBef>
                <a:spcPts val="0"/>
              </a:spcBef>
              <a:buNone/>
              <a:defRPr sz="1200" b="0" i="0" u="none" strike="noStrike" cap="none">
                <a:solidFill>
                  <a:srgbClr val="FFFFFF"/>
                </a:solidFill>
                <a:latin typeface="Calibri"/>
                <a:ea typeface="Calibri"/>
                <a:cs typeface="Calibri"/>
                <a:sym typeface="Calibri"/>
              </a:defRPr>
            </a:lvl3pPr>
            <a:lvl4pPr marL="0" marR="0" lvl="3" indent="0" algn="l">
              <a:spcBef>
                <a:spcPts val="0"/>
              </a:spcBef>
              <a:buNone/>
              <a:defRPr sz="1200" b="0" i="0" u="none" strike="noStrike" cap="none">
                <a:solidFill>
                  <a:srgbClr val="FFFFFF"/>
                </a:solidFill>
                <a:latin typeface="Calibri"/>
                <a:ea typeface="Calibri"/>
                <a:cs typeface="Calibri"/>
                <a:sym typeface="Calibri"/>
              </a:defRPr>
            </a:lvl4pPr>
            <a:lvl5pPr marL="0" marR="0" lvl="4" indent="0" algn="l">
              <a:spcBef>
                <a:spcPts val="0"/>
              </a:spcBef>
              <a:buNone/>
              <a:defRPr sz="1200" b="0" i="0" u="none" strike="noStrike" cap="none">
                <a:solidFill>
                  <a:srgbClr val="FFFFFF"/>
                </a:solidFill>
                <a:latin typeface="Calibri"/>
                <a:ea typeface="Calibri"/>
                <a:cs typeface="Calibri"/>
                <a:sym typeface="Calibri"/>
              </a:defRPr>
            </a:lvl5pPr>
            <a:lvl6pPr marL="0" marR="0" lvl="5" indent="0" algn="l">
              <a:spcBef>
                <a:spcPts val="0"/>
              </a:spcBef>
              <a:buNone/>
              <a:defRPr sz="1200" b="0" i="0" u="none" strike="noStrike" cap="none">
                <a:solidFill>
                  <a:srgbClr val="FFFFFF"/>
                </a:solidFill>
                <a:latin typeface="Calibri"/>
                <a:ea typeface="Calibri"/>
                <a:cs typeface="Calibri"/>
                <a:sym typeface="Calibri"/>
              </a:defRPr>
            </a:lvl6pPr>
            <a:lvl7pPr marL="0" marR="0" lvl="6" indent="0" algn="l">
              <a:spcBef>
                <a:spcPts val="0"/>
              </a:spcBef>
              <a:buNone/>
              <a:defRPr sz="1200" b="0" i="0" u="none" strike="noStrike" cap="none">
                <a:solidFill>
                  <a:srgbClr val="FFFFFF"/>
                </a:solidFill>
                <a:latin typeface="Calibri"/>
                <a:ea typeface="Calibri"/>
                <a:cs typeface="Calibri"/>
                <a:sym typeface="Calibri"/>
              </a:defRPr>
            </a:lvl7pPr>
            <a:lvl8pPr marL="0" marR="0" lvl="7" indent="0" algn="l">
              <a:spcBef>
                <a:spcPts val="0"/>
              </a:spcBef>
              <a:buNone/>
              <a:defRPr sz="1200" b="0" i="0" u="none" strike="noStrike" cap="none">
                <a:solidFill>
                  <a:srgbClr val="FFFFFF"/>
                </a:solidFill>
                <a:latin typeface="Calibri"/>
                <a:ea typeface="Calibri"/>
                <a:cs typeface="Calibri"/>
                <a:sym typeface="Calibri"/>
              </a:defRPr>
            </a:lvl8pPr>
            <a:lvl9pPr marL="0" marR="0" lvl="8" indent="0" algn="l">
              <a:spcBef>
                <a:spcPts val="0"/>
              </a:spcBef>
              <a:buNone/>
              <a:defRPr sz="1200" b="0" i="0" u="none" strike="noStrike" cap="none">
                <a:solidFill>
                  <a:srgbClr val="FFFFFF"/>
                </a:solidFill>
                <a:latin typeface="Calibri"/>
                <a:ea typeface="Calibri"/>
                <a:cs typeface="Calibri"/>
                <a:sym typeface="Calibri"/>
              </a:defRPr>
            </a:lvl9pPr>
          </a:lstStyle>
          <a:p>
            <a:fld id="{00000000-1234-1234-1234-123412341234}" type="slidenum">
              <a:rPr lang="en" smtClean="0"/>
              <a:pPr/>
              <a:t>‹#›</a:t>
            </a:fld>
            <a:endParaRPr lang="en"/>
          </a:p>
        </p:txBody>
      </p:sp>
      <p:sp>
        <p:nvSpPr>
          <p:cNvPr id="116" name="Google Shape;116;p14"/>
          <p:cNvSpPr txBox="1">
            <a:spLocks noGrp="1"/>
          </p:cNvSpPr>
          <p:nvPr>
            <p:ph type="ftr" idx="11"/>
          </p:nvPr>
        </p:nvSpPr>
        <p:spPr>
          <a:xfrm>
            <a:off x="5750668" y="6311900"/>
            <a:ext cx="4114800" cy="365200"/>
          </a:xfrm>
          <a:prstGeom prst="rect">
            <a:avLst/>
          </a:prstGeom>
          <a:noFill/>
          <a:ln>
            <a:noFill/>
          </a:ln>
        </p:spPr>
        <p:txBody>
          <a:bodyPr spcFirstLastPara="1" wrap="square" lIns="68575" tIns="34275" rIns="68575" bIns="34275" anchor="ctr" anchorCtr="0">
            <a:noAutofit/>
          </a:bodyPr>
          <a:lstStyle>
            <a:lvl1pPr marR="0" lvl="0" algn="ctr">
              <a:spcBef>
                <a:spcPts val="0"/>
              </a:spcBef>
              <a:spcAft>
                <a:spcPts val="0"/>
              </a:spcAft>
              <a:buSzPts val="1100"/>
              <a:buNone/>
              <a:defRPr sz="1200" b="0" i="0" u="none" strike="noStrike" cap="none">
                <a:solidFill>
                  <a:srgbClr val="FFFFFF"/>
                </a:solidFill>
                <a:latin typeface="Calibri"/>
                <a:ea typeface="Calibri"/>
                <a:cs typeface="Calibri"/>
                <a:sym typeface="Calibri"/>
              </a:defRPr>
            </a:lvl1pPr>
            <a:lvl2pPr marR="0" lvl="1" algn="l">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a:p>
        </p:txBody>
      </p:sp>
      <p:sp>
        <p:nvSpPr>
          <p:cNvPr id="117" name="Google Shape;117;p14"/>
          <p:cNvSpPr/>
          <p:nvPr/>
        </p:nvSpPr>
        <p:spPr>
          <a:xfrm>
            <a:off x="0" y="0"/>
            <a:ext cx="12192000" cy="3564400"/>
          </a:xfrm>
          <a:prstGeom prst="rect">
            <a:avLst/>
          </a:prstGeom>
          <a:solidFill>
            <a:schemeClr val="accen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sp>
        <p:nvSpPr>
          <p:cNvPr id="118" name="Google Shape;118;p14"/>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chemeClr val="lt1"/>
              </a:buClr>
              <a:buSzPts val="4500"/>
              <a:buFont typeface="Quattrocento Sans"/>
              <a:buNone/>
              <a:defRPr sz="60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9" name="Google Shape;119;p14"/>
          <p:cNvSpPr txBox="1">
            <a:spLocks noGrp="1"/>
          </p:cNvSpPr>
          <p:nvPr>
            <p:ph type="subTitle" idx="1"/>
          </p:nvPr>
        </p:nvSpPr>
        <p:spPr>
          <a:xfrm>
            <a:off x="1524000" y="3602039"/>
            <a:ext cx="9144000" cy="16556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1067"/>
              </a:spcBef>
              <a:spcAft>
                <a:spcPts val="0"/>
              </a:spcAft>
              <a:buClr>
                <a:schemeClr val="dk1"/>
              </a:buClr>
              <a:buSzPts val="1800"/>
              <a:buNone/>
              <a:defRPr sz="2400"/>
            </a:lvl1pPr>
            <a:lvl2pPr lvl="1" algn="ctr">
              <a:lnSpc>
                <a:spcPct val="90000"/>
              </a:lnSpc>
              <a:spcBef>
                <a:spcPts val="533"/>
              </a:spcBef>
              <a:spcAft>
                <a:spcPts val="0"/>
              </a:spcAft>
              <a:buClr>
                <a:schemeClr val="dk1"/>
              </a:buClr>
              <a:buSzPts val="1500"/>
              <a:buNone/>
              <a:defRPr sz="2000"/>
            </a:lvl2pPr>
            <a:lvl3pPr lvl="2" algn="ctr">
              <a:lnSpc>
                <a:spcPct val="90000"/>
              </a:lnSpc>
              <a:spcBef>
                <a:spcPts val="533"/>
              </a:spcBef>
              <a:spcAft>
                <a:spcPts val="0"/>
              </a:spcAft>
              <a:buClr>
                <a:schemeClr val="dk1"/>
              </a:buClr>
              <a:buSzPts val="1400"/>
              <a:buNone/>
              <a:defRPr sz="1867"/>
            </a:lvl3pPr>
            <a:lvl4pPr lvl="3" algn="ctr">
              <a:lnSpc>
                <a:spcPct val="90000"/>
              </a:lnSpc>
              <a:spcBef>
                <a:spcPts val="533"/>
              </a:spcBef>
              <a:spcAft>
                <a:spcPts val="0"/>
              </a:spcAft>
              <a:buClr>
                <a:schemeClr val="dk1"/>
              </a:buClr>
              <a:buSzPts val="1200"/>
              <a:buNone/>
              <a:defRPr sz="1600"/>
            </a:lvl4pPr>
            <a:lvl5pPr lvl="4" algn="ctr">
              <a:lnSpc>
                <a:spcPct val="90000"/>
              </a:lnSpc>
              <a:spcBef>
                <a:spcPts val="533"/>
              </a:spcBef>
              <a:spcAft>
                <a:spcPts val="0"/>
              </a:spcAft>
              <a:buClr>
                <a:schemeClr val="dk1"/>
              </a:buClr>
              <a:buSzPts val="1200"/>
              <a:buNone/>
              <a:defRPr sz="1600"/>
            </a:lvl5pPr>
            <a:lvl6pPr lvl="5" algn="ctr">
              <a:lnSpc>
                <a:spcPct val="90000"/>
              </a:lnSpc>
              <a:spcBef>
                <a:spcPts val="533"/>
              </a:spcBef>
              <a:spcAft>
                <a:spcPts val="0"/>
              </a:spcAft>
              <a:buClr>
                <a:schemeClr val="dk1"/>
              </a:buClr>
              <a:buSzPts val="1200"/>
              <a:buNone/>
              <a:defRPr sz="1600"/>
            </a:lvl6pPr>
            <a:lvl7pPr lvl="6" algn="ctr">
              <a:lnSpc>
                <a:spcPct val="90000"/>
              </a:lnSpc>
              <a:spcBef>
                <a:spcPts val="533"/>
              </a:spcBef>
              <a:spcAft>
                <a:spcPts val="0"/>
              </a:spcAft>
              <a:buClr>
                <a:schemeClr val="dk1"/>
              </a:buClr>
              <a:buSzPts val="1200"/>
              <a:buNone/>
              <a:defRPr sz="1600"/>
            </a:lvl7pPr>
            <a:lvl8pPr lvl="7" algn="ctr">
              <a:lnSpc>
                <a:spcPct val="90000"/>
              </a:lnSpc>
              <a:spcBef>
                <a:spcPts val="533"/>
              </a:spcBef>
              <a:spcAft>
                <a:spcPts val="0"/>
              </a:spcAft>
              <a:buClr>
                <a:schemeClr val="dk1"/>
              </a:buClr>
              <a:buSzPts val="1200"/>
              <a:buNone/>
              <a:defRPr sz="1600"/>
            </a:lvl8pPr>
            <a:lvl9pPr lvl="8" algn="ctr">
              <a:lnSpc>
                <a:spcPct val="90000"/>
              </a:lnSpc>
              <a:spcBef>
                <a:spcPts val="533"/>
              </a:spcBef>
              <a:spcAft>
                <a:spcPts val="0"/>
              </a:spcAft>
              <a:buClr>
                <a:schemeClr val="dk1"/>
              </a:buClr>
              <a:buSzPts val="1200"/>
              <a:buNone/>
              <a:defRPr sz="1600"/>
            </a:lvl9pPr>
          </a:lstStyle>
          <a:p>
            <a:endParaRPr/>
          </a:p>
        </p:txBody>
      </p:sp>
      <p:pic>
        <p:nvPicPr>
          <p:cNvPr id="120" name="Google Shape;120;p14" title="OSPI logo"/>
          <p:cNvPicPr preferRelativeResize="0"/>
          <p:nvPr/>
        </p:nvPicPr>
        <p:blipFill rotWithShape="1">
          <a:blip r:embed="rId2">
            <a:alphaModFix/>
          </a:blip>
          <a:srcRect/>
          <a:stretch/>
        </p:blipFill>
        <p:spPr>
          <a:xfrm>
            <a:off x="663423" y="6188131"/>
            <a:ext cx="2737152" cy="457951"/>
          </a:xfrm>
          <a:prstGeom prst="rect">
            <a:avLst/>
          </a:prstGeom>
          <a:noFill/>
          <a:ln>
            <a:noFill/>
          </a:ln>
        </p:spPr>
      </p:pic>
    </p:spTree>
    <p:extLst>
      <p:ext uri="{BB962C8B-B14F-4D97-AF65-F5344CB8AC3E}">
        <p14:creationId xmlns:p14="http://schemas.microsoft.com/office/powerpoint/2010/main" val="9740409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reaker Slide 2">
  <p:cSld name="1_Breaker Slide 2">
    <p:bg>
      <p:bgPr>
        <a:solidFill>
          <a:schemeClr val="lt1"/>
        </a:solidFill>
        <a:effectLst/>
      </p:bgPr>
    </p:bg>
    <p:spTree>
      <p:nvGrpSpPr>
        <p:cNvPr id="1" name="Shape 132"/>
        <p:cNvGrpSpPr/>
        <p:nvPr/>
      </p:nvGrpSpPr>
      <p:grpSpPr>
        <a:xfrm>
          <a:off x="0" y="0"/>
          <a:ext cx="0" cy="0"/>
          <a:chOff x="0" y="0"/>
          <a:chExt cx="0" cy="0"/>
        </a:xfrm>
      </p:grpSpPr>
      <p:sp>
        <p:nvSpPr>
          <p:cNvPr id="133" name="Google Shape;133;p17"/>
          <p:cNvSpPr txBox="1">
            <a:spLocks noGrp="1"/>
          </p:cNvSpPr>
          <p:nvPr>
            <p:ph type="title"/>
          </p:nvPr>
        </p:nvSpPr>
        <p:spPr>
          <a:xfrm>
            <a:off x="609600" y="1461148"/>
            <a:ext cx="5486400" cy="1054104"/>
          </a:xfrm>
          <a:prstGeom prst="rect">
            <a:avLst/>
          </a:prstGeom>
        </p:spPr>
        <p:txBody>
          <a:bodyPr spcFirstLastPara="1" wrap="square" lIns="68575" tIns="34275" rIns="68575" bIns="34275" anchor="ctr" anchorCtr="0">
            <a:spAutoFit/>
          </a:bodyPr>
          <a:lstStyle>
            <a:lvl1pPr lvl="0">
              <a:lnSpc>
                <a:spcPct val="80000"/>
              </a:lnSpc>
              <a:spcBef>
                <a:spcPts val="0"/>
              </a:spcBef>
              <a:spcAft>
                <a:spcPts val="0"/>
              </a:spcAft>
              <a:buSzPts val="6000"/>
              <a:buNone/>
              <a:defRPr sz="8000"/>
            </a:lvl1pPr>
            <a:lvl2pPr lvl="1">
              <a:lnSpc>
                <a:spcPct val="80000"/>
              </a:lnSpc>
              <a:spcBef>
                <a:spcPts val="0"/>
              </a:spcBef>
              <a:spcAft>
                <a:spcPts val="0"/>
              </a:spcAft>
              <a:buClr>
                <a:schemeClr val="lt1"/>
              </a:buClr>
              <a:buSzPts val="6000"/>
              <a:buNone/>
              <a:defRPr sz="8000">
                <a:solidFill>
                  <a:schemeClr val="lt1"/>
                </a:solidFill>
              </a:defRPr>
            </a:lvl2pPr>
            <a:lvl3pPr lvl="2">
              <a:lnSpc>
                <a:spcPct val="80000"/>
              </a:lnSpc>
              <a:spcBef>
                <a:spcPts val="0"/>
              </a:spcBef>
              <a:spcAft>
                <a:spcPts val="0"/>
              </a:spcAft>
              <a:buClr>
                <a:schemeClr val="lt1"/>
              </a:buClr>
              <a:buSzPts val="6000"/>
              <a:buNone/>
              <a:defRPr sz="8000">
                <a:solidFill>
                  <a:schemeClr val="lt1"/>
                </a:solidFill>
              </a:defRPr>
            </a:lvl3pPr>
            <a:lvl4pPr lvl="3">
              <a:lnSpc>
                <a:spcPct val="80000"/>
              </a:lnSpc>
              <a:spcBef>
                <a:spcPts val="0"/>
              </a:spcBef>
              <a:spcAft>
                <a:spcPts val="0"/>
              </a:spcAft>
              <a:buClr>
                <a:schemeClr val="lt1"/>
              </a:buClr>
              <a:buSzPts val="6000"/>
              <a:buNone/>
              <a:defRPr sz="8000">
                <a:solidFill>
                  <a:schemeClr val="lt1"/>
                </a:solidFill>
              </a:defRPr>
            </a:lvl4pPr>
            <a:lvl5pPr lvl="4">
              <a:lnSpc>
                <a:spcPct val="80000"/>
              </a:lnSpc>
              <a:spcBef>
                <a:spcPts val="0"/>
              </a:spcBef>
              <a:spcAft>
                <a:spcPts val="0"/>
              </a:spcAft>
              <a:buClr>
                <a:schemeClr val="lt1"/>
              </a:buClr>
              <a:buSzPts val="6000"/>
              <a:buNone/>
              <a:defRPr sz="8000">
                <a:solidFill>
                  <a:schemeClr val="lt1"/>
                </a:solidFill>
              </a:defRPr>
            </a:lvl5pPr>
            <a:lvl6pPr lvl="5">
              <a:lnSpc>
                <a:spcPct val="80000"/>
              </a:lnSpc>
              <a:spcBef>
                <a:spcPts val="0"/>
              </a:spcBef>
              <a:spcAft>
                <a:spcPts val="0"/>
              </a:spcAft>
              <a:buClr>
                <a:schemeClr val="lt1"/>
              </a:buClr>
              <a:buSzPts val="6000"/>
              <a:buNone/>
              <a:defRPr sz="8000">
                <a:solidFill>
                  <a:schemeClr val="lt1"/>
                </a:solidFill>
              </a:defRPr>
            </a:lvl6pPr>
            <a:lvl7pPr lvl="6">
              <a:lnSpc>
                <a:spcPct val="80000"/>
              </a:lnSpc>
              <a:spcBef>
                <a:spcPts val="0"/>
              </a:spcBef>
              <a:spcAft>
                <a:spcPts val="0"/>
              </a:spcAft>
              <a:buClr>
                <a:schemeClr val="lt1"/>
              </a:buClr>
              <a:buSzPts val="6000"/>
              <a:buNone/>
              <a:defRPr sz="8000">
                <a:solidFill>
                  <a:schemeClr val="lt1"/>
                </a:solidFill>
              </a:defRPr>
            </a:lvl7pPr>
            <a:lvl8pPr lvl="7">
              <a:lnSpc>
                <a:spcPct val="80000"/>
              </a:lnSpc>
              <a:spcBef>
                <a:spcPts val="0"/>
              </a:spcBef>
              <a:spcAft>
                <a:spcPts val="0"/>
              </a:spcAft>
              <a:buClr>
                <a:schemeClr val="lt1"/>
              </a:buClr>
              <a:buSzPts val="6000"/>
              <a:buNone/>
              <a:defRPr sz="8000">
                <a:solidFill>
                  <a:schemeClr val="lt1"/>
                </a:solidFill>
              </a:defRPr>
            </a:lvl8pPr>
            <a:lvl9pPr lvl="8">
              <a:lnSpc>
                <a:spcPct val="80000"/>
              </a:lnSpc>
              <a:spcBef>
                <a:spcPts val="0"/>
              </a:spcBef>
              <a:spcAft>
                <a:spcPts val="0"/>
              </a:spcAft>
              <a:buClr>
                <a:schemeClr val="lt1"/>
              </a:buClr>
              <a:buSzPts val="6000"/>
              <a:buNone/>
              <a:defRPr sz="8000">
                <a:solidFill>
                  <a:schemeClr val="lt1"/>
                </a:solidFill>
              </a:defRPr>
            </a:lvl9pPr>
          </a:lstStyle>
          <a:p>
            <a:endParaRPr/>
          </a:p>
        </p:txBody>
      </p:sp>
      <p:pic>
        <p:nvPicPr>
          <p:cNvPr id="134" name="Google Shape;134;p17"/>
          <p:cNvPicPr preferRelativeResize="0"/>
          <p:nvPr/>
        </p:nvPicPr>
        <p:blipFill>
          <a:blip r:embed="rId2">
            <a:alphaModFix/>
          </a:blip>
          <a:stretch>
            <a:fillRect/>
          </a:stretch>
        </p:blipFill>
        <p:spPr>
          <a:xfrm>
            <a:off x="370400" y="6248391"/>
            <a:ext cx="239200" cy="272543"/>
          </a:xfrm>
          <a:prstGeom prst="rect">
            <a:avLst/>
          </a:prstGeom>
          <a:noFill/>
          <a:ln>
            <a:noFill/>
          </a:ln>
        </p:spPr>
      </p:pic>
      <p:sp>
        <p:nvSpPr>
          <p:cNvPr id="135" name="Google Shape;135;p17"/>
          <p:cNvSpPr txBox="1">
            <a:spLocks noGrp="1"/>
          </p:cNvSpPr>
          <p:nvPr>
            <p:ph type="sldNum" idx="12"/>
          </p:nvPr>
        </p:nvSpPr>
        <p:spPr>
          <a:xfrm>
            <a:off x="11582401" y="6248400"/>
            <a:ext cx="315200" cy="524800"/>
          </a:xfrm>
          <a:prstGeom prst="rect">
            <a:avLst/>
          </a:prstGeom>
        </p:spPr>
        <p:txBody>
          <a:bodyPr spcFirstLastPara="1" wrap="square" lIns="68575" tIns="34275" rIns="68575" bIns="34275" anchor="ctr" anchorCtr="0">
            <a:noAutofit/>
          </a:bodyPr>
          <a:lstStyle>
            <a:lvl1pPr lvl="0">
              <a:buNone/>
              <a:defRPr sz="1600">
                <a:solidFill>
                  <a:schemeClr val="dk1"/>
                </a:solidFill>
              </a:defRPr>
            </a:lvl1pPr>
            <a:lvl2pPr lvl="1">
              <a:buNone/>
              <a:defRPr sz="1600">
                <a:solidFill>
                  <a:schemeClr val="dk1"/>
                </a:solidFill>
              </a:defRPr>
            </a:lvl2pPr>
            <a:lvl3pPr lvl="2">
              <a:buNone/>
              <a:defRPr sz="1600">
                <a:solidFill>
                  <a:schemeClr val="dk1"/>
                </a:solidFill>
              </a:defRPr>
            </a:lvl3pPr>
            <a:lvl4pPr lvl="3">
              <a:buNone/>
              <a:defRPr sz="1600">
                <a:solidFill>
                  <a:schemeClr val="dk1"/>
                </a:solidFill>
              </a:defRPr>
            </a:lvl4pPr>
            <a:lvl5pPr lvl="4">
              <a:buNone/>
              <a:defRPr sz="1600">
                <a:solidFill>
                  <a:schemeClr val="dk1"/>
                </a:solidFill>
              </a:defRPr>
            </a:lvl5pPr>
            <a:lvl6pPr lvl="5">
              <a:buNone/>
              <a:defRPr sz="1600">
                <a:solidFill>
                  <a:schemeClr val="dk1"/>
                </a:solidFill>
              </a:defRPr>
            </a:lvl6pPr>
            <a:lvl7pPr lvl="6">
              <a:buNone/>
              <a:defRPr sz="1600">
                <a:solidFill>
                  <a:schemeClr val="dk1"/>
                </a:solidFill>
              </a:defRPr>
            </a:lvl7pPr>
            <a:lvl8pPr lvl="7">
              <a:buNone/>
              <a:defRPr sz="1600">
                <a:solidFill>
                  <a:schemeClr val="dk1"/>
                </a:solidFill>
              </a:defRPr>
            </a:lvl8pPr>
            <a:lvl9pPr lvl="8">
              <a:buNone/>
              <a:defRPr sz="1600">
                <a:solidFill>
                  <a:schemeClr val="dk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17111874"/>
      </p:ext>
    </p:extLst>
  </p:cSld>
  <p:clrMapOvr>
    <a:masterClrMapping/>
  </p:clrMapOvr>
  <p:extLst>
    <p:ext uri="{DCECCB84-F9BA-43D5-87BE-67443E8EF086}">
      <p15:sldGuideLst xmlns:p15="http://schemas.microsoft.com/office/powerpoint/2012/main">
        <p15:guide id="1" orient="horz" pos="2952">
          <p15:clr>
            <a:srgbClr val="E46962"/>
          </p15:clr>
        </p15:guide>
        <p15:guide id="2" pos="288">
          <p15:clr>
            <a:srgbClr val="E46962"/>
          </p15:clr>
        </p15:guide>
        <p15:guide id="3" pos="2880">
          <p15:clr>
            <a:srgbClr val="E46962"/>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
        <p:nvSpPr>
          <p:cNvPr id="14" name="Date Placeholder 3"/>
          <p:cNvSpPr>
            <a:spLocks noGrp="1"/>
          </p:cNvSpPr>
          <p:nvPr>
            <p:ph type="dt" sz="half" idx="11"/>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r>
              <a:rPr lang="en-US"/>
              <a:t>12/04/2020</a:t>
            </a:r>
          </a:p>
        </p:txBody>
      </p:sp>
      <p:sp>
        <p:nvSpPr>
          <p:cNvPr id="15"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16"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defTabSz="914377">
              <a:defRPr/>
            </a:pPr>
            <a:endParaRPr lang="en-US"/>
          </a:p>
        </p:txBody>
      </p:sp>
    </p:spTree>
    <p:extLst>
      <p:ext uri="{BB962C8B-B14F-4D97-AF65-F5344CB8AC3E}">
        <p14:creationId xmlns:p14="http://schemas.microsoft.com/office/powerpoint/2010/main" val="389486806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6"/>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
        <p:nvSpPr>
          <p:cNvPr id="14" name="Date Placeholder 3"/>
          <p:cNvSpPr>
            <a:spLocks noGrp="1"/>
          </p:cNvSpPr>
          <p:nvPr>
            <p:ph type="dt" sz="half" idx="11"/>
          </p:nvPr>
        </p:nvSpPr>
        <p:spPr>
          <a:xfrm>
            <a:off x="9309784"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r>
              <a:rPr lang="en-US"/>
              <a:t>12/04/2020</a:t>
            </a:r>
          </a:p>
        </p:txBody>
      </p:sp>
      <p:sp>
        <p:nvSpPr>
          <p:cNvPr id="15"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16"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defRPr/>
            </a:pPr>
            <a:endParaRPr lang="en-US"/>
          </a:p>
        </p:txBody>
      </p:sp>
    </p:spTree>
    <p:extLst>
      <p:ext uri="{BB962C8B-B14F-4D97-AF65-F5344CB8AC3E}">
        <p14:creationId xmlns:p14="http://schemas.microsoft.com/office/powerpoint/2010/main" val="25731087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
        <p:nvSpPr>
          <p:cNvPr id="15" name="Date Placeholder 3"/>
          <p:cNvSpPr>
            <a:spLocks noGrp="1"/>
          </p:cNvSpPr>
          <p:nvPr>
            <p:ph type="dt" sz="half" idx="11"/>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r>
              <a:rPr lang="en-US"/>
              <a:t>12/04/2020</a:t>
            </a:r>
          </a:p>
        </p:txBody>
      </p:sp>
      <p:sp>
        <p:nvSpPr>
          <p:cNvPr id="16"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17"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defRPr/>
            </a:pPr>
            <a:endParaRPr lang="en-US"/>
          </a:p>
        </p:txBody>
      </p:sp>
    </p:spTree>
    <p:extLst>
      <p:ext uri="{BB962C8B-B14F-4D97-AF65-F5344CB8AC3E}">
        <p14:creationId xmlns:p14="http://schemas.microsoft.com/office/powerpoint/2010/main" val="5549513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5473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5473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
        <p:nvSpPr>
          <p:cNvPr id="14" name="Date Placeholder 3"/>
          <p:cNvSpPr>
            <a:spLocks noGrp="1"/>
          </p:cNvSpPr>
          <p:nvPr>
            <p:ph type="dt" sz="half" idx="11"/>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r>
              <a:rPr lang="en-US"/>
              <a:t>12/04/2020</a:t>
            </a:r>
          </a:p>
        </p:txBody>
      </p:sp>
      <p:sp>
        <p:nvSpPr>
          <p:cNvPr id="15" name="Slide Number Placeholder 4"/>
          <p:cNvSpPr>
            <a:spLocks noGrp="1"/>
          </p:cNvSpPr>
          <p:nvPr>
            <p:ph type="sldNum" sz="quarter" idx="12"/>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16" name="Footer Placeholder 5"/>
          <p:cNvSpPr>
            <a:spLocks noGrp="1"/>
          </p:cNvSpPr>
          <p:nvPr>
            <p:ph type="ftr" sz="quarter" idx="1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defRPr/>
            </a:pPr>
            <a:endParaRPr lang="en-US"/>
          </a:p>
        </p:txBody>
      </p:sp>
    </p:spTree>
    <p:extLst>
      <p:ext uri="{BB962C8B-B14F-4D97-AF65-F5344CB8AC3E}">
        <p14:creationId xmlns:p14="http://schemas.microsoft.com/office/powerpoint/2010/main" val="341904928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
        <p:nvSpPr>
          <p:cNvPr id="13" name="Date Placeholder 3"/>
          <p:cNvSpPr>
            <a:spLocks noGrp="1"/>
          </p:cNvSpPr>
          <p:nvPr>
            <p:ph type="dt" sz="half" idx="11"/>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r>
              <a:rPr lang="en-US"/>
              <a:t>12/04/2020</a:t>
            </a:r>
          </a:p>
        </p:txBody>
      </p:sp>
      <p:sp>
        <p:nvSpPr>
          <p:cNvPr id="14"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15"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defRPr/>
            </a:pPr>
            <a:endParaRPr lang="en-US"/>
          </a:p>
        </p:txBody>
      </p:sp>
    </p:spTree>
    <p:extLst>
      <p:ext uri="{BB962C8B-B14F-4D97-AF65-F5344CB8AC3E}">
        <p14:creationId xmlns:p14="http://schemas.microsoft.com/office/powerpoint/2010/main" val="841005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62529108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
        <p:nvSpPr>
          <p:cNvPr id="12" name="Date Placeholder 3"/>
          <p:cNvSpPr>
            <a:spLocks noGrp="1"/>
          </p:cNvSpPr>
          <p:nvPr>
            <p:ph type="dt" sz="half" idx="11"/>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r>
              <a:rPr lang="en-US"/>
              <a:t>12/04/2020</a:t>
            </a:r>
          </a:p>
        </p:txBody>
      </p:sp>
      <p:sp>
        <p:nvSpPr>
          <p:cNvPr id="13"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14"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defRPr/>
            </a:pPr>
            <a:endParaRPr lang="en-US"/>
          </a:p>
        </p:txBody>
      </p:sp>
    </p:spTree>
    <p:extLst>
      <p:ext uri="{BB962C8B-B14F-4D97-AF65-F5344CB8AC3E}">
        <p14:creationId xmlns:p14="http://schemas.microsoft.com/office/powerpoint/2010/main" val="31087593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2" y="5241584"/>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5" y="5115081"/>
            <a:ext cx="8482544"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6" name="Text Placeholder 5"/>
          <p:cNvSpPr>
            <a:spLocks noGrp="1"/>
          </p:cNvSpPr>
          <p:nvPr>
            <p:ph type="body" sz="quarter" idx="10"/>
          </p:nvPr>
        </p:nvSpPr>
        <p:spPr>
          <a:xfrm>
            <a:off x="765176" y="1624014"/>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r>
              <a:rPr lang="en-US"/>
              <a:t>12/04/2020</a:t>
            </a:r>
          </a:p>
        </p:txBody>
      </p:sp>
      <p:sp>
        <p:nvSpPr>
          <p:cNvPr id="17"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18"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defRPr/>
            </a:pPr>
            <a:endParaRPr lang="en-US"/>
          </a:p>
        </p:txBody>
      </p:sp>
      <p:sp>
        <p:nvSpPr>
          <p:cNvPr id="4" name="Title 3"/>
          <p:cNvSpPr>
            <a:spLocks noGrp="1"/>
          </p:cNvSpPr>
          <p:nvPr>
            <p:ph type="title" hasCustomPrompt="1"/>
          </p:nvPr>
        </p:nvSpPr>
        <p:spPr>
          <a:xfrm>
            <a:off x="765041" y="395856"/>
            <a:ext cx="10515600" cy="1205057"/>
          </a:xfrm>
        </p:spPr>
        <p:txBody>
          <a:bodyPr/>
          <a:lstStyle>
            <a:lvl1pPr>
              <a:defRPr/>
            </a:lvl1pPr>
          </a:lstStyle>
          <a:p>
            <a:r>
              <a:rPr lang="en-US"/>
              <a:t>Contact Us!</a:t>
            </a:r>
          </a:p>
        </p:txBody>
      </p:sp>
    </p:spTree>
    <p:extLst>
      <p:ext uri="{BB962C8B-B14F-4D97-AF65-F5344CB8AC3E}">
        <p14:creationId xmlns:p14="http://schemas.microsoft.com/office/powerpoint/2010/main" val="39587722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
        <p:nvSpPr>
          <p:cNvPr id="18" name="Date Placeholder 3"/>
          <p:cNvSpPr>
            <a:spLocks noGrp="1"/>
          </p:cNvSpPr>
          <p:nvPr>
            <p:ph type="dt" sz="half" idx="11"/>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r>
              <a:rPr lang="en-US"/>
              <a:t>12/04/2020</a:t>
            </a:r>
          </a:p>
        </p:txBody>
      </p:sp>
      <p:sp>
        <p:nvSpPr>
          <p:cNvPr id="19"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20"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defRPr/>
            </a:pPr>
            <a:endParaRPr lang="en-US"/>
          </a:p>
        </p:txBody>
      </p:sp>
    </p:spTree>
    <p:extLst>
      <p:ext uri="{BB962C8B-B14F-4D97-AF65-F5344CB8AC3E}">
        <p14:creationId xmlns:p14="http://schemas.microsoft.com/office/powerpoint/2010/main" val="16190610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
        <p:nvSpPr>
          <p:cNvPr id="15" name="Date Placeholder 3"/>
          <p:cNvSpPr>
            <a:spLocks noGrp="1"/>
          </p:cNvSpPr>
          <p:nvPr>
            <p:ph type="dt" sz="half" idx="11"/>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r>
              <a:rPr lang="en-US"/>
              <a:t>12/04/2020</a:t>
            </a:r>
          </a:p>
        </p:txBody>
      </p:sp>
      <p:sp>
        <p:nvSpPr>
          <p:cNvPr id="16"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17"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defRPr/>
            </a:pPr>
            <a:endParaRPr lang="en-US"/>
          </a:p>
        </p:txBody>
      </p:sp>
    </p:spTree>
    <p:extLst>
      <p:ext uri="{BB962C8B-B14F-4D97-AF65-F5344CB8AC3E}">
        <p14:creationId xmlns:p14="http://schemas.microsoft.com/office/powerpoint/2010/main" val="29458935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7" y="6311901"/>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12/04/2020</a:t>
            </a:r>
          </a:p>
        </p:txBody>
      </p:sp>
      <p:sp>
        <p:nvSpPr>
          <p:cNvPr id="7" name="Slide Number Placeholder 4"/>
          <p:cNvSpPr>
            <a:spLocks noGrp="1"/>
          </p:cNvSpPr>
          <p:nvPr>
            <p:ph type="sldNum" sz="quarter" idx="4"/>
          </p:nvPr>
        </p:nvSpPr>
        <p:spPr>
          <a:xfrm>
            <a:off x="10709330"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endParaRPr lang="en-US"/>
          </a:p>
        </p:txBody>
      </p:sp>
      <p:sp>
        <p:nvSpPr>
          <p:cNvPr id="5" name="Rectangle 4"/>
          <p:cNvSpPr/>
          <p:nvPr userDrawn="1"/>
        </p:nvSpPr>
        <p:spPr>
          <a:xfrm>
            <a:off x="0" y="0"/>
            <a:ext cx="12192000" cy="3564331"/>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Tree>
    <p:extLst>
      <p:ext uri="{BB962C8B-B14F-4D97-AF65-F5344CB8AC3E}">
        <p14:creationId xmlns:p14="http://schemas.microsoft.com/office/powerpoint/2010/main" val="339462621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7" y="6311901"/>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12/04/2020</a:t>
            </a:r>
          </a:p>
        </p:txBody>
      </p:sp>
      <p:sp>
        <p:nvSpPr>
          <p:cNvPr id="25" name="Slide Number Placeholder 4"/>
          <p:cNvSpPr>
            <a:spLocks noGrp="1"/>
          </p:cNvSpPr>
          <p:nvPr>
            <p:ph type="sldNum" sz="quarter" idx="4"/>
          </p:nvPr>
        </p:nvSpPr>
        <p:spPr>
          <a:xfrm>
            <a:off x="10709330"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endParaRPr lang="en-US"/>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6"/>
            <a:ext cx="7738479" cy="1294719"/>
          </a:xfrm>
          <a:prstGeom prst="rect">
            <a:avLst/>
          </a:prstGeom>
        </p:spPr>
      </p:pic>
      <p:sp>
        <p:nvSpPr>
          <p:cNvPr id="7" name="Rectangle 6"/>
          <p:cNvSpPr/>
          <p:nvPr userDrawn="1"/>
        </p:nvSpPr>
        <p:spPr>
          <a:xfrm>
            <a:off x="0" y="3247402"/>
            <a:ext cx="12192000" cy="3610599"/>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1" name="Picture 10" title="Facebook Ico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4" y="3784875"/>
            <a:ext cx="553212" cy="553212"/>
          </a:xfrm>
          <a:prstGeom prst="rect">
            <a:avLst/>
          </a:prstGeom>
        </p:spPr>
      </p:pic>
      <p:pic>
        <p:nvPicPr>
          <p:cNvPr id="13" name="Picture 12" title="Website Ic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10" y="3815951"/>
            <a:ext cx="553212" cy="539719"/>
          </a:xfrm>
          <a:prstGeom prst="rect">
            <a:avLst/>
          </a:prstGeom>
        </p:spPr>
      </p:pic>
      <p:pic>
        <p:nvPicPr>
          <p:cNvPr id="14" name="Picture 13" title="LinkedIn Ico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4" y="5580017"/>
            <a:ext cx="553212" cy="553212"/>
          </a:xfrm>
          <a:prstGeom prst="rect">
            <a:avLst/>
          </a:prstGeom>
        </p:spPr>
      </p:pic>
      <p:pic>
        <p:nvPicPr>
          <p:cNvPr id="15" name="Picture 14" title="Medium Ico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10" y="5629555"/>
            <a:ext cx="553212" cy="553212"/>
          </a:xfrm>
          <a:prstGeom prst="rect">
            <a:avLst/>
          </a:prstGeom>
        </p:spPr>
      </p:pic>
      <p:pic>
        <p:nvPicPr>
          <p:cNvPr id="16" name="Picture 15" title="Twitter Icon"/>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10" y="4764485"/>
            <a:ext cx="553212" cy="553212"/>
          </a:xfrm>
          <a:prstGeom prst="rect">
            <a:avLst/>
          </a:prstGeom>
        </p:spPr>
      </p:pic>
      <p:pic>
        <p:nvPicPr>
          <p:cNvPr id="17" name="Picture 16" title="YouTube Icon"/>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4" y="4721317"/>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t>facebook.com/waospi</a:t>
            </a:r>
          </a:p>
        </p:txBody>
      </p:sp>
      <p:sp>
        <p:nvSpPr>
          <p:cNvPr id="19" name="TextBox 18"/>
          <p:cNvSpPr txBox="1"/>
          <p:nvPr userDrawn="1"/>
        </p:nvSpPr>
        <p:spPr>
          <a:xfrm>
            <a:off x="2620317" y="4852988"/>
            <a:ext cx="3179035" cy="400110"/>
          </a:xfrm>
          <a:prstGeom prst="rect">
            <a:avLst/>
          </a:prstGeom>
          <a:noFill/>
        </p:spPr>
        <p:txBody>
          <a:bodyPr wrap="square" rtlCol="0">
            <a:spAutoFit/>
          </a:bodyPr>
          <a:lstStyle/>
          <a:p>
            <a:r>
              <a:rPr lang="en-US" sz="2000"/>
              <a:t>twitter.com/waospi</a:t>
            </a:r>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t>youtube.com/waospi</a:t>
            </a:r>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a:t>medium.com/waospi</a:t>
            </a:r>
          </a:p>
        </p:txBody>
      </p:sp>
      <p:sp>
        <p:nvSpPr>
          <p:cNvPr id="22" name="TextBox 21"/>
          <p:cNvSpPr txBox="1"/>
          <p:nvPr userDrawn="1"/>
        </p:nvSpPr>
        <p:spPr>
          <a:xfrm>
            <a:off x="7155818" y="5660124"/>
            <a:ext cx="3677863" cy="400110"/>
          </a:xfrm>
          <a:prstGeom prst="rect">
            <a:avLst/>
          </a:prstGeom>
          <a:noFill/>
        </p:spPr>
        <p:txBody>
          <a:bodyPr wrap="square" rtlCol="0">
            <a:spAutoFit/>
          </a:bodyPr>
          <a:lstStyle/>
          <a:p>
            <a:r>
              <a:rPr lang="en-US" sz="2000"/>
              <a:t>linkedin.com/company/waospi</a:t>
            </a:r>
          </a:p>
        </p:txBody>
      </p:sp>
      <p:sp>
        <p:nvSpPr>
          <p:cNvPr id="23" name="TextBox 22"/>
          <p:cNvSpPr txBox="1"/>
          <p:nvPr userDrawn="1"/>
        </p:nvSpPr>
        <p:spPr>
          <a:xfrm>
            <a:off x="2597652" y="3868911"/>
            <a:ext cx="2704755" cy="400110"/>
          </a:xfrm>
          <a:prstGeom prst="rect">
            <a:avLst/>
          </a:prstGeom>
          <a:noFill/>
        </p:spPr>
        <p:txBody>
          <a:bodyPr wrap="square" rtlCol="0">
            <a:spAutoFit/>
          </a:bodyPr>
          <a:lstStyle/>
          <a:p>
            <a:r>
              <a:rPr lang="en-US" sz="2000"/>
              <a:t>k12.wa.us</a:t>
            </a:r>
          </a:p>
        </p:txBody>
      </p:sp>
      <p:sp>
        <p:nvSpPr>
          <p:cNvPr id="2" name="Title 1"/>
          <p:cNvSpPr>
            <a:spLocks noGrp="1"/>
          </p:cNvSpPr>
          <p:nvPr>
            <p:ph type="title" hasCustomPrompt="1"/>
          </p:nvPr>
        </p:nvSpPr>
        <p:spPr>
          <a:xfrm>
            <a:off x="918411" y="2034571"/>
            <a:ext cx="10515600" cy="1325563"/>
          </a:xfrm>
        </p:spPr>
        <p:txBody>
          <a:bodyPr>
            <a:normAutofit/>
          </a:bodyPr>
          <a:lstStyle>
            <a:lvl1pPr algn="ctr">
              <a:defRPr sz="2800" b="0" i="1" baseline="0">
                <a:latin typeface="Segoe UI Semibold" panose="020B0702040204020203" pitchFamily="34" charset="0"/>
                <a:cs typeface="Segoe UI Semibold" panose="020B0702040204020203" pitchFamily="34" charset="0"/>
              </a:defRPr>
            </a:lvl1pPr>
          </a:lstStyle>
          <a:p>
            <a:r>
              <a:rPr lang="en-US"/>
              <a:t>Connect with us!</a:t>
            </a:r>
          </a:p>
        </p:txBody>
      </p:sp>
    </p:spTree>
    <p:extLst>
      <p:ext uri="{BB962C8B-B14F-4D97-AF65-F5344CB8AC3E}">
        <p14:creationId xmlns:p14="http://schemas.microsoft.com/office/powerpoint/2010/main" val="400650941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79"/>
        <p:cNvGrpSpPr/>
        <p:nvPr/>
      </p:nvGrpSpPr>
      <p:grpSpPr>
        <a:xfrm>
          <a:off x="0" y="0"/>
          <a:ext cx="0" cy="0"/>
          <a:chOff x="0" y="0"/>
          <a:chExt cx="0" cy="0"/>
        </a:xfrm>
      </p:grpSpPr>
      <p:sp>
        <p:nvSpPr>
          <p:cNvPr id="1180" name="Google Shape;1180;p164"/>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1181" name="Google Shape;1181;p164"/>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1182" name="Google Shape;1182;p164"/>
          <p:cNvSpPr txBox="1">
            <a:spLocks noGrp="1"/>
          </p:cNvSpPr>
          <p:nvPr>
            <p:ph type="dt" idx="10"/>
          </p:nvPr>
        </p:nvSpPr>
        <p:spPr>
          <a:xfrm>
            <a:off x="4633988" y="6234543"/>
            <a:ext cx="2743200" cy="3651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183" name="Google Shape;1183;p164"/>
          <p:cNvSpPr txBox="1">
            <a:spLocks noGrp="1"/>
          </p:cNvSpPr>
          <p:nvPr>
            <p:ph type="sldNum" idx="12"/>
          </p:nvPr>
        </p:nvSpPr>
        <p:spPr>
          <a:xfrm>
            <a:off x="8610600" y="6234543"/>
            <a:ext cx="27432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a:solidFill>
                  <a:schemeClr val="dk1"/>
                </a:solidFill>
                <a:latin typeface="Quattrocento Sans"/>
                <a:ea typeface="Quattrocento Sans"/>
                <a:cs typeface="Quattrocento Sans"/>
                <a:sym typeface="Quattrocento Sans"/>
              </a:defRPr>
            </a:lvl1pPr>
            <a:lvl2pPr marL="0" marR="0" lvl="1" indent="0" algn="r" rtl="0">
              <a:spcBef>
                <a:spcPts val="0"/>
              </a:spcBef>
              <a:buNone/>
              <a:defRPr sz="1800">
                <a:solidFill>
                  <a:schemeClr val="dk1"/>
                </a:solidFill>
                <a:latin typeface="Quattrocento Sans"/>
                <a:ea typeface="Quattrocento Sans"/>
                <a:cs typeface="Quattrocento Sans"/>
                <a:sym typeface="Quattrocento Sans"/>
              </a:defRPr>
            </a:lvl2pPr>
            <a:lvl3pPr marL="0" marR="0" lvl="2" indent="0" algn="r" rtl="0">
              <a:spcBef>
                <a:spcPts val="0"/>
              </a:spcBef>
              <a:buNone/>
              <a:defRPr sz="1800">
                <a:solidFill>
                  <a:schemeClr val="dk1"/>
                </a:solidFill>
                <a:latin typeface="Quattrocento Sans"/>
                <a:ea typeface="Quattrocento Sans"/>
                <a:cs typeface="Quattrocento Sans"/>
                <a:sym typeface="Quattrocento Sans"/>
              </a:defRPr>
            </a:lvl3pPr>
            <a:lvl4pPr marL="0" marR="0" lvl="3" indent="0" algn="r" rtl="0">
              <a:spcBef>
                <a:spcPts val="0"/>
              </a:spcBef>
              <a:buNone/>
              <a:defRPr sz="1800">
                <a:solidFill>
                  <a:schemeClr val="dk1"/>
                </a:solidFill>
                <a:latin typeface="Quattrocento Sans"/>
                <a:ea typeface="Quattrocento Sans"/>
                <a:cs typeface="Quattrocento Sans"/>
                <a:sym typeface="Quattrocento Sans"/>
              </a:defRPr>
            </a:lvl4pPr>
            <a:lvl5pPr marL="0" marR="0" lvl="4" indent="0" algn="r" rtl="0">
              <a:spcBef>
                <a:spcPts val="0"/>
              </a:spcBef>
              <a:buNone/>
              <a:defRPr sz="1800">
                <a:solidFill>
                  <a:schemeClr val="dk1"/>
                </a:solidFill>
                <a:latin typeface="Quattrocento Sans"/>
                <a:ea typeface="Quattrocento Sans"/>
                <a:cs typeface="Quattrocento Sans"/>
                <a:sym typeface="Quattrocento Sans"/>
              </a:defRPr>
            </a:lvl5pPr>
            <a:lvl6pPr marL="0" marR="0" lvl="5" indent="0" algn="r" rtl="0">
              <a:spcBef>
                <a:spcPts val="0"/>
              </a:spcBef>
              <a:buNone/>
              <a:defRPr sz="1800">
                <a:solidFill>
                  <a:schemeClr val="dk1"/>
                </a:solidFill>
                <a:latin typeface="Quattrocento Sans"/>
                <a:ea typeface="Quattrocento Sans"/>
                <a:cs typeface="Quattrocento Sans"/>
                <a:sym typeface="Quattrocento Sans"/>
              </a:defRPr>
            </a:lvl6pPr>
            <a:lvl7pPr marL="0" marR="0" lvl="6" indent="0" algn="r" rtl="0">
              <a:spcBef>
                <a:spcPts val="0"/>
              </a:spcBef>
              <a:buNone/>
              <a:defRPr sz="1800">
                <a:solidFill>
                  <a:schemeClr val="dk1"/>
                </a:solidFill>
                <a:latin typeface="Quattrocento Sans"/>
                <a:ea typeface="Quattrocento Sans"/>
                <a:cs typeface="Quattrocento Sans"/>
                <a:sym typeface="Quattrocento Sans"/>
              </a:defRPr>
            </a:lvl7pPr>
            <a:lvl8pPr marL="0" marR="0" lvl="7" indent="0" algn="r" rtl="0">
              <a:spcBef>
                <a:spcPts val="0"/>
              </a:spcBef>
              <a:buNone/>
              <a:defRPr sz="1800">
                <a:solidFill>
                  <a:schemeClr val="dk1"/>
                </a:solidFill>
                <a:latin typeface="Quattrocento Sans"/>
                <a:ea typeface="Quattrocento Sans"/>
                <a:cs typeface="Quattrocento Sans"/>
                <a:sym typeface="Quattrocento Sans"/>
              </a:defRPr>
            </a:lvl8pPr>
            <a:lvl9pPr marL="0" marR="0" lvl="8" indent="0" algn="r" rtl="0">
              <a:spcBef>
                <a:spcPts val="0"/>
              </a:spcBef>
              <a:buNone/>
              <a:defRPr sz="1800">
                <a:solidFill>
                  <a:schemeClr val="dk1"/>
                </a:solidFill>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668959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84"/>
        <p:cNvGrpSpPr/>
        <p:nvPr/>
      </p:nvGrpSpPr>
      <p:grpSpPr>
        <a:xfrm>
          <a:off x="0" y="0"/>
          <a:ext cx="0" cy="0"/>
          <a:chOff x="0" y="0"/>
          <a:chExt cx="0" cy="0"/>
        </a:xfrm>
      </p:grpSpPr>
      <p:sp>
        <p:nvSpPr>
          <p:cNvPr id="1185" name="Google Shape;1185;p165"/>
          <p:cNvSpPr/>
          <p:nvPr/>
        </p:nvSpPr>
        <p:spPr>
          <a:xfrm>
            <a:off x="0" y="1"/>
            <a:ext cx="12192000" cy="3564300"/>
          </a:xfrm>
          <a:prstGeom prst="rect">
            <a:avLst/>
          </a:prstGeom>
          <a:solidFill>
            <a:srgbClr val="FBC63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1186" name="Google Shape;1186;p165"/>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rtl="0">
              <a:lnSpc>
                <a:spcPct val="90000"/>
              </a:lnSpc>
              <a:spcBef>
                <a:spcPts val="0"/>
              </a:spcBef>
              <a:spcAft>
                <a:spcPts val="0"/>
              </a:spcAft>
              <a:buClr>
                <a:schemeClr val="dk1"/>
              </a:buClr>
              <a:buSzPts val="6000"/>
              <a:buFont typeface="Quattrocento Sans"/>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87" name="Google Shape;1187;p165"/>
          <p:cNvSpPr txBox="1">
            <a:spLocks noGrp="1"/>
          </p:cNvSpPr>
          <p:nvPr>
            <p:ph type="subTitle" idx="1"/>
          </p:nvPr>
        </p:nvSpPr>
        <p:spPr>
          <a:xfrm>
            <a:off x="1524000" y="3602039"/>
            <a:ext cx="9144000" cy="1655700"/>
          </a:xfrm>
          <a:prstGeom prst="rect">
            <a:avLst/>
          </a:prstGeom>
          <a:noFill/>
          <a:ln>
            <a:noFill/>
          </a:ln>
        </p:spPr>
        <p:txBody>
          <a:bodyPr spcFirstLastPara="1" wrap="square" lIns="91425" tIns="45700" rIns="91425" bIns="45700" anchor="t" anchorCtr="0">
            <a:normAutofit/>
          </a:bodyPr>
          <a:lstStyle>
            <a:lvl1pPr lvl="0" algn="ctr" rtl="0">
              <a:lnSpc>
                <a:spcPct val="90000"/>
              </a:lnSpc>
              <a:spcBef>
                <a:spcPts val="1000"/>
              </a:spcBef>
              <a:spcAft>
                <a:spcPts val="0"/>
              </a:spcAft>
              <a:buClr>
                <a:schemeClr val="dk1"/>
              </a:buClr>
              <a:buSzPts val="2400"/>
              <a:buNone/>
              <a:defRPr sz="2400"/>
            </a:lvl1pPr>
            <a:lvl2pPr lvl="1" algn="ctr" rtl="0">
              <a:lnSpc>
                <a:spcPct val="90000"/>
              </a:lnSpc>
              <a:spcBef>
                <a:spcPts val="500"/>
              </a:spcBef>
              <a:spcAft>
                <a:spcPts val="0"/>
              </a:spcAft>
              <a:buClr>
                <a:schemeClr val="dk1"/>
              </a:buClr>
              <a:buSzPts val="2000"/>
              <a:buNone/>
              <a:defRPr sz="2000"/>
            </a:lvl2pPr>
            <a:lvl3pPr lvl="2" algn="ctr" rtl="0">
              <a:lnSpc>
                <a:spcPct val="90000"/>
              </a:lnSpc>
              <a:spcBef>
                <a:spcPts val="500"/>
              </a:spcBef>
              <a:spcAft>
                <a:spcPts val="0"/>
              </a:spcAft>
              <a:buClr>
                <a:schemeClr val="dk1"/>
              </a:buClr>
              <a:buSzPts val="1800"/>
              <a:buNone/>
              <a:defRPr sz="1800"/>
            </a:lvl3pPr>
            <a:lvl4pPr lvl="3" algn="ctr" rtl="0">
              <a:lnSpc>
                <a:spcPct val="90000"/>
              </a:lnSpc>
              <a:spcBef>
                <a:spcPts val="500"/>
              </a:spcBef>
              <a:spcAft>
                <a:spcPts val="0"/>
              </a:spcAft>
              <a:buClr>
                <a:schemeClr val="dk1"/>
              </a:buClr>
              <a:buSzPts val="1600"/>
              <a:buNone/>
              <a:defRPr sz="1600"/>
            </a:lvl4pPr>
            <a:lvl5pPr lvl="4" algn="ctr" rtl="0">
              <a:lnSpc>
                <a:spcPct val="90000"/>
              </a:lnSpc>
              <a:spcBef>
                <a:spcPts val="500"/>
              </a:spcBef>
              <a:spcAft>
                <a:spcPts val="0"/>
              </a:spcAft>
              <a:buClr>
                <a:schemeClr val="dk1"/>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pic>
        <p:nvPicPr>
          <p:cNvPr id="1188" name="Google Shape;1188;p165"/>
          <p:cNvPicPr preferRelativeResize="0"/>
          <p:nvPr/>
        </p:nvPicPr>
        <p:blipFill rotWithShape="1">
          <a:blip r:embed="rId2">
            <a:alphaModFix/>
          </a:blip>
          <a:srcRect/>
          <a:stretch/>
        </p:blipFill>
        <p:spPr>
          <a:xfrm>
            <a:off x="663425" y="6188133"/>
            <a:ext cx="2737153" cy="457951"/>
          </a:xfrm>
          <a:prstGeom prst="rect">
            <a:avLst/>
          </a:prstGeom>
          <a:noFill/>
          <a:ln>
            <a:noFill/>
          </a:ln>
        </p:spPr>
      </p:pic>
    </p:spTree>
    <p:extLst>
      <p:ext uri="{BB962C8B-B14F-4D97-AF65-F5344CB8AC3E}">
        <p14:creationId xmlns:p14="http://schemas.microsoft.com/office/powerpoint/2010/main" val="23134457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Mission Vision Values">
  <p:cSld name="Mission Vision Values">
    <p:spTree>
      <p:nvGrpSpPr>
        <p:cNvPr id="1" name="Shape 1189"/>
        <p:cNvGrpSpPr/>
        <p:nvPr/>
      </p:nvGrpSpPr>
      <p:grpSpPr>
        <a:xfrm>
          <a:off x="0" y="0"/>
          <a:ext cx="0" cy="0"/>
          <a:chOff x="0" y="0"/>
          <a:chExt cx="0" cy="0"/>
        </a:xfrm>
      </p:grpSpPr>
      <p:pic>
        <p:nvPicPr>
          <p:cNvPr id="1190" name="Google Shape;1190;p166"/>
          <p:cNvPicPr preferRelativeResize="0"/>
          <p:nvPr/>
        </p:nvPicPr>
        <p:blipFill rotWithShape="1">
          <a:blip r:embed="rId2">
            <a:alphaModFix/>
          </a:blip>
          <a:srcRect l="26487" r="27544"/>
          <a:stretch/>
        </p:blipFill>
        <p:spPr>
          <a:xfrm>
            <a:off x="0" y="2"/>
            <a:ext cx="4728755" cy="6857999"/>
          </a:xfrm>
          <a:prstGeom prst="rect">
            <a:avLst/>
          </a:prstGeom>
          <a:noFill/>
          <a:ln>
            <a:noFill/>
          </a:ln>
        </p:spPr>
      </p:pic>
      <p:sp>
        <p:nvSpPr>
          <p:cNvPr id="1191" name="Google Shape;1191;p166"/>
          <p:cNvSpPr/>
          <p:nvPr/>
        </p:nvSpPr>
        <p:spPr>
          <a:xfrm>
            <a:off x="-2721" y="0"/>
            <a:ext cx="4730700" cy="6858000"/>
          </a:xfrm>
          <a:prstGeom prst="rect">
            <a:avLst/>
          </a:prstGeom>
          <a:solidFill>
            <a:srgbClr val="FBC639">
              <a:alpha val="847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pic>
        <p:nvPicPr>
          <p:cNvPr id="1192" name="Google Shape;1192;p166"/>
          <p:cNvPicPr preferRelativeResize="0"/>
          <p:nvPr/>
        </p:nvPicPr>
        <p:blipFill rotWithShape="1">
          <a:blip r:embed="rId3">
            <a:alphaModFix/>
          </a:blip>
          <a:srcRect/>
          <a:stretch/>
        </p:blipFill>
        <p:spPr>
          <a:xfrm>
            <a:off x="5684150" y="5699186"/>
            <a:ext cx="5491239" cy="918735"/>
          </a:xfrm>
          <a:prstGeom prst="rect">
            <a:avLst/>
          </a:prstGeom>
          <a:noFill/>
          <a:ln>
            <a:noFill/>
          </a:ln>
        </p:spPr>
      </p:pic>
      <p:sp>
        <p:nvSpPr>
          <p:cNvPr id="1193" name="Google Shape;1193;p166"/>
          <p:cNvSpPr txBox="1"/>
          <p:nvPr/>
        </p:nvSpPr>
        <p:spPr>
          <a:xfrm>
            <a:off x="477672" y="504967"/>
            <a:ext cx="3876000" cy="58473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b="1">
                <a:solidFill>
                  <a:schemeClr val="dk1"/>
                </a:solidFill>
                <a:latin typeface="Quattrocento Sans"/>
                <a:ea typeface="Quattrocento Sans"/>
                <a:cs typeface="Quattrocento Sans"/>
                <a:sym typeface="Quattrocento Sans"/>
              </a:rPr>
              <a:t>Vision</a:t>
            </a:r>
            <a:endParaRPr sz="1400"/>
          </a:p>
        </p:txBody>
      </p:sp>
      <p:sp>
        <p:nvSpPr>
          <p:cNvPr id="1194" name="Google Shape;1194;p166"/>
          <p:cNvSpPr txBox="1"/>
          <p:nvPr/>
        </p:nvSpPr>
        <p:spPr>
          <a:xfrm>
            <a:off x="4967785" y="504967"/>
            <a:ext cx="68784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1">
                <a:solidFill>
                  <a:srgbClr val="40403D"/>
                </a:solidFill>
                <a:latin typeface="Quattrocento Sans"/>
                <a:ea typeface="Quattrocento Sans"/>
                <a:cs typeface="Quattrocento Sans"/>
                <a:sym typeface="Quattrocento Sans"/>
              </a:rPr>
              <a:t>All students prepared for post-secondary pathways, careers, and civic engagement.</a:t>
            </a:r>
            <a:endParaRPr sz="1400"/>
          </a:p>
        </p:txBody>
      </p:sp>
      <p:sp>
        <p:nvSpPr>
          <p:cNvPr id="1195" name="Google Shape;1195;p166"/>
          <p:cNvSpPr txBox="1"/>
          <p:nvPr/>
        </p:nvSpPr>
        <p:spPr>
          <a:xfrm>
            <a:off x="477672" y="1504061"/>
            <a:ext cx="3876000" cy="58473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b="1">
                <a:solidFill>
                  <a:srgbClr val="40403D"/>
                </a:solidFill>
                <a:latin typeface="Quattrocento Sans"/>
                <a:ea typeface="Quattrocento Sans"/>
                <a:cs typeface="Quattrocento Sans"/>
                <a:sym typeface="Quattrocento Sans"/>
              </a:rPr>
              <a:t>Mission</a:t>
            </a:r>
            <a:endParaRPr sz="1400"/>
          </a:p>
        </p:txBody>
      </p:sp>
      <p:sp>
        <p:nvSpPr>
          <p:cNvPr id="1196" name="Google Shape;1196;p166"/>
          <p:cNvSpPr txBox="1"/>
          <p:nvPr/>
        </p:nvSpPr>
        <p:spPr>
          <a:xfrm>
            <a:off x="4967785" y="1504062"/>
            <a:ext cx="6878400"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a:solidFill>
                  <a:srgbClr val="40403D"/>
                </a:solidFill>
                <a:latin typeface="Quattrocento Sans"/>
                <a:ea typeface="Quattrocento Sans"/>
                <a:cs typeface="Quattrocento Sans"/>
                <a:sym typeface="Quattrocento Sans"/>
              </a:rPr>
              <a:t>Transform K–12 education to a system that is centered on closing opportunity gaps and is characterized by high expectations for all students and educators. We achieve this by developing equity-based policies and supports that empower educators, families, and communities.</a:t>
            </a:r>
            <a:endParaRPr sz="1400"/>
          </a:p>
        </p:txBody>
      </p:sp>
      <p:sp>
        <p:nvSpPr>
          <p:cNvPr id="1197" name="Google Shape;1197;p166"/>
          <p:cNvSpPr txBox="1"/>
          <p:nvPr/>
        </p:nvSpPr>
        <p:spPr>
          <a:xfrm>
            <a:off x="477672" y="3334152"/>
            <a:ext cx="3876000" cy="58473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b="1">
                <a:solidFill>
                  <a:srgbClr val="40403D"/>
                </a:solidFill>
                <a:latin typeface="Quattrocento Sans"/>
                <a:ea typeface="Quattrocento Sans"/>
                <a:cs typeface="Quattrocento Sans"/>
                <a:sym typeface="Quattrocento Sans"/>
              </a:rPr>
              <a:t>Values</a:t>
            </a:r>
            <a:endParaRPr sz="1400"/>
          </a:p>
        </p:txBody>
      </p:sp>
      <p:sp>
        <p:nvSpPr>
          <p:cNvPr id="1198" name="Google Shape;1198;p166"/>
          <p:cNvSpPr txBox="1"/>
          <p:nvPr/>
        </p:nvSpPr>
        <p:spPr>
          <a:xfrm>
            <a:off x="4967785" y="3334152"/>
            <a:ext cx="6878400" cy="1200288"/>
          </a:xfrm>
          <a:prstGeom prst="rect">
            <a:avLst/>
          </a:prstGeom>
          <a:noFill/>
          <a:ln>
            <a:noFill/>
          </a:ln>
        </p:spPr>
        <p:txBody>
          <a:bodyPr spcFirstLastPara="1" wrap="square" lIns="91425" tIns="45700" rIns="91425" bIns="45700" anchor="t" anchorCtr="0">
            <a:spAutoFit/>
          </a:bodyPr>
          <a:lstStyle/>
          <a:p>
            <a:pPr marL="285744" marR="0" lvl="0" indent="-285744" algn="l" rtl="0">
              <a:spcBef>
                <a:spcPts val="0"/>
              </a:spcBef>
              <a:spcAft>
                <a:spcPts val="0"/>
              </a:spcAft>
              <a:buClr>
                <a:srgbClr val="40403D"/>
              </a:buClr>
              <a:buSzPts val="1800"/>
              <a:buFont typeface="Arial"/>
              <a:buChar char="•"/>
            </a:pPr>
            <a:r>
              <a:rPr lang="en-US" sz="1800" b="0" i="0">
                <a:solidFill>
                  <a:srgbClr val="40403D"/>
                </a:solidFill>
                <a:latin typeface="Quattrocento Sans"/>
                <a:ea typeface="Quattrocento Sans"/>
                <a:cs typeface="Quattrocento Sans"/>
                <a:sym typeface="Quattrocento Sans"/>
              </a:rPr>
              <a:t>Ensuring Equity</a:t>
            </a:r>
            <a:endParaRPr sz="1400"/>
          </a:p>
          <a:p>
            <a:pPr marL="285744" marR="0" lvl="0" indent="-285744" algn="l" rtl="0">
              <a:spcBef>
                <a:spcPts val="0"/>
              </a:spcBef>
              <a:spcAft>
                <a:spcPts val="0"/>
              </a:spcAft>
              <a:buClr>
                <a:srgbClr val="40403D"/>
              </a:buClr>
              <a:buSzPts val="1800"/>
              <a:buFont typeface="Arial"/>
              <a:buChar char="•"/>
            </a:pPr>
            <a:r>
              <a:rPr lang="en-US" sz="1800" b="0" i="0">
                <a:solidFill>
                  <a:srgbClr val="40403D"/>
                </a:solidFill>
                <a:latin typeface="Quattrocento Sans"/>
                <a:ea typeface="Quattrocento Sans"/>
                <a:cs typeface="Quattrocento Sans"/>
                <a:sym typeface="Quattrocento Sans"/>
              </a:rPr>
              <a:t>Collaboration and Service</a:t>
            </a:r>
            <a:endParaRPr sz="1400"/>
          </a:p>
          <a:p>
            <a:pPr marL="285744" marR="0" lvl="0" indent="-285744" algn="l" rtl="0">
              <a:spcBef>
                <a:spcPts val="0"/>
              </a:spcBef>
              <a:spcAft>
                <a:spcPts val="0"/>
              </a:spcAft>
              <a:buClr>
                <a:srgbClr val="40403D"/>
              </a:buClr>
              <a:buSzPts val="1800"/>
              <a:buFont typeface="Arial"/>
              <a:buChar char="•"/>
            </a:pPr>
            <a:r>
              <a:rPr lang="en-US" sz="1800" b="0" i="0">
                <a:solidFill>
                  <a:srgbClr val="40403D"/>
                </a:solidFill>
                <a:latin typeface="Quattrocento Sans"/>
                <a:ea typeface="Quattrocento Sans"/>
                <a:cs typeface="Quattrocento Sans"/>
                <a:sym typeface="Quattrocento Sans"/>
              </a:rPr>
              <a:t>Achieving Excellence through Continuous Improvement</a:t>
            </a:r>
            <a:endParaRPr sz="1400"/>
          </a:p>
          <a:p>
            <a:pPr marL="285744" marR="0" lvl="0" indent="-285744" algn="l" rtl="0">
              <a:spcBef>
                <a:spcPts val="0"/>
              </a:spcBef>
              <a:spcAft>
                <a:spcPts val="0"/>
              </a:spcAft>
              <a:buClr>
                <a:srgbClr val="40403D"/>
              </a:buClr>
              <a:buSzPts val="1800"/>
              <a:buFont typeface="Arial"/>
              <a:buChar char="•"/>
            </a:pPr>
            <a:r>
              <a:rPr lang="en-US" sz="1800" b="0" i="0">
                <a:solidFill>
                  <a:srgbClr val="40403D"/>
                </a:solidFill>
                <a:latin typeface="Quattrocento Sans"/>
                <a:ea typeface="Quattrocento Sans"/>
                <a:cs typeface="Quattrocento Sans"/>
                <a:sym typeface="Quattrocento Sans"/>
              </a:rPr>
              <a:t>Focus on the Whole Child</a:t>
            </a:r>
            <a:endParaRPr sz="1400"/>
          </a:p>
        </p:txBody>
      </p:sp>
    </p:spTree>
    <p:extLst>
      <p:ext uri="{BB962C8B-B14F-4D97-AF65-F5344CB8AC3E}">
        <p14:creationId xmlns:p14="http://schemas.microsoft.com/office/powerpoint/2010/main" val="29089571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Equity Statement">
  <p:cSld name="Equity Statement">
    <p:spTree>
      <p:nvGrpSpPr>
        <p:cNvPr id="1" name="Shape 1199"/>
        <p:cNvGrpSpPr/>
        <p:nvPr/>
      </p:nvGrpSpPr>
      <p:grpSpPr>
        <a:xfrm>
          <a:off x="0" y="0"/>
          <a:ext cx="0" cy="0"/>
          <a:chOff x="0" y="0"/>
          <a:chExt cx="0" cy="0"/>
        </a:xfrm>
      </p:grpSpPr>
      <p:pic>
        <p:nvPicPr>
          <p:cNvPr id="1200" name="Google Shape;1200;p167"/>
          <p:cNvPicPr preferRelativeResize="0"/>
          <p:nvPr/>
        </p:nvPicPr>
        <p:blipFill rotWithShape="1">
          <a:blip r:embed="rId2">
            <a:alphaModFix/>
          </a:blip>
          <a:srcRect l="26487" r="27544"/>
          <a:stretch/>
        </p:blipFill>
        <p:spPr>
          <a:xfrm>
            <a:off x="0" y="2"/>
            <a:ext cx="4728755" cy="6857999"/>
          </a:xfrm>
          <a:prstGeom prst="rect">
            <a:avLst/>
          </a:prstGeom>
          <a:noFill/>
          <a:ln>
            <a:noFill/>
          </a:ln>
        </p:spPr>
      </p:pic>
      <p:sp>
        <p:nvSpPr>
          <p:cNvPr id="1201" name="Google Shape;1201;p167"/>
          <p:cNvSpPr/>
          <p:nvPr/>
        </p:nvSpPr>
        <p:spPr>
          <a:xfrm>
            <a:off x="-2721" y="0"/>
            <a:ext cx="4730700" cy="6858000"/>
          </a:xfrm>
          <a:prstGeom prst="rect">
            <a:avLst/>
          </a:prstGeom>
          <a:solidFill>
            <a:srgbClr val="FBC639">
              <a:alpha val="847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pic>
        <p:nvPicPr>
          <p:cNvPr id="1202" name="Google Shape;1202;p167"/>
          <p:cNvPicPr preferRelativeResize="0"/>
          <p:nvPr/>
        </p:nvPicPr>
        <p:blipFill rotWithShape="1">
          <a:blip r:embed="rId3">
            <a:alphaModFix/>
          </a:blip>
          <a:srcRect/>
          <a:stretch/>
        </p:blipFill>
        <p:spPr>
          <a:xfrm>
            <a:off x="5684150" y="5699186"/>
            <a:ext cx="5491239" cy="918735"/>
          </a:xfrm>
          <a:prstGeom prst="rect">
            <a:avLst/>
          </a:prstGeom>
          <a:noFill/>
          <a:ln>
            <a:noFill/>
          </a:ln>
        </p:spPr>
      </p:pic>
      <p:sp>
        <p:nvSpPr>
          <p:cNvPr id="1203" name="Google Shape;1203;p167"/>
          <p:cNvSpPr txBox="1"/>
          <p:nvPr/>
        </p:nvSpPr>
        <p:spPr>
          <a:xfrm>
            <a:off x="477672" y="504967"/>
            <a:ext cx="3876000" cy="584735"/>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3200" b="1">
                <a:solidFill>
                  <a:srgbClr val="40403D"/>
                </a:solidFill>
                <a:latin typeface="Quattrocento Sans"/>
                <a:ea typeface="Quattrocento Sans"/>
                <a:cs typeface="Quattrocento Sans"/>
                <a:sym typeface="Quattrocento Sans"/>
              </a:rPr>
              <a:t>Equity Statement</a:t>
            </a:r>
            <a:endParaRPr sz="1400"/>
          </a:p>
        </p:txBody>
      </p:sp>
      <p:sp>
        <p:nvSpPr>
          <p:cNvPr id="1204" name="Google Shape;1204;p167"/>
          <p:cNvSpPr txBox="1"/>
          <p:nvPr/>
        </p:nvSpPr>
        <p:spPr>
          <a:xfrm>
            <a:off x="4967785" y="504969"/>
            <a:ext cx="6878400" cy="447810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0" i="0">
                <a:solidFill>
                  <a:srgbClr val="40403D"/>
                </a:solidFill>
                <a:latin typeface="Quattrocento Sans"/>
                <a:ea typeface="Quattrocento Sans"/>
                <a:cs typeface="Quattrocento Sans"/>
                <a:sym typeface="Quattrocento Sans"/>
              </a:rPr>
              <a:t>Each student, family, and community possesses strengths and cultural knowledge that benefits their peers, educators, and schools.</a:t>
            </a:r>
            <a:endParaRPr sz="1400"/>
          </a:p>
          <a:p>
            <a:pPr marL="0" marR="0" lvl="0" indent="0" algn="l" rtl="0">
              <a:spcBef>
                <a:spcPts val="600"/>
              </a:spcBef>
              <a:spcAft>
                <a:spcPts val="0"/>
              </a:spcAft>
              <a:buNone/>
            </a:pPr>
            <a:r>
              <a:rPr lang="en-US" sz="1800" b="0" i="0">
                <a:solidFill>
                  <a:srgbClr val="40403D"/>
                </a:solidFill>
                <a:latin typeface="Quattrocento Sans"/>
                <a:ea typeface="Quattrocento Sans"/>
                <a:cs typeface="Quattrocento Sans"/>
                <a:sym typeface="Quattrocento Sans"/>
              </a:rPr>
              <a:t>Ensuring educational equity:</a:t>
            </a:r>
            <a:endParaRPr sz="1400"/>
          </a:p>
          <a:p>
            <a:pPr marL="285744" marR="0" lvl="0" indent="-285744" algn="l" rtl="0">
              <a:spcBef>
                <a:spcPts val="600"/>
              </a:spcBef>
              <a:spcAft>
                <a:spcPts val="0"/>
              </a:spcAft>
              <a:buClr>
                <a:srgbClr val="40403D"/>
              </a:buClr>
              <a:buSzPts val="1800"/>
              <a:buFont typeface="Arial"/>
              <a:buChar char="•"/>
            </a:pPr>
            <a:r>
              <a:rPr lang="en-US" sz="1800" b="0" i="0">
                <a:solidFill>
                  <a:srgbClr val="40403D"/>
                </a:solidFill>
                <a:latin typeface="Quattrocento Sans"/>
                <a:ea typeface="Quattrocento Sans"/>
                <a:cs typeface="Quattrocento Sans"/>
                <a:sym typeface="Quattrocento Sans"/>
              </a:rPr>
              <a:t>Goes beyond equality; it requires education leaders to examine the ways current policies and practices result in disparate outcomes for our students of color, students living in poverty, students receiving special education and English Learner services, students who identify as LGBTQ+, and highly mobile student populations.</a:t>
            </a:r>
            <a:endParaRPr sz="1400"/>
          </a:p>
          <a:p>
            <a:pPr marL="285744" marR="0" lvl="0" indent="-285744" algn="l" rtl="0">
              <a:spcBef>
                <a:spcPts val="600"/>
              </a:spcBef>
              <a:spcAft>
                <a:spcPts val="0"/>
              </a:spcAft>
              <a:buClr>
                <a:srgbClr val="40403D"/>
              </a:buClr>
              <a:buSzPts val="1800"/>
              <a:buFont typeface="Arial"/>
              <a:buChar char="•"/>
            </a:pPr>
            <a:r>
              <a:rPr lang="en-US" sz="1800" b="0" i="0">
                <a:solidFill>
                  <a:srgbClr val="40403D"/>
                </a:solidFill>
                <a:latin typeface="Quattrocento Sans"/>
                <a:ea typeface="Quattrocento Sans"/>
                <a:cs typeface="Quattrocento Sans"/>
                <a:sym typeface="Quattrocento Sans"/>
              </a:rPr>
              <a:t>Requires education leaders to develop an understanding of historical contexts; engage students, families, and community representatives as partners in decision-making; and actively dismantle systemic barriers, replacing them with policies and practices that ensure all students have access to the instruction and support they need to succeed in our schools.</a:t>
            </a:r>
            <a:endParaRPr sz="1400"/>
          </a:p>
        </p:txBody>
      </p:sp>
    </p:spTree>
    <p:extLst>
      <p:ext uri="{BB962C8B-B14F-4D97-AF65-F5344CB8AC3E}">
        <p14:creationId xmlns:p14="http://schemas.microsoft.com/office/powerpoint/2010/main" val="39396692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05415094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Section Slide 1">
  <p:cSld name="Section Slide 1">
    <p:spTree>
      <p:nvGrpSpPr>
        <p:cNvPr id="1" name="Shape 1205"/>
        <p:cNvGrpSpPr/>
        <p:nvPr/>
      </p:nvGrpSpPr>
      <p:grpSpPr>
        <a:xfrm>
          <a:off x="0" y="0"/>
          <a:ext cx="0" cy="0"/>
          <a:chOff x="0" y="0"/>
          <a:chExt cx="0" cy="0"/>
        </a:xfrm>
      </p:grpSpPr>
      <p:sp>
        <p:nvSpPr>
          <p:cNvPr id="1206" name="Google Shape;1206;p168"/>
          <p:cNvSpPr txBox="1">
            <a:spLocks noGrp="1"/>
          </p:cNvSpPr>
          <p:nvPr>
            <p:ph type="title"/>
          </p:nvPr>
        </p:nvSpPr>
        <p:spPr>
          <a:xfrm>
            <a:off x="803031" y="4462342"/>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400"/>
              <a:buFont typeface="Quattrocento Sans"/>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07" name="Google Shape;1207;p168"/>
          <p:cNvSpPr>
            <a:spLocks noGrp="1"/>
          </p:cNvSpPr>
          <p:nvPr>
            <p:ph type="pic" idx="2"/>
          </p:nvPr>
        </p:nvSpPr>
        <p:spPr>
          <a:xfrm>
            <a:off x="0" y="0"/>
            <a:ext cx="12192000" cy="3921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pic>
        <p:nvPicPr>
          <p:cNvPr id="1208" name="Google Shape;1208;p168"/>
          <p:cNvPicPr preferRelativeResize="0"/>
          <p:nvPr/>
        </p:nvPicPr>
        <p:blipFill rotWithShape="1">
          <a:blip r:embed="rId2">
            <a:alphaModFix/>
          </a:blip>
          <a:srcRect l="-120" t="6341" r="119" b="44730"/>
          <a:stretch/>
        </p:blipFill>
        <p:spPr>
          <a:xfrm>
            <a:off x="0" y="-29029"/>
            <a:ext cx="12192003" cy="3976916"/>
          </a:xfrm>
          <a:prstGeom prst="rect">
            <a:avLst/>
          </a:prstGeom>
          <a:noFill/>
          <a:ln>
            <a:noFill/>
          </a:ln>
        </p:spPr>
      </p:pic>
      <p:sp>
        <p:nvSpPr>
          <p:cNvPr id="1209" name="Google Shape;1209;p168"/>
          <p:cNvSpPr/>
          <p:nvPr/>
        </p:nvSpPr>
        <p:spPr>
          <a:xfrm>
            <a:off x="0" y="-29029"/>
            <a:ext cx="12192000" cy="4005900"/>
          </a:xfrm>
          <a:prstGeom prst="rect">
            <a:avLst/>
          </a:prstGeom>
          <a:solidFill>
            <a:srgbClr val="FBC639">
              <a:alpha val="847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69986837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Section Slide 2">
  <p:cSld name="Section Slide 2">
    <p:spTree>
      <p:nvGrpSpPr>
        <p:cNvPr id="1" name="Shape 1210"/>
        <p:cNvGrpSpPr/>
        <p:nvPr/>
      </p:nvGrpSpPr>
      <p:grpSpPr>
        <a:xfrm>
          <a:off x="0" y="0"/>
          <a:ext cx="0" cy="0"/>
          <a:chOff x="0" y="0"/>
          <a:chExt cx="0" cy="0"/>
        </a:xfrm>
      </p:grpSpPr>
      <p:sp>
        <p:nvSpPr>
          <p:cNvPr id="1211" name="Google Shape;1211;p169"/>
          <p:cNvSpPr txBox="1">
            <a:spLocks noGrp="1"/>
          </p:cNvSpPr>
          <p:nvPr>
            <p:ph type="title"/>
          </p:nvPr>
        </p:nvSpPr>
        <p:spPr>
          <a:xfrm>
            <a:off x="803031" y="4462342"/>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400"/>
              <a:buFont typeface="Quattrocento Sans"/>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2" name="Google Shape;1212;p169"/>
          <p:cNvSpPr>
            <a:spLocks noGrp="1"/>
          </p:cNvSpPr>
          <p:nvPr>
            <p:ph type="pic" idx="2"/>
          </p:nvPr>
        </p:nvSpPr>
        <p:spPr>
          <a:xfrm>
            <a:off x="0" y="0"/>
            <a:ext cx="12192000" cy="3921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pic>
        <p:nvPicPr>
          <p:cNvPr id="1213" name="Google Shape;1213;p169"/>
          <p:cNvPicPr preferRelativeResize="0"/>
          <p:nvPr/>
        </p:nvPicPr>
        <p:blipFill rotWithShape="1">
          <a:blip r:embed="rId2">
            <a:alphaModFix/>
          </a:blip>
          <a:srcRect t="13553" b="37518"/>
          <a:stretch/>
        </p:blipFill>
        <p:spPr>
          <a:xfrm>
            <a:off x="-35171" y="-55790"/>
            <a:ext cx="12227168" cy="3976916"/>
          </a:xfrm>
          <a:prstGeom prst="rect">
            <a:avLst/>
          </a:prstGeom>
          <a:noFill/>
          <a:ln>
            <a:noFill/>
          </a:ln>
        </p:spPr>
      </p:pic>
      <p:sp>
        <p:nvSpPr>
          <p:cNvPr id="1214" name="Google Shape;1214;p169"/>
          <p:cNvSpPr/>
          <p:nvPr/>
        </p:nvSpPr>
        <p:spPr>
          <a:xfrm>
            <a:off x="-35171" y="-55791"/>
            <a:ext cx="12262200" cy="3976800"/>
          </a:xfrm>
          <a:prstGeom prst="rect">
            <a:avLst/>
          </a:prstGeom>
          <a:solidFill>
            <a:srgbClr val="FBC639">
              <a:alpha val="847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7342784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Section Slide 3">
  <p:cSld name="Section Slide 3">
    <p:spTree>
      <p:nvGrpSpPr>
        <p:cNvPr id="1" name="Shape 1215"/>
        <p:cNvGrpSpPr/>
        <p:nvPr/>
      </p:nvGrpSpPr>
      <p:grpSpPr>
        <a:xfrm>
          <a:off x="0" y="0"/>
          <a:ext cx="0" cy="0"/>
          <a:chOff x="0" y="0"/>
          <a:chExt cx="0" cy="0"/>
        </a:xfrm>
      </p:grpSpPr>
      <p:sp>
        <p:nvSpPr>
          <p:cNvPr id="1216" name="Google Shape;1216;p170"/>
          <p:cNvSpPr txBox="1">
            <a:spLocks noGrp="1"/>
          </p:cNvSpPr>
          <p:nvPr>
            <p:ph type="title"/>
          </p:nvPr>
        </p:nvSpPr>
        <p:spPr>
          <a:xfrm>
            <a:off x="803031" y="4462342"/>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400"/>
              <a:buFont typeface="Quattrocento Sans"/>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17" name="Google Shape;1217;p170"/>
          <p:cNvSpPr>
            <a:spLocks noGrp="1"/>
          </p:cNvSpPr>
          <p:nvPr>
            <p:ph type="pic" idx="2"/>
          </p:nvPr>
        </p:nvSpPr>
        <p:spPr>
          <a:xfrm>
            <a:off x="0" y="0"/>
            <a:ext cx="12192000" cy="3921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pic>
        <p:nvPicPr>
          <p:cNvPr id="1218" name="Google Shape;1218;p170"/>
          <p:cNvPicPr preferRelativeResize="0"/>
          <p:nvPr/>
        </p:nvPicPr>
        <p:blipFill rotWithShape="1">
          <a:blip r:embed="rId2">
            <a:alphaModFix/>
          </a:blip>
          <a:srcRect t="49727" b="13874"/>
          <a:stretch/>
        </p:blipFill>
        <p:spPr>
          <a:xfrm>
            <a:off x="0" y="0"/>
            <a:ext cx="12192003" cy="3949019"/>
          </a:xfrm>
          <a:prstGeom prst="rect">
            <a:avLst/>
          </a:prstGeom>
          <a:noFill/>
          <a:ln>
            <a:noFill/>
          </a:ln>
        </p:spPr>
      </p:pic>
      <p:sp>
        <p:nvSpPr>
          <p:cNvPr id="1219" name="Google Shape;1219;p170"/>
          <p:cNvSpPr/>
          <p:nvPr/>
        </p:nvSpPr>
        <p:spPr>
          <a:xfrm>
            <a:off x="0" y="-27895"/>
            <a:ext cx="12192000" cy="3976800"/>
          </a:xfrm>
          <a:prstGeom prst="rect">
            <a:avLst/>
          </a:prstGeom>
          <a:solidFill>
            <a:srgbClr val="FBC639">
              <a:alpha val="847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0799171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Slide 4">
  <p:cSld name="Section Slide 4">
    <p:spTree>
      <p:nvGrpSpPr>
        <p:cNvPr id="1" name="Shape 1220"/>
        <p:cNvGrpSpPr/>
        <p:nvPr/>
      </p:nvGrpSpPr>
      <p:grpSpPr>
        <a:xfrm>
          <a:off x="0" y="0"/>
          <a:ext cx="0" cy="0"/>
          <a:chOff x="0" y="0"/>
          <a:chExt cx="0" cy="0"/>
        </a:xfrm>
      </p:grpSpPr>
      <p:sp>
        <p:nvSpPr>
          <p:cNvPr id="1221" name="Google Shape;1221;p171"/>
          <p:cNvSpPr txBox="1">
            <a:spLocks noGrp="1"/>
          </p:cNvSpPr>
          <p:nvPr>
            <p:ph type="title"/>
          </p:nvPr>
        </p:nvSpPr>
        <p:spPr>
          <a:xfrm>
            <a:off x="803031" y="4462342"/>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4400"/>
              <a:buFont typeface="Quattrocento Sans"/>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22" name="Google Shape;1222;p171"/>
          <p:cNvSpPr>
            <a:spLocks noGrp="1"/>
          </p:cNvSpPr>
          <p:nvPr>
            <p:ph type="pic" idx="2"/>
          </p:nvPr>
        </p:nvSpPr>
        <p:spPr>
          <a:xfrm>
            <a:off x="0" y="0"/>
            <a:ext cx="12192000" cy="3921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pic>
        <p:nvPicPr>
          <p:cNvPr id="1223" name="Google Shape;1223;p171"/>
          <p:cNvPicPr preferRelativeResize="0"/>
          <p:nvPr/>
        </p:nvPicPr>
        <p:blipFill rotWithShape="1">
          <a:blip r:embed="rId2">
            <a:alphaModFix/>
          </a:blip>
          <a:srcRect t="28180" r="-280" b="23689"/>
          <a:stretch/>
        </p:blipFill>
        <p:spPr>
          <a:xfrm>
            <a:off x="-1" y="18856"/>
            <a:ext cx="12226567" cy="3912121"/>
          </a:xfrm>
          <a:prstGeom prst="rect">
            <a:avLst/>
          </a:prstGeom>
          <a:noFill/>
          <a:ln>
            <a:noFill/>
          </a:ln>
        </p:spPr>
      </p:pic>
      <p:sp>
        <p:nvSpPr>
          <p:cNvPr id="1224" name="Google Shape;1224;p171"/>
          <p:cNvSpPr/>
          <p:nvPr/>
        </p:nvSpPr>
        <p:spPr>
          <a:xfrm>
            <a:off x="-2" y="1"/>
            <a:ext cx="12226500" cy="3945900"/>
          </a:xfrm>
          <a:prstGeom prst="rect">
            <a:avLst/>
          </a:prstGeom>
          <a:solidFill>
            <a:srgbClr val="FBC639">
              <a:alpha val="847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7204537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Section Slide Alt">
  <p:cSld name="Section Slide Alt">
    <p:spTree>
      <p:nvGrpSpPr>
        <p:cNvPr id="1" name="Shape 1225"/>
        <p:cNvGrpSpPr/>
        <p:nvPr/>
      </p:nvGrpSpPr>
      <p:grpSpPr>
        <a:xfrm>
          <a:off x="0" y="0"/>
          <a:ext cx="0" cy="0"/>
          <a:chOff x="0" y="0"/>
          <a:chExt cx="0" cy="0"/>
        </a:xfrm>
      </p:grpSpPr>
      <p:sp>
        <p:nvSpPr>
          <p:cNvPr id="1226" name="Google Shape;1226;p172"/>
          <p:cNvSpPr/>
          <p:nvPr/>
        </p:nvSpPr>
        <p:spPr>
          <a:xfrm>
            <a:off x="-188686" y="-203199"/>
            <a:ext cx="6299100" cy="7264500"/>
          </a:xfrm>
          <a:prstGeom prst="rect">
            <a:avLst/>
          </a:prstGeom>
          <a:solidFill>
            <a:srgbClr val="4040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sp>
        <p:nvSpPr>
          <p:cNvPr id="1227" name="Google Shape;1227;p172"/>
          <p:cNvSpPr txBox="1"/>
          <p:nvPr/>
        </p:nvSpPr>
        <p:spPr>
          <a:xfrm>
            <a:off x="638629" y="2873830"/>
            <a:ext cx="48768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rgbClr val="F7F5EB"/>
                </a:solidFill>
                <a:latin typeface="Quattrocento Sans"/>
                <a:ea typeface="Quattrocento Sans"/>
                <a:cs typeface="Quattrocento Sans"/>
                <a:sym typeface="Quattrocento Sans"/>
              </a:rPr>
              <a:t>Section Title</a:t>
            </a:r>
            <a:endParaRPr sz="1400"/>
          </a:p>
        </p:txBody>
      </p:sp>
      <p:pic>
        <p:nvPicPr>
          <p:cNvPr id="1228" name="Google Shape;1228;p172"/>
          <p:cNvPicPr preferRelativeResize="0"/>
          <p:nvPr/>
        </p:nvPicPr>
        <p:blipFill rotWithShape="1">
          <a:blip r:embed="rId2">
            <a:alphaModFix/>
          </a:blip>
          <a:srcRect/>
          <a:stretch/>
        </p:blipFill>
        <p:spPr>
          <a:xfrm>
            <a:off x="638630" y="5678455"/>
            <a:ext cx="4864703" cy="813911"/>
          </a:xfrm>
          <a:prstGeom prst="rect">
            <a:avLst/>
          </a:prstGeom>
          <a:noFill/>
          <a:ln>
            <a:noFill/>
          </a:ln>
        </p:spPr>
      </p:pic>
      <p:sp>
        <p:nvSpPr>
          <p:cNvPr id="1229" name="Google Shape;1229;p172"/>
          <p:cNvSpPr txBox="1"/>
          <p:nvPr/>
        </p:nvSpPr>
        <p:spPr>
          <a:xfrm>
            <a:off x="6571343" y="698160"/>
            <a:ext cx="5181600" cy="4351200"/>
          </a:xfrm>
          <a:prstGeom prst="rect">
            <a:avLst/>
          </a:prstGeom>
          <a:noFill/>
          <a:ln>
            <a:noFill/>
          </a:ln>
        </p:spPr>
        <p:txBody>
          <a:bodyPr spcFirstLastPara="1" wrap="square" lIns="91425" tIns="45700" rIns="91425" bIns="45700" anchor="t" anchorCtr="0">
            <a:noAutofit/>
          </a:bodyPr>
          <a:lstStyle/>
          <a:p>
            <a:pPr marL="228594" marR="0" lvl="0" indent="-228594" algn="l" rtl="0">
              <a:lnSpc>
                <a:spcPct val="90000"/>
              </a:lnSpc>
              <a:spcBef>
                <a:spcPts val="0"/>
              </a:spcBef>
              <a:spcAft>
                <a:spcPts val="0"/>
              </a:spcAft>
              <a:buClr>
                <a:srgbClr val="40403D"/>
              </a:buClr>
              <a:buSzPts val="2800"/>
              <a:buFont typeface="Arial"/>
              <a:buChar char="•"/>
            </a:pPr>
            <a:r>
              <a:rPr lang="en-US" sz="2800">
                <a:solidFill>
                  <a:srgbClr val="40403D"/>
                </a:solidFill>
                <a:latin typeface="Quattrocento Sans"/>
                <a:ea typeface="Quattrocento Sans"/>
                <a:cs typeface="Quattrocento Sans"/>
                <a:sym typeface="Quattrocento Sans"/>
              </a:rPr>
              <a:t>Edit Master text styles</a:t>
            </a:r>
            <a:endParaRPr sz="1400"/>
          </a:p>
          <a:p>
            <a:pPr marL="685783" marR="0" lvl="1" indent="-228594" algn="l" rtl="0">
              <a:lnSpc>
                <a:spcPct val="90000"/>
              </a:lnSpc>
              <a:spcBef>
                <a:spcPts val="500"/>
              </a:spcBef>
              <a:spcAft>
                <a:spcPts val="0"/>
              </a:spcAft>
              <a:buClr>
                <a:srgbClr val="40403D"/>
              </a:buClr>
              <a:buSzPts val="2400"/>
              <a:buFont typeface="Arial"/>
              <a:buChar char="•"/>
            </a:pPr>
            <a:r>
              <a:rPr lang="en-US" sz="2400" b="0" i="0" u="none" strike="noStrike" cap="none">
                <a:solidFill>
                  <a:srgbClr val="40403D"/>
                </a:solidFill>
                <a:latin typeface="Quattrocento Sans"/>
                <a:ea typeface="Quattrocento Sans"/>
                <a:cs typeface="Quattrocento Sans"/>
                <a:sym typeface="Quattrocento Sans"/>
              </a:rPr>
              <a:t>Second level</a:t>
            </a:r>
            <a:endParaRPr sz="1400"/>
          </a:p>
          <a:p>
            <a:pPr marL="1142971" marR="0" lvl="2" indent="-228594" algn="l" rtl="0">
              <a:lnSpc>
                <a:spcPct val="90000"/>
              </a:lnSpc>
              <a:spcBef>
                <a:spcPts val="500"/>
              </a:spcBef>
              <a:spcAft>
                <a:spcPts val="0"/>
              </a:spcAft>
              <a:buClr>
                <a:srgbClr val="40403D"/>
              </a:buClr>
              <a:buSzPts val="2000"/>
              <a:buFont typeface="Arial"/>
              <a:buChar char="•"/>
            </a:pPr>
            <a:r>
              <a:rPr lang="en-US" sz="2000" b="0" i="0" u="none" strike="noStrike" cap="none">
                <a:solidFill>
                  <a:srgbClr val="40403D"/>
                </a:solidFill>
                <a:latin typeface="Quattrocento Sans"/>
                <a:ea typeface="Quattrocento Sans"/>
                <a:cs typeface="Quattrocento Sans"/>
                <a:sym typeface="Quattrocento Sans"/>
              </a:rPr>
              <a:t>Third level</a:t>
            </a:r>
            <a:endParaRPr sz="1400"/>
          </a:p>
          <a:p>
            <a:pPr marL="1600160" marR="0" lvl="3" indent="-228594"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Fourth level</a:t>
            </a:r>
            <a:endParaRPr sz="1400"/>
          </a:p>
          <a:p>
            <a:pPr marL="2057349" marR="0" lvl="4" indent="-228594" algn="l" rtl="0">
              <a:lnSpc>
                <a:spcPct val="90000"/>
              </a:lnSpc>
              <a:spcBef>
                <a:spcPts val="500"/>
              </a:spcBef>
              <a:spcAft>
                <a:spcPts val="0"/>
              </a:spcAft>
              <a:buClr>
                <a:srgbClr val="40403D"/>
              </a:buClr>
              <a:buSzPts val="1800"/>
              <a:buFont typeface="Arial"/>
              <a:buChar char="•"/>
            </a:pPr>
            <a:r>
              <a:rPr lang="en-US" sz="1800" b="0" i="0" u="none" strike="noStrike" cap="none">
                <a:solidFill>
                  <a:srgbClr val="40403D"/>
                </a:solidFill>
                <a:latin typeface="Quattrocento Sans"/>
                <a:ea typeface="Quattrocento Sans"/>
                <a:cs typeface="Quattrocento Sans"/>
                <a:sym typeface="Quattrocento Sans"/>
              </a:rPr>
              <a:t>Fifth level</a:t>
            </a:r>
            <a:endParaRPr sz="1400"/>
          </a:p>
        </p:txBody>
      </p:sp>
    </p:spTree>
    <p:extLst>
      <p:ext uri="{BB962C8B-B14F-4D97-AF65-F5344CB8AC3E}">
        <p14:creationId xmlns:p14="http://schemas.microsoft.com/office/powerpoint/2010/main" val="26147000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230"/>
        <p:cNvGrpSpPr/>
        <p:nvPr/>
      </p:nvGrpSpPr>
      <p:grpSpPr>
        <a:xfrm>
          <a:off x="0" y="0"/>
          <a:ext cx="0" cy="0"/>
          <a:chOff x="0" y="0"/>
          <a:chExt cx="0" cy="0"/>
        </a:xfrm>
      </p:grpSpPr>
      <p:sp>
        <p:nvSpPr>
          <p:cNvPr id="1231" name="Google Shape;1231;p173"/>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2" name="Google Shape;1232;p173"/>
          <p:cNvSpPr txBox="1">
            <a:spLocks noGrp="1"/>
          </p:cNvSpPr>
          <p:nvPr>
            <p:ph type="body" idx="1"/>
          </p:nvPr>
        </p:nvSpPr>
        <p:spPr>
          <a:xfrm>
            <a:off x="838200" y="1825625"/>
            <a:ext cx="10515600" cy="42558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pic>
        <p:nvPicPr>
          <p:cNvPr id="1233" name="Google Shape;1233;p173"/>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1234" name="Google Shape;1234;p173"/>
          <p:cNvSpPr txBox="1">
            <a:spLocks noGrp="1"/>
          </p:cNvSpPr>
          <p:nvPr>
            <p:ph type="dt" idx="10"/>
          </p:nvPr>
        </p:nvSpPr>
        <p:spPr>
          <a:xfrm>
            <a:off x="4633988" y="6234543"/>
            <a:ext cx="2743200" cy="3651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35" name="Google Shape;1235;p173"/>
          <p:cNvSpPr txBox="1">
            <a:spLocks noGrp="1"/>
          </p:cNvSpPr>
          <p:nvPr>
            <p:ph type="sldNum" idx="12"/>
          </p:nvPr>
        </p:nvSpPr>
        <p:spPr>
          <a:xfrm>
            <a:off x="8610600" y="6234543"/>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Quattrocento Sans"/>
                <a:ea typeface="Quattrocento Sans"/>
                <a:cs typeface="Quattrocento Sans"/>
                <a:sym typeface="Quattrocento Sans"/>
              </a:defRPr>
            </a:lvl1pPr>
            <a:lvl2pPr marL="0" marR="0" lvl="1" indent="0" algn="l" rtl="0">
              <a:spcBef>
                <a:spcPts val="0"/>
              </a:spcBef>
              <a:buNone/>
              <a:defRPr sz="1800">
                <a:solidFill>
                  <a:schemeClr val="dk1"/>
                </a:solidFill>
                <a:latin typeface="Quattrocento Sans"/>
                <a:ea typeface="Quattrocento Sans"/>
                <a:cs typeface="Quattrocento Sans"/>
                <a:sym typeface="Quattrocento Sans"/>
              </a:defRPr>
            </a:lvl2pPr>
            <a:lvl3pPr marL="0" marR="0" lvl="2" indent="0" algn="l" rtl="0">
              <a:spcBef>
                <a:spcPts val="0"/>
              </a:spcBef>
              <a:buNone/>
              <a:defRPr sz="1800">
                <a:solidFill>
                  <a:schemeClr val="dk1"/>
                </a:solidFill>
                <a:latin typeface="Quattrocento Sans"/>
                <a:ea typeface="Quattrocento Sans"/>
                <a:cs typeface="Quattrocento Sans"/>
                <a:sym typeface="Quattrocento Sans"/>
              </a:defRPr>
            </a:lvl3pPr>
            <a:lvl4pPr marL="0" marR="0" lvl="3" indent="0" algn="l" rtl="0">
              <a:spcBef>
                <a:spcPts val="0"/>
              </a:spcBef>
              <a:buNone/>
              <a:defRPr sz="1800">
                <a:solidFill>
                  <a:schemeClr val="dk1"/>
                </a:solidFill>
                <a:latin typeface="Quattrocento Sans"/>
                <a:ea typeface="Quattrocento Sans"/>
                <a:cs typeface="Quattrocento Sans"/>
                <a:sym typeface="Quattrocento Sans"/>
              </a:defRPr>
            </a:lvl4pPr>
            <a:lvl5pPr marL="0" marR="0" lvl="4" indent="0" algn="l" rtl="0">
              <a:spcBef>
                <a:spcPts val="0"/>
              </a:spcBef>
              <a:buNone/>
              <a:defRPr sz="1800">
                <a:solidFill>
                  <a:schemeClr val="dk1"/>
                </a:solidFill>
                <a:latin typeface="Quattrocento Sans"/>
                <a:ea typeface="Quattrocento Sans"/>
                <a:cs typeface="Quattrocento Sans"/>
                <a:sym typeface="Quattrocento Sans"/>
              </a:defRPr>
            </a:lvl5pPr>
            <a:lvl6pPr marL="0" marR="0" lvl="5" indent="0" algn="l" rtl="0">
              <a:spcBef>
                <a:spcPts val="0"/>
              </a:spcBef>
              <a:buNone/>
              <a:defRPr sz="1800">
                <a:solidFill>
                  <a:schemeClr val="dk1"/>
                </a:solidFill>
                <a:latin typeface="Quattrocento Sans"/>
                <a:ea typeface="Quattrocento Sans"/>
                <a:cs typeface="Quattrocento Sans"/>
                <a:sym typeface="Quattrocento Sans"/>
              </a:defRPr>
            </a:lvl6pPr>
            <a:lvl7pPr marL="0" marR="0" lvl="6" indent="0" algn="l" rtl="0">
              <a:spcBef>
                <a:spcPts val="0"/>
              </a:spcBef>
              <a:buNone/>
              <a:defRPr sz="1800">
                <a:solidFill>
                  <a:schemeClr val="dk1"/>
                </a:solidFill>
                <a:latin typeface="Quattrocento Sans"/>
                <a:ea typeface="Quattrocento Sans"/>
                <a:cs typeface="Quattrocento Sans"/>
                <a:sym typeface="Quattrocento Sans"/>
              </a:defRPr>
            </a:lvl7pPr>
            <a:lvl8pPr marL="0" marR="0" lvl="7" indent="0" algn="l" rtl="0">
              <a:spcBef>
                <a:spcPts val="0"/>
              </a:spcBef>
              <a:buNone/>
              <a:defRPr sz="1800">
                <a:solidFill>
                  <a:schemeClr val="dk1"/>
                </a:solidFill>
                <a:latin typeface="Quattrocento Sans"/>
                <a:ea typeface="Quattrocento Sans"/>
                <a:cs typeface="Quattrocento Sans"/>
                <a:sym typeface="Quattrocento Sans"/>
              </a:defRPr>
            </a:lvl8pPr>
            <a:lvl9pPr marL="0" marR="0" lvl="8" indent="0" algn="l" rtl="0">
              <a:spcBef>
                <a:spcPts val="0"/>
              </a:spcBef>
              <a:buNone/>
              <a:defRPr sz="1800">
                <a:solidFill>
                  <a:schemeClr val="dk1"/>
                </a:solidFill>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123992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6"/>
        <p:cNvGrpSpPr/>
        <p:nvPr/>
      </p:nvGrpSpPr>
      <p:grpSpPr>
        <a:xfrm>
          <a:off x="0" y="0"/>
          <a:ext cx="0" cy="0"/>
          <a:chOff x="0" y="0"/>
          <a:chExt cx="0" cy="0"/>
        </a:xfrm>
      </p:grpSpPr>
      <p:sp>
        <p:nvSpPr>
          <p:cNvPr id="1237" name="Google Shape;1237;p174"/>
          <p:cNvSpPr txBox="1">
            <a:spLocks noGrp="1"/>
          </p:cNvSpPr>
          <p:nvPr>
            <p:ph type="title"/>
          </p:nvPr>
        </p:nvSpPr>
        <p:spPr>
          <a:xfrm>
            <a:off x="831851" y="1709739"/>
            <a:ext cx="10515600" cy="28527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6000"/>
              <a:buFont typeface="Quattrocento Sans"/>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38" name="Google Shape;1238;p174"/>
          <p:cNvSpPr txBox="1">
            <a:spLocks noGrp="1"/>
          </p:cNvSpPr>
          <p:nvPr>
            <p:ph type="body" idx="1"/>
          </p:nvPr>
        </p:nvSpPr>
        <p:spPr>
          <a:xfrm>
            <a:off x="831851" y="4589463"/>
            <a:ext cx="10515600" cy="1500300"/>
          </a:xfrm>
          <a:prstGeom prst="rect">
            <a:avLst/>
          </a:prstGeom>
          <a:noFill/>
          <a:ln>
            <a:noFill/>
          </a:ln>
        </p:spPr>
        <p:txBody>
          <a:bodyPr spcFirstLastPara="1" wrap="square" lIns="91425" tIns="45700" rIns="91425" bIns="45700" anchor="t" anchorCtr="0">
            <a:normAutofit/>
          </a:bodyPr>
          <a:lstStyle>
            <a:lvl1pPr marL="457189" lvl="0" indent="-228594" algn="l" rtl="0">
              <a:lnSpc>
                <a:spcPct val="90000"/>
              </a:lnSpc>
              <a:spcBef>
                <a:spcPts val="1000"/>
              </a:spcBef>
              <a:spcAft>
                <a:spcPts val="0"/>
              </a:spcAft>
              <a:buClr>
                <a:srgbClr val="90908F"/>
              </a:buClr>
              <a:buSzPts val="2400"/>
              <a:buNone/>
              <a:defRPr sz="2400">
                <a:solidFill>
                  <a:srgbClr val="90908F"/>
                </a:solidFill>
              </a:defRPr>
            </a:lvl1pPr>
            <a:lvl2pPr marL="914377" lvl="1" indent="-228594" algn="l" rtl="0">
              <a:lnSpc>
                <a:spcPct val="90000"/>
              </a:lnSpc>
              <a:spcBef>
                <a:spcPts val="500"/>
              </a:spcBef>
              <a:spcAft>
                <a:spcPts val="0"/>
              </a:spcAft>
              <a:buClr>
                <a:srgbClr val="90908F"/>
              </a:buClr>
              <a:buSzPts val="2000"/>
              <a:buNone/>
              <a:defRPr sz="2000">
                <a:solidFill>
                  <a:srgbClr val="90908F"/>
                </a:solidFill>
              </a:defRPr>
            </a:lvl2pPr>
            <a:lvl3pPr marL="1371566" lvl="2" indent="-228594" algn="l" rtl="0">
              <a:lnSpc>
                <a:spcPct val="90000"/>
              </a:lnSpc>
              <a:spcBef>
                <a:spcPts val="500"/>
              </a:spcBef>
              <a:spcAft>
                <a:spcPts val="0"/>
              </a:spcAft>
              <a:buClr>
                <a:srgbClr val="90908F"/>
              </a:buClr>
              <a:buSzPts val="1800"/>
              <a:buNone/>
              <a:defRPr sz="1800">
                <a:solidFill>
                  <a:srgbClr val="90908F"/>
                </a:solidFill>
              </a:defRPr>
            </a:lvl3pPr>
            <a:lvl4pPr marL="1828754" lvl="3" indent="-228594" algn="l" rtl="0">
              <a:lnSpc>
                <a:spcPct val="90000"/>
              </a:lnSpc>
              <a:spcBef>
                <a:spcPts val="500"/>
              </a:spcBef>
              <a:spcAft>
                <a:spcPts val="0"/>
              </a:spcAft>
              <a:buClr>
                <a:srgbClr val="90908F"/>
              </a:buClr>
              <a:buSzPts val="1600"/>
              <a:buNone/>
              <a:defRPr sz="1600">
                <a:solidFill>
                  <a:srgbClr val="90908F"/>
                </a:solidFill>
              </a:defRPr>
            </a:lvl4pPr>
            <a:lvl5pPr marL="2285943" lvl="4" indent="-228594" algn="l" rtl="0">
              <a:lnSpc>
                <a:spcPct val="90000"/>
              </a:lnSpc>
              <a:spcBef>
                <a:spcPts val="500"/>
              </a:spcBef>
              <a:spcAft>
                <a:spcPts val="0"/>
              </a:spcAft>
              <a:buClr>
                <a:srgbClr val="90908F"/>
              </a:buClr>
              <a:buSzPts val="1600"/>
              <a:buNone/>
              <a:defRPr sz="1600">
                <a:solidFill>
                  <a:srgbClr val="90908F"/>
                </a:solidFill>
              </a:defRPr>
            </a:lvl5pPr>
            <a:lvl6pPr marL="2743131" lvl="5" indent="-228594" algn="l" rtl="0">
              <a:lnSpc>
                <a:spcPct val="90000"/>
              </a:lnSpc>
              <a:spcBef>
                <a:spcPts val="500"/>
              </a:spcBef>
              <a:spcAft>
                <a:spcPts val="0"/>
              </a:spcAft>
              <a:buClr>
                <a:srgbClr val="90908F"/>
              </a:buClr>
              <a:buSzPts val="1600"/>
              <a:buNone/>
              <a:defRPr sz="1600">
                <a:solidFill>
                  <a:srgbClr val="90908F"/>
                </a:solidFill>
              </a:defRPr>
            </a:lvl6pPr>
            <a:lvl7pPr marL="3200320" lvl="6" indent="-228594" algn="l" rtl="0">
              <a:lnSpc>
                <a:spcPct val="90000"/>
              </a:lnSpc>
              <a:spcBef>
                <a:spcPts val="500"/>
              </a:spcBef>
              <a:spcAft>
                <a:spcPts val="0"/>
              </a:spcAft>
              <a:buClr>
                <a:srgbClr val="90908F"/>
              </a:buClr>
              <a:buSzPts val="1600"/>
              <a:buNone/>
              <a:defRPr sz="1600">
                <a:solidFill>
                  <a:srgbClr val="90908F"/>
                </a:solidFill>
              </a:defRPr>
            </a:lvl7pPr>
            <a:lvl8pPr marL="3657509" lvl="7" indent="-228594" algn="l" rtl="0">
              <a:lnSpc>
                <a:spcPct val="90000"/>
              </a:lnSpc>
              <a:spcBef>
                <a:spcPts val="500"/>
              </a:spcBef>
              <a:spcAft>
                <a:spcPts val="0"/>
              </a:spcAft>
              <a:buClr>
                <a:srgbClr val="90908F"/>
              </a:buClr>
              <a:buSzPts val="1600"/>
              <a:buNone/>
              <a:defRPr sz="1600">
                <a:solidFill>
                  <a:srgbClr val="90908F"/>
                </a:solidFill>
              </a:defRPr>
            </a:lvl8pPr>
            <a:lvl9pPr marL="4114697" lvl="8" indent="-228594" algn="l" rtl="0">
              <a:lnSpc>
                <a:spcPct val="90000"/>
              </a:lnSpc>
              <a:spcBef>
                <a:spcPts val="500"/>
              </a:spcBef>
              <a:spcAft>
                <a:spcPts val="0"/>
              </a:spcAft>
              <a:buClr>
                <a:srgbClr val="90908F"/>
              </a:buClr>
              <a:buSzPts val="1600"/>
              <a:buNone/>
              <a:defRPr sz="1600">
                <a:solidFill>
                  <a:srgbClr val="90908F"/>
                </a:solidFill>
              </a:defRPr>
            </a:lvl9pPr>
          </a:lstStyle>
          <a:p>
            <a:endParaRPr/>
          </a:p>
        </p:txBody>
      </p:sp>
      <p:pic>
        <p:nvPicPr>
          <p:cNvPr id="1239" name="Google Shape;1239;p174"/>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1240" name="Google Shape;1240;p174"/>
          <p:cNvSpPr txBox="1">
            <a:spLocks noGrp="1"/>
          </p:cNvSpPr>
          <p:nvPr>
            <p:ph type="dt" idx="10"/>
          </p:nvPr>
        </p:nvSpPr>
        <p:spPr>
          <a:xfrm>
            <a:off x="4633988" y="6234543"/>
            <a:ext cx="2743200" cy="3651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41" name="Google Shape;1241;p174"/>
          <p:cNvSpPr txBox="1">
            <a:spLocks noGrp="1"/>
          </p:cNvSpPr>
          <p:nvPr>
            <p:ph type="sldNum" idx="12"/>
          </p:nvPr>
        </p:nvSpPr>
        <p:spPr>
          <a:xfrm>
            <a:off x="8610600" y="6234543"/>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Quattrocento Sans"/>
                <a:ea typeface="Quattrocento Sans"/>
                <a:cs typeface="Quattrocento Sans"/>
                <a:sym typeface="Quattrocento Sans"/>
              </a:defRPr>
            </a:lvl1pPr>
            <a:lvl2pPr marL="0" marR="0" lvl="1" indent="0" algn="l" rtl="0">
              <a:spcBef>
                <a:spcPts val="0"/>
              </a:spcBef>
              <a:buNone/>
              <a:defRPr sz="1800">
                <a:solidFill>
                  <a:schemeClr val="dk1"/>
                </a:solidFill>
                <a:latin typeface="Quattrocento Sans"/>
                <a:ea typeface="Quattrocento Sans"/>
                <a:cs typeface="Quattrocento Sans"/>
                <a:sym typeface="Quattrocento Sans"/>
              </a:defRPr>
            </a:lvl2pPr>
            <a:lvl3pPr marL="0" marR="0" lvl="2" indent="0" algn="l" rtl="0">
              <a:spcBef>
                <a:spcPts val="0"/>
              </a:spcBef>
              <a:buNone/>
              <a:defRPr sz="1800">
                <a:solidFill>
                  <a:schemeClr val="dk1"/>
                </a:solidFill>
                <a:latin typeface="Quattrocento Sans"/>
                <a:ea typeface="Quattrocento Sans"/>
                <a:cs typeface="Quattrocento Sans"/>
                <a:sym typeface="Quattrocento Sans"/>
              </a:defRPr>
            </a:lvl3pPr>
            <a:lvl4pPr marL="0" marR="0" lvl="3" indent="0" algn="l" rtl="0">
              <a:spcBef>
                <a:spcPts val="0"/>
              </a:spcBef>
              <a:buNone/>
              <a:defRPr sz="1800">
                <a:solidFill>
                  <a:schemeClr val="dk1"/>
                </a:solidFill>
                <a:latin typeface="Quattrocento Sans"/>
                <a:ea typeface="Quattrocento Sans"/>
                <a:cs typeface="Quattrocento Sans"/>
                <a:sym typeface="Quattrocento Sans"/>
              </a:defRPr>
            </a:lvl4pPr>
            <a:lvl5pPr marL="0" marR="0" lvl="4" indent="0" algn="l" rtl="0">
              <a:spcBef>
                <a:spcPts val="0"/>
              </a:spcBef>
              <a:buNone/>
              <a:defRPr sz="1800">
                <a:solidFill>
                  <a:schemeClr val="dk1"/>
                </a:solidFill>
                <a:latin typeface="Quattrocento Sans"/>
                <a:ea typeface="Quattrocento Sans"/>
                <a:cs typeface="Quattrocento Sans"/>
                <a:sym typeface="Quattrocento Sans"/>
              </a:defRPr>
            </a:lvl5pPr>
            <a:lvl6pPr marL="0" marR="0" lvl="5" indent="0" algn="l" rtl="0">
              <a:spcBef>
                <a:spcPts val="0"/>
              </a:spcBef>
              <a:buNone/>
              <a:defRPr sz="1800">
                <a:solidFill>
                  <a:schemeClr val="dk1"/>
                </a:solidFill>
                <a:latin typeface="Quattrocento Sans"/>
                <a:ea typeface="Quattrocento Sans"/>
                <a:cs typeface="Quattrocento Sans"/>
                <a:sym typeface="Quattrocento Sans"/>
              </a:defRPr>
            </a:lvl6pPr>
            <a:lvl7pPr marL="0" marR="0" lvl="6" indent="0" algn="l" rtl="0">
              <a:spcBef>
                <a:spcPts val="0"/>
              </a:spcBef>
              <a:buNone/>
              <a:defRPr sz="1800">
                <a:solidFill>
                  <a:schemeClr val="dk1"/>
                </a:solidFill>
                <a:latin typeface="Quattrocento Sans"/>
                <a:ea typeface="Quattrocento Sans"/>
                <a:cs typeface="Quattrocento Sans"/>
                <a:sym typeface="Quattrocento Sans"/>
              </a:defRPr>
            </a:lvl7pPr>
            <a:lvl8pPr marL="0" marR="0" lvl="7" indent="0" algn="l" rtl="0">
              <a:spcBef>
                <a:spcPts val="0"/>
              </a:spcBef>
              <a:buNone/>
              <a:defRPr sz="1800">
                <a:solidFill>
                  <a:schemeClr val="dk1"/>
                </a:solidFill>
                <a:latin typeface="Quattrocento Sans"/>
                <a:ea typeface="Quattrocento Sans"/>
                <a:cs typeface="Quattrocento Sans"/>
                <a:sym typeface="Quattrocento Sans"/>
              </a:defRPr>
            </a:lvl8pPr>
            <a:lvl9pPr marL="0" marR="0" lvl="8" indent="0" algn="l" rtl="0">
              <a:spcBef>
                <a:spcPts val="0"/>
              </a:spcBef>
              <a:buNone/>
              <a:defRPr sz="1800">
                <a:solidFill>
                  <a:schemeClr val="dk1"/>
                </a:solidFill>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247707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242"/>
        <p:cNvGrpSpPr/>
        <p:nvPr/>
      </p:nvGrpSpPr>
      <p:grpSpPr>
        <a:xfrm>
          <a:off x="0" y="0"/>
          <a:ext cx="0" cy="0"/>
          <a:chOff x="0" y="0"/>
          <a:chExt cx="0" cy="0"/>
        </a:xfrm>
      </p:grpSpPr>
      <p:sp>
        <p:nvSpPr>
          <p:cNvPr id="1243" name="Google Shape;1243;p175"/>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44" name="Google Shape;1244;p175"/>
          <p:cNvSpPr txBox="1">
            <a:spLocks noGrp="1"/>
          </p:cNvSpPr>
          <p:nvPr>
            <p:ph type="body" idx="1"/>
          </p:nvPr>
        </p:nvSpPr>
        <p:spPr>
          <a:xfrm>
            <a:off x="838200" y="1825625"/>
            <a:ext cx="5181600" cy="41832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1245" name="Google Shape;1245;p175"/>
          <p:cNvSpPr txBox="1">
            <a:spLocks noGrp="1"/>
          </p:cNvSpPr>
          <p:nvPr>
            <p:ph type="body" idx="2"/>
          </p:nvPr>
        </p:nvSpPr>
        <p:spPr>
          <a:xfrm>
            <a:off x="6172200" y="1825625"/>
            <a:ext cx="5181600" cy="41832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pic>
        <p:nvPicPr>
          <p:cNvPr id="1246" name="Google Shape;1246;p175"/>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1247" name="Google Shape;1247;p175"/>
          <p:cNvSpPr txBox="1">
            <a:spLocks noGrp="1"/>
          </p:cNvSpPr>
          <p:nvPr>
            <p:ph type="dt" idx="10"/>
          </p:nvPr>
        </p:nvSpPr>
        <p:spPr>
          <a:xfrm>
            <a:off x="4633988" y="6234543"/>
            <a:ext cx="2743200" cy="3651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48" name="Google Shape;1248;p175"/>
          <p:cNvSpPr txBox="1">
            <a:spLocks noGrp="1"/>
          </p:cNvSpPr>
          <p:nvPr>
            <p:ph type="sldNum" idx="12"/>
          </p:nvPr>
        </p:nvSpPr>
        <p:spPr>
          <a:xfrm>
            <a:off x="8610600" y="6234543"/>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Quattrocento Sans"/>
                <a:ea typeface="Quattrocento Sans"/>
                <a:cs typeface="Quattrocento Sans"/>
                <a:sym typeface="Quattrocento Sans"/>
              </a:defRPr>
            </a:lvl1pPr>
            <a:lvl2pPr marL="0" marR="0" lvl="1" indent="0" algn="l" rtl="0">
              <a:spcBef>
                <a:spcPts val="0"/>
              </a:spcBef>
              <a:buNone/>
              <a:defRPr sz="1800">
                <a:solidFill>
                  <a:schemeClr val="dk1"/>
                </a:solidFill>
                <a:latin typeface="Quattrocento Sans"/>
                <a:ea typeface="Quattrocento Sans"/>
                <a:cs typeface="Quattrocento Sans"/>
                <a:sym typeface="Quattrocento Sans"/>
              </a:defRPr>
            </a:lvl2pPr>
            <a:lvl3pPr marL="0" marR="0" lvl="2" indent="0" algn="l" rtl="0">
              <a:spcBef>
                <a:spcPts val="0"/>
              </a:spcBef>
              <a:buNone/>
              <a:defRPr sz="1800">
                <a:solidFill>
                  <a:schemeClr val="dk1"/>
                </a:solidFill>
                <a:latin typeface="Quattrocento Sans"/>
                <a:ea typeface="Quattrocento Sans"/>
                <a:cs typeface="Quattrocento Sans"/>
                <a:sym typeface="Quattrocento Sans"/>
              </a:defRPr>
            </a:lvl3pPr>
            <a:lvl4pPr marL="0" marR="0" lvl="3" indent="0" algn="l" rtl="0">
              <a:spcBef>
                <a:spcPts val="0"/>
              </a:spcBef>
              <a:buNone/>
              <a:defRPr sz="1800">
                <a:solidFill>
                  <a:schemeClr val="dk1"/>
                </a:solidFill>
                <a:latin typeface="Quattrocento Sans"/>
                <a:ea typeface="Quattrocento Sans"/>
                <a:cs typeface="Quattrocento Sans"/>
                <a:sym typeface="Quattrocento Sans"/>
              </a:defRPr>
            </a:lvl4pPr>
            <a:lvl5pPr marL="0" marR="0" lvl="4" indent="0" algn="l" rtl="0">
              <a:spcBef>
                <a:spcPts val="0"/>
              </a:spcBef>
              <a:buNone/>
              <a:defRPr sz="1800">
                <a:solidFill>
                  <a:schemeClr val="dk1"/>
                </a:solidFill>
                <a:latin typeface="Quattrocento Sans"/>
                <a:ea typeface="Quattrocento Sans"/>
                <a:cs typeface="Quattrocento Sans"/>
                <a:sym typeface="Quattrocento Sans"/>
              </a:defRPr>
            </a:lvl5pPr>
            <a:lvl6pPr marL="0" marR="0" lvl="5" indent="0" algn="l" rtl="0">
              <a:spcBef>
                <a:spcPts val="0"/>
              </a:spcBef>
              <a:buNone/>
              <a:defRPr sz="1800">
                <a:solidFill>
                  <a:schemeClr val="dk1"/>
                </a:solidFill>
                <a:latin typeface="Quattrocento Sans"/>
                <a:ea typeface="Quattrocento Sans"/>
                <a:cs typeface="Quattrocento Sans"/>
                <a:sym typeface="Quattrocento Sans"/>
              </a:defRPr>
            </a:lvl6pPr>
            <a:lvl7pPr marL="0" marR="0" lvl="6" indent="0" algn="l" rtl="0">
              <a:spcBef>
                <a:spcPts val="0"/>
              </a:spcBef>
              <a:buNone/>
              <a:defRPr sz="1800">
                <a:solidFill>
                  <a:schemeClr val="dk1"/>
                </a:solidFill>
                <a:latin typeface="Quattrocento Sans"/>
                <a:ea typeface="Quattrocento Sans"/>
                <a:cs typeface="Quattrocento Sans"/>
                <a:sym typeface="Quattrocento Sans"/>
              </a:defRPr>
            </a:lvl7pPr>
            <a:lvl8pPr marL="0" marR="0" lvl="7" indent="0" algn="l" rtl="0">
              <a:spcBef>
                <a:spcPts val="0"/>
              </a:spcBef>
              <a:buNone/>
              <a:defRPr sz="1800">
                <a:solidFill>
                  <a:schemeClr val="dk1"/>
                </a:solidFill>
                <a:latin typeface="Quattrocento Sans"/>
                <a:ea typeface="Quattrocento Sans"/>
                <a:cs typeface="Quattrocento Sans"/>
                <a:sym typeface="Quattrocento Sans"/>
              </a:defRPr>
            </a:lvl8pPr>
            <a:lvl9pPr marL="0" marR="0" lvl="8" indent="0" algn="l" rtl="0">
              <a:spcBef>
                <a:spcPts val="0"/>
              </a:spcBef>
              <a:buNone/>
              <a:defRPr sz="1800">
                <a:solidFill>
                  <a:schemeClr val="dk1"/>
                </a:solidFill>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115506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249"/>
        <p:cNvGrpSpPr/>
        <p:nvPr/>
      </p:nvGrpSpPr>
      <p:grpSpPr>
        <a:xfrm>
          <a:off x="0" y="0"/>
          <a:ext cx="0" cy="0"/>
          <a:chOff x="0" y="0"/>
          <a:chExt cx="0" cy="0"/>
        </a:xfrm>
      </p:grpSpPr>
      <p:sp>
        <p:nvSpPr>
          <p:cNvPr id="1250" name="Google Shape;1250;p176"/>
          <p:cNvSpPr txBox="1">
            <a:spLocks noGrp="1"/>
          </p:cNvSpPr>
          <p:nvPr>
            <p:ph type="title"/>
          </p:nvPr>
        </p:nvSpPr>
        <p:spPr>
          <a:xfrm>
            <a:off x="839788"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51" name="Google Shape;1251;p176"/>
          <p:cNvSpPr txBox="1">
            <a:spLocks noGrp="1"/>
          </p:cNvSpPr>
          <p:nvPr>
            <p:ph type="body" idx="1"/>
          </p:nvPr>
        </p:nvSpPr>
        <p:spPr>
          <a:xfrm>
            <a:off x="839789" y="1681163"/>
            <a:ext cx="5157900" cy="823800"/>
          </a:xfrm>
          <a:prstGeom prst="rect">
            <a:avLst/>
          </a:prstGeom>
          <a:noFill/>
          <a:ln>
            <a:noFill/>
          </a:ln>
        </p:spPr>
        <p:txBody>
          <a:bodyPr spcFirstLastPara="1" wrap="square" lIns="91425" tIns="45700" rIns="91425" bIns="45700" anchor="b" anchorCtr="0">
            <a:normAutofit/>
          </a:bodyPr>
          <a:lstStyle>
            <a:lvl1pPr marL="457189" lvl="0" indent="-228594" algn="l" rtl="0">
              <a:lnSpc>
                <a:spcPct val="90000"/>
              </a:lnSpc>
              <a:spcBef>
                <a:spcPts val="1000"/>
              </a:spcBef>
              <a:spcAft>
                <a:spcPts val="0"/>
              </a:spcAft>
              <a:buClr>
                <a:schemeClr val="dk1"/>
              </a:buClr>
              <a:buSzPts val="2400"/>
              <a:buNone/>
              <a:defRPr sz="2400" b="1"/>
            </a:lvl1pPr>
            <a:lvl2pPr marL="914377" lvl="1" indent="-228594" algn="l" rtl="0">
              <a:lnSpc>
                <a:spcPct val="90000"/>
              </a:lnSpc>
              <a:spcBef>
                <a:spcPts val="500"/>
              </a:spcBef>
              <a:spcAft>
                <a:spcPts val="0"/>
              </a:spcAft>
              <a:buClr>
                <a:schemeClr val="dk1"/>
              </a:buClr>
              <a:buSzPts val="2000"/>
              <a:buNone/>
              <a:defRPr sz="2000" b="1"/>
            </a:lvl2pPr>
            <a:lvl3pPr marL="1371566" lvl="2" indent="-228594" algn="l" rtl="0">
              <a:lnSpc>
                <a:spcPct val="90000"/>
              </a:lnSpc>
              <a:spcBef>
                <a:spcPts val="500"/>
              </a:spcBef>
              <a:spcAft>
                <a:spcPts val="0"/>
              </a:spcAft>
              <a:buClr>
                <a:schemeClr val="dk1"/>
              </a:buClr>
              <a:buSzPts val="1800"/>
              <a:buNone/>
              <a:defRPr sz="1800" b="1"/>
            </a:lvl3pPr>
            <a:lvl4pPr marL="1828754" lvl="3" indent="-228594" algn="l" rtl="0">
              <a:lnSpc>
                <a:spcPct val="90000"/>
              </a:lnSpc>
              <a:spcBef>
                <a:spcPts val="500"/>
              </a:spcBef>
              <a:spcAft>
                <a:spcPts val="0"/>
              </a:spcAft>
              <a:buClr>
                <a:schemeClr val="dk1"/>
              </a:buClr>
              <a:buSzPts val="1600"/>
              <a:buNone/>
              <a:defRPr sz="1600" b="1"/>
            </a:lvl4pPr>
            <a:lvl5pPr marL="2285943" lvl="4" indent="-228594" algn="l" rtl="0">
              <a:lnSpc>
                <a:spcPct val="90000"/>
              </a:lnSpc>
              <a:spcBef>
                <a:spcPts val="500"/>
              </a:spcBef>
              <a:spcAft>
                <a:spcPts val="0"/>
              </a:spcAft>
              <a:buClr>
                <a:schemeClr val="dk1"/>
              </a:buClr>
              <a:buSzPts val="1600"/>
              <a:buNone/>
              <a:defRPr sz="1600" b="1"/>
            </a:lvl5pPr>
            <a:lvl6pPr marL="2743131" lvl="5" indent="-228594" algn="l" rtl="0">
              <a:lnSpc>
                <a:spcPct val="90000"/>
              </a:lnSpc>
              <a:spcBef>
                <a:spcPts val="500"/>
              </a:spcBef>
              <a:spcAft>
                <a:spcPts val="0"/>
              </a:spcAft>
              <a:buClr>
                <a:schemeClr val="dk1"/>
              </a:buClr>
              <a:buSzPts val="1600"/>
              <a:buNone/>
              <a:defRPr sz="1600" b="1"/>
            </a:lvl6pPr>
            <a:lvl7pPr marL="3200320" lvl="6" indent="-228594" algn="l" rtl="0">
              <a:lnSpc>
                <a:spcPct val="90000"/>
              </a:lnSpc>
              <a:spcBef>
                <a:spcPts val="500"/>
              </a:spcBef>
              <a:spcAft>
                <a:spcPts val="0"/>
              </a:spcAft>
              <a:buClr>
                <a:schemeClr val="dk1"/>
              </a:buClr>
              <a:buSzPts val="1600"/>
              <a:buNone/>
              <a:defRPr sz="1600" b="1"/>
            </a:lvl7pPr>
            <a:lvl8pPr marL="3657509" lvl="7" indent="-228594" algn="l" rtl="0">
              <a:lnSpc>
                <a:spcPct val="90000"/>
              </a:lnSpc>
              <a:spcBef>
                <a:spcPts val="500"/>
              </a:spcBef>
              <a:spcAft>
                <a:spcPts val="0"/>
              </a:spcAft>
              <a:buClr>
                <a:schemeClr val="dk1"/>
              </a:buClr>
              <a:buSzPts val="1600"/>
              <a:buNone/>
              <a:defRPr sz="1600" b="1"/>
            </a:lvl8pPr>
            <a:lvl9pPr marL="4114697" lvl="8" indent="-228594" algn="l" rtl="0">
              <a:lnSpc>
                <a:spcPct val="90000"/>
              </a:lnSpc>
              <a:spcBef>
                <a:spcPts val="500"/>
              </a:spcBef>
              <a:spcAft>
                <a:spcPts val="0"/>
              </a:spcAft>
              <a:buClr>
                <a:schemeClr val="dk1"/>
              </a:buClr>
              <a:buSzPts val="1600"/>
              <a:buNone/>
              <a:defRPr sz="1600" b="1"/>
            </a:lvl9pPr>
          </a:lstStyle>
          <a:p>
            <a:endParaRPr/>
          </a:p>
        </p:txBody>
      </p:sp>
      <p:sp>
        <p:nvSpPr>
          <p:cNvPr id="1252" name="Google Shape;1252;p176"/>
          <p:cNvSpPr txBox="1">
            <a:spLocks noGrp="1"/>
          </p:cNvSpPr>
          <p:nvPr>
            <p:ph type="body" idx="2"/>
          </p:nvPr>
        </p:nvSpPr>
        <p:spPr>
          <a:xfrm>
            <a:off x="839789" y="2505075"/>
            <a:ext cx="5157900" cy="35475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sp>
        <p:nvSpPr>
          <p:cNvPr id="1253" name="Google Shape;1253;p176"/>
          <p:cNvSpPr txBox="1">
            <a:spLocks noGrp="1"/>
          </p:cNvSpPr>
          <p:nvPr>
            <p:ph type="body" idx="3"/>
          </p:nvPr>
        </p:nvSpPr>
        <p:spPr>
          <a:xfrm>
            <a:off x="6172201" y="1681163"/>
            <a:ext cx="5183100" cy="823800"/>
          </a:xfrm>
          <a:prstGeom prst="rect">
            <a:avLst/>
          </a:prstGeom>
          <a:noFill/>
          <a:ln>
            <a:noFill/>
          </a:ln>
        </p:spPr>
        <p:txBody>
          <a:bodyPr spcFirstLastPara="1" wrap="square" lIns="91425" tIns="45700" rIns="91425" bIns="45700" anchor="b" anchorCtr="0">
            <a:normAutofit/>
          </a:bodyPr>
          <a:lstStyle>
            <a:lvl1pPr marL="457189" lvl="0" indent="-228594" algn="l" rtl="0">
              <a:lnSpc>
                <a:spcPct val="90000"/>
              </a:lnSpc>
              <a:spcBef>
                <a:spcPts val="1000"/>
              </a:spcBef>
              <a:spcAft>
                <a:spcPts val="0"/>
              </a:spcAft>
              <a:buClr>
                <a:schemeClr val="dk1"/>
              </a:buClr>
              <a:buSzPts val="2400"/>
              <a:buNone/>
              <a:defRPr sz="2400" b="1"/>
            </a:lvl1pPr>
            <a:lvl2pPr marL="914377" lvl="1" indent="-228594" algn="l" rtl="0">
              <a:lnSpc>
                <a:spcPct val="90000"/>
              </a:lnSpc>
              <a:spcBef>
                <a:spcPts val="500"/>
              </a:spcBef>
              <a:spcAft>
                <a:spcPts val="0"/>
              </a:spcAft>
              <a:buClr>
                <a:schemeClr val="dk1"/>
              </a:buClr>
              <a:buSzPts val="2000"/>
              <a:buNone/>
              <a:defRPr sz="2000" b="1"/>
            </a:lvl2pPr>
            <a:lvl3pPr marL="1371566" lvl="2" indent="-228594" algn="l" rtl="0">
              <a:lnSpc>
                <a:spcPct val="90000"/>
              </a:lnSpc>
              <a:spcBef>
                <a:spcPts val="500"/>
              </a:spcBef>
              <a:spcAft>
                <a:spcPts val="0"/>
              </a:spcAft>
              <a:buClr>
                <a:schemeClr val="dk1"/>
              </a:buClr>
              <a:buSzPts val="1800"/>
              <a:buNone/>
              <a:defRPr sz="1800" b="1"/>
            </a:lvl3pPr>
            <a:lvl4pPr marL="1828754" lvl="3" indent="-228594" algn="l" rtl="0">
              <a:lnSpc>
                <a:spcPct val="90000"/>
              </a:lnSpc>
              <a:spcBef>
                <a:spcPts val="500"/>
              </a:spcBef>
              <a:spcAft>
                <a:spcPts val="0"/>
              </a:spcAft>
              <a:buClr>
                <a:schemeClr val="dk1"/>
              </a:buClr>
              <a:buSzPts val="1600"/>
              <a:buNone/>
              <a:defRPr sz="1600" b="1"/>
            </a:lvl4pPr>
            <a:lvl5pPr marL="2285943" lvl="4" indent="-228594" algn="l" rtl="0">
              <a:lnSpc>
                <a:spcPct val="90000"/>
              </a:lnSpc>
              <a:spcBef>
                <a:spcPts val="500"/>
              </a:spcBef>
              <a:spcAft>
                <a:spcPts val="0"/>
              </a:spcAft>
              <a:buClr>
                <a:schemeClr val="dk1"/>
              </a:buClr>
              <a:buSzPts val="1600"/>
              <a:buNone/>
              <a:defRPr sz="1600" b="1"/>
            </a:lvl5pPr>
            <a:lvl6pPr marL="2743131" lvl="5" indent="-228594" algn="l" rtl="0">
              <a:lnSpc>
                <a:spcPct val="90000"/>
              </a:lnSpc>
              <a:spcBef>
                <a:spcPts val="500"/>
              </a:spcBef>
              <a:spcAft>
                <a:spcPts val="0"/>
              </a:spcAft>
              <a:buClr>
                <a:schemeClr val="dk1"/>
              </a:buClr>
              <a:buSzPts val="1600"/>
              <a:buNone/>
              <a:defRPr sz="1600" b="1"/>
            </a:lvl6pPr>
            <a:lvl7pPr marL="3200320" lvl="6" indent="-228594" algn="l" rtl="0">
              <a:lnSpc>
                <a:spcPct val="90000"/>
              </a:lnSpc>
              <a:spcBef>
                <a:spcPts val="500"/>
              </a:spcBef>
              <a:spcAft>
                <a:spcPts val="0"/>
              </a:spcAft>
              <a:buClr>
                <a:schemeClr val="dk1"/>
              </a:buClr>
              <a:buSzPts val="1600"/>
              <a:buNone/>
              <a:defRPr sz="1600" b="1"/>
            </a:lvl7pPr>
            <a:lvl8pPr marL="3657509" lvl="7" indent="-228594" algn="l" rtl="0">
              <a:lnSpc>
                <a:spcPct val="90000"/>
              </a:lnSpc>
              <a:spcBef>
                <a:spcPts val="500"/>
              </a:spcBef>
              <a:spcAft>
                <a:spcPts val="0"/>
              </a:spcAft>
              <a:buClr>
                <a:schemeClr val="dk1"/>
              </a:buClr>
              <a:buSzPts val="1600"/>
              <a:buNone/>
              <a:defRPr sz="1600" b="1"/>
            </a:lvl8pPr>
            <a:lvl9pPr marL="4114697" lvl="8" indent="-228594" algn="l" rtl="0">
              <a:lnSpc>
                <a:spcPct val="90000"/>
              </a:lnSpc>
              <a:spcBef>
                <a:spcPts val="500"/>
              </a:spcBef>
              <a:spcAft>
                <a:spcPts val="0"/>
              </a:spcAft>
              <a:buClr>
                <a:schemeClr val="dk1"/>
              </a:buClr>
              <a:buSzPts val="1600"/>
              <a:buNone/>
              <a:defRPr sz="1600" b="1"/>
            </a:lvl9pPr>
          </a:lstStyle>
          <a:p>
            <a:endParaRPr/>
          </a:p>
        </p:txBody>
      </p:sp>
      <p:sp>
        <p:nvSpPr>
          <p:cNvPr id="1254" name="Google Shape;1254;p176"/>
          <p:cNvSpPr txBox="1">
            <a:spLocks noGrp="1"/>
          </p:cNvSpPr>
          <p:nvPr>
            <p:ph type="body" idx="4"/>
          </p:nvPr>
        </p:nvSpPr>
        <p:spPr>
          <a:xfrm>
            <a:off x="6172201" y="2505075"/>
            <a:ext cx="5183100" cy="35475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pic>
        <p:nvPicPr>
          <p:cNvPr id="1255" name="Google Shape;1255;p176"/>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1256" name="Google Shape;1256;p176"/>
          <p:cNvSpPr txBox="1">
            <a:spLocks noGrp="1"/>
          </p:cNvSpPr>
          <p:nvPr>
            <p:ph type="dt" idx="10"/>
          </p:nvPr>
        </p:nvSpPr>
        <p:spPr>
          <a:xfrm>
            <a:off x="4633988" y="6234543"/>
            <a:ext cx="2743200" cy="3651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57" name="Google Shape;1257;p176"/>
          <p:cNvSpPr txBox="1">
            <a:spLocks noGrp="1"/>
          </p:cNvSpPr>
          <p:nvPr>
            <p:ph type="sldNum" idx="12"/>
          </p:nvPr>
        </p:nvSpPr>
        <p:spPr>
          <a:xfrm>
            <a:off x="8610600" y="6234543"/>
            <a:ext cx="27432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Quattrocento Sans"/>
                <a:ea typeface="Quattrocento Sans"/>
                <a:cs typeface="Quattrocento Sans"/>
                <a:sym typeface="Quattrocento Sans"/>
              </a:defRPr>
            </a:lvl1pPr>
            <a:lvl2pPr marL="0" marR="0" lvl="1" indent="0" algn="l" rtl="0">
              <a:spcBef>
                <a:spcPts val="0"/>
              </a:spcBef>
              <a:buNone/>
              <a:defRPr sz="1800">
                <a:solidFill>
                  <a:schemeClr val="dk1"/>
                </a:solidFill>
                <a:latin typeface="Quattrocento Sans"/>
                <a:ea typeface="Quattrocento Sans"/>
                <a:cs typeface="Quattrocento Sans"/>
                <a:sym typeface="Quattrocento Sans"/>
              </a:defRPr>
            </a:lvl2pPr>
            <a:lvl3pPr marL="0" marR="0" lvl="2" indent="0" algn="l" rtl="0">
              <a:spcBef>
                <a:spcPts val="0"/>
              </a:spcBef>
              <a:buNone/>
              <a:defRPr sz="1800">
                <a:solidFill>
                  <a:schemeClr val="dk1"/>
                </a:solidFill>
                <a:latin typeface="Quattrocento Sans"/>
                <a:ea typeface="Quattrocento Sans"/>
                <a:cs typeface="Quattrocento Sans"/>
                <a:sym typeface="Quattrocento Sans"/>
              </a:defRPr>
            </a:lvl3pPr>
            <a:lvl4pPr marL="0" marR="0" lvl="3" indent="0" algn="l" rtl="0">
              <a:spcBef>
                <a:spcPts val="0"/>
              </a:spcBef>
              <a:buNone/>
              <a:defRPr sz="1800">
                <a:solidFill>
                  <a:schemeClr val="dk1"/>
                </a:solidFill>
                <a:latin typeface="Quattrocento Sans"/>
                <a:ea typeface="Quattrocento Sans"/>
                <a:cs typeface="Quattrocento Sans"/>
                <a:sym typeface="Quattrocento Sans"/>
              </a:defRPr>
            </a:lvl4pPr>
            <a:lvl5pPr marL="0" marR="0" lvl="4" indent="0" algn="l" rtl="0">
              <a:spcBef>
                <a:spcPts val="0"/>
              </a:spcBef>
              <a:buNone/>
              <a:defRPr sz="1800">
                <a:solidFill>
                  <a:schemeClr val="dk1"/>
                </a:solidFill>
                <a:latin typeface="Quattrocento Sans"/>
                <a:ea typeface="Quattrocento Sans"/>
                <a:cs typeface="Quattrocento Sans"/>
                <a:sym typeface="Quattrocento Sans"/>
              </a:defRPr>
            </a:lvl5pPr>
            <a:lvl6pPr marL="0" marR="0" lvl="5" indent="0" algn="l" rtl="0">
              <a:spcBef>
                <a:spcPts val="0"/>
              </a:spcBef>
              <a:buNone/>
              <a:defRPr sz="1800">
                <a:solidFill>
                  <a:schemeClr val="dk1"/>
                </a:solidFill>
                <a:latin typeface="Quattrocento Sans"/>
                <a:ea typeface="Quattrocento Sans"/>
                <a:cs typeface="Quattrocento Sans"/>
                <a:sym typeface="Quattrocento Sans"/>
              </a:defRPr>
            </a:lvl6pPr>
            <a:lvl7pPr marL="0" marR="0" lvl="6" indent="0" algn="l" rtl="0">
              <a:spcBef>
                <a:spcPts val="0"/>
              </a:spcBef>
              <a:buNone/>
              <a:defRPr sz="1800">
                <a:solidFill>
                  <a:schemeClr val="dk1"/>
                </a:solidFill>
                <a:latin typeface="Quattrocento Sans"/>
                <a:ea typeface="Quattrocento Sans"/>
                <a:cs typeface="Quattrocento Sans"/>
                <a:sym typeface="Quattrocento Sans"/>
              </a:defRPr>
            </a:lvl7pPr>
            <a:lvl8pPr marL="0" marR="0" lvl="7" indent="0" algn="l" rtl="0">
              <a:spcBef>
                <a:spcPts val="0"/>
              </a:spcBef>
              <a:buNone/>
              <a:defRPr sz="1800">
                <a:solidFill>
                  <a:schemeClr val="dk1"/>
                </a:solidFill>
                <a:latin typeface="Quattrocento Sans"/>
                <a:ea typeface="Quattrocento Sans"/>
                <a:cs typeface="Quattrocento Sans"/>
                <a:sym typeface="Quattrocento Sans"/>
              </a:defRPr>
            </a:lvl8pPr>
            <a:lvl9pPr marL="0" marR="0" lvl="8" indent="0" algn="l" rtl="0">
              <a:spcBef>
                <a:spcPts val="0"/>
              </a:spcBef>
              <a:buNone/>
              <a:defRPr sz="1800">
                <a:solidFill>
                  <a:schemeClr val="dk1"/>
                </a:solidFill>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8585047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58"/>
        <p:cNvGrpSpPr/>
        <p:nvPr/>
      </p:nvGrpSpPr>
      <p:grpSpPr>
        <a:xfrm>
          <a:off x="0" y="0"/>
          <a:ext cx="0" cy="0"/>
          <a:chOff x="0" y="0"/>
          <a:chExt cx="0" cy="0"/>
        </a:xfrm>
      </p:grpSpPr>
      <p:pic>
        <p:nvPicPr>
          <p:cNvPr id="1259" name="Google Shape;1259;p177"/>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1260" name="Google Shape;1260;p177"/>
          <p:cNvSpPr txBox="1">
            <a:spLocks noGrp="1"/>
          </p:cNvSpPr>
          <p:nvPr>
            <p:ph type="dt" idx="10"/>
          </p:nvPr>
        </p:nvSpPr>
        <p:spPr>
          <a:xfrm>
            <a:off x="4633988" y="6234543"/>
            <a:ext cx="2743200" cy="3651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61" name="Google Shape;1261;p177"/>
          <p:cNvSpPr txBox="1">
            <a:spLocks noGrp="1"/>
          </p:cNvSpPr>
          <p:nvPr>
            <p:ph type="sldNum" idx="12"/>
          </p:nvPr>
        </p:nvSpPr>
        <p:spPr>
          <a:xfrm>
            <a:off x="8610600" y="6234543"/>
            <a:ext cx="27432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a:solidFill>
                  <a:schemeClr val="dk1"/>
                </a:solidFill>
                <a:latin typeface="Quattrocento Sans"/>
                <a:ea typeface="Quattrocento Sans"/>
                <a:cs typeface="Quattrocento Sans"/>
                <a:sym typeface="Quattrocento Sans"/>
              </a:defRPr>
            </a:lvl1pPr>
            <a:lvl2pPr marL="0" marR="0" lvl="1" indent="0" algn="r" rtl="0">
              <a:spcBef>
                <a:spcPts val="0"/>
              </a:spcBef>
              <a:buNone/>
              <a:defRPr sz="1800">
                <a:solidFill>
                  <a:schemeClr val="dk1"/>
                </a:solidFill>
                <a:latin typeface="Quattrocento Sans"/>
                <a:ea typeface="Quattrocento Sans"/>
                <a:cs typeface="Quattrocento Sans"/>
                <a:sym typeface="Quattrocento Sans"/>
              </a:defRPr>
            </a:lvl2pPr>
            <a:lvl3pPr marL="0" marR="0" lvl="2" indent="0" algn="r" rtl="0">
              <a:spcBef>
                <a:spcPts val="0"/>
              </a:spcBef>
              <a:buNone/>
              <a:defRPr sz="1800">
                <a:solidFill>
                  <a:schemeClr val="dk1"/>
                </a:solidFill>
                <a:latin typeface="Quattrocento Sans"/>
                <a:ea typeface="Quattrocento Sans"/>
                <a:cs typeface="Quattrocento Sans"/>
                <a:sym typeface="Quattrocento Sans"/>
              </a:defRPr>
            </a:lvl3pPr>
            <a:lvl4pPr marL="0" marR="0" lvl="3" indent="0" algn="r" rtl="0">
              <a:spcBef>
                <a:spcPts val="0"/>
              </a:spcBef>
              <a:buNone/>
              <a:defRPr sz="1800">
                <a:solidFill>
                  <a:schemeClr val="dk1"/>
                </a:solidFill>
                <a:latin typeface="Quattrocento Sans"/>
                <a:ea typeface="Quattrocento Sans"/>
                <a:cs typeface="Quattrocento Sans"/>
                <a:sym typeface="Quattrocento Sans"/>
              </a:defRPr>
            </a:lvl4pPr>
            <a:lvl5pPr marL="0" marR="0" lvl="4" indent="0" algn="r" rtl="0">
              <a:spcBef>
                <a:spcPts val="0"/>
              </a:spcBef>
              <a:buNone/>
              <a:defRPr sz="1800">
                <a:solidFill>
                  <a:schemeClr val="dk1"/>
                </a:solidFill>
                <a:latin typeface="Quattrocento Sans"/>
                <a:ea typeface="Quattrocento Sans"/>
                <a:cs typeface="Quattrocento Sans"/>
                <a:sym typeface="Quattrocento Sans"/>
              </a:defRPr>
            </a:lvl5pPr>
            <a:lvl6pPr marL="0" marR="0" lvl="5" indent="0" algn="r" rtl="0">
              <a:spcBef>
                <a:spcPts val="0"/>
              </a:spcBef>
              <a:buNone/>
              <a:defRPr sz="1800">
                <a:solidFill>
                  <a:schemeClr val="dk1"/>
                </a:solidFill>
                <a:latin typeface="Quattrocento Sans"/>
                <a:ea typeface="Quattrocento Sans"/>
                <a:cs typeface="Quattrocento Sans"/>
                <a:sym typeface="Quattrocento Sans"/>
              </a:defRPr>
            </a:lvl6pPr>
            <a:lvl7pPr marL="0" marR="0" lvl="6" indent="0" algn="r" rtl="0">
              <a:spcBef>
                <a:spcPts val="0"/>
              </a:spcBef>
              <a:buNone/>
              <a:defRPr sz="1800">
                <a:solidFill>
                  <a:schemeClr val="dk1"/>
                </a:solidFill>
                <a:latin typeface="Quattrocento Sans"/>
                <a:ea typeface="Quattrocento Sans"/>
                <a:cs typeface="Quattrocento Sans"/>
                <a:sym typeface="Quattrocento Sans"/>
              </a:defRPr>
            </a:lvl7pPr>
            <a:lvl8pPr marL="0" marR="0" lvl="7" indent="0" algn="r" rtl="0">
              <a:spcBef>
                <a:spcPts val="0"/>
              </a:spcBef>
              <a:buNone/>
              <a:defRPr sz="1800">
                <a:solidFill>
                  <a:schemeClr val="dk1"/>
                </a:solidFill>
                <a:latin typeface="Quattrocento Sans"/>
                <a:ea typeface="Quattrocento Sans"/>
                <a:cs typeface="Quattrocento Sans"/>
                <a:sym typeface="Quattrocento Sans"/>
              </a:defRPr>
            </a:lvl8pPr>
            <a:lvl9pPr marL="0" marR="0" lvl="8" indent="0" algn="r" rtl="0">
              <a:spcBef>
                <a:spcPts val="0"/>
              </a:spcBef>
              <a:buNone/>
              <a:defRPr sz="1800">
                <a:solidFill>
                  <a:schemeClr val="dk1"/>
                </a:solidFill>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3068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8090204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1_CreativeCommonsNotice">
  <p:cSld name="1_CreativeCommonsNotice">
    <p:spTree>
      <p:nvGrpSpPr>
        <p:cNvPr id="1" name="Shape 1262"/>
        <p:cNvGrpSpPr/>
        <p:nvPr/>
      </p:nvGrpSpPr>
      <p:grpSpPr>
        <a:xfrm>
          <a:off x="0" y="0"/>
          <a:ext cx="0" cy="0"/>
          <a:chOff x="0" y="0"/>
          <a:chExt cx="0" cy="0"/>
        </a:xfrm>
      </p:grpSpPr>
      <p:pic>
        <p:nvPicPr>
          <p:cNvPr id="1263" name="Google Shape;1263;p178"/>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1264" name="Google Shape;1264;p178"/>
          <p:cNvSpPr txBox="1">
            <a:spLocks noGrp="1"/>
          </p:cNvSpPr>
          <p:nvPr>
            <p:ph type="dt" idx="10"/>
          </p:nvPr>
        </p:nvSpPr>
        <p:spPr>
          <a:xfrm>
            <a:off x="4633988" y="6234543"/>
            <a:ext cx="2743200" cy="3651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65" name="Google Shape;1265;p178"/>
          <p:cNvSpPr txBox="1">
            <a:spLocks noGrp="1"/>
          </p:cNvSpPr>
          <p:nvPr>
            <p:ph type="sldNum" idx="12"/>
          </p:nvPr>
        </p:nvSpPr>
        <p:spPr>
          <a:xfrm>
            <a:off x="8610600" y="6234543"/>
            <a:ext cx="27432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a:solidFill>
                  <a:schemeClr val="dk1"/>
                </a:solidFill>
                <a:latin typeface="Quattrocento Sans"/>
                <a:ea typeface="Quattrocento Sans"/>
                <a:cs typeface="Quattrocento Sans"/>
                <a:sym typeface="Quattrocento Sans"/>
              </a:defRPr>
            </a:lvl1pPr>
            <a:lvl2pPr marL="0" marR="0" lvl="1" indent="0" algn="r" rtl="0">
              <a:spcBef>
                <a:spcPts val="0"/>
              </a:spcBef>
              <a:buNone/>
              <a:defRPr sz="1800">
                <a:solidFill>
                  <a:schemeClr val="dk1"/>
                </a:solidFill>
                <a:latin typeface="Quattrocento Sans"/>
                <a:ea typeface="Quattrocento Sans"/>
                <a:cs typeface="Quattrocento Sans"/>
                <a:sym typeface="Quattrocento Sans"/>
              </a:defRPr>
            </a:lvl2pPr>
            <a:lvl3pPr marL="0" marR="0" lvl="2" indent="0" algn="r" rtl="0">
              <a:spcBef>
                <a:spcPts val="0"/>
              </a:spcBef>
              <a:buNone/>
              <a:defRPr sz="1800">
                <a:solidFill>
                  <a:schemeClr val="dk1"/>
                </a:solidFill>
                <a:latin typeface="Quattrocento Sans"/>
                <a:ea typeface="Quattrocento Sans"/>
                <a:cs typeface="Quattrocento Sans"/>
                <a:sym typeface="Quattrocento Sans"/>
              </a:defRPr>
            </a:lvl3pPr>
            <a:lvl4pPr marL="0" marR="0" lvl="3" indent="0" algn="r" rtl="0">
              <a:spcBef>
                <a:spcPts val="0"/>
              </a:spcBef>
              <a:buNone/>
              <a:defRPr sz="1800">
                <a:solidFill>
                  <a:schemeClr val="dk1"/>
                </a:solidFill>
                <a:latin typeface="Quattrocento Sans"/>
                <a:ea typeface="Quattrocento Sans"/>
                <a:cs typeface="Quattrocento Sans"/>
                <a:sym typeface="Quattrocento Sans"/>
              </a:defRPr>
            </a:lvl4pPr>
            <a:lvl5pPr marL="0" marR="0" lvl="4" indent="0" algn="r" rtl="0">
              <a:spcBef>
                <a:spcPts val="0"/>
              </a:spcBef>
              <a:buNone/>
              <a:defRPr sz="1800">
                <a:solidFill>
                  <a:schemeClr val="dk1"/>
                </a:solidFill>
                <a:latin typeface="Quattrocento Sans"/>
                <a:ea typeface="Quattrocento Sans"/>
                <a:cs typeface="Quattrocento Sans"/>
                <a:sym typeface="Quattrocento Sans"/>
              </a:defRPr>
            </a:lvl5pPr>
            <a:lvl6pPr marL="0" marR="0" lvl="5" indent="0" algn="r" rtl="0">
              <a:spcBef>
                <a:spcPts val="0"/>
              </a:spcBef>
              <a:buNone/>
              <a:defRPr sz="1800">
                <a:solidFill>
                  <a:schemeClr val="dk1"/>
                </a:solidFill>
                <a:latin typeface="Quattrocento Sans"/>
                <a:ea typeface="Quattrocento Sans"/>
                <a:cs typeface="Quattrocento Sans"/>
                <a:sym typeface="Quattrocento Sans"/>
              </a:defRPr>
            </a:lvl6pPr>
            <a:lvl7pPr marL="0" marR="0" lvl="6" indent="0" algn="r" rtl="0">
              <a:spcBef>
                <a:spcPts val="0"/>
              </a:spcBef>
              <a:buNone/>
              <a:defRPr sz="1800">
                <a:solidFill>
                  <a:schemeClr val="dk1"/>
                </a:solidFill>
                <a:latin typeface="Quattrocento Sans"/>
                <a:ea typeface="Quattrocento Sans"/>
                <a:cs typeface="Quattrocento Sans"/>
                <a:sym typeface="Quattrocento Sans"/>
              </a:defRPr>
            </a:lvl7pPr>
            <a:lvl8pPr marL="0" marR="0" lvl="7" indent="0" algn="r" rtl="0">
              <a:spcBef>
                <a:spcPts val="0"/>
              </a:spcBef>
              <a:buNone/>
              <a:defRPr sz="1800">
                <a:solidFill>
                  <a:schemeClr val="dk1"/>
                </a:solidFill>
                <a:latin typeface="Quattrocento Sans"/>
                <a:ea typeface="Quattrocento Sans"/>
                <a:cs typeface="Quattrocento Sans"/>
                <a:sym typeface="Quattrocento Sans"/>
              </a:defRPr>
            </a:lvl8pPr>
            <a:lvl9pPr marL="0" marR="0" lvl="8" indent="0" algn="r" rtl="0">
              <a:spcBef>
                <a:spcPts val="0"/>
              </a:spcBef>
              <a:buNone/>
              <a:defRPr sz="1800">
                <a:solidFill>
                  <a:schemeClr val="dk1"/>
                </a:solidFill>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pic>
        <p:nvPicPr>
          <p:cNvPr id="1266" name="Google Shape;1266;p178" descr="CreativeCommons logo&#10;&#10;http://mirrors.creativecommons.org/presskit/buttons/88x31/png/by.png" title="CC Logo "/>
          <p:cNvPicPr preferRelativeResize="0"/>
          <p:nvPr/>
        </p:nvPicPr>
        <p:blipFill rotWithShape="1">
          <a:blip r:embed="rId3">
            <a:alphaModFix/>
          </a:blip>
          <a:srcRect/>
          <a:stretch/>
        </p:blipFill>
        <p:spPr>
          <a:xfrm>
            <a:off x="872709" y="2402616"/>
            <a:ext cx="1124177" cy="393323"/>
          </a:xfrm>
          <a:prstGeom prst="rect">
            <a:avLst/>
          </a:prstGeom>
          <a:noFill/>
          <a:ln>
            <a:noFill/>
          </a:ln>
        </p:spPr>
      </p:pic>
      <p:sp>
        <p:nvSpPr>
          <p:cNvPr id="1267" name="Google Shape;1267;p178"/>
          <p:cNvSpPr txBox="1"/>
          <p:nvPr/>
        </p:nvSpPr>
        <p:spPr>
          <a:xfrm>
            <a:off x="2284709" y="2276111"/>
            <a:ext cx="9205800"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Quattrocento Sans"/>
              <a:buNone/>
            </a:pPr>
            <a:r>
              <a:rPr lang="en-US" sz="1800">
                <a:solidFill>
                  <a:schemeClr val="dk1"/>
                </a:solidFill>
                <a:latin typeface="Quattrocento Sans"/>
                <a:ea typeface="Quattrocento Sans"/>
                <a:cs typeface="Quattrocento Sans"/>
                <a:sym typeface="Quattrocento Sans"/>
              </a:rPr>
              <a:t>Except where otherwise noted, this work by the </a:t>
            </a:r>
            <a:r>
              <a:rPr lang="en-US" sz="1800" u="sng">
                <a:solidFill>
                  <a:schemeClr val="dk1"/>
                </a:solidFill>
                <a:latin typeface="Quattrocento Sans"/>
                <a:ea typeface="Quattrocento Sans"/>
                <a:cs typeface="Quattrocento Sans"/>
                <a:sym typeface="Quattrocento Sans"/>
                <a:hlinkClick r:id="rId4">
                  <a:extLst>
                    <a:ext uri="{A12FA001-AC4F-418D-AE19-62706E023703}">
                      <ahyp:hlinkClr xmlns:ahyp="http://schemas.microsoft.com/office/drawing/2018/hyperlinkcolor" val="tx"/>
                    </a:ext>
                  </a:extLst>
                </a:hlinkClick>
              </a:rPr>
              <a:t>Office of Superintendent of Public Instruction </a:t>
            </a:r>
            <a:r>
              <a:rPr lang="en-US" sz="1800">
                <a:solidFill>
                  <a:schemeClr val="dk1"/>
                </a:solidFill>
                <a:latin typeface="Quattrocento Sans"/>
                <a:ea typeface="Quattrocento Sans"/>
                <a:cs typeface="Quattrocento Sans"/>
                <a:sym typeface="Quattrocento Sans"/>
              </a:rPr>
              <a:t>is licensed under a </a:t>
            </a:r>
            <a:r>
              <a:rPr lang="en-US" sz="1800" u="sng">
                <a:solidFill>
                  <a:schemeClr val="dk1"/>
                </a:solidFill>
                <a:latin typeface="Quattrocento Sans"/>
                <a:ea typeface="Quattrocento Sans"/>
                <a:cs typeface="Quattrocento Sans"/>
                <a:sym typeface="Quattrocento Sans"/>
                <a:hlinkClick r:id="rId5">
                  <a:extLst>
                    <a:ext uri="{A12FA001-AC4F-418D-AE19-62706E023703}">
                      <ahyp:hlinkClr xmlns:ahyp="http://schemas.microsoft.com/office/drawing/2018/hyperlinkcolor" val="tx"/>
                    </a:ext>
                  </a:extLst>
                </a:hlinkClick>
              </a:rPr>
              <a:t>Creative Commons 4.0 International License</a:t>
            </a:r>
            <a:r>
              <a:rPr lang="en-US" sz="1800">
                <a:solidFill>
                  <a:schemeClr val="dk1"/>
                </a:solidFill>
                <a:latin typeface="Quattrocento Sans"/>
                <a:ea typeface="Quattrocento Sans"/>
                <a:cs typeface="Quattrocento Sans"/>
                <a:sym typeface="Quattrocento Sans"/>
              </a:rPr>
              <a:t>.</a:t>
            </a:r>
            <a:endParaRPr sz="1400"/>
          </a:p>
        </p:txBody>
      </p:sp>
      <p:sp>
        <p:nvSpPr>
          <p:cNvPr id="1268" name="Google Shape;1268;p178"/>
          <p:cNvSpPr txBox="1"/>
          <p:nvPr/>
        </p:nvSpPr>
        <p:spPr>
          <a:xfrm>
            <a:off x="765042" y="666572"/>
            <a:ext cx="10481100"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Quattrocento Sans"/>
                <a:ea typeface="Quattrocento Sans"/>
                <a:cs typeface="Quattrocento Sans"/>
                <a:sym typeface="Quattrocento Sans"/>
              </a:rPr>
              <a:t>Creative Commons</a:t>
            </a:r>
            <a:endParaRPr sz="1400"/>
          </a:p>
        </p:txBody>
      </p:sp>
    </p:spTree>
    <p:extLst>
      <p:ext uri="{BB962C8B-B14F-4D97-AF65-F5344CB8AC3E}">
        <p14:creationId xmlns:p14="http://schemas.microsoft.com/office/powerpoint/2010/main" val="29873781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1_SocialMedia">
  <p:cSld name="1_SocialMedia">
    <p:spTree>
      <p:nvGrpSpPr>
        <p:cNvPr id="1" name="Shape 1269"/>
        <p:cNvGrpSpPr/>
        <p:nvPr/>
      </p:nvGrpSpPr>
      <p:grpSpPr>
        <a:xfrm>
          <a:off x="0" y="0"/>
          <a:ext cx="0" cy="0"/>
          <a:chOff x="0" y="0"/>
          <a:chExt cx="0" cy="0"/>
        </a:xfrm>
      </p:grpSpPr>
      <p:pic>
        <p:nvPicPr>
          <p:cNvPr id="1270" name="Google Shape;1270;p179"/>
          <p:cNvPicPr preferRelativeResize="0"/>
          <p:nvPr/>
        </p:nvPicPr>
        <p:blipFill rotWithShape="1">
          <a:blip r:embed="rId2">
            <a:alphaModFix/>
          </a:blip>
          <a:srcRect/>
          <a:stretch/>
        </p:blipFill>
        <p:spPr>
          <a:xfrm>
            <a:off x="1931781" y="833186"/>
            <a:ext cx="7738479" cy="1294719"/>
          </a:xfrm>
          <a:prstGeom prst="rect">
            <a:avLst/>
          </a:prstGeom>
          <a:noFill/>
          <a:ln>
            <a:noFill/>
          </a:ln>
        </p:spPr>
      </p:pic>
      <p:sp>
        <p:nvSpPr>
          <p:cNvPr id="1271" name="Google Shape;1271;p179"/>
          <p:cNvSpPr txBox="1"/>
          <p:nvPr/>
        </p:nvSpPr>
        <p:spPr>
          <a:xfrm>
            <a:off x="1837347" y="2290274"/>
            <a:ext cx="80160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0" i="1">
                <a:solidFill>
                  <a:schemeClr val="dk1"/>
                </a:solidFill>
                <a:latin typeface="Quattrocento Sans"/>
                <a:ea typeface="Quattrocento Sans"/>
                <a:cs typeface="Quattrocento Sans"/>
                <a:sym typeface="Quattrocento Sans"/>
              </a:rPr>
              <a:t>Connect with us!</a:t>
            </a:r>
            <a:endParaRPr sz="1400"/>
          </a:p>
        </p:txBody>
      </p:sp>
      <p:sp>
        <p:nvSpPr>
          <p:cNvPr id="1272" name="Google Shape;1272;p179"/>
          <p:cNvSpPr/>
          <p:nvPr/>
        </p:nvSpPr>
        <p:spPr>
          <a:xfrm>
            <a:off x="0" y="3247403"/>
            <a:ext cx="12192000" cy="3610500"/>
          </a:xfrm>
          <a:prstGeom prst="rect">
            <a:avLst/>
          </a:prstGeom>
          <a:solidFill>
            <a:schemeClr val="accent1"/>
          </a:solidFill>
          <a:ln w="12700" cap="flat" cmpd="sng">
            <a:solidFill>
              <a:srgbClr val="B7902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Quattrocento Sans"/>
              <a:ea typeface="Quattrocento Sans"/>
              <a:cs typeface="Quattrocento Sans"/>
              <a:sym typeface="Quattrocento Sans"/>
            </a:endParaRPr>
          </a:p>
        </p:txBody>
      </p:sp>
      <p:pic>
        <p:nvPicPr>
          <p:cNvPr id="1273" name="Google Shape;1273;p179"/>
          <p:cNvPicPr preferRelativeResize="0"/>
          <p:nvPr/>
        </p:nvPicPr>
        <p:blipFill rotWithShape="1">
          <a:blip r:embed="rId3">
            <a:alphaModFix/>
          </a:blip>
          <a:srcRect/>
          <a:stretch/>
        </p:blipFill>
        <p:spPr>
          <a:xfrm>
            <a:off x="6461514" y="3784875"/>
            <a:ext cx="553212" cy="553212"/>
          </a:xfrm>
          <a:prstGeom prst="rect">
            <a:avLst/>
          </a:prstGeom>
          <a:noFill/>
          <a:ln>
            <a:noFill/>
          </a:ln>
        </p:spPr>
      </p:pic>
      <p:pic>
        <p:nvPicPr>
          <p:cNvPr id="1274" name="Google Shape;1274;p179"/>
          <p:cNvPicPr preferRelativeResize="0"/>
          <p:nvPr/>
        </p:nvPicPr>
        <p:blipFill rotWithShape="1">
          <a:blip r:embed="rId4">
            <a:alphaModFix/>
          </a:blip>
          <a:srcRect/>
          <a:stretch/>
        </p:blipFill>
        <p:spPr>
          <a:xfrm>
            <a:off x="1914910" y="3815951"/>
            <a:ext cx="553212" cy="539719"/>
          </a:xfrm>
          <a:prstGeom prst="rect">
            <a:avLst/>
          </a:prstGeom>
          <a:noFill/>
          <a:ln>
            <a:noFill/>
          </a:ln>
        </p:spPr>
      </p:pic>
      <p:pic>
        <p:nvPicPr>
          <p:cNvPr id="1275" name="Google Shape;1275;p179"/>
          <p:cNvPicPr preferRelativeResize="0"/>
          <p:nvPr/>
        </p:nvPicPr>
        <p:blipFill rotWithShape="1">
          <a:blip r:embed="rId5">
            <a:alphaModFix/>
          </a:blip>
          <a:srcRect/>
          <a:stretch/>
        </p:blipFill>
        <p:spPr>
          <a:xfrm>
            <a:off x="6461514" y="5580017"/>
            <a:ext cx="553212" cy="553212"/>
          </a:xfrm>
          <a:prstGeom prst="rect">
            <a:avLst/>
          </a:prstGeom>
          <a:noFill/>
          <a:ln>
            <a:noFill/>
          </a:ln>
        </p:spPr>
      </p:pic>
      <p:pic>
        <p:nvPicPr>
          <p:cNvPr id="1276" name="Google Shape;1276;p179"/>
          <p:cNvPicPr preferRelativeResize="0"/>
          <p:nvPr/>
        </p:nvPicPr>
        <p:blipFill rotWithShape="1">
          <a:blip r:embed="rId6">
            <a:alphaModFix/>
          </a:blip>
          <a:srcRect/>
          <a:stretch/>
        </p:blipFill>
        <p:spPr>
          <a:xfrm>
            <a:off x="1914910" y="5629555"/>
            <a:ext cx="553212" cy="553212"/>
          </a:xfrm>
          <a:prstGeom prst="rect">
            <a:avLst/>
          </a:prstGeom>
          <a:noFill/>
          <a:ln>
            <a:noFill/>
          </a:ln>
        </p:spPr>
      </p:pic>
      <p:pic>
        <p:nvPicPr>
          <p:cNvPr id="1277" name="Google Shape;1277;p179"/>
          <p:cNvPicPr preferRelativeResize="0"/>
          <p:nvPr/>
        </p:nvPicPr>
        <p:blipFill rotWithShape="1">
          <a:blip r:embed="rId7">
            <a:alphaModFix/>
          </a:blip>
          <a:srcRect/>
          <a:stretch/>
        </p:blipFill>
        <p:spPr>
          <a:xfrm>
            <a:off x="1914910" y="4764485"/>
            <a:ext cx="553212" cy="553212"/>
          </a:xfrm>
          <a:prstGeom prst="rect">
            <a:avLst/>
          </a:prstGeom>
          <a:noFill/>
          <a:ln>
            <a:noFill/>
          </a:ln>
        </p:spPr>
      </p:pic>
      <p:pic>
        <p:nvPicPr>
          <p:cNvPr id="1278" name="Google Shape;1278;p179"/>
          <p:cNvPicPr preferRelativeResize="0"/>
          <p:nvPr/>
        </p:nvPicPr>
        <p:blipFill rotWithShape="1">
          <a:blip r:embed="rId8">
            <a:alphaModFix/>
          </a:blip>
          <a:srcRect/>
          <a:stretch/>
        </p:blipFill>
        <p:spPr>
          <a:xfrm>
            <a:off x="6461514" y="4721317"/>
            <a:ext cx="553212" cy="553212"/>
          </a:xfrm>
          <a:prstGeom prst="rect">
            <a:avLst/>
          </a:prstGeom>
          <a:noFill/>
          <a:ln>
            <a:noFill/>
          </a:ln>
        </p:spPr>
      </p:pic>
      <p:sp>
        <p:nvSpPr>
          <p:cNvPr id="1279" name="Google Shape;1279;p179"/>
          <p:cNvSpPr txBox="1"/>
          <p:nvPr/>
        </p:nvSpPr>
        <p:spPr>
          <a:xfrm>
            <a:off x="7181114" y="3863210"/>
            <a:ext cx="317910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Quattrocento Sans"/>
                <a:ea typeface="Quattrocento Sans"/>
                <a:cs typeface="Quattrocento Sans"/>
                <a:sym typeface="Quattrocento Sans"/>
              </a:rPr>
              <a:t>facebook.com/waospi</a:t>
            </a:r>
            <a:endParaRPr sz="2000">
              <a:solidFill>
                <a:schemeClr val="dk1"/>
              </a:solidFill>
              <a:latin typeface="Quattrocento Sans"/>
              <a:ea typeface="Quattrocento Sans"/>
              <a:cs typeface="Quattrocento Sans"/>
              <a:sym typeface="Quattrocento Sans"/>
            </a:endParaRPr>
          </a:p>
        </p:txBody>
      </p:sp>
      <p:sp>
        <p:nvSpPr>
          <p:cNvPr id="1280" name="Google Shape;1280;p179"/>
          <p:cNvSpPr txBox="1"/>
          <p:nvPr/>
        </p:nvSpPr>
        <p:spPr>
          <a:xfrm>
            <a:off x="2620318" y="4852988"/>
            <a:ext cx="317910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Quattrocento Sans"/>
                <a:ea typeface="Quattrocento Sans"/>
                <a:cs typeface="Quattrocento Sans"/>
                <a:sym typeface="Quattrocento Sans"/>
              </a:rPr>
              <a:t>twitter.com/waospi</a:t>
            </a:r>
            <a:endParaRPr sz="2000">
              <a:solidFill>
                <a:schemeClr val="dk1"/>
              </a:solidFill>
              <a:latin typeface="Quattrocento Sans"/>
              <a:ea typeface="Quattrocento Sans"/>
              <a:cs typeface="Quattrocento Sans"/>
              <a:sym typeface="Quattrocento Sans"/>
            </a:endParaRPr>
          </a:p>
        </p:txBody>
      </p:sp>
      <p:sp>
        <p:nvSpPr>
          <p:cNvPr id="1281" name="Google Shape;1281;p179"/>
          <p:cNvSpPr txBox="1"/>
          <p:nvPr/>
        </p:nvSpPr>
        <p:spPr>
          <a:xfrm>
            <a:off x="7155818" y="4783766"/>
            <a:ext cx="317910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Quattrocento Sans"/>
                <a:ea typeface="Quattrocento Sans"/>
                <a:cs typeface="Quattrocento Sans"/>
                <a:sym typeface="Quattrocento Sans"/>
              </a:rPr>
              <a:t>youtube.com/waospi</a:t>
            </a:r>
            <a:endParaRPr sz="2000">
              <a:solidFill>
                <a:schemeClr val="dk1"/>
              </a:solidFill>
              <a:latin typeface="Quattrocento Sans"/>
              <a:ea typeface="Quattrocento Sans"/>
              <a:cs typeface="Quattrocento Sans"/>
              <a:sym typeface="Quattrocento Sans"/>
            </a:endParaRPr>
          </a:p>
        </p:txBody>
      </p:sp>
      <p:sp>
        <p:nvSpPr>
          <p:cNvPr id="1282" name="Google Shape;1282;p179"/>
          <p:cNvSpPr txBox="1"/>
          <p:nvPr/>
        </p:nvSpPr>
        <p:spPr>
          <a:xfrm>
            <a:off x="2605894" y="5733119"/>
            <a:ext cx="317910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Quattrocento Sans"/>
                <a:ea typeface="Quattrocento Sans"/>
                <a:cs typeface="Quattrocento Sans"/>
                <a:sym typeface="Quattrocento Sans"/>
              </a:rPr>
              <a:t>medium.com/waospi</a:t>
            </a:r>
            <a:endParaRPr sz="2000">
              <a:solidFill>
                <a:schemeClr val="dk1"/>
              </a:solidFill>
              <a:latin typeface="Quattrocento Sans"/>
              <a:ea typeface="Quattrocento Sans"/>
              <a:cs typeface="Quattrocento Sans"/>
              <a:sym typeface="Quattrocento Sans"/>
            </a:endParaRPr>
          </a:p>
        </p:txBody>
      </p:sp>
      <p:sp>
        <p:nvSpPr>
          <p:cNvPr id="1283" name="Google Shape;1283;p179"/>
          <p:cNvSpPr txBox="1"/>
          <p:nvPr/>
        </p:nvSpPr>
        <p:spPr>
          <a:xfrm>
            <a:off x="7151608" y="5629555"/>
            <a:ext cx="367800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Quattrocento Sans"/>
                <a:ea typeface="Quattrocento Sans"/>
                <a:cs typeface="Quattrocento Sans"/>
                <a:sym typeface="Quattrocento Sans"/>
              </a:rPr>
              <a:t>linkedin.com/company/waospi</a:t>
            </a:r>
            <a:endParaRPr sz="2000">
              <a:solidFill>
                <a:schemeClr val="dk1"/>
              </a:solidFill>
              <a:latin typeface="Quattrocento Sans"/>
              <a:ea typeface="Quattrocento Sans"/>
              <a:cs typeface="Quattrocento Sans"/>
              <a:sym typeface="Quattrocento Sans"/>
            </a:endParaRPr>
          </a:p>
        </p:txBody>
      </p:sp>
      <p:sp>
        <p:nvSpPr>
          <p:cNvPr id="1284" name="Google Shape;1284;p179"/>
          <p:cNvSpPr txBox="1"/>
          <p:nvPr/>
        </p:nvSpPr>
        <p:spPr>
          <a:xfrm>
            <a:off x="2597651" y="3868911"/>
            <a:ext cx="270480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Quattrocento Sans"/>
                <a:ea typeface="Quattrocento Sans"/>
                <a:cs typeface="Quattrocento Sans"/>
                <a:sym typeface="Quattrocento Sans"/>
              </a:rPr>
              <a:t>k12.wa.us</a:t>
            </a:r>
            <a:endParaRPr sz="1400"/>
          </a:p>
        </p:txBody>
      </p:sp>
    </p:spTree>
    <p:extLst>
      <p:ext uri="{BB962C8B-B14F-4D97-AF65-F5344CB8AC3E}">
        <p14:creationId xmlns:p14="http://schemas.microsoft.com/office/powerpoint/2010/main" val="257148705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285"/>
        <p:cNvGrpSpPr/>
        <p:nvPr/>
      </p:nvGrpSpPr>
      <p:grpSpPr>
        <a:xfrm>
          <a:off x="0" y="0"/>
          <a:ext cx="0" cy="0"/>
          <a:chOff x="0" y="0"/>
          <a:chExt cx="0" cy="0"/>
        </a:xfrm>
      </p:grpSpPr>
      <p:sp>
        <p:nvSpPr>
          <p:cNvPr id="1286" name="Google Shape;1286;p180"/>
          <p:cNvSpPr txBox="1">
            <a:spLocks noGrp="1"/>
          </p:cNvSpPr>
          <p:nvPr>
            <p:ph type="title"/>
          </p:nvPr>
        </p:nvSpPr>
        <p:spPr>
          <a:xfrm>
            <a:off x="839789"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Quattrocento Sans"/>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87" name="Google Shape;1287;p180"/>
          <p:cNvSpPr txBox="1">
            <a:spLocks noGrp="1"/>
          </p:cNvSpPr>
          <p:nvPr>
            <p:ph type="body" idx="1"/>
          </p:nvPr>
        </p:nvSpPr>
        <p:spPr>
          <a:xfrm>
            <a:off x="5183188" y="987426"/>
            <a:ext cx="6172200" cy="4873500"/>
          </a:xfrm>
          <a:prstGeom prst="rect">
            <a:avLst/>
          </a:prstGeom>
          <a:noFill/>
          <a:ln>
            <a:noFill/>
          </a:ln>
        </p:spPr>
        <p:txBody>
          <a:bodyPr spcFirstLastPara="1" wrap="square" lIns="91425" tIns="45700" rIns="91425" bIns="45700" anchor="t" anchorCtr="0">
            <a:normAutofit/>
          </a:bodyPr>
          <a:lstStyle>
            <a:lvl1pPr marL="457189" lvl="0" indent="-431789" algn="l" rtl="0">
              <a:lnSpc>
                <a:spcPct val="90000"/>
              </a:lnSpc>
              <a:spcBef>
                <a:spcPts val="1000"/>
              </a:spcBef>
              <a:spcAft>
                <a:spcPts val="0"/>
              </a:spcAft>
              <a:buClr>
                <a:schemeClr val="dk1"/>
              </a:buClr>
              <a:buSzPts val="3200"/>
              <a:buChar char="•"/>
              <a:defRPr sz="3200"/>
            </a:lvl1pPr>
            <a:lvl2pPr marL="914377" lvl="1" indent="-406390" algn="l" rtl="0">
              <a:lnSpc>
                <a:spcPct val="90000"/>
              </a:lnSpc>
              <a:spcBef>
                <a:spcPts val="500"/>
              </a:spcBef>
              <a:spcAft>
                <a:spcPts val="0"/>
              </a:spcAft>
              <a:buClr>
                <a:schemeClr val="dk1"/>
              </a:buClr>
              <a:buSzPts val="2800"/>
              <a:buChar char="•"/>
              <a:defRPr sz="2800"/>
            </a:lvl2pPr>
            <a:lvl3pPr marL="1371566" lvl="2" indent="-380990" algn="l" rtl="0">
              <a:lnSpc>
                <a:spcPct val="90000"/>
              </a:lnSpc>
              <a:spcBef>
                <a:spcPts val="500"/>
              </a:spcBef>
              <a:spcAft>
                <a:spcPts val="0"/>
              </a:spcAft>
              <a:buClr>
                <a:schemeClr val="dk1"/>
              </a:buClr>
              <a:buSzPts val="2400"/>
              <a:buChar char="•"/>
              <a:defRPr sz="2400"/>
            </a:lvl3pPr>
            <a:lvl4pPr marL="1828754" lvl="3" indent="-355591" algn="l" rtl="0">
              <a:lnSpc>
                <a:spcPct val="90000"/>
              </a:lnSpc>
              <a:spcBef>
                <a:spcPts val="500"/>
              </a:spcBef>
              <a:spcAft>
                <a:spcPts val="0"/>
              </a:spcAft>
              <a:buClr>
                <a:schemeClr val="dk1"/>
              </a:buClr>
              <a:buSzPts val="2000"/>
              <a:buChar char="•"/>
              <a:defRPr sz="2000"/>
            </a:lvl4pPr>
            <a:lvl5pPr marL="2285943" lvl="4" indent="-355591" algn="l" rtl="0">
              <a:lnSpc>
                <a:spcPct val="90000"/>
              </a:lnSpc>
              <a:spcBef>
                <a:spcPts val="500"/>
              </a:spcBef>
              <a:spcAft>
                <a:spcPts val="0"/>
              </a:spcAft>
              <a:buClr>
                <a:schemeClr val="dk1"/>
              </a:buClr>
              <a:buSzPts val="2000"/>
              <a:buChar char="•"/>
              <a:defRPr sz="2000"/>
            </a:lvl5pPr>
            <a:lvl6pPr marL="2743131" lvl="5" indent="-355591" algn="l" rtl="0">
              <a:lnSpc>
                <a:spcPct val="90000"/>
              </a:lnSpc>
              <a:spcBef>
                <a:spcPts val="500"/>
              </a:spcBef>
              <a:spcAft>
                <a:spcPts val="0"/>
              </a:spcAft>
              <a:buClr>
                <a:schemeClr val="dk1"/>
              </a:buClr>
              <a:buSzPts val="2000"/>
              <a:buChar char="•"/>
              <a:defRPr sz="2000"/>
            </a:lvl6pPr>
            <a:lvl7pPr marL="3200320" lvl="6" indent="-355591" algn="l" rtl="0">
              <a:lnSpc>
                <a:spcPct val="90000"/>
              </a:lnSpc>
              <a:spcBef>
                <a:spcPts val="500"/>
              </a:spcBef>
              <a:spcAft>
                <a:spcPts val="0"/>
              </a:spcAft>
              <a:buClr>
                <a:schemeClr val="dk1"/>
              </a:buClr>
              <a:buSzPts val="2000"/>
              <a:buChar char="•"/>
              <a:defRPr sz="2000"/>
            </a:lvl7pPr>
            <a:lvl8pPr marL="3657509" lvl="7" indent="-355591" algn="l" rtl="0">
              <a:lnSpc>
                <a:spcPct val="90000"/>
              </a:lnSpc>
              <a:spcBef>
                <a:spcPts val="500"/>
              </a:spcBef>
              <a:spcAft>
                <a:spcPts val="0"/>
              </a:spcAft>
              <a:buClr>
                <a:schemeClr val="dk1"/>
              </a:buClr>
              <a:buSzPts val="2000"/>
              <a:buChar char="•"/>
              <a:defRPr sz="2000"/>
            </a:lvl8pPr>
            <a:lvl9pPr marL="4114697" lvl="8" indent="-355591" algn="l" rtl="0">
              <a:lnSpc>
                <a:spcPct val="90000"/>
              </a:lnSpc>
              <a:spcBef>
                <a:spcPts val="500"/>
              </a:spcBef>
              <a:spcAft>
                <a:spcPts val="0"/>
              </a:spcAft>
              <a:buClr>
                <a:schemeClr val="dk1"/>
              </a:buClr>
              <a:buSzPts val="2000"/>
              <a:buChar char="•"/>
              <a:defRPr sz="2000"/>
            </a:lvl9pPr>
          </a:lstStyle>
          <a:p>
            <a:endParaRPr/>
          </a:p>
        </p:txBody>
      </p:sp>
      <p:sp>
        <p:nvSpPr>
          <p:cNvPr id="1288" name="Google Shape;1288;p180"/>
          <p:cNvSpPr txBox="1">
            <a:spLocks noGrp="1"/>
          </p:cNvSpPr>
          <p:nvPr>
            <p:ph type="body" idx="2"/>
          </p:nvPr>
        </p:nvSpPr>
        <p:spPr>
          <a:xfrm>
            <a:off x="839789" y="2057401"/>
            <a:ext cx="3932100" cy="3811500"/>
          </a:xfrm>
          <a:prstGeom prst="rect">
            <a:avLst/>
          </a:prstGeom>
          <a:noFill/>
          <a:ln>
            <a:noFill/>
          </a:ln>
        </p:spPr>
        <p:txBody>
          <a:bodyPr spcFirstLastPara="1" wrap="square" lIns="91425" tIns="45700" rIns="91425" bIns="45700" anchor="t" anchorCtr="0">
            <a:normAutofit/>
          </a:bodyPr>
          <a:lstStyle>
            <a:lvl1pPr marL="457189" lvl="0" indent="-228594" algn="l" rtl="0">
              <a:lnSpc>
                <a:spcPct val="90000"/>
              </a:lnSpc>
              <a:spcBef>
                <a:spcPts val="1000"/>
              </a:spcBef>
              <a:spcAft>
                <a:spcPts val="0"/>
              </a:spcAft>
              <a:buClr>
                <a:schemeClr val="dk1"/>
              </a:buClr>
              <a:buSzPts val="1600"/>
              <a:buNone/>
              <a:defRPr sz="1600"/>
            </a:lvl1pPr>
            <a:lvl2pPr marL="914377" lvl="1" indent="-228594" algn="l" rtl="0">
              <a:lnSpc>
                <a:spcPct val="90000"/>
              </a:lnSpc>
              <a:spcBef>
                <a:spcPts val="500"/>
              </a:spcBef>
              <a:spcAft>
                <a:spcPts val="0"/>
              </a:spcAft>
              <a:buClr>
                <a:schemeClr val="dk1"/>
              </a:buClr>
              <a:buSzPts val="1400"/>
              <a:buNone/>
              <a:defRPr sz="1400"/>
            </a:lvl2pPr>
            <a:lvl3pPr marL="1371566" lvl="2" indent="-228594" algn="l" rtl="0">
              <a:lnSpc>
                <a:spcPct val="90000"/>
              </a:lnSpc>
              <a:spcBef>
                <a:spcPts val="500"/>
              </a:spcBef>
              <a:spcAft>
                <a:spcPts val="0"/>
              </a:spcAft>
              <a:buClr>
                <a:schemeClr val="dk1"/>
              </a:buClr>
              <a:buSzPts val="1200"/>
              <a:buNone/>
              <a:defRPr sz="1200"/>
            </a:lvl3pPr>
            <a:lvl4pPr marL="1828754" lvl="3" indent="-228594" algn="l" rtl="0">
              <a:lnSpc>
                <a:spcPct val="90000"/>
              </a:lnSpc>
              <a:spcBef>
                <a:spcPts val="500"/>
              </a:spcBef>
              <a:spcAft>
                <a:spcPts val="0"/>
              </a:spcAft>
              <a:buClr>
                <a:schemeClr val="dk1"/>
              </a:buClr>
              <a:buSzPts val="1000"/>
              <a:buNone/>
              <a:defRPr sz="1000"/>
            </a:lvl4pPr>
            <a:lvl5pPr marL="2285943" lvl="4" indent="-228594" algn="l" rtl="0">
              <a:lnSpc>
                <a:spcPct val="90000"/>
              </a:lnSpc>
              <a:spcBef>
                <a:spcPts val="500"/>
              </a:spcBef>
              <a:spcAft>
                <a:spcPts val="0"/>
              </a:spcAft>
              <a:buClr>
                <a:schemeClr val="dk1"/>
              </a:buClr>
              <a:buSzPts val="1000"/>
              <a:buNone/>
              <a:defRPr sz="1000"/>
            </a:lvl5pPr>
            <a:lvl6pPr marL="2743131" lvl="5" indent="-228594" algn="l" rtl="0">
              <a:lnSpc>
                <a:spcPct val="90000"/>
              </a:lnSpc>
              <a:spcBef>
                <a:spcPts val="500"/>
              </a:spcBef>
              <a:spcAft>
                <a:spcPts val="0"/>
              </a:spcAft>
              <a:buClr>
                <a:schemeClr val="dk1"/>
              </a:buClr>
              <a:buSzPts val="1000"/>
              <a:buNone/>
              <a:defRPr sz="1000"/>
            </a:lvl6pPr>
            <a:lvl7pPr marL="3200320" lvl="6" indent="-228594" algn="l" rtl="0">
              <a:lnSpc>
                <a:spcPct val="90000"/>
              </a:lnSpc>
              <a:spcBef>
                <a:spcPts val="500"/>
              </a:spcBef>
              <a:spcAft>
                <a:spcPts val="0"/>
              </a:spcAft>
              <a:buClr>
                <a:schemeClr val="dk1"/>
              </a:buClr>
              <a:buSzPts val="1000"/>
              <a:buNone/>
              <a:defRPr sz="1000"/>
            </a:lvl7pPr>
            <a:lvl8pPr marL="3657509" lvl="7" indent="-228594" algn="l" rtl="0">
              <a:lnSpc>
                <a:spcPct val="90000"/>
              </a:lnSpc>
              <a:spcBef>
                <a:spcPts val="500"/>
              </a:spcBef>
              <a:spcAft>
                <a:spcPts val="0"/>
              </a:spcAft>
              <a:buClr>
                <a:schemeClr val="dk1"/>
              </a:buClr>
              <a:buSzPts val="1000"/>
              <a:buNone/>
              <a:defRPr sz="1000"/>
            </a:lvl8pPr>
            <a:lvl9pPr marL="4114697" lvl="8" indent="-228594" algn="l" rtl="0">
              <a:lnSpc>
                <a:spcPct val="90000"/>
              </a:lnSpc>
              <a:spcBef>
                <a:spcPts val="500"/>
              </a:spcBef>
              <a:spcAft>
                <a:spcPts val="0"/>
              </a:spcAft>
              <a:buClr>
                <a:schemeClr val="dk1"/>
              </a:buClr>
              <a:buSzPts val="1000"/>
              <a:buNone/>
              <a:defRPr sz="1000"/>
            </a:lvl9pPr>
          </a:lstStyle>
          <a:p>
            <a:endParaRPr/>
          </a:p>
        </p:txBody>
      </p:sp>
      <p:pic>
        <p:nvPicPr>
          <p:cNvPr id="1289" name="Google Shape;1289;p180"/>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1290" name="Google Shape;1290;p180"/>
          <p:cNvSpPr txBox="1">
            <a:spLocks noGrp="1"/>
          </p:cNvSpPr>
          <p:nvPr>
            <p:ph type="dt" idx="10"/>
          </p:nvPr>
        </p:nvSpPr>
        <p:spPr>
          <a:xfrm>
            <a:off x="4633988" y="6234543"/>
            <a:ext cx="2743200" cy="3651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91" name="Google Shape;1291;p180"/>
          <p:cNvSpPr txBox="1">
            <a:spLocks noGrp="1"/>
          </p:cNvSpPr>
          <p:nvPr>
            <p:ph type="sldNum" idx="12"/>
          </p:nvPr>
        </p:nvSpPr>
        <p:spPr>
          <a:xfrm>
            <a:off x="8610600" y="6234543"/>
            <a:ext cx="27432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a:solidFill>
                  <a:schemeClr val="dk1"/>
                </a:solidFill>
                <a:latin typeface="Quattrocento Sans"/>
                <a:ea typeface="Quattrocento Sans"/>
                <a:cs typeface="Quattrocento Sans"/>
                <a:sym typeface="Quattrocento Sans"/>
              </a:defRPr>
            </a:lvl1pPr>
            <a:lvl2pPr marL="0" marR="0" lvl="1" indent="0" algn="r" rtl="0">
              <a:spcBef>
                <a:spcPts val="0"/>
              </a:spcBef>
              <a:buNone/>
              <a:defRPr sz="1800">
                <a:solidFill>
                  <a:schemeClr val="dk1"/>
                </a:solidFill>
                <a:latin typeface="Quattrocento Sans"/>
                <a:ea typeface="Quattrocento Sans"/>
                <a:cs typeface="Quattrocento Sans"/>
                <a:sym typeface="Quattrocento Sans"/>
              </a:defRPr>
            </a:lvl2pPr>
            <a:lvl3pPr marL="0" marR="0" lvl="2" indent="0" algn="r" rtl="0">
              <a:spcBef>
                <a:spcPts val="0"/>
              </a:spcBef>
              <a:buNone/>
              <a:defRPr sz="1800">
                <a:solidFill>
                  <a:schemeClr val="dk1"/>
                </a:solidFill>
                <a:latin typeface="Quattrocento Sans"/>
                <a:ea typeface="Quattrocento Sans"/>
                <a:cs typeface="Quattrocento Sans"/>
                <a:sym typeface="Quattrocento Sans"/>
              </a:defRPr>
            </a:lvl3pPr>
            <a:lvl4pPr marL="0" marR="0" lvl="3" indent="0" algn="r" rtl="0">
              <a:spcBef>
                <a:spcPts val="0"/>
              </a:spcBef>
              <a:buNone/>
              <a:defRPr sz="1800">
                <a:solidFill>
                  <a:schemeClr val="dk1"/>
                </a:solidFill>
                <a:latin typeface="Quattrocento Sans"/>
                <a:ea typeface="Quattrocento Sans"/>
                <a:cs typeface="Quattrocento Sans"/>
                <a:sym typeface="Quattrocento Sans"/>
              </a:defRPr>
            </a:lvl4pPr>
            <a:lvl5pPr marL="0" marR="0" lvl="4" indent="0" algn="r" rtl="0">
              <a:spcBef>
                <a:spcPts val="0"/>
              </a:spcBef>
              <a:buNone/>
              <a:defRPr sz="1800">
                <a:solidFill>
                  <a:schemeClr val="dk1"/>
                </a:solidFill>
                <a:latin typeface="Quattrocento Sans"/>
                <a:ea typeface="Quattrocento Sans"/>
                <a:cs typeface="Quattrocento Sans"/>
                <a:sym typeface="Quattrocento Sans"/>
              </a:defRPr>
            </a:lvl5pPr>
            <a:lvl6pPr marL="0" marR="0" lvl="5" indent="0" algn="r" rtl="0">
              <a:spcBef>
                <a:spcPts val="0"/>
              </a:spcBef>
              <a:buNone/>
              <a:defRPr sz="1800">
                <a:solidFill>
                  <a:schemeClr val="dk1"/>
                </a:solidFill>
                <a:latin typeface="Quattrocento Sans"/>
                <a:ea typeface="Quattrocento Sans"/>
                <a:cs typeface="Quattrocento Sans"/>
                <a:sym typeface="Quattrocento Sans"/>
              </a:defRPr>
            </a:lvl6pPr>
            <a:lvl7pPr marL="0" marR="0" lvl="6" indent="0" algn="r" rtl="0">
              <a:spcBef>
                <a:spcPts val="0"/>
              </a:spcBef>
              <a:buNone/>
              <a:defRPr sz="1800">
                <a:solidFill>
                  <a:schemeClr val="dk1"/>
                </a:solidFill>
                <a:latin typeface="Quattrocento Sans"/>
                <a:ea typeface="Quattrocento Sans"/>
                <a:cs typeface="Quattrocento Sans"/>
                <a:sym typeface="Quattrocento Sans"/>
              </a:defRPr>
            </a:lvl7pPr>
            <a:lvl8pPr marL="0" marR="0" lvl="7" indent="0" algn="r" rtl="0">
              <a:spcBef>
                <a:spcPts val="0"/>
              </a:spcBef>
              <a:buNone/>
              <a:defRPr sz="1800">
                <a:solidFill>
                  <a:schemeClr val="dk1"/>
                </a:solidFill>
                <a:latin typeface="Quattrocento Sans"/>
                <a:ea typeface="Quattrocento Sans"/>
                <a:cs typeface="Quattrocento Sans"/>
                <a:sym typeface="Quattrocento Sans"/>
              </a:defRPr>
            </a:lvl8pPr>
            <a:lvl9pPr marL="0" marR="0" lvl="8" indent="0" algn="r" rtl="0">
              <a:spcBef>
                <a:spcPts val="0"/>
              </a:spcBef>
              <a:buNone/>
              <a:defRPr sz="1800">
                <a:solidFill>
                  <a:schemeClr val="dk1"/>
                </a:solidFill>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0303125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292"/>
        <p:cNvGrpSpPr/>
        <p:nvPr/>
      </p:nvGrpSpPr>
      <p:grpSpPr>
        <a:xfrm>
          <a:off x="0" y="0"/>
          <a:ext cx="0" cy="0"/>
          <a:chOff x="0" y="0"/>
          <a:chExt cx="0" cy="0"/>
        </a:xfrm>
      </p:grpSpPr>
      <p:sp>
        <p:nvSpPr>
          <p:cNvPr id="1293" name="Google Shape;1293;p181"/>
          <p:cNvSpPr txBox="1">
            <a:spLocks noGrp="1"/>
          </p:cNvSpPr>
          <p:nvPr>
            <p:ph type="title"/>
          </p:nvPr>
        </p:nvSpPr>
        <p:spPr>
          <a:xfrm>
            <a:off x="839789" y="457200"/>
            <a:ext cx="3932100" cy="16002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3200"/>
              <a:buFont typeface="Quattrocento Sans"/>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4" name="Google Shape;1294;p181"/>
          <p:cNvSpPr>
            <a:spLocks noGrp="1"/>
          </p:cNvSpPr>
          <p:nvPr>
            <p:ph type="pic" idx="2"/>
          </p:nvPr>
        </p:nvSpPr>
        <p:spPr>
          <a:xfrm>
            <a:off x="5183188" y="987426"/>
            <a:ext cx="6172200" cy="48735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Quattrocento Sans"/>
                <a:ea typeface="Quattrocento Sans"/>
                <a:cs typeface="Quattrocento Sans"/>
                <a:sym typeface="Quattrocento Sans"/>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Quattrocento Sans"/>
                <a:ea typeface="Quattrocento Sans"/>
                <a:cs typeface="Quattrocento Sans"/>
                <a:sym typeface="Quattrocento Sans"/>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Quattrocento Sans"/>
                <a:ea typeface="Quattrocento Sans"/>
                <a:cs typeface="Quattrocento Sans"/>
                <a:sym typeface="Quattrocento Sans"/>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Quattrocento Sans"/>
                <a:ea typeface="Quattrocento Sans"/>
                <a:cs typeface="Quattrocento Sans"/>
                <a:sym typeface="Quattrocento Sans"/>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Quattrocento Sans"/>
                <a:ea typeface="Quattrocento Sans"/>
                <a:cs typeface="Quattrocento Sans"/>
                <a:sym typeface="Quattrocento Sans"/>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Quattrocento Sans"/>
                <a:ea typeface="Quattrocento Sans"/>
                <a:cs typeface="Quattrocento Sans"/>
                <a:sym typeface="Quattrocento Sans"/>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Quattrocento Sans"/>
                <a:ea typeface="Quattrocento Sans"/>
                <a:cs typeface="Quattrocento Sans"/>
                <a:sym typeface="Quattrocento Sans"/>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Quattrocento Sans"/>
                <a:ea typeface="Quattrocento Sans"/>
                <a:cs typeface="Quattrocento Sans"/>
                <a:sym typeface="Quattrocento Sans"/>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95" name="Google Shape;1295;p181"/>
          <p:cNvSpPr txBox="1">
            <a:spLocks noGrp="1"/>
          </p:cNvSpPr>
          <p:nvPr>
            <p:ph type="body" idx="1"/>
          </p:nvPr>
        </p:nvSpPr>
        <p:spPr>
          <a:xfrm>
            <a:off x="839789" y="2057401"/>
            <a:ext cx="3932100" cy="3811500"/>
          </a:xfrm>
          <a:prstGeom prst="rect">
            <a:avLst/>
          </a:prstGeom>
          <a:noFill/>
          <a:ln>
            <a:noFill/>
          </a:ln>
        </p:spPr>
        <p:txBody>
          <a:bodyPr spcFirstLastPara="1" wrap="square" lIns="91425" tIns="45700" rIns="91425" bIns="45700" anchor="t" anchorCtr="0">
            <a:normAutofit/>
          </a:bodyPr>
          <a:lstStyle>
            <a:lvl1pPr marL="457189" lvl="0" indent="-228594" algn="l" rtl="0">
              <a:lnSpc>
                <a:spcPct val="90000"/>
              </a:lnSpc>
              <a:spcBef>
                <a:spcPts val="1000"/>
              </a:spcBef>
              <a:spcAft>
                <a:spcPts val="0"/>
              </a:spcAft>
              <a:buClr>
                <a:schemeClr val="dk1"/>
              </a:buClr>
              <a:buSzPts val="1600"/>
              <a:buNone/>
              <a:defRPr sz="1600"/>
            </a:lvl1pPr>
            <a:lvl2pPr marL="914377" lvl="1" indent="-228594" algn="l" rtl="0">
              <a:lnSpc>
                <a:spcPct val="90000"/>
              </a:lnSpc>
              <a:spcBef>
                <a:spcPts val="500"/>
              </a:spcBef>
              <a:spcAft>
                <a:spcPts val="0"/>
              </a:spcAft>
              <a:buClr>
                <a:schemeClr val="dk1"/>
              </a:buClr>
              <a:buSzPts val="1400"/>
              <a:buNone/>
              <a:defRPr sz="1400"/>
            </a:lvl2pPr>
            <a:lvl3pPr marL="1371566" lvl="2" indent="-228594" algn="l" rtl="0">
              <a:lnSpc>
                <a:spcPct val="90000"/>
              </a:lnSpc>
              <a:spcBef>
                <a:spcPts val="500"/>
              </a:spcBef>
              <a:spcAft>
                <a:spcPts val="0"/>
              </a:spcAft>
              <a:buClr>
                <a:schemeClr val="dk1"/>
              </a:buClr>
              <a:buSzPts val="1200"/>
              <a:buNone/>
              <a:defRPr sz="1200"/>
            </a:lvl3pPr>
            <a:lvl4pPr marL="1828754" lvl="3" indent="-228594" algn="l" rtl="0">
              <a:lnSpc>
                <a:spcPct val="90000"/>
              </a:lnSpc>
              <a:spcBef>
                <a:spcPts val="500"/>
              </a:spcBef>
              <a:spcAft>
                <a:spcPts val="0"/>
              </a:spcAft>
              <a:buClr>
                <a:schemeClr val="dk1"/>
              </a:buClr>
              <a:buSzPts val="1000"/>
              <a:buNone/>
              <a:defRPr sz="1000"/>
            </a:lvl4pPr>
            <a:lvl5pPr marL="2285943" lvl="4" indent="-228594" algn="l" rtl="0">
              <a:lnSpc>
                <a:spcPct val="90000"/>
              </a:lnSpc>
              <a:spcBef>
                <a:spcPts val="500"/>
              </a:spcBef>
              <a:spcAft>
                <a:spcPts val="0"/>
              </a:spcAft>
              <a:buClr>
                <a:schemeClr val="dk1"/>
              </a:buClr>
              <a:buSzPts val="1000"/>
              <a:buNone/>
              <a:defRPr sz="1000"/>
            </a:lvl5pPr>
            <a:lvl6pPr marL="2743131" lvl="5" indent="-228594" algn="l" rtl="0">
              <a:lnSpc>
                <a:spcPct val="90000"/>
              </a:lnSpc>
              <a:spcBef>
                <a:spcPts val="500"/>
              </a:spcBef>
              <a:spcAft>
                <a:spcPts val="0"/>
              </a:spcAft>
              <a:buClr>
                <a:schemeClr val="dk1"/>
              </a:buClr>
              <a:buSzPts val="1000"/>
              <a:buNone/>
              <a:defRPr sz="1000"/>
            </a:lvl6pPr>
            <a:lvl7pPr marL="3200320" lvl="6" indent="-228594" algn="l" rtl="0">
              <a:lnSpc>
                <a:spcPct val="90000"/>
              </a:lnSpc>
              <a:spcBef>
                <a:spcPts val="500"/>
              </a:spcBef>
              <a:spcAft>
                <a:spcPts val="0"/>
              </a:spcAft>
              <a:buClr>
                <a:schemeClr val="dk1"/>
              </a:buClr>
              <a:buSzPts val="1000"/>
              <a:buNone/>
              <a:defRPr sz="1000"/>
            </a:lvl7pPr>
            <a:lvl8pPr marL="3657509" lvl="7" indent="-228594" algn="l" rtl="0">
              <a:lnSpc>
                <a:spcPct val="90000"/>
              </a:lnSpc>
              <a:spcBef>
                <a:spcPts val="500"/>
              </a:spcBef>
              <a:spcAft>
                <a:spcPts val="0"/>
              </a:spcAft>
              <a:buClr>
                <a:schemeClr val="dk1"/>
              </a:buClr>
              <a:buSzPts val="1000"/>
              <a:buNone/>
              <a:defRPr sz="1000"/>
            </a:lvl8pPr>
            <a:lvl9pPr marL="4114697" lvl="8" indent="-228594" algn="l" rtl="0">
              <a:lnSpc>
                <a:spcPct val="90000"/>
              </a:lnSpc>
              <a:spcBef>
                <a:spcPts val="500"/>
              </a:spcBef>
              <a:spcAft>
                <a:spcPts val="0"/>
              </a:spcAft>
              <a:buClr>
                <a:schemeClr val="dk1"/>
              </a:buClr>
              <a:buSzPts val="1000"/>
              <a:buNone/>
              <a:defRPr sz="1000"/>
            </a:lvl9pPr>
          </a:lstStyle>
          <a:p>
            <a:endParaRPr/>
          </a:p>
        </p:txBody>
      </p:sp>
      <p:pic>
        <p:nvPicPr>
          <p:cNvPr id="1296" name="Google Shape;1296;p181"/>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1297" name="Google Shape;1297;p181"/>
          <p:cNvSpPr txBox="1">
            <a:spLocks noGrp="1"/>
          </p:cNvSpPr>
          <p:nvPr>
            <p:ph type="dt" idx="10"/>
          </p:nvPr>
        </p:nvSpPr>
        <p:spPr>
          <a:xfrm>
            <a:off x="4633988" y="6234543"/>
            <a:ext cx="2743200" cy="3651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298" name="Google Shape;1298;p181"/>
          <p:cNvSpPr txBox="1">
            <a:spLocks noGrp="1"/>
          </p:cNvSpPr>
          <p:nvPr>
            <p:ph type="sldNum" idx="12"/>
          </p:nvPr>
        </p:nvSpPr>
        <p:spPr>
          <a:xfrm>
            <a:off x="8610600" y="6234543"/>
            <a:ext cx="27432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a:solidFill>
                  <a:schemeClr val="dk1"/>
                </a:solidFill>
                <a:latin typeface="Quattrocento Sans"/>
                <a:ea typeface="Quattrocento Sans"/>
                <a:cs typeface="Quattrocento Sans"/>
                <a:sym typeface="Quattrocento Sans"/>
              </a:defRPr>
            </a:lvl1pPr>
            <a:lvl2pPr marL="0" marR="0" lvl="1" indent="0" algn="r" rtl="0">
              <a:spcBef>
                <a:spcPts val="0"/>
              </a:spcBef>
              <a:buNone/>
              <a:defRPr sz="1800">
                <a:solidFill>
                  <a:schemeClr val="dk1"/>
                </a:solidFill>
                <a:latin typeface="Quattrocento Sans"/>
                <a:ea typeface="Quattrocento Sans"/>
                <a:cs typeface="Quattrocento Sans"/>
                <a:sym typeface="Quattrocento Sans"/>
              </a:defRPr>
            </a:lvl2pPr>
            <a:lvl3pPr marL="0" marR="0" lvl="2" indent="0" algn="r" rtl="0">
              <a:spcBef>
                <a:spcPts val="0"/>
              </a:spcBef>
              <a:buNone/>
              <a:defRPr sz="1800">
                <a:solidFill>
                  <a:schemeClr val="dk1"/>
                </a:solidFill>
                <a:latin typeface="Quattrocento Sans"/>
                <a:ea typeface="Quattrocento Sans"/>
                <a:cs typeface="Quattrocento Sans"/>
                <a:sym typeface="Quattrocento Sans"/>
              </a:defRPr>
            </a:lvl3pPr>
            <a:lvl4pPr marL="0" marR="0" lvl="3" indent="0" algn="r" rtl="0">
              <a:spcBef>
                <a:spcPts val="0"/>
              </a:spcBef>
              <a:buNone/>
              <a:defRPr sz="1800">
                <a:solidFill>
                  <a:schemeClr val="dk1"/>
                </a:solidFill>
                <a:latin typeface="Quattrocento Sans"/>
                <a:ea typeface="Quattrocento Sans"/>
                <a:cs typeface="Quattrocento Sans"/>
                <a:sym typeface="Quattrocento Sans"/>
              </a:defRPr>
            </a:lvl4pPr>
            <a:lvl5pPr marL="0" marR="0" lvl="4" indent="0" algn="r" rtl="0">
              <a:spcBef>
                <a:spcPts val="0"/>
              </a:spcBef>
              <a:buNone/>
              <a:defRPr sz="1800">
                <a:solidFill>
                  <a:schemeClr val="dk1"/>
                </a:solidFill>
                <a:latin typeface="Quattrocento Sans"/>
                <a:ea typeface="Quattrocento Sans"/>
                <a:cs typeface="Quattrocento Sans"/>
                <a:sym typeface="Quattrocento Sans"/>
              </a:defRPr>
            </a:lvl5pPr>
            <a:lvl6pPr marL="0" marR="0" lvl="5" indent="0" algn="r" rtl="0">
              <a:spcBef>
                <a:spcPts val="0"/>
              </a:spcBef>
              <a:buNone/>
              <a:defRPr sz="1800">
                <a:solidFill>
                  <a:schemeClr val="dk1"/>
                </a:solidFill>
                <a:latin typeface="Quattrocento Sans"/>
                <a:ea typeface="Quattrocento Sans"/>
                <a:cs typeface="Quattrocento Sans"/>
                <a:sym typeface="Quattrocento Sans"/>
              </a:defRPr>
            </a:lvl6pPr>
            <a:lvl7pPr marL="0" marR="0" lvl="6" indent="0" algn="r" rtl="0">
              <a:spcBef>
                <a:spcPts val="0"/>
              </a:spcBef>
              <a:buNone/>
              <a:defRPr sz="1800">
                <a:solidFill>
                  <a:schemeClr val="dk1"/>
                </a:solidFill>
                <a:latin typeface="Quattrocento Sans"/>
                <a:ea typeface="Quattrocento Sans"/>
                <a:cs typeface="Quattrocento Sans"/>
                <a:sym typeface="Quattrocento Sans"/>
              </a:defRPr>
            </a:lvl7pPr>
            <a:lvl8pPr marL="0" marR="0" lvl="7" indent="0" algn="r" rtl="0">
              <a:spcBef>
                <a:spcPts val="0"/>
              </a:spcBef>
              <a:buNone/>
              <a:defRPr sz="1800">
                <a:solidFill>
                  <a:schemeClr val="dk1"/>
                </a:solidFill>
                <a:latin typeface="Quattrocento Sans"/>
                <a:ea typeface="Quattrocento Sans"/>
                <a:cs typeface="Quattrocento Sans"/>
                <a:sym typeface="Quattrocento Sans"/>
              </a:defRPr>
            </a:lvl8pPr>
            <a:lvl9pPr marL="0" marR="0" lvl="8" indent="0" algn="r" rtl="0">
              <a:spcBef>
                <a:spcPts val="0"/>
              </a:spcBef>
              <a:buNone/>
              <a:defRPr sz="1800">
                <a:solidFill>
                  <a:schemeClr val="dk1"/>
                </a:solidFill>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212481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299"/>
        <p:cNvGrpSpPr/>
        <p:nvPr/>
      </p:nvGrpSpPr>
      <p:grpSpPr>
        <a:xfrm>
          <a:off x="0" y="0"/>
          <a:ext cx="0" cy="0"/>
          <a:chOff x="0" y="0"/>
          <a:chExt cx="0" cy="0"/>
        </a:xfrm>
      </p:grpSpPr>
      <p:sp>
        <p:nvSpPr>
          <p:cNvPr id="1300" name="Google Shape;1300;p182"/>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1" name="Google Shape;1301;p182"/>
          <p:cNvSpPr txBox="1">
            <a:spLocks noGrp="1"/>
          </p:cNvSpPr>
          <p:nvPr>
            <p:ph type="body" idx="1"/>
          </p:nvPr>
        </p:nvSpPr>
        <p:spPr>
          <a:xfrm>
            <a:off x="829119" y="1776685"/>
            <a:ext cx="10541700" cy="41883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pic>
        <p:nvPicPr>
          <p:cNvPr id="1302" name="Google Shape;1302;p182"/>
          <p:cNvPicPr preferRelativeResize="0"/>
          <p:nvPr/>
        </p:nvPicPr>
        <p:blipFill rotWithShape="1">
          <a:blip r:embed="rId2">
            <a:alphaModFix/>
          </a:blip>
          <a:srcRect/>
          <a:stretch/>
        </p:blipFill>
        <p:spPr>
          <a:xfrm>
            <a:off x="663425" y="6188133"/>
            <a:ext cx="2737153" cy="457951"/>
          </a:xfrm>
          <a:prstGeom prst="rect">
            <a:avLst/>
          </a:prstGeom>
          <a:noFill/>
          <a:ln>
            <a:noFill/>
          </a:ln>
        </p:spPr>
      </p:pic>
      <p:sp>
        <p:nvSpPr>
          <p:cNvPr id="1303" name="Google Shape;1303;p182"/>
          <p:cNvSpPr txBox="1">
            <a:spLocks noGrp="1"/>
          </p:cNvSpPr>
          <p:nvPr>
            <p:ph type="dt" idx="10"/>
          </p:nvPr>
        </p:nvSpPr>
        <p:spPr>
          <a:xfrm>
            <a:off x="4633988" y="6234543"/>
            <a:ext cx="2743200" cy="3651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800">
                <a:solidFill>
                  <a:schemeClr val="dk1"/>
                </a:solidFill>
                <a:latin typeface="Quattrocento Sans"/>
                <a:ea typeface="Quattrocento Sans"/>
                <a:cs typeface="Quattrocento Sans"/>
                <a:sym typeface="Quattrocento Sans"/>
              </a:defRPr>
            </a:lvl1pPr>
            <a:lvl2pPr marR="0" lvl="1"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400"/>
              <a:buNone/>
              <a:defRPr sz="18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1304" name="Google Shape;1304;p182"/>
          <p:cNvSpPr txBox="1">
            <a:spLocks noGrp="1"/>
          </p:cNvSpPr>
          <p:nvPr>
            <p:ph type="sldNum" idx="12"/>
          </p:nvPr>
        </p:nvSpPr>
        <p:spPr>
          <a:xfrm>
            <a:off x="8610600" y="6234543"/>
            <a:ext cx="2743200" cy="365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800">
                <a:solidFill>
                  <a:schemeClr val="dk1"/>
                </a:solidFill>
                <a:latin typeface="Quattrocento Sans"/>
                <a:ea typeface="Quattrocento Sans"/>
                <a:cs typeface="Quattrocento Sans"/>
                <a:sym typeface="Quattrocento Sans"/>
              </a:defRPr>
            </a:lvl1pPr>
            <a:lvl2pPr marL="0" marR="0" lvl="1" indent="0" algn="r" rtl="0">
              <a:spcBef>
                <a:spcPts val="0"/>
              </a:spcBef>
              <a:buNone/>
              <a:defRPr sz="1800">
                <a:solidFill>
                  <a:schemeClr val="dk1"/>
                </a:solidFill>
                <a:latin typeface="Quattrocento Sans"/>
                <a:ea typeface="Quattrocento Sans"/>
                <a:cs typeface="Quattrocento Sans"/>
                <a:sym typeface="Quattrocento Sans"/>
              </a:defRPr>
            </a:lvl2pPr>
            <a:lvl3pPr marL="0" marR="0" lvl="2" indent="0" algn="r" rtl="0">
              <a:spcBef>
                <a:spcPts val="0"/>
              </a:spcBef>
              <a:buNone/>
              <a:defRPr sz="1800">
                <a:solidFill>
                  <a:schemeClr val="dk1"/>
                </a:solidFill>
                <a:latin typeface="Quattrocento Sans"/>
                <a:ea typeface="Quattrocento Sans"/>
                <a:cs typeface="Quattrocento Sans"/>
                <a:sym typeface="Quattrocento Sans"/>
              </a:defRPr>
            </a:lvl3pPr>
            <a:lvl4pPr marL="0" marR="0" lvl="3" indent="0" algn="r" rtl="0">
              <a:spcBef>
                <a:spcPts val="0"/>
              </a:spcBef>
              <a:buNone/>
              <a:defRPr sz="1800">
                <a:solidFill>
                  <a:schemeClr val="dk1"/>
                </a:solidFill>
                <a:latin typeface="Quattrocento Sans"/>
                <a:ea typeface="Quattrocento Sans"/>
                <a:cs typeface="Quattrocento Sans"/>
                <a:sym typeface="Quattrocento Sans"/>
              </a:defRPr>
            </a:lvl4pPr>
            <a:lvl5pPr marL="0" marR="0" lvl="4" indent="0" algn="r" rtl="0">
              <a:spcBef>
                <a:spcPts val="0"/>
              </a:spcBef>
              <a:buNone/>
              <a:defRPr sz="1800">
                <a:solidFill>
                  <a:schemeClr val="dk1"/>
                </a:solidFill>
                <a:latin typeface="Quattrocento Sans"/>
                <a:ea typeface="Quattrocento Sans"/>
                <a:cs typeface="Quattrocento Sans"/>
                <a:sym typeface="Quattrocento Sans"/>
              </a:defRPr>
            </a:lvl5pPr>
            <a:lvl6pPr marL="0" marR="0" lvl="5" indent="0" algn="r" rtl="0">
              <a:spcBef>
                <a:spcPts val="0"/>
              </a:spcBef>
              <a:buNone/>
              <a:defRPr sz="1800">
                <a:solidFill>
                  <a:schemeClr val="dk1"/>
                </a:solidFill>
                <a:latin typeface="Quattrocento Sans"/>
                <a:ea typeface="Quattrocento Sans"/>
                <a:cs typeface="Quattrocento Sans"/>
                <a:sym typeface="Quattrocento Sans"/>
              </a:defRPr>
            </a:lvl6pPr>
            <a:lvl7pPr marL="0" marR="0" lvl="6" indent="0" algn="r" rtl="0">
              <a:spcBef>
                <a:spcPts val="0"/>
              </a:spcBef>
              <a:buNone/>
              <a:defRPr sz="1800">
                <a:solidFill>
                  <a:schemeClr val="dk1"/>
                </a:solidFill>
                <a:latin typeface="Quattrocento Sans"/>
                <a:ea typeface="Quattrocento Sans"/>
                <a:cs typeface="Quattrocento Sans"/>
                <a:sym typeface="Quattrocento Sans"/>
              </a:defRPr>
            </a:lvl7pPr>
            <a:lvl8pPr marL="0" marR="0" lvl="7" indent="0" algn="r" rtl="0">
              <a:spcBef>
                <a:spcPts val="0"/>
              </a:spcBef>
              <a:buNone/>
              <a:defRPr sz="1800">
                <a:solidFill>
                  <a:schemeClr val="dk1"/>
                </a:solidFill>
                <a:latin typeface="Quattrocento Sans"/>
                <a:ea typeface="Quattrocento Sans"/>
                <a:cs typeface="Quattrocento Sans"/>
                <a:sym typeface="Quattrocento Sans"/>
              </a:defRPr>
            </a:lvl8pPr>
            <a:lvl9pPr marL="0" marR="0" lvl="8" indent="0" algn="r" rtl="0">
              <a:spcBef>
                <a:spcPts val="0"/>
              </a:spcBef>
              <a:buNone/>
              <a:defRPr sz="1800">
                <a:solidFill>
                  <a:schemeClr val="dk1"/>
                </a:solidFill>
                <a:latin typeface="Quattrocento Sans"/>
                <a:ea typeface="Quattrocento Sans"/>
                <a:cs typeface="Quattrocento Sans"/>
                <a:sym typeface="Quattrocento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494588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1305"/>
        <p:cNvGrpSpPr/>
        <p:nvPr/>
      </p:nvGrpSpPr>
      <p:grpSpPr>
        <a:xfrm>
          <a:off x="0" y="0"/>
          <a:ext cx="0" cy="0"/>
          <a:chOff x="0" y="0"/>
          <a:chExt cx="0" cy="0"/>
        </a:xfrm>
      </p:grpSpPr>
      <p:sp>
        <p:nvSpPr>
          <p:cNvPr id="1306" name="Google Shape;1306;p183"/>
          <p:cNvSpPr txBox="1">
            <a:spLocks noGrp="1"/>
          </p:cNvSpPr>
          <p:nvPr>
            <p:ph type="title"/>
          </p:nvPr>
        </p:nvSpPr>
        <p:spPr>
          <a:xfrm rot="5400000">
            <a:off x="7133401" y="1956626"/>
            <a:ext cx="5811900" cy="26289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07" name="Google Shape;1307;p183"/>
          <p:cNvSpPr txBox="1">
            <a:spLocks noGrp="1"/>
          </p:cNvSpPr>
          <p:nvPr>
            <p:ph type="body" idx="1"/>
          </p:nvPr>
        </p:nvSpPr>
        <p:spPr>
          <a:xfrm rot="5400000">
            <a:off x="1799401" y="-596074"/>
            <a:ext cx="5811900" cy="7734300"/>
          </a:xfrm>
          <a:prstGeom prst="rect">
            <a:avLst/>
          </a:prstGeom>
          <a:noFill/>
          <a:ln>
            <a:noFill/>
          </a:ln>
        </p:spPr>
        <p:txBody>
          <a:bodyPr spcFirstLastPara="1" wrap="square" lIns="91425" tIns="45700" rIns="91425" bIns="45700" anchor="t" anchorCtr="0">
            <a:normAutofit/>
          </a:bodyPr>
          <a:lstStyle>
            <a:lvl1pPr marL="457189" lvl="0" indent="-342891" algn="l" rtl="0">
              <a:lnSpc>
                <a:spcPct val="90000"/>
              </a:lnSpc>
              <a:spcBef>
                <a:spcPts val="1000"/>
              </a:spcBef>
              <a:spcAft>
                <a:spcPts val="0"/>
              </a:spcAft>
              <a:buClr>
                <a:schemeClr val="dk1"/>
              </a:buClr>
              <a:buSzPts val="1800"/>
              <a:buChar char="•"/>
              <a:defRPr/>
            </a:lvl1pPr>
            <a:lvl2pPr marL="914377" lvl="1" indent="-342891" algn="l" rtl="0">
              <a:lnSpc>
                <a:spcPct val="90000"/>
              </a:lnSpc>
              <a:spcBef>
                <a:spcPts val="500"/>
              </a:spcBef>
              <a:spcAft>
                <a:spcPts val="0"/>
              </a:spcAft>
              <a:buClr>
                <a:schemeClr val="dk1"/>
              </a:buClr>
              <a:buSzPts val="1800"/>
              <a:buChar char="•"/>
              <a:defRPr/>
            </a:lvl2pPr>
            <a:lvl3pPr marL="1371566" lvl="2" indent="-342891" algn="l" rtl="0">
              <a:lnSpc>
                <a:spcPct val="90000"/>
              </a:lnSpc>
              <a:spcBef>
                <a:spcPts val="500"/>
              </a:spcBef>
              <a:spcAft>
                <a:spcPts val="0"/>
              </a:spcAft>
              <a:buClr>
                <a:schemeClr val="dk1"/>
              </a:buClr>
              <a:buSzPts val="1800"/>
              <a:buChar char="•"/>
              <a:defRPr/>
            </a:lvl3pPr>
            <a:lvl4pPr marL="1828754" lvl="3" indent="-342891" algn="l" rtl="0">
              <a:lnSpc>
                <a:spcPct val="90000"/>
              </a:lnSpc>
              <a:spcBef>
                <a:spcPts val="500"/>
              </a:spcBef>
              <a:spcAft>
                <a:spcPts val="0"/>
              </a:spcAft>
              <a:buClr>
                <a:schemeClr val="dk1"/>
              </a:buClr>
              <a:buSzPts val="1800"/>
              <a:buChar char="•"/>
              <a:defRPr/>
            </a:lvl4pPr>
            <a:lvl5pPr marL="2285943" lvl="4" indent="-342891" algn="l" rtl="0">
              <a:lnSpc>
                <a:spcPct val="90000"/>
              </a:lnSpc>
              <a:spcBef>
                <a:spcPts val="500"/>
              </a:spcBef>
              <a:spcAft>
                <a:spcPts val="0"/>
              </a:spcAft>
              <a:buClr>
                <a:schemeClr val="dk1"/>
              </a:buClr>
              <a:buSzPts val="1800"/>
              <a:buChar char="•"/>
              <a:defRPr/>
            </a:lvl5pPr>
            <a:lvl6pPr marL="2743131" lvl="5" indent="-342891" algn="l" rtl="0">
              <a:lnSpc>
                <a:spcPct val="90000"/>
              </a:lnSpc>
              <a:spcBef>
                <a:spcPts val="500"/>
              </a:spcBef>
              <a:spcAft>
                <a:spcPts val="0"/>
              </a:spcAft>
              <a:buClr>
                <a:schemeClr val="dk1"/>
              </a:buClr>
              <a:buSzPts val="1800"/>
              <a:buChar char="•"/>
              <a:defRPr/>
            </a:lvl6pPr>
            <a:lvl7pPr marL="3200320" lvl="6" indent="-342891" algn="l" rtl="0">
              <a:lnSpc>
                <a:spcPct val="90000"/>
              </a:lnSpc>
              <a:spcBef>
                <a:spcPts val="500"/>
              </a:spcBef>
              <a:spcAft>
                <a:spcPts val="0"/>
              </a:spcAft>
              <a:buClr>
                <a:schemeClr val="dk1"/>
              </a:buClr>
              <a:buSzPts val="1800"/>
              <a:buChar char="•"/>
              <a:defRPr/>
            </a:lvl7pPr>
            <a:lvl8pPr marL="3657509" lvl="7" indent="-342891" algn="l" rtl="0">
              <a:lnSpc>
                <a:spcPct val="90000"/>
              </a:lnSpc>
              <a:spcBef>
                <a:spcPts val="500"/>
              </a:spcBef>
              <a:spcAft>
                <a:spcPts val="0"/>
              </a:spcAft>
              <a:buClr>
                <a:schemeClr val="dk1"/>
              </a:buClr>
              <a:buSzPts val="1800"/>
              <a:buChar char="•"/>
              <a:defRPr/>
            </a:lvl8pPr>
            <a:lvl9pPr marL="4114697" lvl="8" indent="-342891" algn="l" rtl="0">
              <a:lnSpc>
                <a:spcPct val="90000"/>
              </a:lnSpc>
              <a:spcBef>
                <a:spcPts val="500"/>
              </a:spcBef>
              <a:spcAft>
                <a:spcPts val="0"/>
              </a:spcAft>
              <a:buClr>
                <a:schemeClr val="dk1"/>
              </a:buClr>
              <a:buSzPts val="1800"/>
              <a:buChar char="•"/>
              <a:defRPr/>
            </a:lvl9pPr>
          </a:lstStyle>
          <a:p>
            <a:endParaRPr/>
          </a:p>
        </p:txBody>
      </p:sp>
      <p:pic>
        <p:nvPicPr>
          <p:cNvPr id="1308" name="Google Shape;1308;p183"/>
          <p:cNvPicPr preferRelativeResize="0"/>
          <p:nvPr/>
        </p:nvPicPr>
        <p:blipFill rotWithShape="1">
          <a:blip r:embed="rId2">
            <a:alphaModFix/>
          </a:blip>
          <a:srcRect/>
          <a:stretch/>
        </p:blipFill>
        <p:spPr>
          <a:xfrm rot="5400000">
            <a:off x="-947665" y="1333253"/>
            <a:ext cx="2737153" cy="457951"/>
          </a:xfrm>
          <a:prstGeom prst="rect">
            <a:avLst/>
          </a:prstGeom>
          <a:noFill/>
          <a:ln>
            <a:noFill/>
          </a:ln>
        </p:spPr>
      </p:pic>
    </p:spTree>
    <p:extLst>
      <p:ext uri="{BB962C8B-B14F-4D97-AF65-F5344CB8AC3E}">
        <p14:creationId xmlns:p14="http://schemas.microsoft.com/office/powerpoint/2010/main" val="106495740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61555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1"/>
            <a:ext cx="8534400" cy="38472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7660750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72698" y="98908"/>
            <a:ext cx="11246604" cy="615553"/>
          </a:xfrm>
        </p:spPr>
        <p:txBody>
          <a:bodyPr lIns="0" tIns="0" rIns="0" bIns="0"/>
          <a:lstStyle>
            <a:lvl1pPr>
              <a:defRPr sz="4000" b="0" i="0">
                <a:solidFill>
                  <a:srgbClr val="40403C"/>
                </a:solidFill>
                <a:latin typeface="Segoe UI"/>
                <a:cs typeface="Segoe UI"/>
              </a:defRPr>
            </a:lvl1pPr>
          </a:lstStyle>
          <a:p>
            <a:endParaRPr/>
          </a:p>
        </p:txBody>
      </p:sp>
      <p:sp>
        <p:nvSpPr>
          <p:cNvPr id="3" name="Holder 3"/>
          <p:cNvSpPr>
            <a:spLocks noGrp="1"/>
          </p:cNvSpPr>
          <p:nvPr>
            <p:ph type="body" idx="1"/>
          </p:nvPr>
        </p:nvSpPr>
        <p:spPr>
          <a:xfrm>
            <a:off x="957930" y="2809518"/>
            <a:ext cx="10276141" cy="384721"/>
          </a:xfrm>
        </p:spPr>
        <p:txBody>
          <a:bodyPr lIns="0" tIns="0" rIns="0" bIns="0"/>
          <a:lstStyle>
            <a:lvl1pPr>
              <a:defRPr sz="2500" b="0" i="0">
                <a:solidFill>
                  <a:srgbClr val="40403C"/>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77037991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72698" y="98908"/>
            <a:ext cx="11246604" cy="615553"/>
          </a:xfrm>
        </p:spPr>
        <p:txBody>
          <a:bodyPr lIns="0" tIns="0" rIns="0" bIns="0"/>
          <a:lstStyle>
            <a:lvl1pPr>
              <a:defRPr sz="4000" b="0" i="0">
                <a:solidFill>
                  <a:srgbClr val="40403C"/>
                </a:solidFill>
                <a:latin typeface="Segoe UI"/>
                <a:cs typeface="Segoe UI"/>
              </a:defRPr>
            </a:lvl1pPr>
          </a:lstStyle>
          <a:p>
            <a:endParaRPr/>
          </a:p>
        </p:txBody>
      </p:sp>
      <p:sp>
        <p:nvSpPr>
          <p:cNvPr id="3" name="Holder 3"/>
          <p:cNvSpPr>
            <a:spLocks noGrp="1"/>
          </p:cNvSpPr>
          <p:nvPr>
            <p:ph sz="half" idx="2"/>
          </p:nvPr>
        </p:nvSpPr>
        <p:spPr>
          <a:xfrm>
            <a:off x="609600" y="1577341"/>
            <a:ext cx="5303520" cy="38472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1"/>
            <a:ext cx="5303520" cy="3847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757010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72698" y="98908"/>
            <a:ext cx="11246604" cy="615553"/>
          </a:xfrm>
        </p:spPr>
        <p:txBody>
          <a:bodyPr lIns="0" tIns="0" rIns="0" bIns="0"/>
          <a:lstStyle>
            <a:lvl1pPr>
              <a:defRPr sz="4000" b="0" i="0">
                <a:solidFill>
                  <a:srgbClr val="40403C"/>
                </a:solidFill>
                <a:latin typeface="Segoe UI"/>
                <a:cs typeface="Segoe U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147333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0909333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5264308" y="874859"/>
            <a:ext cx="5841592" cy="880859"/>
          </a:xfrm>
          <a:prstGeom prst="rect">
            <a:avLst/>
          </a:prstGeom>
          <a:blipFill>
            <a:blip r:embed="rId2" cstate="print"/>
            <a:stretch>
              <a:fillRect/>
            </a:stretch>
          </a:blipFill>
        </p:spPr>
        <p:txBody>
          <a:bodyPr wrap="square" lIns="0" tIns="0" rIns="0" bIns="0" rtlCol="0"/>
          <a:lstStyle/>
          <a:p>
            <a:endParaRPr sz="1400"/>
          </a:p>
        </p:txBody>
      </p:sp>
      <p:sp>
        <p:nvSpPr>
          <p:cNvPr id="17" name="bk object 17"/>
          <p:cNvSpPr/>
          <p:nvPr/>
        </p:nvSpPr>
        <p:spPr>
          <a:xfrm>
            <a:off x="5229496" y="4641597"/>
            <a:ext cx="3089555" cy="576033"/>
          </a:xfrm>
          <a:prstGeom prst="rect">
            <a:avLst/>
          </a:prstGeom>
          <a:blipFill>
            <a:blip r:embed="rId3" cstate="print"/>
            <a:stretch>
              <a:fillRect/>
            </a:stretch>
          </a:blipFill>
        </p:spPr>
        <p:txBody>
          <a:bodyPr wrap="square" lIns="0" tIns="0" rIns="0" bIns="0" rtlCol="0"/>
          <a:lstStyle/>
          <a:p>
            <a:endParaRPr sz="1400"/>
          </a:p>
        </p:txBody>
      </p:sp>
      <p:sp>
        <p:nvSpPr>
          <p:cNvPr id="18" name="bk object 18"/>
          <p:cNvSpPr/>
          <p:nvPr/>
        </p:nvSpPr>
        <p:spPr>
          <a:xfrm>
            <a:off x="8343597" y="4714610"/>
            <a:ext cx="64135" cy="33020"/>
          </a:xfrm>
          <a:custGeom>
            <a:avLst/>
            <a:gdLst/>
            <a:ahLst/>
            <a:cxnLst/>
            <a:rect l="l" t="t" r="r" b="b"/>
            <a:pathLst>
              <a:path w="64134" h="33020">
                <a:moveTo>
                  <a:pt x="60502" y="0"/>
                </a:moveTo>
                <a:lnTo>
                  <a:pt x="0" y="8242"/>
                </a:lnTo>
                <a:lnTo>
                  <a:pt x="3327" y="32677"/>
                </a:lnTo>
                <a:lnTo>
                  <a:pt x="63830" y="24447"/>
                </a:lnTo>
                <a:lnTo>
                  <a:pt x="60502" y="0"/>
                </a:lnTo>
                <a:close/>
              </a:path>
            </a:pathLst>
          </a:custGeom>
          <a:solidFill>
            <a:srgbClr val="40403C"/>
          </a:solidFill>
        </p:spPr>
        <p:txBody>
          <a:bodyPr wrap="square" lIns="0" tIns="0" rIns="0" bIns="0" rtlCol="0"/>
          <a:lstStyle/>
          <a:p>
            <a:endParaRPr sz="1400"/>
          </a:p>
        </p:txBody>
      </p:sp>
      <p:sp>
        <p:nvSpPr>
          <p:cNvPr id="19" name="bk object 19"/>
          <p:cNvSpPr/>
          <p:nvPr/>
        </p:nvSpPr>
        <p:spPr>
          <a:xfrm>
            <a:off x="8410200" y="4273413"/>
            <a:ext cx="2615565" cy="506095"/>
          </a:xfrm>
          <a:custGeom>
            <a:avLst/>
            <a:gdLst/>
            <a:ahLst/>
            <a:cxnLst/>
            <a:rect l="l" t="t" r="r" b="b"/>
            <a:pathLst>
              <a:path w="2615565" h="506095">
                <a:moveTo>
                  <a:pt x="39039" y="347535"/>
                </a:moveTo>
                <a:lnTo>
                  <a:pt x="0" y="352844"/>
                </a:lnTo>
                <a:lnTo>
                  <a:pt x="63271" y="505777"/>
                </a:lnTo>
                <a:lnTo>
                  <a:pt x="104533" y="500164"/>
                </a:lnTo>
                <a:lnTo>
                  <a:pt x="108543" y="467969"/>
                </a:lnTo>
                <a:lnTo>
                  <a:pt x="80327" y="467969"/>
                </a:lnTo>
                <a:lnTo>
                  <a:pt x="78841" y="460438"/>
                </a:lnTo>
                <a:lnTo>
                  <a:pt x="77317" y="454482"/>
                </a:lnTo>
                <a:lnTo>
                  <a:pt x="39039" y="347535"/>
                </a:lnTo>
                <a:close/>
              </a:path>
              <a:path w="2615565" h="506095">
                <a:moveTo>
                  <a:pt x="150861" y="376478"/>
                </a:moveTo>
                <a:lnTo>
                  <a:pt x="118567" y="376478"/>
                </a:lnTo>
                <a:lnTo>
                  <a:pt x="119748" y="382993"/>
                </a:lnTo>
                <a:lnTo>
                  <a:pt x="121412" y="388823"/>
                </a:lnTo>
                <a:lnTo>
                  <a:pt x="123532" y="393941"/>
                </a:lnTo>
                <a:lnTo>
                  <a:pt x="163703" y="492112"/>
                </a:lnTo>
                <a:lnTo>
                  <a:pt x="203301" y="486727"/>
                </a:lnTo>
                <a:lnTo>
                  <a:pt x="207324" y="454215"/>
                </a:lnTo>
                <a:lnTo>
                  <a:pt x="179717" y="454215"/>
                </a:lnTo>
                <a:lnTo>
                  <a:pt x="177977" y="446874"/>
                </a:lnTo>
                <a:lnTo>
                  <a:pt x="176352" y="441312"/>
                </a:lnTo>
                <a:lnTo>
                  <a:pt x="150861" y="376478"/>
                </a:lnTo>
                <a:close/>
              </a:path>
              <a:path w="2615565" h="506095">
                <a:moveTo>
                  <a:pt x="134378" y="334556"/>
                </a:moveTo>
                <a:lnTo>
                  <a:pt x="96113" y="339763"/>
                </a:lnTo>
                <a:lnTo>
                  <a:pt x="80733" y="455828"/>
                </a:lnTo>
                <a:lnTo>
                  <a:pt x="80505" y="462165"/>
                </a:lnTo>
                <a:lnTo>
                  <a:pt x="80987" y="467880"/>
                </a:lnTo>
                <a:lnTo>
                  <a:pt x="80327" y="467969"/>
                </a:lnTo>
                <a:lnTo>
                  <a:pt x="108543" y="467969"/>
                </a:lnTo>
                <a:lnTo>
                  <a:pt x="117767" y="393941"/>
                </a:lnTo>
                <a:lnTo>
                  <a:pt x="118287" y="389915"/>
                </a:lnTo>
                <a:lnTo>
                  <a:pt x="118402" y="382993"/>
                </a:lnTo>
                <a:lnTo>
                  <a:pt x="118122" y="376542"/>
                </a:lnTo>
                <a:lnTo>
                  <a:pt x="118567" y="376478"/>
                </a:lnTo>
                <a:lnTo>
                  <a:pt x="150861" y="376478"/>
                </a:lnTo>
                <a:lnTo>
                  <a:pt x="134378" y="334556"/>
                </a:lnTo>
                <a:close/>
              </a:path>
              <a:path w="2615565" h="506095">
                <a:moveTo>
                  <a:pt x="223634" y="322414"/>
                </a:moveTo>
                <a:lnTo>
                  <a:pt x="187579" y="327317"/>
                </a:lnTo>
                <a:lnTo>
                  <a:pt x="180086" y="436143"/>
                </a:lnTo>
                <a:lnTo>
                  <a:pt x="179712" y="441312"/>
                </a:lnTo>
                <a:lnTo>
                  <a:pt x="179666" y="448297"/>
                </a:lnTo>
                <a:lnTo>
                  <a:pt x="180162" y="454164"/>
                </a:lnTo>
                <a:lnTo>
                  <a:pt x="179717" y="454215"/>
                </a:lnTo>
                <a:lnTo>
                  <a:pt x="207324" y="454215"/>
                </a:lnTo>
                <a:lnTo>
                  <a:pt x="223634" y="322414"/>
                </a:lnTo>
                <a:close/>
              </a:path>
              <a:path w="2615565" h="506095">
                <a:moveTo>
                  <a:pt x="252806" y="437743"/>
                </a:moveTo>
                <a:lnTo>
                  <a:pt x="257619" y="473138"/>
                </a:lnTo>
                <a:lnTo>
                  <a:pt x="263779" y="475297"/>
                </a:lnTo>
                <a:lnTo>
                  <a:pt x="270878" y="476592"/>
                </a:lnTo>
                <a:lnTo>
                  <a:pt x="286981" y="477405"/>
                </a:lnTo>
                <a:lnTo>
                  <a:pt x="295363" y="477012"/>
                </a:lnTo>
                <a:lnTo>
                  <a:pt x="335305" y="467448"/>
                </a:lnTo>
                <a:lnTo>
                  <a:pt x="356168" y="448983"/>
                </a:lnTo>
                <a:lnTo>
                  <a:pt x="291020" y="448983"/>
                </a:lnTo>
                <a:lnTo>
                  <a:pt x="283248" y="448678"/>
                </a:lnTo>
                <a:lnTo>
                  <a:pt x="267474" y="445338"/>
                </a:lnTo>
                <a:lnTo>
                  <a:pt x="259956" y="442252"/>
                </a:lnTo>
                <a:lnTo>
                  <a:pt x="252806" y="437743"/>
                </a:lnTo>
                <a:close/>
              </a:path>
              <a:path w="2615565" h="506095">
                <a:moveTo>
                  <a:pt x="313753" y="307949"/>
                </a:moveTo>
                <a:lnTo>
                  <a:pt x="267322" y="318363"/>
                </a:lnTo>
                <a:lnTo>
                  <a:pt x="241820" y="349580"/>
                </a:lnTo>
                <a:lnTo>
                  <a:pt x="241134" y="356908"/>
                </a:lnTo>
                <a:lnTo>
                  <a:pt x="242252" y="365163"/>
                </a:lnTo>
                <a:lnTo>
                  <a:pt x="267944" y="399662"/>
                </a:lnTo>
                <a:lnTo>
                  <a:pt x="290461" y="407377"/>
                </a:lnTo>
                <a:lnTo>
                  <a:pt x="295262" y="408724"/>
                </a:lnTo>
                <a:lnTo>
                  <a:pt x="323697" y="430542"/>
                </a:lnTo>
                <a:lnTo>
                  <a:pt x="323430" y="432727"/>
                </a:lnTo>
                <a:lnTo>
                  <a:pt x="291020" y="448983"/>
                </a:lnTo>
                <a:lnTo>
                  <a:pt x="356168" y="448983"/>
                </a:lnTo>
                <a:lnTo>
                  <a:pt x="361086" y="436435"/>
                </a:lnTo>
                <a:lnTo>
                  <a:pt x="361759" y="428777"/>
                </a:lnTo>
                <a:lnTo>
                  <a:pt x="359676" y="413512"/>
                </a:lnTo>
                <a:lnTo>
                  <a:pt x="325501" y="381038"/>
                </a:lnTo>
                <a:lnTo>
                  <a:pt x="307809" y="375920"/>
                </a:lnTo>
                <a:lnTo>
                  <a:pt x="303390" y="374624"/>
                </a:lnTo>
                <a:lnTo>
                  <a:pt x="279120" y="354634"/>
                </a:lnTo>
                <a:lnTo>
                  <a:pt x="279450" y="352348"/>
                </a:lnTo>
                <a:lnTo>
                  <a:pt x="310019" y="336791"/>
                </a:lnTo>
                <a:lnTo>
                  <a:pt x="342146" y="336791"/>
                </a:lnTo>
                <a:lnTo>
                  <a:pt x="338531" y="310273"/>
                </a:lnTo>
                <a:lnTo>
                  <a:pt x="332867" y="308940"/>
                </a:lnTo>
                <a:lnTo>
                  <a:pt x="326783" y="308216"/>
                </a:lnTo>
                <a:lnTo>
                  <a:pt x="313753" y="307949"/>
                </a:lnTo>
                <a:close/>
              </a:path>
              <a:path w="2615565" h="506095">
                <a:moveTo>
                  <a:pt x="342146" y="336791"/>
                </a:moveTo>
                <a:lnTo>
                  <a:pt x="316699" y="336791"/>
                </a:lnTo>
                <a:lnTo>
                  <a:pt x="320090" y="337019"/>
                </a:lnTo>
                <a:lnTo>
                  <a:pt x="326986" y="337959"/>
                </a:lnTo>
                <a:lnTo>
                  <a:pt x="330365" y="338683"/>
                </a:lnTo>
                <a:lnTo>
                  <a:pt x="337019" y="340626"/>
                </a:lnTo>
                <a:lnTo>
                  <a:pt x="340131" y="341858"/>
                </a:lnTo>
                <a:lnTo>
                  <a:pt x="343039" y="343344"/>
                </a:lnTo>
                <a:lnTo>
                  <a:pt x="342146" y="336791"/>
                </a:lnTo>
                <a:close/>
              </a:path>
              <a:path w="2615565" h="506095">
                <a:moveTo>
                  <a:pt x="454075" y="291058"/>
                </a:moveTo>
                <a:lnTo>
                  <a:pt x="411721" y="296824"/>
                </a:lnTo>
                <a:lnTo>
                  <a:pt x="375564" y="463283"/>
                </a:lnTo>
                <a:lnTo>
                  <a:pt x="414274" y="458012"/>
                </a:lnTo>
                <a:lnTo>
                  <a:pt x="420649" y="421208"/>
                </a:lnTo>
                <a:lnTo>
                  <a:pt x="477050" y="413537"/>
                </a:lnTo>
                <a:lnTo>
                  <a:pt x="517366" y="413537"/>
                </a:lnTo>
                <a:lnTo>
                  <a:pt x="506623" y="392747"/>
                </a:lnTo>
                <a:lnTo>
                  <a:pt x="424548" y="392747"/>
                </a:lnTo>
                <a:lnTo>
                  <a:pt x="435330" y="331876"/>
                </a:lnTo>
                <a:lnTo>
                  <a:pt x="435593" y="327787"/>
                </a:lnTo>
                <a:lnTo>
                  <a:pt x="435580" y="326174"/>
                </a:lnTo>
                <a:lnTo>
                  <a:pt x="435368" y="322440"/>
                </a:lnTo>
                <a:lnTo>
                  <a:pt x="436257" y="322326"/>
                </a:lnTo>
                <a:lnTo>
                  <a:pt x="470233" y="322326"/>
                </a:lnTo>
                <a:lnTo>
                  <a:pt x="454075" y="291058"/>
                </a:lnTo>
                <a:close/>
              </a:path>
              <a:path w="2615565" h="506095">
                <a:moveTo>
                  <a:pt x="517366" y="413537"/>
                </a:moveTo>
                <a:lnTo>
                  <a:pt x="477050" y="413537"/>
                </a:lnTo>
                <a:lnTo>
                  <a:pt x="493128" y="447281"/>
                </a:lnTo>
                <a:lnTo>
                  <a:pt x="532066" y="441985"/>
                </a:lnTo>
                <a:lnTo>
                  <a:pt x="517366" y="413537"/>
                </a:lnTo>
                <a:close/>
              </a:path>
              <a:path w="2615565" h="506095">
                <a:moveTo>
                  <a:pt x="622336" y="266954"/>
                </a:moveTo>
                <a:lnTo>
                  <a:pt x="583066" y="272314"/>
                </a:lnTo>
                <a:lnTo>
                  <a:pt x="542963" y="300367"/>
                </a:lnTo>
                <a:lnTo>
                  <a:pt x="526857" y="346953"/>
                </a:lnTo>
                <a:lnTo>
                  <a:pt x="527850" y="365277"/>
                </a:lnTo>
                <a:lnTo>
                  <a:pt x="545816" y="409245"/>
                </a:lnTo>
                <a:lnTo>
                  <a:pt x="583534" y="432338"/>
                </a:lnTo>
                <a:lnTo>
                  <a:pt x="599407" y="434277"/>
                </a:lnTo>
                <a:lnTo>
                  <a:pt x="616864" y="433273"/>
                </a:lnTo>
                <a:lnTo>
                  <a:pt x="630120" y="430932"/>
                </a:lnTo>
                <a:lnTo>
                  <a:pt x="641905" y="427721"/>
                </a:lnTo>
                <a:lnTo>
                  <a:pt x="652218" y="423641"/>
                </a:lnTo>
                <a:lnTo>
                  <a:pt x="661060" y="418693"/>
                </a:lnTo>
                <a:lnTo>
                  <a:pt x="658793" y="402004"/>
                </a:lnTo>
                <a:lnTo>
                  <a:pt x="609238" y="402004"/>
                </a:lnTo>
                <a:lnTo>
                  <a:pt x="599619" y="400704"/>
                </a:lnTo>
                <a:lnTo>
                  <a:pt x="567410" y="368430"/>
                </a:lnTo>
                <a:lnTo>
                  <a:pt x="564423" y="346124"/>
                </a:lnTo>
                <a:lnTo>
                  <a:pt x="565616" y="335643"/>
                </a:lnTo>
                <a:lnTo>
                  <a:pt x="597283" y="301081"/>
                </a:lnTo>
                <a:lnTo>
                  <a:pt x="617776" y="298004"/>
                </a:lnTo>
                <a:lnTo>
                  <a:pt x="644650" y="298004"/>
                </a:lnTo>
                <a:lnTo>
                  <a:pt x="640689" y="268935"/>
                </a:lnTo>
                <a:lnTo>
                  <a:pt x="631919" y="267515"/>
                </a:lnTo>
                <a:lnTo>
                  <a:pt x="622336" y="266954"/>
                </a:lnTo>
                <a:close/>
              </a:path>
              <a:path w="2615565" h="506095">
                <a:moveTo>
                  <a:pt x="656628" y="386067"/>
                </a:moveTo>
                <a:lnTo>
                  <a:pt x="619747" y="401447"/>
                </a:lnTo>
                <a:lnTo>
                  <a:pt x="609238" y="402004"/>
                </a:lnTo>
                <a:lnTo>
                  <a:pt x="658793" y="402004"/>
                </a:lnTo>
                <a:lnTo>
                  <a:pt x="656628" y="386067"/>
                </a:lnTo>
                <a:close/>
              </a:path>
              <a:path w="2615565" h="506095">
                <a:moveTo>
                  <a:pt x="470233" y="322326"/>
                </a:moveTo>
                <a:lnTo>
                  <a:pt x="436257" y="322326"/>
                </a:lnTo>
                <a:lnTo>
                  <a:pt x="437515" y="327787"/>
                </a:lnTo>
                <a:lnTo>
                  <a:pt x="439051" y="332422"/>
                </a:lnTo>
                <a:lnTo>
                  <a:pt x="440842" y="336232"/>
                </a:lnTo>
                <a:lnTo>
                  <a:pt x="465137" y="387223"/>
                </a:lnTo>
                <a:lnTo>
                  <a:pt x="424548" y="392747"/>
                </a:lnTo>
                <a:lnTo>
                  <a:pt x="506623" y="392747"/>
                </a:lnTo>
                <a:lnTo>
                  <a:pt x="470233" y="322326"/>
                </a:lnTo>
                <a:close/>
              </a:path>
              <a:path w="2615565" h="506095">
                <a:moveTo>
                  <a:pt x="644650" y="298004"/>
                </a:moveTo>
                <a:lnTo>
                  <a:pt x="617776" y="298004"/>
                </a:lnTo>
                <a:lnTo>
                  <a:pt x="627367" y="298516"/>
                </a:lnTo>
                <a:lnTo>
                  <a:pt x="636568" y="300290"/>
                </a:lnTo>
                <a:lnTo>
                  <a:pt x="645375" y="303326"/>
                </a:lnTo>
                <a:lnTo>
                  <a:pt x="644650" y="298004"/>
                </a:lnTo>
                <a:close/>
              </a:path>
              <a:path w="2615565" h="506095">
                <a:moveTo>
                  <a:pt x="753313" y="250342"/>
                </a:moveTo>
                <a:lnTo>
                  <a:pt x="714273" y="255663"/>
                </a:lnTo>
                <a:lnTo>
                  <a:pt x="777544" y="408584"/>
                </a:lnTo>
                <a:lnTo>
                  <a:pt x="818794" y="402971"/>
                </a:lnTo>
                <a:lnTo>
                  <a:pt x="822806" y="370789"/>
                </a:lnTo>
                <a:lnTo>
                  <a:pt x="794588" y="370789"/>
                </a:lnTo>
                <a:lnTo>
                  <a:pt x="793115" y="363245"/>
                </a:lnTo>
                <a:lnTo>
                  <a:pt x="791591" y="357301"/>
                </a:lnTo>
                <a:lnTo>
                  <a:pt x="753313" y="250342"/>
                </a:lnTo>
                <a:close/>
              </a:path>
              <a:path w="2615565" h="506095">
                <a:moveTo>
                  <a:pt x="865125" y="279285"/>
                </a:moveTo>
                <a:lnTo>
                  <a:pt x="832840" y="279285"/>
                </a:lnTo>
                <a:lnTo>
                  <a:pt x="834021" y="285813"/>
                </a:lnTo>
                <a:lnTo>
                  <a:pt x="835685" y="291630"/>
                </a:lnTo>
                <a:lnTo>
                  <a:pt x="837806" y="296748"/>
                </a:lnTo>
                <a:lnTo>
                  <a:pt x="877976" y="394919"/>
                </a:lnTo>
                <a:lnTo>
                  <a:pt x="917562" y="389534"/>
                </a:lnTo>
                <a:lnTo>
                  <a:pt x="921586" y="357035"/>
                </a:lnTo>
                <a:lnTo>
                  <a:pt x="893991" y="357035"/>
                </a:lnTo>
                <a:lnTo>
                  <a:pt x="892238" y="349681"/>
                </a:lnTo>
                <a:lnTo>
                  <a:pt x="890625" y="344119"/>
                </a:lnTo>
                <a:lnTo>
                  <a:pt x="889127" y="340347"/>
                </a:lnTo>
                <a:lnTo>
                  <a:pt x="865125" y="279285"/>
                </a:lnTo>
                <a:close/>
              </a:path>
              <a:path w="2615565" h="506095">
                <a:moveTo>
                  <a:pt x="848652" y="237375"/>
                </a:moveTo>
                <a:lnTo>
                  <a:pt x="810387" y="242582"/>
                </a:lnTo>
                <a:lnTo>
                  <a:pt x="795007" y="358635"/>
                </a:lnTo>
                <a:lnTo>
                  <a:pt x="794778" y="364972"/>
                </a:lnTo>
                <a:lnTo>
                  <a:pt x="795261" y="370687"/>
                </a:lnTo>
                <a:lnTo>
                  <a:pt x="794588" y="370789"/>
                </a:lnTo>
                <a:lnTo>
                  <a:pt x="822806" y="370789"/>
                </a:lnTo>
                <a:lnTo>
                  <a:pt x="832042" y="296748"/>
                </a:lnTo>
                <a:lnTo>
                  <a:pt x="832561" y="292735"/>
                </a:lnTo>
                <a:lnTo>
                  <a:pt x="832676" y="285813"/>
                </a:lnTo>
                <a:lnTo>
                  <a:pt x="832396" y="279349"/>
                </a:lnTo>
                <a:lnTo>
                  <a:pt x="832840" y="279285"/>
                </a:lnTo>
                <a:lnTo>
                  <a:pt x="865125" y="279285"/>
                </a:lnTo>
                <a:lnTo>
                  <a:pt x="848652" y="237375"/>
                </a:lnTo>
                <a:close/>
              </a:path>
              <a:path w="2615565" h="506095">
                <a:moveTo>
                  <a:pt x="937907" y="225234"/>
                </a:moveTo>
                <a:lnTo>
                  <a:pt x="901852" y="230136"/>
                </a:lnTo>
                <a:lnTo>
                  <a:pt x="893983" y="344119"/>
                </a:lnTo>
                <a:lnTo>
                  <a:pt x="893940" y="351104"/>
                </a:lnTo>
                <a:lnTo>
                  <a:pt x="894435" y="356971"/>
                </a:lnTo>
                <a:lnTo>
                  <a:pt x="893991" y="357035"/>
                </a:lnTo>
                <a:lnTo>
                  <a:pt x="921586" y="357035"/>
                </a:lnTo>
                <a:lnTo>
                  <a:pt x="937907" y="225234"/>
                </a:lnTo>
                <a:close/>
              </a:path>
              <a:path w="2615565" h="506095">
                <a:moveTo>
                  <a:pt x="1016454" y="258852"/>
                </a:moveTo>
                <a:lnTo>
                  <a:pt x="974299" y="273083"/>
                </a:lnTo>
                <a:lnTo>
                  <a:pt x="955542" y="314877"/>
                </a:lnTo>
                <a:lnTo>
                  <a:pt x="956335" y="328383"/>
                </a:lnTo>
                <a:lnTo>
                  <a:pt x="977265" y="368744"/>
                </a:lnTo>
                <a:lnTo>
                  <a:pt x="1008840" y="378967"/>
                </a:lnTo>
                <a:lnTo>
                  <a:pt x="1021918" y="378155"/>
                </a:lnTo>
                <a:lnTo>
                  <a:pt x="1033812" y="376002"/>
                </a:lnTo>
                <a:lnTo>
                  <a:pt x="1044387" y="372957"/>
                </a:lnTo>
                <a:lnTo>
                  <a:pt x="1053643" y="369021"/>
                </a:lnTo>
                <a:lnTo>
                  <a:pt x="1061580" y="364197"/>
                </a:lnTo>
                <a:lnTo>
                  <a:pt x="1059991" y="352514"/>
                </a:lnTo>
                <a:lnTo>
                  <a:pt x="1013363" y="352514"/>
                </a:lnTo>
                <a:lnTo>
                  <a:pt x="1003244" y="349181"/>
                </a:lnTo>
                <a:lnTo>
                  <a:pt x="996147" y="342298"/>
                </a:lnTo>
                <a:lnTo>
                  <a:pt x="992073" y="331863"/>
                </a:lnTo>
                <a:lnTo>
                  <a:pt x="1065949" y="321805"/>
                </a:lnTo>
                <a:lnTo>
                  <a:pt x="1064408" y="310438"/>
                </a:lnTo>
                <a:lnTo>
                  <a:pt x="988936" y="310438"/>
                </a:lnTo>
                <a:lnTo>
                  <a:pt x="988872" y="303377"/>
                </a:lnTo>
                <a:lnTo>
                  <a:pt x="990574" y="297256"/>
                </a:lnTo>
                <a:lnTo>
                  <a:pt x="997496" y="286854"/>
                </a:lnTo>
                <a:lnTo>
                  <a:pt x="1002030" y="283870"/>
                </a:lnTo>
                <a:lnTo>
                  <a:pt x="1007630" y="283108"/>
                </a:lnTo>
                <a:lnTo>
                  <a:pt x="1056320" y="283108"/>
                </a:lnTo>
                <a:lnTo>
                  <a:pt x="1051985" y="276219"/>
                </a:lnTo>
                <a:lnTo>
                  <a:pt x="1044968" y="269011"/>
                </a:lnTo>
                <a:lnTo>
                  <a:pt x="1036618" y="263596"/>
                </a:lnTo>
                <a:lnTo>
                  <a:pt x="1027112" y="260210"/>
                </a:lnTo>
                <a:lnTo>
                  <a:pt x="1016454" y="258852"/>
                </a:lnTo>
                <a:close/>
              </a:path>
              <a:path w="2615565" h="506095">
                <a:moveTo>
                  <a:pt x="1058151" y="338975"/>
                </a:moveTo>
                <a:lnTo>
                  <a:pt x="1013363" y="352514"/>
                </a:lnTo>
                <a:lnTo>
                  <a:pt x="1059991" y="352514"/>
                </a:lnTo>
                <a:lnTo>
                  <a:pt x="1058151" y="338975"/>
                </a:lnTo>
                <a:close/>
              </a:path>
              <a:path w="2615565" h="506095">
                <a:moveTo>
                  <a:pt x="1056320" y="283108"/>
                </a:moveTo>
                <a:lnTo>
                  <a:pt x="1007630" y="283108"/>
                </a:lnTo>
                <a:lnTo>
                  <a:pt x="1016448" y="283455"/>
                </a:lnTo>
                <a:lnTo>
                  <a:pt x="1023221" y="287181"/>
                </a:lnTo>
                <a:lnTo>
                  <a:pt x="1027949" y="294284"/>
                </a:lnTo>
                <a:lnTo>
                  <a:pt x="1030630" y="304761"/>
                </a:lnTo>
                <a:lnTo>
                  <a:pt x="988936" y="310438"/>
                </a:lnTo>
                <a:lnTo>
                  <a:pt x="1064408" y="310438"/>
                </a:lnTo>
                <a:lnTo>
                  <a:pt x="1063955" y="307098"/>
                </a:lnTo>
                <a:lnTo>
                  <a:pt x="1061481" y="295261"/>
                </a:lnTo>
                <a:lnTo>
                  <a:pt x="1057490" y="284968"/>
                </a:lnTo>
                <a:lnTo>
                  <a:pt x="1056320" y="283108"/>
                </a:lnTo>
                <a:close/>
              </a:path>
              <a:path w="2615565" h="506095">
                <a:moveTo>
                  <a:pt x="1105001" y="193255"/>
                </a:moveTo>
                <a:lnTo>
                  <a:pt x="1070051" y="198005"/>
                </a:lnTo>
                <a:lnTo>
                  <a:pt x="1092860" y="365683"/>
                </a:lnTo>
                <a:lnTo>
                  <a:pt x="1127810" y="360934"/>
                </a:lnTo>
                <a:lnTo>
                  <a:pt x="1126020" y="347764"/>
                </a:lnTo>
                <a:lnTo>
                  <a:pt x="1126464" y="347700"/>
                </a:lnTo>
                <a:lnTo>
                  <a:pt x="1185954" y="347700"/>
                </a:lnTo>
                <a:lnTo>
                  <a:pt x="1188402" y="345682"/>
                </a:lnTo>
                <a:lnTo>
                  <a:pt x="1194879" y="337159"/>
                </a:lnTo>
                <a:lnTo>
                  <a:pt x="1195981" y="334835"/>
                </a:lnTo>
                <a:lnTo>
                  <a:pt x="1139888" y="334835"/>
                </a:lnTo>
                <a:lnTo>
                  <a:pt x="1134173" y="333171"/>
                </a:lnTo>
                <a:lnTo>
                  <a:pt x="1124470" y="324739"/>
                </a:lnTo>
                <a:lnTo>
                  <a:pt x="1121549" y="318973"/>
                </a:lnTo>
                <a:lnTo>
                  <a:pt x="1117828" y="291655"/>
                </a:lnTo>
                <a:lnTo>
                  <a:pt x="1119200" y="284518"/>
                </a:lnTo>
                <a:lnTo>
                  <a:pt x="1126998" y="272796"/>
                </a:lnTo>
                <a:lnTo>
                  <a:pt x="1132446" y="269392"/>
                </a:lnTo>
                <a:lnTo>
                  <a:pt x="1146898" y="267423"/>
                </a:lnTo>
                <a:lnTo>
                  <a:pt x="1196567" y="267423"/>
                </a:lnTo>
                <a:lnTo>
                  <a:pt x="1196381" y="266887"/>
                </a:lnTo>
                <a:lnTo>
                  <a:pt x="1195180" y="264706"/>
                </a:lnTo>
                <a:lnTo>
                  <a:pt x="1114729" y="264706"/>
                </a:lnTo>
                <a:lnTo>
                  <a:pt x="1105001" y="193255"/>
                </a:lnTo>
                <a:close/>
              </a:path>
              <a:path w="2615565" h="506095">
                <a:moveTo>
                  <a:pt x="1185954" y="347700"/>
                </a:moveTo>
                <a:lnTo>
                  <a:pt x="1126464" y="347700"/>
                </a:lnTo>
                <a:lnTo>
                  <a:pt x="1133413" y="353856"/>
                </a:lnTo>
                <a:lnTo>
                  <a:pt x="1141363" y="357846"/>
                </a:lnTo>
                <a:lnTo>
                  <a:pt x="1150315" y="359671"/>
                </a:lnTo>
                <a:lnTo>
                  <a:pt x="1160272" y="359333"/>
                </a:lnTo>
                <a:lnTo>
                  <a:pt x="1171099" y="356769"/>
                </a:lnTo>
                <a:lnTo>
                  <a:pt x="1180476" y="352218"/>
                </a:lnTo>
                <a:lnTo>
                  <a:pt x="1185954" y="347700"/>
                </a:lnTo>
                <a:close/>
              </a:path>
              <a:path w="2615565" h="506095">
                <a:moveTo>
                  <a:pt x="1196567" y="267423"/>
                </a:moveTo>
                <a:lnTo>
                  <a:pt x="1146898" y="267423"/>
                </a:lnTo>
                <a:lnTo>
                  <a:pt x="1152994" y="269278"/>
                </a:lnTo>
                <a:lnTo>
                  <a:pt x="1162456" y="278726"/>
                </a:lnTo>
                <a:lnTo>
                  <a:pt x="1165466" y="285775"/>
                </a:lnTo>
                <a:lnTo>
                  <a:pt x="1166736" y="295135"/>
                </a:lnTo>
                <a:lnTo>
                  <a:pt x="1167412" y="303176"/>
                </a:lnTo>
                <a:lnTo>
                  <a:pt x="1167134" y="310365"/>
                </a:lnTo>
                <a:lnTo>
                  <a:pt x="1139888" y="334835"/>
                </a:lnTo>
                <a:lnTo>
                  <a:pt x="1195981" y="334835"/>
                </a:lnTo>
                <a:lnTo>
                  <a:pt x="1199665" y="327065"/>
                </a:lnTo>
                <a:lnTo>
                  <a:pt x="1202534" y="315812"/>
                </a:lnTo>
                <a:lnTo>
                  <a:pt x="1203484" y="303400"/>
                </a:lnTo>
                <a:lnTo>
                  <a:pt x="1202512" y="289826"/>
                </a:lnTo>
                <a:lnTo>
                  <a:pt x="1200093" y="277562"/>
                </a:lnTo>
                <a:lnTo>
                  <a:pt x="1196567" y="267423"/>
                </a:lnTo>
                <a:close/>
              </a:path>
              <a:path w="2615565" h="506095">
                <a:moveTo>
                  <a:pt x="1159750" y="239372"/>
                </a:moveTo>
                <a:lnTo>
                  <a:pt x="1121138" y="255005"/>
                </a:lnTo>
                <a:lnTo>
                  <a:pt x="1115161" y="264642"/>
                </a:lnTo>
                <a:lnTo>
                  <a:pt x="1114729" y="264706"/>
                </a:lnTo>
                <a:lnTo>
                  <a:pt x="1195180" y="264706"/>
                </a:lnTo>
                <a:lnTo>
                  <a:pt x="1191378" y="257797"/>
                </a:lnTo>
                <a:lnTo>
                  <a:pt x="1185087" y="250291"/>
                </a:lnTo>
                <a:lnTo>
                  <a:pt x="1177643" y="244600"/>
                </a:lnTo>
                <a:lnTo>
                  <a:pt x="1169198" y="240960"/>
                </a:lnTo>
                <a:lnTo>
                  <a:pt x="1159750" y="239372"/>
                </a:lnTo>
                <a:close/>
              </a:path>
              <a:path w="2615565" h="506095">
                <a:moveTo>
                  <a:pt x="1234236" y="176237"/>
                </a:moveTo>
                <a:lnTo>
                  <a:pt x="1222362" y="177850"/>
                </a:lnTo>
                <a:lnTo>
                  <a:pt x="1217764" y="180162"/>
                </a:lnTo>
                <a:lnTo>
                  <a:pt x="1211135" y="187820"/>
                </a:lnTo>
                <a:lnTo>
                  <a:pt x="1209840" y="192354"/>
                </a:lnTo>
                <a:lnTo>
                  <a:pt x="1211249" y="202679"/>
                </a:lnTo>
                <a:lnTo>
                  <a:pt x="1213713" y="206717"/>
                </a:lnTo>
                <a:lnTo>
                  <a:pt x="1222184" y="212699"/>
                </a:lnTo>
                <a:lnTo>
                  <a:pt x="1227251" y="213791"/>
                </a:lnTo>
                <a:lnTo>
                  <a:pt x="1239126" y="212178"/>
                </a:lnTo>
                <a:lnTo>
                  <a:pt x="1243736" y="209829"/>
                </a:lnTo>
                <a:lnTo>
                  <a:pt x="1250264" y="202031"/>
                </a:lnTo>
                <a:lnTo>
                  <a:pt x="1251534" y="197421"/>
                </a:lnTo>
                <a:lnTo>
                  <a:pt x="1250099" y="186880"/>
                </a:lnTo>
                <a:lnTo>
                  <a:pt x="1247660" y="182854"/>
                </a:lnTo>
                <a:lnTo>
                  <a:pt x="1239304" y="177228"/>
                </a:lnTo>
                <a:lnTo>
                  <a:pt x="1234236" y="176237"/>
                </a:lnTo>
                <a:close/>
              </a:path>
              <a:path w="2615565" h="506095">
                <a:moveTo>
                  <a:pt x="1252842" y="228561"/>
                </a:moveTo>
                <a:lnTo>
                  <a:pt x="1217891" y="233324"/>
                </a:lnTo>
                <a:lnTo>
                  <a:pt x="1233309" y="346570"/>
                </a:lnTo>
                <a:lnTo>
                  <a:pt x="1268260" y="341820"/>
                </a:lnTo>
                <a:lnTo>
                  <a:pt x="1252842" y="228561"/>
                </a:lnTo>
                <a:close/>
              </a:path>
              <a:path w="2615565" h="506095">
                <a:moveTo>
                  <a:pt x="1317777" y="219722"/>
                </a:moveTo>
                <a:lnTo>
                  <a:pt x="1282827" y="224485"/>
                </a:lnTo>
                <a:lnTo>
                  <a:pt x="1298244" y="337743"/>
                </a:lnTo>
                <a:lnTo>
                  <a:pt x="1333182" y="332981"/>
                </a:lnTo>
                <a:lnTo>
                  <a:pt x="1323428" y="261239"/>
                </a:lnTo>
                <a:lnTo>
                  <a:pt x="1324571" y="255079"/>
                </a:lnTo>
                <a:lnTo>
                  <a:pt x="1331125" y="244716"/>
                </a:lnTo>
                <a:lnTo>
                  <a:pt x="1335786" y="241719"/>
                </a:lnTo>
                <a:lnTo>
                  <a:pt x="1341831" y="240893"/>
                </a:lnTo>
                <a:lnTo>
                  <a:pt x="1394972" y="240893"/>
                </a:lnTo>
                <a:lnTo>
                  <a:pt x="1394141" y="237642"/>
                </a:lnTo>
                <a:lnTo>
                  <a:pt x="1320215" y="237642"/>
                </a:lnTo>
                <a:lnTo>
                  <a:pt x="1317777" y="219722"/>
                </a:lnTo>
                <a:close/>
              </a:path>
              <a:path w="2615565" h="506095">
                <a:moveTo>
                  <a:pt x="1394972" y="240893"/>
                </a:moveTo>
                <a:lnTo>
                  <a:pt x="1341831" y="240893"/>
                </a:lnTo>
                <a:lnTo>
                  <a:pt x="1350282" y="241422"/>
                </a:lnTo>
                <a:lnTo>
                  <a:pt x="1356831" y="245560"/>
                </a:lnTo>
                <a:lnTo>
                  <a:pt x="1361478" y="253309"/>
                </a:lnTo>
                <a:lnTo>
                  <a:pt x="1364221" y="264668"/>
                </a:lnTo>
                <a:lnTo>
                  <a:pt x="1372781" y="327596"/>
                </a:lnTo>
                <a:lnTo>
                  <a:pt x="1407617" y="322859"/>
                </a:lnTo>
                <a:lnTo>
                  <a:pt x="1398193" y="253504"/>
                </a:lnTo>
                <a:lnTo>
                  <a:pt x="1394972" y="240893"/>
                </a:lnTo>
                <a:close/>
              </a:path>
              <a:path w="2615565" h="506095">
                <a:moveTo>
                  <a:pt x="1354226" y="211950"/>
                </a:moveTo>
                <a:lnTo>
                  <a:pt x="1343170" y="214774"/>
                </a:lnTo>
                <a:lnTo>
                  <a:pt x="1333890" y="219989"/>
                </a:lnTo>
                <a:lnTo>
                  <a:pt x="1326387" y="227595"/>
                </a:lnTo>
                <a:lnTo>
                  <a:pt x="1320660" y="237591"/>
                </a:lnTo>
                <a:lnTo>
                  <a:pt x="1320215" y="237642"/>
                </a:lnTo>
                <a:lnTo>
                  <a:pt x="1394141" y="237642"/>
                </a:lnTo>
                <a:lnTo>
                  <a:pt x="1393059" y="233406"/>
                </a:lnTo>
                <a:lnTo>
                  <a:pt x="1384020" y="219783"/>
                </a:lnTo>
                <a:lnTo>
                  <a:pt x="1371076" y="212631"/>
                </a:lnTo>
                <a:lnTo>
                  <a:pt x="1354226" y="211950"/>
                </a:lnTo>
                <a:close/>
              </a:path>
              <a:path w="2615565" h="506095">
                <a:moveTo>
                  <a:pt x="1515730" y="221150"/>
                </a:moveTo>
                <a:lnTo>
                  <a:pt x="1473326" y="221150"/>
                </a:lnTo>
                <a:lnTo>
                  <a:pt x="1480089" y="223778"/>
                </a:lnTo>
                <a:lnTo>
                  <a:pt x="1484652" y="229071"/>
                </a:lnTo>
                <a:lnTo>
                  <a:pt x="1487017" y="237032"/>
                </a:lnTo>
                <a:lnTo>
                  <a:pt x="1456829" y="245300"/>
                </a:lnTo>
                <a:lnTo>
                  <a:pt x="1440332" y="251911"/>
                </a:lnTo>
                <a:lnTo>
                  <a:pt x="1429188" y="261342"/>
                </a:lnTo>
                <a:lnTo>
                  <a:pt x="1423396" y="273595"/>
                </a:lnTo>
                <a:lnTo>
                  <a:pt x="1422958" y="288671"/>
                </a:lnTo>
                <a:lnTo>
                  <a:pt x="1424561" y="295993"/>
                </a:lnTo>
                <a:lnTo>
                  <a:pt x="1455135" y="318613"/>
                </a:lnTo>
                <a:lnTo>
                  <a:pt x="1463014" y="318135"/>
                </a:lnTo>
                <a:lnTo>
                  <a:pt x="1473341" y="315522"/>
                </a:lnTo>
                <a:lnTo>
                  <a:pt x="1481977" y="310716"/>
                </a:lnTo>
                <a:lnTo>
                  <a:pt x="1488919" y="303717"/>
                </a:lnTo>
                <a:lnTo>
                  <a:pt x="1494167" y="294525"/>
                </a:lnTo>
                <a:lnTo>
                  <a:pt x="1494612" y="294462"/>
                </a:lnTo>
                <a:lnTo>
                  <a:pt x="1528293" y="294462"/>
                </a:lnTo>
                <a:lnTo>
                  <a:pt x="1528006" y="292354"/>
                </a:lnTo>
                <a:lnTo>
                  <a:pt x="1467091" y="292354"/>
                </a:lnTo>
                <a:lnTo>
                  <a:pt x="1463179" y="291579"/>
                </a:lnTo>
                <a:lnTo>
                  <a:pt x="1456956" y="287248"/>
                </a:lnTo>
                <a:lnTo>
                  <a:pt x="1455127" y="284175"/>
                </a:lnTo>
                <a:lnTo>
                  <a:pt x="1453400" y="271424"/>
                </a:lnTo>
                <a:lnTo>
                  <a:pt x="1458379" y="265518"/>
                </a:lnTo>
                <a:lnTo>
                  <a:pt x="1489735" y="257048"/>
                </a:lnTo>
                <a:lnTo>
                  <a:pt x="1523203" y="257048"/>
                </a:lnTo>
                <a:lnTo>
                  <a:pt x="1520670" y="238480"/>
                </a:lnTo>
                <a:lnTo>
                  <a:pt x="1515730" y="221150"/>
                </a:lnTo>
                <a:close/>
              </a:path>
              <a:path w="2615565" h="506095">
                <a:moveTo>
                  <a:pt x="1528293" y="294462"/>
                </a:moveTo>
                <a:lnTo>
                  <a:pt x="1494612" y="294462"/>
                </a:lnTo>
                <a:lnTo>
                  <a:pt x="1496833" y="310716"/>
                </a:lnTo>
                <a:lnTo>
                  <a:pt x="1529892" y="306222"/>
                </a:lnTo>
                <a:lnTo>
                  <a:pt x="1528293" y="294462"/>
                </a:lnTo>
                <a:close/>
              </a:path>
              <a:path w="2615565" h="506095">
                <a:moveTo>
                  <a:pt x="1523203" y="257048"/>
                </a:moveTo>
                <a:lnTo>
                  <a:pt x="1489735" y="257048"/>
                </a:lnTo>
                <a:lnTo>
                  <a:pt x="1491716" y="271614"/>
                </a:lnTo>
                <a:lnTo>
                  <a:pt x="1490433" y="277622"/>
                </a:lnTo>
                <a:lnTo>
                  <a:pt x="1483410" y="287820"/>
                </a:lnTo>
                <a:lnTo>
                  <a:pt x="1478381" y="290817"/>
                </a:lnTo>
                <a:lnTo>
                  <a:pt x="1467091" y="292354"/>
                </a:lnTo>
                <a:lnTo>
                  <a:pt x="1528006" y="292354"/>
                </a:lnTo>
                <a:lnTo>
                  <a:pt x="1523203" y="257048"/>
                </a:lnTo>
                <a:close/>
              </a:path>
              <a:path w="2615565" h="506095">
                <a:moveTo>
                  <a:pt x="1465656" y="196786"/>
                </a:moveTo>
                <a:lnTo>
                  <a:pt x="1428457" y="208991"/>
                </a:lnTo>
                <a:lnTo>
                  <a:pt x="1423924" y="212153"/>
                </a:lnTo>
                <a:lnTo>
                  <a:pt x="1427505" y="238480"/>
                </a:lnTo>
                <a:lnTo>
                  <a:pt x="1436037" y="231948"/>
                </a:lnTo>
                <a:lnTo>
                  <a:pt x="1445023" y="226888"/>
                </a:lnTo>
                <a:lnTo>
                  <a:pt x="1454464" y="223300"/>
                </a:lnTo>
                <a:lnTo>
                  <a:pt x="1464360" y="221183"/>
                </a:lnTo>
                <a:lnTo>
                  <a:pt x="1515730" y="221150"/>
                </a:lnTo>
                <a:lnTo>
                  <a:pt x="1514774" y="217798"/>
                </a:lnTo>
                <a:lnTo>
                  <a:pt x="1503633" y="203928"/>
                </a:lnTo>
                <a:lnTo>
                  <a:pt x="1487261" y="196924"/>
                </a:lnTo>
                <a:lnTo>
                  <a:pt x="1465656" y="196786"/>
                </a:lnTo>
                <a:close/>
              </a:path>
              <a:path w="2615565" h="506095">
                <a:moveTo>
                  <a:pt x="1577517" y="184391"/>
                </a:moveTo>
                <a:lnTo>
                  <a:pt x="1542567" y="189141"/>
                </a:lnTo>
                <a:lnTo>
                  <a:pt x="1557972" y="302399"/>
                </a:lnTo>
                <a:lnTo>
                  <a:pt x="1592922" y="297649"/>
                </a:lnTo>
                <a:lnTo>
                  <a:pt x="1584261" y="233972"/>
                </a:lnTo>
                <a:lnTo>
                  <a:pt x="1585366" y="226110"/>
                </a:lnTo>
                <a:lnTo>
                  <a:pt x="1592402" y="213804"/>
                </a:lnTo>
                <a:lnTo>
                  <a:pt x="1597964" y="210223"/>
                </a:lnTo>
                <a:lnTo>
                  <a:pt x="1611160" y="208419"/>
                </a:lnTo>
                <a:lnTo>
                  <a:pt x="1620436" y="208419"/>
                </a:lnTo>
                <a:lnTo>
                  <a:pt x="1620025" y="205397"/>
                </a:lnTo>
                <a:lnTo>
                  <a:pt x="1580375" y="205397"/>
                </a:lnTo>
                <a:lnTo>
                  <a:pt x="1577517" y="184391"/>
                </a:lnTo>
                <a:close/>
              </a:path>
              <a:path w="2615565" h="506095">
                <a:moveTo>
                  <a:pt x="1620436" y="208419"/>
                </a:moveTo>
                <a:lnTo>
                  <a:pt x="1611160" y="208419"/>
                </a:lnTo>
                <a:lnTo>
                  <a:pt x="1616214" y="208902"/>
                </a:lnTo>
                <a:lnTo>
                  <a:pt x="1620735" y="210616"/>
                </a:lnTo>
                <a:lnTo>
                  <a:pt x="1620436" y="208419"/>
                </a:lnTo>
                <a:close/>
              </a:path>
              <a:path w="2615565" h="506095">
                <a:moveTo>
                  <a:pt x="1611236" y="177774"/>
                </a:moveTo>
                <a:lnTo>
                  <a:pt x="1580819" y="205346"/>
                </a:lnTo>
                <a:lnTo>
                  <a:pt x="1580375" y="205397"/>
                </a:lnTo>
                <a:lnTo>
                  <a:pt x="1620025" y="205397"/>
                </a:lnTo>
                <a:lnTo>
                  <a:pt x="1616354" y="178422"/>
                </a:lnTo>
                <a:lnTo>
                  <a:pt x="1614170" y="177825"/>
                </a:lnTo>
                <a:lnTo>
                  <a:pt x="1611236" y="177774"/>
                </a:lnTo>
                <a:close/>
              </a:path>
              <a:path w="2615565" h="506095">
                <a:moveTo>
                  <a:pt x="1727009" y="164045"/>
                </a:moveTo>
                <a:lnTo>
                  <a:pt x="1692059" y="168808"/>
                </a:lnTo>
                <a:lnTo>
                  <a:pt x="1714563" y="334149"/>
                </a:lnTo>
                <a:lnTo>
                  <a:pt x="1749513" y="329399"/>
                </a:lnTo>
                <a:lnTo>
                  <a:pt x="1740636" y="264147"/>
                </a:lnTo>
                <a:lnTo>
                  <a:pt x="1741068" y="264083"/>
                </a:lnTo>
                <a:lnTo>
                  <a:pt x="1800325" y="264083"/>
                </a:lnTo>
                <a:lnTo>
                  <a:pt x="1802765" y="262087"/>
                </a:lnTo>
                <a:lnTo>
                  <a:pt x="1809318" y="253555"/>
                </a:lnTo>
                <a:lnTo>
                  <a:pt x="1810436" y="251231"/>
                </a:lnTo>
                <a:lnTo>
                  <a:pt x="1754339" y="251231"/>
                </a:lnTo>
                <a:lnTo>
                  <a:pt x="1748586" y="249504"/>
                </a:lnTo>
                <a:lnTo>
                  <a:pt x="1738985" y="240741"/>
                </a:lnTo>
                <a:lnTo>
                  <a:pt x="1736051" y="234645"/>
                </a:lnTo>
                <a:lnTo>
                  <a:pt x="1732546" y="208838"/>
                </a:lnTo>
                <a:lnTo>
                  <a:pt x="1733829" y="201358"/>
                </a:lnTo>
                <a:lnTo>
                  <a:pt x="1741424" y="189293"/>
                </a:lnTo>
                <a:lnTo>
                  <a:pt x="1746910" y="185788"/>
                </a:lnTo>
                <a:lnTo>
                  <a:pt x="1754060" y="184810"/>
                </a:lnTo>
                <a:lnTo>
                  <a:pt x="1811471" y="184810"/>
                </a:lnTo>
                <a:lnTo>
                  <a:pt x="1810954" y="183338"/>
                </a:lnTo>
                <a:lnTo>
                  <a:pt x="1809695" y="181076"/>
                </a:lnTo>
                <a:lnTo>
                  <a:pt x="1729333" y="181076"/>
                </a:lnTo>
                <a:lnTo>
                  <a:pt x="1727009" y="164045"/>
                </a:lnTo>
                <a:close/>
              </a:path>
              <a:path w="2615565" h="506095">
                <a:moveTo>
                  <a:pt x="1800325" y="264083"/>
                </a:moveTo>
                <a:lnTo>
                  <a:pt x="1741068" y="264083"/>
                </a:lnTo>
                <a:lnTo>
                  <a:pt x="1747990" y="270236"/>
                </a:lnTo>
                <a:lnTo>
                  <a:pt x="1755859" y="274235"/>
                </a:lnTo>
                <a:lnTo>
                  <a:pt x="1764673" y="276079"/>
                </a:lnTo>
                <a:lnTo>
                  <a:pt x="1774431" y="275767"/>
                </a:lnTo>
                <a:lnTo>
                  <a:pt x="1785320" y="273193"/>
                </a:lnTo>
                <a:lnTo>
                  <a:pt x="1794765" y="268633"/>
                </a:lnTo>
                <a:lnTo>
                  <a:pt x="1800325" y="264083"/>
                </a:lnTo>
                <a:close/>
              </a:path>
              <a:path w="2615565" h="506095">
                <a:moveTo>
                  <a:pt x="1811471" y="184810"/>
                </a:moveTo>
                <a:lnTo>
                  <a:pt x="1754060" y="184810"/>
                </a:lnTo>
                <a:lnTo>
                  <a:pt x="1764473" y="185293"/>
                </a:lnTo>
                <a:lnTo>
                  <a:pt x="1772491" y="189906"/>
                </a:lnTo>
                <a:lnTo>
                  <a:pt x="1778113" y="198647"/>
                </a:lnTo>
                <a:lnTo>
                  <a:pt x="1781340" y="211518"/>
                </a:lnTo>
                <a:lnTo>
                  <a:pt x="1782016" y="219552"/>
                </a:lnTo>
                <a:lnTo>
                  <a:pt x="1781740" y="226739"/>
                </a:lnTo>
                <a:lnTo>
                  <a:pt x="1754339" y="251231"/>
                </a:lnTo>
                <a:lnTo>
                  <a:pt x="1810436" y="251231"/>
                </a:lnTo>
                <a:lnTo>
                  <a:pt x="1814178" y="243451"/>
                </a:lnTo>
                <a:lnTo>
                  <a:pt x="1817098" y="232190"/>
                </a:lnTo>
                <a:lnTo>
                  <a:pt x="1818078" y="219772"/>
                </a:lnTo>
                <a:lnTo>
                  <a:pt x="1817116" y="206197"/>
                </a:lnTo>
                <a:lnTo>
                  <a:pt x="1814694" y="193986"/>
                </a:lnTo>
                <a:lnTo>
                  <a:pt x="1811471" y="184810"/>
                </a:lnTo>
                <a:close/>
              </a:path>
              <a:path w="2615565" h="506095">
                <a:moveTo>
                  <a:pt x="1773976" y="155804"/>
                </a:moveTo>
                <a:lnTo>
                  <a:pt x="1735721" y="171391"/>
                </a:lnTo>
                <a:lnTo>
                  <a:pt x="1729778" y="181025"/>
                </a:lnTo>
                <a:lnTo>
                  <a:pt x="1729333" y="181076"/>
                </a:lnTo>
                <a:lnTo>
                  <a:pt x="1809695" y="181076"/>
                </a:lnTo>
                <a:lnTo>
                  <a:pt x="1805898" y="174255"/>
                </a:lnTo>
                <a:lnTo>
                  <a:pt x="1799526" y="166738"/>
                </a:lnTo>
                <a:lnTo>
                  <a:pt x="1792006" y="161034"/>
                </a:lnTo>
                <a:lnTo>
                  <a:pt x="1783489" y="157391"/>
                </a:lnTo>
                <a:lnTo>
                  <a:pt x="1773976" y="155804"/>
                </a:lnTo>
                <a:close/>
              </a:path>
              <a:path w="2615565" h="506095">
                <a:moveTo>
                  <a:pt x="1860042" y="90525"/>
                </a:moveTo>
                <a:lnTo>
                  <a:pt x="1825091" y="95275"/>
                </a:lnTo>
                <a:lnTo>
                  <a:pt x="1847913" y="262953"/>
                </a:lnTo>
                <a:lnTo>
                  <a:pt x="1882863" y="258190"/>
                </a:lnTo>
                <a:lnTo>
                  <a:pt x="1860042" y="90525"/>
                </a:lnTo>
                <a:close/>
              </a:path>
              <a:path w="2615565" h="506095">
                <a:moveTo>
                  <a:pt x="2029142" y="261162"/>
                </a:moveTo>
                <a:lnTo>
                  <a:pt x="2032939" y="289026"/>
                </a:lnTo>
                <a:lnTo>
                  <a:pt x="2038654" y="290207"/>
                </a:lnTo>
                <a:lnTo>
                  <a:pt x="2045847" y="290207"/>
                </a:lnTo>
                <a:lnTo>
                  <a:pt x="2054237" y="289064"/>
                </a:lnTo>
                <a:lnTo>
                  <a:pt x="2069510" y="284173"/>
                </a:lnTo>
                <a:lnTo>
                  <a:pt x="2081933" y="274053"/>
                </a:lnTo>
                <a:lnTo>
                  <a:pt x="2088243" y="263931"/>
                </a:lnTo>
                <a:lnTo>
                  <a:pt x="2039404" y="263931"/>
                </a:lnTo>
                <a:lnTo>
                  <a:pt x="2034159" y="263258"/>
                </a:lnTo>
                <a:lnTo>
                  <a:pt x="2029142" y="261162"/>
                </a:lnTo>
                <a:close/>
              </a:path>
              <a:path w="2615565" h="506095">
                <a:moveTo>
                  <a:pt x="2043303" y="121005"/>
                </a:moveTo>
                <a:lnTo>
                  <a:pt x="2004593" y="126276"/>
                </a:lnTo>
                <a:lnTo>
                  <a:pt x="2065985" y="233057"/>
                </a:lnTo>
                <a:lnTo>
                  <a:pt x="2061921" y="247916"/>
                </a:lnTo>
                <a:lnTo>
                  <a:pt x="2059546" y="256870"/>
                </a:lnTo>
                <a:lnTo>
                  <a:pt x="2053856" y="261962"/>
                </a:lnTo>
                <a:lnTo>
                  <a:pt x="2039404" y="263931"/>
                </a:lnTo>
                <a:lnTo>
                  <a:pt x="2088243" y="263931"/>
                </a:lnTo>
                <a:lnTo>
                  <a:pt x="2091503" y="258703"/>
                </a:lnTo>
                <a:lnTo>
                  <a:pt x="2098217" y="238125"/>
                </a:lnTo>
                <a:lnTo>
                  <a:pt x="2106521" y="201777"/>
                </a:lnTo>
                <a:lnTo>
                  <a:pt x="2078964" y="201777"/>
                </a:lnTo>
                <a:lnTo>
                  <a:pt x="2077440" y="196049"/>
                </a:lnTo>
                <a:lnTo>
                  <a:pt x="2075713" y="191135"/>
                </a:lnTo>
                <a:lnTo>
                  <a:pt x="2043303" y="121005"/>
                </a:lnTo>
                <a:close/>
              </a:path>
              <a:path w="2615565" h="506095">
                <a:moveTo>
                  <a:pt x="1992912" y="156222"/>
                </a:moveTo>
                <a:lnTo>
                  <a:pt x="1950511" y="156222"/>
                </a:lnTo>
                <a:lnTo>
                  <a:pt x="1957274" y="158850"/>
                </a:lnTo>
                <a:lnTo>
                  <a:pt x="1961840" y="164142"/>
                </a:lnTo>
                <a:lnTo>
                  <a:pt x="1964207" y="172097"/>
                </a:lnTo>
                <a:lnTo>
                  <a:pt x="1934019" y="180378"/>
                </a:lnTo>
                <a:lnTo>
                  <a:pt x="1917516" y="186988"/>
                </a:lnTo>
                <a:lnTo>
                  <a:pt x="1906373" y="196418"/>
                </a:lnTo>
                <a:lnTo>
                  <a:pt x="1900584" y="208667"/>
                </a:lnTo>
                <a:lnTo>
                  <a:pt x="1900148" y="223735"/>
                </a:lnTo>
                <a:lnTo>
                  <a:pt x="1901746" y="231065"/>
                </a:lnTo>
                <a:lnTo>
                  <a:pt x="1932324" y="253686"/>
                </a:lnTo>
                <a:lnTo>
                  <a:pt x="1940204" y="253212"/>
                </a:lnTo>
                <a:lnTo>
                  <a:pt x="1950529" y="250593"/>
                </a:lnTo>
                <a:lnTo>
                  <a:pt x="1959162" y="245783"/>
                </a:lnTo>
                <a:lnTo>
                  <a:pt x="1966104" y="238782"/>
                </a:lnTo>
                <a:lnTo>
                  <a:pt x="1971357" y="229590"/>
                </a:lnTo>
                <a:lnTo>
                  <a:pt x="1971789" y="229539"/>
                </a:lnTo>
                <a:lnTo>
                  <a:pt x="2005470" y="229539"/>
                </a:lnTo>
                <a:lnTo>
                  <a:pt x="2005181" y="227418"/>
                </a:lnTo>
                <a:lnTo>
                  <a:pt x="1944281" y="227418"/>
                </a:lnTo>
                <a:lnTo>
                  <a:pt x="1940369" y="226656"/>
                </a:lnTo>
                <a:lnTo>
                  <a:pt x="1934146" y="222326"/>
                </a:lnTo>
                <a:lnTo>
                  <a:pt x="1932317" y="219252"/>
                </a:lnTo>
                <a:lnTo>
                  <a:pt x="1930577" y="206489"/>
                </a:lnTo>
                <a:lnTo>
                  <a:pt x="1935568" y="200596"/>
                </a:lnTo>
                <a:lnTo>
                  <a:pt x="1966925" y="192125"/>
                </a:lnTo>
                <a:lnTo>
                  <a:pt x="2000381" y="192125"/>
                </a:lnTo>
                <a:lnTo>
                  <a:pt x="1997847" y="173558"/>
                </a:lnTo>
                <a:lnTo>
                  <a:pt x="1992912" y="156222"/>
                </a:lnTo>
                <a:close/>
              </a:path>
              <a:path w="2615565" h="506095">
                <a:moveTo>
                  <a:pt x="2005470" y="229539"/>
                </a:moveTo>
                <a:lnTo>
                  <a:pt x="1971789" y="229539"/>
                </a:lnTo>
                <a:lnTo>
                  <a:pt x="1974011" y="245795"/>
                </a:lnTo>
                <a:lnTo>
                  <a:pt x="2007069" y="241300"/>
                </a:lnTo>
                <a:lnTo>
                  <a:pt x="2005470" y="229539"/>
                </a:lnTo>
                <a:close/>
              </a:path>
              <a:path w="2615565" h="506095">
                <a:moveTo>
                  <a:pt x="2000381" y="192125"/>
                </a:moveTo>
                <a:lnTo>
                  <a:pt x="1966925" y="192125"/>
                </a:lnTo>
                <a:lnTo>
                  <a:pt x="1968906" y="206679"/>
                </a:lnTo>
                <a:lnTo>
                  <a:pt x="1967623" y="212699"/>
                </a:lnTo>
                <a:lnTo>
                  <a:pt x="1960600" y="222885"/>
                </a:lnTo>
                <a:lnTo>
                  <a:pt x="1955558" y="225882"/>
                </a:lnTo>
                <a:lnTo>
                  <a:pt x="1944281" y="227418"/>
                </a:lnTo>
                <a:lnTo>
                  <a:pt x="2005181" y="227418"/>
                </a:lnTo>
                <a:lnTo>
                  <a:pt x="2000381" y="192125"/>
                </a:lnTo>
                <a:close/>
              </a:path>
              <a:path w="2615565" h="506095">
                <a:moveTo>
                  <a:pt x="2127592" y="109537"/>
                </a:moveTo>
                <a:lnTo>
                  <a:pt x="2092972" y="114249"/>
                </a:lnTo>
                <a:lnTo>
                  <a:pt x="2080031" y="192201"/>
                </a:lnTo>
                <a:lnTo>
                  <a:pt x="2079485" y="197345"/>
                </a:lnTo>
                <a:lnTo>
                  <a:pt x="2079409" y="201714"/>
                </a:lnTo>
                <a:lnTo>
                  <a:pt x="2078964" y="201777"/>
                </a:lnTo>
                <a:lnTo>
                  <a:pt x="2106521" y="201777"/>
                </a:lnTo>
                <a:lnTo>
                  <a:pt x="2127592" y="109537"/>
                </a:lnTo>
                <a:close/>
              </a:path>
              <a:path w="2615565" h="506095">
                <a:moveTo>
                  <a:pt x="1942846" y="131864"/>
                </a:moveTo>
                <a:lnTo>
                  <a:pt x="1905647" y="144056"/>
                </a:lnTo>
                <a:lnTo>
                  <a:pt x="1901113" y="147231"/>
                </a:lnTo>
                <a:lnTo>
                  <a:pt x="1904695" y="173558"/>
                </a:lnTo>
                <a:lnTo>
                  <a:pt x="1913227" y="167019"/>
                </a:lnTo>
                <a:lnTo>
                  <a:pt x="1922213" y="161956"/>
                </a:lnTo>
                <a:lnTo>
                  <a:pt x="1931653" y="158370"/>
                </a:lnTo>
                <a:lnTo>
                  <a:pt x="1941550" y="156260"/>
                </a:lnTo>
                <a:lnTo>
                  <a:pt x="1992912" y="156222"/>
                </a:lnTo>
                <a:lnTo>
                  <a:pt x="1991959" y="152875"/>
                </a:lnTo>
                <a:lnTo>
                  <a:pt x="1980822" y="139006"/>
                </a:lnTo>
                <a:lnTo>
                  <a:pt x="1964451" y="132002"/>
                </a:lnTo>
                <a:lnTo>
                  <a:pt x="1942846" y="131864"/>
                </a:lnTo>
                <a:close/>
              </a:path>
              <a:path w="2615565" h="506095">
                <a:moveTo>
                  <a:pt x="2169617" y="48399"/>
                </a:moveTo>
                <a:lnTo>
                  <a:pt x="2134666" y="53162"/>
                </a:lnTo>
                <a:lnTo>
                  <a:pt x="2157476" y="220827"/>
                </a:lnTo>
                <a:lnTo>
                  <a:pt x="2192426" y="216077"/>
                </a:lnTo>
                <a:lnTo>
                  <a:pt x="2169617" y="48399"/>
                </a:lnTo>
                <a:close/>
              </a:path>
              <a:path w="2615565" h="506095">
                <a:moveTo>
                  <a:pt x="2223338" y="41656"/>
                </a:moveTo>
                <a:lnTo>
                  <a:pt x="2211463" y="43268"/>
                </a:lnTo>
                <a:lnTo>
                  <a:pt x="2206866" y="45580"/>
                </a:lnTo>
                <a:lnTo>
                  <a:pt x="2200249" y="53251"/>
                </a:lnTo>
                <a:lnTo>
                  <a:pt x="2198954" y="57772"/>
                </a:lnTo>
                <a:lnTo>
                  <a:pt x="2200351" y="68097"/>
                </a:lnTo>
                <a:lnTo>
                  <a:pt x="2202815" y="72136"/>
                </a:lnTo>
                <a:lnTo>
                  <a:pt x="2211285" y="78117"/>
                </a:lnTo>
                <a:lnTo>
                  <a:pt x="2216365" y="79209"/>
                </a:lnTo>
                <a:lnTo>
                  <a:pt x="2228227" y="77597"/>
                </a:lnTo>
                <a:lnTo>
                  <a:pt x="2232850" y="75247"/>
                </a:lnTo>
                <a:lnTo>
                  <a:pt x="2239378" y="67449"/>
                </a:lnTo>
                <a:lnTo>
                  <a:pt x="2240648" y="62839"/>
                </a:lnTo>
                <a:lnTo>
                  <a:pt x="2239213" y="52298"/>
                </a:lnTo>
                <a:lnTo>
                  <a:pt x="2236762" y="48272"/>
                </a:lnTo>
                <a:lnTo>
                  <a:pt x="2228418" y="42659"/>
                </a:lnTo>
                <a:lnTo>
                  <a:pt x="2223338" y="41656"/>
                </a:lnTo>
                <a:close/>
              </a:path>
              <a:path w="2615565" h="506095">
                <a:moveTo>
                  <a:pt x="2241956" y="93980"/>
                </a:moveTo>
                <a:lnTo>
                  <a:pt x="2207006" y="98742"/>
                </a:lnTo>
                <a:lnTo>
                  <a:pt x="2222411" y="211988"/>
                </a:lnTo>
                <a:lnTo>
                  <a:pt x="2257361" y="207238"/>
                </a:lnTo>
                <a:lnTo>
                  <a:pt x="2241956" y="93980"/>
                </a:lnTo>
                <a:close/>
              </a:path>
              <a:path w="2615565" h="506095">
                <a:moveTo>
                  <a:pt x="2275674" y="172872"/>
                </a:moveTo>
                <a:lnTo>
                  <a:pt x="2279523" y="201180"/>
                </a:lnTo>
                <a:lnTo>
                  <a:pt x="2288002" y="202590"/>
                </a:lnTo>
                <a:lnTo>
                  <a:pt x="2296731" y="203234"/>
                </a:lnTo>
                <a:lnTo>
                  <a:pt x="2305708" y="203113"/>
                </a:lnTo>
                <a:lnTo>
                  <a:pt x="2345677" y="192354"/>
                </a:lnTo>
                <a:lnTo>
                  <a:pt x="2358459" y="179298"/>
                </a:lnTo>
                <a:lnTo>
                  <a:pt x="2305392" y="179298"/>
                </a:lnTo>
                <a:lnTo>
                  <a:pt x="2299868" y="179184"/>
                </a:lnTo>
                <a:lnTo>
                  <a:pt x="2287981" y="177355"/>
                </a:lnTo>
                <a:lnTo>
                  <a:pt x="2281897" y="175552"/>
                </a:lnTo>
                <a:lnTo>
                  <a:pt x="2275674" y="172872"/>
                </a:lnTo>
                <a:close/>
              </a:path>
              <a:path w="2615565" h="506095">
                <a:moveTo>
                  <a:pt x="2418777" y="101003"/>
                </a:moveTo>
                <a:lnTo>
                  <a:pt x="2383294" y="101003"/>
                </a:lnTo>
                <a:lnTo>
                  <a:pt x="2390312" y="152641"/>
                </a:lnTo>
                <a:lnTo>
                  <a:pt x="2416021" y="186022"/>
                </a:lnTo>
                <a:lnTo>
                  <a:pt x="2432507" y="186220"/>
                </a:lnTo>
                <a:lnTo>
                  <a:pt x="2442908" y="184810"/>
                </a:lnTo>
                <a:lnTo>
                  <a:pt x="2450503" y="182384"/>
                </a:lnTo>
                <a:lnTo>
                  <a:pt x="2455291" y="178955"/>
                </a:lnTo>
                <a:lnTo>
                  <a:pt x="2452593" y="159105"/>
                </a:lnTo>
                <a:lnTo>
                  <a:pt x="2431453" y="159105"/>
                </a:lnTo>
                <a:lnTo>
                  <a:pt x="2425966" y="153847"/>
                </a:lnTo>
                <a:lnTo>
                  <a:pt x="2418777" y="101003"/>
                </a:lnTo>
                <a:close/>
              </a:path>
              <a:path w="2615565" h="506095">
                <a:moveTo>
                  <a:pt x="2323846" y="80416"/>
                </a:moveTo>
                <a:lnTo>
                  <a:pt x="2284717" y="90995"/>
                </a:lnTo>
                <a:lnTo>
                  <a:pt x="2268194" y="117856"/>
                </a:lnTo>
                <a:lnTo>
                  <a:pt x="2269680" y="128841"/>
                </a:lnTo>
                <a:lnTo>
                  <a:pt x="2301240" y="153733"/>
                </a:lnTo>
                <a:lnTo>
                  <a:pt x="2304186" y="154457"/>
                </a:lnTo>
                <a:lnTo>
                  <a:pt x="2307234" y="155054"/>
                </a:lnTo>
                <a:lnTo>
                  <a:pt x="2313520" y="156006"/>
                </a:lnTo>
                <a:lnTo>
                  <a:pt x="2316441" y="156616"/>
                </a:lnTo>
                <a:lnTo>
                  <a:pt x="2329573" y="169062"/>
                </a:lnTo>
                <a:lnTo>
                  <a:pt x="2328125" y="171894"/>
                </a:lnTo>
                <a:lnTo>
                  <a:pt x="2321445" y="176250"/>
                </a:lnTo>
                <a:lnTo>
                  <a:pt x="2316670" y="177761"/>
                </a:lnTo>
                <a:lnTo>
                  <a:pt x="2305392" y="179298"/>
                </a:lnTo>
                <a:lnTo>
                  <a:pt x="2358459" y="179298"/>
                </a:lnTo>
                <a:lnTo>
                  <a:pt x="2362390" y="170357"/>
                </a:lnTo>
                <a:lnTo>
                  <a:pt x="2363076" y="164426"/>
                </a:lnTo>
                <a:lnTo>
                  <a:pt x="2361501" y="152933"/>
                </a:lnTo>
                <a:lnTo>
                  <a:pt x="2324265" y="127838"/>
                </a:lnTo>
                <a:lnTo>
                  <a:pt x="2316073" y="126352"/>
                </a:lnTo>
                <a:lnTo>
                  <a:pt x="2313571" y="125717"/>
                </a:lnTo>
                <a:lnTo>
                  <a:pt x="2302637" y="115239"/>
                </a:lnTo>
                <a:lnTo>
                  <a:pt x="2302891" y="113792"/>
                </a:lnTo>
                <a:lnTo>
                  <a:pt x="2347899" y="104292"/>
                </a:lnTo>
                <a:lnTo>
                  <a:pt x="2344839" y="81788"/>
                </a:lnTo>
                <a:lnTo>
                  <a:pt x="2339632" y="80987"/>
                </a:lnTo>
                <a:lnTo>
                  <a:pt x="2334387" y="80556"/>
                </a:lnTo>
                <a:lnTo>
                  <a:pt x="2323846" y="80416"/>
                </a:lnTo>
                <a:close/>
              </a:path>
              <a:path w="2615565" h="506095">
                <a:moveTo>
                  <a:pt x="2451773" y="153073"/>
                </a:moveTo>
                <a:lnTo>
                  <a:pt x="2448153" y="155740"/>
                </a:lnTo>
                <a:lnTo>
                  <a:pt x="2444496" y="157327"/>
                </a:lnTo>
                <a:lnTo>
                  <a:pt x="2431453" y="159105"/>
                </a:lnTo>
                <a:lnTo>
                  <a:pt x="2452593" y="159105"/>
                </a:lnTo>
                <a:lnTo>
                  <a:pt x="2451773" y="153073"/>
                </a:lnTo>
                <a:close/>
              </a:path>
              <a:path w="2615565" h="506095">
                <a:moveTo>
                  <a:pt x="2347899" y="104292"/>
                </a:moveTo>
                <a:lnTo>
                  <a:pt x="2328278" y="104292"/>
                </a:lnTo>
                <a:lnTo>
                  <a:pt x="2338743" y="105498"/>
                </a:lnTo>
                <a:lnTo>
                  <a:pt x="2343734" y="106794"/>
                </a:lnTo>
                <a:lnTo>
                  <a:pt x="2348509" y="108775"/>
                </a:lnTo>
                <a:lnTo>
                  <a:pt x="2347899" y="104292"/>
                </a:lnTo>
                <a:close/>
              </a:path>
              <a:path w="2615565" h="506095">
                <a:moveTo>
                  <a:pt x="2409939" y="36093"/>
                </a:moveTo>
                <a:lnTo>
                  <a:pt x="2376462" y="50787"/>
                </a:lnTo>
                <a:lnTo>
                  <a:pt x="2379789" y="75234"/>
                </a:lnTo>
                <a:lnTo>
                  <a:pt x="2361425" y="77724"/>
                </a:lnTo>
                <a:lnTo>
                  <a:pt x="2364930" y="103492"/>
                </a:lnTo>
                <a:lnTo>
                  <a:pt x="2383294" y="101003"/>
                </a:lnTo>
                <a:lnTo>
                  <a:pt x="2418777" y="101003"/>
                </a:lnTo>
                <a:lnTo>
                  <a:pt x="2418130" y="96253"/>
                </a:lnTo>
                <a:lnTo>
                  <a:pt x="2443568" y="92798"/>
                </a:lnTo>
                <a:lnTo>
                  <a:pt x="2440533" y="70485"/>
                </a:lnTo>
                <a:lnTo>
                  <a:pt x="2414625" y="70485"/>
                </a:lnTo>
                <a:lnTo>
                  <a:pt x="2409939" y="36093"/>
                </a:lnTo>
                <a:close/>
              </a:path>
              <a:path w="2615565" h="506095">
                <a:moveTo>
                  <a:pt x="2440063" y="67030"/>
                </a:moveTo>
                <a:lnTo>
                  <a:pt x="2414625" y="70485"/>
                </a:lnTo>
                <a:lnTo>
                  <a:pt x="2440533" y="70485"/>
                </a:lnTo>
                <a:lnTo>
                  <a:pt x="2440063" y="67030"/>
                </a:lnTo>
                <a:close/>
              </a:path>
              <a:path w="2615565" h="506095">
                <a:moveTo>
                  <a:pt x="2462923" y="147383"/>
                </a:moveTo>
                <a:lnTo>
                  <a:pt x="2466784" y="175704"/>
                </a:lnTo>
                <a:lnTo>
                  <a:pt x="2475261" y="177112"/>
                </a:lnTo>
                <a:lnTo>
                  <a:pt x="2483986" y="177753"/>
                </a:lnTo>
                <a:lnTo>
                  <a:pt x="2492959" y="177631"/>
                </a:lnTo>
                <a:lnTo>
                  <a:pt x="2532926" y="166878"/>
                </a:lnTo>
                <a:lnTo>
                  <a:pt x="2545719" y="153822"/>
                </a:lnTo>
                <a:lnTo>
                  <a:pt x="2492641" y="153822"/>
                </a:lnTo>
                <a:lnTo>
                  <a:pt x="2487117" y="153708"/>
                </a:lnTo>
                <a:lnTo>
                  <a:pt x="2475230" y="151879"/>
                </a:lnTo>
                <a:lnTo>
                  <a:pt x="2469146" y="150075"/>
                </a:lnTo>
                <a:lnTo>
                  <a:pt x="2462923" y="147383"/>
                </a:lnTo>
                <a:close/>
              </a:path>
              <a:path w="2615565" h="506095">
                <a:moveTo>
                  <a:pt x="2511107" y="54940"/>
                </a:moveTo>
                <a:lnTo>
                  <a:pt x="2471966" y="65519"/>
                </a:lnTo>
                <a:lnTo>
                  <a:pt x="2455443" y="92379"/>
                </a:lnTo>
                <a:lnTo>
                  <a:pt x="2456942" y="103365"/>
                </a:lnTo>
                <a:lnTo>
                  <a:pt x="2488488" y="128257"/>
                </a:lnTo>
                <a:lnTo>
                  <a:pt x="2491435" y="128981"/>
                </a:lnTo>
                <a:lnTo>
                  <a:pt x="2494483" y="129578"/>
                </a:lnTo>
                <a:lnTo>
                  <a:pt x="2500769" y="130530"/>
                </a:lnTo>
                <a:lnTo>
                  <a:pt x="2503690" y="131140"/>
                </a:lnTo>
                <a:lnTo>
                  <a:pt x="2516822" y="143586"/>
                </a:lnTo>
                <a:lnTo>
                  <a:pt x="2515387" y="146405"/>
                </a:lnTo>
                <a:lnTo>
                  <a:pt x="2508694" y="150774"/>
                </a:lnTo>
                <a:lnTo>
                  <a:pt x="2503919" y="152285"/>
                </a:lnTo>
                <a:lnTo>
                  <a:pt x="2492641" y="153822"/>
                </a:lnTo>
                <a:lnTo>
                  <a:pt x="2545719" y="153822"/>
                </a:lnTo>
                <a:lnTo>
                  <a:pt x="2549639" y="144881"/>
                </a:lnTo>
                <a:lnTo>
                  <a:pt x="2550325" y="138950"/>
                </a:lnTo>
                <a:lnTo>
                  <a:pt x="2548750" y="127444"/>
                </a:lnTo>
                <a:lnTo>
                  <a:pt x="2511513" y="102361"/>
                </a:lnTo>
                <a:lnTo>
                  <a:pt x="2503322" y="100863"/>
                </a:lnTo>
                <a:lnTo>
                  <a:pt x="2500820" y="100228"/>
                </a:lnTo>
                <a:lnTo>
                  <a:pt x="2489898" y="89763"/>
                </a:lnTo>
                <a:lnTo>
                  <a:pt x="2490152" y="88315"/>
                </a:lnTo>
                <a:lnTo>
                  <a:pt x="2535148" y="78816"/>
                </a:lnTo>
                <a:lnTo>
                  <a:pt x="2532087" y="56311"/>
                </a:lnTo>
                <a:lnTo>
                  <a:pt x="2526880" y="55511"/>
                </a:lnTo>
                <a:lnTo>
                  <a:pt x="2521635" y="55079"/>
                </a:lnTo>
                <a:lnTo>
                  <a:pt x="2511107" y="54940"/>
                </a:lnTo>
                <a:close/>
              </a:path>
              <a:path w="2615565" h="506095">
                <a:moveTo>
                  <a:pt x="2535148" y="78816"/>
                </a:moveTo>
                <a:lnTo>
                  <a:pt x="2515539" y="78816"/>
                </a:lnTo>
                <a:lnTo>
                  <a:pt x="2525991" y="80022"/>
                </a:lnTo>
                <a:lnTo>
                  <a:pt x="2530983" y="81318"/>
                </a:lnTo>
                <a:lnTo>
                  <a:pt x="2535758" y="83299"/>
                </a:lnTo>
                <a:lnTo>
                  <a:pt x="2535148" y="78816"/>
                </a:lnTo>
                <a:close/>
              </a:path>
              <a:path w="2615565" h="506095">
                <a:moveTo>
                  <a:pt x="2593276" y="0"/>
                </a:moveTo>
                <a:lnTo>
                  <a:pt x="2556548" y="4991"/>
                </a:lnTo>
                <a:lnTo>
                  <a:pt x="2575509" y="113703"/>
                </a:lnTo>
                <a:lnTo>
                  <a:pt x="2603830" y="109855"/>
                </a:lnTo>
                <a:lnTo>
                  <a:pt x="2593276" y="0"/>
                </a:lnTo>
                <a:close/>
              </a:path>
              <a:path w="2615565" h="506095">
                <a:moveTo>
                  <a:pt x="2597988" y="126314"/>
                </a:moveTo>
                <a:lnTo>
                  <a:pt x="2586266" y="127901"/>
                </a:lnTo>
                <a:lnTo>
                  <a:pt x="2581656" y="130263"/>
                </a:lnTo>
                <a:lnTo>
                  <a:pt x="2574836" y="138099"/>
                </a:lnTo>
                <a:lnTo>
                  <a:pt x="2573489" y="142709"/>
                </a:lnTo>
                <a:lnTo>
                  <a:pt x="2574899" y="153111"/>
                </a:lnTo>
                <a:lnTo>
                  <a:pt x="2577414" y="157175"/>
                </a:lnTo>
                <a:lnTo>
                  <a:pt x="2586050" y="163283"/>
                </a:lnTo>
                <a:lnTo>
                  <a:pt x="2591155" y="164414"/>
                </a:lnTo>
                <a:lnTo>
                  <a:pt x="2603030" y="162801"/>
                </a:lnTo>
                <a:lnTo>
                  <a:pt x="2607640" y="160401"/>
                </a:lnTo>
                <a:lnTo>
                  <a:pt x="2614142" y="152463"/>
                </a:lnTo>
                <a:lnTo>
                  <a:pt x="2615412" y="147815"/>
                </a:lnTo>
                <a:lnTo>
                  <a:pt x="2613977" y="137274"/>
                </a:lnTo>
                <a:lnTo>
                  <a:pt x="2611513" y="133197"/>
                </a:lnTo>
                <a:lnTo>
                  <a:pt x="2603055" y="127368"/>
                </a:lnTo>
                <a:lnTo>
                  <a:pt x="2597988" y="126314"/>
                </a:lnTo>
                <a:close/>
              </a:path>
            </a:pathLst>
          </a:custGeom>
          <a:solidFill>
            <a:srgbClr val="40403C"/>
          </a:solidFill>
        </p:spPr>
        <p:txBody>
          <a:bodyPr wrap="square" lIns="0" tIns="0" rIns="0" bIns="0" rtlCol="0"/>
          <a:lstStyle/>
          <a:p>
            <a:endParaRPr sz="1400"/>
          </a:p>
        </p:txBody>
      </p:sp>
      <p:sp>
        <p:nvSpPr>
          <p:cNvPr id="20" name="bk object 20"/>
          <p:cNvSpPr/>
          <p:nvPr/>
        </p:nvSpPr>
        <p:spPr>
          <a:xfrm>
            <a:off x="11100052" y="4238642"/>
            <a:ext cx="174621" cy="174527"/>
          </a:xfrm>
          <a:prstGeom prst="rect">
            <a:avLst/>
          </a:prstGeom>
          <a:blipFill>
            <a:blip r:embed="rId4" cstate="print"/>
            <a:stretch>
              <a:fillRect/>
            </a:stretch>
          </a:blipFill>
        </p:spPr>
        <p:txBody>
          <a:bodyPr wrap="square" lIns="0" tIns="0" rIns="0" bIns="0" rtlCol="0"/>
          <a:lstStyle/>
          <a:p>
            <a:endParaRPr sz="14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36042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71224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9283438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0004599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9373971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4045439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420819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Main Title+ SubTitle+Number">
    <p:spTree>
      <p:nvGrpSpPr>
        <p:cNvPr id="1" name=""/>
        <p:cNvGrpSpPr/>
        <p:nvPr/>
      </p:nvGrpSpPr>
      <p:grpSpPr>
        <a:xfrm>
          <a:off x="0" y="0"/>
          <a:ext cx="0" cy="0"/>
          <a:chOff x="0" y="0"/>
          <a:chExt cx="0" cy="0"/>
        </a:xfrm>
      </p:grpSpPr>
      <p:sp>
        <p:nvSpPr>
          <p:cNvPr id="6" name="Rectangle 5"/>
          <p:cNvSpPr/>
          <p:nvPr userDrawn="1"/>
        </p:nvSpPr>
        <p:spPr>
          <a:xfrm>
            <a:off x="1221435"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Picture Placeholder 7"/>
          <p:cNvSpPr>
            <a:spLocks noGrp="1"/>
          </p:cNvSpPr>
          <p:nvPr>
            <p:ph type="pic" sz="quarter" idx="29" hasCustomPrompt="1"/>
          </p:nvPr>
        </p:nvSpPr>
        <p:spPr>
          <a:xfrm>
            <a:off x="1318564"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8" name="Rectangle 7"/>
          <p:cNvSpPr/>
          <p:nvPr userDrawn="1"/>
        </p:nvSpPr>
        <p:spPr>
          <a:xfrm>
            <a:off x="3681895"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Picture Placeholder 7"/>
          <p:cNvSpPr>
            <a:spLocks noGrp="1"/>
          </p:cNvSpPr>
          <p:nvPr>
            <p:ph type="pic" sz="quarter" idx="31" hasCustomPrompt="1"/>
          </p:nvPr>
        </p:nvSpPr>
        <p:spPr>
          <a:xfrm>
            <a:off x="3779024"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10" name="Rectangle 9"/>
          <p:cNvSpPr/>
          <p:nvPr userDrawn="1"/>
        </p:nvSpPr>
        <p:spPr>
          <a:xfrm>
            <a:off x="6500611"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Picture Placeholder 7"/>
          <p:cNvSpPr>
            <a:spLocks noGrp="1"/>
          </p:cNvSpPr>
          <p:nvPr>
            <p:ph type="pic" sz="quarter" idx="35" hasCustomPrompt="1"/>
          </p:nvPr>
        </p:nvSpPr>
        <p:spPr>
          <a:xfrm>
            <a:off x="6597740"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12" name="Rectangle 11"/>
          <p:cNvSpPr/>
          <p:nvPr userDrawn="1"/>
        </p:nvSpPr>
        <p:spPr>
          <a:xfrm>
            <a:off x="8961071"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Picture Placeholder 7"/>
          <p:cNvSpPr>
            <a:spLocks noGrp="1"/>
          </p:cNvSpPr>
          <p:nvPr>
            <p:ph type="pic" sz="quarter" idx="39" hasCustomPrompt="1"/>
          </p:nvPr>
        </p:nvSpPr>
        <p:spPr>
          <a:xfrm>
            <a:off x="9058200"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18" name="Rectangle 17"/>
          <p:cNvSpPr/>
          <p:nvPr userDrawn="1"/>
        </p:nvSpPr>
        <p:spPr>
          <a:xfrm>
            <a:off x="1221435"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Picture Placeholder 7"/>
          <p:cNvSpPr>
            <a:spLocks noGrp="1"/>
          </p:cNvSpPr>
          <p:nvPr>
            <p:ph type="pic" sz="quarter" idx="40" hasCustomPrompt="1"/>
          </p:nvPr>
        </p:nvSpPr>
        <p:spPr>
          <a:xfrm>
            <a:off x="1318564"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20" name="Rectangle 19"/>
          <p:cNvSpPr/>
          <p:nvPr userDrawn="1"/>
        </p:nvSpPr>
        <p:spPr>
          <a:xfrm>
            <a:off x="3681895" y="3992942"/>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7"/>
          <p:cNvSpPr>
            <a:spLocks noGrp="1"/>
          </p:cNvSpPr>
          <p:nvPr>
            <p:ph type="pic" sz="quarter" idx="41" hasCustomPrompt="1"/>
          </p:nvPr>
        </p:nvSpPr>
        <p:spPr>
          <a:xfrm>
            <a:off x="3779024" y="4191672"/>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24" name="Rectangle 23"/>
          <p:cNvSpPr/>
          <p:nvPr userDrawn="1"/>
        </p:nvSpPr>
        <p:spPr>
          <a:xfrm>
            <a:off x="6500611"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Picture Placeholder 7"/>
          <p:cNvSpPr>
            <a:spLocks noGrp="1"/>
          </p:cNvSpPr>
          <p:nvPr>
            <p:ph type="pic" sz="quarter" idx="42" hasCustomPrompt="1"/>
          </p:nvPr>
        </p:nvSpPr>
        <p:spPr>
          <a:xfrm>
            <a:off x="6597740"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26" name="Rectangle 25"/>
          <p:cNvSpPr/>
          <p:nvPr userDrawn="1"/>
        </p:nvSpPr>
        <p:spPr>
          <a:xfrm>
            <a:off x="8961071" y="1880320"/>
            <a:ext cx="2158378"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Picture Placeholder 7"/>
          <p:cNvSpPr>
            <a:spLocks noGrp="1"/>
          </p:cNvSpPr>
          <p:nvPr>
            <p:ph type="pic" sz="quarter" idx="43" hasCustomPrompt="1"/>
          </p:nvPr>
        </p:nvSpPr>
        <p:spPr>
          <a:xfrm>
            <a:off x="9058200" y="2079050"/>
            <a:ext cx="1960565" cy="1344118"/>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pic>
        <p:nvPicPr>
          <p:cNvPr id="2" name="Picture 1" title="OSPI logo">
            <a:extLst>
              <a:ext uri="{FF2B5EF4-FFF2-40B4-BE49-F238E27FC236}">
                <a16:creationId xmlns:a16="http://schemas.microsoft.com/office/drawing/2014/main" id="{B2A4D2B1-EBFD-59BD-551D-A01B1EC22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3" name="Date Placeholder 3">
            <a:extLst>
              <a:ext uri="{FF2B5EF4-FFF2-40B4-BE49-F238E27FC236}">
                <a16:creationId xmlns:a16="http://schemas.microsoft.com/office/drawing/2014/main" id="{D147592A-9DE1-31D3-525D-CFA4E6E737D8}"/>
              </a:ext>
            </a:extLst>
          </p:cNvPr>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4" name="Slide Number Placeholder 4">
            <a:extLst>
              <a:ext uri="{FF2B5EF4-FFF2-40B4-BE49-F238E27FC236}">
                <a16:creationId xmlns:a16="http://schemas.microsoft.com/office/drawing/2014/main" id="{435CB342-E3AE-D7BA-5DAE-8959965A3E8E}"/>
              </a:ext>
            </a:extLst>
          </p:cNvPr>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5" name="Footer Placeholder 5">
            <a:extLst>
              <a:ext uri="{FF2B5EF4-FFF2-40B4-BE49-F238E27FC236}">
                <a16:creationId xmlns:a16="http://schemas.microsoft.com/office/drawing/2014/main" id="{E40BCD8B-7A99-DF7F-E568-80562A32E889}"/>
              </a:ext>
            </a:extLst>
          </p:cNvPr>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73152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2500"/>
                            </p:stCondLst>
                            <p:childTnLst>
                              <p:par>
                                <p:cTn id="35" presetID="53"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par>
                          <p:cTn id="40" fill="hold">
                            <p:stCondLst>
                              <p:cond delay="3000"/>
                            </p:stCondLst>
                            <p:childTnLst>
                              <p:par>
                                <p:cTn id="41" presetID="53"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500"/>
                            </p:stCondLst>
                            <p:childTnLst>
                              <p:par>
                                <p:cTn id="47" presetID="53"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4000"/>
                            </p:stCondLst>
                            <p:childTnLst>
                              <p:par>
                                <p:cTn id="53" presetID="53"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par>
                          <p:cTn id="58" fill="hold">
                            <p:stCondLst>
                              <p:cond delay="4500"/>
                            </p:stCondLst>
                            <p:childTnLst>
                              <p:par>
                                <p:cTn id="59" presetID="53" presetClass="entr" presetSubtype="0"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5000"/>
                            </p:stCondLst>
                            <p:childTnLst>
                              <p:par>
                                <p:cTn id="65" presetID="53"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childTnLst>
                          </p:cTn>
                        </p:par>
                        <p:par>
                          <p:cTn id="70" fill="hold">
                            <p:stCondLst>
                              <p:cond delay="5500"/>
                            </p:stCondLst>
                            <p:childTnLst>
                              <p:par>
                                <p:cTn id="71" presetID="53" presetClass="entr" presetSubtype="0"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childTnLst>
                          </p:cTn>
                        </p:par>
                        <p:par>
                          <p:cTn id="76" fill="hold">
                            <p:stCondLst>
                              <p:cond delay="6000"/>
                            </p:stCondLst>
                            <p:childTnLst>
                              <p:par>
                                <p:cTn id="77" presetID="53" presetClass="entr" presetSubtype="0"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childTnLst>
                          </p:cTn>
                        </p:par>
                        <p:par>
                          <p:cTn id="82" fill="hold">
                            <p:stCondLst>
                              <p:cond delay="6500"/>
                            </p:stCondLst>
                            <p:childTnLst>
                              <p:par>
                                <p:cTn id="83" presetID="53" presetClass="entr" presetSubtype="0"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childTnLst>
                          </p:cTn>
                        </p:par>
                        <p:par>
                          <p:cTn id="88" fill="hold">
                            <p:stCondLst>
                              <p:cond delay="7000"/>
                            </p:stCondLst>
                            <p:childTnLst>
                              <p:par>
                                <p:cTn id="89" presetID="53" presetClass="entr" presetSubtype="0" fill="hold" grpId="0" nodeType="after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childTnLst>
                          </p:cTn>
                        </p:par>
                        <p:par>
                          <p:cTn id="94" fill="hold">
                            <p:stCondLst>
                              <p:cond delay="7500"/>
                            </p:stCondLst>
                            <p:childTnLst>
                              <p:par>
                                <p:cTn id="95" presetID="53" presetClass="entr" presetSubtype="0" fill="hold" grpId="0" nodeType="after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fltVal val="0"/>
                                          </p:val>
                                        </p:tav>
                                        <p:tav tm="100000">
                                          <p:val>
                                            <p:strVal val="#ppt_w"/>
                                          </p:val>
                                        </p:tav>
                                      </p:tavLst>
                                    </p:anim>
                                    <p:anim calcmode="lin" valueType="num">
                                      <p:cBhvr>
                                        <p:cTn id="98" dur="500" fill="hold"/>
                                        <p:tgtEl>
                                          <p:spTgt spid="27"/>
                                        </p:tgtEl>
                                        <p:attrNameLst>
                                          <p:attrName>ppt_h</p:attrName>
                                        </p:attrNameLst>
                                      </p:cBhvr>
                                      <p:tavLst>
                                        <p:tav tm="0">
                                          <p:val>
                                            <p:fltVal val="0"/>
                                          </p:val>
                                        </p:tav>
                                        <p:tav tm="100000">
                                          <p:val>
                                            <p:strVal val="#ppt_h"/>
                                          </p:val>
                                        </p:tav>
                                      </p:tavLst>
                                    </p:anim>
                                    <p:animEffect transition="in" filter="fade">
                                      <p:cBhvr>
                                        <p:cTn id="9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8" grpId="0" animBg="1"/>
      <p:bldP spid="19" grpId="0" animBg="1"/>
      <p:bldP spid="20" grpId="0" animBg="1"/>
      <p:bldP spid="21" grpId="0" animBg="1"/>
      <p:bldP spid="24" grpId="0" animBg="1"/>
      <p:bldP spid="25" grpId="0" animBg="1"/>
      <p:bldP spid="26" grpId="0" animBg="1"/>
      <p:bldP spid="27"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endParaRPr lang="en-US"/>
          </a:p>
        </p:txBody>
      </p:sp>
      <p:sp>
        <p:nvSpPr>
          <p:cNvPr id="5" name="Rectangle 4"/>
          <p:cNvSpPr/>
          <p:nvPr userDrawn="1"/>
        </p:nvSpPr>
        <p:spPr>
          <a:xfrm>
            <a:off x="0" y="0"/>
            <a:ext cx="12192000" cy="356433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1452357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endParaRPr lang="en-US"/>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047741083"/>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40403C"/>
                </a:solidFill>
                <a:latin typeface="Segoe UI"/>
                <a:cs typeface="Segoe U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95277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8" y="6431544"/>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F9035A5F-3A94-4811-9FB1-09C2A5D9E0B2}" type="datetime1">
              <a:rPr lang="en-US" smtClean="0"/>
              <a:t>5/20/2025</a:t>
            </a:fld>
            <a:endParaRPr lang="en-US"/>
          </a:p>
        </p:txBody>
      </p:sp>
      <p:sp>
        <p:nvSpPr>
          <p:cNvPr id="19" name="Slide Number Placeholder 4"/>
          <p:cNvSpPr>
            <a:spLocks noGrp="1"/>
          </p:cNvSpPr>
          <p:nvPr>
            <p:ph type="sldNum" sz="quarter" idx="4"/>
          </p:nvPr>
        </p:nvSpPr>
        <p:spPr>
          <a:xfrm>
            <a:off x="10709328"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Tree>
    <p:extLst>
      <p:ext uri="{BB962C8B-B14F-4D97-AF65-F5344CB8AC3E}">
        <p14:creationId xmlns:p14="http://schemas.microsoft.com/office/powerpoint/2010/main" val="34735922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5/20/2025</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254217094"/>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5/20/2025</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05011060"/>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5/20/2025</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high school age girl sits on a couch and talks to a counselo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1136063998"/>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41982921-751A-4039-819B-4624610BA7C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9625051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5/20/2025</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woman walks a young child towards the school."/>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838072236"/>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5/20/2025</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054765204"/>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5/20/2025</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73939152"/>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5/20/2025</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3690756736"/>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5/20/2025</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teacher in a classroom with a group of kindergartener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3144250383"/>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5/20/2025</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boy, looking excited, hangs from monkey bars on a playgroun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0"/>
            <a:ext cx="12192000" cy="3914775"/>
          </a:xfrm>
          <a:prstGeom prst="rect">
            <a:avLst/>
          </a:prstGeom>
        </p:spPr>
      </p:pic>
    </p:spTree>
    <p:extLst>
      <p:ext uri="{BB962C8B-B14F-4D97-AF65-F5344CB8AC3E}">
        <p14:creationId xmlns:p14="http://schemas.microsoft.com/office/powerpoint/2010/main" val="4060926062"/>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5/20/2025</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middle school student and his teacher work look at the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9" y="0"/>
            <a:ext cx="12201903" cy="3917954"/>
          </a:xfrm>
          <a:prstGeom prst="rect">
            <a:avLst/>
          </a:prstGeom>
        </p:spPr>
      </p:pic>
    </p:spTree>
    <p:extLst>
      <p:ext uri="{BB962C8B-B14F-4D97-AF65-F5344CB8AC3E}">
        <p14:creationId xmlns:p14="http://schemas.microsoft.com/office/powerpoint/2010/main" val="828942786"/>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5/20/2025</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teacher leads discussion with high school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0"/>
            <a:ext cx="12201903" cy="3917955"/>
          </a:xfrm>
          <a:prstGeom prst="rect">
            <a:avLst/>
          </a:prstGeom>
        </p:spPr>
      </p:pic>
    </p:spTree>
    <p:extLst>
      <p:ext uri="{BB962C8B-B14F-4D97-AF65-F5344CB8AC3E}">
        <p14:creationId xmlns:p14="http://schemas.microsoft.com/office/powerpoint/2010/main" val="384287320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5/20/2025</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middle school-aged girls work at desks in a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4"/>
          </a:xfrm>
          <a:prstGeom prst="rect">
            <a:avLst/>
          </a:prstGeom>
        </p:spPr>
      </p:pic>
    </p:spTree>
    <p:extLst>
      <p:ext uri="{BB962C8B-B14F-4D97-AF65-F5344CB8AC3E}">
        <p14:creationId xmlns:p14="http://schemas.microsoft.com/office/powerpoint/2010/main" val="590056923"/>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5/20/2025</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0" cy="3917953"/>
          </a:xfrm>
          <a:prstGeom prst="rect">
            <a:avLst/>
          </a:prstGeom>
        </p:spPr>
      </p:pic>
    </p:spTree>
    <p:extLst>
      <p:ext uri="{BB962C8B-B14F-4D97-AF65-F5344CB8AC3E}">
        <p14:creationId xmlns:p14="http://schemas.microsoft.com/office/powerpoint/2010/main" val="3167062246"/>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8C520A67-EF72-4EF3-B9F5-8D3C234F8A3E}"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0303991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DE8D14D-276A-4AF0-8D8A-4839FD9FCE51}" type="datetime1">
              <a:rPr lang="en-US" smtClean="0"/>
              <a:t>5/20/2025</a:t>
            </a:fld>
            <a:endParaRPr lang="en-US"/>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userDrawn="1"/>
        </p:nvSpPr>
        <p:spPr>
          <a:xfrm>
            <a:off x="638629" y="2873829"/>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9" name="Content Placeholder 2"/>
          <p:cNvSpPr txBox="1">
            <a:spLocks/>
          </p:cNvSpPr>
          <p:nvPr userDrawn="1"/>
        </p:nvSpPr>
        <p:spPr>
          <a:xfrm>
            <a:off x="6571343" y="698160"/>
            <a:ext cx="5181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rgbClr val="40403D"/>
                </a:solidFill>
                <a:latin typeface="Segoe UI" panose="020B0502040204020203" pitchFamily="34" charset="0"/>
                <a:cs typeface="Segoe UI" panose="020B0502040204020203" pitchFamily="34" charset="0"/>
              </a:rPr>
              <a:t>Edit Master text styles</a:t>
            </a:r>
          </a:p>
          <a:p>
            <a:pPr lvl="1"/>
            <a:r>
              <a:rPr lang="en-US">
                <a:solidFill>
                  <a:srgbClr val="40403D"/>
                </a:solidFill>
                <a:latin typeface="Segoe UI" panose="020B0502040204020203" pitchFamily="34" charset="0"/>
                <a:cs typeface="Segoe UI" panose="020B0502040204020203" pitchFamily="34" charset="0"/>
              </a:rPr>
              <a:t>Second level</a:t>
            </a:r>
          </a:p>
          <a:p>
            <a:pPr lvl="2"/>
            <a:r>
              <a:rPr lang="en-US">
                <a:solidFill>
                  <a:srgbClr val="40403D"/>
                </a:solidFill>
                <a:latin typeface="Segoe UI" panose="020B0502040204020203" pitchFamily="34" charset="0"/>
                <a:cs typeface="Segoe UI" panose="020B0502040204020203" pitchFamily="34" charset="0"/>
              </a:rPr>
              <a:t>Third level</a:t>
            </a:r>
          </a:p>
          <a:p>
            <a:pPr lvl="3"/>
            <a:r>
              <a:rPr lang="en-US">
                <a:solidFill>
                  <a:srgbClr val="40403D"/>
                </a:solidFill>
                <a:latin typeface="Segoe UI" panose="020B0502040204020203" pitchFamily="34" charset="0"/>
                <a:cs typeface="Segoe UI" panose="020B0502040204020203" pitchFamily="34" charset="0"/>
              </a:rPr>
              <a:t>Fourth level</a:t>
            </a:r>
          </a:p>
          <a:p>
            <a:pPr lvl="4"/>
            <a:r>
              <a:rPr lang="en-US">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33382129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12/04/2020</a:t>
            </a: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092705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12/04/2020</a:t>
            </a: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defRPr/>
            </a:pPr>
            <a:endParaRPr lang="en-US"/>
          </a:p>
        </p:txBody>
      </p:sp>
    </p:spTree>
    <p:extLst>
      <p:ext uri="{BB962C8B-B14F-4D97-AF65-F5344CB8AC3E}">
        <p14:creationId xmlns:p14="http://schemas.microsoft.com/office/powerpoint/2010/main" val="40691395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12/04/2020</a:t>
            </a: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defRPr/>
            </a:pPr>
            <a:endParaRPr lang="en-US"/>
          </a:p>
        </p:txBody>
      </p:sp>
    </p:spTree>
    <p:extLst>
      <p:ext uri="{BB962C8B-B14F-4D97-AF65-F5344CB8AC3E}">
        <p14:creationId xmlns:p14="http://schemas.microsoft.com/office/powerpoint/2010/main" val="35595328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12/04/2020</a:t>
            </a: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defRPr/>
            </a:pPr>
            <a:endParaRPr lang="en-US"/>
          </a:p>
        </p:txBody>
      </p:sp>
    </p:spTree>
    <p:extLst>
      <p:ext uri="{BB962C8B-B14F-4D97-AF65-F5344CB8AC3E}">
        <p14:creationId xmlns:p14="http://schemas.microsoft.com/office/powerpoint/2010/main" val="29175738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12/04/2020</a:t>
            </a: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defRPr/>
            </a:pPr>
            <a:endParaRPr lang="en-US"/>
          </a:p>
        </p:txBody>
      </p:sp>
    </p:spTree>
    <p:extLst>
      <p:ext uri="{BB962C8B-B14F-4D97-AF65-F5344CB8AC3E}">
        <p14:creationId xmlns:p14="http://schemas.microsoft.com/office/powerpoint/2010/main" val="23970354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12/04/2020</a:t>
            </a: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defRPr/>
            </a:pPr>
            <a:endParaRPr lang="en-US"/>
          </a:p>
        </p:txBody>
      </p:sp>
    </p:spTree>
    <p:extLst>
      <p:ext uri="{BB962C8B-B14F-4D97-AF65-F5344CB8AC3E}">
        <p14:creationId xmlns:p14="http://schemas.microsoft.com/office/powerpoint/2010/main" val="17246602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12/04/2020</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defRPr/>
            </a:pPr>
            <a:endParaRPr lang="en-US"/>
          </a:p>
        </p:txBody>
      </p:sp>
      <p:sp>
        <p:nvSpPr>
          <p:cNvPr id="4" name="Title 3"/>
          <p:cNvSpPr>
            <a:spLocks noGrp="1"/>
          </p:cNvSpPr>
          <p:nvPr>
            <p:ph type="title" hasCustomPrompt="1"/>
          </p:nvPr>
        </p:nvSpPr>
        <p:spPr>
          <a:xfrm>
            <a:off x="765041" y="395854"/>
            <a:ext cx="10515600" cy="1205057"/>
          </a:xfrm>
        </p:spPr>
        <p:txBody>
          <a:bodyPr/>
          <a:lstStyle>
            <a:lvl1pPr>
              <a:defRPr/>
            </a:lvl1pPr>
          </a:lstStyle>
          <a:p>
            <a:r>
              <a:rPr lang="en-US"/>
              <a:t>Contact Us!</a:t>
            </a:r>
          </a:p>
        </p:txBody>
      </p:sp>
    </p:spTree>
    <p:extLst>
      <p:ext uri="{BB962C8B-B14F-4D97-AF65-F5344CB8AC3E}">
        <p14:creationId xmlns:p14="http://schemas.microsoft.com/office/powerpoint/2010/main" val="2901041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12/04/2020</a:t>
            </a: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defRPr/>
            </a:pPr>
            <a:endParaRPr lang="en-US"/>
          </a:p>
        </p:txBody>
      </p:sp>
    </p:spTree>
    <p:extLst>
      <p:ext uri="{BB962C8B-B14F-4D97-AF65-F5344CB8AC3E}">
        <p14:creationId xmlns:p14="http://schemas.microsoft.com/office/powerpoint/2010/main" val="701481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12/04/2020</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defRPr/>
            </a:pPr>
            <a:endParaRPr lang="en-US"/>
          </a:p>
        </p:txBody>
      </p:sp>
    </p:spTree>
    <p:extLst>
      <p:ext uri="{BB962C8B-B14F-4D97-AF65-F5344CB8AC3E}">
        <p14:creationId xmlns:p14="http://schemas.microsoft.com/office/powerpoint/2010/main" val="3425338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3972250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12/04/2020</a:t>
            </a:r>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endParaRPr lang="en-US"/>
          </a:p>
        </p:txBody>
      </p:sp>
      <p:sp>
        <p:nvSpPr>
          <p:cNvPr id="5" name="Rectangle 4"/>
          <p:cNvSpPr/>
          <p:nvPr userDrawn="1"/>
        </p:nvSpPr>
        <p:spPr>
          <a:xfrm>
            <a:off x="0" y="0"/>
            <a:ext cx="12192000" cy="3564330"/>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1122363"/>
            <a:ext cx="9144000" cy="2387600"/>
          </a:xfrm>
        </p:spPr>
        <p:txBody>
          <a:bodyPr anchor="b"/>
          <a:lstStyle>
            <a:lvl1pPr algn="ctr">
              <a:defRPr sz="6000" baseline="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Tree>
    <p:extLst>
      <p:ext uri="{BB962C8B-B14F-4D97-AF65-F5344CB8AC3E}">
        <p14:creationId xmlns:p14="http://schemas.microsoft.com/office/powerpoint/2010/main" val="4395993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r>
              <a:rPr lang="en-US"/>
              <a:t>12/04/2020</a:t>
            </a:r>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endParaRPr lang="en-US"/>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7" name="Rectangle 6"/>
          <p:cNvSpPr/>
          <p:nvPr userDrawn="1"/>
        </p:nvSpPr>
        <p:spPr>
          <a:xfrm>
            <a:off x="0" y="3247402"/>
            <a:ext cx="12192000" cy="3610598"/>
          </a:xfrm>
          <a:prstGeom prst="rect">
            <a:avLst/>
          </a:prstGeom>
          <a:solidFill>
            <a:srgbClr val="FBC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title="Facebook Icon"/>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61513" y="3784874"/>
            <a:ext cx="553212" cy="553212"/>
          </a:xfrm>
          <a:prstGeom prst="rect">
            <a:avLst/>
          </a:prstGeom>
        </p:spPr>
      </p:pic>
      <p:pic>
        <p:nvPicPr>
          <p:cNvPr id="13" name="Picture 12" title="Website Icon"/>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14909" y="3815951"/>
            <a:ext cx="553212" cy="539718"/>
          </a:xfrm>
          <a:prstGeom prst="rect">
            <a:avLst/>
          </a:prstGeom>
        </p:spPr>
      </p:pic>
      <p:pic>
        <p:nvPicPr>
          <p:cNvPr id="14" name="Picture 13" title="LinkedIn Ico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461513" y="5580016"/>
            <a:ext cx="553212" cy="553212"/>
          </a:xfrm>
          <a:prstGeom prst="rect">
            <a:avLst/>
          </a:prstGeom>
        </p:spPr>
      </p:pic>
      <p:pic>
        <p:nvPicPr>
          <p:cNvPr id="15" name="Picture 14" title="Medium Icon"/>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4909" y="5629554"/>
            <a:ext cx="553212" cy="553212"/>
          </a:xfrm>
          <a:prstGeom prst="rect">
            <a:avLst/>
          </a:prstGeom>
        </p:spPr>
      </p:pic>
      <p:pic>
        <p:nvPicPr>
          <p:cNvPr id="16" name="Picture 15" title="Twitter Icon"/>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914909" y="4764484"/>
            <a:ext cx="553212" cy="553212"/>
          </a:xfrm>
          <a:prstGeom prst="rect">
            <a:avLst/>
          </a:prstGeom>
        </p:spPr>
      </p:pic>
      <p:pic>
        <p:nvPicPr>
          <p:cNvPr id="17" name="Picture 16" title="YouTube Icon"/>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t>facebook.com/waospi</a:t>
            </a:r>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t>twitter.com/waospi</a:t>
            </a:r>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t>youtube.com/waospi</a:t>
            </a:r>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a:t>medium.com/waospi</a:t>
            </a:r>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a:t>linkedin.com/company/waospi</a:t>
            </a:r>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t>k12.wa.us</a:t>
            </a:r>
          </a:p>
        </p:txBody>
      </p:sp>
      <p:sp>
        <p:nvSpPr>
          <p:cNvPr id="2" name="Title 1"/>
          <p:cNvSpPr>
            <a:spLocks noGrp="1"/>
          </p:cNvSpPr>
          <p:nvPr>
            <p:ph type="title" hasCustomPrompt="1"/>
          </p:nvPr>
        </p:nvSpPr>
        <p:spPr>
          <a:xfrm>
            <a:off x="918411" y="2034570"/>
            <a:ext cx="10515600" cy="1325563"/>
          </a:xfrm>
        </p:spPr>
        <p:txBody>
          <a:bodyPr>
            <a:normAutofit/>
          </a:bodyPr>
          <a:lstStyle>
            <a:lvl1pPr algn="ctr">
              <a:defRPr sz="2800" b="0" i="1" baseline="0">
                <a:latin typeface="Segoe UI Semibold" panose="020B0702040204020203" pitchFamily="34" charset="0"/>
                <a:cs typeface="Segoe UI Semibold" panose="020B0702040204020203" pitchFamily="34" charset="0"/>
              </a:defRPr>
            </a:lvl1pPr>
          </a:lstStyle>
          <a:p>
            <a:r>
              <a:rPr lang="en-US"/>
              <a:t>Connect with us!</a:t>
            </a:r>
          </a:p>
        </p:txBody>
      </p:sp>
    </p:spTree>
    <p:extLst>
      <p:ext uri="{BB962C8B-B14F-4D97-AF65-F5344CB8AC3E}">
        <p14:creationId xmlns:p14="http://schemas.microsoft.com/office/powerpoint/2010/main" val="30698748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5D386E17-F8CF-47AF-AE3A-C26E89DB1DB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20238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3479685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5654148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8C520A67-EF72-4EF3-B9F5-8D3C234F8A3E}"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51181663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0488828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89107D1-09AF-41F4-A424-7BD82757A508}"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8416058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35F243A7-3AB4-4536-AADE-FF380E50D9E6}"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3750107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B2822EA-A644-495B-8815-4C70994813F7}"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244848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89107D1-09AF-41F4-A424-7BD82757A508}"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7115695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9853938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nect with OSPI">
    <p:spTree>
      <p:nvGrpSpPr>
        <p:cNvPr id="1" name=""/>
        <p:cNvGrpSpPr/>
        <p:nvPr/>
      </p:nvGrpSpPr>
      <p:grpSpPr>
        <a:xfrm>
          <a:off x="0" y="0"/>
          <a:ext cx="0" cy="0"/>
          <a:chOff x="0" y="0"/>
          <a:chExt cx="0" cy="0"/>
        </a:xfrm>
      </p:grpSpPr>
      <p:sp>
        <p:nvSpPr>
          <p:cNvPr id="24"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0AC55254-4790-4A77-BE67-31EDF5076195}" type="datetime1">
              <a:rPr lang="en-US" smtClean="0"/>
              <a:t>5/20/2025</a:t>
            </a:fld>
            <a:endParaRPr lang="en-US"/>
          </a:p>
        </p:txBody>
      </p:sp>
      <p:sp>
        <p:nvSpPr>
          <p:cNvPr id="25"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6"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Division Name</a:t>
            </a:r>
          </a:p>
        </p:txBody>
      </p:sp>
      <p:pic>
        <p:nvPicPr>
          <p:cNvPr id="4" name="Picture 3" title="OSPI logo"/>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1779" y="833184"/>
            <a:ext cx="7738478" cy="1294719"/>
          </a:xfrm>
          <a:prstGeom prst="rect">
            <a:avLst/>
          </a:prstGeom>
        </p:spPr>
      </p:pic>
      <p:sp>
        <p:nvSpPr>
          <p:cNvPr id="6" name="TextBox 5"/>
          <p:cNvSpPr txBox="1"/>
          <p:nvPr userDrawn="1"/>
        </p:nvSpPr>
        <p:spPr>
          <a:xfrm>
            <a:off x="1837346" y="2290273"/>
            <a:ext cx="8015955" cy="461665"/>
          </a:xfrm>
          <a:prstGeom prst="rect">
            <a:avLst/>
          </a:prstGeom>
          <a:noFill/>
        </p:spPr>
        <p:txBody>
          <a:bodyPr wrap="square" rtlCol="0">
            <a:spAutoFit/>
          </a:bodyPr>
          <a:lstStyle/>
          <a:p>
            <a:pPr algn="ctr"/>
            <a:r>
              <a:rPr lang="en-US" sz="2400" b="0" i="1"/>
              <a:t>Connect with us!</a:t>
            </a:r>
          </a:p>
        </p:txBody>
      </p:sp>
      <p:sp>
        <p:nvSpPr>
          <p:cNvPr id="7" name="Rectangle 6"/>
          <p:cNvSpPr/>
          <p:nvPr userDrawn="1"/>
        </p:nvSpPr>
        <p:spPr>
          <a:xfrm>
            <a:off x="0" y="3247402"/>
            <a:ext cx="12192000" cy="36105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61513" y="3784874"/>
            <a:ext cx="553212" cy="553212"/>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921656" y="3815951"/>
            <a:ext cx="539718" cy="539718"/>
          </a:xfrm>
          <a:prstGeom prst="rect">
            <a:avLst/>
          </a:prstGeom>
        </p:spPr>
      </p:pic>
      <p:pic>
        <p:nvPicPr>
          <p:cNvPr id="14" name="Picture 13"/>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6461513" y="5580016"/>
            <a:ext cx="553212" cy="553212"/>
          </a:xfrm>
          <a:prstGeom prst="rect">
            <a:avLst/>
          </a:prstGeom>
        </p:spPr>
      </p:pic>
      <p:pic>
        <p:nvPicPr>
          <p:cNvPr id="15" name="Picture 14"/>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1914909" y="5629554"/>
            <a:ext cx="553212" cy="553212"/>
          </a:xfrm>
          <a:prstGeom prst="rect">
            <a:avLst/>
          </a:prstGeom>
        </p:spPr>
      </p:pic>
      <p:pic>
        <p:nvPicPr>
          <p:cNvPr id="16" name="Picture 15"/>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1914909" y="4764484"/>
            <a:ext cx="553212" cy="553212"/>
          </a:xfrm>
          <a:prstGeom prst="rect">
            <a:avLst/>
          </a:prstGeom>
        </p:spPr>
      </p:pic>
      <p:pic>
        <p:nvPicPr>
          <p:cNvPr id="17" name="Picture 16"/>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6461513" y="4721316"/>
            <a:ext cx="553212" cy="553212"/>
          </a:xfrm>
          <a:prstGeom prst="rect">
            <a:avLst/>
          </a:prstGeom>
        </p:spPr>
      </p:pic>
      <p:sp>
        <p:nvSpPr>
          <p:cNvPr id="18" name="TextBox 17"/>
          <p:cNvSpPr txBox="1"/>
          <p:nvPr userDrawn="1"/>
        </p:nvSpPr>
        <p:spPr>
          <a:xfrm>
            <a:off x="7181113" y="3863209"/>
            <a:ext cx="3179035" cy="400110"/>
          </a:xfrm>
          <a:prstGeom prst="rect">
            <a:avLst/>
          </a:prstGeom>
          <a:noFill/>
        </p:spPr>
        <p:txBody>
          <a:bodyPr wrap="square" rtlCol="0">
            <a:spAutoFit/>
          </a:bodyPr>
          <a:lstStyle/>
          <a:p>
            <a:r>
              <a:rPr lang="en-US" sz="2000">
                <a:solidFill>
                  <a:schemeClr val="tx1"/>
                </a:solidFill>
              </a:rPr>
              <a:t>facebook.com/</a:t>
            </a:r>
            <a:r>
              <a:rPr lang="en-US" sz="2000" err="1">
                <a:solidFill>
                  <a:schemeClr val="tx1"/>
                </a:solidFill>
              </a:rPr>
              <a:t>waospi</a:t>
            </a:r>
            <a:endParaRPr lang="en-US" sz="2000">
              <a:solidFill>
                <a:schemeClr val="tx1"/>
              </a:solidFill>
            </a:endParaRPr>
          </a:p>
        </p:txBody>
      </p:sp>
      <p:sp>
        <p:nvSpPr>
          <p:cNvPr id="19" name="TextBox 18"/>
          <p:cNvSpPr txBox="1"/>
          <p:nvPr userDrawn="1"/>
        </p:nvSpPr>
        <p:spPr>
          <a:xfrm>
            <a:off x="2620317" y="4852987"/>
            <a:ext cx="3179035" cy="400110"/>
          </a:xfrm>
          <a:prstGeom prst="rect">
            <a:avLst/>
          </a:prstGeom>
          <a:noFill/>
        </p:spPr>
        <p:txBody>
          <a:bodyPr wrap="square" rtlCol="0">
            <a:spAutoFit/>
          </a:bodyPr>
          <a:lstStyle/>
          <a:p>
            <a:r>
              <a:rPr lang="en-US" sz="2000">
                <a:solidFill>
                  <a:schemeClr val="tx1"/>
                </a:solidFill>
              </a:rPr>
              <a:t>twitter.com/</a:t>
            </a:r>
            <a:r>
              <a:rPr lang="en-US" sz="2000" err="1">
                <a:solidFill>
                  <a:schemeClr val="tx1"/>
                </a:solidFill>
              </a:rPr>
              <a:t>waospi</a:t>
            </a:r>
            <a:endParaRPr lang="en-US" sz="2000">
              <a:solidFill>
                <a:schemeClr val="tx1"/>
              </a:solidFill>
            </a:endParaRPr>
          </a:p>
        </p:txBody>
      </p:sp>
      <p:sp>
        <p:nvSpPr>
          <p:cNvPr id="20" name="TextBox 19"/>
          <p:cNvSpPr txBox="1"/>
          <p:nvPr userDrawn="1"/>
        </p:nvSpPr>
        <p:spPr>
          <a:xfrm>
            <a:off x="7155817" y="4783765"/>
            <a:ext cx="3179035" cy="400110"/>
          </a:xfrm>
          <a:prstGeom prst="rect">
            <a:avLst/>
          </a:prstGeom>
          <a:noFill/>
        </p:spPr>
        <p:txBody>
          <a:bodyPr wrap="square" rtlCol="0">
            <a:spAutoFit/>
          </a:bodyPr>
          <a:lstStyle/>
          <a:p>
            <a:r>
              <a:rPr lang="en-US" sz="2000">
                <a:solidFill>
                  <a:schemeClr val="tx1"/>
                </a:solidFill>
              </a:rPr>
              <a:t>youtube.com/</a:t>
            </a:r>
            <a:r>
              <a:rPr lang="en-US" sz="2000" err="1">
                <a:solidFill>
                  <a:schemeClr val="tx1"/>
                </a:solidFill>
              </a:rPr>
              <a:t>waospi</a:t>
            </a:r>
            <a:endParaRPr lang="en-US" sz="2000">
              <a:solidFill>
                <a:schemeClr val="tx1"/>
              </a:solidFill>
            </a:endParaRPr>
          </a:p>
        </p:txBody>
      </p:sp>
      <p:sp>
        <p:nvSpPr>
          <p:cNvPr id="21" name="TextBox 20"/>
          <p:cNvSpPr txBox="1"/>
          <p:nvPr userDrawn="1"/>
        </p:nvSpPr>
        <p:spPr>
          <a:xfrm>
            <a:off x="2609213" y="5706105"/>
            <a:ext cx="3179035" cy="400110"/>
          </a:xfrm>
          <a:prstGeom prst="rect">
            <a:avLst/>
          </a:prstGeom>
          <a:noFill/>
        </p:spPr>
        <p:txBody>
          <a:bodyPr wrap="square" rtlCol="0">
            <a:spAutoFit/>
          </a:bodyPr>
          <a:lstStyle/>
          <a:p>
            <a:r>
              <a:rPr lang="en-US" sz="2000">
                <a:solidFill>
                  <a:schemeClr val="tx1"/>
                </a:solidFill>
              </a:rPr>
              <a:t>medium.com/</a:t>
            </a:r>
            <a:r>
              <a:rPr lang="en-US" sz="2000" err="1">
                <a:solidFill>
                  <a:schemeClr val="tx1"/>
                </a:solidFill>
              </a:rPr>
              <a:t>waospi</a:t>
            </a:r>
            <a:endParaRPr lang="en-US" sz="2000">
              <a:solidFill>
                <a:schemeClr val="tx1"/>
              </a:solidFill>
            </a:endParaRPr>
          </a:p>
        </p:txBody>
      </p:sp>
      <p:sp>
        <p:nvSpPr>
          <p:cNvPr id="22" name="TextBox 21"/>
          <p:cNvSpPr txBox="1"/>
          <p:nvPr userDrawn="1"/>
        </p:nvSpPr>
        <p:spPr>
          <a:xfrm>
            <a:off x="7155817" y="5660123"/>
            <a:ext cx="3677862" cy="400110"/>
          </a:xfrm>
          <a:prstGeom prst="rect">
            <a:avLst/>
          </a:prstGeom>
          <a:noFill/>
        </p:spPr>
        <p:txBody>
          <a:bodyPr wrap="square" rtlCol="0">
            <a:spAutoFit/>
          </a:bodyPr>
          <a:lstStyle/>
          <a:p>
            <a:r>
              <a:rPr lang="en-US" sz="2000">
                <a:solidFill>
                  <a:schemeClr val="tx1"/>
                </a:solidFill>
              </a:rPr>
              <a:t>linkedin.com/company/</a:t>
            </a:r>
            <a:r>
              <a:rPr lang="en-US" sz="2000" err="1">
                <a:solidFill>
                  <a:schemeClr val="tx1"/>
                </a:solidFill>
              </a:rPr>
              <a:t>waospi</a:t>
            </a:r>
            <a:endParaRPr lang="en-US" sz="2000">
              <a:solidFill>
                <a:schemeClr val="tx1"/>
              </a:solidFill>
            </a:endParaRPr>
          </a:p>
        </p:txBody>
      </p:sp>
      <p:sp>
        <p:nvSpPr>
          <p:cNvPr id="23" name="TextBox 22"/>
          <p:cNvSpPr txBox="1"/>
          <p:nvPr userDrawn="1"/>
        </p:nvSpPr>
        <p:spPr>
          <a:xfrm>
            <a:off x="2597651" y="3868910"/>
            <a:ext cx="2704755" cy="400110"/>
          </a:xfrm>
          <a:prstGeom prst="rect">
            <a:avLst/>
          </a:prstGeom>
          <a:noFill/>
        </p:spPr>
        <p:txBody>
          <a:bodyPr wrap="square" rtlCol="0">
            <a:spAutoFit/>
          </a:bodyPr>
          <a:lstStyle/>
          <a:p>
            <a:r>
              <a:rPr lang="en-US" sz="2000">
                <a:solidFill>
                  <a:schemeClr val="tx1"/>
                </a:solidFill>
              </a:rPr>
              <a:t>k12.wa.us</a:t>
            </a:r>
          </a:p>
        </p:txBody>
      </p:sp>
    </p:spTree>
    <p:extLst>
      <p:ext uri="{BB962C8B-B14F-4D97-AF65-F5344CB8AC3E}">
        <p14:creationId xmlns:p14="http://schemas.microsoft.com/office/powerpoint/2010/main" val="12675839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6"/>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
        <p:nvSpPr>
          <p:cNvPr id="14" name="Date Placeholder 3"/>
          <p:cNvSpPr>
            <a:spLocks noGrp="1"/>
          </p:cNvSpPr>
          <p:nvPr>
            <p:ph type="dt" sz="half" idx="11"/>
          </p:nvPr>
        </p:nvSpPr>
        <p:spPr>
          <a:xfrm>
            <a:off x="9309784"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endParaRPr lang="en-US"/>
          </a:p>
        </p:txBody>
      </p:sp>
      <p:sp>
        <p:nvSpPr>
          <p:cNvPr id="15"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endParaRPr lang="en-US"/>
          </a:p>
        </p:txBody>
      </p:sp>
    </p:spTree>
    <p:extLst>
      <p:ext uri="{BB962C8B-B14F-4D97-AF65-F5344CB8AC3E}">
        <p14:creationId xmlns:p14="http://schemas.microsoft.com/office/powerpoint/2010/main" val="12086844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
        <p:nvSpPr>
          <p:cNvPr id="14" name="Date Placeholder 3"/>
          <p:cNvSpPr>
            <a:spLocks noGrp="1"/>
          </p:cNvSpPr>
          <p:nvPr>
            <p:ph type="dt" sz="half" idx="11"/>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endParaRPr lang="en-US"/>
          </a:p>
        </p:txBody>
      </p:sp>
      <p:sp>
        <p:nvSpPr>
          <p:cNvPr id="15"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16"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defTabSz="914377">
              <a:defRPr/>
            </a:pPr>
            <a:endParaRPr lang="en-US"/>
          </a:p>
        </p:txBody>
      </p:sp>
    </p:spTree>
    <p:extLst>
      <p:ext uri="{BB962C8B-B14F-4D97-AF65-F5344CB8AC3E}">
        <p14:creationId xmlns:p14="http://schemas.microsoft.com/office/powerpoint/2010/main" val="17372693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6"/>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
        <p:nvSpPr>
          <p:cNvPr id="14" name="Date Placeholder 3"/>
          <p:cNvSpPr>
            <a:spLocks noGrp="1"/>
          </p:cNvSpPr>
          <p:nvPr>
            <p:ph type="dt" sz="half" idx="11"/>
          </p:nvPr>
        </p:nvSpPr>
        <p:spPr>
          <a:xfrm>
            <a:off x="9309784"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endParaRPr lang="en-US"/>
          </a:p>
        </p:txBody>
      </p:sp>
      <p:sp>
        <p:nvSpPr>
          <p:cNvPr id="15"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16"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defTabSz="914377">
              <a:defRPr/>
            </a:pPr>
            <a:endParaRPr lang="en-US"/>
          </a:p>
        </p:txBody>
      </p:sp>
    </p:spTree>
    <p:extLst>
      <p:ext uri="{BB962C8B-B14F-4D97-AF65-F5344CB8AC3E}">
        <p14:creationId xmlns:p14="http://schemas.microsoft.com/office/powerpoint/2010/main" val="4429997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6"/>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
        <p:nvSpPr>
          <p:cNvPr id="15" name="Date Placeholder 3"/>
          <p:cNvSpPr>
            <a:spLocks noGrp="1"/>
          </p:cNvSpPr>
          <p:nvPr>
            <p:ph type="dt" sz="half" idx="11"/>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endParaRPr lang="en-US"/>
          </a:p>
        </p:txBody>
      </p:sp>
      <p:sp>
        <p:nvSpPr>
          <p:cNvPr id="16"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17"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defTabSz="914377">
              <a:defRPr/>
            </a:pPr>
            <a:endParaRPr lang="en-US"/>
          </a:p>
        </p:txBody>
      </p:sp>
    </p:spTree>
    <p:extLst>
      <p:ext uri="{BB962C8B-B14F-4D97-AF65-F5344CB8AC3E}">
        <p14:creationId xmlns:p14="http://schemas.microsoft.com/office/powerpoint/2010/main" val="42875824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5473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5473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
        <p:nvSpPr>
          <p:cNvPr id="14" name="Date Placeholder 3"/>
          <p:cNvSpPr>
            <a:spLocks noGrp="1"/>
          </p:cNvSpPr>
          <p:nvPr>
            <p:ph type="dt" sz="half" idx="11"/>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endParaRPr lang="en-US"/>
          </a:p>
        </p:txBody>
      </p:sp>
      <p:sp>
        <p:nvSpPr>
          <p:cNvPr id="15" name="Slide Number Placeholder 4"/>
          <p:cNvSpPr>
            <a:spLocks noGrp="1"/>
          </p:cNvSpPr>
          <p:nvPr>
            <p:ph type="sldNum" sz="quarter" idx="12"/>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16" name="Footer Placeholder 5"/>
          <p:cNvSpPr>
            <a:spLocks noGrp="1"/>
          </p:cNvSpPr>
          <p:nvPr>
            <p:ph type="ftr" sz="quarter" idx="1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defTabSz="914377">
              <a:defRPr/>
            </a:pPr>
            <a:endParaRPr lang="en-US"/>
          </a:p>
        </p:txBody>
      </p:sp>
    </p:spTree>
    <p:extLst>
      <p:ext uri="{BB962C8B-B14F-4D97-AF65-F5344CB8AC3E}">
        <p14:creationId xmlns:p14="http://schemas.microsoft.com/office/powerpoint/2010/main" val="26047227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
        <p:nvSpPr>
          <p:cNvPr id="13" name="Date Placeholder 3"/>
          <p:cNvSpPr>
            <a:spLocks noGrp="1"/>
          </p:cNvSpPr>
          <p:nvPr>
            <p:ph type="dt" sz="half" idx="11"/>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endParaRPr lang="en-US"/>
          </a:p>
        </p:txBody>
      </p:sp>
      <p:sp>
        <p:nvSpPr>
          <p:cNvPr id="14"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15"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defTabSz="914377">
              <a:defRPr/>
            </a:pPr>
            <a:endParaRPr lang="en-US"/>
          </a:p>
        </p:txBody>
      </p:sp>
    </p:spTree>
    <p:extLst>
      <p:ext uri="{BB962C8B-B14F-4D97-AF65-F5344CB8AC3E}">
        <p14:creationId xmlns:p14="http://schemas.microsoft.com/office/powerpoint/2010/main" val="19209415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
        <p:nvSpPr>
          <p:cNvPr id="12" name="Date Placeholder 3"/>
          <p:cNvSpPr>
            <a:spLocks noGrp="1"/>
          </p:cNvSpPr>
          <p:nvPr>
            <p:ph type="dt" sz="half" idx="11"/>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endParaRPr lang="en-US"/>
          </a:p>
        </p:txBody>
      </p:sp>
      <p:sp>
        <p:nvSpPr>
          <p:cNvPr id="13"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14"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defTabSz="914377">
              <a:defRPr/>
            </a:pPr>
            <a:endParaRPr lang="en-US"/>
          </a:p>
        </p:txBody>
      </p:sp>
    </p:spTree>
    <p:extLst>
      <p:ext uri="{BB962C8B-B14F-4D97-AF65-F5344CB8AC3E}">
        <p14:creationId xmlns:p14="http://schemas.microsoft.com/office/powerpoint/2010/main" val="5980018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2" y="5241584"/>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5" y="5115081"/>
            <a:ext cx="8482544" cy="64633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3" name="TextBox 2"/>
          <p:cNvSpPr txBox="1"/>
          <p:nvPr userDrawn="1"/>
        </p:nvSpPr>
        <p:spPr>
          <a:xfrm>
            <a:off x="765042" y="666573"/>
            <a:ext cx="10481093" cy="769441"/>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6" y="1624014"/>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endParaRPr lang="en-US"/>
          </a:p>
        </p:txBody>
      </p:sp>
      <p:sp>
        <p:nvSpPr>
          <p:cNvPr id="17"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18"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defTabSz="914377">
              <a:defRPr/>
            </a:pPr>
            <a:endParaRPr lang="en-US"/>
          </a:p>
        </p:txBody>
      </p:sp>
    </p:spTree>
    <p:extLst>
      <p:ext uri="{BB962C8B-B14F-4D97-AF65-F5344CB8AC3E}">
        <p14:creationId xmlns:p14="http://schemas.microsoft.com/office/powerpoint/2010/main" val="1718770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35F243A7-3AB4-4536-AADE-FF380E50D9E6}"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752042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
        <p:nvSpPr>
          <p:cNvPr id="18" name="Date Placeholder 3"/>
          <p:cNvSpPr>
            <a:spLocks noGrp="1"/>
          </p:cNvSpPr>
          <p:nvPr>
            <p:ph type="dt" sz="half" idx="11"/>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endParaRPr lang="en-US"/>
          </a:p>
        </p:txBody>
      </p:sp>
      <p:sp>
        <p:nvSpPr>
          <p:cNvPr id="19"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20"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defTabSz="914377">
              <a:defRPr/>
            </a:pPr>
            <a:endParaRPr lang="en-US"/>
          </a:p>
        </p:txBody>
      </p:sp>
    </p:spTree>
    <p:extLst>
      <p:ext uri="{BB962C8B-B14F-4D97-AF65-F5344CB8AC3E}">
        <p14:creationId xmlns:p14="http://schemas.microsoft.com/office/powerpoint/2010/main" val="42271265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
        <p:nvSpPr>
          <p:cNvPr id="15" name="Date Placeholder 3"/>
          <p:cNvSpPr>
            <a:spLocks noGrp="1"/>
          </p:cNvSpPr>
          <p:nvPr>
            <p:ph type="dt" sz="half" idx="11"/>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endParaRPr lang="en-US"/>
          </a:p>
        </p:txBody>
      </p:sp>
      <p:sp>
        <p:nvSpPr>
          <p:cNvPr id="16"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17"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defTabSz="914377">
              <a:defRPr/>
            </a:pPr>
            <a:endParaRPr lang="en-US"/>
          </a:p>
        </p:txBody>
      </p:sp>
    </p:spTree>
    <p:extLst>
      <p:ext uri="{BB962C8B-B14F-4D97-AF65-F5344CB8AC3E}">
        <p14:creationId xmlns:p14="http://schemas.microsoft.com/office/powerpoint/2010/main" val="397404460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Main Title+ SubTitle+Number">
    <p:spTree>
      <p:nvGrpSpPr>
        <p:cNvPr id="1" name=""/>
        <p:cNvGrpSpPr/>
        <p:nvPr/>
      </p:nvGrpSpPr>
      <p:grpSpPr>
        <a:xfrm>
          <a:off x="0" y="0"/>
          <a:ext cx="0" cy="0"/>
          <a:chOff x="0" y="0"/>
          <a:chExt cx="0" cy="0"/>
        </a:xfrm>
      </p:grpSpPr>
      <p:sp>
        <p:nvSpPr>
          <p:cNvPr id="6" name="Rectangle 5"/>
          <p:cNvSpPr/>
          <p:nvPr userDrawn="1"/>
        </p:nvSpPr>
        <p:spPr>
          <a:xfrm>
            <a:off x="1221435" y="1880322"/>
            <a:ext cx="2158379"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Picture Placeholder 7"/>
          <p:cNvSpPr>
            <a:spLocks noGrp="1"/>
          </p:cNvSpPr>
          <p:nvPr>
            <p:ph type="pic" sz="quarter" idx="29" hasCustomPrompt="1"/>
          </p:nvPr>
        </p:nvSpPr>
        <p:spPr>
          <a:xfrm>
            <a:off x="1318564" y="2079050"/>
            <a:ext cx="1960565" cy="1344119"/>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8" name="Rectangle 7"/>
          <p:cNvSpPr/>
          <p:nvPr userDrawn="1"/>
        </p:nvSpPr>
        <p:spPr>
          <a:xfrm>
            <a:off x="3681895" y="1880322"/>
            <a:ext cx="2158379"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Picture Placeholder 7"/>
          <p:cNvSpPr>
            <a:spLocks noGrp="1"/>
          </p:cNvSpPr>
          <p:nvPr>
            <p:ph type="pic" sz="quarter" idx="31" hasCustomPrompt="1"/>
          </p:nvPr>
        </p:nvSpPr>
        <p:spPr>
          <a:xfrm>
            <a:off x="3779024" y="2079050"/>
            <a:ext cx="1960565" cy="1344119"/>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10" name="Rectangle 9"/>
          <p:cNvSpPr/>
          <p:nvPr userDrawn="1"/>
        </p:nvSpPr>
        <p:spPr>
          <a:xfrm>
            <a:off x="6500611" y="3992943"/>
            <a:ext cx="2158379"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Picture Placeholder 7"/>
          <p:cNvSpPr>
            <a:spLocks noGrp="1"/>
          </p:cNvSpPr>
          <p:nvPr>
            <p:ph type="pic" sz="quarter" idx="35" hasCustomPrompt="1"/>
          </p:nvPr>
        </p:nvSpPr>
        <p:spPr>
          <a:xfrm>
            <a:off x="6597740" y="4191673"/>
            <a:ext cx="1960565" cy="1344119"/>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12" name="Rectangle 11"/>
          <p:cNvSpPr/>
          <p:nvPr userDrawn="1"/>
        </p:nvSpPr>
        <p:spPr>
          <a:xfrm>
            <a:off x="8961071" y="3992943"/>
            <a:ext cx="2158379"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Picture Placeholder 7"/>
          <p:cNvSpPr>
            <a:spLocks noGrp="1"/>
          </p:cNvSpPr>
          <p:nvPr>
            <p:ph type="pic" sz="quarter" idx="39" hasCustomPrompt="1"/>
          </p:nvPr>
        </p:nvSpPr>
        <p:spPr>
          <a:xfrm>
            <a:off x="9058200" y="4191673"/>
            <a:ext cx="1960565" cy="1344119"/>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18" name="Rectangle 17"/>
          <p:cNvSpPr/>
          <p:nvPr userDrawn="1"/>
        </p:nvSpPr>
        <p:spPr>
          <a:xfrm>
            <a:off x="1221435" y="3992943"/>
            <a:ext cx="2158379"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Picture Placeholder 7"/>
          <p:cNvSpPr>
            <a:spLocks noGrp="1"/>
          </p:cNvSpPr>
          <p:nvPr>
            <p:ph type="pic" sz="quarter" idx="40" hasCustomPrompt="1"/>
          </p:nvPr>
        </p:nvSpPr>
        <p:spPr>
          <a:xfrm>
            <a:off x="1318564" y="4191673"/>
            <a:ext cx="1960565" cy="1344119"/>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20" name="Rectangle 19"/>
          <p:cNvSpPr/>
          <p:nvPr userDrawn="1"/>
        </p:nvSpPr>
        <p:spPr>
          <a:xfrm>
            <a:off x="3681895" y="3992943"/>
            <a:ext cx="2158379"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1" name="Picture Placeholder 7"/>
          <p:cNvSpPr>
            <a:spLocks noGrp="1"/>
          </p:cNvSpPr>
          <p:nvPr>
            <p:ph type="pic" sz="quarter" idx="41" hasCustomPrompt="1"/>
          </p:nvPr>
        </p:nvSpPr>
        <p:spPr>
          <a:xfrm>
            <a:off x="3779024" y="4191673"/>
            <a:ext cx="1960565" cy="1344119"/>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24" name="Rectangle 23"/>
          <p:cNvSpPr/>
          <p:nvPr userDrawn="1"/>
        </p:nvSpPr>
        <p:spPr>
          <a:xfrm>
            <a:off x="6500611" y="1880322"/>
            <a:ext cx="2158379"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5" name="Picture Placeholder 7"/>
          <p:cNvSpPr>
            <a:spLocks noGrp="1"/>
          </p:cNvSpPr>
          <p:nvPr>
            <p:ph type="pic" sz="quarter" idx="42" hasCustomPrompt="1"/>
          </p:nvPr>
        </p:nvSpPr>
        <p:spPr>
          <a:xfrm>
            <a:off x="6597740" y="2079050"/>
            <a:ext cx="1960565" cy="1344119"/>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sp>
        <p:nvSpPr>
          <p:cNvPr id="26" name="Rectangle 25"/>
          <p:cNvSpPr/>
          <p:nvPr userDrawn="1"/>
        </p:nvSpPr>
        <p:spPr>
          <a:xfrm>
            <a:off x="8961071" y="1880322"/>
            <a:ext cx="2158379" cy="1907535"/>
          </a:xfrm>
          <a:prstGeom prst="rect">
            <a:avLst/>
          </a:prstGeom>
          <a:no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7" name="Picture Placeholder 7"/>
          <p:cNvSpPr>
            <a:spLocks noGrp="1"/>
          </p:cNvSpPr>
          <p:nvPr>
            <p:ph type="pic" sz="quarter" idx="43" hasCustomPrompt="1"/>
          </p:nvPr>
        </p:nvSpPr>
        <p:spPr>
          <a:xfrm>
            <a:off x="9058200" y="2079050"/>
            <a:ext cx="1960565" cy="1344119"/>
          </a:xfrm>
          <a:prstGeom prst="rect">
            <a:avLst/>
          </a:prstGeom>
          <a:solidFill>
            <a:schemeClr val="bg1">
              <a:lumMod val="85000"/>
            </a:schemeClr>
          </a:solidFill>
          <a:ln w="19050">
            <a:solidFill>
              <a:schemeClr val="bg1">
                <a:lumMod val="95000"/>
              </a:schemeClr>
            </a:solidFill>
          </a:ln>
        </p:spPr>
        <p:txBody>
          <a:bodyPr tIns="0" bIns="182880" anchor="b"/>
          <a:lstStyle>
            <a:lvl1pPr algn="ctr">
              <a:buNone/>
              <a:defRPr sz="800" baseline="0">
                <a:solidFill>
                  <a:schemeClr val="tx1">
                    <a:lumMod val="50000"/>
                    <a:lumOff val="50000"/>
                  </a:schemeClr>
                </a:solidFill>
              </a:defRPr>
            </a:lvl1pPr>
          </a:lstStyle>
          <a:p>
            <a:r>
              <a:rPr lang="en-US"/>
              <a:t>Click Icon To Add Image</a:t>
            </a:r>
          </a:p>
        </p:txBody>
      </p:sp>
      <p:pic>
        <p:nvPicPr>
          <p:cNvPr id="2" name="Picture 1" title="OSPI logo">
            <a:extLst>
              <a:ext uri="{FF2B5EF4-FFF2-40B4-BE49-F238E27FC236}">
                <a16:creationId xmlns:a16="http://schemas.microsoft.com/office/drawing/2014/main" id="{B2A4D2B1-EBFD-59BD-551D-A01B1EC22C8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
        <p:nvSpPr>
          <p:cNvPr id="3" name="Date Placeholder 3">
            <a:extLst>
              <a:ext uri="{FF2B5EF4-FFF2-40B4-BE49-F238E27FC236}">
                <a16:creationId xmlns:a16="http://schemas.microsoft.com/office/drawing/2014/main" id="{D147592A-9DE1-31D3-525D-CFA4E6E737D8}"/>
              </a:ext>
            </a:extLst>
          </p:cNvPr>
          <p:cNvSpPr>
            <a:spLocks noGrp="1"/>
          </p:cNvSpPr>
          <p:nvPr>
            <p:ph type="dt" sz="half" idx="11"/>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endParaRPr lang="en-US"/>
          </a:p>
        </p:txBody>
      </p:sp>
      <p:sp>
        <p:nvSpPr>
          <p:cNvPr id="4" name="Slide Number Placeholder 4">
            <a:extLst>
              <a:ext uri="{FF2B5EF4-FFF2-40B4-BE49-F238E27FC236}">
                <a16:creationId xmlns:a16="http://schemas.microsoft.com/office/drawing/2014/main" id="{435CB342-E3AE-D7BA-5DAE-8959965A3E8E}"/>
              </a:ext>
            </a:extLst>
          </p:cNvPr>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5" name="Footer Placeholder 5">
            <a:extLst>
              <a:ext uri="{FF2B5EF4-FFF2-40B4-BE49-F238E27FC236}">
                <a16:creationId xmlns:a16="http://schemas.microsoft.com/office/drawing/2014/main" id="{E40BCD8B-7A99-DF7F-E568-80562A32E889}"/>
              </a:ext>
            </a:extLst>
          </p:cNvPr>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defTabSz="914377">
              <a:defRPr/>
            </a:pPr>
            <a:endParaRPr lang="en-US"/>
          </a:p>
        </p:txBody>
      </p:sp>
    </p:spTree>
    <p:extLst>
      <p:ext uri="{BB962C8B-B14F-4D97-AF65-F5344CB8AC3E}">
        <p14:creationId xmlns:p14="http://schemas.microsoft.com/office/powerpoint/2010/main" val="25057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2000"/>
                            </p:stCondLst>
                            <p:childTnLst>
                              <p:par>
                                <p:cTn id="29" presetID="53" presetClass="entr" presetSubtype="0"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par>
                          <p:cTn id="34" fill="hold">
                            <p:stCondLst>
                              <p:cond delay="2500"/>
                            </p:stCondLst>
                            <p:childTnLst>
                              <p:par>
                                <p:cTn id="35" presetID="53" presetClass="entr" presetSubtype="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childTnLst>
                          </p:cTn>
                        </p:par>
                        <p:par>
                          <p:cTn id="40" fill="hold">
                            <p:stCondLst>
                              <p:cond delay="3000"/>
                            </p:stCondLst>
                            <p:childTnLst>
                              <p:par>
                                <p:cTn id="41" presetID="53"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par>
                          <p:cTn id="46" fill="hold">
                            <p:stCondLst>
                              <p:cond delay="3500"/>
                            </p:stCondLst>
                            <p:childTnLst>
                              <p:par>
                                <p:cTn id="47" presetID="53"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fill="hold"/>
                                        <p:tgtEl>
                                          <p:spTgt spid="13"/>
                                        </p:tgtEl>
                                        <p:attrNameLst>
                                          <p:attrName>ppt_w</p:attrName>
                                        </p:attrNameLst>
                                      </p:cBhvr>
                                      <p:tavLst>
                                        <p:tav tm="0">
                                          <p:val>
                                            <p:fltVal val="0"/>
                                          </p:val>
                                        </p:tav>
                                        <p:tav tm="100000">
                                          <p:val>
                                            <p:strVal val="#ppt_w"/>
                                          </p:val>
                                        </p:tav>
                                      </p:tavLst>
                                    </p:anim>
                                    <p:anim calcmode="lin" valueType="num">
                                      <p:cBhvr>
                                        <p:cTn id="50" dur="500" fill="hold"/>
                                        <p:tgtEl>
                                          <p:spTgt spid="13"/>
                                        </p:tgtEl>
                                        <p:attrNameLst>
                                          <p:attrName>ppt_h</p:attrName>
                                        </p:attrNameLst>
                                      </p:cBhvr>
                                      <p:tavLst>
                                        <p:tav tm="0">
                                          <p:val>
                                            <p:fltVal val="0"/>
                                          </p:val>
                                        </p:tav>
                                        <p:tav tm="100000">
                                          <p:val>
                                            <p:strVal val="#ppt_h"/>
                                          </p:val>
                                        </p:tav>
                                      </p:tavLst>
                                    </p:anim>
                                    <p:animEffect transition="in" filter="fade">
                                      <p:cBhvr>
                                        <p:cTn id="51" dur="500"/>
                                        <p:tgtEl>
                                          <p:spTgt spid="13"/>
                                        </p:tgtEl>
                                      </p:cBhvr>
                                    </p:animEffect>
                                  </p:childTnLst>
                                </p:cTn>
                              </p:par>
                            </p:childTnLst>
                          </p:cTn>
                        </p:par>
                        <p:par>
                          <p:cTn id="52" fill="hold">
                            <p:stCondLst>
                              <p:cond delay="4000"/>
                            </p:stCondLst>
                            <p:childTnLst>
                              <p:par>
                                <p:cTn id="53" presetID="53" presetClass="entr" presetSubtype="0"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p:cTn id="55" dur="500" fill="hold"/>
                                        <p:tgtEl>
                                          <p:spTgt spid="18"/>
                                        </p:tgtEl>
                                        <p:attrNameLst>
                                          <p:attrName>ppt_w</p:attrName>
                                        </p:attrNameLst>
                                      </p:cBhvr>
                                      <p:tavLst>
                                        <p:tav tm="0">
                                          <p:val>
                                            <p:fltVal val="0"/>
                                          </p:val>
                                        </p:tav>
                                        <p:tav tm="100000">
                                          <p:val>
                                            <p:strVal val="#ppt_w"/>
                                          </p:val>
                                        </p:tav>
                                      </p:tavLst>
                                    </p:anim>
                                    <p:anim calcmode="lin" valueType="num">
                                      <p:cBhvr>
                                        <p:cTn id="56" dur="500" fill="hold"/>
                                        <p:tgtEl>
                                          <p:spTgt spid="18"/>
                                        </p:tgtEl>
                                        <p:attrNameLst>
                                          <p:attrName>ppt_h</p:attrName>
                                        </p:attrNameLst>
                                      </p:cBhvr>
                                      <p:tavLst>
                                        <p:tav tm="0">
                                          <p:val>
                                            <p:fltVal val="0"/>
                                          </p:val>
                                        </p:tav>
                                        <p:tav tm="100000">
                                          <p:val>
                                            <p:strVal val="#ppt_h"/>
                                          </p:val>
                                        </p:tav>
                                      </p:tavLst>
                                    </p:anim>
                                    <p:animEffect transition="in" filter="fade">
                                      <p:cBhvr>
                                        <p:cTn id="57" dur="500"/>
                                        <p:tgtEl>
                                          <p:spTgt spid="18"/>
                                        </p:tgtEl>
                                      </p:cBhvr>
                                    </p:animEffect>
                                  </p:childTnLst>
                                </p:cTn>
                              </p:par>
                            </p:childTnLst>
                          </p:cTn>
                        </p:par>
                        <p:par>
                          <p:cTn id="58" fill="hold">
                            <p:stCondLst>
                              <p:cond delay="4500"/>
                            </p:stCondLst>
                            <p:childTnLst>
                              <p:par>
                                <p:cTn id="59" presetID="53" presetClass="entr" presetSubtype="0"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par>
                          <p:cTn id="64" fill="hold">
                            <p:stCondLst>
                              <p:cond delay="5000"/>
                            </p:stCondLst>
                            <p:childTnLst>
                              <p:par>
                                <p:cTn id="65" presetID="53" presetClass="entr" presetSubtype="0"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childTnLst>
                          </p:cTn>
                        </p:par>
                        <p:par>
                          <p:cTn id="70" fill="hold">
                            <p:stCondLst>
                              <p:cond delay="5500"/>
                            </p:stCondLst>
                            <p:childTnLst>
                              <p:par>
                                <p:cTn id="71" presetID="53" presetClass="entr" presetSubtype="0"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childTnLst>
                          </p:cTn>
                        </p:par>
                        <p:par>
                          <p:cTn id="76" fill="hold">
                            <p:stCondLst>
                              <p:cond delay="6000"/>
                            </p:stCondLst>
                            <p:childTnLst>
                              <p:par>
                                <p:cTn id="77" presetID="53" presetClass="entr" presetSubtype="0"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p:cTn id="79" dur="500" fill="hold"/>
                                        <p:tgtEl>
                                          <p:spTgt spid="24"/>
                                        </p:tgtEl>
                                        <p:attrNameLst>
                                          <p:attrName>ppt_w</p:attrName>
                                        </p:attrNameLst>
                                      </p:cBhvr>
                                      <p:tavLst>
                                        <p:tav tm="0">
                                          <p:val>
                                            <p:fltVal val="0"/>
                                          </p:val>
                                        </p:tav>
                                        <p:tav tm="100000">
                                          <p:val>
                                            <p:strVal val="#ppt_w"/>
                                          </p:val>
                                        </p:tav>
                                      </p:tavLst>
                                    </p:anim>
                                    <p:anim calcmode="lin" valueType="num">
                                      <p:cBhvr>
                                        <p:cTn id="80" dur="500" fill="hold"/>
                                        <p:tgtEl>
                                          <p:spTgt spid="24"/>
                                        </p:tgtEl>
                                        <p:attrNameLst>
                                          <p:attrName>ppt_h</p:attrName>
                                        </p:attrNameLst>
                                      </p:cBhvr>
                                      <p:tavLst>
                                        <p:tav tm="0">
                                          <p:val>
                                            <p:fltVal val="0"/>
                                          </p:val>
                                        </p:tav>
                                        <p:tav tm="100000">
                                          <p:val>
                                            <p:strVal val="#ppt_h"/>
                                          </p:val>
                                        </p:tav>
                                      </p:tavLst>
                                    </p:anim>
                                    <p:animEffect transition="in" filter="fade">
                                      <p:cBhvr>
                                        <p:cTn id="81" dur="500"/>
                                        <p:tgtEl>
                                          <p:spTgt spid="24"/>
                                        </p:tgtEl>
                                      </p:cBhvr>
                                    </p:animEffect>
                                  </p:childTnLst>
                                </p:cTn>
                              </p:par>
                            </p:childTnLst>
                          </p:cTn>
                        </p:par>
                        <p:par>
                          <p:cTn id="82" fill="hold">
                            <p:stCondLst>
                              <p:cond delay="6500"/>
                            </p:stCondLst>
                            <p:childTnLst>
                              <p:par>
                                <p:cTn id="83" presetID="53" presetClass="entr" presetSubtype="0" fill="hold" grpId="0" nodeType="after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p:cTn id="85" dur="500" fill="hold"/>
                                        <p:tgtEl>
                                          <p:spTgt spid="25"/>
                                        </p:tgtEl>
                                        <p:attrNameLst>
                                          <p:attrName>ppt_w</p:attrName>
                                        </p:attrNameLst>
                                      </p:cBhvr>
                                      <p:tavLst>
                                        <p:tav tm="0">
                                          <p:val>
                                            <p:fltVal val="0"/>
                                          </p:val>
                                        </p:tav>
                                        <p:tav tm="100000">
                                          <p:val>
                                            <p:strVal val="#ppt_w"/>
                                          </p:val>
                                        </p:tav>
                                      </p:tavLst>
                                    </p:anim>
                                    <p:anim calcmode="lin" valueType="num">
                                      <p:cBhvr>
                                        <p:cTn id="86" dur="500" fill="hold"/>
                                        <p:tgtEl>
                                          <p:spTgt spid="25"/>
                                        </p:tgtEl>
                                        <p:attrNameLst>
                                          <p:attrName>ppt_h</p:attrName>
                                        </p:attrNameLst>
                                      </p:cBhvr>
                                      <p:tavLst>
                                        <p:tav tm="0">
                                          <p:val>
                                            <p:fltVal val="0"/>
                                          </p:val>
                                        </p:tav>
                                        <p:tav tm="100000">
                                          <p:val>
                                            <p:strVal val="#ppt_h"/>
                                          </p:val>
                                        </p:tav>
                                      </p:tavLst>
                                    </p:anim>
                                    <p:animEffect transition="in" filter="fade">
                                      <p:cBhvr>
                                        <p:cTn id="87" dur="500"/>
                                        <p:tgtEl>
                                          <p:spTgt spid="25"/>
                                        </p:tgtEl>
                                      </p:cBhvr>
                                    </p:animEffect>
                                  </p:childTnLst>
                                </p:cTn>
                              </p:par>
                            </p:childTnLst>
                          </p:cTn>
                        </p:par>
                        <p:par>
                          <p:cTn id="88" fill="hold">
                            <p:stCondLst>
                              <p:cond delay="7000"/>
                            </p:stCondLst>
                            <p:childTnLst>
                              <p:par>
                                <p:cTn id="89" presetID="53" presetClass="entr" presetSubtype="0" fill="hold" grpId="0" nodeType="after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childTnLst>
                          </p:cTn>
                        </p:par>
                        <p:par>
                          <p:cTn id="94" fill="hold">
                            <p:stCondLst>
                              <p:cond delay="7500"/>
                            </p:stCondLst>
                            <p:childTnLst>
                              <p:par>
                                <p:cTn id="95" presetID="53" presetClass="entr" presetSubtype="0" fill="hold" grpId="0" nodeType="afterEffect">
                                  <p:stCondLst>
                                    <p:cond delay="0"/>
                                  </p:stCondLst>
                                  <p:childTnLst>
                                    <p:set>
                                      <p:cBhvr>
                                        <p:cTn id="96" dur="1" fill="hold">
                                          <p:stCondLst>
                                            <p:cond delay="0"/>
                                          </p:stCondLst>
                                        </p:cTn>
                                        <p:tgtEl>
                                          <p:spTgt spid="27"/>
                                        </p:tgtEl>
                                        <p:attrNameLst>
                                          <p:attrName>style.visibility</p:attrName>
                                        </p:attrNameLst>
                                      </p:cBhvr>
                                      <p:to>
                                        <p:strVal val="visible"/>
                                      </p:to>
                                    </p:set>
                                    <p:anim calcmode="lin" valueType="num">
                                      <p:cBhvr>
                                        <p:cTn id="97" dur="500" fill="hold"/>
                                        <p:tgtEl>
                                          <p:spTgt spid="27"/>
                                        </p:tgtEl>
                                        <p:attrNameLst>
                                          <p:attrName>ppt_w</p:attrName>
                                        </p:attrNameLst>
                                      </p:cBhvr>
                                      <p:tavLst>
                                        <p:tav tm="0">
                                          <p:val>
                                            <p:fltVal val="0"/>
                                          </p:val>
                                        </p:tav>
                                        <p:tav tm="100000">
                                          <p:val>
                                            <p:strVal val="#ppt_w"/>
                                          </p:val>
                                        </p:tav>
                                      </p:tavLst>
                                    </p:anim>
                                    <p:anim calcmode="lin" valueType="num">
                                      <p:cBhvr>
                                        <p:cTn id="98" dur="500" fill="hold"/>
                                        <p:tgtEl>
                                          <p:spTgt spid="27"/>
                                        </p:tgtEl>
                                        <p:attrNameLst>
                                          <p:attrName>ppt_h</p:attrName>
                                        </p:attrNameLst>
                                      </p:cBhvr>
                                      <p:tavLst>
                                        <p:tav tm="0">
                                          <p:val>
                                            <p:fltVal val="0"/>
                                          </p:val>
                                        </p:tav>
                                        <p:tav tm="100000">
                                          <p:val>
                                            <p:strVal val="#ppt_h"/>
                                          </p:val>
                                        </p:tav>
                                      </p:tavLst>
                                    </p:anim>
                                    <p:animEffect transition="in" filter="fade">
                                      <p:cBhvr>
                                        <p:cTn id="9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8" grpId="0" animBg="1"/>
      <p:bldP spid="19" grpId="0" animBg="1"/>
      <p:bldP spid="20" grpId="0" animBg="1"/>
      <p:bldP spid="21" grpId="0" animBg="1"/>
      <p:bldP spid="24" grpId="0" animBg="1"/>
      <p:bldP spid="25" grpId="0" animBg="1"/>
      <p:bldP spid="26" grpId="0" animBg="1"/>
      <p:bldP spid="27"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6" name="Date Placeholder 3"/>
          <p:cNvSpPr>
            <a:spLocks noGrp="1"/>
          </p:cNvSpPr>
          <p:nvPr>
            <p:ph type="dt" sz="half" idx="10"/>
          </p:nvPr>
        </p:nvSpPr>
        <p:spPr>
          <a:xfrm>
            <a:off x="9776297" y="6311901"/>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endParaRPr lang="en-US"/>
          </a:p>
        </p:txBody>
      </p:sp>
      <p:sp>
        <p:nvSpPr>
          <p:cNvPr id="7" name="Slide Number Placeholder 4"/>
          <p:cNvSpPr>
            <a:spLocks noGrp="1"/>
          </p:cNvSpPr>
          <p:nvPr>
            <p:ph type="sldNum" sz="quarter" idx="4"/>
          </p:nvPr>
        </p:nvSpPr>
        <p:spPr>
          <a:xfrm>
            <a:off x="10709330"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endParaRPr lang="en-US"/>
          </a:p>
        </p:txBody>
      </p:sp>
      <p:sp>
        <p:nvSpPr>
          <p:cNvPr id="5" name="Rectangle 4"/>
          <p:cNvSpPr/>
          <p:nvPr userDrawn="1"/>
        </p:nvSpPr>
        <p:spPr>
          <a:xfrm>
            <a:off x="0" y="0"/>
            <a:ext cx="12192000" cy="35643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 name="Title 1"/>
          <p:cNvSpPr>
            <a:spLocks noGrp="1"/>
          </p:cNvSpPr>
          <p:nvPr>
            <p:ph type="ctrTitle"/>
          </p:nvPr>
        </p:nvSpPr>
        <p:spPr>
          <a:xfrm>
            <a:off x="1524000" y="1122363"/>
            <a:ext cx="9144000" cy="2387600"/>
          </a:xfrm>
        </p:spPr>
        <p:txBody>
          <a:bodyPr anchor="b"/>
          <a:lstStyle>
            <a:lvl1pPr algn="ctr">
              <a:defRPr sz="6000"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4" name="Picture 3"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5" y="6188133"/>
            <a:ext cx="2737153" cy="457951"/>
          </a:xfrm>
          <a:prstGeom prst="rect">
            <a:avLst/>
          </a:prstGeom>
        </p:spPr>
      </p:pic>
    </p:spTree>
    <p:extLst>
      <p:ext uri="{BB962C8B-B14F-4D97-AF65-F5344CB8AC3E}">
        <p14:creationId xmlns:p14="http://schemas.microsoft.com/office/powerpoint/2010/main" val="15831177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7" y="6311901"/>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endParaRPr lang="en-US"/>
          </a:p>
        </p:txBody>
      </p:sp>
      <p:sp>
        <p:nvSpPr>
          <p:cNvPr id="7" name="Slide Number Placeholder 4"/>
          <p:cNvSpPr>
            <a:spLocks noGrp="1"/>
          </p:cNvSpPr>
          <p:nvPr>
            <p:ph type="sldNum" sz="quarter" idx="4"/>
          </p:nvPr>
        </p:nvSpPr>
        <p:spPr>
          <a:xfrm>
            <a:off x="10709330"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endParaRPr lang="en-US"/>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
            <a:ext cx="12192000" cy="3914775"/>
          </a:xfrm>
          <a:prstGeom prst="rect">
            <a:avLst/>
          </a:prstGeom>
        </p:spPr>
      </p:pic>
    </p:spTree>
    <p:extLst>
      <p:ext uri="{BB962C8B-B14F-4D97-AF65-F5344CB8AC3E}">
        <p14:creationId xmlns:p14="http://schemas.microsoft.com/office/powerpoint/2010/main" val="3768590912"/>
      </p:ext>
    </p:extLst>
  </p:cSld>
  <p:clrMapOvr>
    <a:overrideClrMapping bg1="lt1" tx1="dk1" bg2="lt2" tx2="dk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rgbClr val="40403C"/>
                </a:solidFill>
                <a:latin typeface="Segoe UI"/>
                <a:cs typeface="Segoe UI"/>
              </a:defRPr>
            </a:lvl1pPr>
          </a:lstStyle>
          <a:p>
            <a:endParaRPr/>
          </a:p>
        </p:txBody>
      </p:sp>
      <p:sp>
        <p:nvSpPr>
          <p:cNvPr id="3" name="Holder 3"/>
          <p:cNvSpPr>
            <a:spLocks noGrp="1"/>
          </p:cNvSpPr>
          <p:nvPr>
            <p:ph sz="half" idx="2"/>
          </p:nvPr>
        </p:nvSpPr>
        <p:spPr>
          <a:xfrm>
            <a:off x="609600" y="1577341"/>
            <a:ext cx="5303520" cy="3877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1"/>
            <a:ext cx="5303520" cy="3877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5/20/2025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9856004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Mission Vision Values">
    <p:spTree>
      <p:nvGrpSpPr>
        <p:cNvPr id="1" name=""/>
        <p:cNvGrpSpPr/>
        <p:nvPr/>
      </p:nvGrpSpPr>
      <p:grpSpPr>
        <a:xfrm>
          <a:off x="0" y="0"/>
          <a:ext cx="0" cy="0"/>
          <a:chOff x="0" y="0"/>
          <a:chExt cx="0" cy="0"/>
        </a:xfrm>
      </p:grpSpPr>
      <p:pic>
        <p:nvPicPr>
          <p:cNvPr id="2" name="Picture 1" descr="A group of young children raising their hands&#10;"/>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4724400" cy="6858000"/>
          </a:xfrm>
          <a:prstGeom prst="rect">
            <a:avLst/>
          </a:prstGeom>
        </p:spPr>
      </p:pic>
      <p:sp>
        <p:nvSpPr>
          <p:cNvPr id="18" name="Date Placeholder 3"/>
          <p:cNvSpPr>
            <a:spLocks noGrp="1"/>
          </p:cNvSpPr>
          <p:nvPr>
            <p:ph type="dt" sz="half" idx="10"/>
          </p:nvPr>
        </p:nvSpPr>
        <p:spPr>
          <a:xfrm>
            <a:off x="9776297" y="6431545"/>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F9035A5F-3A94-4811-9FB1-09C2A5D9E0B2}" type="datetime1">
              <a:rPr lang="en-US" smtClean="0"/>
              <a:t>5/20/2025</a:t>
            </a:fld>
            <a:endParaRPr lang="en-US"/>
          </a:p>
        </p:txBody>
      </p:sp>
      <p:sp>
        <p:nvSpPr>
          <p:cNvPr id="19" name="Slide Number Placeholder 4"/>
          <p:cNvSpPr>
            <a:spLocks noGrp="1"/>
          </p:cNvSpPr>
          <p:nvPr>
            <p:ph type="sldNum" sz="quarter" idx="4"/>
          </p:nvPr>
        </p:nvSpPr>
        <p:spPr>
          <a:xfrm>
            <a:off x="10709330" y="6431544"/>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20" name="Footer Placeholder 5"/>
          <p:cNvSpPr>
            <a:spLocks noGrp="1"/>
          </p:cNvSpPr>
          <p:nvPr>
            <p:ph type="ftr" sz="quarter" idx="3"/>
          </p:nvPr>
        </p:nvSpPr>
        <p:spPr>
          <a:xfrm>
            <a:off x="5750668" y="6431544"/>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Tree>
    <p:extLst>
      <p:ext uri="{BB962C8B-B14F-4D97-AF65-F5344CB8AC3E}">
        <p14:creationId xmlns:p14="http://schemas.microsoft.com/office/powerpoint/2010/main" val="14724763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7" y="6311901"/>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5/20/2025</a:t>
            </a:fld>
            <a:endParaRPr lang="en-US"/>
          </a:p>
        </p:txBody>
      </p:sp>
      <p:sp>
        <p:nvSpPr>
          <p:cNvPr id="7" name="Slide Number Placeholder 4"/>
          <p:cNvSpPr>
            <a:spLocks noGrp="1"/>
          </p:cNvSpPr>
          <p:nvPr>
            <p:ph type="sldNum" sz="quarter" idx="4"/>
          </p:nvPr>
        </p:nvSpPr>
        <p:spPr>
          <a:xfrm>
            <a:off x="10709330"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Middle school age students sit in circle and raise hand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
            <a:ext cx="12192000" cy="3914775"/>
          </a:xfrm>
          <a:prstGeom prst="rect">
            <a:avLst/>
          </a:prstGeom>
        </p:spPr>
      </p:pic>
    </p:spTree>
    <p:extLst>
      <p:ext uri="{BB962C8B-B14F-4D97-AF65-F5344CB8AC3E}">
        <p14:creationId xmlns:p14="http://schemas.microsoft.com/office/powerpoint/2010/main" val="206060809"/>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7" y="6311901"/>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5/20/2025</a:t>
            </a:fld>
            <a:endParaRPr lang="en-US"/>
          </a:p>
        </p:txBody>
      </p:sp>
      <p:sp>
        <p:nvSpPr>
          <p:cNvPr id="7" name="Slide Number Placeholder 4"/>
          <p:cNvSpPr>
            <a:spLocks noGrp="1"/>
          </p:cNvSpPr>
          <p:nvPr>
            <p:ph type="sldNum" sz="quarter" idx="4"/>
          </p:nvPr>
        </p:nvSpPr>
        <p:spPr>
          <a:xfrm>
            <a:off x="10709330"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
            <a:ext cx="12192000" cy="3914775"/>
          </a:xfrm>
          <a:prstGeom prst="rect">
            <a:avLst/>
          </a:prstGeom>
        </p:spPr>
      </p:pic>
    </p:spTree>
    <p:extLst>
      <p:ext uri="{BB962C8B-B14F-4D97-AF65-F5344CB8AC3E}">
        <p14:creationId xmlns:p14="http://schemas.microsoft.com/office/powerpoint/2010/main" val="3498458236"/>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7" y="6311901"/>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5/20/2025</a:t>
            </a:fld>
            <a:endParaRPr lang="en-US"/>
          </a:p>
        </p:txBody>
      </p:sp>
      <p:sp>
        <p:nvSpPr>
          <p:cNvPr id="7" name="Slide Number Placeholder 4"/>
          <p:cNvSpPr>
            <a:spLocks noGrp="1"/>
          </p:cNvSpPr>
          <p:nvPr>
            <p:ph type="sldNum" sz="quarter" idx="4"/>
          </p:nvPr>
        </p:nvSpPr>
        <p:spPr>
          <a:xfrm>
            <a:off x="10709330"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high school age girl sits on a couch and talks to a counselo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
            <a:ext cx="12192000" cy="3914775"/>
          </a:xfrm>
          <a:prstGeom prst="rect">
            <a:avLst/>
          </a:prstGeom>
        </p:spPr>
      </p:pic>
    </p:spTree>
    <p:extLst>
      <p:ext uri="{BB962C8B-B14F-4D97-AF65-F5344CB8AC3E}">
        <p14:creationId xmlns:p14="http://schemas.microsoft.com/office/powerpoint/2010/main" val="195008055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B2822EA-A644-495B-8815-4C70994813F7}"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8730408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7" y="6311901"/>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5/20/2025</a:t>
            </a:fld>
            <a:endParaRPr lang="en-US"/>
          </a:p>
        </p:txBody>
      </p:sp>
      <p:sp>
        <p:nvSpPr>
          <p:cNvPr id="7" name="Slide Number Placeholder 4"/>
          <p:cNvSpPr>
            <a:spLocks noGrp="1"/>
          </p:cNvSpPr>
          <p:nvPr>
            <p:ph type="sldNum" sz="quarter" idx="4"/>
          </p:nvPr>
        </p:nvSpPr>
        <p:spPr>
          <a:xfrm>
            <a:off x="10709330"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woman walks a young child towards the school."/>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
            <a:ext cx="12192000" cy="3914775"/>
          </a:xfrm>
          <a:prstGeom prst="rect">
            <a:avLst/>
          </a:prstGeom>
        </p:spPr>
      </p:pic>
    </p:spTree>
    <p:extLst>
      <p:ext uri="{BB962C8B-B14F-4D97-AF65-F5344CB8AC3E}">
        <p14:creationId xmlns:p14="http://schemas.microsoft.com/office/powerpoint/2010/main" val="1989410619"/>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7" y="6311901"/>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5/20/2025</a:t>
            </a:fld>
            <a:endParaRPr lang="en-US"/>
          </a:p>
        </p:txBody>
      </p:sp>
      <p:sp>
        <p:nvSpPr>
          <p:cNvPr id="7" name="Slide Number Placeholder 4"/>
          <p:cNvSpPr>
            <a:spLocks noGrp="1"/>
          </p:cNvSpPr>
          <p:nvPr>
            <p:ph type="sldNum" sz="quarter" idx="4"/>
          </p:nvPr>
        </p:nvSpPr>
        <p:spPr>
          <a:xfrm>
            <a:off x="10709330"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
            <a:ext cx="12192000" cy="3914775"/>
          </a:xfrm>
          <a:prstGeom prst="rect">
            <a:avLst/>
          </a:prstGeom>
        </p:spPr>
      </p:pic>
    </p:spTree>
    <p:extLst>
      <p:ext uri="{BB962C8B-B14F-4D97-AF65-F5344CB8AC3E}">
        <p14:creationId xmlns:p14="http://schemas.microsoft.com/office/powerpoint/2010/main" val="2496151289"/>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Section Slide 3">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7" y="6311901"/>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C8B4E5E4-8263-4D22-9D53-4E2EF7C36878}" type="datetime1">
              <a:rPr lang="en-US" smtClean="0"/>
              <a:t>5/20/2025</a:t>
            </a:fld>
            <a:endParaRPr lang="en-US"/>
          </a:p>
        </p:txBody>
      </p:sp>
      <p:sp>
        <p:nvSpPr>
          <p:cNvPr id="7" name="Slide Number Placeholder 4"/>
          <p:cNvSpPr>
            <a:spLocks noGrp="1"/>
          </p:cNvSpPr>
          <p:nvPr>
            <p:ph type="sldNum" sz="quarter" idx="4"/>
          </p:nvPr>
        </p:nvSpPr>
        <p:spPr>
          <a:xfrm>
            <a:off x="10709330"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group of high school graduates smile with their diploma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
            <a:ext cx="12192000" cy="3914775"/>
          </a:xfrm>
          <a:prstGeom prst="rect">
            <a:avLst/>
          </a:prstGeom>
        </p:spPr>
      </p:pic>
    </p:spTree>
    <p:extLst>
      <p:ext uri="{BB962C8B-B14F-4D97-AF65-F5344CB8AC3E}">
        <p14:creationId xmlns:p14="http://schemas.microsoft.com/office/powerpoint/2010/main" val="1365553295"/>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7" y="6311901"/>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5/20/2025</a:t>
            </a:fld>
            <a:endParaRPr lang="en-US"/>
          </a:p>
        </p:txBody>
      </p:sp>
      <p:sp>
        <p:nvSpPr>
          <p:cNvPr id="7" name="Slide Number Placeholder 4"/>
          <p:cNvSpPr>
            <a:spLocks noGrp="1"/>
          </p:cNvSpPr>
          <p:nvPr>
            <p:ph type="sldNum" sz="quarter" idx="4"/>
          </p:nvPr>
        </p:nvSpPr>
        <p:spPr>
          <a:xfrm>
            <a:off x="10709330"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A teacher with a group of students learning in a garden."/>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
            <a:ext cx="12192000" cy="3914775"/>
          </a:xfrm>
          <a:prstGeom prst="rect">
            <a:avLst/>
          </a:prstGeom>
        </p:spPr>
      </p:pic>
    </p:spTree>
    <p:extLst>
      <p:ext uri="{BB962C8B-B14F-4D97-AF65-F5344CB8AC3E}">
        <p14:creationId xmlns:p14="http://schemas.microsoft.com/office/powerpoint/2010/main" val="2833012990"/>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7" y="6311901"/>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5/20/2025</a:t>
            </a:fld>
            <a:endParaRPr lang="en-US"/>
          </a:p>
        </p:txBody>
      </p:sp>
      <p:sp>
        <p:nvSpPr>
          <p:cNvPr id="7" name="Slide Number Placeholder 4"/>
          <p:cNvSpPr>
            <a:spLocks noGrp="1"/>
          </p:cNvSpPr>
          <p:nvPr>
            <p:ph type="sldNum" sz="quarter" idx="4"/>
          </p:nvPr>
        </p:nvSpPr>
        <p:spPr>
          <a:xfrm>
            <a:off x="10709330"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teacher in a classroom with a group of kindergartener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
            <a:ext cx="12192000" cy="3914775"/>
          </a:xfrm>
          <a:prstGeom prst="rect">
            <a:avLst/>
          </a:prstGeom>
        </p:spPr>
      </p:pic>
    </p:spTree>
    <p:extLst>
      <p:ext uri="{BB962C8B-B14F-4D97-AF65-F5344CB8AC3E}">
        <p14:creationId xmlns:p14="http://schemas.microsoft.com/office/powerpoint/2010/main" val="1676144431"/>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7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7" y="6311901"/>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5/20/2025</a:t>
            </a:fld>
            <a:endParaRPr lang="en-US"/>
          </a:p>
        </p:txBody>
      </p:sp>
      <p:sp>
        <p:nvSpPr>
          <p:cNvPr id="7" name="Slide Number Placeholder 4"/>
          <p:cNvSpPr>
            <a:spLocks noGrp="1"/>
          </p:cNvSpPr>
          <p:nvPr>
            <p:ph type="sldNum" sz="quarter" idx="4"/>
          </p:nvPr>
        </p:nvSpPr>
        <p:spPr>
          <a:xfrm>
            <a:off x="10709330"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6" name="Picture 5" descr="A boy, looking excited, hangs from monkey bars on a playgroun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 y="2"/>
            <a:ext cx="12192000" cy="3914775"/>
          </a:xfrm>
          <a:prstGeom prst="rect">
            <a:avLst/>
          </a:prstGeom>
        </p:spPr>
      </p:pic>
    </p:spTree>
    <p:extLst>
      <p:ext uri="{BB962C8B-B14F-4D97-AF65-F5344CB8AC3E}">
        <p14:creationId xmlns:p14="http://schemas.microsoft.com/office/powerpoint/2010/main" val="1737766902"/>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7" y="6311901"/>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5/20/2025</a:t>
            </a:fld>
            <a:endParaRPr lang="en-US"/>
          </a:p>
        </p:txBody>
      </p:sp>
      <p:sp>
        <p:nvSpPr>
          <p:cNvPr id="7" name="Slide Number Placeholder 4"/>
          <p:cNvSpPr>
            <a:spLocks noGrp="1"/>
          </p:cNvSpPr>
          <p:nvPr>
            <p:ph type="sldNum" sz="quarter" idx="4"/>
          </p:nvPr>
        </p:nvSpPr>
        <p:spPr>
          <a:xfrm>
            <a:off x="10709330"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middle school student and his teacher work look at the whiteboard."/>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8" y="0"/>
            <a:ext cx="12201903" cy="3917955"/>
          </a:xfrm>
          <a:prstGeom prst="rect">
            <a:avLst/>
          </a:prstGeom>
        </p:spPr>
      </p:pic>
    </p:spTree>
    <p:extLst>
      <p:ext uri="{BB962C8B-B14F-4D97-AF65-F5344CB8AC3E}">
        <p14:creationId xmlns:p14="http://schemas.microsoft.com/office/powerpoint/2010/main" val="2594611525"/>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7" y="6311901"/>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5/20/2025</a:t>
            </a:fld>
            <a:endParaRPr lang="en-US"/>
          </a:p>
        </p:txBody>
      </p:sp>
      <p:sp>
        <p:nvSpPr>
          <p:cNvPr id="7" name="Slide Number Placeholder 4"/>
          <p:cNvSpPr>
            <a:spLocks noGrp="1"/>
          </p:cNvSpPr>
          <p:nvPr>
            <p:ph type="sldNum" sz="quarter" idx="4"/>
          </p:nvPr>
        </p:nvSpPr>
        <p:spPr>
          <a:xfrm>
            <a:off x="10709330"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A teacher leads discussion with high school student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6" y="1"/>
            <a:ext cx="12201903" cy="3917955"/>
          </a:xfrm>
          <a:prstGeom prst="rect">
            <a:avLst/>
          </a:prstGeom>
        </p:spPr>
      </p:pic>
    </p:spTree>
    <p:extLst>
      <p:ext uri="{BB962C8B-B14F-4D97-AF65-F5344CB8AC3E}">
        <p14:creationId xmlns:p14="http://schemas.microsoft.com/office/powerpoint/2010/main" val="2998600278"/>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7" y="6311901"/>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5/20/2025</a:t>
            </a:fld>
            <a:endParaRPr lang="en-US"/>
          </a:p>
        </p:txBody>
      </p:sp>
      <p:sp>
        <p:nvSpPr>
          <p:cNvPr id="7" name="Slide Number Placeholder 4"/>
          <p:cNvSpPr>
            <a:spLocks noGrp="1"/>
          </p:cNvSpPr>
          <p:nvPr>
            <p:ph type="sldNum" sz="quarter" idx="4"/>
          </p:nvPr>
        </p:nvSpPr>
        <p:spPr>
          <a:xfrm>
            <a:off x="10709330"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middle school-aged girls work at desks in a classroom."/>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0"/>
            <a:ext cx="12201900" cy="3917955"/>
          </a:xfrm>
          <a:prstGeom prst="rect">
            <a:avLst/>
          </a:prstGeom>
        </p:spPr>
      </p:pic>
    </p:spTree>
    <p:extLst>
      <p:ext uri="{BB962C8B-B14F-4D97-AF65-F5344CB8AC3E}">
        <p14:creationId xmlns:p14="http://schemas.microsoft.com/office/powerpoint/2010/main" val="3637143115"/>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Section Slide 4">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7" y="6311901"/>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BCC6656E-A113-4ECB-BBBF-9CCC089A7D27}" type="datetime1">
              <a:rPr lang="en-US" smtClean="0"/>
              <a:t>5/20/2025</a:t>
            </a:fld>
            <a:endParaRPr lang="en-US"/>
          </a:p>
        </p:txBody>
      </p:sp>
      <p:sp>
        <p:nvSpPr>
          <p:cNvPr id="7" name="Slide Number Placeholder 4"/>
          <p:cNvSpPr>
            <a:spLocks noGrp="1"/>
          </p:cNvSpPr>
          <p:nvPr>
            <p:ph type="sldNum" sz="quarter" idx="4"/>
          </p:nvPr>
        </p:nvSpPr>
        <p:spPr>
          <a:xfrm>
            <a:off x="10709330"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3" name="Picture 2" descr="Two teachers pose together for a photo."/>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907" y="1"/>
            <a:ext cx="12201900" cy="3917953"/>
          </a:xfrm>
          <a:prstGeom prst="rect">
            <a:avLst/>
          </a:prstGeom>
        </p:spPr>
      </p:pic>
    </p:spTree>
    <p:extLst>
      <p:ext uri="{BB962C8B-B14F-4D97-AF65-F5344CB8AC3E}">
        <p14:creationId xmlns:p14="http://schemas.microsoft.com/office/powerpoint/2010/main" val="116044791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82273369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7" y="6311901"/>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DE8D14D-276A-4AF0-8D8A-4839FD9FCE51}" type="datetime1">
              <a:rPr lang="en-US" smtClean="0"/>
              <a:t>5/20/2025</a:t>
            </a:fld>
            <a:endParaRPr lang="en-US"/>
          </a:p>
        </p:txBody>
      </p:sp>
      <p:sp>
        <p:nvSpPr>
          <p:cNvPr id="11" name="Slide Number Placeholder 4"/>
          <p:cNvSpPr>
            <a:spLocks noGrp="1"/>
          </p:cNvSpPr>
          <p:nvPr>
            <p:ph type="sldNum" sz="quarter" idx="4"/>
          </p:nvPr>
        </p:nvSpPr>
        <p:spPr>
          <a:xfrm>
            <a:off x="10709330"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6" name="Rectangle 5"/>
          <p:cNvSpPr/>
          <p:nvPr userDrawn="1"/>
        </p:nvSpPr>
        <p:spPr>
          <a:xfrm>
            <a:off x="0" y="0"/>
            <a:ext cx="6110515"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7" name="TextBox 6"/>
          <p:cNvSpPr txBox="1"/>
          <p:nvPr userDrawn="1"/>
        </p:nvSpPr>
        <p:spPr>
          <a:xfrm>
            <a:off x="638629" y="2873830"/>
            <a:ext cx="4876800" cy="646331"/>
          </a:xfrm>
          <a:prstGeom prst="rect">
            <a:avLst/>
          </a:prstGeom>
          <a:noFill/>
        </p:spPr>
        <p:txBody>
          <a:bodyPr wrap="square" rtlCol="0">
            <a:spAutoFit/>
          </a:bodyPr>
          <a:lstStyle/>
          <a:p>
            <a:r>
              <a:rPr lang="en-US" sz="3600" b="1">
                <a:solidFill>
                  <a:srgbClr val="F7F5EB"/>
                </a:solidFill>
                <a:latin typeface="Segoe UI" panose="020B0502040204020203" pitchFamily="34" charset="0"/>
                <a:cs typeface="Segoe UI" panose="020B0502040204020203" pitchFamily="34" charset="0"/>
              </a:rPr>
              <a:t>Section Title</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1"/>
          </a:xfrm>
          <a:prstGeom prst="rect">
            <a:avLst/>
          </a:prstGeom>
        </p:spPr>
      </p:pic>
      <p:sp>
        <p:nvSpPr>
          <p:cNvPr id="9" name="Content Placeholder 2"/>
          <p:cNvSpPr txBox="1">
            <a:spLocks/>
          </p:cNvSpPr>
          <p:nvPr userDrawn="1"/>
        </p:nvSpPr>
        <p:spPr>
          <a:xfrm>
            <a:off x="6571343" y="698160"/>
            <a:ext cx="5181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a:solidFill>
                  <a:srgbClr val="40403D"/>
                </a:solidFill>
                <a:latin typeface="Segoe UI" panose="020B0502040204020203" pitchFamily="34" charset="0"/>
                <a:cs typeface="Segoe UI" panose="020B0502040204020203" pitchFamily="34" charset="0"/>
              </a:rPr>
              <a:t>Edit Master text styles</a:t>
            </a:r>
          </a:p>
          <a:p>
            <a:pPr lvl="1"/>
            <a:r>
              <a:rPr lang="en-US" sz="2400">
                <a:solidFill>
                  <a:srgbClr val="40403D"/>
                </a:solidFill>
                <a:latin typeface="Segoe UI" panose="020B0502040204020203" pitchFamily="34" charset="0"/>
                <a:cs typeface="Segoe UI" panose="020B0502040204020203" pitchFamily="34" charset="0"/>
              </a:rPr>
              <a:t>Second level</a:t>
            </a:r>
          </a:p>
          <a:p>
            <a:pPr lvl="2"/>
            <a:r>
              <a:rPr lang="en-US" sz="2000">
                <a:solidFill>
                  <a:srgbClr val="40403D"/>
                </a:solidFill>
                <a:latin typeface="Segoe UI" panose="020B0502040204020203" pitchFamily="34" charset="0"/>
                <a:cs typeface="Segoe UI" panose="020B0502040204020203" pitchFamily="34" charset="0"/>
              </a:rPr>
              <a:t>Third level</a:t>
            </a:r>
          </a:p>
          <a:p>
            <a:pPr lvl="3"/>
            <a:r>
              <a:rPr lang="en-US" sz="1800">
                <a:solidFill>
                  <a:srgbClr val="40403D"/>
                </a:solidFill>
                <a:latin typeface="Segoe UI" panose="020B0502040204020203" pitchFamily="34" charset="0"/>
                <a:cs typeface="Segoe UI" panose="020B0502040204020203" pitchFamily="34" charset="0"/>
              </a:rPr>
              <a:t>Fourth level</a:t>
            </a:r>
          </a:p>
          <a:p>
            <a:pPr lvl="4"/>
            <a:r>
              <a:rPr lang="en-US" sz="1800">
                <a:solidFill>
                  <a:srgbClr val="40403D"/>
                </a:solidFill>
                <a:latin typeface="Segoe UI" panose="020B0502040204020203" pitchFamily="34" charset="0"/>
                <a:cs typeface="Segoe UI" panose="020B0502040204020203" pitchFamily="34" charset="0"/>
              </a:rPr>
              <a:t>Fifth level</a:t>
            </a:r>
          </a:p>
        </p:txBody>
      </p:sp>
    </p:spTree>
    <p:extLst>
      <p:ext uri="{BB962C8B-B14F-4D97-AF65-F5344CB8AC3E}">
        <p14:creationId xmlns:p14="http://schemas.microsoft.com/office/powerpoint/2010/main" val="11628726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ne Column 1">
  <p:cSld name="One Column 1">
    <p:bg>
      <p:bgPr>
        <a:solidFill>
          <a:schemeClr val="accent4"/>
        </a:solidFill>
        <a:effectLst/>
      </p:bgPr>
    </p:bg>
    <p:spTree>
      <p:nvGrpSpPr>
        <p:cNvPr id="1" name="Shape 121"/>
        <p:cNvGrpSpPr/>
        <p:nvPr/>
      </p:nvGrpSpPr>
      <p:grpSpPr>
        <a:xfrm>
          <a:off x="0" y="0"/>
          <a:ext cx="0" cy="0"/>
          <a:chOff x="0" y="0"/>
          <a:chExt cx="0" cy="0"/>
        </a:xfrm>
      </p:grpSpPr>
      <p:sp>
        <p:nvSpPr>
          <p:cNvPr id="122" name="Google Shape;122;p15"/>
          <p:cNvSpPr txBox="1">
            <a:spLocks noGrp="1"/>
          </p:cNvSpPr>
          <p:nvPr>
            <p:ph type="title"/>
          </p:nvPr>
        </p:nvSpPr>
        <p:spPr>
          <a:xfrm>
            <a:off x="415600" y="593367"/>
            <a:ext cx="11360800" cy="763600"/>
          </a:xfrm>
          <a:prstGeom prst="rect">
            <a:avLst/>
          </a:prstGeom>
        </p:spPr>
        <p:txBody>
          <a:bodyPr spcFirstLastPara="1" wrap="square" lIns="68575" tIns="34275" rIns="68575" bIns="34275" anchor="ctr" anchorCtr="0">
            <a:normAutofit/>
          </a:bodyPr>
          <a:lstStyle>
            <a:lvl1pPr lvl="0">
              <a:spcBef>
                <a:spcPts val="0"/>
              </a:spcBef>
              <a:spcAft>
                <a:spcPts val="0"/>
              </a:spcAft>
              <a:buSzPts val="33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23" name="Google Shape;123;p15"/>
          <p:cNvSpPr txBox="1">
            <a:spLocks noGrp="1"/>
          </p:cNvSpPr>
          <p:nvPr>
            <p:ph type="body" idx="1"/>
          </p:nvPr>
        </p:nvSpPr>
        <p:spPr>
          <a:xfrm>
            <a:off x="415600" y="1536634"/>
            <a:ext cx="5374400" cy="543015"/>
          </a:xfrm>
          <a:prstGeom prst="rect">
            <a:avLst/>
          </a:prstGeom>
        </p:spPr>
        <p:txBody>
          <a:bodyPr spcFirstLastPara="1" wrap="square" lIns="68575" tIns="34275" rIns="68575" bIns="34275" anchor="t" anchorCtr="0">
            <a:spAutoFit/>
          </a:bodyPr>
          <a:lstStyle>
            <a:lvl1pPr marL="609570" lvl="0" indent="-448711">
              <a:spcBef>
                <a:spcPts val="1067"/>
              </a:spcBef>
              <a:spcAft>
                <a:spcPts val="0"/>
              </a:spcAft>
              <a:buSzPts val="1700"/>
              <a:buChar char="•"/>
              <a:defRPr sz="2267"/>
            </a:lvl1pPr>
            <a:lvl2pPr marL="1219140" lvl="1" indent="-406381">
              <a:spcBef>
                <a:spcPts val="533"/>
              </a:spcBef>
              <a:spcAft>
                <a:spcPts val="0"/>
              </a:spcAft>
              <a:buSzPts val="1200"/>
              <a:buChar char="•"/>
              <a:defRPr sz="1600"/>
            </a:lvl2pPr>
            <a:lvl3pPr marL="1828709" lvl="2" indent="-406381">
              <a:spcBef>
                <a:spcPts val="533"/>
              </a:spcBef>
              <a:spcAft>
                <a:spcPts val="0"/>
              </a:spcAft>
              <a:buSzPts val="1200"/>
              <a:buChar char="•"/>
              <a:defRPr sz="1600"/>
            </a:lvl3pPr>
            <a:lvl4pPr marL="2438278" lvl="3" indent="-406381">
              <a:spcBef>
                <a:spcPts val="533"/>
              </a:spcBef>
              <a:spcAft>
                <a:spcPts val="0"/>
              </a:spcAft>
              <a:buSzPts val="1200"/>
              <a:buChar char="•"/>
              <a:defRPr sz="1600"/>
            </a:lvl4pPr>
            <a:lvl5pPr marL="3047848" lvl="4" indent="-406381">
              <a:spcBef>
                <a:spcPts val="533"/>
              </a:spcBef>
              <a:spcAft>
                <a:spcPts val="0"/>
              </a:spcAft>
              <a:buSzPts val="1200"/>
              <a:buChar char="•"/>
              <a:defRPr sz="1600"/>
            </a:lvl5pPr>
            <a:lvl6pPr marL="3657418" lvl="5" indent="-406381">
              <a:spcBef>
                <a:spcPts val="533"/>
              </a:spcBef>
              <a:spcAft>
                <a:spcPts val="0"/>
              </a:spcAft>
              <a:buSzPts val="1200"/>
              <a:buChar char="•"/>
              <a:defRPr sz="1600"/>
            </a:lvl6pPr>
            <a:lvl7pPr marL="4266987" lvl="6" indent="-406381">
              <a:spcBef>
                <a:spcPts val="533"/>
              </a:spcBef>
              <a:spcAft>
                <a:spcPts val="0"/>
              </a:spcAft>
              <a:buSzPts val="1200"/>
              <a:buChar char="•"/>
              <a:defRPr sz="1600"/>
            </a:lvl7pPr>
            <a:lvl8pPr marL="4876557" lvl="7" indent="-406381">
              <a:spcBef>
                <a:spcPts val="533"/>
              </a:spcBef>
              <a:spcAft>
                <a:spcPts val="0"/>
              </a:spcAft>
              <a:buSzPts val="1200"/>
              <a:buChar char="•"/>
              <a:defRPr sz="1600"/>
            </a:lvl8pPr>
            <a:lvl9pPr marL="5486126" lvl="8" indent="-406381">
              <a:spcBef>
                <a:spcPts val="533"/>
              </a:spcBef>
              <a:spcAft>
                <a:spcPts val="0"/>
              </a:spcAft>
              <a:buSzPts val="1200"/>
              <a:buChar char="•"/>
              <a:defRPr sz="1600"/>
            </a:lvl9pPr>
          </a:lstStyle>
          <a:p>
            <a:endParaRPr/>
          </a:p>
        </p:txBody>
      </p:sp>
      <p:sp>
        <p:nvSpPr>
          <p:cNvPr id="124" name="Google Shape;124;p15"/>
          <p:cNvSpPr txBox="1">
            <a:spLocks noGrp="1"/>
          </p:cNvSpPr>
          <p:nvPr>
            <p:ph type="sldNum" idx="12"/>
          </p:nvPr>
        </p:nvSpPr>
        <p:spPr>
          <a:xfrm>
            <a:off x="11267235" y="5723600"/>
            <a:ext cx="315200" cy="5248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125" name="Google Shape;125;p15"/>
          <p:cNvPicPr preferRelativeResize="0"/>
          <p:nvPr/>
        </p:nvPicPr>
        <p:blipFill>
          <a:blip r:embed="rId2">
            <a:alphaModFix/>
          </a:blip>
          <a:stretch>
            <a:fillRect/>
          </a:stretch>
        </p:blipFill>
        <p:spPr>
          <a:xfrm>
            <a:off x="682400" y="5889253"/>
            <a:ext cx="315200" cy="359147"/>
          </a:xfrm>
          <a:prstGeom prst="rect">
            <a:avLst/>
          </a:prstGeom>
          <a:noFill/>
          <a:ln>
            <a:noFill/>
          </a:ln>
        </p:spPr>
      </p:pic>
      <p:pic>
        <p:nvPicPr>
          <p:cNvPr id="126" name="Google Shape;126;p15"/>
          <p:cNvPicPr preferRelativeResize="0"/>
          <p:nvPr/>
        </p:nvPicPr>
        <p:blipFill rotWithShape="1">
          <a:blip r:embed="rId3">
            <a:alphaModFix/>
          </a:blip>
          <a:srcRect l="39441"/>
          <a:stretch/>
        </p:blipFill>
        <p:spPr>
          <a:xfrm>
            <a:off x="4808770" y="2"/>
            <a:ext cx="7383231" cy="6857999"/>
          </a:xfrm>
          <a:prstGeom prst="rect">
            <a:avLst/>
          </a:prstGeom>
          <a:noFill/>
          <a:ln>
            <a:noFill/>
          </a:ln>
        </p:spPr>
      </p:pic>
    </p:spTree>
    <p:extLst>
      <p:ext uri="{BB962C8B-B14F-4D97-AF65-F5344CB8AC3E}">
        <p14:creationId xmlns:p14="http://schemas.microsoft.com/office/powerpoint/2010/main" val="2274471031"/>
      </p:ext>
    </p:extLst>
  </p:cSld>
  <p:clrMapOvr>
    <a:masterClrMapping/>
  </p:clrMapOvr>
  <p:extLst>
    <p:ext uri="{DCECCB84-F9BA-43D5-87BE-67443E8EF086}">
      <p15:sldGuideLst xmlns:p15="http://schemas.microsoft.com/office/powerpoint/2012/main">
        <p15:guide id="1" pos="288">
          <p15:clr>
            <a:srgbClr val="E46962"/>
          </p15:clr>
        </p15:guide>
        <p15:guide id="2" orient="horz" pos="2952">
          <p15:clr>
            <a:srgbClr val="E46962"/>
          </p15:clr>
        </p15:guide>
        <p15:guide id="3" pos="5472">
          <p15:clr>
            <a:srgbClr val="E46962"/>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55" name="Google Shape;55;p6" title="OSPI logo"/>
          <p:cNvPicPr preferRelativeResize="0"/>
          <p:nvPr/>
        </p:nvPicPr>
        <p:blipFill rotWithShape="1">
          <a:blip r:embed="rId2">
            <a:alphaModFix/>
          </a:blip>
          <a:srcRect/>
          <a:stretch/>
        </p:blipFill>
        <p:spPr>
          <a:xfrm>
            <a:off x="663423" y="6188133"/>
            <a:ext cx="2737152" cy="457951"/>
          </a:xfrm>
          <a:prstGeom prst="rect">
            <a:avLst/>
          </a:prstGeom>
          <a:noFill/>
          <a:ln>
            <a:noFill/>
          </a:ln>
        </p:spPr>
      </p:pic>
      <p:sp>
        <p:nvSpPr>
          <p:cNvPr id="56" name="Google Shape;56;p6"/>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7" name="Google Shape;57;p6"/>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58" name="Google Shape;58;p6"/>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37926969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1"/>
        <p:cNvGrpSpPr/>
        <p:nvPr/>
      </p:nvGrpSpPr>
      <p:grpSpPr>
        <a:xfrm>
          <a:off x="0" y="0"/>
          <a:ext cx="0" cy="0"/>
          <a:chOff x="0" y="0"/>
          <a:chExt cx="0" cy="0"/>
        </a:xfrm>
      </p:grpSpPr>
      <p:sp>
        <p:nvSpPr>
          <p:cNvPr id="12" name="Google Shape;12;p2"/>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13" name="Google Shape;13;p2" title="OSPI logo"/>
          <p:cNvPicPr preferRelativeResize="0"/>
          <p:nvPr/>
        </p:nvPicPr>
        <p:blipFill rotWithShape="1">
          <a:blip r:embed="rId2">
            <a:alphaModFix/>
          </a:blip>
          <a:srcRect/>
          <a:stretch/>
        </p:blipFill>
        <p:spPr>
          <a:xfrm>
            <a:off x="663423" y="6188133"/>
            <a:ext cx="2737152" cy="457951"/>
          </a:xfrm>
          <a:prstGeom prst="rect">
            <a:avLst/>
          </a:prstGeom>
          <a:noFill/>
          <a:ln>
            <a:noFill/>
          </a:ln>
        </p:spPr>
      </p:pic>
      <p:sp>
        <p:nvSpPr>
          <p:cNvPr id="14" name="Google Shape;14;p2"/>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5" name="Google Shape;15;p2"/>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16" name="Google Shape;16;p2"/>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13818064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1_Title and Content" type="obj">
  <p:cSld name="1_Title and Conten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9" name="Google Shape;19;p3"/>
          <p:cNvSpPr txBox="1">
            <a:spLocks noGrp="1"/>
          </p:cNvSpPr>
          <p:nvPr>
            <p:ph type="body" idx="1"/>
          </p:nvPr>
        </p:nvSpPr>
        <p:spPr>
          <a:xfrm>
            <a:off x="838200" y="1825625"/>
            <a:ext cx="10515600" cy="4256000"/>
          </a:xfrm>
          <a:prstGeom prst="rect">
            <a:avLst/>
          </a:prstGeom>
          <a:noFill/>
          <a:ln>
            <a:noFill/>
          </a:ln>
        </p:spPr>
        <p:txBody>
          <a:bodyPr spcFirstLastPara="1" wrap="square" lIns="68575" tIns="34275" rIns="68575" bIns="34275" anchor="t" anchorCtr="0">
            <a:normAutofit/>
          </a:bodyPr>
          <a:lstStyle>
            <a:lvl1pPr marL="609570" lvl="0" indent="-423312" algn="l">
              <a:lnSpc>
                <a:spcPct val="90000"/>
              </a:lnSpc>
              <a:spcBef>
                <a:spcPts val="1067"/>
              </a:spcBef>
              <a:spcAft>
                <a:spcPts val="0"/>
              </a:spcAft>
              <a:buClr>
                <a:schemeClr val="dk1"/>
              </a:buClr>
              <a:buSzPts val="1400"/>
              <a:buChar char="•"/>
              <a:defRPr/>
            </a:lvl1pPr>
            <a:lvl2pPr marL="1219140" lvl="1" indent="-423312" algn="l">
              <a:lnSpc>
                <a:spcPct val="90000"/>
              </a:lnSpc>
              <a:spcBef>
                <a:spcPts val="533"/>
              </a:spcBef>
              <a:spcAft>
                <a:spcPts val="0"/>
              </a:spcAft>
              <a:buClr>
                <a:schemeClr val="dk1"/>
              </a:buClr>
              <a:buSzPts val="1400"/>
              <a:buChar char="•"/>
              <a:defRPr/>
            </a:lvl2pPr>
            <a:lvl3pPr marL="1828709" lvl="2" indent="-423312" algn="l">
              <a:lnSpc>
                <a:spcPct val="90000"/>
              </a:lnSpc>
              <a:spcBef>
                <a:spcPts val="533"/>
              </a:spcBef>
              <a:spcAft>
                <a:spcPts val="0"/>
              </a:spcAft>
              <a:buClr>
                <a:schemeClr val="dk1"/>
              </a:buClr>
              <a:buSzPts val="1400"/>
              <a:buChar char="•"/>
              <a:defRPr/>
            </a:lvl3pPr>
            <a:lvl4pPr marL="2438278" lvl="3" indent="-423312" algn="l">
              <a:lnSpc>
                <a:spcPct val="90000"/>
              </a:lnSpc>
              <a:spcBef>
                <a:spcPts val="533"/>
              </a:spcBef>
              <a:spcAft>
                <a:spcPts val="0"/>
              </a:spcAft>
              <a:buClr>
                <a:schemeClr val="dk1"/>
              </a:buClr>
              <a:buSzPts val="1400"/>
              <a:buChar char="•"/>
              <a:defRPr/>
            </a:lvl4pPr>
            <a:lvl5pPr marL="3047848" lvl="4" indent="-423312" algn="l">
              <a:lnSpc>
                <a:spcPct val="90000"/>
              </a:lnSpc>
              <a:spcBef>
                <a:spcPts val="533"/>
              </a:spcBef>
              <a:spcAft>
                <a:spcPts val="0"/>
              </a:spcAft>
              <a:buClr>
                <a:schemeClr val="dk1"/>
              </a:buClr>
              <a:buSzPts val="1400"/>
              <a:buChar char="•"/>
              <a:defRPr/>
            </a:lvl5pPr>
            <a:lvl6pPr marL="3657418" lvl="5" indent="-423312" algn="l">
              <a:lnSpc>
                <a:spcPct val="90000"/>
              </a:lnSpc>
              <a:spcBef>
                <a:spcPts val="533"/>
              </a:spcBef>
              <a:spcAft>
                <a:spcPts val="0"/>
              </a:spcAft>
              <a:buClr>
                <a:schemeClr val="dk1"/>
              </a:buClr>
              <a:buSzPts val="1400"/>
              <a:buChar char="•"/>
              <a:defRPr/>
            </a:lvl6pPr>
            <a:lvl7pPr marL="4266987" lvl="6" indent="-423312" algn="l">
              <a:lnSpc>
                <a:spcPct val="90000"/>
              </a:lnSpc>
              <a:spcBef>
                <a:spcPts val="533"/>
              </a:spcBef>
              <a:spcAft>
                <a:spcPts val="0"/>
              </a:spcAft>
              <a:buClr>
                <a:schemeClr val="dk1"/>
              </a:buClr>
              <a:buSzPts val="1400"/>
              <a:buChar char="•"/>
              <a:defRPr/>
            </a:lvl7pPr>
            <a:lvl8pPr marL="4876557" lvl="7" indent="-423312" algn="l">
              <a:lnSpc>
                <a:spcPct val="90000"/>
              </a:lnSpc>
              <a:spcBef>
                <a:spcPts val="533"/>
              </a:spcBef>
              <a:spcAft>
                <a:spcPts val="0"/>
              </a:spcAft>
              <a:buClr>
                <a:schemeClr val="dk1"/>
              </a:buClr>
              <a:buSzPts val="1400"/>
              <a:buChar char="•"/>
              <a:defRPr/>
            </a:lvl8pPr>
            <a:lvl9pPr marL="5486126" lvl="8" indent="-423312" algn="l">
              <a:lnSpc>
                <a:spcPct val="90000"/>
              </a:lnSpc>
              <a:spcBef>
                <a:spcPts val="533"/>
              </a:spcBef>
              <a:spcAft>
                <a:spcPts val="0"/>
              </a:spcAft>
              <a:buClr>
                <a:schemeClr val="dk1"/>
              </a:buClr>
              <a:buSzPts val="1400"/>
              <a:buChar char="•"/>
              <a:defRPr/>
            </a:lvl9pPr>
          </a:lstStyle>
          <a:p>
            <a:endParaRPr/>
          </a:p>
        </p:txBody>
      </p:sp>
      <p:pic>
        <p:nvPicPr>
          <p:cNvPr id="20" name="Google Shape;20;p3" title="OSPI logo"/>
          <p:cNvPicPr preferRelativeResize="0"/>
          <p:nvPr/>
        </p:nvPicPr>
        <p:blipFill rotWithShape="1">
          <a:blip r:embed="rId2">
            <a:alphaModFix/>
          </a:blip>
          <a:srcRect/>
          <a:stretch/>
        </p:blipFill>
        <p:spPr>
          <a:xfrm>
            <a:off x="663423" y="6188133"/>
            <a:ext cx="2737152" cy="457951"/>
          </a:xfrm>
          <a:prstGeom prst="rect">
            <a:avLst/>
          </a:prstGeom>
          <a:noFill/>
          <a:ln>
            <a:noFill/>
          </a:ln>
        </p:spPr>
      </p:pic>
      <p:sp>
        <p:nvSpPr>
          <p:cNvPr id="21" name="Google Shape;21;p3"/>
          <p:cNvSpPr txBox="1">
            <a:spLocks noGrp="1"/>
          </p:cNvSpPr>
          <p:nvPr>
            <p:ph type="dt" idx="10"/>
          </p:nvPr>
        </p:nvSpPr>
        <p:spPr>
          <a:xfrm>
            <a:off x="9309783" y="6253532"/>
            <a:ext cx="1531600" cy="365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 name="Google Shape;22;p3"/>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lvl="0" indent="0" algn="l">
              <a:spcBef>
                <a:spcPts val="0"/>
              </a:spcBef>
              <a:buNone/>
              <a:defRPr sz="1600">
                <a:solidFill>
                  <a:srgbClr val="40403D"/>
                </a:solidFill>
                <a:latin typeface="Quattrocento Sans"/>
                <a:ea typeface="Quattrocento Sans"/>
                <a:cs typeface="Quattrocento Sans"/>
                <a:sym typeface="Quattrocento Sans"/>
              </a:defRPr>
            </a:lvl1pPr>
            <a:lvl2pPr marL="0" lvl="1" indent="0" algn="l">
              <a:spcBef>
                <a:spcPts val="0"/>
              </a:spcBef>
              <a:buNone/>
              <a:defRPr sz="1600">
                <a:solidFill>
                  <a:srgbClr val="40403D"/>
                </a:solidFill>
                <a:latin typeface="Quattrocento Sans"/>
                <a:ea typeface="Quattrocento Sans"/>
                <a:cs typeface="Quattrocento Sans"/>
                <a:sym typeface="Quattrocento Sans"/>
              </a:defRPr>
            </a:lvl2pPr>
            <a:lvl3pPr marL="0" lvl="2" indent="0" algn="l">
              <a:spcBef>
                <a:spcPts val="0"/>
              </a:spcBef>
              <a:buNone/>
              <a:defRPr sz="1600">
                <a:solidFill>
                  <a:srgbClr val="40403D"/>
                </a:solidFill>
                <a:latin typeface="Quattrocento Sans"/>
                <a:ea typeface="Quattrocento Sans"/>
                <a:cs typeface="Quattrocento Sans"/>
                <a:sym typeface="Quattrocento Sans"/>
              </a:defRPr>
            </a:lvl3pPr>
            <a:lvl4pPr marL="0" lvl="3" indent="0" algn="l">
              <a:spcBef>
                <a:spcPts val="0"/>
              </a:spcBef>
              <a:buNone/>
              <a:defRPr sz="1600">
                <a:solidFill>
                  <a:srgbClr val="40403D"/>
                </a:solidFill>
                <a:latin typeface="Quattrocento Sans"/>
                <a:ea typeface="Quattrocento Sans"/>
                <a:cs typeface="Quattrocento Sans"/>
                <a:sym typeface="Quattrocento Sans"/>
              </a:defRPr>
            </a:lvl4pPr>
            <a:lvl5pPr marL="0" lvl="4" indent="0" algn="l">
              <a:spcBef>
                <a:spcPts val="0"/>
              </a:spcBef>
              <a:buNone/>
              <a:defRPr sz="1600">
                <a:solidFill>
                  <a:srgbClr val="40403D"/>
                </a:solidFill>
                <a:latin typeface="Quattrocento Sans"/>
                <a:ea typeface="Quattrocento Sans"/>
                <a:cs typeface="Quattrocento Sans"/>
                <a:sym typeface="Quattrocento Sans"/>
              </a:defRPr>
            </a:lvl5pPr>
            <a:lvl6pPr marL="0" lvl="5" indent="0" algn="l">
              <a:spcBef>
                <a:spcPts val="0"/>
              </a:spcBef>
              <a:buNone/>
              <a:defRPr sz="1600">
                <a:solidFill>
                  <a:srgbClr val="40403D"/>
                </a:solidFill>
                <a:latin typeface="Quattrocento Sans"/>
                <a:ea typeface="Quattrocento Sans"/>
                <a:cs typeface="Quattrocento Sans"/>
                <a:sym typeface="Quattrocento Sans"/>
              </a:defRPr>
            </a:lvl6pPr>
            <a:lvl7pPr marL="0" lvl="6" indent="0" algn="l">
              <a:spcBef>
                <a:spcPts val="0"/>
              </a:spcBef>
              <a:buNone/>
              <a:defRPr sz="1600">
                <a:solidFill>
                  <a:srgbClr val="40403D"/>
                </a:solidFill>
                <a:latin typeface="Quattrocento Sans"/>
                <a:ea typeface="Quattrocento Sans"/>
                <a:cs typeface="Quattrocento Sans"/>
                <a:sym typeface="Quattrocento Sans"/>
              </a:defRPr>
            </a:lvl7pPr>
            <a:lvl8pPr marL="0" lvl="7" indent="0" algn="l">
              <a:spcBef>
                <a:spcPts val="0"/>
              </a:spcBef>
              <a:buNone/>
              <a:defRPr sz="1600">
                <a:solidFill>
                  <a:srgbClr val="40403D"/>
                </a:solidFill>
                <a:latin typeface="Quattrocento Sans"/>
                <a:ea typeface="Quattrocento Sans"/>
                <a:cs typeface="Quattrocento Sans"/>
                <a:sym typeface="Quattrocento Sans"/>
              </a:defRPr>
            </a:lvl8pPr>
            <a:lvl9pPr marL="0" lvl="8" indent="0" algn="l">
              <a:spcBef>
                <a:spcPts val="0"/>
              </a:spcBef>
              <a:buNone/>
              <a:defRPr sz="1600">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23" name="Google Shape;23;p3"/>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12150952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1_Main Title+ SubTitle+Number">
  <p:cSld name="1_Main Title+ SubTitle+Number">
    <p:spTree>
      <p:nvGrpSpPr>
        <p:cNvPr id="1" name="Shape 24"/>
        <p:cNvGrpSpPr/>
        <p:nvPr/>
      </p:nvGrpSpPr>
      <p:grpSpPr>
        <a:xfrm>
          <a:off x="0" y="0"/>
          <a:ext cx="0" cy="0"/>
          <a:chOff x="0" y="0"/>
          <a:chExt cx="0" cy="0"/>
        </a:xfrm>
      </p:grpSpPr>
      <p:sp>
        <p:nvSpPr>
          <p:cNvPr id="25" name="Google Shape;25;p4"/>
          <p:cNvSpPr/>
          <p:nvPr/>
        </p:nvSpPr>
        <p:spPr>
          <a:xfrm>
            <a:off x="1221435" y="1880320"/>
            <a:ext cx="2158400" cy="1907600"/>
          </a:xfrm>
          <a:prstGeom prst="rect">
            <a:avLst/>
          </a:prstGeom>
          <a:noFill/>
          <a:ln w="12700" cap="flat" cmpd="sng">
            <a:solidFill>
              <a:srgbClr val="D8D8D8"/>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chemeClr val="lt1"/>
              </a:solidFill>
              <a:latin typeface="Quattrocento Sans"/>
              <a:ea typeface="Quattrocento Sans"/>
              <a:cs typeface="Quattrocento Sans"/>
              <a:sym typeface="Quattrocento Sans"/>
            </a:endParaRPr>
          </a:p>
        </p:txBody>
      </p:sp>
      <p:sp>
        <p:nvSpPr>
          <p:cNvPr id="26" name="Google Shape;26;p4"/>
          <p:cNvSpPr>
            <a:spLocks noGrp="1"/>
          </p:cNvSpPr>
          <p:nvPr>
            <p:ph type="pic" idx="2"/>
          </p:nvPr>
        </p:nvSpPr>
        <p:spPr>
          <a:xfrm>
            <a:off x="1318564" y="2079051"/>
            <a:ext cx="1960400" cy="1344000"/>
          </a:xfrm>
          <a:prstGeom prst="rect">
            <a:avLst/>
          </a:prstGeom>
          <a:solidFill>
            <a:srgbClr val="D8D8D8"/>
          </a:solidFill>
          <a:ln w="19050" cap="flat" cmpd="sng">
            <a:solidFill>
              <a:srgbClr val="F2F2F2"/>
            </a:solidFill>
            <a:prstDash val="solid"/>
            <a:round/>
            <a:headEnd type="none" w="sm" len="sm"/>
            <a:tailEnd type="none" w="sm" len="sm"/>
          </a:ln>
        </p:spPr>
      </p:sp>
      <p:sp>
        <p:nvSpPr>
          <p:cNvPr id="27" name="Google Shape;27;p4"/>
          <p:cNvSpPr/>
          <p:nvPr/>
        </p:nvSpPr>
        <p:spPr>
          <a:xfrm>
            <a:off x="3681895" y="1880320"/>
            <a:ext cx="2158400" cy="1907600"/>
          </a:xfrm>
          <a:prstGeom prst="rect">
            <a:avLst/>
          </a:prstGeom>
          <a:noFill/>
          <a:ln w="12700" cap="flat" cmpd="sng">
            <a:solidFill>
              <a:srgbClr val="D8D8D8"/>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chemeClr val="lt1"/>
              </a:solidFill>
              <a:latin typeface="Quattrocento Sans"/>
              <a:ea typeface="Quattrocento Sans"/>
              <a:cs typeface="Quattrocento Sans"/>
              <a:sym typeface="Quattrocento Sans"/>
            </a:endParaRPr>
          </a:p>
        </p:txBody>
      </p:sp>
      <p:sp>
        <p:nvSpPr>
          <p:cNvPr id="28" name="Google Shape;28;p4"/>
          <p:cNvSpPr>
            <a:spLocks noGrp="1"/>
          </p:cNvSpPr>
          <p:nvPr>
            <p:ph type="pic" idx="3"/>
          </p:nvPr>
        </p:nvSpPr>
        <p:spPr>
          <a:xfrm>
            <a:off x="3779024" y="2079051"/>
            <a:ext cx="1960400" cy="1344000"/>
          </a:xfrm>
          <a:prstGeom prst="rect">
            <a:avLst/>
          </a:prstGeom>
          <a:solidFill>
            <a:srgbClr val="D8D8D8"/>
          </a:solidFill>
          <a:ln w="19050" cap="flat" cmpd="sng">
            <a:solidFill>
              <a:srgbClr val="F2F2F2"/>
            </a:solidFill>
            <a:prstDash val="solid"/>
            <a:round/>
            <a:headEnd type="none" w="sm" len="sm"/>
            <a:tailEnd type="none" w="sm" len="sm"/>
          </a:ln>
        </p:spPr>
      </p:sp>
      <p:sp>
        <p:nvSpPr>
          <p:cNvPr id="29" name="Google Shape;29;p4"/>
          <p:cNvSpPr/>
          <p:nvPr/>
        </p:nvSpPr>
        <p:spPr>
          <a:xfrm>
            <a:off x="6500611" y="3992943"/>
            <a:ext cx="2158400" cy="1907600"/>
          </a:xfrm>
          <a:prstGeom prst="rect">
            <a:avLst/>
          </a:prstGeom>
          <a:noFill/>
          <a:ln w="12700" cap="flat" cmpd="sng">
            <a:solidFill>
              <a:srgbClr val="D8D8D8"/>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chemeClr val="lt1"/>
              </a:solidFill>
              <a:latin typeface="Quattrocento Sans"/>
              <a:ea typeface="Quattrocento Sans"/>
              <a:cs typeface="Quattrocento Sans"/>
              <a:sym typeface="Quattrocento Sans"/>
            </a:endParaRPr>
          </a:p>
        </p:txBody>
      </p:sp>
      <p:sp>
        <p:nvSpPr>
          <p:cNvPr id="30" name="Google Shape;30;p4"/>
          <p:cNvSpPr>
            <a:spLocks noGrp="1"/>
          </p:cNvSpPr>
          <p:nvPr>
            <p:ph type="pic" idx="4"/>
          </p:nvPr>
        </p:nvSpPr>
        <p:spPr>
          <a:xfrm>
            <a:off x="6597740" y="4191672"/>
            <a:ext cx="1960400" cy="1344000"/>
          </a:xfrm>
          <a:prstGeom prst="rect">
            <a:avLst/>
          </a:prstGeom>
          <a:solidFill>
            <a:srgbClr val="D8D8D8"/>
          </a:solidFill>
          <a:ln w="19050" cap="flat" cmpd="sng">
            <a:solidFill>
              <a:srgbClr val="F2F2F2"/>
            </a:solidFill>
            <a:prstDash val="solid"/>
            <a:round/>
            <a:headEnd type="none" w="sm" len="sm"/>
            <a:tailEnd type="none" w="sm" len="sm"/>
          </a:ln>
        </p:spPr>
      </p:sp>
      <p:sp>
        <p:nvSpPr>
          <p:cNvPr id="31" name="Google Shape;31;p4"/>
          <p:cNvSpPr/>
          <p:nvPr/>
        </p:nvSpPr>
        <p:spPr>
          <a:xfrm>
            <a:off x="8961071" y="3992943"/>
            <a:ext cx="2158400" cy="1907600"/>
          </a:xfrm>
          <a:prstGeom prst="rect">
            <a:avLst/>
          </a:prstGeom>
          <a:noFill/>
          <a:ln w="12700" cap="flat" cmpd="sng">
            <a:solidFill>
              <a:srgbClr val="D8D8D8"/>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chemeClr val="lt1"/>
              </a:solidFill>
              <a:latin typeface="Quattrocento Sans"/>
              <a:ea typeface="Quattrocento Sans"/>
              <a:cs typeface="Quattrocento Sans"/>
              <a:sym typeface="Quattrocento Sans"/>
            </a:endParaRPr>
          </a:p>
        </p:txBody>
      </p:sp>
      <p:sp>
        <p:nvSpPr>
          <p:cNvPr id="32" name="Google Shape;32;p4"/>
          <p:cNvSpPr>
            <a:spLocks noGrp="1"/>
          </p:cNvSpPr>
          <p:nvPr>
            <p:ph type="pic" idx="5"/>
          </p:nvPr>
        </p:nvSpPr>
        <p:spPr>
          <a:xfrm>
            <a:off x="9058200" y="4191672"/>
            <a:ext cx="1960400" cy="1344000"/>
          </a:xfrm>
          <a:prstGeom prst="rect">
            <a:avLst/>
          </a:prstGeom>
          <a:solidFill>
            <a:srgbClr val="D8D8D8"/>
          </a:solidFill>
          <a:ln w="19050" cap="flat" cmpd="sng">
            <a:solidFill>
              <a:srgbClr val="F2F2F2"/>
            </a:solidFill>
            <a:prstDash val="solid"/>
            <a:round/>
            <a:headEnd type="none" w="sm" len="sm"/>
            <a:tailEnd type="none" w="sm" len="sm"/>
          </a:ln>
        </p:spPr>
      </p:sp>
      <p:sp>
        <p:nvSpPr>
          <p:cNvPr id="33" name="Google Shape;33;p4"/>
          <p:cNvSpPr/>
          <p:nvPr/>
        </p:nvSpPr>
        <p:spPr>
          <a:xfrm>
            <a:off x="1221435" y="3992943"/>
            <a:ext cx="2158400" cy="1907600"/>
          </a:xfrm>
          <a:prstGeom prst="rect">
            <a:avLst/>
          </a:prstGeom>
          <a:noFill/>
          <a:ln w="12700" cap="flat" cmpd="sng">
            <a:solidFill>
              <a:srgbClr val="D8D8D8"/>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chemeClr val="lt1"/>
              </a:solidFill>
              <a:latin typeface="Quattrocento Sans"/>
              <a:ea typeface="Quattrocento Sans"/>
              <a:cs typeface="Quattrocento Sans"/>
              <a:sym typeface="Quattrocento Sans"/>
            </a:endParaRPr>
          </a:p>
        </p:txBody>
      </p:sp>
      <p:sp>
        <p:nvSpPr>
          <p:cNvPr id="34" name="Google Shape;34;p4"/>
          <p:cNvSpPr>
            <a:spLocks noGrp="1"/>
          </p:cNvSpPr>
          <p:nvPr>
            <p:ph type="pic" idx="6"/>
          </p:nvPr>
        </p:nvSpPr>
        <p:spPr>
          <a:xfrm>
            <a:off x="1318564" y="4191672"/>
            <a:ext cx="1960400" cy="1344000"/>
          </a:xfrm>
          <a:prstGeom prst="rect">
            <a:avLst/>
          </a:prstGeom>
          <a:solidFill>
            <a:srgbClr val="D8D8D8"/>
          </a:solidFill>
          <a:ln w="19050" cap="flat" cmpd="sng">
            <a:solidFill>
              <a:srgbClr val="F2F2F2"/>
            </a:solidFill>
            <a:prstDash val="solid"/>
            <a:round/>
            <a:headEnd type="none" w="sm" len="sm"/>
            <a:tailEnd type="none" w="sm" len="sm"/>
          </a:ln>
        </p:spPr>
      </p:sp>
      <p:sp>
        <p:nvSpPr>
          <p:cNvPr id="35" name="Google Shape;35;p4"/>
          <p:cNvSpPr/>
          <p:nvPr/>
        </p:nvSpPr>
        <p:spPr>
          <a:xfrm>
            <a:off x="3681895" y="3992943"/>
            <a:ext cx="2158400" cy="1907600"/>
          </a:xfrm>
          <a:prstGeom prst="rect">
            <a:avLst/>
          </a:prstGeom>
          <a:noFill/>
          <a:ln w="12700" cap="flat" cmpd="sng">
            <a:solidFill>
              <a:srgbClr val="D8D8D8"/>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chemeClr val="lt1"/>
              </a:solidFill>
              <a:latin typeface="Quattrocento Sans"/>
              <a:ea typeface="Quattrocento Sans"/>
              <a:cs typeface="Quattrocento Sans"/>
              <a:sym typeface="Quattrocento Sans"/>
            </a:endParaRPr>
          </a:p>
        </p:txBody>
      </p:sp>
      <p:sp>
        <p:nvSpPr>
          <p:cNvPr id="36" name="Google Shape;36;p4"/>
          <p:cNvSpPr>
            <a:spLocks noGrp="1"/>
          </p:cNvSpPr>
          <p:nvPr>
            <p:ph type="pic" idx="7"/>
          </p:nvPr>
        </p:nvSpPr>
        <p:spPr>
          <a:xfrm>
            <a:off x="3779024" y="4191672"/>
            <a:ext cx="1960400" cy="1344000"/>
          </a:xfrm>
          <a:prstGeom prst="rect">
            <a:avLst/>
          </a:prstGeom>
          <a:solidFill>
            <a:srgbClr val="D8D8D8"/>
          </a:solidFill>
          <a:ln w="19050" cap="flat" cmpd="sng">
            <a:solidFill>
              <a:srgbClr val="F2F2F2"/>
            </a:solidFill>
            <a:prstDash val="solid"/>
            <a:round/>
            <a:headEnd type="none" w="sm" len="sm"/>
            <a:tailEnd type="none" w="sm" len="sm"/>
          </a:ln>
        </p:spPr>
      </p:sp>
      <p:sp>
        <p:nvSpPr>
          <p:cNvPr id="37" name="Google Shape;37;p4"/>
          <p:cNvSpPr/>
          <p:nvPr/>
        </p:nvSpPr>
        <p:spPr>
          <a:xfrm>
            <a:off x="6500611" y="1880320"/>
            <a:ext cx="2158400" cy="1907600"/>
          </a:xfrm>
          <a:prstGeom prst="rect">
            <a:avLst/>
          </a:prstGeom>
          <a:noFill/>
          <a:ln w="12700" cap="flat" cmpd="sng">
            <a:solidFill>
              <a:srgbClr val="D8D8D8"/>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chemeClr val="lt1"/>
              </a:solidFill>
              <a:latin typeface="Quattrocento Sans"/>
              <a:ea typeface="Quattrocento Sans"/>
              <a:cs typeface="Quattrocento Sans"/>
              <a:sym typeface="Quattrocento Sans"/>
            </a:endParaRPr>
          </a:p>
        </p:txBody>
      </p:sp>
      <p:sp>
        <p:nvSpPr>
          <p:cNvPr id="38" name="Google Shape;38;p4"/>
          <p:cNvSpPr>
            <a:spLocks noGrp="1"/>
          </p:cNvSpPr>
          <p:nvPr>
            <p:ph type="pic" idx="8"/>
          </p:nvPr>
        </p:nvSpPr>
        <p:spPr>
          <a:xfrm>
            <a:off x="6597740" y="2079051"/>
            <a:ext cx="1960400" cy="1344000"/>
          </a:xfrm>
          <a:prstGeom prst="rect">
            <a:avLst/>
          </a:prstGeom>
          <a:solidFill>
            <a:srgbClr val="D8D8D8"/>
          </a:solidFill>
          <a:ln w="19050" cap="flat" cmpd="sng">
            <a:solidFill>
              <a:srgbClr val="F2F2F2"/>
            </a:solidFill>
            <a:prstDash val="solid"/>
            <a:round/>
            <a:headEnd type="none" w="sm" len="sm"/>
            <a:tailEnd type="none" w="sm" len="sm"/>
          </a:ln>
        </p:spPr>
      </p:sp>
      <p:sp>
        <p:nvSpPr>
          <p:cNvPr id="39" name="Google Shape;39;p4"/>
          <p:cNvSpPr/>
          <p:nvPr/>
        </p:nvSpPr>
        <p:spPr>
          <a:xfrm>
            <a:off x="8961071" y="1880320"/>
            <a:ext cx="2158400" cy="1907600"/>
          </a:xfrm>
          <a:prstGeom prst="rect">
            <a:avLst/>
          </a:prstGeom>
          <a:noFill/>
          <a:ln w="12700" cap="flat" cmpd="sng">
            <a:solidFill>
              <a:srgbClr val="D8D8D8"/>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rtl="0">
              <a:spcBef>
                <a:spcPts val="0"/>
              </a:spcBef>
              <a:spcAft>
                <a:spcPts val="0"/>
              </a:spcAft>
              <a:buNone/>
            </a:pPr>
            <a:endParaRPr sz="2400">
              <a:solidFill>
                <a:schemeClr val="lt1"/>
              </a:solidFill>
              <a:latin typeface="Quattrocento Sans"/>
              <a:ea typeface="Quattrocento Sans"/>
              <a:cs typeface="Quattrocento Sans"/>
              <a:sym typeface="Quattrocento Sans"/>
            </a:endParaRPr>
          </a:p>
        </p:txBody>
      </p:sp>
      <p:sp>
        <p:nvSpPr>
          <p:cNvPr id="40" name="Google Shape;40;p4"/>
          <p:cNvSpPr>
            <a:spLocks noGrp="1"/>
          </p:cNvSpPr>
          <p:nvPr>
            <p:ph type="pic" idx="9"/>
          </p:nvPr>
        </p:nvSpPr>
        <p:spPr>
          <a:xfrm>
            <a:off x="9058200" y="2079051"/>
            <a:ext cx="1960400" cy="1344000"/>
          </a:xfrm>
          <a:prstGeom prst="rect">
            <a:avLst/>
          </a:prstGeom>
          <a:solidFill>
            <a:srgbClr val="D8D8D8"/>
          </a:solidFill>
          <a:ln w="19050" cap="flat" cmpd="sng">
            <a:solidFill>
              <a:srgbClr val="F2F2F2"/>
            </a:solidFill>
            <a:prstDash val="solid"/>
            <a:round/>
            <a:headEnd type="none" w="sm" len="sm"/>
            <a:tailEnd type="none" w="sm" len="sm"/>
          </a:ln>
        </p:spPr>
      </p:sp>
      <p:pic>
        <p:nvPicPr>
          <p:cNvPr id="41" name="Google Shape;41;p4" title="OSPI logo"/>
          <p:cNvPicPr preferRelativeResize="0"/>
          <p:nvPr/>
        </p:nvPicPr>
        <p:blipFill rotWithShape="1">
          <a:blip r:embed="rId2">
            <a:alphaModFix/>
          </a:blip>
          <a:srcRect/>
          <a:stretch/>
        </p:blipFill>
        <p:spPr>
          <a:xfrm>
            <a:off x="663423" y="6188133"/>
            <a:ext cx="2737152" cy="457951"/>
          </a:xfrm>
          <a:prstGeom prst="rect">
            <a:avLst/>
          </a:prstGeom>
          <a:noFill/>
          <a:ln>
            <a:noFill/>
          </a:ln>
        </p:spPr>
      </p:pic>
      <p:sp>
        <p:nvSpPr>
          <p:cNvPr id="42" name="Google Shape;42;p4"/>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43" name="Google Shape;43;p4"/>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44" name="Google Shape;44;p4"/>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335636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p:tgtEl>
                                          <p:spTgt spid="25"/>
                                        </p:tgtEl>
                                        <p:attrNameLst>
                                          <p:attrName>ppt_w</p:attrName>
                                        </p:attrNameLst>
                                      </p:cBhvr>
                                      <p:tavLst>
                                        <p:tav tm="0">
                                          <p:val>
                                            <p:strVal val="0"/>
                                          </p:val>
                                        </p:tav>
                                        <p:tav tm="100000">
                                          <p:val>
                                            <p:strVal val="#ppt_w"/>
                                          </p:val>
                                        </p:tav>
                                      </p:tavLst>
                                    </p:anim>
                                    <p:anim calcmode="lin" valueType="num">
                                      <p:cBhvr additive="base">
                                        <p:cTn id="8" dur="500"/>
                                        <p:tgtEl>
                                          <p:spTgt spid="25"/>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p:tgtEl>
                                          <p:spTgt spid="26"/>
                                        </p:tgtEl>
                                        <p:attrNameLst>
                                          <p:attrName>ppt_w</p:attrName>
                                        </p:attrNameLst>
                                      </p:cBhvr>
                                      <p:tavLst>
                                        <p:tav tm="0">
                                          <p:val>
                                            <p:strVal val="0"/>
                                          </p:val>
                                        </p:tav>
                                        <p:tav tm="100000">
                                          <p:val>
                                            <p:strVal val="#ppt_w"/>
                                          </p:val>
                                        </p:tav>
                                      </p:tavLst>
                                    </p:anim>
                                    <p:anim calcmode="lin" valueType="num">
                                      <p:cBhvr additive="base">
                                        <p:cTn id="13" dur="500"/>
                                        <p:tgtEl>
                                          <p:spTgt spid="26"/>
                                        </p:tgtEl>
                                        <p:attrNameLst>
                                          <p:attrName>ppt_h</p:attrName>
                                        </p:attrNameLst>
                                      </p:cBhvr>
                                      <p:tavLst>
                                        <p:tav tm="0">
                                          <p:val>
                                            <p:str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additive="base">
                                        <p:cTn id="17" dur="500"/>
                                        <p:tgtEl>
                                          <p:spTgt spid="27"/>
                                        </p:tgtEl>
                                        <p:attrNameLst>
                                          <p:attrName>ppt_w</p:attrName>
                                        </p:attrNameLst>
                                      </p:cBhvr>
                                      <p:tavLst>
                                        <p:tav tm="0">
                                          <p:val>
                                            <p:strVal val="0"/>
                                          </p:val>
                                        </p:tav>
                                        <p:tav tm="100000">
                                          <p:val>
                                            <p:strVal val="#ppt_w"/>
                                          </p:val>
                                        </p:tav>
                                      </p:tavLst>
                                    </p:anim>
                                    <p:anim calcmode="lin" valueType="num">
                                      <p:cBhvr additive="base">
                                        <p:cTn id="18" dur="500"/>
                                        <p:tgtEl>
                                          <p:spTgt spid="27"/>
                                        </p:tgtEl>
                                        <p:attrNameLst>
                                          <p:attrName>ppt_h</p:attrName>
                                        </p:attrNameLst>
                                      </p:cBhvr>
                                      <p:tavLst>
                                        <p:tav tm="0">
                                          <p:val>
                                            <p:str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28"/>
                                        </p:tgtEl>
                                        <p:attrNameLst>
                                          <p:attrName>style.visibility</p:attrName>
                                        </p:attrNameLst>
                                      </p:cBhvr>
                                      <p:to>
                                        <p:strVal val="visible"/>
                                      </p:to>
                                    </p:set>
                                    <p:anim calcmode="lin" valueType="num">
                                      <p:cBhvr additive="base">
                                        <p:cTn id="22" dur="500"/>
                                        <p:tgtEl>
                                          <p:spTgt spid="28"/>
                                        </p:tgtEl>
                                        <p:attrNameLst>
                                          <p:attrName>ppt_w</p:attrName>
                                        </p:attrNameLst>
                                      </p:cBhvr>
                                      <p:tavLst>
                                        <p:tav tm="0">
                                          <p:val>
                                            <p:strVal val="0"/>
                                          </p:val>
                                        </p:tav>
                                        <p:tav tm="100000">
                                          <p:val>
                                            <p:strVal val="#ppt_w"/>
                                          </p:val>
                                        </p:tav>
                                      </p:tavLst>
                                    </p:anim>
                                    <p:anim calcmode="lin" valueType="num">
                                      <p:cBhvr additive="base">
                                        <p:cTn id="23" dur="500"/>
                                        <p:tgtEl>
                                          <p:spTgt spid="28"/>
                                        </p:tgtEl>
                                        <p:attrNameLst>
                                          <p:attrName>ppt_h</p:attrName>
                                        </p:attrNameLst>
                                      </p:cBhvr>
                                      <p:tavLst>
                                        <p:tav tm="0">
                                          <p:val>
                                            <p:str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p:tgtEl>
                                          <p:spTgt spid="29"/>
                                        </p:tgtEl>
                                        <p:attrNameLst>
                                          <p:attrName>ppt_w</p:attrName>
                                        </p:attrNameLst>
                                      </p:cBhvr>
                                      <p:tavLst>
                                        <p:tav tm="0">
                                          <p:val>
                                            <p:strVal val="0"/>
                                          </p:val>
                                        </p:tav>
                                        <p:tav tm="100000">
                                          <p:val>
                                            <p:strVal val="#ppt_w"/>
                                          </p:val>
                                        </p:tav>
                                      </p:tavLst>
                                    </p:anim>
                                    <p:anim calcmode="lin" valueType="num">
                                      <p:cBhvr additive="base">
                                        <p:cTn id="28" dur="500"/>
                                        <p:tgtEl>
                                          <p:spTgt spid="29"/>
                                        </p:tgtEl>
                                        <p:attrNameLst>
                                          <p:attrName>ppt_h</p:attrName>
                                        </p:attrNameLst>
                                      </p:cBhvr>
                                      <p:tavLst>
                                        <p:tav tm="0">
                                          <p:val>
                                            <p:str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additive="base">
                                        <p:cTn id="32" dur="500"/>
                                        <p:tgtEl>
                                          <p:spTgt spid="30"/>
                                        </p:tgtEl>
                                        <p:attrNameLst>
                                          <p:attrName>ppt_w</p:attrName>
                                        </p:attrNameLst>
                                      </p:cBhvr>
                                      <p:tavLst>
                                        <p:tav tm="0">
                                          <p:val>
                                            <p:strVal val="0"/>
                                          </p:val>
                                        </p:tav>
                                        <p:tav tm="100000">
                                          <p:val>
                                            <p:strVal val="#ppt_w"/>
                                          </p:val>
                                        </p:tav>
                                      </p:tavLst>
                                    </p:anim>
                                    <p:anim calcmode="lin" valueType="num">
                                      <p:cBhvr additive="base">
                                        <p:cTn id="33" dur="500"/>
                                        <p:tgtEl>
                                          <p:spTgt spid="30"/>
                                        </p:tgtEl>
                                        <p:attrNameLst>
                                          <p:attrName>ppt_h</p:attrName>
                                        </p:attrNameLst>
                                      </p:cBhvr>
                                      <p:tavLst>
                                        <p:tav tm="0">
                                          <p:val>
                                            <p:strVal val="0"/>
                                          </p:val>
                                        </p:tav>
                                        <p:tav tm="100000">
                                          <p:val>
                                            <p:strVal val="#ppt_h"/>
                                          </p:val>
                                        </p:tav>
                                      </p:tavLst>
                                    </p:anim>
                                  </p:childTnLst>
                                </p:cTn>
                              </p:par>
                            </p:childTnLst>
                          </p:cTn>
                        </p:par>
                        <p:par>
                          <p:cTn id="34" fill="hold">
                            <p:stCondLst>
                              <p:cond delay="3000"/>
                            </p:stCondLst>
                            <p:childTnLst>
                              <p:par>
                                <p:cTn id="35" presetID="23" presetClass="entr" presetSubtype="16" fill="hold" nodeType="after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p:tgtEl>
                                          <p:spTgt spid="31"/>
                                        </p:tgtEl>
                                        <p:attrNameLst>
                                          <p:attrName>ppt_w</p:attrName>
                                        </p:attrNameLst>
                                      </p:cBhvr>
                                      <p:tavLst>
                                        <p:tav tm="0">
                                          <p:val>
                                            <p:strVal val="0"/>
                                          </p:val>
                                        </p:tav>
                                        <p:tav tm="100000">
                                          <p:val>
                                            <p:strVal val="#ppt_w"/>
                                          </p:val>
                                        </p:tav>
                                      </p:tavLst>
                                    </p:anim>
                                    <p:anim calcmode="lin" valueType="num">
                                      <p:cBhvr additive="base">
                                        <p:cTn id="38" dur="500"/>
                                        <p:tgtEl>
                                          <p:spTgt spid="31"/>
                                        </p:tgtEl>
                                        <p:attrNameLst>
                                          <p:attrName>ppt_h</p:attrName>
                                        </p:attrNameLst>
                                      </p:cBhvr>
                                      <p:tavLst>
                                        <p:tav tm="0">
                                          <p:val>
                                            <p:strVal val="0"/>
                                          </p:val>
                                        </p:tav>
                                        <p:tav tm="100000">
                                          <p:val>
                                            <p:strVal val="#ppt_h"/>
                                          </p:val>
                                        </p:tav>
                                      </p:tavLst>
                                    </p:anim>
                                  </p:childTnLst>
                                </p:cTn>
                              </p:par>
                            </p:childTnLst>
                          </p:cTn>
                        </p:par>
                        <p:par>
                          <p:cTn id="39" fill="hold">
                            <p:stCondLst>
                              <p:cond delay="3500"/>
                            </p:stCondLst>
                            <p:childTnLst>
                              <p:par>
                                <p:cTn id="40" presetID="23" presetClass="entr" presetSubtype="16"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500"/>
                                        <p:tgtEl>
                                          <p:spTgt spid="32"/>
                                        </p:tgtEl>
                                        <p:attrNameLst>
                                          <p:attrName>ppt_w</p:attrName>
                                        </p:attrNameLst>
                                      </p:cBhvr>
                                      <p:tavLst>
                                        <p:tav tm="0">
                                          <p:val>
                                            <p:strVal val="0"/>
                                          </p:val>
                                        </p:tav>
                                        <p:tav tm="100000">
                                          <p:val>
                                            <p:strVal val="#ppt_w"/>
                                          </p:val>
                                        </p:tav>
                                      </p:tavLst>
                                    </p:anim>
                                    <p:anim calcmode="lin" valueType="num">
                                      <p:cBhvr additive="base">
                                        <p:cTn id="43" dur="500"/>
                                        <p:tgtEl>
                                          <p:spTgt spid="32"/>
                                        </p:tgtEl>
                                        <p:attrNameLst>
                                          <p:attrName>ppt_h</p:attrName>
                                        </p:attrNameLst>
                                      </p:cBhvr>
                                      <p:tavLst>
                                        <p:tav tm="0">
                                          <p:val>
                                            <p:strVal val="0"/>
                                          </p:val>
                                        </p:tav>
                                        <p:tav tm="100000">
                                          <p:val>
                                            <p:strVal val="#ppt_h"/>
                                          </p:val>
                                        </p:tav>
                                      </p:tavLst>
                                    </p:anim>
                                  </p:childTnLst>
                                </p:cTn>
                              </p:par>
                            </p:childTnLst>
                          </p:cTn>
                        </p:par>
                        <p:par>
                          <p:cTn id="44" fill="hold">
                            <p:stCondLst>
                              <p:cond delay="4000"/>
                            </p:stCondLst>
                            <p:childTnLst>
                              <p:par>
                                <p:cTn id="45" presetID="23" presetClass="entr" presetSubtype="16" fill="hold" nodeType="after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500"/>
                                        <p:tgtEl>
                                          <p:spTgt spid="33"/>
                                        </p:tgtEl>
                                        <p:attrNameLst>
                                          <p:attrName>ppt_w</p:attrName>
                                        </p:attrNameLst>
                                      </p:cBhvr>
                                      <p:tavLst>
                                        <p:tav tm="0">
                                          <p:val>
                                            <p:strVal val="0"/>
                                          </p:val>
                                        </p:tav>
                                        <p:tav tm="100000">
                                          <p:val>
                                            <p:strVal val="#ppt_w"/>
                                          </p:val>
                                        </p:tav>
                                      </p:tavLst>
                                    </p:anim>
                                    <p:anim calcmode="lin" valueType="num">
                                      <p:cBhvr additive="base">
                                        <p:cTn id="48" dur="500"/>
                                        <p:tgtEl>
                                          <p:spTgt spid="33"/>
                                        </p:tgtEl>
                                        <p:attrNameLst>
                                          <p:attrName>ppt_h</p:attrName>
                                        </p:attrNameLst>
                                      </p:cBhvr>
                                      <p:tavLst>
                                        <p:tav tm="0">
                                          <p:val>
                                            <p:strVal val="0"/>
                                          </p:val>
                                        </p:tav>
                                        <p:tav tm="100000">
                                          <p:val>
                                            <p:strVal val="#ppt_h"/>
                                          </p:val>
                                        </p:tav>
                                      </p:tavLst>
                                    </p:anim>
                                  </p:childTnLst>
                                </p:cTn>
                              </p:par>
                            </p:childTnLst>
                          </p:cTn>
                        </p:par>
                        <p:par>
                          <p:cTn id="49" fill="hold">
                            <p:stCondLst>
                              <p:cond delay="4500"/>
                            </p:stCondLst>
                            <p:childTnLst>
                              <p:par>
                                <p:cTn id="50" presetID="23" presetClass="entr" presetSubtype="16" fill="hold" nodeType="afterEffect">
                                  <p:stCondLst>
                                    <p:cond delay="0"/>
                                  </p:stCondLst>
                                  <p:childTnLst>
                                    <p:set>
                                      <p:cBhvr>
                                        <p:cTn id="51" dur="1" fill="hold">
                                          <p:stCondLst>
                                            <p:cond delay="0"/>
                                          </p:stCondLst>
                                        </p:cTn>
                                        <p:tgtEl>
                                          <p:spTgt spid="34"/>
                                        </p:tgtEl>
                                        <p:attrNameLst>
                                          <p:attrName>style.visibility</p:attrName>
                                        </p:attrNameLst>
                                      </p:cBhvr>
                                      <p:to>
                                        <p:strVal val="visible"/>
                                      </p:to>
                                    </p:set>
                                    <p:anim calcmode="lin" valueType="num">
                                      <p:cBhvr additive="base">
                                        <p:cTn id="52" dur="500"/>
                                        <p:tgtEl>
                                          <p:spTgt spid="34"/>
                                        </p:tgtEl>
                                        <p:attrNameLst>
                                          <p:attrName>ppt_w</p:attrName>
                                        </p:attrNameLst>
                                      </p:cBhvr>
                                      <p:tavLst>
                                        <p:tav tm="0">
                                          <p:val>
                                            <p:strVal val="0"/>
                                          </p:val>
                                        </p:tav>
                                        <p:tav tm="100000">
                                          <p:val>
                                            <p:strVal val="#ppt_w"/>
                                          </p:val>
                                        </p:tav>
                                      </p:tavLst>
                                    </p:anim>
                                    <p:anim calcmode="lin" valueType="num">
                                      <p:cBhvr additive="base">
                                        <p:cTn id="53" dur="500"/>
                                        <p:tgtEl>
                                          <p:spTgt spid="34"/>
                                        </p:tgtEl>
                                        <p:attrNameLst>
                                          <p:attrName>ppt_h</p:attrName>
                                        </p:attrNameLst>
                                      </p:cBhvr>
                                      <p:tavLst>
                                        <p:tav tm="0">
                                          <p:val>
                                            <p:strVal val="0"/>
                                          </p:val>
                                        </p:tav>
                                        <p:tav tm="100000">
                                          <p:val>
                                            <p:strVal val="#ppt_h"/>
                                          </p:val>
                                        </p:tav>
                                      </p:tavLst>
                                    </p:anim>
                                  </p:childTnLst>
                                </p:cTn>
                              </p:par>
                            </p:childTnLst>
                          </p:cTn>
                        </p:par>
                        <p:par>
                          <p:cTn id="54" fill="hold">
                            <p:stCondLst>
                              <p:cond delay="5000"/>
                            </p:stCondLst>
                            <p:childTnLst>
                              <p:par>
                                <p:cTn id="55" presetID="23" presetClass="entr" presetSubtype="16" fill="hold" nodeType="afterEffect">
                                  <p:stCondLst>
                                    <p:cond delay="0"/>
                                  </p:stCondLst>
                                  <p:childTnLst>
                                    <p:set>
                                      <p:cBhvr>
                                        <p:cTn id="56" dur="1" fill="hold">
                                          <p:stCondLst>
                                            <p:cond delay="0"/>
                                          </p:stCondLst>
                                        </p:cTn>
                                        <p:tgtEl>
                                          <p:spTgt spid="35"/>
                                        </p:tgtEl>
                                        <p:attrNameLst>
                                          <p:attrName>style.visibility</p:attrName>
                                        </p:attrNameLst>
                                      </p:cBhvr>
                                      <p:to>
                                        <p:strVal val="visible"/>
                                      </p:to>
                                    </p:set>
                                    <p:anim calcmode="lin" valueType="num">
                                      <p:cBhvr additive="base">
                                        <p:cTn id="57" dur="500"/>
                                        <p:tgtEl>
                                          <p:spTgt spid="35"/>
                                        </p:tgtEl>
                                        <p:attrNameLst>
                                          <p:attrName>ppt_w</p:attrName>
                                        </p:attrNameLst>
                                      </p:cBhvr>
                                      <p:tavLst>
                                        <p:tav tm="0">
                                          <p:val>
                                            <p:strVal val="0"/>
                                          </p:val>
                                        </p:tav>
                                        <p:tav tm="100000">
                                          <p:val>
                                            <p:strVal val="#ppt_w"/>
                                          </p:val>
                                        </p:tav>
                                      </p:tavLst>
                                    </p:anim>
                                    <p:anim calcmode="lin" valueType="num">
                                      <p:cBhvr additive="base">
                                        <p:cTn id="58" dur="500"/>
                                        <p:tgtEl>
                                          <p:spTgt spid="35"/>
                                        </p:tgtEl>
                                        <p:attrNameLst>
                                          <p:attrName>ppt_h</p:attrName>
                                        </p:attrNameLst>
                                      </p:cBhvr>
                                      <p:tavLst>
                                        <p:tav tm="0">
                                          <p:val>
                                            <p:strVal val="0"/>
                                          </p:val>
                                        </p:tav>
                                        <p:tav tm="100000">
                                          <p:val>
                                            <p:strVal val="#ppt_h"/>
                                          </p:val>
                                        </p:tav>
                                      </p:tavLst>
                                    </p:anim>
                                  </p:childTnLst>
                                </p:cTn>
                              </p:par>
                            </p:childTnLst>
                          </p:cTn>
                        </p:par>
                        <p:par>
                          <p:cTn id="59" fill="hold">
                            <p:stCondLst>
                              <p:cond delay="5500"/>
                            </p:stCondLst>
                            <p:childTnLst>
                              <p:par>
                                <p:cTn id="60" presetID="23" presetClass="entr" presetSubtype="16" fill="hold"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additive="base">
                                        <p:cTn id="62" dur="500"/>
                                        <p:tgtEl>
                                          <p:spTgt spid="36"/>
                                        </p:tgtEl>
                                        <p:attrNameLst>
                                          <p:attrName>ppt_w</p:attrName>
                                        </p:attrNameLst>
                                      </p:cBhvr>
                                      <p:tavLst>
                                        <p:tav tm="0">
                                          <p:val>
                                            <p:strVal val="0"/>
                                          </p:val>
                                        </p:tav>
                                        <p:tav tm="100000">
                                          <p:val>
                                            <p:strVal val="#ppt_w"/>
                                          </p:val>
                                        </p:tav>
                                      </p:tavLst>
                                    </p:anim>
                                    <p:anim calcmode="lin" valueType="num">
                                      <p:cBhvr additive="base">
                                        <p:cTn id="63" dur="500"/>
                                        <p:tgtEl>
                                          <p:spTgt spid="36"/>
                                        </p:tgtEl>
                                        <p:attrNameLst>
                                          <p:attrName>ppt_h</p:attrName>
                                        </p:attrNameLst>
                                      </p:cBhvr>
                                      <p:tavLst>
                                        <p:tav tm="0">
                                          <p:val>
                                            <p:strVal val="0"/>
                                          </p:val>
                                        </p:tav>
                                        <p:tav tm="100000">
                                          <p:val>
                                            <p:strVal val="#ppt_h"/>
                                          </p:val>
                                        </p:tav>
                                      </p:tavLst>
                                    </p:anim>
                                  </p:childTnLst>
                                </p:cTn>
                              </p:par>
                            </p:childTnLst>
                          </p:cTn>
                        </p:par>
                        <p:par>
                          <p:cTn id="64" fill="hold">
                            <p:stCondLst>
                              <p:cond delay="6000"/>
                            </p:stCondLst>
                            <p:childTnLst>
                              <p:par>
                                <p:cTn id="65" presetID="23" presetClass="entr" presetSubtype="16" fill="hold" nodeType="after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500"/>
                                        <p:tgtEl>
                                          <p:spTgt spid="37"/>
                                        </p:tgtEl>
                                        <p:attrNameLst>
                                          <p:attrName>ppt_w</p:attrName>
                                        </p:attrNameLst>
                                      </p:cBhvr>
                                      <p:tavLst>
                                        <p:tav tm="0">
                                          <p:val>
                                            <p:strVal val="0"/>
                                          </p:val>
                                        </p:tav>
                                        <p:tav tm="100000">
                                          <p:val>
                                            <p:strVal val="#ppt_w"/>
                                          </p:val>
                                        </p:tav>
                                      </p:tavLst>
                                    </p:anim>
                                    <p:anim calcmode="lin" valueType="num">
                                      <p:cBhvr additive="base">
                                        <p:cTn id="68" dur="500"/>
                                        <p:tgtEl>
                                          <p:spTgt spid="37"/>
                                        </p:tgtEl>
                                        <p:attrNameLst>
                                          <p:attrName>ppt_h</p:attrName>
                                        </p:attrNameLst>
                                      </p:cBhvr>
                                      <p:tavLst>
                                        <p:tav tm="0">
                                          <p:val>
                                            <p:strVal val="0"/>
                                          </p:val>
                                        </p:tav>
                                        <p:tav tm="100000">
                                          <p:val>
                                            <p:strVal val="#ppt_h"/>
                                          </p:val>
                                        </p:tav>
                                      </p:tavLst>
                                    </p:anim>
                                  </p:childTnLst>
                                </p:cTn>
                              </p:par>
                            </p:childTnLst>
                          </p:cTn>
                        </p:par>
                        <p:par>
                          <p:cTn id="69" fill="hold">
                            <p:stCondLst>
                              <p:cond delay="6500"/>
                            </p:stCondLst>
                            <p:childTnLst>
                              <p:par>
                                <p:cTn id="70" presetID="23" presetClass="entr" presetSubtype="16" fill="hold" nodeType="afterEffect">
                                  <p:stCondLst>
                                    <p:cond delay="0"/>
                                  </p:stCondLst>
                                  <p:childTnLst>
                                    <p:set>
                                      <p:cBhvr>
                                        <p:cTn id="71" dur="1" fill="hold">
                                          <p:stCondLst>
                                            <p:cond delay="0"/>
                                          </p:stCondLst>
                                        </p:cTn>
                                        <p:tgtEl>
                                          <p:spTgt spid="38"/>
                                        </p:tgtEl>
                                        <p:attrNameLst>
                                          <p:attrName>style.visibility</p:attrName>
                                        </p:attrNameLst>
                                      </p:cBhvr>
                                      <p:to>
                                        <p:strVal val="visible"/>
                                      </p:to>
                                    </p:set>
                                    <p:anim calcmode="lin" valueType="num">
                                      <p:cBhvr additive="base">
                                        <p:cTn id="72" dur="500"/>
                                        <p:tgtEl>
                                          <p:spTgt spid="38"/>
                                        </p:tgtEl>
                                        <p:attrNameLst>
                                          <p:attrName>ppt_w</p:attrName>
                                        </p:attrNameLst>
                                      </p:cBhvr>
                                      <p:tavLst>
                                        <p:tav tm="0">
                                          <p:val>
                                            <p:strVal val="0"/>
                                          </p:val>
                                        </p:tav>
                                        <p:tav tm="100000">
                                          <p:val>
                                            <p:strVal val="#ppt_w"/>
                                          </p:val>
                                        </p:tav>
                                      </p:tavLst>
                                    </p:anim>
                                    <p:anim calcmode="lin" valueType="num">
                                      <p:cBhvr additive="base">
                                        <p:cTn id="73" dur="500"/>
                                        <p:tgtEl>
                                          <p:spTgt spid="38"/>
                                        </p:tgtEl>
                                        <p:attrNameLst>
                                          <p:attrName>ppt_h</p:attrName>
                                        </p:attrNameLst>
                                      </p:cBhvr>
                                      <p:tavLst>
                                        <p:tav tm="0">
                                          <p:val>
                                            <p:strVal val="0"/>
                                          </p:val>
                                        </p:tav>
                                        <p:tav tm="100000">
                                          <p:val>
                                            <p:strVal val="#ppt_h"/>
                                          </p:val>
                                        </p:tav>
                                      </p:tavLst>
                                    </p:anim>
                                  </p:childTnLst>
                                </p:cTn>
                              </p:par>
                            </p:childTnLst>
                          </p:cTn>
                        </p:par>
                        <p:par>
                          <p:cTn id="74" fill="hold">
                            <p:stCondLst>
                              <p:cond delay="7000"/>
                            </p:stCondLst>
                            <p:childTnLst>
                              <p:par>
                                <p:cTn id="75" presetID="23" presetClass="entr" presetSubtype="16" fill="hold" nodeType="afterEffect">
                                  <p:stCondLst>
                                    <p:cond delay="0"/>
                                  </p:stCondLst>
                                  <p:childTnLst>
                                    <p:set>
                                      <p:cBhvr>
                                        <p:cTn id="76" dur="1" fill="hold">
                                          <p:stCondLst>
                                            <p:cond delay="0"/>
                                          </p:stCondLst>
                                        </p:cTn>
                                        <p:tgtEl>
                                          <p:spTgt spid="39"/>
                                        </p:tgtEl>
                                        <p:attrNameLst>
                                          <p:attrName>style.visibility</p:attrName>
                                        </p:attrNameLst>
                                      </p:cBhvr>
                                      <p:to>
                                        <p:strVal val="visible"/>
                                      </p:to>
                                    </p:set>
                                    <p:anim calcmode="lin" valueType="num">
                                      <p:cBhvr additive="base">
                                        <p:cTn id="77" dur="500"/>
                                        <p:tgtEl>
                                          <p:spTgt spid="39"/>
                                        </p:tgtEl>
                                        <p:attrNameLst>
                                          <p:attrName>ppt_w</p:attrName>
                                        </p:attrNameLst>
                                      </p:cBhvr>
                                      <p:tavLst>
                                        <p:tav tm="0">
                                          <p:val>
                                            <p:strVal val="0"/>
                                          </p:val>
                                        </p:tav>
                                        <p:tav tm="100000">
                                          <p:val>
                                            <p:strVal val="#ppt_w"/>
                                          </p:val>
                                        </p:tav>
                                      </p:tavLst>
                                    </p:anim>
                                    <p:anim calcmode="lin" valueType="num">
                                      <p:cBhvr additive="base">
                                        <p:cTn id="78" dur="500"/>
                                        <p:tgtEl>
                                          <p:spTgt spid="39"/>
                                        </p:tgtEl>
                                        <p:attrNameLst>
                                          <p:attrName>ppt_h</p:attrName>
                                        </p:attrNameLst>
                                      </p:cBhvr>
                                      <p:tavLst>
                                        <p:tav tm="0">
                                          <p:val>
                                            <p:strVal val="0"/>
                                          </p:val>
                                        </p:tav>
                                        <p:tav tm="100000">
                                          <p:val>
                                            <p:strVal val="#ppt_h"/>
                                          </p:val>
                                        </p:tav>
                                      </p:tavLst>
                                    </p:anim>
                                  </p:childTnLst>
                                </p:cTn>
                              </p:par>
                            </p:childTnLst>
                          </p:cTn>
                        </p:par>
                        <p:par>
                          <p:cTn id="79" fill="hold">
                            <p:stCondLst>
                              <p:cond delay="7500"/>
                            </p:stCondLst>
                            <p:childTnLst>
                              <p:par>
                                <p:cTn id="80" presetID="23" presetClass="entr" presetSubtype="16" fill="hold" nodeType="after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additive="base">
                                        <p:cTn id="82" dur="500"/>
                                        <p:tgtEl>
                                          <p:spTgt spid="40"/>
                                        </p:tgtEl>
                                        <p:attrNameLst>
                                          <p:attrName>ppt_w</p:attrName>
                                        </p:attrNameLst>
                                      </p:cBhvr>
                                      <p:tavLst>
                                        <p:tav tm="0">
                                          <p:val>
                                            <p:strVal val="0"/>
                                          </p:val>
                                        </p:tav>
                                        <p:tav tm="100000">
                                          <p:val>
                                            <p:strVal val="#ppt_w"/>
                                          </p:val>
                                        </p:tav>
                                      </p:tavLst>
                                    </p:anim>
                                    <p:anim calcmode="lin" valueType="num">
                                      <p:cBhvr additive="base">
                                        <p:cTn id="83" dur="500"/>
                                        <p:tgtEl>
                                          <p:spTgt spid="4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5"/>
        <p:cNvGrpSpPr/>
        <p:nvPr/>
      </p:nvGrpSpPr>
      <p:grpSpPr>
        <a:xfrm>
          <a:off x="0" y="0"/>
          <a:ext cx="0" cy="0"/>
          <a:chOff x="0" y="0"/>
          <a:chExt cx="0" cy="0"/>
        </a:xfrm>
      </p:grpSpPr>
      <p:sp>
        <p:nvSpPr>
          <p:cNvPr id="46" name="Google Shape;46;p5"/>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47" name="Google Shape;47;p5"/>
          <p:cNvSpPr txBox="1">
            <a:spLocks noGrp="1"/>
          </p:cNvSpPr>
          <p:nvPr>
            <p:ph type="body" idx="1"/>
          </p:nvPr>
        </p:nvSpPr>
        <p:spPr>
          <a:xfrm>
            <a:off x="838200" y="1825625"/>
            <a:ext cx="5181600" cy="4183200"/>
          </a:xfrm>
          <a:prstGeom prst="rect">
            <a:avLst/>
          </a:prstGeom>
          <a:noFill/>
          <a:ln>
            <a:noFill/>
          </a:ln>
        </p:spPr>
        <p:txBody>
          <a:bodyPr spcFirstLastPara="1" wrap="square" lIns="68575" tIns="34275" rIns="68575" bIns="34275" anchor="t" anchorCtr="0">
            <a:normAutofit/>
          </a:bodyPr>
          <a:lstStyle>
            <a:lvl1pPr marL="609570" lvl="0" indent="-423312" algn="l">
              <a:lnSpc>
                <a:spcPct val="90000"/>
              </a:lnSpc>
              <a:spcBef>
                <a:spcPts val="1067"/>
              </a:spcBef>
              <a:spcAft>
                <a:spcPts val="0"/>
              </a:spcAft>
              <a:buClr>
                <a:schemeClr val="dk1"/>
              </a:buClr>
              <a:buSzPts val="1400"/>
              <a:buChar char="•"/>
              <a:defRPr/>
            </a:lvl1pPr>
            <a:lvl2pPr marL="1219140" lvl="1" indent="-423312" algn="l">
              <a:lnSpc>
                <a:spcPct val="90000"/>
              </a:lnSpc>
              <a:spcBef>
                <a:spcPts val="533"/>
              </a:spcBef>
              <a:spcAft>
                <a:spcPts val="0"/>
              </a:spcAft>
              <a:buClr>
                <a:schemeClr val="dk1"/>
              </a:buClr>
              <a:buSzPts val="1400"/>
              <a:buChar char="•"/>
              <a:defRPr/>
            </a:lvl2pPr>
            <a:lvl3pPr marL="1828709" lvl="2" indent="-423312" algn="l">
              <a:lnSpc>
                <a:spcPct val="90000"/>
              </a:lnSpc>
              <a:spcBef>
                <a:spcPts val="533"/>
              </a:spcBef>
              <a:spcAft>
                <a:spcPts val="0"/>
              </a:spcAft>
              <a:buClr>
                <a:schemeClr val="dk1"/>
              </a:buClr>
              <a:buSzPts val="1400"/>
              <a:buChar char="•"/>
              <a:defRPr/>
            </a:lvl3pPr>
            <a:lvl4pPr marL="2438278" lvl="3" indent="-423312" algn="l">
              <a:lnSpc>
                <a:spcPct val="90000"/>
              </a:lnSpc>
              <a:spcBef>
                <a:spcPts val="533"/>
              </a:spcBef>
              <a:spcAft>
                <a:spcPts val="0"/>
              </a:spcAft>
              <a:buClr>
                <a:schemeClr val="dk1"/>
              </a:buClr>
              <a:buSzPts val="1400"/>
              <a:buChar char="•"/>
              <a:defRPr/>
            </a:lvl4pPr>
            <a:lvl5pPr marL="3047848" lvl="4" indent="-423312" algn="l">
              <a:lnSpc>
                <a:spcPct val="90000"/>
              </a:lnSpc>
              <a:spcBef>
                <a:spcPts val="533"/>
              </a:spcBef>
              <a:spcAft>
                <a:spcPts val="0"/>
              </a:spcAft>
              <a:buClr>
                <a:schemeClr val="dk1"/>
              </a:buClr>
              <a:buSzPts val="1400"/>
              <a:buChar char="•"/>
              <a:defRPr/>
            </a:lvl5pPr>
            <a:lvl6pPr marL="3657418" lvl="5" indent="-423312" algn="l">
              <a:lnSpc>
                <a:spcPct val="90000"/>
              </a:lnSpc>
              <a:spcBef>
                <a:spcPts val="533"/>
              </a:spcBef>
              <a:spcAft>
                <a:spcPts val="0"/>
              </a:spcAft>
              <a:buClr>
                <a:schemeClr val="dk1"/>
              </a:buClr>
              <a:buSzPts val="1400"/>
              <a:buChar char="•"/>
              <a:defRPr/>
            </a:lvl6pPr>
            <a:lvl7pPr marL="4266987" lvl="6" indent="-423312" algn="l">
              <a:lnSpc>
                <a:spcPct val="90000"/>
              </a:lnSpc>
              <a:spcBef>
                <a:spcPts val="533"/>
              </a:spcBef>
              <a:spcAft>
                <a:spcPts val="0"/>
              </a:spcAft>
              <a:buClr>
                <a:schemeClr val="dk1"/>
              </a:buClr>
              <a:buSzPts val="1400"/>
              <a:buChar char="•"/>
              <a:defRPr/>
            </a:lvl7pPr>
            <a:lvl8pPr marL="4876557" lvl="7" indent="-423312" algn="l">
              <a:lnSpc>
                <a:spcPct val="90000"/>
              </a:lnSpc>
              <a:spcBef>
                <a:spcPts val="533"/>
              </a:spcBef>
              <a:spcAft>
                <a:spcPts val="0"/>
              </a:spcAft>
              <a:buClr>
                <a:schemeClr val="dk1"/>
              </a:buClr>
              <a:buSzPts val="1400"/>
              <a:buChar char="•"/>
              <a:defRPr/>
            </a:lvl8pPr>
            <a:lvl9pPr marL="5486126" lvl="8" indent="-423312" algn="l">
              <a:lnSpc>
                <a:spcPct val="90000"/>
              </a:lnSpc>
              <a:spcBef>
                <a:spcPts val="533"/>
              </a:spcBef>
              <a:spcAft>
                <a:spcPts val="0"/>
              </a:spcAft>
              <a:buClr>
                <a:schemeClr val="dk1"/>
              </a:buClr>
              <a:buSzPts val="1400"/>
              <a:buChar char="•"/>
              <a:defRPr/>
            </a:lvl9pPr>
          </a:lstStyle>
          <a:p>
            <a:endParaRPr/>
          </a:p>
        </p:txBody>
      </p:sp>
      <p:sp>
        <p:nvSpPr>
          <p:cNvPr id="48" name="Google Shape;48;p5"/>
          <p:cNvSpPr txBox="1">
            <a:spLocks noGrp="1"/>
          </p:cNvSpPr>
          <p:nvPr>
            <p:ph type="body" idx="2"/>
          </p:nvPr>
        </p:nvSpPr>
        <p:spPr>
          <a:xfrm>
            <a:off x="6172200" y="1825625"/>
            <a:ext cx="5181600" cy="4183200"/>
          </a:xfrm>
          <a:prstGeom prst="rect">
            <a:avLst/>
          </a:prstGeom>
          <a:noFill/>
          <a:ln>
            <a:noFill/>
          </a:ln>
        </p:spPr>
        <p:txBody>
          <a:bodyPr spcFirstLastPara="1" wrap="square" lIns="68575" tIns="34275" rIns="68575" bIns="34275" anchor="t" anchorCtr="0">
            <a:normAutofit/>
          </a:bodyPr>
          <a:lstStyle>
            <a:lvl1pPr marL="609570" lvl="0" indent="-423312" algn="l">
              <a:lnSpc>
                <a:spcPct val="90000"/>
              </a:lnSpc>
              <a:spcBef>
                <a:spcPts val="1067"/>
              </a:spcBef>
              <a:spcAft>
                <a:spcPts val="0"/>
              </a:spcAft>
              <a:buClr>
                <a:schemeClr val="dk1"/>
              </a:buClr>
              <a:buSzPts val="1400"/>
              <a:buChar char="•"/>
              <a:defRPr/>
            </a:lvl1pPr>
            <a:lvl2pPr marL="1219140" lvl="1" indent="-423312" algn="l">
              <a:lnSpc>
                <a:spcPct val="90000"/>
              </a:lnSpc>
              <a:spcBef>
                <a:spcPts val="533"/>
              </a:spcBef>
              <a:spcAft>
                <a:spcPts val="0"/>
              </a:spcAft>
              <a:buClr>
                <a:schemeClr val="dk1"/>
              </a:buClr>
              <a:buSzPts val="1400"/>
              <a:buChar char="•"/>
              <a:defRPr/>
            </a:lvl2pPr>
            <a:lvl3pPr marL="1828709" lvl="2" indent="-423312" algn="l">
              <a:lnSpc>
                <a:spcPct val="90000"/>
              </a:lnSpc>
              <a:spcBef>
                <a:spcPts val="533"/>
              </a:spcBef>
              <a:spcAft>
                <a:spcPts val="0"/>
              </a:spcAft>
              <a:buClr>
                <a:schemeClr val="dk1"/>
              </a:buClr>
              <a:buSzPts val="1400"/>
              <a:buChar char="•"/>
              <a:defRPr/>
            </a:lvl3pPr>
            <a:lvl4pPr marL="2438278" lvl="3" indent="-423312" algn="l">
              <a:lnSpc>
                <a:spcPct val="90000"/>
              </a:lnSpc>
              <a:spcBef>
                <a:spcPts val="533"/>
              </a:spcBef>
              <a:spcAft>
                <a:spcPts val="0"/>
              </a:spcAft>
              <a:buClr>
                <a:schemeClr val="dk1"/>
              </a:buClr>
              <a:buSzPts val="1400"/>
              <a:buChar char="•"/>
              <a:defRPr/>
            </a:lvl4pPr>
            <a:lvl5pPr marL="3047848" lvl="4" indent="-423312" algn="l">
              <a:lnSpc>
                <a:spcPct val="90000"/>
              </a:lnSpc>
              <a:spcBef>
                <a:spcPts val="533"/>
              </a:spcBef>
              <a:spcAft>
                <a:spcPts val="0"/>
              </a:spcAft>
              <a:buClr>
                <a:schemeClr val="dk1"/>
              </a:buClr>
              <a:buSzPts val="1400"/>
              <a:buChar char="•"/>
              <a:defRPr/>
            </a:lvl5pPr>
            <a:lvl6pPr marL="3657418" lvl="5" indent="-423312" algn="l">
              <a:lnSpc>
                <a:spcPct val="90000"/>
              </a:lnSpc>
              <a:spcBef>
                <a:spcPts val="533"/>
              </a:spcBef>
              <a:spcAft>
                <a:spcPts val="0"/>
              </a:spcAft>
              <a:buClr>
                <a:schemeClr val="dk1"/>
              </a:buClr>
              <a:buSzPts val="1400"/>
              <a:buChar char="•"/>
              <a:defRPr/>
            </a:lvl6pPr>
            <a:lvl7pPr marL="4266987" lvl="6" indent="-423312" algn="l">
              <a:lnSpc>
                <a:spcPct val="90000"/>
              </a:lnSpc>
              <a:spcBef>
                <a:spcPts val="533"/>
              </a:spcBef>
              <a:spcAft>
                <a:spcPts val="0"/>
              </a:spcAft>
              <a:buClr>
                <a:schemeClr val="dk1"/>
              </a:buClr>
              <a:buSzPts val="1400"/>
              <a:buChar char="•"/>
              <a:defRPr/>
            </a:lvl7pPr>
            <a:lvl8pPr marL="4876557" lvl="7" indent="-423312" algn="l">
              <a:lnSpc>
                <a:spcPct val="90000"/>
              </a:lnSpc>
              <a:spcBef>
                <a:spcPts val="533"/>
              </a:spcBef>
              <a:spcAft>
                <a:spcPts val="0"/>
              </a:spcAft>
              <a:buClr>
                <a:schemeClr val="dk1"/>
              </a:buClr>
              <a:buSzPts val="1400"/>
              <a:buChar char="•"/>
              <a:defRPr/>
            </a:lvl8pPr>
            <a:lvl9pPr marL="5486126" lvl="8" indent="-423312" algn="l">
              <a:lnSpc>
                <a:spcPct val="90000"/>
              </a:lnSpc>
              <a:spcBef>
                <a:spcPts val="533"/>
              </a:spcBef>
              <a:spcAft>
                <a:spcPts val="0"/>
              </a:spcAft>
              <a:buClr>
                <a:schemeClr val="dk1"/>
              </a:buClr>
              <a:buSzPts val="1400"/>
              <a:buChar char="•"/>
              <a:defRPr/>
            </a:lvl9pPr>
          </a:lstStyle>
          <a:p>
            <a:endParaRPr/>
          </a:p>
        </p:txBody>
      </p:sp>
      <p:pic>
        <p:nvPicPr>
          <p:cNvPr id="49" name="Google Shape;49;p5" title="OSPI logo"/>
          <p:cNvPicPr preferRelativeResize="0"/>
          <p:nvPr/>
        </p:nvPicPr>
        <p:blipFill rotWithShape="1">
          <a:blip r:embed="rId2">
            <a:alphaModFix/>
          </a:blip>
          <a:srcRect/>
          <a:stretch/>
        </p:blipFill>
        <p:spPr>
          <a:xfrm>
            <a:off x="663423" y="6188133"/>
            <a:ext cx="2737152" cy="457951"/>
          </a:xfrm>
          <a:prstGeom prst="rect">
            <a:avLst/>
          </a:prstGeom>
          <a:noFill/>
          <a:ln>
            <a:noFill/>
          </a:ln>
        </p:spPr>
      </p:pic>
      <p:sp>
        <p:nvSpPr>
          <p:cNvPr id="50" name="Google Shape;50;p5"/>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1" name="Google Shape;51;p5"/>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52" name="Google Shape;52;p5"/>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29504999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55" name="Google Shape;55;p6" title="OSPI logo"/>
          <p:cNvPicPr preferRelativeResize="0"/>
          <p:nvPr/>
        </p:nvPicPr>
        <p:blipFill rotWithShape="1">
          <a:blip r:embed="rId2">
            <a:alphaModFix/>
          </a:blip>
          <a:srcRect/>
          <a:stretch/>
        </p:blipFill>
        <p:spPr>
          <a:xfrm>
            <a:off x="663423" y="6188133"/>
            <a:ext cx="2737152" cy="457951"/>
          </a:xfrm>
          <a:prstGeom prst="rect">
            <a:avLst/>
          </a:prstGeom>
          <a:noFill/>
          <a:ln>
            <a:noFill/>
          </a:ln>
        </p:spPr>
      </p:pic>
      <p:sp>
        <p:nvSpPr>
          <p:cNvPr id="56" name="Google Shape;56;p6"/>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7" name="Google Shape;57;p6"/>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58" name="Google Shape;58;p6"/>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4812502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9"/>
        <p:cNvGrpSpPr/>
        <p:nvPr/>
      </p:nvGrpSpPr>
      <p:grpSpPr>
        <a:xfrm>
          <a:off x="0" y="0"/>
          <a:ext cx="0" cy="0"/>
          <a:chOff x="0" y="0"/>
          <a:chExt cx="0" cy="0"/>
        </a:xfrm>
      </p:grpSpPr>
      <p:sp>
        <p:nvSpPr>
          <p:cNvPr id="60" name="Google Shape;60;p7"/>
          <p:cNvSpPr txBox="1">
            <a:spLocks noGrp="1"/>
          </p:cNvSpPr>
          <p:nvPr>
            <p:ph type="title"/>
          </p:nvPr>
        </p:nvSpPr>
        <p:spPr>
          <a:xfrm>
            <a:off x="831851" y="1709737"/>
            <a:ext cx="10515600" cy="28528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chemeClr val="dk1"/>
              </a:buClr>
              <a:buSzPts val="4500"/>
              <a:buFont typeface="Quattrocento Sans"/>
              <a:buNone/>
              <a:defRPr sz="6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1" name="Google Shape;61;p7"/>
          <p:cNvSpPr txBox="1">
            <a:spLocks noGrp="1"/>
          </p:cNvSpPr>
          <p:nvPr>
            <p:ph type="body" idx="1"/>
          </p:nvPr>
        </p:nvSpPr>
        <p:spPr>
          <a:xfrm>
            <a:off x="831851" y="4589463"/>
            <a:ext cx="10515600" cy="1500000"/>
          </a:xfrm>
          <a:prstGeom prst="rect">
            <a:avLst/>
          </a:prstGeom>
          <a:noFill/>
          <a:ln>
            <a:noFill/>
          </a:ln>
        </p:spPr>
        <p:txBody>
          <a:bodyPr spcFirstLastPara="1" wrap="square" lIns="68575" tIns="34275" rIns="68575" bIns="34275" anchor="t" anchorCtr="0">
            <a:normAutofit/>
          </a:bodyPr>
          <a:lstStyle>
            <a:lvl1pPr marL="609570" lvl="0" indent="-304784" algn="l">
              <a:lnSpc>
                <a:spcPct val="90000"/>
              </a:lnSpc>
              <a:spcBef>
                <a:spcPts val="1067"/>
              </a:spcBef>
              <a:spcAft>
                <a:spcPts val="0"/>
              </a:spcAft>
              <a:buClr>
                <a:srgbClr val="888888"/>
              </a:buClr>
              <a:buSzPts val="1800"/>
              <a:buNone/>
              <a:defRPr sz="2400">
                <a:solidFill>
                  <a:srgbClr val="888888"/>
                </a:solidFill>
              </a:defRPr>
            </a:lvl1pPr>
            <a:lvl2pPr marL="1219140" lvl="1" indent="-304784" algn="l">
              <a:lnSpc>
                <a:spcPct val="90000"/>
              </a:lnSpc>
              <a:spcBef>
                <a:spcPts val="533"/>
              </a:spcBef>
              <a:spcAft>
                <a:spcPts val="0"/>
              </a:spcAft>
              <a:buClr>
                <a:srgbClr val="888888"/>
              </a:buClr>
              <a:buSzPts val="1500"/>
              <a:buNone/>
              <a:defRPr sz="2000">
                <a:solidFill>
                  <a:srgbClr val="888888"/>
                </a:solidFill>
              </a:defRPr>
            </a:lvl2pPr>
            <a:lvl3pPr marL="1828709" lvl="2" indent="-304784" algn="l">
              <a:lnSpc>
                <a:spcPct val="90000"/>
              </a:lnSpc>
              <a:spcBef>
                <a:spcPts val="533"/>
              </a:spcBef>
              <a:spcAft>
                <a:spcPts val="0"/>
              </a:spcAft>
              <a:buClr>
                <a:srgbClr val="888888"/>
              </a:buClr>
              <a:buSzPts val="1400"/>
              <a:buNone/>
              <a:defRPr sz="1867">
                <a:solidFill>
                  <a:srgbClr val="888888"/>
                </a:solidFill>
              </a:defRPr>
            </a:lvl3pPr>
            <a:lvl4pPr marL="2438278" lvl="3" indent="-304784" algn="l">
              <a:lnSpc>
                <a:spcPct val="90000"/>
              </a:lnSpc>
              <a:spcBef>
                <a:spcPts val="533"/>
              </a:spcBef>
              <a:spcAft>
                <a:spcPts val="0"/>
              </a:spcAft>
              <a:buClr>
                <a:srgbClr val="888888"/>
              </a:buClr>
              <a:buSzPts val="1200"/>
              <a:buNone/>
              <a:defRPr sz="1600">
                <a:solidFill>
                  <a:srgbClr val="888888"/>
                </a:solidFill>
              </a:defRPr>
            </a:lvl4pPr>
            <a:lvl5pPr marL="3047848" lvl="4" indent="-304784" algn="l">
              <a:lnSpc>
                <a:spcPct val="90000"/>
              </a:lnSpc>
              <a:spcBef>
                <a:spcPts val="533"/>
              </a:spcBef>
              <a:spcAft>
                <a:spcPts val="0"/>
              </a:spcAft>
              <a:buClr>
                <a:srgbClr val="888888"/>
              </a:buClr>
              <a:buSzPts val="1200"/>
              <a:buNone/>
              <a:defRPr sz="1600">
                <a:solidFill>
                  <a:srgbClr val="888888"/>
                </a:solidFill>
              </a:defRPr>
            </a:lvl5pPr>
            <a:lvl6pPr marL="3657418" lvl="5" indent="-304784" algn="l">
              <a:lnSpc>
                <a:spcPct val="90000"/>
              </a:lnSpc>
              <a:spcBef>
                <a:spcPts val="533"/>
              </a:spcBef>
              <a:spcAft>
                <a:spcPts val="0"/>
              </a:spcAft>
              <a:buClr>
                <a:srgbClr val="888888"/>
              </a:buClr>
              <a:buSzPts val="1200"/>
              <a:buNone/>
              <a:defRPr sz="1600">
                <a:solidFill>
                  <a:srgbClr val="888888"/>
                </a:solidFill>
              </a:defRPr>
            </a:lvl6pPr>
            <a:lvl7pPr marL="4266987" lvl="6" indent="-304784" algn="l">
              <a:lnSpc>
                <a:spcPct val="90000"/>
              </a:lnSpc>
              <a:spcBef>
                <a:spcPts val="533"/>
              </a:spcBef>
              <a:spcAft>
                <a:spcPts val="0"/>
              </a:spcAft>
              <a:buClr>
                <a:srgbClr val="888888"/>
              </a:buClr>
              <a:buSzPts val="1200"/>
              <a:buNone/>
              <a:defRPr sz="1600">
                <a:solidFill>
                  <a:srgbClr val="888888"/>
                </a:solidFill>
              </a:defRPr>
            </a:lvl7pPr>
            <a:lvl8pPr marL="4876557" lvl="7" indent="-304784" algn="l">
              <a:lnSpc>
                <a:spcPct val="90000"/>
              </a:lnSpc>
              <a:spcBef>
                <a:spcPts val="533"/>
              </a:spcBef>
              <a:spcAft>
                <a:spcPts val="0"/>
              </a:spcAft>
              <a:buClr>
                <a:srgbClr val="888888"/>
              </a:buClr>
              <a:buSzPts val="1200"/>
              <a:buNone/>
              <a:defRPr sz="1600">
                <a:solidFill>
                  <a:srgbClr val="888888"/>
                </a:solidFill>
              </a:defRPr>
            </a:lvl8pPr>
            <a:lvl9pPr marL="5486126" lvl="8" indent="-304784" algn="l">
              <a:lnSpc>
                <a:spcPct val="90000"/>
              </a:lnSpc>
              <a:spcBef>
                <a:spcPts val="533"/>
              </a:spcBef>
              <a:spcAft>
                <a:spcPts val="0"/>
              </a:spcAft>
              <a:buClr>
                <a:srgbClr val="888888"/>
              </a:buClr>
              <a:buSzPts val="1200"/>
              <a:buNone/>
              <a:defRPr sz="1600">
                <a:solidFill>
                  <a:srgbClr val="888888"/>
                </a:solidFill>
              </a:defRPr>
            </a:lvl9pPr>
          </a:lstStyle>
          <a:p>
            <a:endParaRPr/>
          </a:p>
        </p:txBody>
      </p:sp>
      <p:pic>
        <p:nvPicPr>
          <p:cNvPr id="62" name="Google Shape;62;p7" title="OSPI logo"/>
          <p:cNvPicPr preferRelativeResize="0"/>
          <p:nvPr/>
        </p:nvPicPr>
        <p:blipFill rotWithShape="1">
          <a:blip r:embed="rId2">
            <a:alphaModFix/>
          </a:blip>
          <a:srcRect/>
          <a:stretch/>
        </p:blipFill>
        <p:spPr>
          <a:xfrm>
            <a:off x="663423" y="6188133"/>
            <a:ext cx="2737152" cy="457951"/>
          </a:xfrm>
          <a:prstGeom prst="rect">
            <a:avLst/>
          </a:prstGeom>
          <a:noFill/>
          <a:ln>
            <a:noFill/>
          </a:ln>
        </p:spPr>
      </p:pic>
      <p:sp>
        <p:nvSpPr>
          <p:cNvPr id="63" name="Google Shape;63;p7"/>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7"/>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65" name="Google Shape;65;p7"/>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1270467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8" name="Google Shape;68;p8"/>
          <p:cNvSpPr txBox="1">
            <a:spLocks noGrp="1"/>
          </p:cNvSpPr>
          <p:nvPr>
            <p:ph type="body" idx="1"/>
          </p:nvPr>
        </p:nvSpPr>
        <p:spPr>
          <a:xfrm>
            <a:off x="838200" y="1825625"/>
            <a:ext cx="10515600" cy="4256000"/>
          </a:xfrm>
          <a:prstGeom prst="rect">
            <a:avLst/>
          </a:prstGeom>
          <a:noFill/>
          <a:ln>
            <a:noFill/>
          </a:ln>
        </p:spPr>
        <p:txBody>
          <a:bodyPr spcFirstLastPara="1" wrap="square" lIns="68575" tIns="34275" rIns="68575" bIns="34275" anchor="t" anchorCtr="0">
            <a:normAutofit/>
          </a:bodyPr>
          <a:lstStyle>
            <a:lvl1pPr marL="609570" lvl="0" indent="-423312" algn="l">
              <a:lnSpc>
                <a:spcPct val="90000"/>
              </a:lnSpc>
              <a:spcBef>
                <a:spcPts val="1067"/>
              </a:spcBef>
              <a:spcAft>
                <a:spcPts val="0"/>
              </a:spcAft>
              <a:buClr>
                <a:schemeClr val="dk1"/>
              </a:buClr>
              <a:buSzPts val="1400"/>
              <a:buChar char="•"/>
              <a:defRPr/>
            </a:lvl1pPr>
            <a:lvl2pPr marL="1219140" lvl="1" indent="-423312" algn="l">
              <a:lnSpc>
                <a:spcPct val="90000"/>
              </a:lnSpc>
              <a:spcBef>
                <a:spcPts val="533"/>
              </a:spcBef>
              <a:spcAft>
                <a:spcPts val="0"/>
              </a:spcAft>
              <a:buClr>
                <a:schemeClr val="dk1"/>
              </a:buClr>
              <a:buSzPts val="1400"/>
              <a:buChar char="•"/>
              <a:defRPr/>
            </a:lvl2pPr>
            <a:lvl3pPr marL="1828709" lvl="2" indent="-423312" algn="l">
              <a:lnSpc>
                <a:spcPct val="90000"/>
              </a:lnSpc>
              <a:spcBef>
                <a:spcPts val="533"/>
              </a:spcBef>
              <a:spcAft>
                <a:spcPts val="0"/>
              </a:spcAft>
              <a:buClr>
                <a:schemeClr val="dk1"/>
              </a:buClr>
              <a:buSzPts val="1400"/>
              <a:buChar char="•"/>
              <a:defRPr/>
            </a:lvl3pPr>
            <a:lvl4pPr marL="2438278" lvl="3" indent="-423312" algn="l">
              <a:lnSpc>
                <a:spcPct val="90000"/>
              </a:lnSpc>
              <a:spcBef>
                <a:spcPts val="533"/>
              </a:spcBef>
              <a:spcAft>
                <a:spcPts val="0"/>
              </a:spcAft>
              <a:buClr>
                <a:schemeClr val="dk1"/>
              </a:buClr>
              <a:buSzPts val="1400"/>
              <a:buChar char="•"/>
              <a:defRPr/>
            </a:lvl4pPr>
            <a:lvl5pPr marL="3047848" lvl="4" indent="-423312" algn="l">
              <a:lnSpc>
                <a:spcPct val="90000"/>
              </a:lnSpc>
              <a:spcBef>
                <a:spcPts val="533"/>
              </a:spcBef>
              <a:spcAft>
                <a:spcPts val="0"/>
              </a:spcAft>
              <a:buClr>
                <a:schemeClr val="dk1"/>
              </a:buClr>
              <a:buSzPts val="1400"/>
              <a:buChar char="•"/>
              <a:defRPr/>
            </a:lvl5pPr>
            <a:lvl6pPr marL="3657418" lvl="5" indent="-423312" algn="l">
              <a:lnSpc>
                <a:spcPct val="90000"/>
              </a:lnSpc>
              <a:spcBef>
                <a:spcPts val="533"/>
              </a:spcBef>
              <a:spcAft>
                <a:spcPts val="0"/>
              </a:spcAft>
              <a:buClr>
                <a:schemeClr val="dk1"/>
              </a:buClr>
              <a:buSzPts val="1400"/>
              <a:buChar char="•"/>
              <a:defRPr/>
            </a:lvl6pPr>
            <a:lvl7pPr marL="4266987" lvl="6" indent="-423312" algn="l">
              <a:lnSpc>
                <a:spcPct val="90000"/>
              </a:lnSpc>
              <a:spcBef>
                <a:spcPts val="533"/>
              </a:spcBef>
              <a:spcAft>
                <a:spcPts val="0"/>
              </a:spcAft>
              <a:buClr>
                <a:schemeClr val="dk1"/>
              </a:buClr>
              <a:buSzPts val="1400"/>
              <a:buChar char="•"/>
              <a:defRPr/>
            </a:lvl7pPr>
            <a:lvl8pPr marL="4876557" lvl="7" indent="-423312" algn="l">
              <a:lnSpc>
                <a:spcPct val="90000"/>
              </a:lnSpc>
              <a:spcBef>
                <a:spcPts val="533"/>
              </a:spcBef>
              <a:spcAft>
                <a:spcPts val="0"/>
              </a:spcAft>
              <a:buClr>
                <a:schemeClr val="dk1"/>
              </a:buClr>
              <a:buSzPts val="1400"/>
              <a:buChar char="•"/>
              <a:defRPr/>
            </a:lvl8pPr>
            <a:lvl9pPr marL="5486126" lvl="8" indent="-423312" algn="l">
              <a:lnSpc>
                <a:spcPct val="90000"/>
              </a:lnSpc>
              <a:spcBef>
                <a:spcPts val="533"/>
              </a:spcBef>
              <a:spcAft>
                <a:spcPts val="0"/>
              </a:spcAft>
              <a:buClr>
                <a:schemeClr val="dk1"/>
              </a:buClr>
              <a:buSzPts val="1400"/>
              <a:buChar char="•"/>
              <a:defRPr/>
            </a:lvl9pPr>
          </a:lstStyle>
          <a:p>
            <a:endParaRPr/>
          </a:p>
        </p:txBody>
      </p:sp>
      <p:pic>
        <p:nvPicPr>
          <p:cNvPr id="69" name="Google Shape;69;p8" title="OSPI logo"/>
          <p:cNvPicPr preferRelativeResize="0"/>
          <p:nvPr/>
        </p:nvPicPr>
        <p:blipFill rotWithShape="1">
          <a:blip r:embed="rId2">
            <a:alphaModFix/>
          </a:blip>
          <a:srcRect/>
          <a:stretch/>
        </p:blipFill>
        <p:spPr>
          <a:xfrm>
            <a:off x="663423" y="6188133"/>
            <a:ext cx="2737152" cy="457951"/>
          </a:xfrm>
          <a:prstGeom prst="rect">
            <a:avLst/>
          </a:prstGeom>
          <a:noFill/>
          <a:ln>
            <a:noFill/>
          </a:ln>
        </p:spPr>
      </p:pic>
      <p:sp>
        <p:nvSpPr>
          <p:cNvPr id="70" name="Google Shape;70;p8"/>
          <p:cNvSpPr txBox="1">
            <a:spLocks noGrp="1"/>
          </p:cNvSpPr>
          <p:nvPr>
            <p:ph type="dt" idx="10"/>
          </p:nvPr>
        </p:nvSpPr>
        <p:spPr>
          <a:xfrm>
            <a:off x="9309783" y="6253532"/>
            <a:ext cx="1531600" cy="365200"/>
          </a:xfrm>
          <a:prstGeom prst="rect">
            <a:avLst/>
          </a:prstGeom>
          <a:noFill/>
          <a:ln>
            <a:noFill/>
          </a:ln>
        </p:spPr>
        <p:txBody>
          <a:bodyPr spcFirstLastPara="1" wrap="square" lIns="68575" tIns="34275" rIns="68575" bIns="34275" anchor="ctr" anchorCtr="0">
            <a:noAutofit/>
          </a:bodyPr>
          <a:lstStyle>
            <a:lvl1pPr lvl="0" algn="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1" name="Google Shape;71;p8"/>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72" name="Google Shape;72;p8"/>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600">
                <a:solidFill>
                  <a:srgbClr val="40403D"/>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extLst>
      <p:ext uri="{BB962C8B-B14F-4D97-AF65-F5344CB8AC3E}">
        <p14:creationId xmlns:p14="http://schemas.microsoft.com/office/powerpoint/2010/main" val="3889377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4.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theme" Target="../theme/theme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theme" Target="../theme/theme6.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slideLayout" Target="../slideLayouts/slideLayout121.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8"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7.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3" Type="http://schemas.openxmlformats.org/officeDocument/2006/relationships/slideLayout" Target="../slideLayouts/slideLayout138.xml"/><Relationship Id="rId21" Type="http://schemas.openxmlformats.org/officeDocument/2006/relationships/theme" Target="../theme/theme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0" Type="http://schemas.openxmlformats.org/officeDocument/2006/relationships/slideLayout" Target="../slideLayouts/slideLayout155.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58.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theme" Target="../theme/theme9.xml"/><Relationship Id="rId5" Type="http://schemas.openxmlformats.org/officeDocument/2006/relationships/slideLayout" Target="../slideLayouts/slideLayout160.xml"/><Relationship Id="rId4" Type="http://schemas.openxmlformats.org/officeDocument/2006/relationships/slideLayout" Target="../slideLayouts/slideLayout1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04C0FC7D-98FC-428F-931B-99A410E61E15}"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221719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343685806"/>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90" r:id="rId13"/>
    <p:sldLayoutId id="214748379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4189"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12/04/2020</a:t>
            </a: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398985432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04C0FC7D-98FC-428F-931B-99A410E61E15}"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5/20/2025</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4604723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endParaRPr lang="en-US"/>
          </a:p>
        </p:txBody>
      </p:sp>
      <p:sp>
        <p:nvSpPr>
          <p:cNvPr id="11"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12"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defTabSz="914377">
              <a:defRPr/>
            </a:pPr>
            <a:endParaRPr lang="en-US"/>
          </a:p>
        </p:txBody>
      </p:sp>
    </p:spTree>
    <p:extLst>
      <p:ext uri="{BB962C8B-B14F-4D97-AF65-F5344CB8AC3E}">
        <p14:creationId xmlns:p14="http://schemas.microsoft.com/office/powerpoint/2010/main" val="2369051725"/>
      </p:ext>
    </p:extLst>
  </p:cSld>
  <p:clrMap bg1="lt1" tx1="dk1" bg2="lt2" tx2="dk2" accent1="accent1" accent2="accent2" accent3="accent3" accent4="accent4" accent5="accent5" accent6="accent6" hlink="hlink" folHlink="folHlink"/>
  <p:sldLayoutIdLst>
    <p:sldLayoutId id="2147484191" r:id="rId1"/>
    <p:sldLayoutId id="2147484192" r:id="rId2"/>
    <p:sldLayoutId id="2147484193" r:id="rId3"/>
    <p:sldLayoutId id="2147484194" r:id="rId4"/>
    <p:sldLayoutId id="2147484195" r:id="rId5"/>
    <p:sldLayoutId id="2147484196" r:id="rId6"/>
    <p:sldLayoutId id="2147484197" r:id="rId7"/>
    <p:sldLayoutId id="2147484198" r:id="rId8"/>
    <p:sldLayoutId id="2147484199" r:id="rId9"/>
    <p:sldLayoutId id="2147484200" r:id="rId10"/>
    <p:sldLayoutId id="2147484201" r:id="rId11"/>
    <p:sldLayoutId id="2147484202" r:id="rId12"/>
    <p:sldLayoutId id="2147484203" r:id="rId13"/>
    <p:sldLayoutId id="2147484204" r:id="rId14"/>
    <p:sldLayoutId id="2147484205" r:id="rId15"/>
    <p:sldLayoutId id="2147484206" r:id="rId16"/>
    <p:sldLayoutId id="2147484207" r:id="rId17"/>
    <p:sldLayoutId id="2147484208" r:id="rId18"/>
    <p:sldLayoutId id="2147484209" r:id="rId19"/>
    <p:sldLayoutId id="2147484210" r:id="rId20"/>
    <p:sldLayoutId id="2147484211" r:id="rId21"/>
    <p:sldLayoutId id="2147484212" r:id="rId22"/>
    <p:sldLayoutId id="2147484213" r:id="rId23"/>
    <p:sldLayoutId id="2147484214" r:id="rId24"/>
    <p:sldLayoutId id="2147484215" r:id="rId25"/>
    <p:sldLayoutId id="2147484216" r:id="rId26"/>
    <p:sldLayoutId id="2147484217" r:id="rId27"/>
    <p:sldLayoutId id="2147484218" r:id="rId28"/>
    <p:sldLayoutId id="2147484219" r:id="rId29"/>
    <p:sldLayoutId id="2147484220" r:id="rId30"/>
    <p:sldLayoutId id="2147484221" r:id="rId3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Quattrocento Sans"/>
              <a:buNone/>
              <a:defRPr sz="3300" b="0" i="0" u="none" strike="noStrike" cap="none">
                <a:solidFill>
                  <a:schemeClr val="dk1"/>
                </a:solidFill>
                <a:latin typeface="Quattrocento Sans"/>
                <a:ea typeface="Quattrocento Sans"/>
                <a:cs typeface="Quattrocento Sans"/>
                <a:sym typeface="Quattrocento Sans"/>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Quattrocento Sans"/>
                <a:ea typeface="Quattrocento Sans"/>
                <a:cs typeface="Quattrocento Sans"/>
                <a:sym typeface="Quattrocento Sans"/>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Quattrocento Sans"/>
                <a:ea typeface="Quattrocento Sans"/>
                <a:cs typeface="Quattrocento Sans"/>
                <a:sym typeface="Quattrocento Sans"/>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Quattrocento Sans"/>
                <a:ea typeface="Quattrocento Sans"/>
                <a:cs typeface="Quattrocento Sans"/>
                <a:sym typeface="Quattrocento Sans"/>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Quattrocento Sans"/>
                <a:ea typeface="Quattrocento Sans"/>
                <a:cs typeface="Quattrocento Sans"/>
                <a:sym typeface="Quattrocento Sans"/>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Quattrocento Sans"/>
                <a:ea typeface="Quattrocento Sans"/>
                <a:cs typeface="Quattrocento Sans"/>
                <a:sym typeface="Quattrocento Sans"/>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Quattrocento Sans"/>
                <a:ea typeface="Quattrocento Sans"/>
                <a:cs typeface="Quattrocento Sans"/>
                <a:sym typeface="Quattrocento Sans"/>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Quattrocento Sans"/>
                <a:ea typeface="Quattrocento Sans"/>
                <a:cs typeface="Quattrocento Sans"/>
                <a:sym typeface="Quattrocento Sans"/>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Quattrocento Sans"/>
                <a:ea typeface="Quattrocento Sans"/>
                <a:cs typeface="Quattrocento Sans"/>
                <a:sym typeface="Quattrocento Sans"/>
              </a:defRPr>
            </a:lvl9pPr>
          </a:lstStyle>
          <a:p>
            <a:endParaRPr/>
          </a:p>
        </p:txBody>
      </p:sp>
      <p:sp>
        <p:nvSpPr>
          <p:cNvPr id="8" name="Google Shape;8;p1"/>
          <p:cNvSpPr txBox="1">
            <a:spLocks noGrp="1"/>
          </p:cNvSpPr>
          <p:nvPr>
            <p:ph type="dt" idx="10"/>
          </p:nvPr>
        </p:nvSpPr>
        <p:spPr>
          <a:xfrm>
            <a:off x="9309783" y="6253532"/>
            <a:ext cx="1531600" cy="367200"/>
          </a:xfrm>
          <a:prstGeom prst="rect">
            <a:avLst/>
          </a:prstGeom>
          <a:noFill/>
          <a:ln>
            <a:noFill/>
          </a:ln>
        </p:spPr>
        <p:txBody>
          <a:bodyPr spcFirstLastPara="1" wrap="square" lIns="68575" tIns="34275" rIns="68575" bIns="34275" anchor="ctr" anchorCtr="0">
            <a:noAutofit/>
          </a:bodyPr>
          <a:lstStyle>
            <a:lvl1pPr marR="0" lvl="0" algn="r" rtl="0">
              <a:spcBef>
                <a:spcPts val="0"/>
              </a:spcBef>
              <a:spcAft>
                <a:spcPts val="0"/>
              </a:spcAft>
              <a:buSzPts val="1100"/>
              <a:buNone/>
              <a:defRPr sz="1600">
                <a:solidFill>
                  <a:srgbClr val="40403D"/>
                </a:solidFill>
                <a:latin typeface="Quattrocento Sans"/>
                <a:ea typeface="Quattrocento Sans"/>
                <a:cs typeface="Quattrocento Sans"/>
                <a:sym typeface="Quattrocento Sans"/>
              </a:defRPr>
            </a:lvl1pPr>
            <a:lvl2pPr marR="0" lvl="1" algn="l" rtl="0">
              <a:spcBef>
                <a:spcPts val="0"/>
              </a:spcBef>
              <a:spcAft>
                <a:spcPts val="0"/>
              </a:spcAft>
              <a:buSzPts val="1100"/>
              <a:buNone/>
              <a:defRPr sz="1867"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100"/>
              <a:buNone/>
              <a:defRPr sz="1867"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100"/>
              <a:buNone/>
              <a:defRPr sz="1867"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100"/>
              <a:buNone/>
              <a:defRPr sz="1867"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100"/>
              <a:buNone/>
              <a:defRPr sz="1867"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100"/>
              <a:buNone/>
              <a:defRPr sz="1867"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100"/>
              <a:buNone/>
              <a:defRPr sz="1867"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100"/>
              <a:buNone/>
              <a:defRPr sz="1867" b="0" i="0" u="none" strike="noStrike" cap="none">
                <a:solidFill>
                  <a:schemeClr val="dk1"/>
                </a:solidFill>
                <a:latin typeface="Quattrocento Sans"/>
                <a:ea typeface="Quattrocento Sans"/>
                <a:cs typeface="Quattrocento Sans"/>
                <a:sym typeface="Quattrocento Sans"/>
              </a:defRPr>
            </a:lvl9pPr>
          </a:lstStyle>
          <a:p>
            <a:endParaRPr/>
          </a:p>
        </p:txBody>
      </p:sp>
      <p:sp>
        <p:nvSpPr>
          <p:cNvPr id="9" name="Google Shape;9;p1"/>
          <p:cNvSpPr txBox="1">
            <a:spLocks noGrp="1"/>
          </p:cNvSpPr>
          <p:nvPr>
            <p:ph type="sldNum" idx="12"/>
          </p:nvPr>
        </p:nvSpPr>
        <p:spPr>
          <a:xfrm>
            <a:off x="10709328" y="6253532"/>
            <a:ext cx="644400" cy="365200"/>
          </a:xfrm>
          <a:prstGeom prst="rect">
            <a:avLst/>
          </a:prstGeom>
          <a:noFill/>
          <a:ln>
            <a:noFill/>
          </a:ln>
        </p:spPr>
        <p:txBody>
          <a:bodyPr spcFirstLastPara="1" wrap="square" lIns="68575" tIns="34275" rIns="68575" bIns="34275" anchor="ctr" anchorCtr="0">
            <a:noAutofit/>
          </a:bodyPr>
          <a:lstStyle>
            <a:lvl1pPr marL="0" marR="0" lvl="0" indent="0" algn="l" rtl="0">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1pPr>
            <a:lvl2pPr marL="0" marR="0" lvl="1" indent="0" algn="l" rtl="0">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2pPr>
            <a:lvl3pPr marL="0" marR="0" lvl="2" indent="0" algn="l" rtl="0">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3pPr>
            <a:lvl4pPr marL="0" marR="0" lvl="3" indent="0" algn="l" rtl="0">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4pPr>
            <a:lvl5pPr marL="0" marR="0" lvl="4" indent="0" algn="l" rtl="0">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5pPr>
            <a:lvl6pPr marL="0" marR="0" lvl="5" indent="0" algn="l" rtl="0">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6pPr>
            <a:lvl7pPr marL="0" marR="0" lvl="6" indent="0" algn="l" rtl="0">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7pPr>
            <a:lvl8pPr marL="0" marR="0" lvl="7" indent="0" algn="l" rtl="0">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8pPr>
            <a:lvl9pPr marL="0" marR="0" lvl="8" indent="0" algn="l" rtl="0">
              <a:lnSpc>
                <a:spcPct val="100000"/>
              </a:lnSpc>
              <a:spcBef>
                <a:spcPts val="0"/>
              </a:spcBef>
              <a:spcAft>
                <a:spcPts val="0"/>
              </a:spcAft>
              <a:buClr>
                <a:srgbClr val="40403D"/>
              </a:buClr>
              <a:buSzPts val="1200"/>
              <a:buFont typeface="Quattrocento Sans"/>
              <a:buNone/>
              <a:defRPr sz="1600" b="0" i="0" u="none" strike="noStrike" cap="none">
                <a:solidFill>
                  <a:srgbClr val="40403D"/>
                </a:solidFill>
                <a:latin typeface="Quattrocento Sans"/>
                <a:ea typeface="Quattrocento Sans"/>
                <a:cs typeface="Quattrocento Sans"/>
                <a:sym typeface="Quattrocento Sans"/>
              </a:defRPr>
            </a:lvl9pPr>
          </a:lstStyle>
          <a:p>
            <a:fld id="{00000000-1234-1234-1234-123412341234}" type="slidenum">
              <a:rPr lang="en" smtClean="0"/>
              <a:pPr/>
              <a:t>‹#›</a:t>
            </a:fld>
            <a:endParaRPr lang="en"/>
          </a:p>
        </p:txBody>
      </p:sp>
      <p:sp>
        <p:nvSpPr>
          <p:cNvPr id="10" name="Google Shape;10;p1"/>
          <p:cNvSpPr txBox="1">
            <a:spLocks noGrp="1"/>
          </p:cNvSpPr>
          <p:nvPr>
            <p:ph type="ftr" idx="11"/>
          </p:nvPr>
        </p:nvSpPr>
        <p:spPr>
          <a:xfrm>
            <a:off x="3550596" y="6253532"/>
            <a:ext cx="5817600" cy="3652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1600">
                <a:solidFill>
                  <a:srgbClr val="40403D"/>
                </a:solidFill>
                <a:latin typeface="Quattrocento Sans"/>
                <a:ea typeface="Quattrocento Sans"/>
                <a:cs typeface="Quattrocento Sans"/>
                <a:sym typeface="Quattrocento Sans"/>
              </a:defRPr>
            </a:lvl1pPr>
            <a:lvl2pPr marR="0" lvl="1" algn="l" rtl="0">
              <a:spcBef>
                <a:spcPts val="0"/>
              </a:spcBef>
              <a:spcAft>
                <a:spcPts val="0"/>
              </a:spcAft>
              <a:buSzPts val="1100"/>
              <a:buNone/>
              <a:defRPr sz="1867" b="0" i="0" u="none" strike="noStrike" cap="none">
                <a:solidFill>
                  <a:schemeClr val="dk1"/>
                </a:solidFill>
                <a:latin typeface="Quattrocento Sans"/>
                <a:ea typeface="Quattrocento Sans"/>
                <a:cs typeface="Quattrocento Sans"/>
                <a:sym typeface="Quattrocento Sans"/>
              </a:defRPr>
            </a:lvl2pPr>
            <a:lvl3pPr marR="0" lvl="2" algn="l" rtl="0">
              <a:spcBef>
                <a:spcPts val="0"/>
              </a:spcBef>
              <a:spcAft>
                <a:spcPts val="0"/>
              </a:spcAft>
              <a:buSzPts val="1100"/>
              <a:buNone/>
              <a:defRPr sz="1867" b="0" i="0" u="none" strike="noStrike" cap="none">
                <a:solidFill>
                  <a:schemeClr val="dk1"/>
                </a:solidFill>
                <a:latin typeface="Quattrocento Sans"/>
                <a:ea typeface="Quattrocento Sans"/>
                <a:cs typeface="Quattrocento Sans"/>
                <a:sym typeface="Quattrocento Sans"/>
              </a:defRPr>
            </a:lvl3pPr>
            <a:lvl4pPr marR="0" lvl="3" algn="l" rtl="0">
              <a:spcBef>
                <a:spcPts val="0"/>
              </a:spcBef>
              <a:spcAft>
                <a:spcPts val="0"/>
              </a:spcAft>
              <a:buSzPts val="1100"/>
              <a:buNone/>
              <a:defRPr sz="1867" b="0" i="0" u="none" strike="noStrike" cap="none">
                <a:solidFill>
                  <a:schemeClr val="dk1"/>
                </a:solidFill>
                <a:latin typeface="Quattrocento Sans"/>
                <a:ea typeface="Quattrocento Sans"/>
                <a:cs typeface="Quattrocento Sans"/>
                <a:sym typeface="Quattrocento Sans"/>
              </a:defRPr>
            </a:lvl4pPr>
            <a:lvl5pPr marR="0" lvl="4" algn="l" rtl="0">
              <a:spcBef>
                <a:spcPts val="0"/>
              </a:spcBef>
              <a:spcAft>
                <a:spcPts val="0"/>
              </a:spcAft>
              <a:buSzPts val="1100"/>
              <a:buNone/>
              <a:defRPr sz="1867" b="0" i="0" u="none" strike="noStrike" cap="none">
                <a:solidFill>
                  <a:schemeClr val="dk1"/>
                </a:solidFill>
                <a:latin typeface="Quattrocento Sans"/>
                <a:ea typeface="Quattrocento Sans"/>
                <a:cs typeface="Quattrocento Sans"/>
                <a:sym typeface="Quattrocento Sans"/>
              </a:defRPr>
            </a:lvl5pPr>
            <a:lvl6pPr marR="0" lvl="5" algn="l" rtl="0">
              <a:spcBef>
                <a:spcPts val="0"/>
              </a:spcBef>
              <a:spcAft>
                <a:spcPts val="0"/>
              </a:spcAft>
              <a:buSzPts val="1100"/>
              <a:buNone/>
              <a:defRPr sz="1867" b="0" i="0" u="none" strike="noStrike" cap="none">
                <a:solidFill>
                  <a:schemeClr val="dk1"/>
                </a:solidFill>
                <a:latin typeface="Quattrocento Sans"/>
                <a:ea typeface="Quattrocento Sans"/>
                <a:cs typeface="Quattrocento Sans"/>
                <a:sym typeface="Quattrocento Sans"/>
              </a:defRPr>
            </a:lvl6pPr>
            <a:lvl7pPr marR="0" lvl="6" algn="l" rtl="0">
              <a:spcBef>
                <a:spcPts val="0"/>
              </a:spcBef>
              <a:spcAft>
                <a:spcPts val="0"/>
              </a:spcAft>
              <a:buSzPts val="1100"/>
              <a:buNone/>
              <a:defRPr sz="1867" b="0" i="0" u="none" strike="noStrike" cap="none">
                <a:solidFill>
                  <a:schemeClr val="dk1"/>
                </a:solidFill>
                <a:latin typeface="Quattrocento Sans"/>
                <a:ea typeface="Quattrocento Sans"/>
                <a:cs typeface="Quattrocento Sans"/>
                <a:sym typeface="Quattrocento Sans"/>
              </a:defRPr>
            </a:lvl7pPr>
            <a:lvl8pPr marR="0" lvl="7" algn="l" rtl="0">
              <a:spcBef>
                <a:spcPts val="0"/>
              </a:spcBef>
              <a:spcAft>
                <a:spcPts val="0"/>
              </a:spcAft>
              <a:buSzPts val="1100"/>
              <a:buNone/>
              <a:defRPr sz="1867" b="0" i="0" u="none" strike="noStrike" cap="none">
                <a:solidFill>
                  <a:schemeClr val="dk1"/>
                </a:solidFill>
                <a:latin typeface="Quattrocento Sans"/>
                <a:ea typeface="Quattrocento Sans"/>
                <a:cs typeface="Quattrocento Sans"/>
                <a:sym typeface="Quattrocento Sans"/>
              </a:defRPr>
            </a:lvl8pPr>
            <a:lvl9pPr marR="0" lvl="8" algn="l" rtl="0">
              <a:spcBef>
                <a:spcPts val="0"/>
              </a:spcBef>
              <a:spcAft>
                <a:spcPts val="0"/>
              </a:spcAft>
              <a:buSzPts val="1100"/>
              <a:buNone/>
              <a:defRPr sz="1867" b="0" i="0" u="none" strike="noStrike" cap="none">
                <a:solidFill>
                  <a:schemeClr val="dk1"/>
                </a:solidFill>
                <a:latin typeface="Quattrocento Sans"/>
                <a:ea typeface="Quattrocento Sans"/>
                <a:cs typeface="Quattrocento Sans"/>
                <a:sym typeface="Quattrocento Sans"/>
              </a:defRPr>
            </a:lvl9pPr>
          </a:lstStyle>
          <a:p>
            <a:endParaRPr/>
          </a:p>
        </p:txBody>
      </p:sp>
    </p:spTree>
    <p:extLst>
      <p:ext uri="{BB962C8B-B14F-4D97-AF65-F5344CB8AC3E}">
        <p14:creationId xmlns:p14="http://schemas.microsoft.com/office/powerpoint/2010/main" val="2338943995"/>
      </p:ext>
    </p:extLst>
  </p:cSld>
  <p:clrMap bg1="lt1" tx1="dk1" bg2="dk2" tx2="lt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236" r:id="rId14"/>
    <p:sldLayoutId id="2147484237" r:id="rId15"/>
    <p:sldLayoutId id="2147484238" r:id="rId16"/>
    <p:sldLayoutId id="2147484239" r:id="rId17"/>
    <p:sldLayoutId id="2147484240" r:id="rId18"/>
    <p:sldLayoutId id="2147484241" r:id="rId19"/>
    <p:sldLayoutId id="2147484242" r:id="rId20"/>
    <p:sldLayoutId id="2147484243" r:id="rId21"/>
    <p:sldLayoutId id="2147484245" r:id="rId22"/>
    <p:sldLayoutId id="2147484246" r:id="rId23"/>
    <p:sldLayoutId id="2147484247" r:id="rId24"/>
    <p:sldLayoutId id="2147484248" r:id="rId25"/>
    <p:sldLayoutId id="2147484249" r:id="rId26"/>
    <p:sldLayoutId id="2147484250" r:id="rId27"/>
    <p:sldLayoutId id="2147484251" r:id="rId28"/>
    <p:sldLayoutId id="2147484252" r:id="rId29"/>
    <p:sldLayoutId id="2147484253" r:id="rId30"/>
    <p:sldLayoutId id="2147484254" r:id="rId31"/>
    <p:sldLayoutId id="2147484255"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4" y="6253533"/>
            <a:ext cx="1531571" cy="367123"/>
          </a:xfrm>
          <a:prstGeom prst="rect">
            <a:avLst/>
          </a:prstGeom>
        </p:spPr>
        <p:txBody>
          <a:bodyPr vert="horz" lIns="91440" tIns="45720" rIns="91440" bIns="45720" rtlCol="0" anchor="ctr"/>
          <a:lstStyle>
            <a:lvl1pPr algn="r">
              <a:defRPr sz="1600">
                <a:solidFill>
                  <a:srgbClr val="40403D"/>
                </a:solidFill>
              </a:defRPr>
            </a:lvl1pPr>
          </a:lstStyle>
          <a:p>
            <a:pPr algn="ctr" defTabSz="914377">
              <a:defRPr/>
            </a:pPr>
            <a:r>
              <a:rPr lang="en-US"/>
              <a:t>12/04/2020</a:t>
            </a:r>
          </a:p>
        </p:txBody>
      </p:sp>
      <p:sp>
        <p:nvSpPr>
          <p:cNvPr id="11" name="Slide Number Placeholder 4"/>
          <p:cNvSpPr>
            <a:spLocks noGrp="1"/>
          </p:cNvSpPr>
          <p:nvPr>
            <p:ph type="sldNum" sz="quarter" idx="4"/>
          </p:nvPr>
        </p:nvSpPr>
        <p:spPr>
          <a:xfrm>
            <a:off x="10709330"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defTabSz="914377">
              <a:defRPr/>
            </a:pPr>
            <a:fld id="{65248FEF-978F-4B24-93F3-B987601DAD06}" type="slidenum">
              <a:rPr lang="en-US" smtClean="0"/>
              <a:pPr defTabSz="914377">
                <a:defRPr/>
              </a:pPr>
              <a:t>‹#›</a:t>
            </a:fld>
            <a:endParaRPr lang="en-US"/>
          </a:p>
        </p:txBody>
      </p:sp>
      <p:sp>
        <p:nvSpPr>
          <p:cNvPr id="12" name="Footer Placeholder 5"/>
          <p:cNvSpPr>
            <a:spLocks noGrp="1"/>
          </p:cNvSpPr>
          <p:nvPr>
            <p:ph type="ftr" sz="quarter" idx="3"/>
          </p:nvPr>
        </p:nvSpPr>
        <p:spPr>
          <a:xfrm>
            <a:off x="3550597"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defTabSz="914377">
              <a:defRPr/>
            </a:pPr>
            <a:endParaRPr lang="en-US"/>
          </a:p>
        </p:txBody>
      </p:sp>
    </p:spTree>
    <p:extLst>
      <p:ext uri="{BB962C8B-B14F-4D97-AF65-F5344CB8AC3E}">
        <p14:creationId xmlns:p14="http://schemas.microsoft.com/office/powerpoint/2010/main" val="4176261285"/>
      </p:ext>
    </p:extLst>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 id="2147484260" r:id="rId4"/>
    <p:sldLayoutId id="2147484261" r:id="rId5"/>
    <p:sldLayoutId id="2147484262" r:id="rId6"/>
    <p:sldLayoutId id="2147484263" r:id="rId7"/>
    <p:sldLayoutId id="2147484264" r:id="rId8"/>
    <p:sldLayoutId id="2147484265" r:id="rId9"/>
    <p:sldLayoutId id="2147484266" r:id="rId10"/>
    <p:sldLayoutId id="2147484267" r:id="rId11"/>
  </p:sldLayoutIdLst>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76"/>
        <p:cNvGrpSpPr/>
        <p:nvPr/>
      </p:nvGrpSpPr>
      <p:grpSpPr>
        <a:xfrm>
          <a:off x="0" y="0"/>
          <a:ext cx="0" cy="0"/>
          <a:chOff x="0" y="0"/>
          <a:chExt cx="0" cy="0"/>
        </a:xfrm>
      </p:grpSpPr>
      <p:sp>
        <p:nvSpPr>
          <p:cNvPr id="1177" name="Google Shape;1177;p163"/>
          <p:cNvSpPr txBox="1">
            <a:spLocks noGrp="1"/>
          </p:cNvSpPr>
          <p:nvPr>
            <p:ph type="title"/>
          </p:nvPr>
        </p:nvSpPr>
        <p:spPr>
          <a:xfrm>
            <a:off x="838200" y="365126"/>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Quattrocento Sans"/>
              <a:buNone/>
              <a:defRPr sz="4400" b="0" i="0" u="none" strike="noStrike" cap="none">
                <a:solidFill>
                  <a:schemeClr val="dk1"/>
                </a:solidFill>
                <a:latin typeface="Quattrocento Sans"/>
                <a:ea typeface="Quattrocento Sans"/>
                <a:cs typeface="Quattrocento Sans"/>
                <a:sym typeface="Quattrocento Sans"/>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78" name="Google Shape;1178;p16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Quattrocento Sans"/>
                <a:ea typeface="Quattrocento Sans"/>
                <a:cs typeface="Quattrocento Sans"/>
                <a:sym typeface="Quattrocento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Quattrocento Sans"/>
                <a:ea typeface="Quattrocento Sans"/>
                <a:cs typeface="Quattrocento Sans"/>
                <a:sym typeface="Quattrocento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Quattrocento Sans"/>
                <a:ea typeface="Quattrocento Sans"/>
                <a:cs typeface="Quattrocento Sans"/>
                <a:sym typeface="Quattrocento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Quattrocento Sans"/>
                <a:ea typeface="Quattrocento Sans"/>
                <a:cs typeface="Quattrocento Sans"/>
                <a:sym typeface="Quattrocento Sans"/>
              </a:defRPr>
            </a:lvl9pPr>
          </a:lstStyle>
          <a:p>
            <a:endParaRPr/>
          </a:p>
        </p:txBody>
      </p:sp>
    </p:spTree>
    <p:extLst>
      <p:ext uri="{BB962C8B-B14F-4D97-AF65-F5344CB8AC3E}">
        <p14:creationId xmlns:p14="http://schemas.microsoft.com/office/powerpoint/2010/main" val="3277584734"/>
      </p:ext>
    </p:extLst>
  </p:cSld>
  <p:clrMap bg1="lt1" tx1="dk1" bg2="dk2" tx2="lt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 id="2147484282" r:id="rId14"/>
    <p:sldLayoutId id="2147484283" r:id="rId15"/>
    <p:sldLayoutId id="2147484284" r:id="rId16"/>
    <p:sldLayoutId id="2147484285" r:id="rId17"/>
    <p:sldLayoutId id="2147484286" r:id="rId18"/>
    <p:sldLayoutId id="2147484287" r:id="rId19"/>
    <p:sldLayoutId id="2147484288"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72698" y="98908"/>
            <a:ext cx="11246604" cy="615553"/>
          </a:xfrm>
          <a:prstGeom prst="rect">
            <a:avLst/>
          </a:prstGeom>
        </p:spPr>
        <p:txBody>
          <a:bodyPr wrap="square" lIns="0" tIns="0" rIns="0" bIns="0">
            <a:spAutoFit/>
          </a:bodyPr>
          <a:lstStyle>
            <a:lvl1pPr>
              <a:defRPr sz="4000" b="0" i="0">
                <a:solidFill>
                  <a:srgbClr val="40403C"/>
                </a:solidFill>
                <a:latin typeface="Segoe UI"/>
                <a:cs typeface="Segoe UI"/>
              </a:defRPr>
            </a:lvl1pPr>
          </a:lstStyle>
          <a:p>
            <a:endParaRPr/>
          </a:p>
        </p:txBody>
      </p:sp>
      <p:sp>
        <p:nvSpPr>
          <p:cNvPr id="3" name="Holder 3"/>
          <p:cNvSpPr>
            <a:spLocks noGrp="1"/>
          </p:cNvSpPr>
          <p:nvPr>
            <p:ph type="body" idx="1"/>
          </p:nvPr>
        </p:nvSpPr>
        <p:spPr>
          <a:xfrm>
            <a:off x="957930" y="2809518"/>
            <a:ext cx="10276141" cy="384721"/>
          </a:xfrm>
          <a:prstGeom prst="rect">
            <a:avLst/>
          </a:prstGeom>
        </p:spPr>
        <p:txBody>
          <a:bodyPr wrap="square" lIns="0" tIns="0" rIns="0" bIns="0">
            <a:spAutoFit/>
          </a:bodyPr>
          <a:lstStyle>
            <a:lvl1pPr>
              <a:defRPr sz="2500" b="0" i="0">
                <a:solidFill>
                  <a:srgbClr val="40403C"/>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8725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8725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5/20/2025</a:t>
            </a:fld>
            <a:endParaRPr lang="en-US"/>
          </a:p>
        </p:txBody>
      </p:sp>
      <p:sp>
        <p:nvSpPr>
          <p:cNvPr id="6" name="Holder 6"/>
          <p:cNvSpPr>
            <a:spLocks noGrp="1"/>
          </p:cNvSpPr>
          <p:nvPr>
            <p:ph type="sldNum" sz="quarter" idx="7"/>
          </p:nvPr>
        </p:nvSpPr>
        <p:spPr>
          <a:xfrm>
            <a:off x="8778240" y="6377940"/>
            <a:ext cx="2804160" cy="28725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64350103"/>
      </p:ext>
    </p:extLst>
  </p:cSld>
  <p:clrMap bg1="lt1" tx1="dk1" bg2="lt2" tx2="dk2" accent1="accent1" accent2="accent2" accent3="accent3" accent4="accent4" accent5="accent5" accent6="accent6" hlink="hlink" folHlink="folHlink"/>
  <p:sldLayoutIdLst>
    <p:sldLayoutId id="2147484290" r:id="rId1"/>
    <p:sldLayoutId id="2147484291" r:id="rId2"/>
    <p:sldLayoutId id="2147484292" r:id="rId3"/>
    <p:sldLayoutId id="2147484293" r:id="rId4"/>
    <p:sldLayoutId id="2147484294" r:id="rId5"/>
  </p:sldLayoutIdLst>
  <p:txStyles>
    <p:titleStyle>
      <a:lvl1pPr>
        <a:defRPr>
          <a:latin typeface="+mj-lt"/>
          <a:ea typeface="+mj-ea"/>
          <a:cs typeface="+mj-cs"/>
        </a:defRPr>
      </a:lvl1pPr>
    </p:titleStyle>
    <p:body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bodyStyle>
    <p:other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s://partimonkiki2.blogspot.com/2017/05/quelle-surprise-aimeriez-vous-avoir.html" TargetMode="External"/><Relationship Id="rId2" Type="http://schemas.openxmlformats.org/officeDocument/2006/relationships/image" Target="../media/image80.jp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96.xml"/></Relationships>
</file>

<file path=ppt/slides/_rels/slide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notesSlide" Target="../notesSlides/notesSlide2.xml"/><Relationship Id="rId1" Type="http://schemas.openxmlformats.org/officeDocument/2006/relationships/slideLayout" Target="../slideLayouts/slideLayout91.xml"/><Relationship Id="rId6" Type="http://schemas.openxmlformats.org/officeDocument/2006/relationships/image" Target="../media/image47.png"/><Relationship Id="rId5" Type="http://schemas.openxmlformats.org/officeDocument/2006/relationships/hyperlink" Target="mailto:HSBP@k12.wa.us" TargetMode="External"/><Relationship Id="rId4" Type="http://schemas.openxmlformats.org/officeDocument/2006/relationships/image" Target="../media/image46.jpeg"/><Relationship Id="rId9" Type="http://schemas.openxmlformats.org/officeDocument/2006/relationships/image" Target="../media/image50.jpeg"/></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aospi.sharepoint.com/:x:/s/High_School_and_Beyond_Project_Team/EZEitfhwnbBKgziH2zTAazYBMaAfUo7Au_VLjAoyrcAerQ?e=Dnaoru" TargetMode="External"/><Relationship Id="rId1" Type="http://schemas.openxmlformats.org/officeDocument/2006/relationships/slideLayout" Target="../slideLayouts/slideLayout124.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hyperlink" Target="https://app.leg.wa.gov/RCW/default.aspx?cite=28A.230.215" TargetMode="External"/><Relationship Id="rId3" Type="http://schemas.openxmlformats.org/officeDocument/2006/relationships/image" Target="../media/image51.pn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5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jpe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6.xml"/></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126.xml"/><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ubtitle 22"/>
          <p:cNvSpPr>
            <a:spLocks noGrp="1"/>
          </p:cNvSpPr>
          <p:nvPr>
            <p:ph type="subTitle" idx="1"/>
          </p:nvPr>
        </p:nvSpPr>
        <p:spPr>
          <a:xfrm>
            <a:off x="343354" y="824091"/>
            <a:ext cx="11505292" cy="1655762"/>
          </a:xfrm>
        </p:spPr>
        <p:txBody>
          <a:bodyPr vert="horz" lIns="91440" tIns="45720" rIns="91440" bIns="45720" rtlCol="0" anchor="t">
            <a:noAutofit/>
          </a:bodyPr>
          <a:lstStyle/>
          <a:p>
            <a:r>
              <a:rPr lang="en-US" sz="5400" dirty="0">
                <a:solidFill>
                  <a:schemeClr val="bg1"/>
                </a:solidFill>
                <a:cs typeface="Segoe UI"/>
              </a:rPr>
              <a:t>Implementation of the Universal Online Platform for High School &amp; Beyond Plans (HSBP)</a:t>
            </a:r>
          </a:p>
        </p:txBody>
      </p:sp>
      <p:sp>
        <p:nvSpPr>
          <p:cNvPr id="4" name="TextBox 3">
            <a:extLst>
              <a:ext uri="{FF2B5EF4-FFF2-40B4-BE49-F238E27FC236}">
                <a16:creationId xmlns:a16="http://schemas.microsoft.com/office/drawing/2014/main" id="{B03DF5CA-E17A-207F-253F-6497EBBFBFE3}"/>
              </a:ext>
            </a:extLst>
          </p:cNvPr>
          <p:cNvSpPr txBox="1"/>
          <p:nvPr/>
        </p:nvSpPr>
        <p:spPr>
          <a:xfrm>
            <a:off x="1000697" y="4153142"/>
            <a:ext cx="10202237" cy="1508105"/>
          </a:xfrm>
          <a:prstGeom prst="rect">
            <a:avLst/>
          </a:prstGeom>
          <a:noFill/>
        </p:spPr>
        <p:txBody>
          <a:bodyPr wrap="square" lIns="91440" tIns="45720" rIns="91440" bIns="45720" rtlCol="0" anchor="t">
            <a:spAutoFit/>
          </a:bodyPr>
          <a:lstStyle/>
          <a:p>
            <a:pPr algn="ctr"/>
            <a:r>
              <a:rPr lang="en-US" sz="3600" b="1" dirty="0">
                <a:solidFill>
                  <a:schemeClr val="accent5"/>
                </a:solidFill>
                <a:latin typeface="Segoe UI"/>
                <a:cs typeface="Segoe UI"/>
              </a:rPr>
              <a:t>Workforce Education Council</a:t>
            </a:r>
            <a:endParaRPr lang="en-US" b="1" dirty="0">
              <a:solidFill>
                <a:schemeClr val="accent5"/>
              </a:solidFill>
            </a:endParaRPr>
          </a:p>
          <a:p>
            <a:pPr algn="ctr"/>
            <a:endParaRPr lang="en-US" b="1" dirty="0">
              <a:solidFill>
                <a:schemeClr val="accent5"/>
              </a:solidFill>
              <a:latin typeface="Segoe UI"/>
              <a:cs typeface="Segoe UI"/>
            </a:endParaRPr>
          </a:p>
          <a:p>
            <a:pPr algn="ctr"/>
            <a:r>
              <a:rPr lang="en-US" sz="3600" b="1" dirty="0">
                <a:solidFill>
                  <a:schemeClr val="accent1"/>
                </a:solidFill>
                <a:latin typeface="Segoe UI"/>
                <a:cs typeface="Segoe UI"/>
              </a:rPr>
              <a:t>May 9, 2025</a:t>
            </a:r>
            <a:endParaRPr lang="en-US" sz="3600" b="1" dirty="0">
              <a:solidFill>
                <a:schemeClr val="accent1"/>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35099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AF62F9B-5EF2-A618-5C8D-6E1DFE6851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030515" y="4096556"/>
            <a:ext cx="3794841" cy="2603218"/>
          </a:xfrm>
          <a:prstGeom prst="rect">
            <a:avLst/>
          </a:prstGeom>
        </p:spPr>
      </p:pic>
      <p:sp>
        <p:nvSpPr>
          <p:cNvPr id="2" name="object 2"/>
          <p:cNvSpPr txBox="1">
            <a:spLocks noGrp="1"/>
          </p:cNvSpPr>
          <p:nvPr>
            <p:ph type="title"/>
          </p:nvPr>
        </p:nvSpPr>
        <p:spPr>
          <a:xfrm>
            <a:off x="416560" y="313967"/>
            <a:ext cx="11358880" cy="689932"/>
          </a:xfrm>
          <a:prstGeom prst="rect">
            <a:avLst/>
          </a:prstGeom>
        </p:spPr>
        <p:txBody>
          <a:bodyPr vert="horz" wrap="square" lIns="0" tIns="12700" rIns="0" bIns="0" rtlCol="0">
            <a:spAutoFit/>
          </a:bodyPr>
          <a:lstStyle/>
          <a:p>
            <a:pPr marL="12700">
              <a:lnSpc>
                <a:spcPct val="100000"/>
              </a:lnSpc>
              <a:spcBef>
                <a:spcPts val="100"/>
              </a:spcBef>
            </a:pPr>
            <a:r>
              <a:rPr lang="en-US" sz="4400" dirty="0"/>
              <a:t>Data System Alignment</a:t>
            </a:r>
            <a:endParaRPr sz="4800" dirty="0">
              <a:latin typeface="Segoe UI"/>
              <a:cs typeface="Segoe UI"/>
            </a:endParaRPr>
          </a:p>
        </p:txBody>
      </p:sp>
      <p:sp>
        <p:nvSpPr>
          <p:cNvPr id="5" name="object 5">
            <a:extLst>
              <a:ext uri="{C183D7F6-B498-43B3-948B-1728B52AA6E4}">
                <adec:decorative xmlns:adec="http://schemas.microsoft.com/office/drawing/2017/decorative" val="1"/>
              </a:ext>
            </a:extLst>
          </p:cNvPr>
          <p:cNvSpPr/>
          <p:nvPr/>
        </p:nvSpPr>
        <p:spPr>
          <a:xfrm>
            <a:off x="154310" y="1277652"/>
            <a:ext cx="3855682" cy="260756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a:extLst>
              <a:ext uri="{C183D7F6-B498-43B3-948B-1728B52AA6E4}">
                <adec:decorative xmlns:adec="http://schemas.microsoft.com/office/drawing/2017/decorative" val="1"/>
              </a:ext>
            </a:extLst>
          </p:cNvPr>
          <p:cNvSpPr/>
          <p:nvPr/>
        </p:nvSpPr>
        <p:spPr>
          <a:xfrm>
            <a:off x="4009992" y="1277651"/>
            <a:ext cx="3741626" cy="2607563"/>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a:extLst>
              <a:ext uri="{C183D7F6-B498-43B3-948B-1728B52AA6E4}">
                <adec:decorative xmlns:adec="http://schemas.microsoft.com/office/drawing/2017/decorative" val="1"/>
              </a:ext>
            </a:extLst>
          </p:cNvPr>
          <p:cNvSpPr/>
          <p:nvPr/>
        </p:nvSpPr>
        <p:spPr>
          <a:xfrm>
            <a:off x="174833" y="4130197"/>
            <a:ext cx="3855682" cy="2529839"/>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4540723" y="1608406"/>
            <a:ext cx="3105001" cy="982320"/>
          </a:xfrm>
          <a:prstGeom prst="rect">
            <a:avLst/>
          </a:prstGeom>
        </p:spPr>
        <p:txBody>
          <a:bodyPr vert="horz" wrap="square" lIns="0" tIns="12700" rIns="0" bIns="0" rtlCol="0">
            <a:spAutoFit/>
          </a:bodyPr>
          <a:lstStyle/>
          <a:p>
            <a:pPr marL="12700" marR="5080" lvl="0" indent="-1270" algn="ctr" defTabSz="914400" rtl="0" eaLnBrk="1" fontAlgn="auto" latinLnBrk="0" hangingPunct="1">
              <a:lnSpc>
                <a:spcPct val="100000"/>
              </a:lnSpc>
              <a:spcBef>
                <a:spcPts val="100"/>
              </a:spcBef>
              <a:spcAft>
                <a:spcPts val="0"/>
              </a:spcAft>
              <a:buClrTx/>
              <a:buSzTx/>
              <a:buFontTx/>
              <a:buNone/>
              <a:tabLst/>
              <a:defRPr/>
            </a:pPr>
            <a:r>
              <a:rPr kumimoji="0" lang="en-US" sz="2100" b="1" i="0" u="none" strike="noStrike" kern="1200" cap="none" spc="5" normalizeH="0" baseline="0" noProof="0" dirty="0">
                <a:ln>
                  <a:noFill/>
                </a:ln>
                <a:solidFill>
                  <a:srgbClr val="F7F5EB"/>
                </a:solidFill>
                <a:effectLst/>
                <a:uLnTx/>
                <a:uFillTx/>
                <a:latin typeface="Segoe UI"/>
                <a:ea typeface="+mn-ea"/>
                <a:cs typeface="Segoe UI"/>
              </a:rPr>
              <a:t>Event Scheduler feature allows colleges to request visitations</a:t>
            </a:r>
            <a:endParaRPr kumimoji="0" sz="21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11" name="object 11"/>
          <p:cNvSpPr txBox="1"/>
          <p:nvPr/>
        </p:nvSpPr>
        <p:spPr>
          <a:xfrm>
            <a:off x="793596" y="1548842"/>
            <a:ext cx="2910869" cy="1628651"/>
          </a:xfrm>
          <a:prstGeom prst="rect">
            <a:avLst/>
          </a:prstGeom>
        </p:spPr>
        <p:txBody>
          <a:bodyPr vert="horz" wrap="square" lIns="0" tIns="12700" rIns="0" bIns="0" rtlCol="0" anchor="t">
            <a:spAutoFit/>
          </a:bodyPr>
          <a:lstStyle/>
          <a:p>
            <a:pPr marL="12065" marR="5080" lvl="0" indent="1270" algn="ctr" defTabSz="914400" rtl="0" eaLnBrk="1" fontAlgn="auto" latinLnBrk="0" hangingPunct="1">
              <a:lnSpc>
                <a:spcPct val="100000"/>
              </a:lnSpc>
              <a:spcBef>
                <a:spcPts val="100"/>
              </a:spcBef>
              <a:spcAft>
                <a:spcPts val="0"/>
              </a:spcAft>
              <a:buClrTx/>
              <a:buSzTx/>
              <a:buFontTx/>
              <a:buNone/>
              <a:tabLst/>
              <a:defRPr/>
            </a:pPr>
            <a:r>
              <a:rPr kumimoji="0" lang="en-US" sz="2100" b="1" i="0" u="none" strike="noStrike" kern="1200" cap="none" spc="-10" normalizeH="0" baseline="0" noProof="0" dirty="0">
                <a:ln>
                  <a:noFill/>
                </a:ln>
                <a:solidFill>
                  <a:prstClr val="white"/>
                </a:solidFill>
                <a:effectLst/>
                <a:uLnTx/>
                <a:uFillTx/>
                <a:latin typeface="Segoe UI"/>
                <a:ea typeface="+mn-ea"/>
                <a:cs typeface="Segoe UI"/>
              </a:rPr>
              <a:t>OSPI and SchooLinks are mapping some data sets to CEDARS, ensuring alignment of HSBP &amp; OSPI data</a:t>
            </a:r>
            <a:endParaRPr kumimoji="0" sz="2100" b="0" i="1" u="none" strike="noStrike" kern="1200" cap="none" spc="0" normalizeH="0" baseline="0" noProof="0" dirty="0">
              <a:ln>
                <a:noFill/>
              </a:ln>
              <a:solidFill>
                <a:prstClr val="white"/>
              </a:solidFill>
              <a:effectLst/>
              <a:uLnTx/>
              <a:uFillTx/>
              <a:latin typeface="Segoe UI"/>
              <a:ea typeface="+mn-ea"/>
              <a:cs typeface="Segoe UI"/>
            </a:endParaRPr>
          </a:p>
        </p:txBody>
      </p:sp>
      <p:sp>
        <p:nvSpPr>
          <p:cNvPr id="12" name="object 12"/>
          <p:cNvSpPr txBox="1"/>
          <p:nvPr/>
        </p:nvSpPr>
        <p:spPr>
          <a:xfrm>
            <a:off x="555321" y="4233931"/>
            <a:ext cx="3387418" cy="2095445"/>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2100" b="1" i="0" u="none" strike="noStrike" kern="1200" cap="none" spc="-5" normalizeH="0" baseline="0" noProof="0" dirty="0">
                <a:ln>
                  <a:noFill/>
                </a:ln>
                <a:solidFill>
                  <a:srgbClr val="F7F5EB"/>
                </a:solidFill>
                <a:effectLst/>
                <a:uLnTx/>
                <a:uFillTx/>
                <a:latin typeface="Segoe UI"/>
                <a:ea typeface="+mn-ea"/>
                <a:cs typeface="Segoe UI"/>
              </a:rPr>
              <a:t>Future</a:t>
            </a:r>
            <a:r>
              <a:rPr kumimoji="0" lang="en-US" sz="2100" b="1" i="0" u="none" strike="noStrike" kern="1200" cap="none" spc="-5" normalizeH="0" noProof="0" dirty="0">
                <a:ln>
                  <a:noFill/>
                </a:ln>
                <a:solidFill>
                  <a:srgbClr val="F7F5EB"/>
                </a:solidFill>
                <a:effectLst/>
                <a:uLnTx/>
                <a:uFillTx/>
                <a:latin typeface="Segoe UI"/>
                <a:ea typeface="+mn-ea"/>
                <a:cs typeface="Segoe UI"/>
              </a:rPr>
              <a:t> Opportunities:</a:t>
            </a:r>
          </a:p>
          <a:p>
            <a:pPr marL="12700" marR="5080" lvl="0" indent="0" algn="ctr"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5" normalizeH="0" noProof="0" dirty="0">
              <a:ln>
                <a:noFill/>
              </a:ln>
              <a:solidFill>
                <a:srgbClr val="F7F5EB"/>
              </a:solidFill>
              <a:effectLst/>
              <a:uLnTx/>
              <a:uFillTx/>
              <a:latin typeface="Segoe UI"/>
              <a:ea typeface="+mn-ea"/>
              <a:cs typeface="Segoe UI"/>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2100" b="1" i="0" u="none" strike="noStrike" kern="1200" cap="none" spc="-5" normalizeH="0" baseline="0" noProof="0" dirty="0">
                <a:ln>
                  <a:noFill/>
                </a:ln>
                <a:solidFill>
                  <a:srgbClr val="F7F5EB"/>
                </a:solidFill>
                <a:effectLst/>
                <a:uLnTx/>
                <a:uFillTx/>
                <a:latin typeface="Segoe UI"/>
                <a:ea typeface="+mn-ea"/>
                <a:cs typeface="Segoe UI"/>
              </a:rPr>
              <a:t>Electronic transfer of HS</a:t>
            </a:r>
            <a:r>
              <a:rPr kumimoji="0" lang="en-US" sz="2100" b="1" i="0" u="none" strike="noStrike" kern="1200" cap="none" spc="-5" normalizeH="0" noProof="0" dirty="0">
                <a:ln>
                  <a:noFill/>
                </a:ln>
                <a:solidFill>
                  <a:srgbClr val="F7F5EB"/>
                </a:solidFill>
                <a:effectLst/>
                <a:uLnTx/>
                <a:uFillTx/>
                <a:latin typeface="Segoe UI"/>
                <a:ea typeface="+mn-ea"/>
                <a:cs typeface="Segoe UI"/>
              </a:rPr>
              <a:t> transcript </a:t>
            </a:r>
            <a:r>
              <a:rPr lang="en-US" sz="2100" b="1" spc="-5" dirty="0">
                <a:solidFill>
                  <a:srgbClr val="F7F5EB"/>
                </a:solidFill>
                <a:latin typeface="Segoe UI"/>
                <a:cs typeface="Segoe UI"/>
              </a:rPr>
              <a:t>d</a:t>
            </a:r>
            <a:r>
              <a:rPr kumimoji="0" lang="en-US" sz="2100" b="1" i="0" u="none" strike="noStrike" kern="1200" cap="none" spc="-5" normalizeH="0" noProof="0" dirty="0" err="1">
                <a:ln>
                  <a:noFill/>
                </a:ln>
                <a:solidFill>
                  <a:srgbClr val="F7F5EB"/>
                </a:solidFill>
                <a:effectLst/>
                <a:uLnTx/>
                <a:uFillTx/>
                <a:latin typeface="Segoe UI"/>
                <a:ea typeface="+mn-ea"/>
                <a:cs typeface="Segoe UI"/>
              </a:rPr>
              <a:t>ata</a:t>
            </a:r>
            <a:r>
              <a:rPr kumimoji="0" lang="en-US" sz="2100" b="1" i="0" u="none" strike="noStrike" kern="1200" cap="none" spc="-5" normalizeH="0" noProof="0" dirty="0">
                <a:ln>
                  <a:noFill/>
                </a:ln>
                <a:solidFill>
                  <a:srgbClr val="F7F5EB"/>
                </a:solidFill>
                <a:effectLst/>
                <a:uLnTx/>
                <a:uFillTx/>
                <a:latin typeface="Segoe UI"/>
                <a:ea typeface="+mn-ea"/>
                <a:cs typeface="Segoe UI"/>
              </a:rPr>
              <a:t> to colleges</a:t>
            </a:r>
          </a:p>
          <a:p>
            <a:pPr marL="12700" marR="5080" lvl="0" indent="0" algn="ctr" defTabSz="914400" rtl="0" eaLnBrk="1" fontAlgn="auto" latinLnBrk="0" hangingPunct="1">
              <a:lnSpc>
                <a:spcPct val="100000"/>
              </a:lnSpc>
              <a:spcBef>
                <a:spcPts val="100"/>
              </a:spcBef>
              <a:spcAft>
                <a:spcPts val="0"/>
              </a:spcAft>
              <a:buClrTx/>
              <a:buSzTx/>
              <a:buFontTx/>
              <a:buNone/>
              <a:tabLst/>
              <a:defRPr/>
            </a:pPr>
            <a:endParaRPr lang="en-US" sz="1100" b="1" spc="-5" baseline="0" dirty="0">
              <a:solidFill>
                <a:srgbClr val="F7F5EB"/>
              </a:solidFill>
              <a:latin typeface="Segoe UI"/>
              <a:cs typeface="Segoe UI"/>
            </a:endParaRPr>
          </a:p>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2100" b="1" i="0" u="none" strike="noStrike" kern="1200" cap="none" spc="-5" normalizeH="0" noProof="0" dirty="0">
                <a:ln>
                  <a:noFill/>
                </a:ln>
                <a:solidFill>
                  <a:srgbClr val="F7F5EB"/>
                </a:solidFill>
                <a:effectLst/>
                <a:uLnTx/>
                <a:uFillTx/>
                <a:latin typeface="Segoe UI"/>
                <a:ea typeface="+mn-ea"/>
                <a:cs typeface="Segoe UI"/>
              </a:rPr>
              <a:t>Supported data analysis of &amp; visuals for NSC data</a:t>
            </a:r>
            <a:endParaRPr kumimoji="0" sz="2100" b="0" i="0" u="none" strike="noStrike" kern="1200" cap="none" spc="0" normalizeH="0" baseline="0" noProof="0" dirty="0">
              <a:ln>
                <a:noFill/>
              </a:ln>
              <a:solidFill>
                <a:prstClr val="black"/>
              </a:solidFill>
              <a:effectLst/>
              <a:uLnTx/>
              <a:uFillTx/>
              <a:latin typeface="Segoe UI"/>
              <a:ea typeface="+mn-ea"/>
              <a:cs typeface="Segoe UI"/>
            </a:endParaRPr>
          </a:p>
        </p:txBody>
      </p:sp>
      <p:pic>
        <p:nvPicPr>
          <p:cNvPr id="17" name="Picture 16">
            <a:extLst>
              <a:ext uri="{FF2B5EF4-FFF2-40B4-BE49-F238E27FC236}">
                <a16:creationId xmlns:a16="http://schemas.microsoft.com/office/drawing/2014/main" id="{A052460E-3F89-3D87-D678-18E053C4073C}"/>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7845879" y="4090460"/>
            <a:ext cx="3794841" cy="2609314"/>
          </a:xfrm>
          <a:prstGeom prst="rect">
            <a:avLst/>
          </a:prstGeom>
        </p:spPr>
      </p:pic>
      <p:pic>
        <p:nvPicPr>
          <p:cNvPr id="18" name="Picture 17">
            <a:extLst>
              <a:ext uri="{FF2B5EF4-FFF2-40B4-BE49-F238E27FC236}">
                <a16:creationId xmlns:a16="http://schemas.microsoft.com/office/drawing/2014/main" id="{2CD6944C-0E55-E6F8-76D8-A77AE56A7688}"/>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812459" y="1257359"/>
            <a:ext cx="3794841" cy="2530059"/>
          </a:xfrm>
          <a:prstGeom prst="rect">
            <a:avLst/>
          </a:prstGeom>
        </p:spPr>
      </p:pic>
      <p:sp>
        <p:nvSpPr>
          <p:cNvPr id="19" name="TextBox 18">
            <a:extLst>
              <a:ext uri="{FF2B5EF4-FFF2-40B4-BE49-F238E27FC236}">
                <a16:creationId xmlns:a16="http://schemas.microsoft.com/office/drawing/2014/main" id="{D3BD2B16-125A-39D0-F426-2E7AC91F9C83}"/>
              </a:ext>
            </a:extLst>
          </p:cNvPr>
          <p:cNvSpPr txBox="1"/>
          <p:nvPr/>
        </p:nvSpPr>
        <p:spPr>
          <a:xfrm>
            <a:off x="8332815" y="1407068"/>
            <a:ext cx="3065589" cy="2031325"/>
          </a:xfrm>
          <a:prstGeom prst="rect">
            <a:avLst/>
          </a:prstGeom>
          <a:noFill/>
        </p:spPr>
        <p:txBody>
          <a:bodyPr wrap="square"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lang="en-US" sz="2100" b="1" i="0" u="none" strike="noStrike" kern="1200" cap="none" spc="-5" normalizeH="0" baseline="0" noProof="0" dirty="0">
                <a:ln>
                  <a:noFill/>
                </a:ln>
                <a:solidFill>
                  <a:srgbClr val="F7F5EB"/>
                </a:solidFill>
                <a:effectLst/>
                <a:uLnTx/>
                <a:uFillTx/>
                <a:latin typeface="Segoe UI"/>
                <a:ea typeface="+mn-ea"/>
                <a:cs typeface="Segoe UI"/>
              </a:rPr>
              <a:t>Statewide HSBP data dashboard with reporting options for “real time” data sets to support to districts &amp; partners </a:t>
            </a:r>
            <a:endParaRPr kumimoji="0" lang="en-US" sz="2100" b="0" i="0" u="none" strike="noStrike" kern="1200" cap="none" spc="0" normalizeH="0" baseline="0" noProof="0" dirty="0">
              <a:ln>
                <a:noFill/>
              </a:ln>
              <a:solidFill>
                <a:prstClr val="black"/>
              </a:solidFill>
              <a:effectLst/>
              <a:uLnTx/>
              <a:uFillTx/>
              <a:latin typeface="Segoe UI"/>
              <a:ea typeface="+mn-ea"/>
              <a:cs typeface="Segoe UI"/>
            </a:endParaRPr>
          </a:p>
        </p:txBody>
      </p:sp>
      <p:sp>
        <p:nvSpPr>
          <p:cNvPr id="21" name="TextBox 20">
            <a:extLst>
              <a:ext uri="{FF2B5EF4-FFF2-40B4-BE49-F238E27FC236}">
                <a16:creationId xmlns:a16="http://schemas.microsoft.com/office/drawing/2014/main" id="{EF65E7D9-1609-6FC8-5600-4208136A56CA}"/>
              </a:ext>
            </a:extLst>
          </p:cNvPr>
          <p:cNvSpPr txBox="1"/>
          <p:nvPr/>
        </p:nvSpPr>
        <p:spPr>
          <a:xfrm>
            <a:off x="8351817" y="4280097"/>
            <a:ext cx="3127157" cy="193899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Segoe UI"/>
                <a:ea typeface="+mn-ea"/>
                <a:cs typeface="Segoe UI"/>
              </a:rPr>
              <a:t>Platform usage analytics and data reporting to support student/family</a:t>
            </a:r>
            <a:r>
              <a:rPr kumimoji="0" lang="en-US" sz="2000" b="1" i="0" u="none" strike="noStrike" kern="1200" cap="none" spc="0" normalizeH="0" noProof="0" dirty="0">
                <a:ln>
                  <a:noFill/>
                </a:ln>
                <a:solidFill>
                  <a:prstClr val="white"/>
                </a:solidFill>
                <a:effectLst/>
                <a:uLnTx/>
                <a:uFillTx/>
                <a:latin typeface="Segoe UI"/>
                <a:ea typeface="+mn-ea"/>
                <a:cs typeface="Segoe UI"/>
              </a:rPr>
              <a:t> and staff</a:t>
            </a:r>
            <a:r>
              <a:rPr kumimoji="0" lang="en-US" sz="2000" b="1" i="0" u="none" strike="noStrike" kern="1200" cap="none" spc="0" normalizeH="0" baseline="0" noProof="0" dirty="0">
                <a:ln>
                  <a:noFill/>
                </a:ln>
                <a:solidFill>
                  <a:prstClr val="white"/>
                </a:solidFill>
                <a:effectLst/>
                <a:uLnTx/>
                <a:uFillTx/>
                <a:latin typeface="Segoe UI"/>
                <a:ea typeface="+mn-ea"/>
                <a:cs typeface="Segoe UI"/>
              </a:rPr>
              <a:t> use</a:t>
            </a:r>
            <a:r>
              <a:rPr kumimoji="0" lang="en-US" sz="2000" b="1" i="0" u="none" strike="noStrike" kern="1200" cap="none" spc="0" normalizeH="0" noProof="0" dirty="0">
                <a:ln>
                  <a:noFill/>
                </a:ln>
                <a:solidFill>
                  <a:prstClr val="white"/>
                </a:solidFill>
                <a:effectLst/>
                <a:uLnTx/>
                <a:uFillTx/>
                <a:latin typeface="Segoe UI"/>
                <a:ea typeface="+mn-ea"/>
                <a:cs typeface="Segoe UI"/>
              </a:rPr>
              <a:t> </a:t>
            </a:r>
            <a:r>
              <a:rPr kumimoji="0" lang="en-US" sz="2000" b="1" i="0" u="none" strike="noStrike" kern="1200" cap="none" spc="0" normalizeH="0" baseline="0" noProof="0" dirty="0">
                <a:ln>
                  <a:noFill/>
                </a:ln>
                <a:solidFill>
                  <a:prstClr val="white"/>
                </a:solidFill>
                <a:effectLst/>
                <a:uLnTx/>
                <a:uFillTx/>
                <a:latin typeface="Segoe UI"/>
                <a:ea typeface="+mn-ea"/>
                <a:cs typeface="Segoe UI"/>
              </a:rPr>
              <a:t>and inform state-level support for districts and partners</a:t>
            </a:r>
          </a:p>
        </p:txBody>
      </p:sp>
      <p:sp>
        <p:nvSpPr>
          <p:cNvPr id="3" name="Speech Bubble: Rectangle with Corners Rounded 2">
            <a:extLst>
              <a:ext uri="{FF2B5EF4-FFF2-40B4-BE49-F238E27FC236}">
                <a16:creationId xmlns:a16="http://schemas.microsoft.com/office/drawing/2014/main" id="{A1AFB64E-7473-9620-0C18-47735DB0E5A4}"/>
              </a:ext>
            </a:extLst>
          </p:cNvPr>
          <p:cNvSpPr/>
          <p:nvPr/>
        </p:nvSpPr>
        <p:spPr>
          <a:xfrm>
            <a:off x="8930640" y="158226"/>
            <a:ext cx="2710080" cy="746014"/>
          </a:xfrm>
          <a:prstGeom prst="wedgeRoundRectCallout">
            <a:avLst>
              <a:gd name="adj1" fmla="val 30528"/>
              <a:gd name="adj2" fmla="val 12378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What data would you want to see/use?</a:t>
            </a:r>
          </a:p>
        </p:txBody>
      </p:sp>
      <p:sp>
        <p:nvSpPr>
          <p:cNvPr id="4" name="Arrow: Up 3">
            <a:extLst>
              <a:ext uri="{FF2B5EF4-FFF2-40B4-BE49-F238E27FC236}">
                <a16:creationId xmlns:a16="http://schemas.microsoft.com/office/drawing/2014/main" id="{C30010F3-D365-8E56-D675-65EC15314B94}"/>
              </a:ext>
            </a:extLst>
          </p:cNvPr>
          <p:cNvSpPr/>
          <p:nvPr/>
        </p:nvSpPr>
        <p:spPr>
          <a:xfrm rot="2426149">
            <a:off x="7710309" y="3268649"/>
            <a:ext cx="630185" cy="1098490"/>
          </a:xfrm>
          <a:prstGeom prst="upArrow">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88CAF98-6A1A-5CAE-8C3F-6EAC17CFEDA2}"/>
              </a:ext>
            </a:extLst>
          </p:cNvPr>
          <p:cNvSpPr txBox="1"/>
          <p:nvPr/>
        </p:nvSpPr>
        <p:spPr>
          <a:xfrm>
            <a:off x="4346122" y="4233931"/>
            <a:ext cx="3505309" cy="2031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sng"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Some Possible Data Sets</a:t>
            </a:r>
            <a:r>
              <a:rPr kumimoji="0" lang="en-US" sz="21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Saved Careers/Colleges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Graduation Pathway(s)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Dual Credit &amp; IRCs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rPr>
              <a:t>Postsecondary Plans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100" b="1" dirty="0">
                <a:solidFill>
                  <a:prstClr val="white"/>
                </a:solidFill>
                <a:latin typeface="Segoe UI" panose="020B0502040204020203" pitchFamily="34" charset="0"/>
                <a:cs typeface="Segoe UI" panose="020B0502040204020203" pitchFamily="34" charset="0"/>
              </a:rPr>
              <a:t>Planned Courses</a:t>
            </a:r>
            <a:endParaRPr kumimoji="0" lang="en-US" sz="2100" b="1"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21"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D5F85D-F8C8-863D-738C-080C14AD67DC}"/>
              </a:ext>
            </a:extLst>
          </p:cNvPr>
          <p:cNvSpPr>
            <a:spLocks noGrp="1"/>
          </p:cNvSpPr>
          <p:nvPr>
            <p:ph type="sldNum" sz="quarter" idx="4"/>
          </p:nvPr>
        </p:nvSpPr>
        <p:spPr/>
        <p:txBody>
          <a:bodyPr/>
          <a:lstStyle/>
          <a:p>
            <a:fld id="{65248FEF-978F-4B24-93F3-B987601DAD06}" type="slidenum">
              <a:rPr lang="en-US" smtClean="0"/>
              <a:pPr/>
              <a:t>11</a:t>
            </a:fld>
            <a:endParaRPr lang="en-US"/>
          </a:p>
        </p:txBody>
      </p:sp>
      <p:sp>
        <p:nvSpPr>
          <p:cNvPr id="3" name="Title 2">
            <a:extLst>
              <a:ext uri="{FF2B5EF4-FFF2-40B4-BE49-F238E27FC236}">
                <a16:creationId xmlns:a16="http://schemas.microsoft.com/office/drawing/2014/main" id="{70937E23-73AD-C1DA-F0B2-AA417C02045A}"/>
              </a:ext>
            </a:extLst>
          </p:cNvPr>
          <p:cNvSpPr>
            <a:spLocks noGrp="1"/>
          </p:cNvSpPr>
          <p:nvPr>
            <p:ph type="title"/>
          </p:nvPr>
        </p:nvSpPr>
        <p:spPr>
          <a:xfrm>
            <a:off x="594750" y="4584261"/>
            <a:ext cx="10850489" cy="1325563"/>
          </a:xfrm>
        </p:spPr>
        <p:txBody>
          <a:bodyPr>
            <a:normAutofit/>
          </a:bodyPr>
          <a:lstStyle/>
          <a:p>
            <a:pPr algn="ctr"/>
            <a:r>
              <a:rPr lang="en-US" sz="4000" dirty="0"/>
              <a:t>High School &amp; Beyond Planning in SchooLinks</a:t>
            </a:r>
          </a:p>
        </p:txBody>
      </p:sp>
    </p:spTree>
    <p:extLst>
      <p:ext uri="{BB962C8B-B14F-4D97-AF65-F5344CB8AC3E}">
        <p14:creationId xmlns:p14="http://schemas.microsoft.com/office/powerpoint/2010/main" val="4169618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E4F862A-FFE9-185B-5CE3-3C57560BD520}"/>
              </a:ext>
            </a:extLst>
          </p:cNvPr>
          <p:cNvSpPr>
            <a:spLocks noGrp="1"/>
          </p:cNvSpPr>
          <p:nvPr>
            <p:ph type="title"/>
          </p:nvPr>
        </p:nvSpPr>
        <p:spPr>
          <a:xfrm>
            <a:off x="340360" y="365760"/>
            <a:ext cx="10515600" cy="1026426"/>
          </a:xfrm>
        </p:spPr>
        <p:txBody>
          <a:bodyPr/>
          <a:lstStyle/>
          <a:p>
            <a:r>
              <a:rPr lang="en-US" dirty="0"/>
              <a:t>Student Dashboard</a:t>
            </a:r>
          </a:p>
        </p:txBody>
      </p:sp>
      <p:sp>
        <p:nvSpPr>
          <p:cNvPr id="5" name="Slide Number Placeholder 4">
            <a:extLst>
              <a:ext uri="{FF2B5EF4-FFF2-40B4-BE49-F238E27FC236}">
                <a16:creationId xmlns:a16="http://schemas.microsoft.com/office/drawing/2014/main" id="{113E276A-B2D0-F970-B914-FF57C6333108}"/>
              </a:ext>
            </a:extLst>
          </p:cNvPr>
          <p:cNvSpPr>
            <a:spLocks noGrp="1"/>
          </p:cNvSpPr>
          <p:nvPr>
            <p:ph type="sldNum" sz="quarter" idx="4"/>
          </p:nvPr>
        </p:nvSpPr>
        <p:spPr/>
        <p:txBody>
          <a:bodyPr/>
          <a:lstStyle/>
          <a:p>
            <a:fld id="{B6F15528-21DE-4FAA-801E-634DDDAF4B2B}" type="slidenum">
              <a:rPr lang="en-US" smtClean="0"/>
              <a:t>12</a:t>
            </a:fld>
            <a:endParaRPr lang="en-US"/>
          </a:p>
        </p:txBody>
      </p:sp>
      <p:pic>
        <p:nvPicPr>
          <p:cNvPr id="8" name="Picture 7">
            <a:extLst>
              <a:ext uri="{FF2B5EF4-FFF2-40B4-BE49-F238E27FC236}">
                <a16:creationId xmlns:a16="http://schemas.microsoft.com/office/drawing/2014/main" id="{3E015B05-17F4-37BE-DD91-AD00D63B1BDE}"/>
              </a:ext>
            </a:extLst>
          </p:cNvPr>
          <p:cNvPicPr>
            <a:picLocks noChangeAspect="1"/>
          </p:cNvPicPr>
          <p:nvPr/>
        </p:nvPicPr>
        <p:blipFill>
          <a:blip r:embed="rId2"/>
          <a:stretch>
            <a:fillRect/>
          </a:stretch>
        </p:blipFill>
        <p:spPr>
          <a:xfrm>
            <a:off x="213360" y="1564379"/>
            <a:ext cx="11765280" cy="50542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1603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37035-7645-5A2F-F11F-E98B5E27BB7D}"/>
              </a:ext>
            </a:extLst>
          </p:cNvPr>
          <p:cNvSpPr>
            <a:spLocks noGrp="1"/>
          </p:cNvSpPr>
          <p:nvPr>
            <p:ph type="title"/>
          </p:nvPr>
        </p:nvSpPr>
        <p:spPr>
          <a:xfrm>
            <a:off x="271669" y="116648"/>
            <a:ext cx="2590801" cy="1950692"/>
          </a:xfrm>
        </p:spPr>
        <p:txBody>
          <a:bodyPr>
            <a:normAutofit/>
          </a:bodyPr>
          <a:lstStyle/>
          <a:p>
            <a:pPr rtl="0" fontAlgn="base">
              <a:spcAft>
                <a:spcPts val="1000"/>
              </a:spcAft>
            </a:pPr>
            <a:r>
              <a:rPr lang="en-US" dirty="0"/>
              <a:t>Career Search</a:t>
            </a:r>
          </a:p>
        </p:txBody>
      </p:sp>
      <p:pic>
        <p:nvPicPr>
          <p:cNvPr id="3074" name="Picture 2">
            <a:extLst>
              <a:ext uri="{FF2B5EF4-FFF2-40B4-BE49-F238E27FC236}">
                <a16:creationId xmlns:a16="http://schemas.microsoft.com/office/drawing/2014/main" id="{7DB31CC0-726B-9291-94EC-77C9641FBD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2470" y="365126"/>
            <a:ext cx="9103769" cy="59661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55E05E9-4366-B2C4-00F8-2B703234D7E2}"/>
              </a:ext>
            </a:extLst>
          </p:cNvPr>
          <p:cNvSpPr txBox="1"/>
          <p:nvPr/>
        </p:nvSpPr>
        <p:spPr>
          <a:xfrm>
            <a:off x="-2651" y="1964353"/>
            <a:ext cx="2775668" cy="4893647"/>
          </a:xfrm>
          <a:prstGeom prst="rect">
            <a:avLst/>
          </a:prstGeom>
          <a:noFill/>
        </p:spPr>
        <p:txBody>
          <a:bodyPr wrap="square" lIns="91440" tIns="45720" rIns="91440" bIns="45720" anchor="t">
            <a:spAutoFit/>
          </a:bodyPr>
          <a:lstStyle/>
          <a:p>
            <a:pPr marL="342900" indent="-342900">
              <a:buFont typeface="Arial"/>
              <a:buChar char="•"/>
            </a:pPr>
            <a:r>
              <a:rPr lang="en-US" sz="2400" b="0" i="0" u="none" strike="noStrike">
                <a:solidFill>
                  <a:srgbClr val="1E1A12"/>
                </a:solidFill>
                <a:effectLst/>
                <a:latin typeface="Segoe UI"/>
                <a:cs typeface="Segoe UI"/>
              </a:rPr>
              <a:t>Local job posts and volunteer opportunities that industry partners post directly on </a:t>
            </a:r>
            <a:r>
              <a:rPr lang="en-US" sz="2400" b="0" i="0" u="none" strike="noStrike" err="1">
                <a:solidFill>
                  <a:srgbClr val="1E1A12"/>
                </a:solidFill>
                <a:effectLst/>
                <a:latin typeface="Segoe UI"/>
                <a:cs typeface="Segoe UI"/>
              </a:rPr>
              <a:t>SchooLinks</a:t>
            </a:r>
            <a:r>
              <a:rPr lang="en-US" sz="2400" b="0" i="0" u="none" strike="noStrike">
                <a:solidFill>
                  <a:srgbClr val="1E1A12"/>
                </a:solidFill>
                <a:effectLst/>
                <a:latin typeface="Segoe UI"/>
                <a:cs typeface="Segoe UI"/>
              </a:rPr>
              <a:t> </a:t>
            </a:r>
            <a:br>
              <a:rPr lang="en-US" sz="2400" b="0" i="0" u="none" strike="noStrike">
                <a:effectLst/>
                <a:latin typeface="Segoe UI"/>
              </a:rPr>
            </a:br>
            <a:endParaRPr lang="en-US" sz="2400" b="0" i="0" u="none" strike="noStrike">
              <a:solidFill>
                <a:srgbClr val="1E1A12"/>
              </a:solidFill>
              <a:effectLst/>
              <a:latin typeface="Segoe UI"/>
              <a:cs typeface="Segoe UI"/>
            </a:endParaRPr>
          </a:p>
          <a:p>
            <a:pPr marL="285750" indent="-285750">
              <a:buFont typeface="Arial" panose="05000000000000000000" pitchFamily="2" charset="2"/>
              <a:buChar char="•"/>
            </a:pPr>
            <a:r>
              <a:rPr lang="en-US" sz="2400" b="0" i="0" u="none" strike="noStrike">
                <a:solidFill>
                  <a:srgbClr val="1E1A12"/>
                </a:solidFill>
                <a:effectLst/>
                <a:latin typeface="Segoe UI"/>
                <a:cs typeface="Segoe UI"/>
              </a:rPr>
              <a:t>Direct linkage from career profiles to local opportunities</a:t>
            </a:r>
            <a:br>
              <a:rPr lang="en-US" sz="2400" b="0" i="0" u="none" strike="noStrike">
                <a:effectLst/>
                <a:latin typeface="Gupter"/>
              </a:rPr>
            </a:br>
            <a:endParaRPr lang="en-US" sz="2400">
              <a:cs typeface="Segoe UI"/>
            </a:endParaRPr>
          </a:p>
        </p:txBody>
      </p:sp>
    </p:spTree>
    <p:extLst>
      <p:ext uri="{BB962C8B-B14F-4D97-AF65-F5344CB8AC3E}">
        <p14:creationId xmlns:p14="http://schemas.microsoft.com/office/powerpoint/2010/main" val="3459101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F3B0B-AC25-D99A-3472-443093EFC229}"/>
              </a:ext>
            </a:extLst>
          </p:cNvPr>
          <p:cNvSpPr>
            <a:spLocks noGrp="1"/>
          </p:cNvSpPr>
          <p:nvPr>
            <p:ph type="title"/>
          </p:nvPr>
        </p:nvSpPr>
        <p:spPr>
          <a:xfrm>
            <a:off x="419100" y="224829"/>
            <a:ext cx="11254740" cy="1325563"/>
          </a:xfrm>
        </p:spPr>
        <p:txBody>
          <a:bodyPr/>
          <a:lstStyle/>
          <a:p>
            <a:r>
              <a:rPr lang="en-US" dirty="0"/>
              <a:t>Expanding Partnerships: Opportunity Board</a:t>
            </a:r>
          </a:p>
        </p:txBody>
      </p:sp>
      <p:pic>
        <p:nvPicPr>
          <p:cNvPr id="5" name="Picture 4">
            <a:extLst>
              <a:ext uri="{FF2B5EF4-FFF2-40B4-BE49-F238E27FC236}">
                <a16:creationId xmlns:a16="http://schemas.microsoft.com/office/drawing/2014/main" id="{6CD7ACD5-F122-CDC4-0B11-8B9E6295CF3B}"/>
              </a:ext>
            </a:extLst>
          </p:cNvPr>
          <p:cNvPicPr>
            <a:picLocks noChangeAspect="1"/>
          </p:cNvPicPr>
          <p:nvPr/>
        </p:nvPicPr>
        <p:blipFill>
          <a:blip r:embed="rId2"/>
          <a:stretch>
            <a:fillRect/>
          </a:stretch>
        </p:blipFill>
        <p:spPr>
          <a:xfrm>
            <a:off x="419100" y="1473875"/>
            <a:ext cx="11353800" cy="52161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0914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29F35-46B0-71E8-EBD4-0DB2CC4BFD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28211D-0CF7-C64E-698D-F0936B56C221}"/>
              </a:ext>
            </a:extLst>
          </p:cNvPr>
          <p:cNvSpPr>
            <a:spLocks noGrp="1"/>
          </p:cNvSpPr>
          <p:nvPr>
            <p:ph type="title"/>
          </p:nvPr>
        </p:nvSpPr>
        <p:spPr>
          <a:xfrm>
            <a:off x="543560" y="115048"/>
            <a:ext cx="11414760" cy="1325563"/>
          </a:xfrm>
        </p:spPr>
        <p:txBody>
          <a:bodyPr/>
          <a:lstStyle/>
          <a:p>
            <a:r>
              <a:rPr lang="en-US" dirty="0"/>
              <a:t>Expanding Partnerships: Employer Showcase</a:t>
            </a:r>
          </a:p>
        </p:txBody>
      </p:sp>
      <p:pic>
        <p:nvPicPr>
          <p:cNvPr id="4" name="Picture 3">
            <a:extLst>
              <a:ext uri="{FF2B5EF4-FFF2-40B4-BE49-F238E27FC236}">
                <a16:creationId xmlns:a16="http://schemas.microsoft.com/office/drawing/2014/main" id="{E2728AD8-D643-1C26-22FE-C5758316F6E0}"/>
              </a:ext>
            </a:extLst>
          </p:cNvPr>
          <p:cNvPicPr>
            <a:picLocks noChangeAspect="1"/>
          </p:cNvPicPr>
          <p:nvPr/>
        </p:nvPicPr>
        <p:blipFill>
          <a:blip r:embed="rId2"/>
          <a:stretch>
            <a:fillRect/>
          </a:stretch>
        </p:blipFill>
        <p:spPr>
          <a:xfrm>
            <a:off x="425796" y="1239519"/>
            <a:ext cx="11340407" cy="541528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308F2AAA-F141-12E0-D4E5-8EB80BF44D39}"/>
              </a:ext>
            </a:extLst>
          </p:cNvPr>
          <p:cNvPicPr>
            <a:picLocks noChangeAspect="1"/>
          </p:cNvPicPr>
          <p:nvPr/>
        </p:nvPicPr>
        <p:blipFill>
          <a:blip r:embed="rId3"/>
          <a:stretch>
            <a:fillRect/>
          </a:stretch>
        </p:blipFill>
        <p:spPr>
          <a:xfrm>
            <a:off x="137159" y="1239518"/>
            <a:ext cx="11917680" cy="5415281"/>
          </a:xfrm>
          <a:prstGeom prst="rect">
            <a:avLst/>
          </a:prstGeom>
        </p:spPr>
      </p:pic>
    </p:spTree>
    <p:extLst>
      <p:ext uri="{BB962C8B-B14F-4D97-AF65-F5344CB8AC3E}">
        <p14:creationId xmlns:p14="http://schemas.microsoft.com/office/powerpoint/2010/main" val="185781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B65E9-9156-5F2B-8212-D57B12E660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83C73E-260C-D1E1-A594-B204594F3BD3}"/>
              </a:ext>
            </a:extLst>
          </p:cNvPr>
          <p:cNvSpPr>
            <a:spLocks noGrp="1"/>
          </p:cNvSpPr>
          <p:nvPr>
            <p:ph type="title"/>
          </p:nvPr>
        </p:nvSpPr>
        <p:spPr>
          <a:xfrm>
            <a:off x="419100" y="224829"/>
            <a:ext cx="11254740" cy="1325563"/>
          </a:xfrm>
        </p:spPr>
        <p:txBody>
          <a:bodyPr/>
          <a:lstStyle/>
          <a:p>
            <a:r>
              <a:rPr lang="en-US" dirty="0"/>
              <a:t>Expanding Partnerships: VR Tours</a:t>
            </a:r>
          </a:p>
        </p:txBody>
      </p:sp>
      <p:pic>
        <p:nvPicPr>
          <p:cNvPr id="4" name="Picture 3">
            <a:extLst>
              <a:ext uri="{FF2B5EF4-FFF2-40B4-BE49-F238E27FC236}">
                <a16:creationId xmlns:a16="http://schemas.microsoft.com/office/drawing/2014/main" id="{09B48EF1-51B6-FC3C-242A-2B4938846360}"/>
              </a:ext>
            </a:extLst>
          </p:cNvPr>
          <p:cNvPicPr>
            <a:picLocks noChangeAspect="1"/>
          </p:cNvPicPr>
          <p:nvPr/>
        </p:nvPicPr>
        <p:blipFill>
          <a:blip r:embed="rId2"/>
          <a:stretch>
            <a:fillRect/>
          </a:stretch>
        </p:blipFill>
        <p:spPr>
          <a:xfrm>
            <a:off x="259080" y="1442500"/>
            <a:ext cx="11673840" cy="51906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240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1C313C4-6D94-C5CA-224B-D54CCDE11526}"/>
              </a:ext>
            </a:extLst>
          </p:cNvPr>
          <p:cNvSpPr>
            <a:spLocks noGrp="1"/>
          </p:cNvSpPr>
          <p:nvPr>
            <p:ph type="title"/>
          </p:nvPr>
        </p:nvSpPr>
        <p:spPr>
          <a:xfrm>
            <a:off x="646748" y="1206869"/>
            <a:ext cx="3932237" cy="1600200"/>
          </a:xfrm>
        </p:spPr>
        <p:txBody>
          <a:bodyPr>
            <a:normAutofit/>
          </a:bodyPr>
          <a:lstStyle/>
          <a:p>
            <a:pPr algn="ctr"/>
            <a:r>
              <a:rPr lang="en-US" sz="4800" dirty="0"/>
              <a:t>Thank You!</a:t>
            </a:r>
          </a:p>
        </p:txBody>
      </p:sp>
      <p:pic>
        <p:nvPicPr>
          <p:cNvPr id="4" name="Picture 3" descr="A group of smiley faces and a light bulb&#10;&#10;AI-generated content may be incorrect.">
            <a:extLst>
              <a:ext uri="{FF2B5EF4-FFF2-40B4-BE49-F238E27FC236}">
                <a16:creationId xmlns:a16="http://schemas.microsoft.com/office/drawing/2014/main" id="{09DEB15F-39A7-180F-0EA9-FEEA4CC8641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183188" y="1812607"/>
            <a:ext cx="6172200" cy="3223260"/>
          </a:xfrm>
          <a:prstGeom prst="rect">
            <a:avLst/>
          </a:prstGeom>
          <a:noFill/>
        </p:spPr>
      </p:pic>
      <p:sp>
        <p:nvSpPr>
          <p:cNvPr id="11" name="Text Placeholder 3">
            <a:extLst>
              <a:ext uri="{FF2B5EF4-FFF2-40B4-BE49-F238E27FC236}">
                <a16:creationId xmlns:a16="http://schemas.microsoft.com/office/drawing/2014/main" id="{0CFCEDD3-E820-FB4E-F013-7EFDAE988261}"/>
              </a:ext>
            </a:extLst>
          </p:cNvPr>
          <p:cNvSpPr>
            <a:spLocks noGrp="1"/>
          </p:cNvSpPr>
          <p:nvPr>
            <p:ph type="body" sz="half" idx="2"/>
          </p:nvPr>
        </p:nvSpPr>
        <p:spPr>
          <a:xfrm>
            <a:off x="646748" y="2807069"/>
            <a:ext cx="3932237" cy="3811588"/>
          </a:xfrm>
        </p:spPr>
        <p:txBody>
          <a:bodyPr/>
          <a:lstStyle/>
          <a:p>
            <a:endParaRPr lang="en-US" dirty="0"/>
          </a:p>
          <a:p>
            <a:pPr algn="ctr"/>
            <a:r>
              <a:rPr lang="en-US" sz="3600" dirty="0"/>
              <a:t>What Questions, Ideas or Feedback do you have?</a:t>
            </a:r>
          </a:p>
        </p:txBody>
      </p:sp>
      <p:sp>
        <p:nvSpPr>
          <p:cNvPr id="2" name="Slide Number Placeholder 1">
            <a:extLst>
              <a:ext uri="{FF2B5EF4-FFF2-40B4-BE49-F238E27FC236}">
                <a16:creationId xmlns:a16="http://schemas.microsoft.com/office/drawing/2014/main" id="{C76B94AB-8F09-8A21-0D17-CCAD20C0D668}"/>
              </a:ext>
            </a:extLst>
          </p:cNvPr>
          <p:cNvSpPr>
            <a:spLocks noGrp="1"/>
          </p:cNvSpPr>
          <p:nvPr>
            <p:ph type="sldNum" sz="quarter" idx="4"/>
          </p:nvPr>
        </p:nvSpPr>
        <p:spPr>
          <a:xfrm>
            <a:off x="11545252" y="6436094"/>
            <a:ext cx="644471" cy="365125"/>
          </a:xfrm>
        </p:spPr>
        <p:txBody>
          <a:bodyPr anchor="ctr">
            <a:normAutofit/>
          </a:bodyPr>
          <a:lstStyle/>
          <a:p>
            <a:pPr>
              <a:spcAft>
                <a:spcPts val="600"/>
              </a:spcAft>
            </a:pPr>
            <a:fld id="{65248FEF-978F-4B24-93F3-B987601DAD06}" type="slidenum">
              <a:rPr lang="en-US" smtClean="0"/>
              <a:pPr>
                <a:spcAft>
                  <a:spcPts val="600"/>
                </a:spcAft>
              </a:pPr>
              <a:t>17</a:t>
            </a:fld>
            <a:endParaRPr lang="en-US"/>
          </a:p>
        </p:txBody>
      </p:sp>
    </p:spTree>
    <p:extLst>
      <p:ext uri="{BB962C8B-B14F-4D97-AF65-F5344CB8AC3E}">
        <p14:creationId xmlns:p14="http://schemas.microsoft.com/office/powerpoint/2010/main" val="976901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0892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0"/>
          <p:cNvSpPr txBox="1">
            <a:spLocks noGrp="1"/>
          </p:cNvSpPr>
          <p:nvPr>
            <p:ph type="title"/>
          </p:nvPr>
        </p:nvSpPr>
        <p:spPr>
          <a:xfrm>
            <a:off x="838200" y="324659"/>
            <a:ext cx="10515600" cy="1325600"/>
          </a:xfrm>
          <a:prstGeom prst="rect">
            <a:avLst/>
          </a:prstGeom>
        </p:spPr>
        <p:txBody>
          <a:bodyPr spcFirstLastPara="1" wrap="square" lIns="91433" tIns="45700" rIns="91433" bIns="45700" anchor="ctr" anchorCtr="0">
            <a:normAutofit/>
          </a:bodyPr>
          <a:lstStyle/>
          <a:p>
            <a:r>
              <a:rPr lang="en" sz="4267"/>
              <a:t>From Grad Req to Guiding/Advising Process</a:t>
            </a:r>
            <a:endParaRPr sz="4267"/>
          </a:p>
        </p:txBody>
      </p:sp>
      <p:graphicFrame>
        <p:nvGraphicFramePr>
          <p:cNvPr id="245" name="Google Shape;245;p30"/>
          <p:cNvGraphicFramePr/>
          <p:nvPr/>
        </p:nvGraphicFramePr>
        <p:xfrm>
          <a:off x="912519" y="1488468"/>
          <a:ext cx="10366967" cy="4677843"/>
        </p:xfrm>
        <a:graphic>
          <a:graphicData uri="http://schemas.openxmlformats.org/drawingml/2006/table">
            <a:tbl>
              <a:tblPr>
                <a:noFill/>
              </a:tblPr>
              <a:tblGrid>
                <a:gridCol w="4362000">
                  <a:extLst>
                    <a:ext uri="{9D8B030D-6E8A-4147-A177-3AD203B41FA5}">
                      <a16:colId xmlns:a16="http://schemas.microsoft.com/office/drawing/2014/main" val="20000"/>
                    </a:ext>
                  </a:extLst>
                </a:gridCol>
                <a:gridCol w="510467">
                  <a:extLst>
                    <a:ext uri="{9D8B030D-6E8A-4147-A177-3AD203B41FA5}">
                      <a16:colId xmlns:a16="http://schemas.microsoft.com/office/drawing/2014/main" val="20001"/>
                    </a:ext>
                  </a:extLst>
                </a:gridCol>
                <a:gridCol w="5494500">
                  <a:extLst>
                    <a:ext uri="{9D8B030D-6E8A-4147-A177-3AD203B41FA5}">
                      <a16:colId xmlns:a16="http://schemas.microsoft.com/office/drawing/2014/main" val="20002"/>
                    </a:ext>
                  </a:extLst>
                </a:gridCol>
              </a:tblGrid>
              <a:tr h="731480">
                <a:tc>
                  <a:txBody>
                    <a:bodyPr/>
                    <a:lstStyle/>
                    <a:p>
                      <a:pPr marL="0" lvl="0" indent="0" algn="l" rtl="0">
                        <a:spcBef>
                          <a:spcPts val="0"/>
                        </a:spcBef>
                        <a:spcAft>
                          <a:spcPts val="0"/>
                        </a:spcAft>
                        <a:buNone/>
                      </a:pPr>
                      <a:r>
                        <a:rPr lang="en" sz="3200">
                          <a:solidFill>
                            <a:schemeClr val="lt1"/>
                          </a:solidFill>
                        </a:rPr>
                        <a:t>Past Practice</a:t>
                      </a:r>
                      <a:endParaRPr sz="3200">
                        <a:solidFill>
                          <a:schemeClr val="lt1"/>
                        </a:solidFill>
                      </a:endParaRPr>
                    </a:p>
                  </a:txBody>
                  <a:tcPr marL="121900" marR="121900" marT="121900" marB="121900">
                    <a:solidFill>
                      <a:schemeClr val="accent1"/>
                    </a:solidFill>
                  </a:tcPr>
                </a:tc>
                <a:tc>
                  <a:txBody>
                    <a:bodyPr/>
                    <a:lstStyle/>
                    <a:p>
                      <a:pPr marL="0" lvl="0" indent="0" algn="l" rtl="0">
                        <a:spcBef>
                          <a:spcPts val="0"/>
                        </a:spcBef>
                        <a:spcAft>
                          <a:spcPts val="0"/>
                        </a:spcAft>
                        <a:buNone/>
                      </a:pPr>
                      <a:endParaRPr sz="2500"/>
                    </a:p>
                  </a:txBody>
                  <a:tcPr marL="121900" marR="121900" marT="121900" marB="121900"/>
                </a:tc>
                <a:tc>
                  <a:txBody>
                    <a:bodyPr/>
                    <a:lstStyle/>
                    <a:p>
                      <a:pPr marL="0" lvl="0" indent="0" algn="l" rtl="0">
                        <a:spcBef>
                          <a:spcPts val="0"/>
                        </a:spcBef>
                        <a:spcAft>
                          <a:spcPts val="0"/>
                        </a:spcAft>
                        <a:buNone/>
                      </a:pPr>
                      <a:r>
                        <a:rPr lang="en" sz="3200">
                          <a:solidFill>
                            <a:schemeClr val="lt1"/>
                          </a:solidFill>
                        </a:rPr>
                        <a:t>Future Plan</a:t>
                      </a:r>
                      <a:endParaRPr sz="3200">
                        <a:solidFill>
                          <a:schemeClr val="lt1"/>
                        </a:solidFill>
                      </a:endParaRPr>
                    </a:p>
                  </a:txBody>
                  <a:tcPr marL="121900" marR="121900" marT="121900" marB="121900">
                    <a:solidFill>
                      <a:schemeClr val="accent1"/>
                    </a:solidFill>
                  </a:tcPr>
                </a:tc>
                <a:extLst>
                  <a:ext uri="{0D108BD9-81ED-4DB2-BD59-A6C34878D82A}">
                    <a16:rowId xmlns:a16="http://schemas.microsoft.com/office/drawing/2014/main" val="10000"/>
                  </a:ext>
                </a:extLst>
              </a:tr>
              <a:tr h="905724">
                <a:tc>
                  <a:txBody>
                    <a:bodyPr/>
                    <a:lstStyle/>
                    <a:p>
                      <a:pPr marL="0" lvl="0" indent="0" algn="l" rtl="0">
                        <a:lnSpc>
                          <a:spcPct val="90000"/>
                        </a:lnSpc>
                        <a:spcBef>
                          <a:spcPts val="800"/>
                        </a:spcBef>
                        <a:spcAft>
                          <a:spcPts val="0"/>
                        </a:spcAft>
                        <a:buNone/>
                      </a:pPr>
                      <a:r>
                        <a:rPr lang="en" sz="2400">
                          <a:solidFill>
                            <a:schemeClr val="dk1"/>
                          </a:solidFill>
                          <a:latin typeface="Quattrocento Sans"/>
                          <a:ea typeface="Quattrocento Sans"/>
                          <a:cs typeface="Quattrocento Sans"/>
                          <a:sym typeface="Quattrocento Sans"/>
                        </a:rPr>
                        <a:t>District determines delivery model</a:t>
                      </a:r>
                      <a:endParaRPr sz="2400">
                        <a:latin typeface="Quattrocento Sans"/>
                        <a:ea typeface="Quattrocento Sans"/>
                        <a:cs typeface="Quattrocento Sans"/>
                        <a:sym typeface="Quattrocento Sans"/>
                      </a:endParaRPr>
                    </a:p>
                  </a:txBody>
                  <a:tcPr marL="121900" marR="121900" marT="121900" marB="121900"/>
                </a:tc>
                <a:tc>
                  <a:txBody>
                    <a:bodyPr/>
                    <a:lstStyle/>
                    <a:p>
                      <a:pPr marL="0" lvl="0" indent="0" algn="l" rtl="0">
                        <a:spcBef>
                          <a:spcPts val="0"/>
                        </a:spcBef>
                        <a:spcAft>
                          <a:spcPts val="0"/>
                        </a:spcAft>
                        <a:buNone/>
                      </a:pPr>
                      <a:endParaRPr sz="2400">
                        <a:latin typeface="Quattrocento Sans"/>
                        <a:ea typeface="Quattrocento Sans"/>
                        <a:cs typeface="Quattrocento Sans"/>
                        <a:sym typeface="Quattrocento Sans"/>
                      </a:endParaRPr>
                    </a:p>
                  </a:txBody>
                  <a:tcPr marL="121900" marR="121900" marT="121900" marB="121900"/>
                </a:tc>
                <a:tc>
                  <a:txBody>
                    <a:bodyPr/>
                    <a:lstStyle/>
                    <a:p>
                      <a:pPr marL="0" lvl="0" indent="0" algn="l" rtl="0">
                        <a:lnSpc>
                          <a:spcPct val="90000"/>
                        </a:lnSpc>
                        <a:spcBef>
                          <a:spcPts val="800"/>
                        </a:spcBef>
                        <a:spcAft>
                          <a:spcPts val="0"/>
                        </a:spcAft>
                        <a:buClr>
                          <a:schemeClr val="dk1"/>
                        </a:buClr>
                        <a:buSzPts val="1100"/>
                        <a:buFont typeface="Arial"/>
                        <a:buNone/>
                      </a:pPr>
                      <a:r>
                        <a:rPr lang="en" sz="2400">
                          <a:solidFill>
                            <a:schemeClr val="dk1"/>
                          </a:solidFill>
                          <a:latin typeface="Quattrocento Sans"/>
                          <a:ea typeface="Quattrocento Sans"/>
                          <a:cs typeface="Quattrocento Sans"/>
                          <a:sym typeface="Quattrocento Sans"/>
                        </a:rPr>
                        <a:t>District determines delivery model; minimum reqs set for WA</a:t>
                      </a:r>
                      <a:endParaRPr sz="2400">
                        <a:latin typeface="Quattrocento Sans"/>
                        <a:ea typeface="Quattrocento Sans"/>
                        <a:cs typeface="Quattrocento Sans"/>
                        <a:sym typeface="Quattrocento Sans"/>
                      </a:endParaRPr>
                    </a:p>
                  </a:txBody>
                  <a:tcPr marL="121900" marR="121900" marT="121900" marB="121900"/>
                </a:tc>
                <a:extLst>
                  <a:ext uri="{0D108BD9-81ED-4DB2-BD59-A6C34878D82A}">
                    <a16:rowId xmlns:a16="http://schemas.microsoft.com/office/drawing/2014/main" val="10001"/>
                  </a:ext>
                </a:extLst>
              </a:tr>
              <a:tr h="1699559">
                <a:tc>
                  <a:txBody>
                    <a:bodyPr/>
                    <a:lstStyle/>
                    <a:p>
                      <a:pPr marL="0" lvl="0" indent="0" algn="l" rtl="0">
                        <a:lnSpc>
                          <a:spcPct val="90000"/>
                        </a:lnSpc>
                        <a:spcBef>
                          <a:spcPts val="800"/>
                        </a:spcBef>
                        <a:spcAft>
                          <a:spcPts val="0"/>
                        </a:spcAft>
                        <a:buNone/>
                      </a:pPr>
                      <a:r>
                        <a:rPr lang="en" sz="2400">
                          <a:solidFill>
                            <a:schemeClr val="dk1"/>
                          </a:solidFill>
                          <a:latin typeface="Quattrocento Sans"/>
                          <a:ea typeface="Quattrocento Sans"/>
                          <a:cs typeface="Quattrocento Sans"/>
                          <a:sym typeface="Quattrocento Sans"/>
                        </a:rPr>
                        <a:t>District provides online platform</a:t>
                      </a:r>
                      <a:endParaRPr sz="2400">
                        <a:solidFill>
                          <a:schemeClr val="dk1"/>
                        </a:solidFill>
                        <a:latin typeface="Quattrocento Sans"/>
                        <a:ea typeface="Quattrocento Sans"/>
                        <a:cs typeface="Quattrocento Sans"/>
                        <a:sym typeface="Quattrocento Sans"/>
                      </a:endParaRPr>
                    </a:p>
                    <a:p>
                      <a:pPr marL="400050" lvl="0" indent="-285750" algn="l" rtl="0">
                        <a:lnSpc>
                          <a:spcPct val="90000"/>
                        </a:lnSpc>
                        <a:spcBef>
                          <a:spcPts val="800"/>
                        </a:spcBef>
                        <a:spcAft>
                          <a:spcPts val="0"/>
                        </a:spcAft>
                        <a:buClr>
                          <a:schemeClr val="dk1"/>
                        </a:buClr>
                        <a:buSzPts val="1800"/>
                        <a:buFont typeface="Quattrocento Sans"/>
                        <a:buChar char="➢"/>
                      </a:pPr>
                      <a:r>
                        <a:rPr lang="en" sz="2400">
                          <a:solidFill>
                            <a:schemeClr val="dk1"/>
                          </a:solidFill>
                          <a:latin typeface="Quattrocento Sans"/>
                          <a:ea typeface="Quattrocento Sans"/>
                          <a:cs typeface="Quattrocento Sans"/>
                          <a:sym typeface="Quattrocento Sans"/>
                        </a:rPr>
                        <a:t>At least 12 ‘platforms’ in WA that don’t connect </a:t>
                      </a:r>
                      <a:endParaRPr sz="2400">
                        <a:solidFill>
                          <a:schemeClr val="dk1"/>
                        </a:solidFill>
                        <a:latin typeface="Quattrocento Sans"/>
                        <a:ea typeface="Quattrocento Sans"/>
                        <a:cs typeface="Quattrocento Sans"/>
                        <a:sym typeface="Quattrocento Sans"/>
                      </a:endParaRPr>
                    </a:p>
                  </a:txBody>
                  <a:tcPr marL="121900" marR="121900" marT="121900" marB="121900"/>
                </a:tc>
                <a:tc>
                  <a:txBody>
                    <a:bodyPr/>
                    <a:lstStyle/>
                    <a:p>
                      <a:pPr marL="0" lvl="0" indent="0" algn="l" rtl="0">
                        <a:spcBef>
                          <a:spcPts val="0"/>
                        </a:spcBef>
                        <a:spcAft>
                          <a:spcPts val="0"/>
                        </a:spcAft>
                        <a:buNone/>
                      </a:pPr>
                      <a:endParaRPr sz="2400">
                        <a:latin typeface="Quattrocento Sans"/>
                        <a:ea typeface="Quattrocento Sans"/>
                        <a:cs typeface="Quattrocento Sans"/>
                        <a:sym typeface="Quattrocento Sans"/>
                      </a:endParaRPr>
                    </a:p>
                  </a:txBody>
                  <a:tcPr marL="121900" marR="121900" marT="121900" marB="121900"/>
                </a:tc>
                <a:tc>
                  <a:txBody>
                    <a:bodyPr/>
                    <a:lstStyle/>
                    <a:p>
                      <a:pPr marL="0" lvl="0" indent="0" algn="l" rtl="0">
                        <a:lnSpc>
                          <a:spcPct val="90000"/>
                        </a:lnSpc>
                        <a:spcBef>
                          <a:spcPts val="800"/>
                        </a:spcBef>
                        <a:spcAft>
                          <a:spcPts val="0"/>
                        </a:spcAft>
                        <a:buNone/>
                      </a:pPr>
                      <a:r>
                        <a:rPr lang="en" sz="2400">
                          <a:solidFill>
                            <a:schemeClr val="dk1"/>
                          </a:solidFill>
                          <a:latin typeface="Quattrocento Sans"/>
                          <a:ea typeface="Quattrocento Sans"/>
                          <a:cs typeface="Quattrocento Sans"/>
                          <a:sym typeface="Quattrocento Sans"/>
                        </a:rPr>
                        <a:t>State provides online platform</a:t>
                      </a:r>
                      <a:endParaRPr sz="2400">
                        <a:solidFill>
                          <a:schemeClr val="dk1"/>
                        </a:solidFill>
                        <a:latin typeface="Quattrocento Sans"/>
                        <a:ea typeface="Quattrocento Sans"/>
                        <a:cs typeface="Quattrocento Sans"/>
                        <a:sym typeface="Quattrocento Sans"/>
                      </a:endParaRPr>
                    </a:p>
                    <a:p>
                      <a:pPr marL="400050" lvl="0" indent="-285750" algn="l" rtl="0">
                        <a:lnSpc>
                          <a:spcPct val="90000"/>
                        </a:lnSpc>
                        <a:spcBef>
                          <a:spcPts val="800"/>
                        </a:spcBef>
                        <a:spcAft>
                          <a:spcPts val="0"/>
                        </a:spcAft>
                        <a:buClr>
                          <a:schemeClr val="dk1"/>
                        </a:buClr>
                        <a:buSzPts val="1800"/>
                        <a:buFont typeface="Quattrocento Sans"/>
                        <a:buChar char="➢"/>
                      </a:pPr>
                      <a:r>
                        <a:rPr lang="en" sz="2400">
                          <a:solidFill>
                            <a:schemeClr val="dk1"/>
                          </a:solidFill>
                          <a:latin typeface="Quattrocento Sans"/>
                          <a:ea typeface="Quattrocento Sans"/>
                          <a:cs typeface="Quattrocento Sans"/>
                          <a:sym typeface="Quattrocento Sans"/>
                        </a:rPr>
                        <a:t>Connects to CEDARS and other systems for data sharing that supports students’ post-HS plans</a:t>
                      </a:r>
                      <a:endParaRPr sz="2400">
                        <a:latin typeface="Quattrocento Sans"/>
                        <a:ea typeface="Quattrocento Sans"/>
                        <a:cs typeface="Quattrocento Sans"/>
                        <a:sym typeface="Quattrocento Sans"/>
                      </a:endParaRPr>
                    </a:p>
                  </a:txBody>
                  <a:tcPr marL="121900" marR="121900" marT="121900" marB="121900"/>
                </a:tc>
                <a:extLst>
                  <a:ext uri="{0D108BD9-81ED-4DB2-BD59-A6C34878D82A}">
                    <a16:rowId xmlns:a16="http://schemas.microsoft.com/office/drawing/2014/main" val="10002"/>
                  </a:ext>
                </a:extLst>
              </a:tr>
              <a:tr h="1341080">
                <a:tc>
                  <a:txBody>
                    <a:bodyPr/>
                    <a:lstStyle/>
                    <a:p>
                      <a:pPr marL="0" lvl="0" indent="0" algn="l" rtl="0">
                        <a:lnSpc>
                          <a:spcPct val="90000"/>
                        </a:lnSpc>
                        <a:spcBef>
                          <a:spcPts val="800"/>
                        </a:spcBef>
                        <a:spcAft>
                          <a:spcPts val="0"/>
                        </a:spcAft>
                        <a:buNone/>
                      </a:pPr>
                      <a:r>
                        <a:rPr lang="en" sz="2400">
                          <a:solidFill>
                            <a:schemeClr val="dk1"/>
                          </a:solidFill>
                          <a:latin typeface="Quattrocento Sans"/>
                          <a:ea typeface="Quattrocento Sans"/>
                          <a:cs typeface="Quattrocento Sans"/>
                          <a:sym typeface="Quattrocento Sans"/>
                        </a:rPr>
                        <a:t>Focus on completing required HSBP tasks (check box)</a:t>
                      </a:r>
                      <a:endParaRPr sz="2400">
                        <a:latin typeface="Quattrocento Sans"/>
                        <a:ea typeface="Quattrocento Sans"/>
                        <a:cs typeface="Quattrocento Sans"/>
                        <a:sym typeface="Quattrocento Sans"/>
                      </a:endParaRPr>
                    </a:p>
                  </a:txBody>
                  <a:tcPr marL="121900" marR="121900" marT="121900" marB="121900"/>
                </a:tc>
                <a:tc>
                  <a:txBody>
                    <a:bodyPr/>
                    <a:lstStyle/>
                    <a:p>
                      <a:pPr marL="0" lvl="0" indent="0" algn="l" rtl="0">
                        <a:spcBef>
                          <a:spcPts val="0"/>
                        </a:spcBef>
                        <a:spcAft>
                          <a:spcPts val="0"/>
                        </a:spcAft>
                        <a:buNone/>
                      </a:pPr>
                      <a:endParaRPr sz="2400">
                        <a:latin typeface="Quattrocento Sans"/>
                        <a:ea typeface="Quattrocento Sans"/>
                        <a:cs typeface="Quattrocento Sans"/>
                        <a:sym typeface="Quattrocento Sans"/>
                      </a:endParaRPr>
                    </a:p>
                  </a:txBody>
                  <a:tcPr marL="121900" marR="121900" marT="121900" marB="121900"/>
                </a:tc>
                <a:tc>
                  <a:txBody>
                    <a:bodyPr/>
                    <a:lstStyle/>
                    <a:p>
                      <a:pPr marL="0" lvl="0" indent="0" algn="l" rtl="0">
                        <a:spcBef>
                          <a:spcPts val="0"/>
                        </a:spcBef>
                        <a:spcAft>
                          <a:spcPts val="0"/>
                        </a:spcAft>
                        <a:buNone/>
                      </a:pPr>
                      <a:r>
                        <a:rPr lang="en" sz="2400">
                          <a:latin typeface="Quattrocento Sans"/>
                          <a:ea typeface="Quattrocento Sans"/>
                          <a:cs typeface="Quattrocento Sans"/>
                          <a:sym typeface="Quattrocento Sans"/>
                        </a:rPr>
                        <a:t>Focus on providing annual guidance and advising to support students’ learning and decision making</a:t>
                      </a:r>
                      <a:endParaRPr sz="2400">
                        <a:latin typeface="Quattrocento Sans"/>
                        <a:ea typeface="Quattrocento Sans"/>
                        <a:cs typeface="Quattrocento Sans"/>
                        <a:sym typeface="Quattrocento Sans"/>
                      </a:endParaRPr>
                    </a:p>
                  </a:txBody>
                  <a:tcPr marL="121900" marR="121900" marT="121900" marB="121900"/>
                </a:tc>
                <a:extLst>
                  <a:ext uri="{0D108BD9-81ED-4DB2-BD59-A6C34878D82A}">
                    <a16:rowId xmlns:a16="http://schemas.microsoft.com/office/drawing/2014/main" val="10003"/>
                  </a:ext>
                </a:extLst>
              </a:tr>
            </a:tbl>
          </a:graphicData>
        </a:graphic>
      </p:graphicFrame>
      <p:pic>
        <p:nvPicPr>
          <p:cNvPr id="246" name="Google Shape;246;p30"/>
          <p:cNvPicPr preferRelativeResize="0"/>
          <p:nvPr/>
        </p:nvPicPr>
        <p:blipFill>
          <a:blip r:embed="rId3">
            <a:alphaModFix/>
          </a:blip>
          <a:stretch>
            <a:fillRect/>
          </a:stretch>
        </p:blipFill>
        <p:spPr>
          <a:xfrm>
            <a:off x="0" y="0"/>
            <a:ext cx="12192000" cy="6858000"/>
          </a:xfrm>
          <a:prstGeom prst="rect">
            <a:avLst/>
          </a:prstGeom>
          <a:noFill/>
          <a:ln>
            <a:noFill/>
          </a:ln>
        </p:spPr>
      </p:pic>
      <p:sp>
        <p:nvSpPr>
          <p:cNvPr id="2" name="Explosion: 14 Points 1">
            <a:extLst>
              <a:ext uri="{FF2B5EF4-FFF2-40B4-BE49-F238E27FC236}">
                <a16:creationId xmlns:a16="http://schemas.microsoft.com/office/drawing/2014/main" id="{ADBA6C91-DD1B-5DBF-918C-1A6CE0B97C55}"/>
              </a:ext>
            </a:extLst>
          </p:cNvPr>
          <p:cNvSpPr/>
          <p:nvPr/>
        </p:nvSpPr>
        <p:spPr>
          <a:xfrm rot="457640">
            <a:off x="6601030" y="4957223"/>
            <a:ext cx="1403617" cy="824619"/>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3" name="TextBox 2">
            <a:extLst>
              <a:ext uri="{FF2B5EF4-FFF2-40B4-BE49-F238E27FC236}">
                <a16:creationId xmlns:a16="http://schemas.microsoft.com/office/drawing/2014/main" id="{CC612DCF-BB07-7910-1491-BA09323977D4}"/>
              </a:ext>
            </a:extLst>
          </p:cNvPr>
          <p:cNvSpPr txBox="1"/>
          <p:nvPr/>
        </p:nvSpPr>
        <p:spPr>
          <a:xfrm>
            <a:off x="6821304" y="5123311"/>
            <a:ext cx="963067" cy="461665"/>
          </a:xfrm>
          <a:prstGeom prst="rect">
            <a:avLst/>
          </a:prstGeom>
          <a:noFill/>
        </p:spPr>
        <p:txBody>
          <a:bodyPr wrap="square" rtlCol="0">
            <a:spAutoFit/>
          </a:bodyPr>
          <a:lstStyle/>
          <a:p>
            <a:pPr defTabSz="1219170">
              <a:buClr>
                <a:srgbClr val="000000"/>
              </a:buClr>
            </a:pPr>
            <a:r>
              <a:rPr lang="en-US" sz="2400" b="1" kern="0" dirty="0">
                <a:solidFill>
                  <a:srgbClr val="FBC639"/>
                </a:solidFill>
                <a:latin typeface="Arial"/>
                <a:cs typeface="Arial"/>
                <a:sym typeface="Arial"/>
              </a:rPr>
              <a:t>150+</a:t>
            </a:r>
          </a:p>
        </p:txBody>
      </p:sp>
      <p:sp>
        <p:nvSpPr>
          <p:cNvPr id="4" name="TextBox 3">
            <a:extLst>
              <a:ext uri="{FF2B5EF4-FFF2-40B4-BE49-F238E27FC236}">
                <a16:creationId xmlns:a16="http://schemas.microsoft.com/office/drawing/2014/main" id="{23D695FE-F5B3-678C-8E88-B6E7B297E365}"/>
              </a:ext>
            </a:extLst>
          </p:cNvPr>
          <p:cNvSpPr txBox="1"/>
          <p:nvPr/>
        </p:nvSpPr>
        <p:spPr>
          <a:xfrm>
            <a:off x="4108398" y="5000201"/>
            <a:ext cx="998333" cy="338554"/>
          </a:xfrm>
          <a:prstGeom prst="rect">
            <a:avLst/>
          </a:prstGeom>
          <a:noFill/>
        </p:spPr>
        <p:txBody>
          <a:bodyPr wrap="square" rtlCol="0">
            <a:spAutoFit/>
          </a:bodyPr>
          <a:lstStyle/>
          <a:p>
            <a:pPr defTabSz="1219170">
              <a:buClr>
                <a:srgbClr val="000000"/>
              </a:buClr>
            </a:pPr>
            <a:r>
              <a:rPr lang="en-US" sz="1600" kern="0" dirty="0">
                <a:solidFill>
                  <a:srgbClr val="0D5761"/>
                </a:solidFill>
                <a:latin typeface="Arial"/>
                <a:cs typeface="Arial"/>
                <a:sym typeface="Arial"/>
              </a:rPr>
              <a:t>(OSPI)</a:t>
            </a:r>
          </a:p>
        </p:txBody>
      </p:sp>
      <p:sp>
        <p:nvSpPr>
          <p:cNvPr id="5" name="Rectangle 4">
            <a:extLst>
              <a:ext uri="{FF2B5EF4-FFF2-40B4-BE49-F238E27FC236}">
                <a16:creationId xmlns:a16="http://schemas.microsoft.com/office/drawing/2014/main" id="{CEF13337-B47D-402B-BB28-2BFCA382311A}"/>
              </a:ext>
            </a:extLst>
          </p:cNvPr>
          <p:cNvSpPr/>
          <p:nvPr/>
        </p:nvSpPr>
        <p:spPr>
          <a:xfrm>
            <a:off x="0" y="194663"/>
            <a:ext cx="12192000" cy="5839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6" name="object 2">
            <a:extLst>
              <a:ext uri="{FF2B5EF4-FFF2-40B4-BE49-F238E27FC236}">
                <a16:creationId xmlns:a16="http://schemas.microsoft.com/office/drawing/2014/main" id="{4A6AF27C-6ADA-8A19-7796-14AA76BF2EDD}"/>
              </a:ext>
            </a:extLst>
          </p:cNvPr>
          <p:cNvSpPr txBox="1">
            <a:spLocks/>
          </p:cNvSpPr>
          <p:nvPr/>
        </p:nvSpPr>
        <p:spPr>
          <a:xfrm>
            <a:off x="532760" y="168796"/>
            <a:ext cx="11536296" cy="616644"/>
          </a:xfrm>
          <a:prstGeom prst="rect">
            <a:avLst/>
          </a:prstGeom>
          <a:noFill/>
          <a:ln>
            <a:noFill/>
          </a:ln>
        </p:spPr>
        <p:txBody>
          <a:bodyPr spcFirstLastPara="1" vert="horz" wrap="square" lIns="0" tIns="12700" rIns="0" bIns="0" rtlCol="0" anchor="ctr" anchorCtr="0">
            <a:sp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400"/>
              <a:buFont typeface="Quattrocento Sans"/>
              <a:buNone/>
              <a:defRPr sz="3300" b="0" i="0" u="none" strike="noStrike" cap="none">
                <a:solidFill>
                  <a:schemeClr val="dk1"/>
                </a:solidFill>
                <a:latin typeface="Quattrocento Sans"/>
                <a:ea typeface="Quattrocento Sans"/>
                <a:cs typeface="Quattrocento Sans"/>
                <a:sym typeface="Quattrocento Sans"/>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12700" defTabSz="1219170">
              <a:spcBef>
                <a:spcPts val="100"/>
              </a:spcBef>
              <a:buClr>
                <a:srgbClr val="000000"/>
              </a:buClr>
            </a:pPr>
            <a:r>
              <a:rPr lang="en-US" sz="4267" u="sng" kern="0" dirty="0">
                <a:solidFill>
                  <a:srgbClr val="FFFFFF"/>
                </a:solidFill>
              </a:rPr>
              <a:t>Present</a:t>
            </a:r>
            <a:r>
              <a:rPr lang="en-US" sz="4267" kern="0" dirty="0">
                <a:solidFill>
                  <a:srgbClr val="FFFFFF"/>
                </a:solidFill>
              </a:rPr>
              <a:t> HSBP State Support &amp; Major Prep Steps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6"/>
          <p:cNvSpPr txBox="1">
            <a:spLocks noGrp="1"/>
          </p:cNvSpPr>
          <p:nvPr>
            <p:ph type="title"/>
          </p:nvPr>
        </p:nvSpPr>
        <p:spPr>
          <a:xfrm>
            <a:off x="234767" y="346453"/>
            <a:ext cx="9338000" cy="763600"/>
          </a:xfrm>
          <a:prstGeom prst="rect">
            <a:avLst/>
          </a:prstGeom>
        </p:spPr>
        <p:txBody>
          <a:bodyPr spcFirstLastPara="1" vert="horz" wrap="square" lIns="91433" tIns="45700" rIns="91433" bIns="45700" rtlCol="0" anchor="ctr" anchorCtr="0">
            <a:normAutofit/>
          </a:bodyPr>
          <a:lstStyle/>
          <a:p>
            <a:r>
              <a:rPr lang="en-US" sz="4200"/>
              <a:t>HSBP Implementation Support Team</a:t>
            </a:r>
          </a:p>
        </p:txBody>
      </p:sp>
      <p:sp>
        <p:nvSpPr>
          <p:cNvPr id="207" name="Google Shape;207;p26"/>
          <p:cNvSpPr txBox="1">
            <a:spLocks noGrp="1"/>
          </p:cNvSpPr>
          <p:nvPr>
            <p:ph type="body" idx="1"/>
          </p:nvPr>
        </p:nvSpPr>
        <p:spPr>
          <a:xfrm>
            <a:off x="2345167" y="1517302"/>
            <a:ext cx="3528800" cy="1200481"/>
          </a:xfrm>
          <a:prstGeom prst="rect">
            <a:avLst/>
          </a:prstGeom>
        </p:spPr>
        <p:txBody>
          <a:bodyPr spcFirstLastPara="1" vert="horz" wrap="square" lIns="91433" tIns="45700" rIns="91433" bIns="45700" rtlCol="0" anchor="t" anchorCtr="0">
            <a:spAutoFit/>
          </a:bodyPr>
          <a:lstStyle/>
          <a:p>
            <a:pPr marL="0" indent="0">
              <a:lnSpc>
                <a:spcPct val="100000"/>
              </a:lnSpc>
              <a:spcBef>
                <a:spcPts val="0"/>
              </a:spcBef>
              <a:buNone/>
            </a:pPr>
            <a:r>
              <a:rPr lang="en" sz="2667"/>
              <a:t>Kim Reykdal</a:t>
            </a:r>
            <a:endParaRPr sz="2667"/>
          </a:p>
          <a:p>
            <a:pPr marL="0" indent="0">
              <a:lnSpc>
                <a:spcPct val="100000"/>
              </a:lnSpc>
              <a:spcBef>
                <a:spcPts val="0"/>
              </a:spcBef>
              <a:buNone/>
            </a:pPr>
            <a:r>
              <a:rPr lang="en"/>
              <a:t>Director of Graduation </a:t>
            </a:r>
            <a:endParaRPr/>
          </a:p>
          <a:p>
            <a:pPr marL="0" indent="0">
              <a:lnSpc>
                <a:spcPct val="100000"/>
              </a:lnSpc>
              <a:spcBef>
                <a:spcPts val="0"/>
              </a:spcBef>
              <a:buNone/>
            </a:pPr>
            <a:r>
              <a:rPr lang="en"/>
              <a:t>&amp; Pathway Preparation</a:t>
            </a:r>
            <a:endParaRPr/>
          </a:p>
        </p:txBody>
      </p:sp>
      <p:pic>
        <p:nvPicPr>
          <p:cNvPr id="208" name="Google Shape;208;p26" title="Lindsey Maehlum.JPG"/>
          <p:cNvPicPr preferRelativeResize="0"/>
          <p:nvPr/>
        </p:nvPicPr>
        <p:blipFill>
          <a:blip r:embed="rId3">
            <a:alphaModFix/>
          </a:blip>
          <a:stretch>
            <a:fillRect/>
          </a:stretch>
        </p:blipFill>
        <p:spPr>
          <a:xfrm>
            <a:off x="451033" y="3141786"/>
            <a:ext cx="1651000" cy="1612900"/>
          </a:xfrm>
          <a:prstGeom prst="rect">
            <a:avLst/>
          </a:prstGeom>
          <a:noFill/>
          <a:ln>
            <a:noFill/>
          </a:ln>
        </p:spPr>
      </p:pic>
      <p:pic>
        <p:nvPicPr>
          <p:cNvPr id="209" name="Google Shape;209;p26" title="Headshot 11.jpg"/>
          <p:cNvPicPr preferRelativeResize="0"/>
          <p:nvPr/>
        </p:nvPicPr>
        <p:blipFill>
          <a:blip r:embed="rId4">
            <a:alphaModFix/>
          </a:blip>
          <a:stretch>
            <a:fillRect/>
          </a:stretch>
        </p:blipFill>
        <p:spPr>
          <a:xfrm>
            <a:off x="415601" y="1272899"/>
            <a:ext cx="1651003" cy="1651036"/>
          </a:xfrm>
          <a:prstGeom prst="rect">
            <a:avLst/>
          </a:prstGeom>
          <a:noFill/>
          <a:ln>
            <a:noFill/>
          </a:ln>
        </p:spPr>
      </p:pic>
      <p:sp>
        <p:nvSpPr>
          <p:cNvPr id="210" name="Google Shape;210;p26"/>
          <p:cNvSpPr txBox="1">
            <a:spLocks noGrp="1"/>
          </p:cNvSpPr>
          <p:nvPr>
            <p:ph type="body" idx="1"/>
          </p:nvPr>
        </p:nvSpPr>
        <p:spPr>
          <a:xfrm>
            <a:off x="2345167" y="3374019"/>
            <a:ext cx="3096800" cy="1200481"/>
          </a:xfrm>
          <a:prstGeom prst="rect">
            <a:avLst/>
          </a:prstGeom>
        </p:spPr>
        <p:txBody>
          <a:bodyPr spcFirstLastPara="1" vert="horz" wrap="square" lIns="91433" tIns="45700" rIns="91433" bIns="45700" rtlCol="0" anchor="t" anchorCtr="0">
            <a:spAutoFit/>
          </a:bodyPr>
          <a:lstStyle/>
          <a:p>
            <a:pPr marL="0" indent="0">
              <a:lnSpc>
                <a:spcPct val="100000"/>
              </a:lnSpc>
              <a:spcBef>
                <a:spcPts val="0"/>
              </a:spcBef>
              <a:buNone/>
            </a:pPr>
            <a:r>
              <a:rPr lang="en" sz="2667"/>
              <a:t>Lindsey Maehlum</a:t>
            </a:r>
            <a:endParaRPr sz="2667"/>
          </a:p>
          <a:p>
            <a:pPr marL="0" indent="0">
              <a:lnSpc>
                <a:spcPct val="100000"/>
              </a:lnSpc>
              <a:spcBef>
                <a:spcPts val="0"/>
              </a:spcBef>
              <a:buNone/>
            </a:pPr>
            <a:r>
              <a:rPr lang="en"/>
              <a:t>Associate Director of Secondary Initiatives</a:t>
            </a:r>
            <a:endParaRPr/>
          </a:p>
        </p:txBody>
      </p:sp>
      <p:sp>
        <p:nvSpPr>
          <p:cNvPr id="211" name="Google Shape;211;p26"/>
          <p:cNvSpPr txBox="1">
            <a:spLocks noGrp="1"/>
          </p:cNvSpPr>
          <p:nvPr>
            <p:ph type="body" idx="1"/>
          </p:nvPr>
        </p:nvSpPr>
        <p:spPr>
          <a:xfrm>
            <a:off x="2345151" y="5208535"/>
            <a:ext cx="4139600" cy="1200481"/>
          </a:xfrm>
          <a:prstGeom prst="rect">
            <a:avLst/>
          </a:prstGeom>
        </p:spPr>
        <p:txBody>
          <a:bodyPr spcFirstLastPara="1" vert="horz" wrap="square" lIns="91433" tIns="45700" rIns="91433" bIns="45700" rtlCol="0" anchor="t" anchorCtr="0">
            <a:spAutoFit/>
          </a:bodyPr>
          <a:lstStyle/>
          <a:p>
            <a:pPr marL="0" indent="0">
              <a:lnSpc>
                <a:spcPct val="100000"/>
              </a:lnSpc>
              <a:spcBef>
                <a:spcPts val="0"/>
              </a:spcBef>
              <a:buNone/>
            </a:pPr>
            <a:r>
              <a:rPr lang="en" sz="2667"/>
              <a:t>Abby Anaya Bedell</a:t>
            </a:r>
            <a:endParaRPr sz="2667"/>
          </a:p>
          <a:p>
            <a:pPr marL="0" indent="0">
              <a:lnSpc>
                <a:spcPct val="100000"/>
              </a:lnSpc>
              <a:spcBef>
                <a:spcPts val="0"/>
              </a:spcBef>
              <a:buNone/>
            </a:pPr>
            <a:r>
              <a:rPr lang="en" i="1"/>
              <a:t>NEW!</a:t>
            </a:r>
            <a:r>
              <a:rPr lang="en"/>
              <a:t> High School &amp; Beyond Planning Program Supervisor</a:t>
            </a:r>
            <a:endParaRPr/>
          </a:p>
        </p:txBody>
      </p:sp>
      <p:sp>
        <p:nvSpPr>
          <p:cNvPr id="212" name="Google Shape;212;p26"/>
          <p:cNvSpPr txBox="1">
            <a:spLocks noGrp="1"/>
          </p:cNvSpPr>
          <p:nvPr>
            <p:ph type="body" idx="1"/>
          </p:nvPr>
        </p:nvSpPr>
        <p:spPr>
          <a:xfrm>
            <a:off x="8053600" y="1543919"/>
            <a:ext cx="3528800" cy="1200481"/>
          </a:xfrm>
          <a:prstGeom prst="rect">
            <a:avLst/>
          </a:prstGeom>
        </p:spPr>
        <p:txBody>
          <a:bodyPr spcFirstLastPara="1" vert="horz" wrap="square" lIns="91433" tIns="45700" rIns="91433" bIns="45700" rtlCol="0" anchor="t" anchorCtr="0">
            <a:spAutoFit/>
          </a:bodyPr>
          <a:lstStyle/>
          <a:p>
            <a:pPr marL="0" indent="0">
              <a:lnSpc>
                <a:spcPct val="100000"/>
              </a:lnSpc>
              <a:spcBef>
                <a:spcPts val="0"/>
              </a:spcBef>
              <a:buNone/>
            </a:pPr>
            <a:r>
              <a:rPr lang="en" sz="2667"/>
              <a:t>Eric Thornburgh</a:t>
            </a:r>
            <a:endParaRPr sz="2667"/>
          </a:p>
          <a:p>
            <a:pPr marL="0" indent="0">
              <a:lnSpc>
                <a:spcPct val="100000"/>
              </a:lnSpc>
              <a:spcBef>
                <a:spcPts val="0"/>
              </a:spcBef>
              <a:buNone/>
            </a:pPr>
            <a:r>
              <a:rPr lang="en"/>
              <a:t>Director of IT Project Management</a:t>
            </a:r>
            <a:endParaRPr/>
          </a:p>
        </p:txBody>
      </p:sp>
      <p:sp>
        <p:nvSpPr>
          <p:cNvPr id="213" name="Google Shape;213;p26"/>
          <p:cNvSpPr txBox="1">
            <a:spLocks noGrp="1"/>
          </p:cNvSpPr>
          <p:nvPr>
            <p:ph type="body" idx="1"/>
          </p:nvPr>
        </p:nvSpPr>
        <p:spPr>
          <a:xfrm>
            <a:off x="8122967" y="3348019"/>
            <a:ext cx="3528800" cy="1200481"/>
          </a:xfrm>
          <a:prstGeom prst="rect">
            <a:avLst/>
          </a:prstGeom>
        </p:spPr>
        <p:txBody>
          <a:bodyPr spcFirstLastPara="1" vert="horz" wrap="square" lIns="91433" tIns="45700" rIns="91433" bIns="45700" rtlCol="0" anchor="t" anchorCtr="0">
            <a:spAutoFit/>
          </a:bodyPr>
          <a:lstStyle/>
          <a:p>
            <a:pPr marL="0" indent="0">
              <a:lnSpc>
                <a:spcPct val="100000"/>
              </a:lnSpc>
              <a:spcBef>
                <a:spcPts val="0"/>
              </a:spcBef>
              <a:buNone/>
            </a:pPr>
            <a:r>
              <a:rPr lang="en" sz="2667"/>
              <a:t>Jeff Parks</a:t>
            </a:r>
            <a:endParaRPr sz="2667"/>
          </a:p>
          <a:p>
            <a:pPr marL="0" indent="0">
              <a:lnSpc>
                <a:spcPct val="100000"/>
              </a:lnSpc>
              <a:spcBef>
                <a:spcPts val="0"/>
              </a:spcBef>
              <a:buNone/>
            </a:pPr>
            <a:r>
              <a:rPr lang="en"/>
              <a:t>Business Analyst and IT Project Management</a:t>
            </a:r>
            <a:endParaRPr/>
          </a:p>
        </p:txBody>
      </p:sp>
      <p:sp>
        <p:nvSpPr>
          <p:cNvPr id="214" name="Google Shape;214;p26"/>
          <p:cNvSpPr txBox="1"/>
          <p:nvPr/>
        </p:nvSpPr>
        <p:spPr>
          <a:xfrm>
            <a:off x="6985800" y="5269233"/>
            <a:ext cx="4327200" cy="1200400"/>
          </a:xfrm>
          <a:prstGeom prst="rect">
            <a:avLst/>
          </a:prstGeom>
          <a:solidFill>
            <a:schemeClr val="accent1"/>
          </a:solidFill>
          <a:ln w="38100" cap="flat" cmpd="sng">
            <a:solidFill>
              <a:schemeClr val="accent2"/>
            </a:solidFill>
            <a:prstDash val="solid"/>
            <a:round/>
            <a:headEnd type="none" w="sm" len="sm"/>
            <a:tailEnd type="none" w="sm" len="sm"/>
          </a:ln>
        </p:spPr>
        <p:txBody>
          <a:bodyPr spcFirstLastPara="1" wrap="square" lIns="121900" tIns="121900" rIns="121900" bIns="121900" anchor="t" anchorCtr="0">
            <a:noAutofit/>
          </a:bodyPr>
          <a:lstStyle/>
          <a:p>
            <a:pPr defTabSz="914377"/>
            <a:r>
              <a:rPr lang="en" sz="3067">
                <a:solidFill>
                  <a:prstClr val="white"/>
                </a:solidFill>
                <a:latin typeface="Quattrocento Sans"/>
                <a:ea typeface="Quattrocento Sans"/>
                <a:cs typeface="Quattrocento Sans"/>
                <a:sym typeface="Quattrocento Sans"/>
              </a:rPr>
              <a:t>Reach the OSPI team at </a:t>
            </a:r>
            <a:endParaRPr sz="3067">
              <a:solidFill>
                <a:prstClr val="white"/>
              </a:solidFill>
              <a:latin typeface="Quattrocento Sans"/>
              <a:ea typeface="Quattrocento Sans"/>
              <a:cs typeface="Quattrocento Sans"/>
              <a:sym typeface="Quattrocento Sans"/>
            </a:endParaRPr>
          </a:p>
          <a:p>
            <a:pPr defTabSz="914377"/>
            <a:r>
              <a:rPr lang="en" sz="3067">
                <a:solidFill>
                  <a:prstClr val="white"/>
                </a:solidFill>
                <a:uFill>
                  <a:noFill/>
                </a:uFill>
                <a:latin typeface="Quattrocento Sans"/>
                <a:ea typeface="Quattrocento Sans"/>
                <a:cs typeface="Quattrocento Sans"/>
                <a:sym typeface="Quattrocento Sans"/>
                <a:hlinkClick r:id="rId5">
                  <a:extLst>
                    <a:ext uri="{A12FA001-AC4F-418D-AE19-62706E023703}">
                      <ahyp:hlinkClr xmlns:ahyp="http://schemas.microsoft.com/office/drawing/2018/hyperlinkcolor" val="tx"/>
                    </a:ext>
                  </a:extLst>
                </a:hlinkClick>
              </a:rPr>
              <a:t>HSBP@k12.wa.us</a:t>
            </a:r>
            <a:r>
              <a:rPr lang="en" sz="3067">
                <a:solidFill>
                  <a:prstClr val="black"/>
                </a:solidFill>
                <a:latin typeface="Quattrocento Sans"/>
                <a:ea typeface="Quattrocento Sans"/>
                <a:cs typeface="Quattrocento Sans"/>
                <a:sym typeface="Quattrocento Sans"/>
              </a:rPr>
              <a:t> </a:t>
            </a:r>
            <a:endParaRPr sz="3067">
              <a:solidFill>
                <a:prstClr val="black"/>
              </a:solidFill>
              <a:latin typeface="Quattrocento Sans"/>
              <a:ea typeface="Quattrocento Sans"/>
              <a:cs typeface="Quattrocento Sans"/>
              <a:sym typeface="Quattrocento Sans"/>
            </a:endParaRPr>
          </a:p>
        </p:txBody>
      </p:sp>
      <p:pic>
        <p:nvPicPr>
          <p:cNvPr id="215" name="Google Shape;215;p26" title="OSPI Logo_no white.png"/>
          <p:cNvPicPr preferRelativeResize="0"/>
          <p:nvPr/>
        </p:nvPicPr>
        <p:blipFill>
          <a:blip r:embed="rId6">
            <a:alphaModFix/>
          </a:blip>
          <a:stretch>
            <a:fillRect/>
          </a:stretch>
        </p:blipFill>
        <p:spPr>
          <a:xfrm>
            <a:off x="9272955" y="246301"/>
            <a:ext cx="2684280" cy="480531"/>
          </a:xfrm>
          <a:prstGeom prst="rect">
            <a:avLst/>
          </a:prstGeom>
          <a:noFill/>
          <a:ln>
            <a:noFill/>
          </a:ln>
        </p:spPr>
      </p:pic>
      <p:pic>
        <p:nvPicPr>
          <p:cNvPr id="216" name="Google Shape;216;p26"/>
          <p:cNvPicPr preferRelativeResize="0"/>
          <p:nvPr/>
        </p:nvPicPr>
        <p:blipFill>
          <a:blip r:embed="rId7">
            <a:alphaModFix/>
          </a:blip>
          <a:stretch>
            <a:fillRect/>
          </a:stretch>
        </p:blipFill>
        <p:spPr>
          <a:xfrm>
            <a:off x="6199632" y="3081136"/>
            <a:ext cx="1651000" cy="1784033"/>
          </a:xfrm>
          <a:prstGeom prst="rect">
            <a:avLst/>
          </a:prstGeom>
          <a:noFill/>
          <a:ln>
            <a:noFill/>
          </a:ln>
        </p:spPr>
      </p:pic>
      <p:pic>
        <p:nvPicPr>
          <p:cNvPr id="217" name="Google Shape;217;p26"/>
          <p:cNvPicPr preferRelativeResize="0"/>
          <p:nvPr/>
        </p:nvPicPr>
        <p:blipFill>
          <a:blip r:embed="rId8">
            <a:alphaModFix/>
          </a:blip>
          <a:stretch>
            <a:fillRect/>
          </a:stretch>
        </p:blipFill>
        <p:spPr>
          <a:xfrm>
            <a:off x="6233352" y="1303883"/>
            <a:ext cx="1583581" cy="1612900"/>
          </a:xfrm>
          <a:prstGeom prst="rect">
            <a:avLst/>
          </a:prstGeom>
          <a:noFill/>
          <a:ln>
            <a:noFill/>
          </a:ln>
        </p:spPr>
      </p:pic>
      <p:pic>
        <p:nvPicPr>
          <p:cNvPr id="218" name="Google Shape;218;p26" title="Abby.JPG"/>
          <p:cNvPicPr preferRelativeResize="0"/>
          <p:nvPr/>
        </p:nvPicPr>
        <p:blipFill>
          <a:blip r:embed="rId9">
            <a:alphaModFix/>
          </a:blip>
          <a:stretch>
            <a:fillRect/>
          </a:stretch>
        </p:blipFill>
        <p:spPr>
          <a:xfrm>
            <a:off x="451033" y="4972571"/>
            <a:ext cx="1651000" cy="167236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7F02-F11C-834E-53FD-61A8EF18BA7F}"/>
              </a:ext>
            </a:extLst>
          </p:cNvPr>
          <p:cNvSpPr>
            <a:spLocks noGrp="1"/>
          </p:cNvSpPr>
          <p:nvPr>
            <p:ph type="title"/>
          </p:nvPr>
        </p:nvSpPr>
        <p:spPr>
          <a:xfrm>
            <a:off x="565665" y="480724"/>
            <a:ext cx="11472563" cy="725746"/>
          </a:xfrm>
        </p:spPr>
        <p:txBody>
          <a:bodyPr/>
          <a:lstStyle/>
          <a:p>
            <a:r>
              <a:rPr lang="en-US" sz="5333" dirty="0"/>
              <a:t>Making the Statewide Transition</a:t>
            </a:r>
          </a:p>
        </p:txBody>
      </p:sp>
      <p:sp>
        <p:nvSpPr>
          <p:cNvPr id="3" name="Rectangle 1">
            <a:extLst>
              <a:ext uri="{FF2B5EF4-FFF2-40B4-BE49-F238E27FC236}">
                <a16:creationId xmlns:a16="http://schemas.microsoft.com/office/drawing/2014/main" id="{F33145DE-4048-BBCB-FDB4-FD7BDAF859DD}"/>
              </a:ext>
            </a:extLst>
          </p:cNvPr>
          <p:cNvSpPr>
            <a:spLocks noChangeArrowheads="1"/>
          </p:cNvSpPr>
          <p:nvPr/>
        </p:nvSpPr>
        <p:spPr bwMode="auto">
          <a:xfrm>
            <a:off x="3251199" y="6265736"/>
            <a:ext cx="906162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defTabSz="1219170" eaLnBrk="0" fontAlgn="base" hangingPunct="0">
              <a:spcBef>
                <a:spcPct val="0"/>
              </a:spcBef>
              <a:spcAft>
                <a:spcPct val="0"/>
              </a:spcAft>
            </a:pPr>
            <a:r>
              <a:rPr lang="en-US" altLang="en-US" sz="2400" kern="0" dirty="0">
                <a:solidFill>
                  <a:srgbClr val="000000"/>
                </a:solidFill>
                <a:latin typeface="Arial" panose="020B0604020202020204" pitchFamily="34" charset="0"/>
                <a:cs typeface="Arial"/>
                <a:sym typeface="Arial"/>
                <a:hlinkClick r:id="rId2"/>
              </a:rPr>
              <a:t>2024-25 - Fall 25 - Fall 26 Cohorts</a:t>
            </a:r>
            <a:endParaRPr lang="en-US" altLang="en-US" sz="2400" kern="0" dirty="0">
              <a:solidFill>
                <a:srgbClr val="000000"/>
              </a:solidFill>
              <a:latin typeface="Arial" panose="020B0604020202020204" pitchFamily="34" charset="0"/>
              <a:cs typeface="Arial"/>
              <a:sym typeface="Arial"/>
            </a:endParaRPr>
          </a:p>
        </p:txBody>
      </p:sp>
      <p:pic>
        <p:nvPicPr>
          <p:cNvPr id="7" name="Picture 6">
            <a:extLst>
              <a:ext uri="{FF2B5EF4-FFF2-40B4-BE49-F238E27FC236}">
                <a16:creationId xmlns:a16="http://schemas.microsoft.com/office/drawing/2014/main" id="{23D6EFA1-5807-9841-D015-DB09D78F304F}"/>
              </a:ext>
            </a:extLst>
          </p:cNvPr>
          <p:cNvPicPr>
            <a:picLocks noChangeAspect="1"/>
          </p:cNvPicPr>
          <p:nvPr/>
        </p:nvPicPr>
        <p:blipFill>
          <a:blip r:embed="rId3"/>
          <a:stretch>
            <a:fillRect/>
          </a:stretch>
        </p:blipFill>
        <p:spPr>
          <a:xfrm>
            <a:off x="757880" y="1284022"/>
            <a:ext cx="10522465" cy="4792620"/>
          </a:xfrm>
          <a:prstGeom prst="rect">
            <a:avLst/>
          </a:prstGeom>
        </p:spPr>
      </p:pic>
      <p:sp>
        <p:nvSpPr>
          <p:cNvPr id="4" name="Slide Number Placeholder 3">
            <a:extLst>
              <a:ext uri="{FF2B5EF4-FFF2-40B4-BE49-F238E27FC236}">
                <a16:creationId xmlns:a16="http://schemas.microsoft.com/office/drawing/2014/main" id="{71588FDF-F733-8A89-984D-D29EF8D2E6D0}"/>
              </a:ext>
            </a:extLst>
          </p:cNvPr>
          <p:cNvSpPr txBox="1">
            <a:spLocks/>
          </p:cNvSpPr>
          <p:nvPr/>
        </p:nvSpPr>
        <p:spPr>
          <a:xfrm>
            <a:off x="11486146" y="6479429"/>
            <a:ext cx="644471"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fld id="{65248FEF-978F-4B24-93F3-B987601DAD06}" type="slidenum">
              <a:rPr lang="en-US" smtClean="0">
                <a:latin typeface="Segoe UI"/>
                <a:cs typeface="Arial"/>
                <a:sym typeface="Arial"/>
              </a:rPr>
              <a:pPr defTabSz="914377">
                <a:defRPr/>
              </a:pPr>
              <a:t>20</a:t>
            </a:fld>
            <a:endParaRPr lang="en-US" dirty="0">
              <a:latin typeface="Segoe UI"/>
              <a:cs typeface="Arial"/>
              <a:sym typeface="Arial"/>
            </a:endParaRPr>
          </a:p>
        </p:txBody>
      </p:sp>
    </p:spTree>
    <p:extLst>
      <p:ext uri="{BB962C8B-B14F-4D97-AF65-F5344CB8AC3E}">
        <p14:creationId xmlns:p14="http://schemas.microsoft.com/office/powerpoint/2010/main" val="1654816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22E3D7-857B-C7B3-060E-C79466DF5855}"/>
              </a:ext>
            </a:extLst>
          </p:cNvPr>
          <p:cNvSpPr>
            <a:spLocks noGrp="1"/>
          </p:cNvSpPr>
          <p:nvPr>
            <p:ph type="sldNum" sz="quarter" idx="4"/>
          </p:nvPr>
        </p:nvSpPr>
        <p:spPr>
          <a:xfrm>
            <a:off x="11547530" y="6387488"/>
            <a:ext cx="644471" cy="365125"/>
          </a:xfrm>
        </p:spPr>
        <p:txBody>
          <a:bodyPr/>
          <a:lstStyle/>
          <a:p>
            <a:pPr defTabSz="914377">
              <a:defRPr/>
            </a:pPr>
            <a:fld id="{65248FEF-978F-4B24-93F3-B987601DAD06}" type="slidenum">
              <a:rPr lang="en-US">
                <a:latin typeface="Segoe UI"/>
                <a:cs typeface="Arial"/>
                <a:sym typeface="Arial"/>
              </a:rPr>
              <a:pPr defTabSz="914377">
                <a:defRPr/>
              </a:pPr>
              <a:t>3</a:t>
            </a:fld>
            <a:endParaRPr lang="en-US">
              <a:latin typeface="Segoe UI"/>
              <a:cs typeface="Arial"/>
              <a:sym typeface="Arial"/>
            </a:endParaRPr>
          </a:p>
        </p:txBody>
      </p:sp>
      <p:graphicFrame>
        <p:nvGraphicFramePr>
          <p:cNvPr id="4" name="Diagram 3">
            <a:extLst>
              <a:ext uri="{FF2B5EF4-FFF2-40B4-BE49-F238E27FC236}">
                <a16:creationId xmlns:a16="http://schemas.microsoft.com/office/drawing/2014/main" id="{8A041BAE-E17C-031E-38E2-F8031DF13786}"/>
              </a:ext>
            </a:extLst>
          </p:cNvPr>
          <p:cNvGraphicFramePr/>
          <p:nvPr>
            <p:extLst>
              <p:ext uri="{D42A27DB-BD31-4B8C-83A1-F6EECF244321}">
                <p14:modId xmlns:p14="http://schemas.microsoft.com/office/powerpoint/2010/main" val="2130195766"/>
              </p:ext>
            </p:extLst>
          </p:nvPr>
        </p:nvGraphicFramePr>
        <p:xfrm>
          <a:off x="568960" y="1359429"/>
          <a:ext cx="11430000" cy="50280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7D7C73CF-5686-FF59-7E37-575CFDBB6978}"/>
              </a:ext>
            </a:extLst>
          </p:cNvPr>
          <p:cNvSpPr txBox="1"/>
          <p:nvPr/>
        </p:nvSpPr>
        <p:spPr>
          <a:xfrm>
            <a:off x="568961" y="335280"/>
            <a:ext cx="5926433" cy="769441"/>
          </a:xfrm>
          <a:prstGeom prst="rect">
            <a:avLst/>
          </a:prstGeom>
          <a:noFill/>
        </p:spPr>
        <p:txBody>
          <a:bodyPr wrap="square" rtlCol="0">
            <a:spAutoFit/>
          </a:bodyPr>
          <a:lstStyle/>
          <a:p>
            <a:pPr defTabSz="914377">
              <a:defRPr/>
            </a:pPr>
            <a:r>
              <a:rPr lang="en-US" sz="4400">
                <a:solidFill>
                  <a:prstClr val="black"/>
                </a:solidFill>
                <a:latin typeface="Segoe UI"/>
                <a:cs typeface="Arial"/>
                <a:sym typeface="Arial"/>
              </a:rPr>
              <a:t>Today’s Objectives</a:t>
            </a:r>
          </a:p>
        </p:txBody>
      </p:sp>
    </p:spTree>
    <p:extLst>
      <p:ext uri="{BB962C8B-B14F-4D97-AF65-F5344CB8AC3E}">
        <p14:creationId xmlns:p14="http://schemas.microsoft.com/office/powerpoint/2010/main" val="259922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467215" y="424549"/>
            <a:ext cx="10907048" cy="690574"/>
          </a:xfrm>
          <a:prstGeom prst="rect">
            <a:avLst/>
          </a:prstGeom>
        </p:spPr>
        <p:txBody>
          <a:bodyPr vert="horz" wrap="square" lIns="0" tIns="13335" rIns="0" bIns="0" rtlCol="0">
            <a:spAutoFit/>
          </a:bodyPr>
          <a:lstStyle/>
          <a:p>
            <a:pPr marL="12700">
              <a:spcBef>
                <a:spcPts val="105"/>
              </a:spcBef>
            </a:pPr>
            <a:r>
              <a:rPr sz="4400" spc="-5" dirty="0">
                <a:solidFill>
                  <a:srgbClr val="000000"/>
                </a:solidFill>
              </a:rPr>
              <a:t>Graduation</a:t>
            </a:r>
            <a:r>
              <a:rPr sz="4400" spc="-111" dirty="0">
                <a:solidFill>
                  <a:srgbClr val="000000"/>
                </a:solidFill>
              </a:rPr>
              <a:t> </a:t>
            </a:r>
            <a:r>
              <a:rPr sz="4400" spc="-15" dirty="0">
                <a:solidFill>
                  <a:srgbClr val="000000"/>
                </a:solidFill>
              </a:rPr>
              <a:t>Requirement</a:t>
            </a:r>
            <a:r>
              <a:rPr lang="en-US" sz="4400" spc="-15" dirty="0">
                <a:solidFill>
                  <a:srgbClr val="000000"/>
                </a:solidFill>
              </a:rPr>
              <a:t> Policy</a:t>
            </a:r>
            <a:endParaRPr sz="4400" dirty="0"/>
          </a:p>
        </p:txBody>
      </p:sp>
      <p:sp>
        <p:nvSpPr>
          <p:cNvPr id="17" name="object 17"/>
          <p:cNvSpPr/>
          <p:nvPr/>
        </p:nvSpPr>
        <p:spPr>
          <a:xfrm>
            <a:off x="1894332" y="2135124"/>
            <a:ext cx="725805" cy="725805"/>
          </a:xfrm>
          <a:custGeom>
            <a:avLst/>
            <a:gdLst/>
            <a:ahLst/>
            <a:cxnLst/>
            <a:rect l="l" t="t" r="r" b="b"/>
            <a:pathLst>
              <a:path w="725805" h="725805">
                <a:moveTo>
                  <a:pt x="0" y="0"/>
                </a:moveTo>
                <a:lnTo>
                  <a:pt x="725424" y="0"/>
                </a:lnTo>
                <a:lnTo>
                  <a:pt x="725424" y="725424"/>
                </a:lnTo>
                <a:lnTo>
                  <a:pt x="0" y="725424"/>
                </a:lnTo>
                <a:lnTo>
                  <a:pt x="0" y="0"/>
                </a:lnTo>
                <a:close/>
              </a:path>
            </a:pathLst>
          </a:custGeom>
          <a:ln w="12700">
            <a:solidFill>
              <a:srgbClr val="FFFFFF"/>
            </a:solidFill>
          </a:ln>
        </p:spPr>
        <p:txBody>
          <a:bodyPr wrap="square" lIns="0" tIns="0" rIns="0" bIns="0" rtlCol="0"/>
          <a:lstStyle/>
          <a:p>
            <a:pPr defTabSz="914377">
              <a:defRPr/>
            </a:pPr>
            <a:endParaRPr>
              <a:solidFill>
                <a:prstClr val="black"/>
              </a:solidFill>
              <a:latin typeface="Calibri"/>
              <a:cs typeface="Arial"/>
              <a:sym typeface="Arial"/>
            </a:endParaRPr>
          </a:p>
        </p:txBody>
      </p:sp>
      <p:sp>
        <p:nvSpPr>
          <p:cNvPr id="18" name="object 18"/>
          <p:cNvSpPr txBox="1"/>
          <p:nvPr/>
        </p:nvSpPr>
        <p:spPr>
          <a:xfrm>
            <a:off x="1305057" y="3526942"/>
            <a:ext cx="1502665" cy="295722"/>
          </a:xfrm>
          <a:prstGeom prst="rect">
            <a:avLst/>
          </a:prstGeom>
        </p:spPr>
        <p:txBody>
          <a:bodyPr vert="horz" wrap="square" lIns="0" tIns="12700" rIns="0" bIns="0" rtlCol="0">
            <a:spAutoFit/>
          </a:bodyPr>
          <a:lstStyle/>
          <a:p>
            <a:pPr marL="12700" marR="5080" indent="409564" algn="ctr" defTabSz="914377">
              <a:lnSpc>
                <a:spcPct val="110600"/>
              </a:lnSpc>
              <a:spcBef>
                <a:spcPts val="100"/>
              </a:spcBef>
              <a:defRPr/>
            </a:pPr>
            <a:r>
              <a:rPr lang="en-US" b="1" spc="-5" dirty="0">
                <a:solidFill>
                  <a:prstClr val="black"/>
                </a:solidFill>
                <a:latin typeface="Segoe UI"/>
                <a:cs typeface="Segoe UI"/>
                <a:sym typeface="Arial"/>
              </a:rPr>
              <a:t>HSBP </a:t>
            </a:r>
          </a:p>
        </p:txBody>
      </p:sp>
      <p:sp>
        <p:nvSpPr>
          <p:cNvPr id="19" name="object 19"/>
          <p:cNvSpPr/>
          <p:nvPr/>
        </p:nvSpPr>
        <p:spPr>
          <a:xfrm>
            <a:off x="4059935" y="1865376"/>
            <a:ext cx="1263651" cy="1264920"/>
          </a:xfrm>
          <a:custGeom>
            <a:avLst/>
            <a:gdLst/>
            <a:ahLst/>
            <a:cxnLst/>
            <a:rect l="l" t="t" r="r" b="b"/>
            <a:pathLst>
              <a:path w="1263650" h="1264920">
                <a:moveTo>
                  <a:pt x="631698" y="0"/>
                </a:moveTo>
                <a:lnTo>
                  <a:pt x="584553" y="1734"/>
                </a:lnTo>
                <a:lnTo>
                  <a:pt x="538349" y="6857"/>
                </a:lnTo>
                <a:lnTo>
                  <a:pt x="493208" y="15245"/>
                </a:lnTo>
                <a:lnTo>
                  <a:pt x="449253" y="26777"/>
                </a:lnTo>
                <a:lnTo>
                  <a:pt x="406606" y="41330"/>
                </a:lnTo>
                <a:lnTo>
                  <a:pt x="365388" y="58781"/>
                </a:lnTo>
                <a:lnTo>
                  <a:pt x="325721" y="79010"/>
                </a:lnTo>
                <a:lnTo>
                  <a:pt x="287729" y="101892"/>
                </a:lnTo>
                <a:lnTo>
                  <a:pt x="251533" y="127306"/>
                </a:lnTo>
                <a:lnTo>
                  <a:pt x="217255" y="155130"/>
                </a:lnTo>
                <a:lnTo>
                  <a:pt x="185018" y="185242"/>
                </a:lnTo>
                <a:lnTo>
                  <a:pt x="154943" y="217518"/>
                </a:lnTo>
                <a:lnTo>
                  <a:pt x="127152" y="251837"/>
                </a:lnTo>
                <a:lnTo>
                  <a:pt x="101769" y="288077"/>
                </a:lnTo>
                <a:lnTo>
                  <a:pt x="78914" y="326115"/>
                </a:lnTo>
                <a:lnTo>
                  <a:pt x="58710" y="365829"/>
                </a:lnTo>
                <a:lnTo>
                  <a:pt x="41280" y="407097"/>
                </a:lnTo>
                <a:lnTo>
                  <a:pt x="26745" y="449796"/>
                </a:lnTo>
                <a:lnTo>
                  <a:pt x="15227" y="493804"/>
                </a:lnTo>
                <a:lnTo>
                  <a:pt x="6849" y="538999"/>
                </a:lnTo>
                <a:lnTo>
                  <a:pt x="1732" y="585258"/>
                </a:lnTo>
                <a:lnTo>
                  <a:pt x="0" y="632460"/>
                </a:lnTo>
                <a:lnTo>
                  <a:pt x="1732" y="679661"/>
                </a:lnTo>
                <a:lnTo>
                  <a:pt x="6849" y="725920"/>
                </a:lnTo>
                <a:lnTo>
                  <a:pt x="15227" y="771115"/>
                </a:lnTo>
                <a:lnTo>
                  <a:pt x="26745" y="815123"/>
                </a:lnTo>
                <a:lnTo>
                  <a:pt x="41280" y="857822"/>
                </a:lnTo>
                <a:lnTo>
                  <a:pt x="58710" y="899090"/>
                </a:lnTo>
                <a:lnTo>
                  <a:pt x="78914" y="938804"/>
                </a:lnTo>
                <a:lnTo>
                  <a:pt x="101769" y="976842"/>
                </a:lnTo>
                <a:lnTo>
                  <a:pt x="127152" y="1013082"/>
                </a:lnTo>
                <a:lnTo>
                  <a:pt x="154943" y="1047401"/>
                </a:lnTo>
                <a:lnTo>
                  <a:pt x="185018" y="1079677"/>
                </a:lnTo>
                <a:lnTo>
                  <a:pt x="217255" y="1109789"/>
                </a:lnTo>
                <a:lnTo>
                  <a:pt x="251533" y="1137613"/>
                </a:lnTo>
                <a:lnTo>
                  <a:pt x="287729" y="1163027"/>
                </a:lnTo>
                <a:lnTo>
                  <a:pt x="325721" y="1185909"/>
                </a:lnTo>
                <a:lnTo>
                  <a:pt x="365388" y="1206138"/>
                </a:lnTo>
                <a:lnTo>
                  <a:pt x="406606" y="1223589"/>
                </a:lnTo>
                <a:lnTo>
                  <a:pt x="449253" y="1238142"/>
                </a:lnTo>
                <a:lnTo>
                  <a:pt x="493208" y="1249674"/>
                </a:lnTo>
                <a:lnTo>
                  <a:pt x="538349" y="1258062"/>
                </a:lnTo>
                <a:lnTo>
                  <a:pt x="584553" y="1263185"/>
                </a:lnTo>
                <a:lnTo>
                  <a:pt x="631698" y="1264920"/>
                </a:lnTo>
                <a:lnTo>
                  <a:pt x="678842" y="1263185"/>
                </a:lnTo>
                <a:lnTo>
                  <a:pt x="725046" y="1258062"/>
                </a:lnTo>
                <a:lnTo>
                  <a:pt x="770187" y="1249674"/>
                </a:lnTo>
                <a:lnTo>
                  <a:pt x="814142" y="1238142"/>
                </a:lnTo>
                <a:lnTo>
                  <a:pt x="856789" y="1223589"/>
                </a:lnTo>
                <a:lnTo>
                  <a:pt x="898007" y="1206138"/>
                </a:lnTo>
                <a:lnTo>
                  <a:pt x="937674" y="1185909"/>
                </a:lnTo>
                <a:lnTo>
                  <a:pt x="975666" y="1163027"/>
                </a:lnTo>
                <a:lnTo>
                  <a:pt x="1011862" y="1137613"/>
                </a:lnTo>
                <a:lnTo>
                  <a:pt x="1046140" y="1109789"/>
                </a:lnTo>
                <a:lnTo>
                  <a:pt x="1078377" y="1079677"/>
                </a:lnTo>
                <a:lnTo>
                  <a:pt x="1108452" y="1047401"/>
                </a:lnTo>
                <a:lnTo>
                  <a:pt x="1136243" y="1013082"/>
                </a:lnTo>
                <a:lnTo>
                  <a:pt x="1161626" y="976842"/>
                </a:lnTo>
                <a:lnTo>
                  <a:pt x="1184481" y="938804"/>
                </a:lnTo>
                <a:lnTo>
                  <a:pt x="1204685" y="899090"/>
                </a:lnTo>
                <a:lnTo>
                  <a:pt x="1222115" y="857822"/>
                </a:lnTo>
                <a:lnTo>
                  <a:pt x="1236650" y="815123"/>
                </a:lnTo>
                <a:lnTo>
                  <a:pt x="1248168" y="771115"/>
                </a:lnTo>
                <a:lnTo>
                  <a:pt x="1256546" y="725920"/>
                </a:lnTo>
                <a:lnTo>
                  <a:pt x="1261663" y="679661"/>
                </a:lnTo>
                <a:lnTo>
                  <a:pt x="1263396" y="632460"/>
                </a:lnTo>
                <a:lnTo>
                  <a:pt x="1261663" y="585258"/>
                </a:lnTo>
                <a:lnTo>
                  <a:pt x="1256546" y="538999"/>
                </a:lnTo>
                <a:lnTo>
                  <a:pt x="1248168" y="493804"/>
                </a:lnTo>
                <a:lnTo>
                  <a:pt x="1236650" y="449796"/>
                </a:lnTo>
                <a:lnTo>
                  <a:pt x="1222115" y="407097"/>
                </a:lnTo>
                <a:lnTo>
                  <a:pt x="1204685" y="365829"/>
                </a:lnTo>
                <a:lnTo>
                  <a:pt x="1184481" y="326115"/>
                </a:lnTo>
                <a:lnTo>
                  <a:pt x="1161626" y="288077"/>
                </a:lnTo>
                <a:lnTo>
                  <a:pt x="1136243" y="251837"/>
                </a:lnTo>
                <a:lnTo>
                  <a:pt x="1108452" y="217518"/>
                </a:lnTo>
                <a:lnTo>
                  <a:pt x="1078377" y="185242"/>
                </a:lnTo>
                <a:lnTo>
                  <a:pt x="1046140" y="155130"/>
                </a:lnTo>
                <a:lnTo>
                  <a:pt x="1011862" y="127306"/>
                </a:lnTo>
                <a:lnTo>
                  <a:pt x="975666" y="101892"/>
                </a:lnTo>
                <a:lnTo>
                  <a:pt x="937674" y="79010"/>
                </a:lnTo>
                <a:lnTo>
                  <a:pt x="898007" y="58781"/>
                </a:lnTo>
                <a:lnTo>
                  <a:pt x="856789" y="41330"/>
                </a:lnTo>
                <a:lnTo>
                  <a:pt x="814142" y="26777"/>
                </a:lnTo>
                <a:lnTo>
                  <a:pt x="770187" y="15245"/>
                </a:lnTo>
                <a:lnTo>
                  <a:pt x="725046" y="6857"/>
                </a:lnTo>
                <a:lnTo>
                  <a:pt x="678842" y="1734"/>
                </a:lnTo>
                <a:lnTo>
                  <a:pt x="631698" y="0"/>
                </a:lnTo>
                <a:close/>
              </a:path>
            </a:pathLst>
          </a:custGeom>
          <a:solidFill>
            <a:srgbClr val="FFC000"/>
          </a:solidFill>
          <a:ln>
            <a:solidFill>
              <a:srgbClr val="FFFFFF"/>
            </a:solidFill>
          </a:ln>
        </p:spPr>
        <p:txBody>
          <a:bodyPr wrap="square" lIns="0" tIns="0" rIns="0" bIns="0" rtlCol="0"/>
          <a:lstStyle/>
          <a:p>
            <a:pPr defTabSz="914377">
              <a:defRPr/>
            </a:pPr>
            <a:endParaRPr>
              <a:solidFill>
                <a:prstClr val="black"/>
              </a:solidFill>
              <a:latin typeface="Calibri"/>
              <a:cs typeface="Arial"/>
              <a:sym typeface="Arial"/>
            </a:endParaRPr>
          </a:p>
        </p:txBody>
      </p:sp>
      <p:sp>
        <p:nvSpPr>
          <p:cNvPr id="22" name="object 22"/>
          <p:cNvSpPr txBox="1"/>
          <p:nvPr/>
        </p:nvSpPr>
        <p:spPr>
          <a:xfrm>
            <a:off x="3910813" y="3448425"/>
            <a:ext cx="1561465" cy="690445"/>
          </a:xfrm>
          <a:prstGeom prst="rect">
            <a:avLst/>
          </a:prstGeom>
        </p:spPr>
        <p:txBody>
          <a:bodyPr vert="horz" wrap="square" lIns="0" tIns="12700" rIns="0" bIns="0" rtlCol="0">
            <a:spAutoFit/>
          </a:bodyPr>
          <a:lstStyle/>
          <a:p>
            <a:pPr marL="59689" marR="5080" indent="-47624" defTabSz="914377">
              <a:lnSpc>
                <a:spcPct val="129400"/>
              </a:lnSpc>
              <a:spcBef>
                <a:spcPts val="100"/>
              </a:spcBef>
              <a:defRPr/>
            </a:pPr>
            <a:r>
              <a:rPr b="1" spc="5">
                <a:solidFill>
                  <a:prstClr val="black"/>
                </a:solidFill>
                <a:latin typeface="Segoe UI"/>
                <a:cs typeface="Segoe UI"/>
                <a:sym typeface="Arial"/>
              </a:rPr>
              <a:t>IN</a:t>
            </a:r>
            <a:r>
              <a:rPr b="1" spc="-5">
                <a:solidFill>
                  <a:prstClr val="black"/>
                </a:solidFill>
                <a:latin typeface="Segoe UI"/>
                <a:cs typeface="Segoe UI"/>
                <a:sym typeface="Arial"/>
              </a:rPr>
              <a:t>S</a:t>
            </a:r>
            <a:r>
              <a:rPr b="1">
                <a:solidFill>
                  <a:prstClr val="black"/>
                </a:solidFill>
                <a:latin typeface="Segoe UI"/>
                <a:cs typeface="Segoe UI"/>
                <a:sym typeface="Arial"/>
              </a:rPr>
              <a:t>TR</a:t>
            </a:r>
            <a:r>
              <a:rPr b="1" spc="-11">
                <a:solidFill>
                  <a:prstClr val="black"/>
                </a:solidFill>
                <a:latin typeface="Segoe UI"/>
                <a:cs typeface="Segoe UI"/>
                <a:sym typeface="Arial"/>
              </a:rPr>
              <a:t>U</a:t>
            </a:r>
            <a:r>
              <a:rPr b="1" spc="5">
                <a:solidFill>
                  <a:prstClr val="black"/>
                </a:solidFill>
                <a:latin typeface="Segoe UI"/>
                <a:cs typeface="Segoe UI"/>
                <a:sym typeface="Arial"/>
              </a:rPr>
              <a:t>C</a:t>
            </a:r>
            <a:r>
              <a:rPr b="1">
                <a:solidFill>
                  <a:prstClr val="black"/>
                </a:solidFill>
                <a:latin typeface="Segoe UI"/>
                <a:cs typeface="Segoe UI"/>
                <a:sym typeface="Arial"/>
              </a:rPr>
              <a:t>T</a:t>
            </a:r>
            <a:r>
              <a:rPr b="1" spc="5">
                <a:solidFill>
                  <a:prstClr val="black"/>
                </a:solidFill>
                <a:latin typeface="Segoe UI"/>
                <a:cs typeface="Segoe UI"/>
                <a:sym typeface="Arial"/>
              </a:rPr>
              <a:t>I</a:t>
            </a:r>
            <a:r>
              <a:rPr b="1">
                <a:solidFill>
                  <a:prstClr val="black"/>
                </a:solidFill>
                <a:latin typeface="Segoe UI"/>
                <a:cs typeface="Segoe UI"/>
                <a:sym typeface="Arial"/>
              </a:rPr>
              <a:t>ON  </a:t>
            </a:r>
            <a:r>
              <a:rPr b="1" spc="-5">
                <a:solidFill>
                  <a:prstClr val="black"/>
                </a:solidFill>
                <a:latin typeface="Segoe UI"/>
                <a:cs typeface="Segoe UI"/>
                <a:sym typeface="Arial"/>
              </a:rPr>
              <a:t>(24-CREDITS)</a:t>
            </a:r>
            <a:endParaRPr>
              <a:solidFill>
                <a:prstClr val="black"/>
              </a:solidFill>
              <a:latin typeface="Segoe UI"/>
              <a:cs typeface="Segoe UI"/>
              <a:sym typeface="Arial"/>
            </a:endParaRPr>
          </a:p>
        </p:txBody>
      </p:sp>
      <p:sp>
        <p:nvSpPr>
          <p:cNvPr id="23" name="object 23"/>
          <p:cNvSpPr/>
          <p:nvPr/>
        </p:nvSpPr>
        <p:spPr>
          <a:xfrm>
            <a:off x="6493764" y="1865376"/>
            <a:ext cx="1264920" cy="1264920"/>
          </a:xfrm>
          <a:custGeom>
            <a:avLst/>
            <a:gdLst/>
            <a:ahLst/>
            <a:cxnLst/>
            <a:rect l="l" t="t" r="r" b="b"/>
            <a:pathLst>
              <a:path w="1264920" h="1264920">
                <a:moveTo>
                  <a:pt x="632460" y="0"/>
                </a:moveTo>
                <a:lnTo>
                  <a:pt x="585258" y="1734"/>
                </a:lnTo>
                <a:lnTo>
                  <a:pt x="538999" y="6857"/>
                </a:lnTo>
                <a:lnTo>
                  <a:pt x="493804" y="15245"/>
                </a:lnTo>
                <a:lnTo>
                  <a:pt x="449796" y="26777"/>
                </a:lnTo>
                <a:lnTo>
                  <a:pt x="407097" y="41330"/>
                </a:lnTo>
                <a:lnTo>
                  <a:pt x="365829" y="58781"/>
                </a:lnTo>
                <a:lnTo>
                  <a:pt x="326115" y="79010"/>
                </a:lnTo>
                <a:lnTo>
                  <a:pt x="288077" y="101892"/>
                </a:lnTo>
                <a:lnTo>
                  <a:pt x="251837" y="127306"/>
                </a:lnTo>
                <a:lnTo>
                  <a:pt x="217518" y="155130"/>
                </a:lnTo>
                <a:lnTo>
                  <a:pt x="185242" y="185242"/>
                </a:lnTo>
                <a:lnTo>
                  <a:pt x="155130" y="217518"/>
                </a:lnTo>
                <a:lnTo>
                  <a:pt x="127306" y="251837"/>
                </a:lnTo>
                <a:lnTo>
                  <a:pt x="101892" y="288077"/>
                </a:lnTo>
                <a:lnTo>
                  <a:pt x="79010" y="326115"/>
                </a:lnTo>
                <a:lnTo>
                  <a:pt x="58781" y="365829"/>
                </a:lnTo>
                <a:lnTo>
                  <a:pt x="41330" y="407097"/>
                </a:lnTo>
                <a:lnTo>
                  <a:pt x="26777" y="449796"/>
                </a:lnTo>
                <a:lnTo>
                  <a:pt x="15245" y="493804"/>
                </a:lnTo>
                <a:lnTo>
                  <a:pt x="6857" y="538999"/>
                </a:lnTo>
                <a:lnTo>
                  <a:pt x="1734" y="585258"/>
                </a:lnTo>
                <a:lnTo>
                  <a:pt x="0" y="632460"/>
                </a:lnTo>
                <a:lnTo>
                  <a:pt x="1734" y="679661"/>
                </a:lnTo>
                <a:lnTo>
                  <a:pt x="6857" y="725920"/>
                </a:lnTo>
                <a:lnTo>
                  <a:pt x="15245" y="771115"/>
                </a:lnTo>
                <a:lnTo>
                  <a:pt x="26777" y="815123"/>
                </a:lnTo>
                <a:lnTo>
                  <a:pt x="41330" y="857822"/>
                </a:lnTo>
                <a:lnTo>
                  <a:pt x="58781" y="899090"/>
                </a:lnTo>
                <a:lnTo>
                  <a:pt x="79010" y="938804"/>
                </a:lnTo>
                <a:lnTo>
                  <a:pt x="101892" y="976842"/>
                </a:lnTo>
                <a:lnTo>
                  <a:pt x="127306" y="1013082"/>
                </a:lnTo>
                <a:lnTo>
                  <a:pt x="155130" y="1047401"/>
                </a:lnTo>
                <a:lnTo>
                  <a:pt x="185242" y="1079677"/>
                </a:lnTo>
                <a:lnTo>
                  <a:pt x="217518" y="1109789"/>
                </a:lnTo>
                <a:lnTo>
                  <a:pt x="251837" y="1137613"/>
                </a:lnTo>
                <a:lnTo>
                  <a:pt x="288077" y="1163027"/>
                </a:lnTo>
                <a:lnTo>
                  <a:pt x="326115" y="1185909"/>
                </a:lnTo>
                <a:lnTo>
                  <a:pt x="365829" y="1206138"/>
                </a:lnTo>
                <a:lnTo>
                  <a:pt x="407097" y="1223589"/>
                </a:lnTo>
                <a:lnTo>
                  <a:pt x="449796" y="1238142"/>
                </a:lnTo>
                <a:lnTo>
                  <a:pt x="493804" y="1249674"/>
                </a:lnTo>
                <a:lnTo>
                  <a:pt x="538999" y="1258062"/>
                </a:lnTo>
                <a:lnTo>
                  <a:pt x="585258" y="1263185"/>
                </a:lnTo>
                <a:lnTo>
                  <a:pt x="632460" y="1264920"/>
                </a:lnTo>
                <a:lnTo>
                  <a:pt x="679661" y="1263185"/>
                </a:lnTo>
                <a:lnTo>
                  <a:pt x="725920" y="1258062"/>
                </a:lnTo>
                <a:lnTo>
                  <a:pt x="771115" y="1249674"/>
                </a:lnTo>
                <a:lnTo>
                  <a:pt x="815123" y="1238142"/>
                </a:lnTo>
                <a:lnTo>
                  <a:pt x="857822" y="1223589"/>
                </a:lnTo>
                <a:lnTo>
                  <a:pt x="899090" y="1206138"/>
                </a:lnTo>
                <a:lnTo>
                  <a:pt x="938804" y="1185909"/>
                </a:lnTo>
                <a:lnTo>
                  <a:pt x="976842" y="1163027"/>
                </a:lnTo>
                <a:lnTo>
                  <a:pt x="1013082" y="1137613"/>
                </a:lnTo>
                <a:lnTo>
                  <a:pt x="1047401" y="1109789"/>
                </a:lnTo>
                <a:lnTo>
                  <a:pt x="1079677" y="1079677"/>
                </a:lnTo>
                <a:lnTo>
                  <a:pt x="1109789" y="1047401"/>
                </a:lnTo>
                <a:lnTo>
                  <a:pt x="1137613" y="1013082"/>
                </a:lnTo>
                <a:lnTo>
                  <a:pt x="1163027" y="976842"/>
                </a:lnTo>
                <a:lnTo>
                  <a:pt x="1185909" y="938804"/>
                </a:lnTo>
                <a:lnTo>
                  <a:pt x="1206138" y="899090"/>
                </a:lnTo>
                <a:lnTo>
                  <a:pt x="1223589" y="857822"/>
                </a:lnTo>
                <a:lnTo>
                  <a:pt x="1238142" y="815123"/>
                </a:lnTo>
                <a:lnTo>
                  <a:pt x="1249674" y="771115"/>
                </a:lnTo>
                <a:lnTo>
                  <a:pt x="1258062" y="725920"/>
                </a:lnTo>
                <a:lnTo>
                  <a:pt x="1263185" y="679661"/>
                </a:lnTo>
                <a:lnTo>
                  <a:pt x="1264920" y="632460"/>
                </a:lnTo>
                <a:lnTo>
                  <a:pt x="1263185" y="585258"/>
                </a:lnTo>
                <a:lnTo>
                  <a:pt x="1258062" y="538999"/>
                </a:lnTo>
                <a:lnTo>
                  <a:pt x="1249674" y="493804"/>
                </a:lnTo>
                <a:lnTo>
                  <a:pt x="1238142" y="449796"/>
                </a:lnTo>
                <a:lnTo>
                  <a:pt x="1223589" y="407097"/>
                </a:lnTo>
                <a:lnTo>
                  <a:pt x="1206138" y="365829"/>
                </a:lnTo>
                <a:lnTo>
                  <a:pt x="1185909" y="326115"/>
                </a:lnTo>
                <a:lnTo>
                  <a:pt x="1163027" y="288077"/>
                </a:lnTo>
                <a:lnTo>
                  <a:pt x="1137613" y="251837"/>
                </a:lnTo>
                <a:lnTo>
                  <a:pt x="1109789" y="217518"/>
                </a:lnTo>
                <a:lnTo>
                  <a:pt x="1079677" y="185242"/>
                </a:lnTo>
                <a:lnTo>
                  <a:pt x="1047401" y="155130"/>
                </a:lnTo>
                <a:lnTo>
                  <a:pt x="1013082" y="127306"/>
                </a:lnTo>
                <a:lnTo>
                  <a:pt x="976842" y="101892"/>
                </a:lnTo>
                <a:lnTo>
                  <a:pt x="938804" y="79010"/>
                </a:lnTo>
                <a:lnTo>
                  <a:pt x="899090" y="58781"/>
                </a:lnTo>
                <a:lnTo>
                  <a:pt x="857822" y="41330"/>
                </a:lnTo>
                <a:lnTo>
                  <a:pt x="815123" y="26777"/>
                </a:lnTo>
                <a:lnTo>
                  <a:pt x="771115" y="15245"/>
                </a:lnTo>
                <a:lnTo>
                  <a:pt x="725920" y="6857"/>
                </a:lnTo>
                <a:lnTo>
                  <a:pt x="679661" y="1734"/>
                </a:lnTo>
                <a:lnTo>
                  <a:pt x="632460" y="0"/>
                </a:lnTo>
                <a:close/>
              </a:path>
            </a:pathLst>
          </a:custGeom>
          <a:solidFill>
            <a:srgbClr val="B9D2CD"/>
          </a:solidFill>
        </p:spPr>
        <p:txBody>
          <a:bodyPr wrap="square" lIns="0" tIns="0" rIns="0" bIns="0" rtlCol="0"/>
          <a:lstStyle/>
          <a:p>
            <a:pPr defTabSz="914377">
              <a:defRPr/>
            </a:pPr>
            <a:endParaRPr>
              <a:solidFill>
                <a:prstClr val="black"/>
              </a:solidFill>
              <a:latin typeface="Calibri"/>
              <a:cs typeface="Arial"/>
              <a:sym typeface="Arial"/>
            </a:endParaRPr>
          </a:p>
        </p:txBody>
      </p:sp>
      <p:sp>
        <p:nvSpPr>
          <p:cNvPr id="25" name="object 25"/>
          <p:cNvSpPr/>
          <p:nvPr/>
        </p:nvSpPr>
        <p:spPr>
          <a:xfrm>
            <a:off x="6763512" y="2135124"/>
            <a:ext cx="725805" cy="725805"/>
          </a:xfrm>
          <a:custGeom>
            <a:avLst/>
            <a:gdLst/>
            <a:ahLst/>
            <a:cxnLst/>
            <a:rect l="l" t="t" r="r" b="b"/>
            <a:pathLst>
              <a:path w="725804" h="725805">
                <a:moveTo>
                  <a:pt x="0" y="0"/>
                </a:moveTo>
                <a:lnTo>
                  <a:pt x="725424" y="0"/>
                </a:lnTo>
                <a:lnTo>
                  <a:pt x="725424" y="725424"/>
                </a:lnTo>
                <a:lnTo>
                  <a:pt x="0" y="725424"/>
                </a:lnTo>
                <a:lnTo>
                  <a:pt x="0" y="0"/>
                </a:lnTo>
                <a:close/>
              </a:path>
            </a:pathLst>
          </a:custGeom>
          <a:ln w="12700">
            <a:solidFill>
              <a:srgbClr val="FFFFFF"/>
            </a:solidFill>
          </a:ln>
        </p:spPr>
        <p:txBody>
          <a:bodyPr wrap="square" lIns="0" tIns="0" rIns="0" bIns="0" rtlCol="0"/>
          <a:lstStyle/>
          <a:p>
            <a:pPr defTabSz="914377">
              <a:defRPr/>
            </a:pPr>
            <a:endParaRPr>
              <a:solidFill>
                <a:prstClr val="black"/>
              </a:solidFill>
              <a:latin typeface="Calibri"/>
              <a:cs typeface="Arial"/>
              <a:sym typeface="Arial"/>
            </a:endParaRPr>
          </a:p>
        </p:txBody>
      </p:sp>
      <p:sp>
        <p:nvSpPr>
          <p:cNvPr id="26" name="object 26"/>
          <p:cNvSpPr txBox="1"/>
          <p:nvPr/>
        </p:nvSpPr>
        <p:spPr>
          <a:xfrm>
            <a:off x="6359523" y="3500087"/>
            <a:ext cx="1533525" cy="603178"/>
          </a:xfrm>
          <a:prstGeom prst="rect">
            <a:avLst/>
          </a:prstGeom>
        </p:spPr>
        <p:txBody>
          <a:bodyPr vert="horz" wrap="square" lIns="0" tIns="12700" rIns="0" bIns="0" rtlCol="0">
            <a:spAutoFit/>
          </a:bodyPr>
          <a:lstStyle/>
          <a:p>
            <a:pPr marR="5080" indent="12700" algn="ctr" defTabSz="914377">
              <a:lnSpc>
                <a:spcPct val="110600"/>
              </a:lnSpc>
              <a:spcBef>
                <a:spcPts val="100"/>
              </a:spcBef>
              <a:defRPr/>
            </a:pPr>
            <a:r>
              <a:rPr b="1" dirty="0">
                <a:solidFill>
                  <a:prstClr val="black"/>
                </a:solidFill>
                <a:latin typeface="Segoe UI"/>
                <a:cs typeface="Segoe UI"/>
                <a:sym typeface="Arial"/>
              </a:rPr>
              <a:t>GR</a:t>
            </a:r>
            <a:r>
              <a:rPr b="1" spc="-11" dirty="0">
                <a:solidFill>
                  <a:prstClr val="black"/>
                </a:solidFill>
                <a:latin typeface="Segoe UI"/>
                <a:cs typeface="Segoe UI"/>
                <a:sym typeface="Arial"/>
              </a:rPr>
              <a:t>A</a:t>
            </a:r>
            <a:r>
              <a:rPr b="1" dirty="0">
                <a:solidFill>
                  <a:prstClr val="black"/>
                </a:solidFill>
                <a:latin typeface="Segoe UI"/>
                <a:cs typeface="Segoe UI"/>
                <a:sym typeface="Arial"/>
              </a:rPr>
              <a:t>D</a:t>
            </a:r>
            <a:r>
              <a:rPr b="1" spc="-45" dirty="0">
                <a:solidFill>
                  <a:prstClr val="black"/>
                </a:solidFill>
                <a:latin typeface="Segoe UI"/>
                <a:cs typeface="Segoe UI"/>
                <a:sym typeface="Arial"/>
              </a:rPr>
              <a:t>U</a:t>
            </a:r>
            <a:r>
              <a:rPr b="1" spc="-131" dirty="0">
                <a:solidFill>
                  <a:prstClr val="black"/>
                </a:solidFill>
                <a:latin typeface="Segoe UI"/>
                <a:cs typeface="Segoe UI"/>
                <a:sym typeface="Arial"/>
              </a:rPr>
              <a:t>A</a:t>
            </a:r>
            <a:r>
              <a:rPr b="1" dirty="0">
                <a:solidFill>
                  <a:prstClr val="black"/>
                </a:solidFill>
                <a:latin typeface="Segoe UI"/>
                <a:cs typeface="Segoe UI"/>
                <a:sym typeface="Arial"/>
              </a:rPr>
              <a:t>T</a:t>
            </a:r>
            <a:r>
              <a:rPr b="1" spc="5" dirty="0">
                <a:solidFill>
                  <a:prstClr val="black"/>
                </a:solidFill>
                <a:latin typeface="Segoe UI"/>
                <a:cs typeface="Segoe UI"/>
                <a:sym typeface="Arial"/>
              </a:rPr>
              <a:t>I</a:t>
            </a:r>
            <a:r>
              <a:rPr b="1" dirty="0">
                <a:solidFill>
                  <a:prstClr val="black"/>
                </a:solidFill>
                <a:latin typeface="Segoe UI"/>
                <a:cs typeface="Segoe UI"/>
                <a:sym typeface="Arial"/>
              </a:rPr>
              <a:t>O</a:t>
            </a:r>
            <a:r>
              <a:rPr lang="en-US" b="1" dirty="0">
                <a:solidFill>
                  <a:prstClr val="black"/>
                </a:solidFill>
                <a:latin typeface="Segoe UI"/>
                <a:cs typeface="Segoe UI"/>
                <a:sym typeface="Arial"/>
              </a:rPr>
              <a:t>N PATHWAYS</a:t>
            </a:r>
            <a:endParaRPr dirty="0">
              <a:solidFill>
                <a:prstClr val="black"/>
              </a:solidFill>
              <a:latin typeface="Segoe UI"/>
              <a:cs typeface="Segoe UI"/>
              <a:sym typeface="Arial"/>
            </a:endParaRPr>
          </a:p>
        </p:txBody>
      </p:sp>
      <p:sp>
        <p:nvSpPr>
          <p:cNvPr id="27" name="object 27"/>
          <p:cNvSpPr/>
          <p:nvPr/>
        </p:nvSpPr>
        <p:spPr>
          <a:xfrm>
            <a:off x="8929116" y="1865376"/>
            <a:ext cx="1264920" cy="1264920"/>
          </a:xfrm>
          <a:custGeom>
            <a:avLst/>
            <a:gdLst/>
            <a:ahLst/>
            <a:cxnLst/>
            <a:rect l="l" t="t" r="r" b="b"/>
            <a:pathLst>
              <a:path w="1264920" h="1264920">
                <a:moveTo>
                  <a:pt x="632460" y="0"/>
                </a:moveTo>
                <a:lnTo>
                  <a:pt x="585258" y="1734"/>
                </a:lnTo>
                <a:lnTo>
                  <a:pt x="538999" y="6857"/>
                </a:lnTo>
                <a:lnTo>
                  <a:pt x="493804" y="15245"/>
                </a:lnTo>
                <a:lnTo>
                  <a:pt x="449796" y="26777"/>
                </a:lnTo>
                <a:lnTo>
                  <a:pt x="407097" y="41330"/>
                </a:lnTo>
                <a:lnTo>
                  <a:pt x="365829" y="58781"/>
                </a:lnTo>
                <a:lnTo>
                  <a:pt x="326115" y="79010"/>
                </a:lnTo>
                <a:lnTo>
                  <a:pt x="288077" y="101892"/>
                </a:lnTo>
                <a:lnTo>
                  <a:pt x="251837" y="127306"/>
                </a:lnTo>
                <a:lnTo>
                  <a:pt x="217518" y="155130"/>
                </a:lnTo>
                <a:lnTo>
                  <a:pt x="185242" y="185242"/>
                </a:lnTo>
                <a:lnTo>
                  <a:pt x="155130" y="217518"/>
                </a:lnTo>
                <a:lnTo>
                  <a:pt x="127306" y="251837"/>
                </a:lnTo>
                <a:lnTo>
                  <a:pt x="101892" y="288077"/>
                </a:lnTo>
                <a:lnTo>
                  <a:pt x="79010" y="326115"/>
                </a:lnTo>
                <a:lnTo>
                  <a:pt x="58781" y="365829"/>
                </a:lnTo>
                <a:lnTo>
                  <a:pt x="41330" y="407097"/>
                </a:lnTo>
                <a:lnTo>
                  <a:pt x="26777" y="449796"/>
                </a:lnTo>
                <a:lnTo>
                  <a:pt x="15245" y="493804"/>
                </a:lnTo>
                <a:lnTo>
                  <a:pt x="6857" y="538999"/>
                </a:lnTo>
                <a:lnTo>
                  <a:pt x="1734" y="585258"/>
                </a:lnTo>
                <a:lnTo>
                  <a:pt x="0" y="632460"/>
                </a:lnTo>
                <a:lnTo>
                  <a:pt x="1734" y="679661"/>
                </a:lnTo>
                <a:lnTo>
                  <a:pt x="6857" y="725920"/>
                </a:lnTo>
                <a:lnTo>
                  <a:pt x="15245" y="771115"/>
                </a:lnTo>
                <a:lnTo>
                  <a:pt x="26777" y="815123"/>
                </a:lnTo>
                <a:lnTo>
                  <a:pt x="41330" y="857822"/>
                </a:lnTo>
                <a:lnTo>
                  <a:pt x="58781" y="899090"/>
                </a:lnTo>
                <a:lnTo>
                  <a:pt x="79010" y="938804"/>
                </a:lnTo>
                <a:lnTo>
                  <a:pt x="101892" y="976842"/>
                </a:lnTo>
                <a:lnTo>
                  <a:pt x="127306" y="1013082"/>
                </a:lnTo>
                <a:lnTo>
                  <a:pt x="155130" y="1047401"/>
                </a:lnTo>
                <a:lnTo>
                  <a:pt x="185242" y="1079677"/>
                </a:lnTo>
                <a:lnTo>
                  <a:pt x="217518" y="1109789"/>
                </a:lnTo>
                <a:lnTo>
                  <a:pt x="251837" y="1137613"/>
                </a:lnTo>
                <a:lnTo>
                  <a:pt x="288077" y="1163027"/>
                </a:lnTo>
                <a:lnTo>
                  <a:pt x="326115" y="1185909"/>
                </a:lnTo>
                <a:lnTo>
                  <a:pt x="365829" y="1206138"/>
                </a:lnTo>
                <a:lnTo>
                  <a:pt x="407097" y="1223589"/>
                </a:lnTo>
                <a:lnTo>
                  <a:pt x="449796" y="1238142"/>
                </a:lnTo>
                <a:lnTo>
                  <a:pt x="493804" y="1249674"/>
                </a:lnTo>
                <a:lnTo>
                  <a:pt x="538999" y="1258062"/>
                </a:lnTo>
                <a:lnTo>
                  <a:pt x="585258" y="1263185"/>
                </a:lnTo>
                <a:lnTo>
                  <a:pt x="632460" y="1264920"/>
                </a:lnTo>
                <a:lnTo>
                  <a:pt x="679661" y="1263185"/>
                </a:lnTo>
                <a:lnTo>
                  <a:pt x="725920" y="1258062"/>
                </a:lnTo>
                <a:lnTo>
                  <a:pt x="771115" y="1249674"/>
                </a:lnTo>
                <a:lnTo>
                  <a:pt x="815123" y="1238142"/>
                </a:lnTo>
                <a:lnTo>
                  <a:pt x="857822" y="1223589"/>
                </a:lnTo>
                <a:lnTo>
                  <a:pt x="899090" y="1206138"/>
                </a:lnTo>
                <a:lnTo>
                  <a:pt x="938804" y="1185909"/>
                </a:lnTo>
                <a:lnTo>
                  <a:pt x="976842" y="1163027"/>
                </a:lnTo>
                <a:lnTo>
                  <a:pt x="1013082" y="1137613"/>
                </a:lnTo>
                <a:lnTo>
                  <a:pt x="1047401" y="1109789"/>
                </a:lnTo>
                <a:lnTo>
                  <a:pt x="1079677" y="1079677"/>
                </a:lnTo>
                <a:lnTo>
                  <a:pt x="1109789" y="1047401"/>
                </a:lnTo>
                <a:lnTo>
                  <a:pt x="1137613" y="1013082"/>
                </a:lnTo>
                <a:lnTo>
                  <a:pt x="1163027" y="976842"/>
                </a:lnTo>
                <a:lnTo>
                  <a:pt x="1185909" y="938804"/>
                </a:lnTo>
                <a:lnTo>
                  <a:pt x="1206138" y="899090"/>
                </a:lnTo>
                <a:lnTo>
                  <a:pt x="1223589" y="857822"/>
                </a:lnTo>
                <a:lnTo>
                  <a:pt x="1238142" y="815123"/>
                </a:lnTo>
                <a:lnTo>
                  <a:pt x="1249674" y="771115"/>
                </a:lnTo>
                <a:lnTo>
                  <a:pt x="1258062" y="725920"/>
                </a:lnTo>
                <a:lnTo>
                  <a:pt x="1263185" y="679661"/>
                </a:lnTo>
                <a:lnTo>
                  <a:pt x="1264920" y="632460"/>
                </a:lnTo>
                <a:lnTo>
                  <a:pt x="1263185" y="585258"/>
                </a:lnTo>
                <a:lnTo>
                  <a:pt x="1258062" y="538999"/>
                </a:lnTo>
                <a:lnTo>
                  <a:pt x="1249674" y="493804"/>
                </a:lnTo>
                <a:lnTo>
                  <a:pt x="1238142" y="449796"/>
                </a:lnTo>
                <a:lnTo>
                  <a:pt x="1223589" y="407097"/>
                </a:lnTo>
                <a:lnTo>
                  <a:pt x="1206138" y="365829"/>
                </a:lnTo>
                <a:lnTo>
                  <a:pt x="1185909" y="326115"/>
                </a:lnTo>
                <a:lnTo>
                  <a:pt x="1163027" y="288077"/>
                </a:lnTo>
                <a:lnTo>
                  <a:pt x="1137613" y="251837"/>
                </a:lnTo>
                <a:lnTo>
                  <a:pt x="1109789" y="217518"/>
                </a:lnTo>
                <a:lnTo>
                  <a:pt x="1079677" y="185242"/>
                </a:lnTo>
                <a:lnTo>
                  <a:pt x="1047401" y="155130"/>
                </a:lnTo>
                <a:lnTo>
                  <a:pt x="1013082" y="127306"/>
                </a:lnTo>
                <a:lnTo>
                  <a:pt x="976842" y="101892"/>
                </a:lnTo>
                <a:lnTo>
                  <a:pt x="938804" y="79010"/>
                </a:lnTo>
                <a:lnTo>
                  <a:pt x="899090" y="58781"/>
                </a:lnTo>
                <a:lnTo>
                  <a:pt x="857822" y="41330"/>
                </a:lnTo>
                <a:lnTo>
                  <a:pt x="815123" y="26777"/>
                </a:lnTo>
                <a:lnTo>
                  <a:pt x="771115" y="15245"/>
                </a:lnTo>
                <a:lnTo>
                  <a:pt x="725920" y="6857"/>
                </a:lnTo>
                <a:lnTo>
                  <a:pt x="679661" y="1734"/>
                </a:lnTo>
                <a:lnTo>
                  <a:pt x="632460" y="0"/>
                </a:lnTo>
                <a:close/>
              </a:path>
            </a:pathLst>
          </a:custGeom>
          <a:solidFill>
            <a:srgbClr val="0D5660"/>
          </a:solidFill>
        </p:spPr>
        <p:txBody>
          <a:bodyPr wrap="square" lIns="0" tIns="0" rIns="0" bIns="0" rtlCol="0"/>
          <a:lstStyle/>
          <a:p>
            <a:pPr defTabSz="914377">
              <a:defRPr/>
            </a:pPr>
            <a:endParaRPr>
              <a:solidFill>
                <a:prstClr val="black"/>
              </a:solidFill>
              <a:latin typeface="Calibri"/>
              <a:cs typeface="Arial"/>
              <a:sym typeface="Arial"/>
            </a:endParaRPr>
          </a:p>
        </p:txBody>
      </p:sp>
      <p:sp>
        <p:nvSpPr>
          <p:cNvPr id="28" name="object 28"/>
          <p:cNvSpPr/>
          <p:nvPr/>
        </p:nvSpPr>
        <p:spPr>
          <a:xfrm>
            <a:off x="9355741" y="2511298"/>
            <a:ext cx="418465" cy="170180"/>
          </a:xfrm>
          <a:custGeom>
            <a:avLst/>
            <a:gdLst/>
            <a:ahLst/>
            <a:cxnLst/>
            <a:rect l="l" t="t" r="r" b="b"/>
            <a:pathLst>
              <a:path w="418465" h="170180">
                <a:moveTo>
                  <a:pt x="209171" y="169764"/>
                </a:moveTo>
                <a:lnTo>
                  <a:pt x="142953" y="165157"/>
                </a:lnTo>
                <a:lnTo>
                  <a:pt x="85521" y="152653"/>
                </a:lnTo>
                <a:lnTo>
                  <a:pt x="40280" y="134225"/>
                </a:lnTo>
                <a:lnTo>
                  <a:pt x="0" y="87499"/>
                </a:lnTo>
                <a:lnTo>
                  <a:pt x="0" y="0"/>
                </a:lnTo>
                <a:lnTo>
                  <a:pt x="209171" y="74038"/>
                </a:lnTo>
                <a:lnTo>
                  <a:pt x="418343" y="74038"/>
                </a:lnTo>
                <a:lnTo>
                  <a:pt x="418343" y="87499"/>
                </a:lnTo>
                <a:lnTo>
                  <a:pt x="407705" y="111849"/>
                </a:lnTo>
                <a:lnTo>
                  <a:pt x="378062" y="134225"/>
                </a:lnTo>
                <a:lnTo>
                  <a:pt x="332821" y="152653"/>
                </a:lnTo>
                <a:lnTo>
                  <a:pt x="275389" y="165157"/>
                </a:lnTo>
                <a:lnTo>
                  <a:pt x="209171" y="169764"/>
                </a:lnTo>
                <a:close/>
              </a:path>
              <a:path w="418465" h="170180">
                <a:moveTo>
                  <a:pt x="418343" y="74038"/>
                </a:moveTo>
                <a:lnTo>
                  <a:pt x="209171" y="74038"/>
                </a:lnTo>
                <a:lnTo>
                  <a:pt x="418343" y="0"/>
                </a:lnTo>
                <a:lnTo>
                  <a:pt x="418343" y="74038"/>
                </a:lnTo>
                <a:close/>
              </a:path>
            </a:pathLst>
          </a:custGeom>
          <a:solidFill>
            <a:srgbClr val="8BB5AB"/>
          </a:solidFill>
        </p:spPr>
        <p:txBody>
          <a:bodyPr wrap="square" lIns="0" tIns="0" rIns="0" bIns="0" rtlCol="0"/>
          <a:lstStyle/>
          <a:p>
            <a:pPr defTabSz="914377">
              <a:defRPr/>
            </a:pPr>
            <a:endParaRPr>
              <a:solidFill>
                <a:prstClr val="black"/>
              </a:solidFill>
              <a:latin typeface="Calibri"/>
              <a:cs typeface="Arial"/>
              <a:sym typeface="Arial"/>
            </a:endParaRPr>
          </a:p>
        </p:txBody>
      </p:sp>
      <p:sp>
        <p:nvSpPr>
          <p:cNvPr id="29" name="object 29"/>
          <p:cNvSpPr/>
          <p:nvPr/>
        </p:nvSpPr>
        <p:spPr>
          <a:xfrm>
            <a:off x="9239201" y="2322088"/>
            <a:ext cx="651511" cy="284480"/>
          </a:xfrm>
          <a:custGeom>
            <a:avLst/>
            <a:gdLst/>
            <a:ahLst/>
            <a:cxnLst/>
            <a:rect l="l" t="t" r="r" b="b"/>
            <a:pathLst>
              <a:path w="651509" h="284480">
                <a:moveTo>
                  <a:pt x="64992" y="284186"/>
                </a:moveTo>
                <a:lnTo>
                  <a:pt x="48557" y="284186"/>
                </a:lnTo>
                <a:lnTo>
                  <a:pt x="41834" y="277455"/>
                </a:lnTo>
                <a:lnTo>
                  <a:pt x="41834" y="131623"/>
                </a:lnTo>
                <a:lnTo>
                  <a:pt x="0" y="116666"/>
                </a:lnTo>
                <a:lnTo>
                  <a:pt x="325709" y="0"/>
                </a:lnTo>
                <a:lnTo>
                  <a:pt x="651419" y="116666"/>
                </a:lnTo>
                <a:lnTo>
                  <a:pt x="579039" y="142093"/>
                </a:lnTo>
                <a:lnTo>
                  <a:pt x="71715" y="142093"/>
                </a:lnTo>
                <a:lnTo>
                  <a:pt x="71715" y="277455"/>
                </a:lnTo>
                <a:lnTo>
                  <a:pt x="64992" y="284186"/>
                </a:lnTo>
                <a:close/>
              </a:path>
              <a:path w="651509" h="284480">
                <a:moveTo>
                  <a:pt x="325709" y="231088"/>
                </a:moveTo>
                <a:lnTo>
                  <a:pt x="71715" y="142093"/>
                </a:lnTo>
                <a:lnTo>
                  <a:pt x="579039" y="142093"/>
                </a:lnTo>
                <a:lnTo>
                  <a:pt x="325709" y="231088"/>
                </a:lnTo>
                <a:close/>
              </a:path>
            </a:pathLst>
          </a:custGeom>
          <a:solidFill>
            <a:srgbClr val="8BB5AB"/>
          </a:solidFill>
        </p:spPr>
        <p:txBody>
          <a:bodyPr wrap="square" lIns="0" tIns="0" rIns="0" bIns="0" rtlCol="0"/>
          <a:lstStyle/>
          <a:p>
            <a:pPr defTabSz="914377">
              <a:defRPr/>
            </a:pPr>
            <a:endParaRPr>
              <a:solidFill>
                <a:prstClr val="black"/>
              </a:solidFill>
              <a:latin typeface="Calibri"/>
              <a:cs typeface="Arial"/>
              <a:sym typeface="Arial"/>
            </a:endParaRPr>
          </a:p>
        </p:txBody>
      </p:sp>
      <p:sp>
        <p:nvSpPr>
          <p:cNvPr id="30" name="object 30"/>
          <p:cNvSpPr/>
          <p:nvPr/>
        </p:nvSpPr>
        <p:spPr>
          <a:xfrm>
            <a:off x="9198864" y="2135124"/>
            <a:ext cx="725805" cy="725805"/>
          </a:xfrm>
          <a:custGeom>
            <a:avLst/>
            <a:gdLst/>
            <a:ahLst/>
            <a:cxnLst/>
            <a:rect l="l" t="t" r="r" b="b"/>
            <a:pathLst>
              <a:path w="725804" h="725805">
                <a:moveTo>
                  <a:pt x="0" y="0"/>
                </a:moveTo>
                <a:lnTo>
                  <a:pt x="725424" y="0"/>
                </a:lnTo>
                <a:lnTo>
                  <a:pt x="725424" y="725424"/>
                </a:lnTo>
                <a:lnTo>
                  <a:pt x="0" y="725424"/>
                </a:lnTo>
                <a:lnTo>
                  <a:pt x="0" y="0"/>
                </a:lnTo>
                <a:close/>
              </a:path>
            </a:pathLst>
          </a:custGeom>
          <a:ln w="12700">
            <a:solidFill>
              <a:srgbClr val="FFFFFF"/>
            </a:solidFill>
          </a:ln>
        </p:spPr>
        <p:txBody>
          <a:bodyPr wrap="square" lIns="0" tIns="0" rIns="0" bIns="0" rtlCol="0"/>
          <a:lstStyle/>
          <a:p>
            <a:pPr defTabSz="914377">
              <a:defRPr/>
            </a:pPr>
            <a:endParaRPr>
              <a:solidFill>
                <a:prstClr val="black"/>
              </a:solidFill>
              <a:latin typeface="Calibri"/>
              <a:cs typeface="Arial"/>
              <a:sym typeface="Arial"/>
            </a:endParaRPr>
          </a:p>
        </p:txBody>
      </p:sp>
      <p:sp>
        <p:nvSpPr>
          <p:cNvPr id="31" name="object 31"/>
          <p:cNvSpPr txBox="1"/>
          <p:nvPr/>
        </p:nvSpPr>
        <p:spPr>
          <a:xfrm>
            <a:off x="8628284" y="3506646"/>
            <a:ext cx="1959611" cy="1217449"/>
          </a:xfrm>
          <a:prstGeom prst="rect">
            <a:avLst/>
          </a:prstGeom>
        </p:spPr>
        <p:txBody>
          <a:bodyPr vert="horz" wrap="square" lIns="0" tIns="12065" rIns="0" bIns="0" rtlCol="0">
            <a:spAutoFit/>
          </a:bodyPr>
          <a:lstStyle/>
          <a:p>
            <a:pPr marL="12700" marR="5080" indent="-1271" algn="ctr" defTabSz="914377">
              <a:lnSpc>
                <a:spcPct val="110800"/>
              </a:lnSpc>
              <a:spcBef>
                <a:spcPts val="95"/>
              </a:spcBef>
              <a:defRPr/>
            </a:pPr>
            <a:r>
              <a:rPr b="1">
                <a:solidFill>
                  <a:prstClr val="black"/>
                </a:solidFill>
                <a:latin typeface="Segoe UI"/>
                <a:cs typeface="Segoe UI"/>
                <a:sym typeface="Arial"/>
              </a:rPr>
              <a:t>MEANINGFUL  </a:t>
            </a:r>
            <a:r>
              <a:rPr b="1" spc="-11">
                <a:solidFill>
                  <a:prstClr val="black"/>
                </a:solidFill>
                <a:latin typeface="Segoe UI"/>
                <a:cs typeface="Segoe UI"/>
                <a:sym typeface="Arial"/>
              </a:rPr>
              <a:t>DIPLOMA </a:t>
            </a:r>
            <a:r>
              <a:rPr b="1">
                <a:solidFill>
                  <a:prstClr val="black"/>
                </a:solidFill>
                <a:latin typeface="Segoe UI"/>
                <a:cs typeface="Segoe UI"/>
                <a:sym typeface="Arial"/>
              </a:rPr>
              <a:t>&amp;  </a:t>
            </a:r>
            <a:r>
              <a:rPr b="1" spc="-5">
                <a:solidFill>
                  <a:prstClr val="black"/>
                </a:solidFill>
                <a:latin typeface="Segoe UI"/>
                <a:cs typeface="Segoe UI"/>
                <a:sym typeface="Arial"/>
              </a:rPr>
              <a:t>P</a:t>
            </a:r>
            <a:r>
              <a:rPr b="1">
                <a:solidFill>
                  <a:prstClr val="black"/>
                </a:solidFill>
                <a:latin typeface="Segoe UI"/>
                <a:cs typeface="Segoe UI"/>
                <a:sym typeface="Arial"/>
              </a:rPr>
              <a:t>O</a:t>
            </a:r>
            <a:r>
              <a:rPr b="1" spc="-5">
                <a:solidFill>
                  <a:prstClr val="black"/>
                </a:solidFill>
                <a:latin typeface="Segoe UI"/>
                <a:cs typeface="Segoe UI"/>
                <a:sym typeface="Arial"/>
              </a:rPr>
              <a:t>S</a:t>
            </a:r>
            <a:r>
              <a:rPr b="1">
                <a:solidFill>
                  <a:prstClr val="black"/>
                </a:solidFill>
                <a:latin typeface="Segoe UI"/>
                <a:cs typeface="Segoe UI"/>
                <a:sym typeface="Arial"/>
              </a:rPr>
              <a:t>T</a:t>
            </a:r>
            <a:r>
              <a:rPr b="1" spc="-5">
                <a:solidFill>
                  <a:prstClr val="black"/>
                </a:solidFill>
                <a:latin typeface="Segoe UI"/>
                <a:cs typeface="Segoe UI"/>
                <a:sym typeface="Arial"/>
              </a:rPr>
              <a:t>S</a:t>
            </a:r>
            <a:r>
              <a:rPr b="1">
                <a:solidFill>
                  <a:prstClr val="black"/>
                </a:solidFill>
                <a:latin typeface="Segoe UI"/>
                <a:cs typeface="Segoe UI"/>
                <a:sym typeface="Arial"/>
              </a:rPr>
              <a:t>E</a:t>
            </a:r>
            <a:r>
              <a:rPr b="1" spc="-20">
                <a:solidFill>
                  <a:prstClr val="black"/>
                </a:solidFill>
                <a:latin typeface="Segoe UI"/>
                <a:cs typeface="Segoe UI"/>
                <a:sym typeface="Arial"/>
              </a:rPr>
              <a:t>C</a:t>
            </a:r>
            <a:r>
              <a:rPr b="1">
                <a:solidFill>
                  <a:prstClr val="black"/>
                </a:solidFill>
                <a:latin typeface="Segoe UI"/>
                <a:cs typeface="Segoe UI"/>
                <a:sym typeface="Arial"/>
              </a:rPr>
              <a:t>O</a:t>
            </a:r>
            <a:r>
              <a:rPr b="1" spc="5">
                <a:solidFill>
                  <a:prstClr val="black"/>
                </a:solidFill>
                <a:latin typeface="Segoe UI"/>
                <a:cs typeface="Segoe UI"/>
                <a:sym typeface="Arial"/>
              </a:rPr>
              <a:t>N</a:t>
            </a:r>
            <a:r>
              <a:rPr b="1" spc="-20">
                <a:solidFill>
                  <a:prstClr val="black"/>
                </a:solidFill>
                <a:latin typeface="Segoe UI"/>
                <a:cs typeface="Segoe UI"/>
                <a:sym typeface="Arial"/>
              </a:rPr>
              <a:t>D</a:t>
            </a:r>
            <a:r>
              <a:rPr b="1" spc="-11">
                <a:solidFill>
                  <a:prstClr val="black"/>
                </a:solidFill>
                <a:latin typeface="Segoe UI"/>
                <a:cs typeface="Segoe UI"/>
                <a:sym typeface="Arial"/>
              </a:rPr>
              <a:t>A</a:t>
            </a:r>
            <a:r>
              <a:rPr b="1" spc="-15">
                <a:solidFill>
                  <a:prstClr val="black"/>
                </a:solidFill>
                <a:latin typeface="Segoe UI"/>
                <a:cs typeface="Segoe UI"/>
                <a:sym typeface="Arial"/>
              </a:rPr>
              <a:t>R</a:t>
            </a:r>
            <a:r>
              <a:rPr b="1">
                <a:solidFill>
                  <a:prstClr val="black"/>
                </a:solidFill>
                <a:latin typeface="Segoe UI"/>
                <a:cs typeface="Segoe UI"/>
                <a:sym typeface="Arial"/>
              </a:rPr>
              <a:t>Y</a:t>
            </a:r>
            <a:r>
              <a:rPr lang="en-US" b="1">
                <a:solidFill>
                  <a:prstClr val="black"/>
                </a:solidFill>
                <a:latin typeface="Segoe UI"/>
                <a:cs typeface="Segoe UI"/>
                <a:sym typeface="Arial"/>
              </a:rPr>
              <a:t> PREPARATION</a:t>
            </a:r>
            <a:endParaRPr>
              <a:solidFill>
                <a:prstClr val="black"/>
              </a:solidFill>
              <a:latin typeface="Segoe UI"/>
              <a:cs typeface="Segoe UI"/>
              <a:sym typeface="Arial"/>
            </a:endParaRPr>
          </a:p>
        </p:txBody>
      </p:sp>
      <p:sp>
        <p:nvSpPr>
          <p:cNvPr id="32" name="object 32"/>
          <p:cNvSpPr/>
          <p:nvPr/>
        </p:nvSpPr>
        <p:spPr>
          <a:xfrm>
            <a:off x="5241037" y="1810512"/>
            <a:ext cx="1359407" cy="1507235"/>
          </a:xfrm>
          <a:prstGeom prst="rect">
            <a:avLst/>
          </a:prstGeom>
          <a:blipFill>
            <a:blip r:embed="rId3" cstate="print"/>
            <a:stretch>
              <a:fillRect/>
            </a:stretch>
          </a:blipFill>
        </p:spPr>
        <p:txBody>
          <a:bodyPr wrap="square" lIns="0" tIns="0" rIns="0" bIns="0" rtlCol="0"/>
          <a:lstStyle/>
          <a:p>
            <a:pPr defTabSz="914377">
              <a:defRPr/>
            </a:pPr>
            <a:endParaRPr>
              <a:solidFill>
                <a:prstClr val="black"/>
              </a:solidFill>
              <a:latin typeface="Calibri"/>
              <a:cs typeface="Arial"/>
              <a:sym typeface="Arial"/>
            </a:endParaRPr>
          </a:p>
        </p:txBody>
      </p:sp>
      <p:sp>
        <p:nvSpPr>
          <p:cNvPr id="33" name="object 33"/>
          <p:cNvSpPr txBox="1"/>
          <p:nvPr/>
        </p:nvSpPr>
        <p:spPr>
          <a:xfrm>
            <a:off x="5662266" y="2008291"/>
            <a:ext cx="494665" cy="843821"/>
          </a:xfrm>
          <a:prstGeom prst="rect">
            <a:avLst/>
          </a:prstGeom>
        </p:spPr>
        <p:txBody>
          <a:bodyPr vert="horz" wrap="square" lIns="0" tIns="12700" rIns="0" bIns="0" rtlCol="0">
            <a:spAutoFit/>
          </a:bodyPr>
          <a:lstStyle/>
          <a:p>
            <a:pPr marL="12700" defTabSz="914377">
              <a:spcBef>
                <a:spcPts val="100"/>
              </a:spcBef>
              <a:defRPr/>
            </a:pPr>
            <a:r>
              <a:rPr sz="5400" dirty="0">
                <a:solidFill>
                  <a:prstClr val="black"/>
                </a:solidFill>
                <a:latin typeface="Segoe UI"/>
                <a:cs typeface="Segoe UI"/>
                <a:sym typeface="Arial"/>
              </a:rPr>
              <a:t>+</a:t>
            </a:r>
          </a:p>
        </p:txBody>
      </p:sp>
      <p:sp>
        <p:nvSpPr>
          <p:cNvPr id="34" name="object 34"/>
          <p:cNvSpPr/>
          <p:nvPr/>
        </p:nvSpPr>
        <p:spPr>
          <a:xfrm>
            <a:off x="7677913" y="1824229"/>
            <a:ext cx="1359407" cy="1507235"/>
          </a:xfrm>
          <a:prstGeom prst="rect">
            <a:avLst/>
          </a:prstGeom>
          <a:blipFill>
            <a:blip r:embed="rId4" cstate="print"/>
            <a:stretch>
              <a:fillRect/>
            </a:stretch>
          </a:blipFill>
        </p:spPr>
        <p:txBody>
          <a:bodyPr wrap="square" lIns="0" tIns="0" rIns="0" bIns="0" rtlCol="0"/>
          <a:lstStyle/>
          <a:p>
            <a:pPr defTabSz="914377">
              <a:defRPr/>
            </a:pPr>
            <a:endParaRPr>
              <a:solidFill>
                <a:prstClr val="black"/>
              </a:solidFill>
              <a:latin typeface="Calibri"/>
              <a:cs typeface="Arial"/>
              <a:sym typeface="Arial"/>
            </a:endParaRPr>
          </a:p>
        </p:txBody>
      </p:sp>
      <p:sp>
        <p:nvSpPr>
          <p:cNvPr id="35" name="object 35"/>
          <p:cNvSpPr txBox="1"/>
          <p:nvPr/>
        </p:nvSpPr>
        <p:spPr>
          <a:xfrm>
            <a:off x="8099246" y="2021937"/>
            <a:ext cx="494665" cy="843821"/>
          </a:xfrm>
          <a:prstGeom prst="rect">
            <a:avLst/>
          </a:prstGeom>
        </p:spPr>
        <p:txBody>
          <a:bodyPr vert="horz" wrap="square" lIns="0" tIns="12700" rIns="0" bIns="0" rtlCol="0">
            <a:spAutoFit/>
          </a:bodyPr>
          <a:lstStyle/>
          <a:p>
            <a:pPr marL="12700" defTabSz="914377">
              <a:spcBef>
                <a:spcPts val="100"/>
              </a:spcBef>
              <a:defRPr/>
            </a:pPr>
            <a:r>
              <a:rPr sz="5400">
                <a:solidFill>
                  <a:prstClr val="black"/>
                </a:solidFill>
                <a:latin typeface="Segoe UI"/>
                <a:cs typeface="Segoe UI"/>
                <a:sym typeface="Arial"/>
              </a:rPr>
              <a:t>=</a:t>
            </a:r>
          </a:p>
        </p:txBody>
      </p:sp>
      <p:pic>
        <p:nvPicPr>
          <p:cNvPr id="92" name="Picture 91" descr="A red circle with a white logo&#10;&#10;Description automatically generated">
            <a:extLst>
              <a:ext uri="{FF2B5EF4-FFF2-40B4-BE49-F238E27FC236}">
                <a16:creationId xmlns:a16="http://schemas.microsoft.com/office/drawing/2014/main" id="{CCDEB266-242F-023A-4EAA-23249C3C3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3147" y="180621"/>
            <a:ext cx="1383792" cy="1377696"/>
          </a:xfrm>
          <a:prstGeom prst="rect">
            <a:avLst/>
          </a:prstGeom>
        </p:spPr>
      </p:pic>
      <p:sp>
        <p:nvSpPr>
          <p:cNvPr id="96" name="Oval 95">
            <a:extLst>
              <a:ext uri="{FF2B5EF4-FFF2-40B4-BE49-F238E27FC236}">
                <a16:creationId xmlns:a16="http://schemas.microsoft.com/office/drawing/2014/main" id="{9222E7D3-4772-53AD-BFF2-4CD65D1E2FD5}"/>
              </a:ext>
            </a:extLst>
          </p:cNvPr>
          <p:cNvSpPr/>
          <p:nvPr/>
        </p:nvSpPr>
        <p:spPr>
          <a:xfrm>
            <a:off x="1630036" y="1865376"/>
            <a:ext cx="1264141" cy="1264141"/>
          </a:xfrm>
          <a:prstGeom prst="ellipse">
            <a:avLst/>
          </a:prstGeom>
          <a:solidFill>
            <a:srgbClr val="8CB5AB"/>
          </a:solidFill>
        </p:spPr>
        <p:style>
          <a:lnRef idx="0">
            <a:schemeClr val="dk1">
              <a:hueOff val="0"/>
              <a:satOff val="0"/>
              <a:lumOff val="0"/>
              <a:alphaOff val="0"/>
            </a:schemeClr>
          </a:lnRef>
          <a:fillRef idx="1">
            <a:scrgbClr r="0" g="0" b="0"/>
          </a:fillRef>
          <a:effectRef idx="0">
            <a:schemeClr val="accent4">
              <a:tint val="40000"/>
              <a:hueOff val="0"/>
              <a:satOff val="0"/>
              <a:lumOff val="0"/>
              <a:alphaOff val="0"/>
            </a:schemeClr>
          </a:effectRef>
          <a:fontRef idx="minor">
            <a:schemeClr val="dk1">
              <a:hueOff val="0"/>
              <a:satOff val="0"/>
              <a:lumOff val="0"/>
              <a:alphaOff val="0"/>
            </a:schemeClr>
          </a:fontRef>
        </p:style>
        <p:txBody>
          <a:bodyPr/>
          <a:lstStyle/>
          <a:p>
            <a:pPr defTabSz="914377">
              <a:defRPr/>
            </a:pPr>
            <a:endParaRPr lang="en-US">
              <a:solidFill>
                <a:prstClr val="black">
                  <a:hueOff val="0"/>
                  <a:satOff val="0"/>
                  <a:lumOff val="0"/>
                  <a:alphaOff val="0"/>
                </a:prstClr>
              </a:solidFill>
              <a:latin typeface="Calibri"/>
              <a:sym typeface="Arial"/>
            </a:endParaRPr>
          </a:p>
        </p:txBody>
      </p:sp>
      <p:sp>
        <p:nvSpPr>
          <p:cNvPr id="97" name="Rectangle 96" descr="Ui Ux with solid fill">
            <a:extLst>
              <a:ext uri="{FF2B5EF4-FFF2-40B4-BE49-F238E27FC236}">
                <a16:creationId xmlns:a16="http://schemas.microsoft.com/office/drawing/2014/main" id="{8AE65731-03BC-255D-3BC6-8D69515245B7}"/>
              </a:ext>
            </a:extLst>
          </p:cNvPr>
          <p:cNvSpPr/>
          <p:nvPr/>
        </p:nvSpPr>
        <p:spPr>
          <a:xfrm>
            <a:off x="1894333" y="2131325"/>
            <a:ext cx="725327" cy="725327"/>
          </a:xfrm>
          <a:prstGeom prst="rect">
            <a:avLst/>
          </a:prstGeom>
          <a:blipFill>
            <a:blip r:embed="rId6">
              <a:extLst>
                <a:ext uri="{96DAC541-7B7A-43D3-8B79-37D633B846F1}">
                  <asvg:svgBlip xmlns:asvg="http://schemas.microsoft.com/office/drawing/2016/SVG/main" r:embed="rId7"/>
                </a:ext>
              </a:extLst>
            </a:blip>
            <a:srcRect/>
            <a:stretch>
              <a:fillRect/>
            </a:stretch>
          </a:blip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lstStyle/>
          <a:p>
            <a:pPr defTabSz="914377">
              <a:defRPr/>
            </a:pPr>
            <a:endParaRPr lang="en-US">
              <a:solidFill>
                <a:prstClr val="white"/>
              </a:solidFill>
              <a:latin typeface="Calibri"/>
              <a:sym typeface="Arial"/>
            </a:endParaRPr>
          </a:p>
        </p:txBody>
      </p:sp>
      <p:sp>
        <p:nvSpPr>
          <p:cNvPr id="99" name="Rectangle 98" descr="Books">
            <a:extLst>
              <a:ext uri="{FF2B5EF4-FFF2-40B4-BE49-F238E27FC236}">
                <a16:creationId xmlns:a16="http://schemas.microsoft.com/office/drawing/2014/main" id="{D0C9ABC5-3076-B699-9C77-FC582E187D43}"/>
              </a:ext>
            </a:extLst>
          </p:cNvPr>
          <p:cNvSpPr/>
          <p:nvPr/>
        </p:nvSpPr>
        <p:spPr>
          <a:xfrm>
            <a:off x="4313829" y="2176991"/>
            <a:ext cx="725327" cy="725327"/>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5875" cap="flat" cmpd="sng" algn="ctr">
            <a:solidFill>
              <a:srgbClr val="F7F5EB">
                <a:hueOff val="0"/>
                <a:satOff val="0"/>
                <a:lumOff val="0"/>
                <a:alphaOff val="0"/>
              </a:srgbClr>
            </a:solidFill>
            <a:prstDash val="solid"/>
            <a:miter lim="800000"/>
          </a:ln>
          <a:effectLst/>
        </p:spPr>
        <p:txBody>
          <a:bodyPr/>
          <a:lstStyle/>
          <a:p>
            <a:pPr defTabSz="914377">
              <a:defRPr/>
            </a:pPr>
            <a:endParaRPr lang="en-US">
              <a:solidFill>
                <a:prstClr val="black"/>
              </a:solidFill>
              <a:latin typeface="Calibri"/>
              <a:cs typeface="Arial"/>
              <a:sym typeface="Arial"/>
            </a:endParaRPr>
          </a:p>
        </p:txBody>
      </p:sp>
      <p:sp>
        <p:nvSpPr>
          <p:cNvPr id="101" name="Rectangle 100" descr="User network">
            <a:extLst>
              <a:ext uri="{FF2B5EF4-FFF2-40B4-BE49-F238E27FC236}">
                <a16:creationId xmlns:a16="http://schemas.microsoft.com/office/drawing/2014/main" id="{C5CCE61E-93B9-9602-7815-0EE036641A5D}"/>
              </a:ext>
            </a:extLst>
          </p:cNvPr>
          <p:cNvSpPr/>
          <p:nvPr/>
        </p:nvSpPr>
        <p:spPr>
          <a:xfrm>
            <a:off x="6745929" y="2131325"/>
            <a:ext cx="725327" cy="725327"/>
          </a:xfrm>
          <a:prstGeom prst="rect">
            <a:avLst/>
          </a:prstGeom>
          <a: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a:blipFill>
        </p:spPr>
        <p:style>
          <a:lnRef idx="2">
            <a:schemeClr val="lt1">
              <a:hueOff val="0"/>
              <a:satOff val="0"/>
              <a:lumOff val="0"/>
              <a:alphaOff val="0"/>
            </a:schemeClr>
          </a:lnRef>
          <a:fillRef idx="1">
            <a:scrgbClr r="0" g="0" b="0"/>
          </a:fillRef>
          <a:effectRef idx="0">
            <a:schemeClr val="accent4">
              <a:hueOff val="339728"/>
              <a:satOff val="-20903"/>
              <a:lumOff val="-11895"/>
              <a:alphaOff val="0"/>
            </a:schemeClr>
          </a:effectRef>
          <a:fontRef idx="minor">
            <a:schemeClr val="lt1"/>
          </a:fontRef>
        </p:style>
        <p:txBody>
          <a:bodyPr/>
          <a:lstStyle/>
          <a:p>
            <a:pPr defTabSz="914377">
              <a:defRPr/>
            </a:pPr>
            <a:endParaRPr lang="en-US">
              <a:solidFill>
                <a:prstClr val="white"/>
              </a:solidFill>
              <a:latin typeface="Calibri"/>
              <a:sym typeface="Arial"/>
            </a:endParaRPr>
          </a:p>
        </p:txBody>
      </p:sp>
      <p:pic>
        <p:nvPicPr>
          <p:cNvPr id="4" name="Picture 3">
            <a:extLst>
              <a:ext uri="{FF2B5EF4-FFF2-40B4-BE49-F238E27FC236}">
                <a16:creationId xmlns:a16="http://schemas.microsoft.com/office/drawing/2014/main" id="{94781C03-B535-615D-5302-268876ABAD65}"/>
              </a:ext>
            </a:extLst>
          </p:cNvPr>
          <p:cNvPicPr>
            <a:picLocks noChangeAspect="1"/>
          </p:cNvPicPr>
          <p:nvPr/>
        </p:nvPicPr>
        <p:blipFill>
          <a:blip r:embed="rId12"/>
          <a:stretch>
            <a:fillRect/>
          </a:stretch>
        </p:blipFill>
        <p:spPr>
          <a:xfrm>
            <a:off x="78060" y="5401461"/>
            <a:ext cx="12013157" cy="1374139"/>
          </a:xfrm>
          <a:prstGeom prst="rect">
            <a:avLst/>
          </a:prstGeom>
        </p:spPr>
      </p:pic>
      <p:sp>
        <p:nvSpPr>
          <p:cNvPr id="2" name="TextBox 1">
            <a:extLst>
              <a:ext uri="{FF2B5EF4-FFF2-40B4-BE49-F238E27FC236}">
                <a16:creationId xmlns:a16="http://schemas.microsoft.com/office/drawing/2014/main" id="{A46806C4-D5D1-D64C-3C31-96BA6F660116}"/>
              </a:ext>
            </a:extLst>
          </p:cNvPr>
          <p:cNvSpPr txBox="1"/>
          <p:nvPr/>
        </p:nvSpPr>
        <p:spPr>
          <a:xfrm>
            <a:off x="1211173" y="4027287"/>
            <a:ext cx="2352544" cy="584775"/>
          </a:xfrm>
          <a:prstGeom prst="rect">
            <a:avLst/>
          </a:prstGeom>
          <a:noFill/>
        </p:spPr>
        <p:txBody>
          <a:bodyPr wrap="square" rtlCol="0">
            <a:spAutoFit/>
          </a:bodyPr>
          <a:lstStyle/>
          <a:p>
            <a:pPr defTabSz="914377"/>
            <a:r>
              <a:rPr lang="en-US" sz="1600" b="1" dirty="0">
                <a:solidFill>
                  <a:prstClr val="black"/>
                </a:solidFill>
                <a:latin typeface="Calibri"/>
                <a:cs typeface="Arial"/>
                <a:sym typeface="Arial"/>
              </a:rPr>
              <a:t>RCW 28A.230.212</a:t>
            </a:r>
          </a:p>
          <a:p>
            <a:pPr defTabSz="914377"/>
            <a:r>
              <a:rPr lang="en-US" sz="1600" b="1" dirty="0">
                <a:solidFill>
                  <a:srgbClr val="0D5761"/>
                </a:solidFill>
                <a:latin typeface="Calibri"/>
                <a:cs typeface="Arial"/>
                <a:sym typeface="Arial"/>
                <a:hlinkClick r:id="rId13">
                  <a:extLst>
                    <a:ext uri="{A12FA001-AC4F-418D-AE19-62706E023703}">
                      <ahyp:hlinkClr xmlns:ahyp="http://schemas.microsoft.com/office/drawing/2018/hyperlinkcolor" val="tx"/>
                    </a:ext>
                  </a:extLst>
                </a:hlinkClick>
              </a:rPr>
              <a:t>RCW 28A.230.215</a:t>
            </a:r>
            <a:r>
              <a:rPr lang="en-US" sz="1600" dirty="0">
                <a:solidFill>
                  <a:srgbClr val="0D5761"/>
                </a:solidFill>
                <a:latin typeface="Calibri"/>
                <a:cs typeface="Arial"/>
                <a:sym typeface="Arial"/>
                <a:hlinkClick r:id="rId13">
                  <a:extLst>
                    <a:ext uri="{A12FA001-AC4F-418D-AE19-62706E023703}">
                      <ahyp:hlinkClr xmlns:ahyp="http://schemas.microsoft.com/office/drawing/2018/hyperlinkcolor" val="tx"/>
                    </a:ext>
                  </a:extLst>
                </a:hlinkClick>
              </a:rPr>
              <a:t> </a:t>
            </a:r>
            <a:r>
              <a:rPr lang="en-US" sz="1600" b="1" dirty="0">
                <a:solidFill>
                  <a:prstClr val="black"/>
                </a:solidFill>
                <a:latin typeface="Calibri"/>
                <a:cs typeface="Arial"/>
                <a:sym typeface="Arial"/>
              </a:rPr>
              <a:t>(New)</a:t>
            </a:r>
          </a:p>
        </p:txBody>
      </p:sp>
      <p:sp>
        <p:nvSpPr>
          <p:cNvPr id="5" name="object 33">
            <a:extLst>
              <a:ext uri="{FF2B5EF4-FFF2-40B4-BE49-F238E27FC236}">
                <a16:creationId xmlns:a16="http://schemas.microsoft.com/office/drawing/2014/main" id="{B6B4AF15-1441-B5CE-825A-1AE11FCDCE80}"/>
              </a:ext>
            </a:extLst>
          </p:cNvPr>
          <p:cNvSpPr txBox="1"/>
          <p:nvPr/>
        </p:nvSpPr>
        <p:spPr>
          <a:xfrm>
            <a:off x="3202464" y="2026554"/>
            <a:ext cx="494665" cy="843821"/>
          </a:xfrm>
          <a:prstGeom prst="rect">
            <a:avLst/>
          </a:prstGeom>
        </p:spPr>
        <p:txBody>
          <a:bodyPr vert="horz" wrap="square" lIns="0" tIns="12700" rIns="0" bIns="0" rtlCol="0">
            <a:spAutoFit/>
          </a:bodyPr>
          <a:lstStyle/>
          <a:p>
            <a:pPr marL="12700" defTabSz="914377">
              <a:spcBef>
                <a:spcPts val="100"/>
              </a:spcBef>
              <a:defRPr/>
            </a:pPr>
            <a:r>
              <a:rPr sz="5400" dirty="0">
                <a:solidFill>
                  <a:prstClr val="black"/>
                </a:solidFill>
                <a:latin typeface="Segoe UI"/>
                <a:cs typeface="Segoe UI"/>
                <a:sym typeface="Arial"/>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C95C9-9D44-42C0-8258-52E8C9B52710}"/>
              </a:ext>
            </a:extLst>
          </p:cNvPr>
          <p:cNvSpPr>
            <a:spLocks noGrp="1"/>
          </p:cNvSpPr>
          <p:nvPr>
            <p:ph type="title"/>
          </p:nvPr>
        </p:nvSpPr>
        <p:spPr>
          <a:xfrm>
            <a:off x="311727" y="239343"/>
            <a:ext cx="11390746" cy="1090693"/>
          </a:xfrm>
          <a:noFill/>
          <a:ln>
            <a:noFill/>
          </a:ln>
        </p:spPr>
        <p:style>
          <a:lnRef idx="2">
            <a:schemeClr val="accent1">
              <a:shade val="50000"/>
            </a:schemeClr>
          </a:lnRef>
          <a:fillRef idx="1">
            <a:schemeClr val="accent1"/>
          </a:fillRef>
          <a:effectRef idx="0">
            <a:schemeClr val="accent1"/>
          </a:effectRef>
          <a:fontRef idx="minor">
            <a:schemeClr val="lt1"/>
          </a:fontRef>
        </p:style>
        <p:txBody>
          <a:bodyPr>
            <a:normAutofit/>
          </a:bodyPr>
          <a:lstStyle/>
          <a:p>
            <a:r>
              <a:rPr lang="en-US" dirty="0">
                <a:solidFill>
                  <a:schemeClr val="tx1"/>
                </a:solidFill>
                <a:latin typeface="+mj-lt"/>
              </a:rPr>
              <a:t>What is Actually Required for the HSBP?</a:t>
            </a:r>
          </a:p>
        </p:txBody>
      </p:sp>
      <p:graphicFrame>
        <p:nvGraphicFramePr>
          <p:cNvPr id="8" name="Content Placeholder 7">
            <a:extLst>
              <a:ext uri="{FF2B5EF4-FFF2-40B4-BE49-F238E27FC236}">
                <a16:creationId xmlns:a16="http://schemas.microsoft.com/office/drawing/2014/main" id="{B7EC6C2E-664B-47F9-8CE3-A3E55160DA45}"/>
              </a:ext>
            </a:extLst>
          </p:cNvPr>
          <p:cNvGraphicFramePr>
            <a:graphicFrameLocks noGrp="1"/>
          </p:cNvGraphicFramePr>
          <p:nvPr>
            <p:ph idx="1"/>
          </p:nvPr>
        </p:nvGraphicFramePr>
        <p:xfrm>
          <a:off x="331354" y="1552575"/>
          <a:ext cx="11529291" cy="4653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9BA75BF-5F1F-D2ED-D4AF-DD009E853039}"/>
              </a:ext>
            </a:extLst>
          </p:cNvPr>
          <p:cNvSpPr txBox="1"/>
          <p:nvPr/>
        </p:nvSpPr>
        <p:spPr>
          <a:xfrm>
            <a:off x="1213859" y="5546685"/>
            <a:ext cx="992086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7F5EB"/>
                </a:solidFill>
                <a:effectLst/>
                <a:uLnTx/>
                <a:uFillTx/>
                <a:latin typeface="Segoe UI"/>
                <a:ea typeface="+mn-ea"/>
                <a:cs typeface="+mn-cs"/>
              </a:rPr>
              <a:t>Students Should be Updating Their Plan </a:t>
            </a:r>
            <a:r>
              <a:rPr kumimoji="0" lang="en-US" sz="1800" b="1" i="0" u="sng" strike="noStrike" kern="1200" cap="none" spc="0" normalizeH="0" baseline="0" noProof="0">
                <a:ln>
                  <a:noFill/>
                </a:ln>
                <a:solidFill>
                  <a:srgbClr val="F7F5EB"/>
                </a:solidFill>
                <a:effectLst/>
                <a:uLnTx/>
                <a:uFillTx/>
                <a:latin typeface="Segoe UI"/>
                <a:ea typeface="+mn-ea"/>
                <a:cs typeface="+mn-cs"/>
              </a:rPr>
              <a:t>Annually</a:t>
            </a:r>
            <a:r>
              <a:rPr kumimoji="0" lang="en-US" sz="1800" b="1" i="0" u="none" strike="noStrike" kern="1200" cap="none" spc="0" normalizeH="0" baseline="0" noProof="0">
                <a:ln>
                  <a:noFill/>
                </a:ln>
                <a:solidFill>
                  <a:srgbClr val="F7F5EB"/>
                </a:solidFill>
                <a:effectLst/>
                <a:uLnTx/>
                <a:uFillTx/>
                <a:latin typeface="Segoe UI"/>
                <a:ea typeface="+mn-ea"/>
                <a:cs typeface="+mn-cs"/>
              </a:rPr>
              <a:t> &amp; in Alignment with IEP Transition Plan</a:t>
            </a:r>
          </a:p>
        </p:txBody>
      </p:sp>
    </p:spTree>
    <p:extLst>
      <p:ext uri="{BB962C8B-B14F-4D97-AF65-F5344CB8AC3E}">
        <p14:creationId xmlns:p14="http://schemas.microsoft.com/office/powerpoint/2010/main" val="38139435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A9B6C-CAD5-B1D5-350C-F9DA4854A07C}"/>
              </a:ext>
            </a:extLst>
          </p:cNvPr>
          <p:cNvSpPr>
            <a:spLocks noGrp="1"/>
          </p:cNvSpPr>
          <p:nvPr>
            <p:ph type="title"/>
          </p:nvPr>
        </p:nvSpPr>
        <p:spPr>
          <a:xfrm>
            <a:off x="0" y="1"/>
            <a:ext cx="5435029" cy="6817489"/>
          </a:xfrm>
          <a:solidFill>
            <a:srgbClr val="2B6766"/>
          </a:solidFill>
        </p:spPr>
        <p:txBody>
          <a:bodyPr/>
          <a:lstStyle/>
          <a:p>
            <a:pPr marL="233357"/>
            <a:r>
              <a:rPr lang="en-US" dirty="0">
                <a:solidFill>
                  <a:schemeClr val="bg1"/>
                </a:solidFill>
              </a:rPr>
              <a:t>What’s </a:t>
            </a:r>
            <a:r>
              <a:rPr lang="en-US" u="sng" dirty="0">
                <a:solidFill>
                  <a:schemeClr val="bg1"/>
                </a:solidFill>
              </a:rPr>
              <a:t>Possible</a:t>
            </a:r>
            <a:r>
              <a:rPr lang="en-US" dirty="0">
                <a:solidFill>
                  <a:schemeClr val="bg1"/>
                </a:solidFill>
              </a:rPr>
              <a:t>?</a:t>
            </a:r>
            <a:br>
              <a:rPr lang="en-US" dirty="0">
                <a:solidFill>
                  <a:schemeClr val="bg1"/>
                </a:solidFill>
              </a:rPr>
            </a:br>
            <a:br>
              <a:rPr lang="en-US" dirty="0">
                <a:solidFill>
                  <a:schemeClr val="bg1"/>
                </a:solidFill>
              </a:rPr>
            </a:br>
            <a:r>
              <a:rPr lang="en-US" i="1" dirty="0">
                <a:solidFill>
                  <a:schemeClr val="bg1"/>
                </a:solidFill>
              </a:rPr>
              <a:t>The Legislature’s Vision: Universal Platform &amp; Student Experience</a:t>
            </a:r>
          </a:p>
        </p:txBody>
      </p:sp>
      <p:sp>
        <p:nvSpPr>
          <p:cNvPr id="8" name="Content Placeholder 7">
            <a:extLst>
              <a:ext uri="{FF2B5EF4-FFF2-40B4-BE49-F238E27FC236}">
                <a16:creationId xmlns:a16="http://schemas.microsoft.com/office/drawing/2014/main" id="{163982AA-23CA-2BFB-F595-3E082577754E}"/>
              </a:ext>
            </a:extLst>
          </p:cNvPr>
          <p:cNvSpPr>
            <a:spLocks noGrp="1"/>
          </p:cNvSpPr>
          <p:nvPr>
            <p:ph idx="1"/>
          </p:nvPr>
        </p:nvSpPr>
        <p:spPr>
          <a:xfrm>
            <a:off x="5730962" y="187006"/>
            <a:ext cx="6164493" cy="6630484"/>
          </a:xfrm>
        </p:spPr>
        <p:txBody>
          <a:bodyPr>
            <a:normAutofit lnSpcReduction="10000"/>
          </a:bodyPr>
          <a:lstStyle/>
          <a:p>
            <a:pPr marL="0" indent="0">
              <a:buNone/>
            </a:pPr>
            <a:r>
              <a:rPr lang="en-US">
                <a:latin typeface="Courier New" panose="02070309020205020404" pitchFamily="49" charset="0"/>
                <a:cs typeface="Courier New" panose="02070309020205020404" pitchFamily="49" charset="0"/>
              </a:rPr>
              <a:t>NEW SECTION </a:t>
            </a:r>
            <a:r>
              <a:rPr lang="en-US" b="1">
                <a:latin typeface="Courier New" panose="02070309020205020404" pitchFamily="49" charset="0"/>
                <a:cs typeface="Courier New" panose="02070309020205020404" pitchFamily="49" charset="0"/>
              </a:rPr>
              <a:t>Sec.1.(1) </a:t>
            </a:r>
            <a:r>
              <a:rPr lang="en-US">
                <a:latin typeface="Courier New" panose="02070309020205020404" pitchFamily="49" charset="0"/>
                <a:cs typeface="Courier New" panose="02070309020205020404" pitchFamily="49" charset="0"/>
              </a:rPr>
              <a:t>The legislature recognizes that </a:t>
            </a:r>
            <a:r>
              <a:rPr lang="en-US" b="1">
                <a:highlight>
                  <a:srgbClr val="FCD25A"/>
                </a:highlight>
                <a:latin typeface="Courier New" panose="02070309020205020404" pitchFamily="49" charset="0"/>
                <a:cs typeface="Courier New" panose="02070309020205020404" pitchFamily="49" charset="0"/>
              </a:rPr>
              <a:t>the HSBP is both a graduation requirement and a </a:t>
            </a:r>
            <a:r>
              <a:rPr lang="en-US" b="1" u="sng">
                <a:highlight>
                  <a:srgbClr val="FCD25A"/>
                </a:highlight>
                <a:latin typeface="Courier New" panose="02070309020205020404" pitchFamily="49" charset="0"/>
                <a:cs typeface="Courier New" panose="02070309020205020404" pitchFamily="49" charset="0"/>
              </a:rPr>
              <a:t>critical component in our education system</a:t>
            </a:r>
            <a:r>
              <a:rPr lang="en-US">
                <a:latin typeface="Courier New" panose="02070309020205020404" pitchFamily="49" charset="0"/>
                <a:cs typeface="Courier New" panose="02070309020205020404" pitchFamily="49" charset="0"/>
              </a:rPr>
              <a:t>. However, the practices and technologies that school districts employ for facilitating HSBPs vary significantly. </a:t>
            </a:r>
            <a:r>
              <a:rPr lang="en-US" b="1" i="1">
                <a:highlight>
                  <a:srgbClr val="FCD25A"/>
                </a:highlight>
                <a:latin typeface="Courier New" panose="02070309020205020404" pitchFamily="49" charset="0"/>
                <a:cs typeface="Courier New" panose="02070309020205020404" pitchFamily="49" charset="0"/>
              </a:rPr>
              <a:t>These variances can create inequities for students and families, and do not reflect the legislature's vision</a:t>
            </a:r>
            <a:r>
              <a:rPr lang="en-US">
                <a:latin typeface="Courier New" panose="02070309020205020404" pitchFamily="49" charset="0"/>
                <a:cs typeface="Courier New" panose="02070309020205020404" pitchFamily="49" charset="0"/>
              </a:rPr>
              <a:t> for the role of the high school and beyond plan in promoting student success in secondary and postsecondary endeavors.</a:t>
            </a:r>
          </a:p>
        </p:txBody>
      </p:sp>
    </p:spTree>
    <p:extLst>
      <p:ext uri="{BB962C8B-B14F-4D97-AF65-F5344CB8AC3E}">
        <p14:creationId xmlns:p14="http://schemas.microsoft.com/office/powerpoint/2010/main" val="25899512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3F508-95A4-C24A-D7D4-1E04A37CF0EC}"/>
              </a:ext>
            </a:extLst>
          </p:cNvPr>
          <p:cNvSpPr>
            <a:spLocks noGrp="1"/>
          </p:cNvSpPr>
          <p:nvPr>
            <p:ph type="title"/>
          </p:nvPr>
        </p:nvSpPr>
        <p:spPr>
          <a:xfrm>
            <a:off x="283540" y="224641"/>
            <a:ext cx="10467647" cy="684029"/>
          </a:xfrm>
        </p:spPr>
        <p:txBody>
          <a:bodyPr>
            <a:noAutofit/>
          </a:bodyPr>
          <a:lstStyle/>
          <a:p>
            <a:r>
              <a:rPr lang="en-US" sz="4000" dirty="0"/>
              <a:t>New Platform Expectations Related to CTE </a:t>
            </a:r>
          </a:p>
        </p:txBody>
      </p:sp>
      <p:sp>
        <p:nvSpPr>
          <p:cNvPr id="7" name="Rectangle: Rounded Corners 6">
            <a:extLst>
              <a:ext uri="{FF2B5EF4-FFF2-40B4-BE49-F238E27FC236}">
                <a16:creationId xmlns:a16="http://schemas.microsoft.com/office/drawing/2014/main" id="{813B18F2-C34D-E481-A247-49299C3C392D}"/>
              </a:ext>
            </a:extLst>
          </p:cNvPr>
          <p:cNvSpPr/>
          <p:nvPr/>
        </p:nvSpPr>
        <p:spPr>
          <a:xfrm>
            <a:off x="342466" y="1143000"/>
            <a:ext cx="5093135" cy="2286000"/>
          </a:xfrm>
          <a:prstGeom prst="roundRect">
            <a:avLst/>
          </a:prstGeom>
          <a:solidFill>
            <a:schemeClr val="accent4"/>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ysClr val="windowText" lastClr="000000"/>
                </a:solidFill>
                <a:effectLst/>
                <a:uLnTx/>
                <a:uFillTx/>
                <a:latin typeface="Segoe UI"/>
                <a:ea typeface="+mn-ea"/>
                <a:cs typeface="+mn-cs"/>
              </a:rPr>
              <a:t>Inclusion of in-state </a:t>
            </a:r>
            <a:r>
              <a:rPr kumimoji="0" lang="en-US" sz="2000" b="1" i="0" u="none" strike="noStrike" kern="1200" cap="none" spc="0" normalizeH="0" baseline="0" noProof="0" dirty="0">
                <a:ln>
                  <a:noFill/>
                </a:ln>
                <a:solidFill>
                  <a:sysClr val="windowText" lastClr="000000"/>
                </a:solidFill>
                <a:effectLst/>
                <a:uLnTx/>
                <a:uFillTx/>
                <a:latin typeface="Segoe UI"/>
                <a:ea typeface="+mn-ea"/>
                <a:cs typeface="+mn-cs"/>
              </a:rPr>
              <a:t>labor market, apprenticeship</a:t>
            </a:r>
            <a:r>
              <a:rPr kumimoji="0" lang="en-US" sz="2000" b="0" i="0" u="none" strike="noStrike" kern="1200" cap="none" spc="0" normalizeH="0" baseline="0" noProof="0" dirty="0">
                <a:ln>
                  <a:noFill/>
                </a:ln>
                <a:solidFill>
                  <a:sysClr val="windowText" lastClr="000000"/>
                </a:solidFill>
                <a:effectLst/>
                <a:uLnTx/>
                <a:uFillTx/>
                <a:latin typeface="Segoe UI"/>
                <a:ea typeface="+mn-ea"/>
                <a:cs typeface="+mn-cs"/>
              </a:rPr>
              <a:t>, and postsecondary education performance data, including </a:t>
            </a:r>
            <a:r>
              <a:rPr kumimoji="0" lang="en-US" sz="2000" b="1" i="0" u="none" strike="noStrike" kern="1200" cap="none" spc="0" normalizeH="0" baseline="0" noProof="0" dirty="0">
                <a:ln>
                  <a:noFill/>
                </a:ln>
                <a:solidFill>
                  <a:sysClr val="windowText" lastClr="000000"/>
                </a:solidFill>
                <a:effectLst/>
                <a:uLnTx/>
                <a:uFillTx/>
                <a:latin typeface="Segoe UI"/>
                <a:ea typeface="+mn-ea"/>
                <a:cs typeface="+mn-cs"/>
              </a:rPr>
              <a:t>employment and earning outcomes</a:t>
            </a:r>
            <a:r>
              <a:rPr kumimoji="0" lang="en-US" sz="2000" b="0" i="0" u="none" strike="noStrike" kern="1200" cap="none" spc="0" normalizeH="0" baseline="0" noProof="0" dirty="0">
                <a:ln>
                  <a:noFill/>
                </a:ln>
                <a:solidFill>
                  <a:sysClr val="windowText" lastClr="000000"/>
                </a:solidFill>
                <a:effectLst/>
                <a:uLnTx/>
                <a:uFillTx/>
                <a:latin typeface="Segoe UI"/>
                <a:ea typeface="+mn-ea"/>
                <a:cs typeface="+mn-cs"/>
              </a:rPr>
              <a:t>, certificate and degree completion outcomes, and demographics of enrolled students or employees.</a:t>
            </a:r>
          </a:p>
        </p:txBody>
      </p:sp>
      <p:sp>
        <p:nvSpPr>
          <p:cNvPr id="12" name="TextBox 11">
            <a:extLst>
              <a:ext uri="{FF2B5EF4-FFF2-40B4-BE49-F238E27FC236}">
                <a16:creationId xmlns:a16="http://schemas.microsoft.com/office/drawing/2014/main" id="{B28F5988-13E9-6E96-E3E7-B2DF025D12F0}"/>
              </a:ext>
            </a:extLst>
          </p:cNvPr>
          <p:cNvSpPr txBox="1"/>
          <p:nvPr/>
        </p:nvSpPr>
        <p:spPr>
          <a:xfrm>
            <a:off x="283541" y="3690863"/>
            <a:ext cx="5152060" cy="3017520"/>
          </a:xfrm>
          <a:prstGeom prst="roundRect">
            <a:avLst/>
          </a:prstGeom>
          <a:solidFill>
            <a:srgbClr val="2B6766"/>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a:ea typeface="+mn-ea"/>
                <a:cs typeface="+mn-cs"/>
              </a:rPr>
              <a:t>Access to data reporting broken down by demographic, socioeconomic, &amp; other characteristics, to analyze student use of the platform, </a:t>
            </a:r>
            <a:r>
              <a:rPr kumimoji="0" lang="en-US" sz="2000" b="1" i="0" u="none" strike="noStrike" kern="1200" cap="none" spc="0" normalizeH="0" baseline="0" noProof="0" dirty="0">
                <a:ln>
                  <a:noFill/>
                </a:ln>
                <a:solidFill>
                  <a:prstClr val="white"/>
                </a:solidFill>
                <a:effectLst/>
                <a:uLnTx/>
                <a:uFillTx/>
                <a:latin typeface="Segoe UI"/>
                <a:ea typeface="+mn-ea"/>
                <a:cs typeface="+mn-cs"/>
              </a:rPr>
              <a:t>improve student access to the information, guidance, and opportunities that can help them maximize their secondary education experience and postsecondary preparation</a:t>
            </a:r>
            <a:r>
              <a:rPr kumimoji="0" lang="en-US" sz="2000" b="0" i="0" u="none" strike="noStrike" kern="1200" cap="none" spc="0" normalizeH="0" baseline="0" noProof="0" dirty="0">
                <a:ln>
                  <a:noFill/>
                </a:ln>
                <a:solidFill>
                  <a:prstClr val="white"/>
                </a:solidFill>
                <a:effectLst/>
                <a:uLnTx/>
                <a:uFillTx/>
                <a:latin typeface="Segoe UI"/>
                <a:ea typeface="+mn-ea"/>
                <a:cs typeface="+mn-cs"/>
              </a:rPr>
              <a:t>.</a:t>
            </a:r>
          </a:p>
        </p:txBody>
      </p:sp>
      <p:sp>
        <p:nvSpPr>
          <p:cNvPr id="14" name="TextBox 13">
            <a:extLst>
              <a:ext uri="{FF2B5EF4-FFF2-40B4-BE49-F238E27FC236}">
                <a16:creationId xmlns:a16="http://schemas.microsoft.com/office/drawing/2014/main" id="{EB6E8CFC-F51D-4D40-C6F7-11C69C2A3228}"/>
              </a:ext>
            </a:extLst>
          </p:cNvPr>
          <p:cNvSpPr txBox="1"/>
          <p:nvPr/>
        </p:nvSpPr>
        <p:spPr>
          <a:xfrm>
            <a:off x="5648959" y="1143000"/>
            <a:ext cx="6259499" cy="2553891"/>
          </a:xfrm>
          <a:prstGeom prst="roundRect">
            <a:avLst/>
          </a:prstGeom>
          <a:solidFill>
            <a:srgbClr val="FFC000"/>
          </a:solidFill>
        </p:spPr>
        <p:txBody>
          <a:bodyPr wrap="square"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Segoe UI"/>
                <a:ea typeface="+mn-ea"/>
                <a:cs typeface="+mn-cs"/>
              </a:rPr>
              <a:t>A dedicated space in which to build a </a:t>
            </a:r>
            <a:r>
              <a:rPr kumimoji="0" lang="en-US" b="1" i="0" u="sng" strike="noStrike" kern="1200" cap="none" spc="0" normalizeH="0" baseline="0" noProof="0" dirty="0">
                <a:ln>
                  <a:noFill/>
                </a:ln>
                <a:solidFill>
                  <a:prstClr val="black"/>
                </a:solidFill>
                <a:effectLst/>
                <a:uLnTx/>
                <a:uFillTx/>
                <a:latin typeface="Segoe UI"/>
                <a:ea typeface="+mn-ea"/>
                <a:cs typeface="+mn-cs"/>
              </a:rPr>
              <a:t>direct connection to potential</a:t>
            </a:r>
            <a:r>
              <a:rPr kumimoji="0" lang="en-US" b="1" i="0" u="none" strike="noStrike" kern="1200" cap="none" spc="0" normalizeH="0" baseline="0" noProof="0" dirty="0">
                <a:ln>
                  <a:noFill/>
                </a:ln>
                <a:solidFill>
                  <a:prstClr val="black"/>
                </a:solidFill>
                <a:effectLst/>
                <a:uLnTx/>
                <a:uFillTx/>
                <a:latin typeface="Segoe UI"/>
                <a:ea typeface="+mn-ea"/>
                <a:cs typeface="+mn-cs"/>
              </a:rPr>
              <a:t> </a:t>
            </a:r>
            <a:r>
              <a:rPr kumimoji="0" lang="en-US" b="1" i="0" u="sng" strike="noStrike" kern="1200" cap="none" spc="0" normalizeH="0" baseline="0" noProof="0" dirty="0">
                <a:ln>
                  <a:noFill/>
                </a:ln>
                <a:solidFill>
                  <a:prstClr val="black"/>
                </a:solidFill>
                <a:effectLst/>
                <a:uLnTx/>
                <a:uFillTx/>
                <a:latin typeface="Segoe UI"/>
                <a:ea typeface="+mn-ea"/>
                <a:cs typeface="+mn-cs"/>
              </a:rPr>
              <a:t>employers</a:t>
            </a:r>
            <a:r>
              <a:rPr kumimoji="0" lang="en-US" b="1" i="0" u="none" strike="noStrike" kern="1200" cap="none" spc="0" normalizeH="0" baseline="0" noProof="0" dirty="0">
                <a:ln>
                  <a:noFill/>
                </a:ln>
                <a:solidFill>
                  <a:prstClr val="black"/>
                </a:solidFill>
                <a:effectLst/>
                <a:uLnTx/>
                <a:uFillTx/>
                <a:latin typeface="Segoe UI"/>
                <a:ea typeface="+mn-ea"/>
                <a:cs typeface="+mn-cs"/>
              </a:rPr>
              <a:t>, including industry associations, trade associations, labor unions</a:t>
            </a:r>
            <a:r>
              <a:rPr kumimoji="0" lang="en-US" b="0" i="0" u="none" strike="noStrike" kern="1200" cap="none" spc="0" normalizeH="0" baseline="0" noProof="0" dirty="0">
                <a:ln>
                  <a:noFill/>
                </a:ln>
                <a:solidFill>
                  <a:prstClr val="black"/>
                </a:solidFill>
                <a:effectLst/>
                <a:uLnTx/>
                <a:uFillTx/>
                <a:latin typeface="Segoe UI"/>
                <a:ea typeface="+mn-ea"/>
                <a:cs typeface="+mn-cs"/>
              </a:rPr>
              <a:t>, service branches of the military, nonprofit organizations, and other state and local community organizations </a:t>
            </a:r>
            <a:r>
              <a:rPr kumimoji="0" lang="en-US" b="1" i="0" u="none" strike="noStrike" kern="1200" cap="none" spc="0" normalizeH="0" baseline="0" noProof="0" dirty="0">
                <a:ln>
                  <a:noFill/>
                </a:ln>
                <a:solidFill>
                  <a:prstClr val="black"/>
                </a:solidFill>
                <a:effectLst/>
                <a:uLnTx/>
                <a:uFillTx/>
                <a:latin typeface="Segoe UI"/>
                <a:ea typeface="+mn-ea"/>
                <a:cs typeface="+mn-cs"/>
              </a:rPr>
              <a:t>so students can </a:t>
            </a:r>
            <a:r>
              <a:rPr kumimoji="0" lang="en-US" b="1" i="0" u="sng" strike="noStrike" kern="1200" cap="none" spc="0" normalizeH="0" baseline="0" noProof="0" dirty="0">
                <a:ln>
                  <a:noFill/>
                </a:ln>
                <a:solidFill>
                  <a:prstClr val="black"/>
                </a:solidFill>
                <a:effectLst/>
                <a:uLnTx/>
                <a:uFillTx/>
                <a:latin typeface="Segoe UI"/>
                <a:ea typeface="+mn-ea"/>
                <a:cs typeface="+mn-cs"/>
              </a:rPr>
              <a:t>learn from experts</a:t>
            </a:r>
            <a:r>
              <a:rPr kumimoji="0" lang="en-US" b="1" i="0" u="none" strike="noStrike" kern="1200" cap="none" spc="0" normalizeH="0" baseline="0" noProof="0" dirty="0">
                <a:ln>
                  <a:noFill/>
                </a:ln>
                <a:solidFill>
                  <a:prstClr val="black"/>
                </a:solidFill>
                <a:effectLst/>
                <a:uLnTx/>
                <a:uFillTx/>
                <a:latin typeface="Segoe UI"/>
                <a:ea typeface="+mn-ea"/>
                <a:cs typeface="+mn-cs"/>
              </a:rPr>
              <a:t> </a:t>
            </a:r>
            <a:r>
              <a:rPr kumimoji="0" lang="en-US" b="1" i="0" u="sng" strike="noStrike" kern="1200" cap="none" spc="0" normalizeH="0" baseline="0" noProof="0" dirty="0">
                <a:ln>
                  <a:noFill/>
                </a:ln>
                <a:solidFill>
                  <a:prstClr val="black"/>
                </a:solidFill>
                <a:effectLst/>
                <a:uLnTx/>
                <a:uFillTx/>
                <a:latin typeface="Segoe UI"/>
                <a:ea typeface="+mn-ea"/>
                <a:cs typeface="+mn-cs"/>
              </a:rPr>
              <a:t>in different occupational fields</a:t>
            </a:r>
            <a:r>
              <a:rPr kumimoji="0" lang="en-US" b="1" i="0" u="none" strike="noStrike" kern="1200" cap="none" spc="0" normalizeH="0" baseline="0" noProof="0" dirty="0">
                <a:ln>
                  <a:noFill/>
                </a:ln>
                <a:solidFill>
                  <a:prstClr val="black"/>
                </a:solidFill>
                <a:effectLst/>
                <a:uLnTx/>
                <a:uFillTx/>
                <a:latin typeface="Segoe UI"/>
                <a:ea typeface="+mn-ea"/>
                <a:cs typeface="+mn-cs"/>
              </a:rPr>
              <a:t> about career opportunities and any necessary education and training requirements.</a:t>
            </a:r>
          </a:p>
        </p:txBody>
      </p:sp>
      <p:sp>
        <p:nvSpPr>
          <p:cNvPr id="4" name="TextBox 3">
            <a:extLst>
              <a:ext uri="{FF2B5EF4-FFF2-40B4-BE49-F238E27FC236}">
                <a16:creationId xmlns:a16="http://schemas.microsoft.com/office/drawing/2014/main" id="{3B3B1F5F-D230-D4A2-700C-CD86C48D4EFD}"/>
              </a:ext>
            </a:extLst>
          </p:cNvPr>
          <p:cNvSpPr txBox="1"/>
          <p:nvPr/>
        </p:nvSpPr>
        <p:spPr>
          <a:xfrm>
            <a:off x="5648958" y="3965183"/>
            <a:ext cx="6259499" cy="2743200"/>
          </a:xfrm>
          <a:prstGeom prst="roundRect">
            <a:avLst/>
          </a:prstGeom>
          <a:solidFill>
            <a:schemeClr val="bg2">
              <a:lumMod val="25000"/>
            </a:schemeClr>
          </a:solidFill>
        </p:spPr>
        <p:txBody>
          <a:bodyPr wrap="square" anchor="ctr" anchorCtr="0">
            <a:spAutoFit/>
          </a:bodyPr>
          <a:lstStyle/>
          <a:p>
            <a:r>
              <a:rPr lang="en-US" dirty="0">
                <a:solidFill>
                  <a:schemeClr val="bg1"/>
                </a:solidFill>
                <a:latin typeface="Segoe UI" panose="020B0502040204020203" pitchFamily="34" charset="0"/>
                <a:cs typeface="Segoe UI" panose="020B0502040204020203" pitchFamily="34" charset="0"/>
              </a:rPr>
              <a:t>Include a </a:t>
            </a:r>
            <a:r>
              <a:rPr lang="en-US" b="1" dirty="0">
                <a:solidFill>
                  <a:schemeClr val="bg1"/>
                </a:solidFill>
                <a:latin typeface="Segoe UI" panose="020B0502040204020203" pitchFamily="34" charset="0"/>
                <a:cs typeface="Segoe UI" panose="020B0502040204020203" pitchFamily="34" charset="0"/>
              </a:rPr>
              <a:t>catalog containing meaningful, high quality career exploration opportunities </a:t>
            </a:r>
            <a:r>
              <a:rPr lang="en-US" dirty="0">
                <a:solidFill>
                  <a:schemeClr val="bg1"/>
                </a:solidFill>
                <a:latin typeface="Segoe UI" panose="020B0502040204020203" pitchFamily="34" charset="0"/>
                <a:cs typeface="Segoe UI" panose="020B0502040204020203" pitchFamily="34" charset="0"/>
              </a:rPr>
              <a:t>and resources… that are submitted by approved entities (community organizations, institutions of higher education and employers) and vetted by state-selected approvers that </a:t>
            </a:r>
            <a:r>
              <a:rPr lang="en-US" b="1" dirty="0">
                <a:solidFill>
                  <a:schemeClr val="bg1"/>
                </a:solidFill>
                <a:latin typeface="Segoe UI" panose="020B0502040204020203" pitchFamily="34" charset="0"/>
                <a:cs typeface="Segoe UI" panose="020B0502040204020203" pitchFamily="34" charset="0"/>
              </a:rPr>
              <a:t>allow students to register for or apply to participate in the opportunities (programs, classes, internships, pre-apprenticeships</a:t>
            </a:r>
            <a:r>
              <a:rPr lang="en-US" dirty="0">
                <a:solidFill>
                  <a:schemeClr val="bg1"/>
                </a:solidFill>
                <a:latin typeface="Segoe UI" panose="020B0502040204020203" pitchFamily="34" charset="0"/>
                <a:cs typeface="Segoe UI" panose="020B0502040204020203" pitchFamily="34" charset="0"/>
              </a:rPr>
              <a:t>, online courses, etc.) or access the resources. </a:t>
            </a:r>
          </a:p>
        </p:txBody>
      </p:sp>
    </p:spTree>
    <p:extLst>
      <p:ext uri="{BB962C8B-B14F-4D97-AF65-F5344CB8AC3E}">
        <p14:creationId xmlns:p14="http://schemas.microsoft.com/office/powerpoint/2010/main" val="3752446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488"/>
        <p:cNvGrpSpPr/>
        <p:nvPr/>
      </p:nvGrpSpPr>
      <p:grpSpPr>
        <a:xfrm>
          <a:off x="0" y="0"/>
          <a:ext cx="0" cy="0"/>
          <a:chOff x="0" y="0"/>
          <a:chExt cx="0" cy="0"/>
        </a:xfrm>
      </p:grpSpPr>
      <p:sp>
        <p:nvSpPr>
          <p:cNvPr id="8" name="Freeform: Shape 7">
            <a:extLst>
              <a:ext uri="{FF2B5EF4-FFF2-40B4-BE49-F238E27FC236}">
                <a16:creationId xmlns:a16="http://schemas.microsoft.com/office/drawing/2014/main" id="{0EC12CD6-2652-4331-891D-CDBA60C37FD7}"/>
              </a:ext>
            </a:extLst>
          </p:cNvPr>
          <p:cNvSpPr/>
          <p:nvPr/>
        </p:nvSpPr>
        <p:spPr>
          <a:xfrm>
            <a:off x="3288226" y="2719089"/>
            <a:ext cx="2696015" cy="3728392"/>
          </a:xfrm>
          <a:custGeom>
            <a:avLst/>
            <a:gdLst>
              <a:gd name="connsiteX0" fmla="*/ 0 w 2464000"/>
              <a:gd name="connsiteY0" fmla="*/ 0 h 3473899"/>
              <a:gd name="connsiteX1" fmla="*/ 2464000 w 2464000"/>
              <a:gd name="connsiteY1" fmla="*/ 0 h 3473899"/>
              <a:gd name="connsiteX2" fmla="*/ 2464000 w 2464000"/>
              <a:gd name="connsiteY2" fmla="*/ 3473899 h 3473899"/>
              <a:gd name="connsiteX3" fmla="*/ 0 w 2464000"/>
              <a:gd name="connsiteY3" fmla="*/ 3473899 h 3473899"/>
              <a:gd name="connsiteX4" fmla="*/ 0 w 2464000"/>
              <a:gd name="connsiteY4" fmla="*/ 0 h 3473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000" h="3473899">
                <a:moveTo>
                  <a:pt x="0" y="0"/>
                </a:moveTo>
                <a:lnTo>
                  <a:pt x="2464000" y="0"/>
                </a:lnTo>
                <a:lnTo>
                  <a:pt x="2464000" y="3473899"/>
                </a:lnTo>
                <a:lnTo>
                  <a:pt x="0" y="3473899"/>
                </a:lnTo>
                <a:lnTo>
                  <a:pt x="0" y="0"/>
                </a:lnTo>
                <a:close/>
              </a:path>
            </a:pathLst>
          </a:custGeom>
        </p:spPr>
        <p:style>
          <a:lnRef idx="2">
            <a:schemeClr val="accent2">
              <a:tint val="40000"/>
              <a:alpha val="90000"/>
              <a:hueOff val="-569497"/>
              <a:satOff val="3323"/>
              <a:lumOff val="2192"/>
              <a:alphaOff val="0"/>
            </a:schemeClr>
          </a:lnRef>
          <a:fillRef idx="1">
            <a:schemeClr val="accent2">
              <a:tint val="40000"/>
              <a:alpha val="90000"/>
              <a:hueOff val="-569497"/>
              <a:satOff val="3323"/>
              <a:lumOff val="2192"/>
              <a:alphaOff val="0"/>
            </a:schemeClr>
          </a:fillRef>
          <a:effectRef idx="0">
            <a:schemeClr val="accent2">
              <a:tint val="40000"/>
              <a:alpha val="90000"/>
              <a:hueOff val="-569497"/>
              <a:satOff val="3323"/>
              <a:lumOff val="2192"/>
              <a:alphaOff val="0"/>
            </a:schemeClr>
          </a:effectRef>
          <a:fontRef idx="minor">
            <a:schemeClr val="dk1">
              <a:hueOff val="0"/>
              <a:satOff val="0"/>
              <a:lumOff val="0"/>
              <a:alphaOff val="0"/>
            </a:schemeClr>
          </a:fontRef>
        </p:style>
        <p:txBody>
          <a:bodyPr spcFirstLastPara="0" vert="horz" wrap="square" lIns="112015" tIns="112015" rIns="149352" bIns="168021" numCol="1" spcCol="1270" anchor="t" anchorCtr="0">
            <a:noAutofit/>
          </a:bodyPr>
          <a:lstStyle/>
          <a:p>
            <a:pPr marL="233357" lvl="1" indent="-233357" defTabSz="933427">
              <a:lnSpc>
                <a:spcPct val="90000"/>
              </a:lnSpc>
              <a:spcBef>
                <a:spcPct val="0"/>
              </a:spcBef>
              <a:spcAft>
                <a:spcPct val="15000"/>
              </a:spcAft>
              <a:buFont typeface="Arial" panose="020B0604020202020204" pitchFamily="34" charset="0"/>
              <a:buChar char="•"/>
              <a:defRPr/>
            </a:pPr>
            <a:r>
              <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More dual credit &amp; CTE courses</a:t>
            </a:r>
          </a:p>
          <a:p>
            <a:pPr marL="233357" lvl="1" indent="-233357" defTabSz="933427">
              <a:lnSpc>
                <a:spcPct val="90000"/>
              </a:lnSpc>
              <a:spcBef>
                <a:spcPct val="0"/>
              </a:spcBef>
              <a:spcAft>
                <a:spcPct val="15000"/>
              </a:spcAft>
              <a:buFont typeface="Arial" panose="020B0604020202020204" pitchFamily="34" charset="0"/>
              <a:buChar char="•"/>
              <a:defRPr/>
            </a:pPr>
            <a:r>
              <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College rep visits</a:t>
            </a:r>
          </a:p>
          <a:p>
            <a:pPr marL="233357" lvl="1" indent="-233357" defTabSz="933427">
              <a:lnSpc>
                <a:spcPct val="90000"/>
              </a:lnSpc>
              <a:spcBef>
                <a:spcPct val="0"/>
              </a:spcBef>
              <a:spcAft>
                <a:spcPct val="15000"/>
              </a:spcAft>
              <a:buFont typeface="Arial" panose="020B0604020202020204" pitchFamily="34" charset="0"/>
              <a:buChar char="•"/>
              <a:defRPr/>
            </a:pPr>
            <a:r>
              <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College app support</a:t>
            </a:r>
          </a:p>
          <a:p>
            <a:pPr marL="233357" lvl="1" indent="-233357" defTabSz="933427">
              <a:lnSpc>
                <a:spcPct val="90000"/>
              </a:lnSpc>
              <a:spcBef>
                <a:spcPct val="0"/>
              </a:spcBef>
              <a:spcAft>
                <a:spcPct val="15000"/>
              </a:spcAft>
              <a:buFont typeface="Arial" panose="020B0604020202020204" pitchFamily="34" charset="0"/>
              <a:buChar char="•"/>
              <a:defRPr/>
            </a:pPr>
            <a:r>
              <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College visitations</a:t>
            </a:r>
          </a:p>
          <a:p>
            <a:pPr marL="233357" lvl="1" indent="-233357" defTabSz="933427">
              <a:lnSpc>
                <a:spcPct val="90000"/>
              </a:lnSpc>
              <a:spcBef>
                <a:spcPct val="0"/>
              </a:spcBef>
              <a:spcAft>
                <a:spcPct val="15000"/>
              </a:spcAft>
              <a:buFont typeface="Arial" panose="020B0604020202020204" pitchFamily="34" charset="0"/>
              <a:buChar char="•"/>
              <a:defRPr/>
            </a:pPr>
            <a:r>
              <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FAFSA/WASFA completion</a:t>
            </a:r>
          </a:p>
          <a:p>
            <a:pPr marL="233357" lvl="1" indent="-233357" defTabSz="933427">
              <a:lnSpc>
                <a:spcPct val="90000"/>
              </a:lnSpc>
              <a:spcBef>
                <a:spcPct val="0"/>
              </a:spcBef>
              <a:spcAft>
                <a:spcPct val="15000"/>
              </a:spcAft>
              <a:buFont typeface="Arial" panose="020B0604020202020204" pitchFamily="34" charset="0"/>
              <a:buChar char="•"/>
              <a:defRPr/>
            </a:pPr>
            <a:r>
              <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Scholarship app connect/support</a:t>
            </a:r>
          </a:p>
          <a:p>
            <a:pPr marL="233357" lvl="1" indent="-233357" defTabSz="933427">
              <a:lnSpc>
                <a:spcPct val="90000"/>
              </a:lnSpc>
              <a:spcBef>
                <a:spcPct val="0"/>
              </a:spcBef>
              <a:spcAft>
                <a:spcPct val="15000"/>
              </a:spcAft>
              <a:buFont typeface="Arial" panose="020B0604020202020204" pitchFamily="34" charset="0"/>
              <a:buChar char="•"/>
              <a:defRPr/>
            </a:pPr>
            <a:r>
              <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Family support nights</a:t>
            </a:r>
          </a:p>
        </p:txBody>
      </p:sp>
      <p:sp>
        <p:nvSpPr>
          <p:cNvPr id="10" name="Freeform: Shape 9">
            <a:extLst>
              <a:ext uri="{FF2B5EF4-FFF2-40B4-BE49-F238E27FC236}">
                <a16:creationId xmlns:a16="http://schemas.microsoft.com/office/drawing/2014/main" id="{AE2A0074-CC5F-078D-55A6-7ECA5F74759C}"/>
              </a:ext>
            </a:extLst>
          </p:cNvPr>
          <p:cNvSpPr/>
          <p:nvPr/>
        </p:nvSpPr>
        <p:spPr>
          <a:xfrm>
            <a:off x="6207762" y="2719089"/>
            <a:ext cx="2696015" cy="3728392"/>
          </a:xfrm>
          <a:custGeom>
            <a:avLst/>
            <a:gdLst>
              <a:gd name="connsiteX0" fmla="*/ 0 w 2464000"/>
              <a:gd name="connsiteY0" fmla="*/ 0 h 3473899"/>
              <a:gd name="connsiteX1" fmla="*/ 2464000 w 2464000"/>
              <a:gd name="connsiteY1" fmla="*/ 0 h 3473899"/>
              <a:gd name="connsiteX2" fmla="*/ 2464000 w 2464000"/>
              <a:gd name="connsiteY2" fmla="*/ 3473899 h 3473899"/>
              <a:gd name="connsiteX3" fmla="*/ 0 w 2464000"/>
              <a:gd name="connsiteY3" fmla="*/ 3473899 h 3473899"/>
              <a:gd name="connsiteX4" fmla="*/ 0 w 2464000"/>
              <a:gd name="connsiteY4" fmla="*/ 0 h 3473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000" h="3473899">
                <a:moveTo>
                  <a:pt x="0" y="0"/>
                </a:moveTo>
                <a:lnTo>
                  <a:pt x="2464000" y="0"/>
                </a:lnTo>
                <a:lnTo>
                  <a:pt x="2464000" y="3473899"/>
                </a:lnTo>
                <a:lnTo>
                  <a:pt x="0" y="3473899"/>
                </a:lnTo>
                <a:lnTo>
                  <a:pt x="0" y="0"/>
                </a:lnTo>
                <a:close/>
              </a:path>
            </a:pathLst>
          </a:custGeom>
        </p:spPr>
        <p:style>
          <a:lnRef idx="2">
            <a:schemeClr val="accent2">
              <a:tint val="40000"/>
              <a:alpha val="90000"/>
              <a:hueOff val="-1138994"/>
              <a:satOff val="6647"/>
              <a:lumOff val="4384"/>
              <a:alphaOff val="0"/>
            </a:schemeClr>
          </a:lnRef>
          <a:fillRef idx="1">
            <a:schemeClr val="accent2">
              <a:tint val="40000"/>
              <a:alpha val="90000"/>
              <a:hueOff val="-1138994"/>
              <a:satOff val="6647"/>
              <a:lumOff val="4384"/>
              <a:alphaOff val="0"/>
            </a:schemeClr>
          </a:fillRef>
          <a:effectRef idx="0">
            <a:schemeClr val="accent2">
              <a:tint val="40000"/>
              <a:alpha val="90000"/>
              <a:hueOff val="-1138994"/>
              <a:satOff val="6647"/>
              <a:lumOff val="4384"/>
              <a:alphaOff val="0"/>
            </a:schemeClr>
          </a:effectRef>
          <a:fontRef idx="minor">
            <a:schemeClr val="dk1">
              <a:hueOff val="0"/>
              <a:satOff val="0"/>
              <a:lumOff val="0"/>
              <a:alphaOff val="0"/>
            </a:schemeClr>
          </a:fontRef>
        </p:style>
        <p:txBody>
          <a:bodyPr spcFirstLastPara="0" vert="horz" wrap="square" lIns="112015" tIns="112015" rIns="149352" bIns="168021" numCol="1" spcCol="1270" anchor="t" anchorCtr="0">
            <a:noAutofit/>
          </a:bodyPr>
          <a:lstStyle/>
          <a:p>
            <a:pPr marL="228594" lvl="1" indent="-228594" defTabSz="933427">
              <a:lnSpc>
                <a:spcPct val="90000"/>
              </a:lnSpc>
              <a:spcBef>
                <a:spcPct val="0"/>
              </a:spcBef>
              <a:spcAft>
                <a:spcPct val="15000"/>
              </a:spcAft>
              <a:buFontTx/>
              <a:buChar char="•"/>
              <a:defRPr/>
            </a:pPr>
            <a:r>
              <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New CTE program &amp; IRC options</a:t>
            </a:r>
          </a:p>
          <a:p>
            <a:pPr marL="228594" lvl="1" indent="-228594" defTabSz="933427">
              <a:lnSpc>
                <a:spcPct val="90000"/>
              </a:lnSpc>
              <a:spcBef>
                <a:spcPct val="0"/>
              </a:spcBef>
              <a:spcAft>
                <a:spcPct val="15000"/>
              </a:spcAft>
              <a:buFontTx/>
              <a:buChar char="•"/>
              <a:defRPr/>
            </a:pPr>
            <a:r>
              <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New dual credit courses</a:t>
            </a:r>
            <a:endPar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Arial"/>
            </a:endParaRPr>
          </a:p>
          <a:p>
            <a:pPr marL="228594" lvl="1" indent="-228594" defTabSz="933427">
              <a:lnSpc>
                <a:spcPct val="90000"/>
              </a:lnSpc>
              <a:spcBef>
                <a:spcPct val="0"/>
              </a:spcBef>
              <a:spcAft>
                <a:spcPct val="15000"/>
              </a:spcAft>
              <a:buFontTx/>
              <a:buChar char="•"/>
              <a:defRPr/>
            </a:pPr>
            <a:r>
              <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Offer new/more Grad Pathways &amp; provide support  </a:t>
            </a:r>
          </a:p>
          <a:p>
            <a:pPr marL="228594" lvl="1" indent="-228594" defTabSz="933427">
              <a:lnSpc>
                <a:spcPct val="90000"/>
              </a:lnSpc>
              <a:spcBef>
                <a:spcPct val="0"/>
              </a:spcBef>
              <a:spcAft>
                <a:spcPct val="15000"/>
              </a:spcAft>
              <a:buFontTx/>
              <a:buChar char="•"/>
              <a:defRPr/>
            </a:pPr>
            <a:r>
              <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Offer ASVAB</a:t>
            </a:r>
          </a:p>
          <a:p>
            <a:pPr marL="228594" lvl="1" indent="-228594" defTabSz="933427">
              <a:lnSpc>
                <a:spcPct val="90000"/>
              </a:lnSpc>
              <a:spcBef>
                <a:spcPct val="0"/>
              </a:spcBef>
              <a:spcAft>
                <a:spcPct val="15000"/>
              </a:spcAft>
              <a:buFontTx/>
              <a:buChar char="•"/>
              <a:defRPr/>
            </a:pPr>
            <a:r>
              <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Offer ACT, SAT</a:t>
            </a:r>
          </a:p>
          <a:p>
            <a:pPr marL="228594" lvl="1" indent="-228594" defTabSz="933427">
              <a:lnSpc>
                <a:spcPct val="90000"/>
              </a:lnSpc>
              <a:spcBef>
                <a:spcPct val="0"/>
              </a:spcBef>
              <a:spcAft>
                <a:spcPct val="15000"/>
              </a:spcAft>
              <a:buFontTx/>
              <a:buChar char="•"/>
              <a:defRPr/>
            </a:pPr>
            <a:r>
              <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Job app support </a:t>
            </a:r>
            <a:r>
              <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&amp; mock interviews</a:t>
            </a:r>
          </a:p>
          <a:p>
            <a:pPr marL="228594" lvl="1" indent="-228594" defTabSz="933427">
              <a:lnSpc>
                <a:spcPct val="90000"/>
              </a:lnSpc>
              <a:spcBef>
                <a:spcPct val="0"/>
              </a:spcBef>
              <a:spcAft>
                <a:spcPct val="15000"/>
              </a:spcAft>
              <a:buFontTx/>
              <a:buChar char="•"/>
              <a:defRPr/>
            </a:pPr>
            <a:r>
              <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Military reps</a:t>
            </a:r>
            <a:endPar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Arial"/>
            </a:endParaRPr>
          </a:p>
        </p:txBody>
      </p:sp>
      <p:sp>
        <p:nvSpPr>
          <p:cNvPr id="2489" name="Google Shape;2489;p319"/>
          <p:cNvSpPr txBox="1">
            <a:spLocks noGrp="1"/>
          </p:cNvSpPr>
          <p:nvPr>
            <p:ph type="title"/>
          </p:nvPr>
        </p:nvSpPr>
        <p:spPr>
          <a:xfrm>
            <a:off x="312009" y="135137"/>
            <a:ext cx="11791507" cy="1339468"/>
          </a:xfrm>
          <a:prstGeom prst="rect">
            <a:avLst/>
          </a:prstGeom>
          <a:noFill/>
          <a:ln>
            <a:noFill/>
          </a:ln>
        </p:spPr>
        <p:txBody>
          <a:bodyPr spcFirstLastPara="1" wrap="square" lIns="91425" tIns="45700" rIns="91425" bIns="45700" anchor="ctr" anchorCtr="0">
            <a:noAutofit/>
          </a:bodyPr>
          <a:lstStyle/>
          <a:p>
            <a:pPr>
              <a:buSzPts val="4400"/>
            </a:pPr>
            <a:r>
              <a:rPr lang="en-US" sz="4000" dirty="0">
                <a:solidFill>
                  <a:srgbClr val="000000"/>
                </a:solidFill>
                <a:latin typeface="Segoe UI"/>
                <a:cs typeface="Segoe UI"/>
              </a:rPr>
              <a:t>Building Opportunities for Students; Supporting Transformative Change for Leaders</a:t>
            </a:r>
            <a:endParaRPr lang="en-US" sz="3200" dirty="0">
              <a:solidFill>
                <a:srgbClr val="000000"/>
              </a:solidFill>
              <a:latin typeface="Segoe UI"/>
              <a:cs typeface="Segoe UI"/>
            </a:endParaRPr>
          </a:p>
        </p:txBody>
      </p:sp>
      <p:sp>
        <p:nvSpPr>
          <p:cNvPr id="5" name="Freeform: Shape 4">
            <a:extLst>
              <a:ext uri="{FF2B5EF4-FFF2-40B4-BE49-F238E27FC236}">
                <a16:creationId xmlns:a16="http://schemas.microsoft.com/office/drawing/2014/main" id="{39D8AA01-2953-6077-CA41-0DE9019B14E6}"/>
              </a:ext>
            </a:extLst>
          </p:cNvPr>
          <p:cNvSpPr/>
          <p:nvPr/>
        </p:nvSpPr>
        <p:spPr>
          <a:xfrm>
            <a:off x="334423" y="1688505"/>
            <a:ext cx="2696013" cy="933537"/>
          </a:xfrm>
          <a:custGeom>
            <a:avLst/>
            <a:gdLst>
              <a:gd name="connsiteX0" fmla="*/ 0 w 2464000"/>
              <a:gd name="connsiteY0" fmla="*/ 0 h 933537"/>
              <a:gd name="connsiteX1" fmla="*/ 2464000 w 2464000"/>
              <a:gd name="connsiteY1" fmla="*/ 0 h 933537"/>
              <a:gd name="connsiteX2" fmla="*/ 2464000 w 2464000"/>
              <a:gd name="connsiteY2" fmla="*/ 933537 h 933537"/>
              <a:gd name="connsiteX3" fmla="*/ 0 w 2464000"/>
              <a:gd name="connsiteY3" fmla="*/ 933537 h 933537"/>
              <a:gd name="connsiteX4" fmla="*/ 0 w 2464000"/>
              <a:gd name="connsiteY4" fmla="*/ 0 h 9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000" h="933537">
                <a:moveTo>
                  <a:pt x="0" y="0"/>
                </a:moveTo>
                <a:lnTo>
                  <a:pt x="2464000" y="0"/>
                </a:lnTo>
                <a:lnTo>
                  <a:pt x="2464000" y="933537"/>
                </a:lnTo>
                <a:lnTo>
                  <a:pt x="0" y="933537"/>
                </a:lnTo>
                <a:lnTo>
                  <a:pt x="0"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9352" tIns="85344" rIns="149352" bIns="85344" numCol="1" spcCol="1270" anchor="ctr" anchorCtr="0">
            <a:noAutofit/>
          </a:bodyPr>
          <a:lstStyle/>
          <a:p>
            <a:pPr algn="ctr" defTabSz="933427">
              <a:lnSpc>
                <a:spcPct val="90000"/>
              </a:lnSpc>
              <a:spcBef>
                <a:spcPct val="0"/>
              </a:spcBef>
              <a:spcAft>
                <a:spcPct val="35000"/>
              </a:spcAft>
              <a:defRPr/>
            </a:pPr>
            <a:r>
              <a:rPr lang="en-US" sz="2400" dirty="0">
                <a:solidFill>
                  <a:srgbClr val="F7F5EB"/>
                </a:solidFill>
                <a:latin typeface="Segoe UI Semibold"/>
                <a:cs typeface="Segoe UI"/>
                <a:sym typeface="Quattrocento Sans"/>
              </a:rPr>
              <a:t>Saved Careers and Resumé</a:t>
            </a:r>
            <a:endParaRPr lang="en-US" sz="2400" dirty="0">
              <a:solidFill>
                <a:srgbClr val="F7F5EB"/>
              </a:solidFill>
              <a:latin typeface="Segoe UI Semibold"/>
              <a:cs typeface="Segoe UI"/>
              <a:sym typeface="Arial"/>
            </a:endParaRPr>
          </a:p>
        </p:txBody>
      </p:sp>
      <p:sp>
        <p:nvSpPr>
          <p:cNvPr id="6" name="Freeform: Shape 5">
            <a:extLst>
              <a:ext uri="{FF2B5EF4-FFF2-40B4-BE49-F238E27FC236}">
                <a16:creationId xmlns:a16="http://schemas.microsoft.com/office/drawing/2014/main" id="{CAF31A9B-802D-657B-ABD6-187BAABFA41F}"/>
              </a:ext>
            </a:extLst>
          </p:cNvPr>
          <p:cNvSpPr/>
          <p:nvPr/>
        </p:nvSpPr>
        <p:spPr>
          <a:xfrm>
            <a:off x="334422" y="2719089"/>
            <a:ext cx="2696015" cy="3728392"/>
          </a:xfrm>
          <a:custGeom>
            <a:avLst/>
            <a:gdLst>
              <a:gd name="connsiteX0" fmla="*/ 0 w 2464000"/>
              <a:gd name="connsiteY0" fmla="*/ 0 h 3473899"/>
              <a:gd name="connsiteX1" fmla="*/ 2464000 w 2464000"/>
              <a:gd name="connsiteY1" fmla="*/ 0 h 3473899"/>
              <a:gd name="connsiteX2" fmla="*/ 2464000 w 2464000"/>
              <a:gd name="connsiteY2" fmla="*/ 3473899 h 3473899"/>
              <a:gd name="connsiteX3" fmla="*/ 0 w 2464000"/>
              <a:gd name="connsiteY3" fmla="*/ 3473899 h 3473899"/>
              <a:gd name="connsiteX4" fmla="*/ 0 w 2464000"/>
              <a:gd name="connsiteY4" fmla="*/ 0 h 3473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000" h="3473899">
                <a:moveTo>
                  <a:pt x="0" y="0"/>
                </a:moveTo>
                <a:lnTo>
                  <a:pt x="2464000" y="0"/>
                </a:lnTo>
                <a:lnTo>
                  <a:pt x="2464000" y="3473899"/>
                </a:lnTo>
                <a:lnTo>
                  <a:pt x="0" y="3473899"/>
                </a:lnTo>
                <a:lnTo>
                  <a:pt x="0" y="0"/>
                </a:ln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12015" tIns="112015" rIns="149352" bIns="168021" numCol="1" spcCol="1270" anchor="t" anchorCtr="0">
            <a:noAutofit/>
          </a:bodyPr>
          <a:lstStyle/>
          <a:p>
            <a:pPr marL="228594" lvl="1" indent="-228594" defTabSz="933427">
              <a:lnSpc>
                <a:spcPct val="95000"/>
              </a:lnSpc>
              <a:spcBef>
                <a:spcPct val="0"/>
              </a:spcBef>
              <a:spcAft>
                <a:spcPts val="400"/>
              </a:spcAft>
              <a:buFontTx/>
              <a:buChar char="•"/>
              <a:defRPr/>
            </a:pPr>
            <a:r>
              <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Arial"/>
              </a:rPr>
              <a:t>New electives</a:t>
            </a:r>
          </a:p>
          <a:p>
            <a:pPr marL="228594" lvl="1" indent="-228594" defTabSz="933427">
              <a:lnSpc>
                <a:spcPct val="95000"/>
              </a:lnSpc>
              <a:spcBef>
                <a:spcPct val="0"/>
              </a:spcBef>
              <a:spcAft>
                <a:spcPts val="400"/>
              </a:spcAft>
              <a:buFontTx/>
              <a:buChar char="•"/>
              <a:defRPr/>
            </a:pPr>
            <a:r>
              <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Career speakers</a:t>
            </a:r>
            <a:endPar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Arial"/>
            </a:endParaRPr>
          </a:p>
          <a:p>
            <a:pPr marL="228594" lvl="1" indent="-228594" defTabSz="933427">
              <a:lnSpc>
                <a:spcPct val="95000"/>
              </a:lnSpc>
              <a:spcBef>
                <a:spcPct val="0"/>
              </a:spcBef>
              <a:spcAft>
                <a:spcPts val="400"/>
              </a:spcAft>
              <a:buFontTx/>
              <a:buChar char="•"/>
              <a:defRPr/>
            </a:pPr>
            <a:r>
              <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Activities/Clubs</a:t>
            </a:r>
            <a:endPar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Arial"/>
            </a:endParaRPr>
          </a:p>
          <a:p>
            <a:pPr marL="228594" lvl="1" indent="-228594" defTabSz="933427">
              <a:lnSpc>
                <a:spcPct val="95000"/>
              </a:lnSpc>
              <a:spcBef>
                <a:spcPct val="0"/>
              </a:spcBef>
              <a:spcAft>
                <a:spcPts val="400"/>
              </a:spcAft>
              <a:buFontTx/>
              <a:buChar char="•"/>
              <a:defRPr/>
            </a:pPr>
            <a:r>
              <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Worksite visits</a:t>
            </a:r>
          </a:p>
          <a:p>
            <a:pPr marL="228594" lvl="1" indent="-228594" defTabSz="933427">
              <a:lnSpc>
                <a:spcPct val="95000"/>
              </a:lnSpc>
              <a:spcBef>
                <a:spcPct val="0"/>
              </a:spcBef>
              <a:spcAft>
                <a:spcPts val="400"/>
              </a:spcAft>
              <a:buFontTx/>
              <a:buChar char="•"/>
              <a:defRPr/>
            </a:pPr>
            <a:r>
              <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WBL</a:t>
            </a:r>
            <a:r>
              <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 or DVR</a:t>
            </a:r>
          </a:p>
          <a:p>
            <a:pPr marL="228594" lvl="1" indent="-228594" defTabSz="933427">
              <a:lnSpc>
                <a:spcPct val="95000"/>
              </a:lnSpc>
              <a:spcBef>
                <a:spcPct val="0"/>
              </a:spcBef>
              <a:spcAft>
                <a:spcPts val="400"/>
              </a:spcAft>
              <a:buFontTx/>
              <a:buChar char="•"/>
              <a:defRPr/>
            </a:pPr>
            <a:r>
              <a:rPr lang="en-US" sz="1900" b="1"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CTE courses/CTSOs</a:t>
            </a:r>
          </a:p>
          <a:p>
            <a:pPr marL="228594" lvl="1" indent="-228594" defTabSz="933427">
              <a:lnSpc>
                <a:spcPct val="95000"/>
              </a:lnSpc>
              <a:spcBef>
                <a:spcPct val="0"/>
              </a:spcBef>
              <a:spcAft>
                <a:spcPts val="400"/>
              </a:spcAft>
              <a:buFontTx/>
              <a:buChar char="•"/>
              <a:defRPr/>
            </a:pPr>
            <a:r>
              <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Offer more IRCs</a:t>
            </a:r>
          </a:p>
          <a:p>
            <a:pPr marL="228594" lvl="1" indent="-228594" defTabSz="933427">
              <a:lnSpc>
                <a:spcPct val="95000"/>
              </a:lnSpc>
              <a:spcBef>
                <a:spcPct val="0"/>
              </a:spcBef>
              <a:spcAft>
                <a:spcPts val="400"/>
              </a:spcAft>
              <a:buFontTx/>
              <a:buChar char="•"/>
              <a:defRPr/>
            </a:pPr>
            <a:r>
              <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Job app support </a:t>
            </a:r>
            <a:r>
              <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&amp; mock interviews</a:t>
            </a:r>
          </a:p>
          <a:p>
            <a:pPr marL="228594" lvl="1" indent="-228594" defTabSz="933427">
              <a:lnSpc>
                <a:spcPct val="95000"/>
              </a:lnSpc>
              <a:spcBef>
                <a:spcPct val="0"/>
              </a:spcBef>
              <a:spcAft>
                <a:spcPts val="400"/>
              </a:spcAft>
              <a:buFontTx/>
              <a:buChar char="•"/>
              <a:defRPr/>
            </a:pPr>
            <a:r>
              <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Connect to jobs, employers, trades </a:t>
            </a:r>
            <a:endParaRPr lang="en-US" sz="2100" b="1"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endParaRPr>
          </a:p>
        </p:txBody>
      </p:sp>
      <p:sp>
        <p:nvSpPr>
          <p:cNvPr id="7" name="Freeform: Shape 6">
            <a:extLst>
              <a:ext uri="{FF2B5EF4-FFF2-40B4-BE49-F238E27FC236}">
                <a16:creationId xmlns:a16="http://schemas.microsoft.com/office/drawing/2014/main" id="{D8D81B57-3ADD-206F-6A18-1F72C0A5FB6D}"/>
              </a:ext>
            </a:extLst>
          </p:cNvPr>
          <p:cNvSpPr/>
          <p:nvPr/>
        </p:nvSpPr>
        <p:spPr>
          <a:xfrm>
            <a:off x="3288226" y="1688505"/>
            <a:ext cx="2696015" cy="933537"/>
          </a:xfrm>
          <a:custGeom>
            <a:avLst/>
            <a:gdLst>
              <a:gd name="connsiteX0" fmla="*/ 0 w 2464000"/>
              <a:gd name="connsiteY0" fmla="*/ 0 h 933537"/>
              <a:gd name="connsiteX1" fmla="*/ 2464000 w 2464000"/>
              <a:gd name="connsiteY1" fmla="*/ 0 h 933537"/>
              <a:gd name="connsiteX2" fmla="*/ 2464000 w 2464000"/>
              <a:gd name="connsiteY2" fmla="*/ 933537 h 933537"/>
              <a:gd name="connsiteX3" fmla="*/ 0 w 2464000"/>
              <a:gd name="connsiteY3" fmla="*/ 933537 h 933537"/>
              <a:gd name="connsiteX4" fmla="*/ 0 w 2464000"/>
              <a:gd name="connsiteY4" fmla="*/ 0 h 9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000" h="933537">
                <a:moveTo>
                  <a:pt x="0" y="0"/>
                </a:moveTo>
                <a:lnTo>
                  <a:pt x="2464000" y="0"/>
                </a:lnTo>
                <a:lnTo>
                  <a:pt x="2464000" y="933537"/>
                </a:lnTo>
                <a:lnTo>
                  <a:pt x="0" y="933537"/>
                </a:lnTo>
                <a:lnTo>
                  <a:pt x="0" y="0"/>
                </a:lnTo>
                <a:close/>
              </a:path>
            </a:pathLst>
          </a:custGeom>
        </p:spPr>
        <p:style>
          <a:lnRef idx="2">
            <a:schemeClr val="accent2">
              <a:hueOff val="-435520"/>
              <a:satOff val="-18230"/>
              <a:lumOff val="13792"/>
              <a:alphaOff val="0"/>
            </a:schemeClr>
          </a:lnRef>
          <a:fillRef idx="1">
            <a:schemeClr val="accent2">
              <a:hueOff val="-435520"/>
              <a:satOff val="-18230"/>
              <a:lumOff val="13792"/>
              <a:alphaOff val="0"/>
            </a:schemeClr>
          </a:fillRef>
          <a:effectRef idx="0">
            <a:schemeClr val="accent2">
              <a:hueOff val="-435520"/>
              <a:satOff val="-18230"/>
              <a:lumOff val="13792"/>
              <a:alphaOff val="0"/>
            </a:schemeClr>
          </a:effectRef>
          <a:fontRef idx="minor">
            <a:schemeClr val="lt1"/>
          </a:fontRef>
        </p:style>
        <p:txBody>
          <a:bodyPr spcFirstLastPara="0" vert="horz" wrap="square" lIns="149352" tIns="85344" rIns="149352" bIns="85344" numCol="1" spcCol="1270" anchor="ctr" anchorCtr="0">
            <a:noAutofit/>
          </a:bodyPr>
          <a:lstStyle/>
          <a:p>
            <a:pPr algn="ctr" defTabSz="933427">
              <a:lnSpc>
                <a:spcPct val="90000"/>
              </a:lnSpc>
              <a:spcBef>
                <a:spcPct val="0"/>
              </a:spcBef>
              <a:spcAft>
                <a:spcPct val="35000"/>
              </a:spcAft>
              <a:defRPr/>
            </a:pPr>
            <a:r>
              <a:rPr lang="en-US" sz="2400">
                <a:solidFill>
                  <a:srgbClr val="F7F5EB"/>
                </a:solidFill>
                <a:latin typeface="Segoe UI Semibold"/>
                <a:cs typeface="Segoe UI"/>
                <a:sym typeface="Quattrocento Sans"/>
              </a:rPr>
              <a:t>Saved Colleges</a:t>
            </a:r>
            <a:endParaRPr lang="en-US" sz="2400">
              <a:solidFill>
                <a:srgbClr val="F7F5EB"/>
              </a:solidFill>
              <a:latin typeface="Segoe UI Semibold"/>
              <a:cs typeface="Segoe UI"/>
              <a:sym typeface="Arial"/>
            </a:endParaRPr>
          </a:p>
        </p:txBody>
      </p:sp>
      <p:sp>
        <p:nvSpPr>
          <p:cNvPr id="9" name="Freeform: Shape 8">
            <a:extLst>
              <a:ext uri="{FF2B5EF4-FFF2-40B4-BE49-F238E27FC236}">
                <a16:creationId xmlns:a16="http://schemas.microsoft.com/office/drawing/2014/main" id="{8F7F6988-A422-D8B9-B0F8-3774D2BE0D32}"/>
              </a:ext>
            </a:extLst>
          </p:cNvPr>
          <p:cNvSpPr/>
          <p:nvPr/>
        </p:nvSpPr>
        <p:spPr>
          <a:xfrm>
            <a:off x="6207762" y="1688505"/>
            <a:ext cx="2696015" cy="933537"/>
          </a:xfrm>
          <a:custGeom>
            <a:avLst/>
            <a:gdLst>
              <a:gd name="connsiteX0" fmla="*/ 0 w 2464000"/>
              <a:gd name="connsiteY0" fmla="*/ 0 h 933537"/>
              <a:gd name="connsiteX1" fmla="*/ 2464000 w 2464000"/>
              <a:gd name="connsiteY1" fmla="*/ 0 h 933537"/>
              <a:gd name="connsiteX2" fmla="*/ 2464000 w 2464000"/>
              <a:gd name="connsiteY2" fmla="*/ 933537 h 933537"/>
              <a:gd name="connsiteX3" fmla="*/ 0 w 2464000"/>
              <a:gd name="connsiteY3" fmla="*/ 933537 h 933537"/>
              <a:gd name="connsiteX4" fmla="*/ 0 w 2464000"/>
              <a:gd name="connsiteY4" fmla="*/ 0 h 9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000" h="933537">
                <a:moveTo>
                  <a:pt x="0" y="0"/>
                </a:moveTo>
                <a:lnTo>
                  <a:pt x="2464000" y="0"/>
                </a:lnTo>
                <a:lnTo>
                  <a:pt x="2464000" y="933537"/>
                </a:lnTo>
                <a:lnTo>
                  <a:pt x="0" y="933537"/>
                </a:lnTo>
                <a:lnTo>
                  <a:pt x="0" y="0"/>
                </a:lnTo>
                <a:close/>
              </a:path>
            </a:pathLst>
          </a:custGeom>
        </p:spPr>
        <p:style>
          <a:lnRef idx="2">
            <a:schemeClr val="accent2">
              <a:hueOff val="-871041"/>
              <a:satOff val="-36461"/>
              <a:lumOff val="27583"/>
              <a:alphaOff val="0"/>
            </a:schemeClr>
          </a:lnRef>
          <a:fillRef idx="1">
            <a:schemeClr val="accent2">
              <a:hueOff val="-871041"/>
              <a:satOff val="-36461"/>
              <a:lumOff val="27583"/>
              <a:alphaOff val="0"/>
            </a:schemeClr>
          </a:fillRef>
          <a:effectRef idx="0">
            <a:schemeClr val="accent2">
              <a:hueOff val="-871041"/>
              <a:satOff val="-36461"/>
              <a:lumOff val="27583"/>
              <a:alphaOff val="0"/>
            </a:schemeClr>
          </a:effectRef>
          <a:fontRef idx="minor">
            <a:schemeClr val="lt1"/>
          </a:fontRef>
        </p:style>
        <p:txBody>
          <a:bodyPr spcFirstLastPara="0" vert="horz" wrap="square" lIns="149352" tIns="85344" rIns="149352" bIns="85344" numCol="1" spcCol="1270" anchor="ctr" anchorCtr="0">
            <a:noAutofit/>
          </a:bodyPr>
          <a:lstStyle/>
          <a:p>
            <a:pPr algn="ctr" defTabSz="933427">
              <a:lnSpc>
                <a:spcPct val="90000"/>
              </a:lnSpc>
              <a:spcBef>
                <a:spcPct val="0"/>
              </a:spcBef>
              <a:spcAft>
                <a:spcPct val="35000"/>
              </a:spcAft>
              <a:defRPr/>
            </a:pPr>
            <a:r>
              <a:rPr lang="en-US" sz="2400" dirty="0">
                <a:solidFill>
                  <a:srgbClr val="F7F5EB"/>
                </a:solidFill>
                <a:latin typeface="Segoe UI Semibold"/>
                <a:cs typeface="Segoe UI"/>
                <a:sym typeface="Quattrocento Sans"/>
              </a:rPr>
              <a:t>Post-High School Plan/Goal</a:t>
            </a:r>
            <a:endParaRPr lang="en-US" sz="2400" dirty="0">
              <a:solidFill>
                <a:srgbClr val="F7F5EB"/>
              </a:solidFill>
              <a:latin typeface="Segoe UI Semibold"/>
              <a:cs typeface="Segoe UI"/>
              <a:sym typeface="Arial"/>
            </a:endParaRPr>
          </a:p>
        </p:txBody>
      </p:sp>
      <p:sp>
        <p:nvSpPr>
          <p:cNvPr id="11" name="Freeform: Shape 10">
            <a:extLst>
              <a:ext uri="{FF2B5EF4-FFF2-40B4-BE49-F238E27FC236}">
                <a16:creationId xmlns:a16="http://schemas.microsoft.com/office/drawing/2014/main" id="{80C23D15-6483-16ED-194C-410CF5D2DCE6}"/>
              </a:ext>
            </a:extLst>
          </p:cNvPr>
          <p:cNvSpPr/>
          <p:nvPr/>
        </p:nvSpPr>
        <p:spPr>
          <a:xfrm>
            <a:off x="9189552" y="1688505"/>
            <a:ext cx="2696013" cy="933537"/>
          </a:xfrm>
          <a:custGeom>
            <a:avLst/>
            <a:gdLst>
              <a:gd name="connsiteX0" fmla="*/ 0 w 2464000"/>
              <a:gd name="connsiteY0" fmla="*/ 0 h 933537"/>
              <a:gd name="connsiteX1" fmla="*/ 2464000 w 2464000"/>
              <a:gd name="connsiteY1" fmla="*/ 0 h 933537"/>
              <a:gd name="connsiteX2" fmla="*/ 2464000 w 2464000"/>
              <a:gd name="connsiteY2" fmla="*/ 933537 h 933537"/>
              <a:gd name="connsiteX3" fmla="*/ 0 w 2464000"/>
              <a:gd name="connsiteY3" fmla="*/ 933537 h 933537"/>
              <a:gd name="connsiteX4" fmla="*/ 0 w 2464000"/>
              <a:gd name="connsiteY4" fmla="*/ 0 h 933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000" h="933537">
                <a:moveTo>
                  <a:pt x="0" y="0"/>
                </a:moveTo>
                <a:lnTo>
                  <a:pt x="2464000" y="0"/>
                </a:lnTo>
                <a:lnTo>
                  <a:pt x="2464000" y="933537"/>
                </a:lnTo>
                <a:lnTo>
                  <a:pt x="0" y="933537"/>
                </a:lnTo>
                <a:lnTo>
                  <a:pt x="0" y="0"/>
                </a:lnTo>
                <a:close/>
              </a:path>
            </a:pathLst>
          </a:custGeom>
        </p:spPr>
        <p:style>
          <a:lnRef idx="2">
            <a:schemeClr val="accent2">
              <a:hueOff val="-1306561"/>
              <a:satOff val="-54691"/>
              <a:lumOff val="41375"/>
              <a:alphaOff val="0"/>
            </a:schemeClr>
          </a:lnRef>
          <a:fillRef idx="1">
            <a:schemeClr val="accent2">
              <a:hueOff val="-1306561"/>
              <a:satOff val="-54691"/>
              <a:lumOff val="41375"/>
              <a:alphaOff val="0"/>
            </a:schemeClr>
          </a:fillRef>
          <a:effectRef idx="0">
            <a:schemeClr val="accent2">
              <a:hueOff val="-1306561"/>
              <a:satOff val="-54691"/>
              <a:lumOff val="41375"/>
              <a:alphaOff val="0"/>
            </a:schemeClr>
          </a:effectRef>
          <a:fontRef idx="minor">
            <a:schemeClr val="lt1"/>
          </a:fontRef>
        </p:style>
        <p:txBody>
          <a:bodyPr spcFirstLastPara="0" vert="horz" wrap="square" lIns="149352" tIns="85344" rIns="149352" bIns="85344" numCol="1" spcCol="1270" anchor="ctr" anchorCtr="0">
            <a:noAutofit/>
          </a:bodyPr>
          <a:lstStyle/>
          <a:p>
            <a:pPr algn="ctr" defTabSz="933427">
              <a:lnSpc>
                <a:spcPct val="90000"/>
              </a:lnSpc>
              <a:spcBef>
                <a:spcPct val="0"/>
              </a:spcBef>
              <a:spcAft>
                <a:spcPct val="35000"/>
              </a:spcAft>
              <a:defRPr/>
            </a:pPr>
            <a:r>
              <a:rPr lang="en-US" sz="2400" dirty="0">
                <a:solidFill>
                  <a:srgbClr val="F7F5EB"/>
                </a:solidFill>
                <a:latin typeface="Segoe UI Semibold"/>
                <a:cs typeface="Segoe UI"/>
                <a:sym typeface="Quattrocento Sans"/>
              </a:rPr>
              <a:t>Course Plan</a:t>
            </a:r>
            <a:endParaRPr lang="en-US" sz="2400" dirty="0">
              <a:solidFill>
                <a:srgbClr val="F7F5EB"/>
              </a:solidFill>
              <a:latin typeface="Segoe UI Semibold"/>
              <a:cs typeface="Segoe UI"/>
              <a:sym typeface="Arial"/>
            </a:endParaRPr>
          </a:p>
        </p:txBody>
      </p:sp>
      <p:sp>
        <p:nvSpPr>
          <p:cNvPr id="12" name="Freeform: Shape 11">
            <a:extLst>
              <a:ext uri="{FF2B5EF4-FFF2-40B4-BE49-F238E27FC236}">
                <a16:creationId xmlns:a16="http://schemas.microsoft.com/office/drawing/2014/main" id="{E0CA01B4-0CB5-D18B-3C77-4CC608CB60FD}"/>
              </a:ext>
            </a:extLst>
          </p:cNvPr>
          <p:cNvSpPr/>
          <p:nvPr/>
        </p:nvSpPr>
        <p:spPr>
          <a:xfrm>
            <a:off x="9189552" y="2719089"/>
            <a:ext cx="2696013" cy="3728392"/>
          </a:xfrm>
          <a:custGeom>
            <a:avLst/>
            <a:gdLst>
              <a:gd name="connsiteX0" fmla="*/ 0 w 2464000"/>
              <a:gd name="connsiteY0" fmla="*/ 0 h 3473899"/>
              <a:gd name="connsiteX1" fmla="*/ 2464000 w 2464000"/>
              <a:gd name="connsiteY1" fmla="*/ 0 h 3473899"/>
              <a:gd name="connsiteX2" fmla="*/ 2464000 w 2464000"/>
              <a:gd name="connsiteY2" fmla="*/ 3473899 h 3473899"/>
              <a:gd name="connsiteX3" fmla="*/ 0 w 2464000"/>
              <a:gd name="connsiteY3" fmla="*/ 3473899 h 3473899"/>
              <a:gd name="connsiteX4" fmla="*/ 0 w 2464000"/>
              <a:gd name="connsiteY4" fmla="*/ 0 h 3473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4000" h="3473899">
                <a:moveTo>
                  <a:pt x="0" y="0"/>
                </a:moveTo>
                <a:lnTo>
                  <a:pt x="2464000" y="0"/>
                </a:lnTo>
                <a:lnTo>
                  <a:pt x="2464000" y="3473899"/>
                </a:lnTo>
                <a:lnTo>
                  <a:pt x="0" y="3473899"/>
                </a:lnTo>
                <a:lnTo>
                  <a:pt x="0" y="0"/>
                </a:lnTo>
                <a:close/>
              </a:path>
            </a:pathLst>
          </a:custGeom>
        </p:spPr>
        <p:style>
          <a:lnRef idx="2">
            <a:schemeClr val="accent2">
              <a:tint val="40000"/>
              <a:alpha val="90000"/>
              <a:hueOff val="-1708491"/>
              <a:satOff val="9970"/>
              <a:lumOff val="6576"/>
              <a:alphaOff val="0"/>
            </a:schemeClr>
          </a:lnRef>
          <a:fillRef idx="1">
            <a:schemeClr val="accent2">
              <a:tint val="40000"/>
              <a:alpha val="90000"/>
              <a:hueOff val="-1708491"/>
              <a:satOff val="9970"/>
              <a:lumOff val="6576"/>
              <a:alphaOff val="0"/>
            </a:schemeClr>
          </a:fillRef>
          <a:effectRef idx="0">
            <a:schemeClr val="accent2">
              <a:tint val="40000"/>
              <a:alpha val="90000"/>
              <a:hueOff val="-1708491"/>
              <a:satOff val="9970"/>
              <a:lumOff val="6576"/>
              <a:alphaOff val="0"/>
            </a:schemeClr>
          </a:effectRef>
          <a:fontRef idx="minor">
            <a:schemeClr val="dk1">
              <a:hueOff val="0"/>
              <a:satOff val="0"/>
              <a:lumOff val="0"/>
              <a:alphaOff val="0"/>
            </a:schemeClr>
          </a:fontRef>
        </p:style>
        <p:txBody>
          <a:bodyPr spcFirstLastPara="0" vert="horz" wrap="square" lIns="112015" tIns="112015" rIns="149352" bIns="168021" numCol="1" spcCol="1270" anchor="t" anchorCtr="0">
            <a:noAutofit/>
          </a:bodyPr>
          <a:lstStyle/>
          <a:p>
            <a:pPr marL="228594" lvl="1" indent="-228594" defTabSz="933427">
              <a:lnSpc>
                <a:spcPct val="90000"/>
              </a:lnSpc>
              <a:spcBef>
                <a:spcPct val="0"/>
              </a:spcBef>
              <a:spcAft>
                <a:spcPts val="300"/>
              </a:spcAft>
              <a:buFontTx/>
              <a:buChar char="•"/>
              <a:defRPr/>
            </a:pPr>
            <a:r>
              <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Future program and course dvmt. </a:t>
            </a:r>
            <a:endPar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Arial"/>
            </a:endParaRPr>
          </a:p>
          <a:p>
            <a:pPr marL="228594" lvl="1" indent="-228594" defTabSz="933427">
              <a:lnSpc>
                <a:spcPct val="90000"/>
              </a:lnSpc>
              <a:spcBef>
                <a:spcPct val="0"/>
              </a:spcBef>
              <a:spcAft>
                <a:spcPts val="300"/>
              </a:spcAft>
              <a:buFontTx/>
              <a:buChar char="•"/>
              <a:defRPr/>
            </a:pPr>
            <a:r>
              <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Master schedule and calendar</a:t>
            </a:r>
            <a:endPar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Arial"/>
            </a:endParaRPr>
          </a:p>
          <a:p>
            <a:pPr marL="228594" lvl="1" indent="-228594" defTabSz="933427">
              <a:lnSpc>
                <a:spcPct val="90000"/>
              </a:lnSpc>
              <a:spcBef>
                <a:spcPct val="0"/>
              </a:spcBef>
              <a:spcAft>
                <a:spcPts val="300"/>
              </a:spcAft>
              <a:buFontTx/>
              <a:buChar char="•"/>
              <a:defRPr/>
            </a:pPr>
            <a:r>
              <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Arial"/>
              </a:rPr>
              <a:t>Teacher training</a:t>
            </a:r>
            <a:endPar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endParaRPr>
          </a:p>
          <a:p>
            <a:pPr marL="228594" lvl="1" indent="-228594" defTabSz="933427">
              <a:lnSpc>
                <a:spcPct val="90000"/>
              </a:lnSpc>
              <a:spcBef>
                <a:spcPct val="0"/>
              </a:spcBef>
              <a:spcAft>
                <a:spcPts val="300"/>
              </a:spcAft>
              <a:buFontTx/>
              <a:buChar char="•"/>
              <a:defRPr/>
            </a:pPr>
            <a:r>
              <a:rPr lang="en-US" sz="2000" b="1"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New equipment grant applications</a:t>
            </a:r>
          </a:p>
          <a:p>
            <a:pPr marL="228594" lvl="1" indent="-228594" defTabSz="933427">
              <a:lnSpc>
                <a:spcPct val="90000"/>
              </a:lnSpc>
              <a:spcBef>
                <a:spcPct val="0"/>
              </a:spcBef>
              <a:spcAft>
                <a:spcPts val="300"/>
              </a:spcAft>
              <a:buFontTx/>
              <a:buChar char="•"/>
              <a:defRPr/>
            </a:pPr>
            <a:r>
              <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Inform bonds and levies</a:t>
            </a:r>
          </a:p>
          <a:p>
            <a:pPr marL="228594" lvl="1" indent="-228594" defTabSz="933427">
              <a:lnSpc>
                <a:spcPct val="90000"/>
              </a:lnSpc>
              <a:spcBef>
                <a:spcPct val="0"/>
              </a:spcBef>
              <a:spcAft>
                <a:spcPts val="300"/>
              </a:spcAft>
              <a:buFontTx/>
              <a:buChar char="•"/>
              <a:defRPr/>
            </a:pPr>
            <a:r>
              <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Develop new acad. interventions</a:t>
            </a:r>
          </a:p>
          <a:p>
            <a:pPr marL="228594" lvl="1" indent="-228594" defTabSz="933427">
              <a:lnSpc>
                <a:spcPct val="90000"/>
              </a:lnSpc>
              <a:spcBef>
                <a:spcPct val="0"/>
              </a:spcBef>
              <a:spcAft>
                <a:spcPts val="300"/>
              </a:spcAft>
              <a:buFontTx/>
              <a:buChar char="•"/>
              <a:defRPr/>
            </a:pPr>
            <a:r>
              <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Quattrocento Sans"/>
              </a:rPr>
              <a:t>Inform SIP goals</a:t>
            </a:r>
          </a:p>
          <a:p>
            <a:pPr marL="228594" lvl="1" indent="-228594" defTabSz="933427">
              <a:lnSpc>
                <a:spcPct val="90000"/>
              </a:lnSpc>
              <a:spcBef>
                <a:spcPct val="0"/>
              </a:spcBef>
              <a:spcAft>
                <a:spcPts val="300"/>
              </a:spcAft>
              <a:buFontTx/>
              <a:buChar char="•"/>
              <a:defRPr/>
            </a:pPr>
            <a:endParaRPr lang="en-US" sz="2000" dirty="0">
              <a:solidFill>
                <a:srgbClr val="40403D">
                  <a:hueOff val="0"/>
                  <a:satOff val="0"/>
                  <a:lumOff val="0"/>
                  <a:alphaOff val="0"/>
                </a:srgbClr>
              </a:solidFill>
              <a:latin typeface="Segoe UI" panose="020B0502040204020203" pitchFamily="34" charset="0"/>
              <a:cs typeface="Segoe UI" panose="020B0502040204020203" pitchFamily="34" charset="0"/>
              <a:sym typeface="Arial"/>
            </a:endParaRPr>
          </a:p>
        </p:txBody>
      </p:sp>
    </p:spTree>
    <p:extLst>
      <p:ext uri="{BB962C8B-B14F-4D97-AF65-F5344CB8AC3E}">
        <p14:creationId xmlns:p14="http://schemas.microsoft.com/office/powerpoint/2010/main" val="223530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animBg="1"/>
      <p:bldP spid="9"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87B8-1875-64C6-889B-050B8BEDE20C}"/>
              </a:ext>
            </a:extLst>
          </p:cNvPr>
          <p:cNvSpPr>
            <a:spLocks noGrp="1"/>
          </p:cNvSpPr>
          <p:nvPr>
            <p:ph type="title"/>
          </p:nvPr>
        </p:nvSpPr>
        <p:spPr>
          <a:xfrm>
            <a:off x="838200" y="365126"/>
            <a:ext cx="10515600" cy="968823"/>
          </a:xfrm>
        </p:spPr>
        <p:txBody>
          <a:bodyPr/>
          <a:lstStyle/>
          <a:p>
            <a:r>
              <a:rPr lang="en-US" dirty="0"/>
              <a:t>NEW! Setting Minimum Expectations</a:t>
            </a:r>
            <a:endParaRPr lang="en-US" i="1" dirty="0"/>
          </a:p>
        </p:txBody>
      </p:sp>
      <p:sp>
        <p:nvSpPr>
          <p:cNvPr id="4" name="Slide Number Placeholder 3">
            <a:extLst>
              <a:ext uri="{FF2B5EF4-FFF2-40B4-BE49-F238E27FC236}">
                <a16:creationId xmlns:a16="http://schemas.microsoft.com/office/drawing/2014/main" id="{B8393F6B-CCE2-FB05-0F6B-4A7B9745847A}"/>
              </a:ext>
            </a:extLst>
          </p:cNvPr>
          <p:cNvSpPr>
            <a:spLocks noGrp="1"/>
          </p:cNvSpPr>
          <p:nvPr>
            <p:ph type="sldNum" sz="quarter" idx="4"/>
          </p:nvPr>
        </p:nvSpPr>
        <p:spPr>
          <a:xfrm>
            <a:off x="11486146" y="6479429"/>
            <a:ext cx="644471" cy="365125"/>
          </a:xfrm>
        </p:spPr>
        <p:txBody>
          <a:bodyPr/>
          <a:lstStyle/>
          <a:p>
            <a:pPr defTabSz="914377">
              <a:defRPr/>
            </a:pPr>
            <a:fld id="{65248FEF-978F-4B24-93F3-B987601DAD06}" type="slidenum">
              <a:rPr lang="en-US">
                <a:latin typeface="Segoe UI"/>
                <a:cs typeface="Arial"/>
                <a:sym typeface="Arial"/>
              </a:rPr>
              <a:pPr defTabSz="914377">
                <a:defRPr/>
              </a:pPr>
              <a:t>9</a:t>
            </a:fld>
            <a:endParaRPr lang="en-US" dirty="0">
              <a:latin typeface="Segoe UI"/>
              <a:cs typeface="Arial"/>
              <a:sym typeface="Arial"/>
            </a:endParaRPr>
          </a:p>
        </p:txBody>
      </p:sp>
      <p:pic>
        <p:nvPicPr>
          <p:cNvPr id="6" name="Picture 5">
            <a:extLst>
              <a:ext uri="{FF2B5EF4-FFF2-40B4-BE49-F238E27FC236}">
                <a16:creationId xmlns:a16="http://schemas.microsoft.com/office/drawing/2014/main" id="{17954953-E395-57DE-2908-46EEE6076169}"/>
              </a:ext>
            </a:extLst>
          </p:cNvPr>
          <p:cNvPicPr>
            <a:picLocks noChangeAspect="1"/>
          </p:cNvPicPr>
          <p:nvPr/>
        </p:nvPicPr>
        <p:blipFill>
          <a:blip r:embed="rId3"/>
          <a:stretch>
            <a:fillRect/>
          </a:stretch>
        </p:blipFill>
        <p:spPr>
          <a:xfrm>
            <a:off x="664029" y="1202825"/>
            <a:ext cx="10473775" cy="5276604"/>
          </a:xfrm>
          <a:prstGeom prst="rect">
            <a:avLst/>
          </a:prstGeom>
        </p:spPr>
      </p:pic>
      <p:pic>
        <p:nvPicPr>
          <p:cNvPr id="8" name="Picture 7">
            <a:extLst>
              <a:ext uri="{FF2B5EF4-FFF2-40B4-BE49-F238E27FC236}">
                <a16:creationId xmlns:a16="http://schemas.microsoft.com/office/drawing/2014/main" id="{31685D17-0044-A24E-F4DD-B7F6D008CAD7}"/>
              </a:ext>
            </a:extLst>
          </p:cNvPr>
          <p:cNvPicPr>
            <a:picLocks noChangeAspect="1"/>
          </p:cNvPicPr>
          <p:nvPr/>
        </p:nvPicPr>
        <p:blipFill>
          <a:blip r:embed="rId4"/>
          <a:stretch>
            <a:fillRect/>
          </a:stretch>
        </p:blipFill>
        <p:spPr>
          <a:xfrm>
            <a:off x="1012371" y="1687984"/>
            <a:ext cx="10309180" cy="4889549"/>
          </a:xfrm>
          <a:prstGeom prst="rect">
            <a:avLst/>
          </a:prstGeom>
          <a:ln>
            <a:solidFill>
              <a:schemeClr val="accent5">
                <a:lumMod val="20000"/>
                <a:lumOff val="80000"/>
              </a:schemeClr>
            </a:solidFill>
          </a:ln>
        </p:spPr>
      </p:pic>
    </p:spTree>
    <p:extLst>
      <p:ext uri="{BB962C8B-B14F-4D97-AF65-F5344CB8AC3E}">
        <p14:creationId xmlns:p14="http://schemas.microsoft.com/office/powerpoint/2010/main" val="39964151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vc6mwtafb2ayvpxwi9kv2eez5g8ofm"/>
</p:tagLst>
</file>

<file path=ppt/theme/theme1.xml><?xml version="1.0" encoding="utf-8"?>
<a:theme xmlns:a="http://schemas.openxmlformats.org/drawingml/2006/main" name="1_Content Slides">
  <a:themeElements>
    <a:clrScheme name="OSPI Brand Colors">
      <a:dk1>
        <a:sysClr val="windowText" lastClr="000000"/>
      </a:dk1>
      <a:lt1>
        <a:sysClr val="window" lastClr="FFFFFF"/>
      </a:lt1>
      <a:dk2>
        <a:srgbClr val="44546A"/>
      </a:dk2>
      <a:lt2>
        <a:srgbClr val="E7E6E6"/>
      </a:lt2>
      <a:accent1>
        <a:srgbClr val="0D5761"/>
      </a:accent1>
      <a:accent2>
        <a:srgbClr val="FBC639"/>
      </a:accent2>
      <a:accent3>
        <a:srgbClr val="40403D"/>
      </a:accent3>
      <a:accent4>
        <a:srgbClr val="8CB5AB"/>
      </a:accent4>
      <a:accent5>
        <a:srgbClr val="0D5761"/>
      </a:accent5>
      <a:accent6>
        <a:srgbClr val="FBC639"/>
      </a:accent6>
      <a:hlink>
        <a:srgbClr val="4472C4"/>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245D7D4-19A1-4CA7-9A72-2D3052BE62BE}" vid="{4F27DC2A-ADC9-4DA9-89A8-2BAE75EE6CD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4_Content Slides">
  <a:themeElements>
    <a:clrScheme name="OSPI Brand Colors">
      <a:dk1>
        <a:sysClr val="windowText" lastClr="000000"/>
      </a:dk1>
      <a:lt1>
        <a:sysClr val="window" lastClr="FFFFFF"/>
      </a:lt1>
      <a:dk2>
        <a:srgbClr val="44546A"/>
      </a:dk2>
      <a:lt2>
        <a:srgbClr val="E7E6E6"/>
      </a:lt2>
      <a:accent1>
        <a:srgbClr val="0D5761"/>
      </a:accent1>
      <a:accent2>
        <a:srgbClr val="FBC639"/>
      </a:accent2>
      <a:accent3>
        <a:srgbClr val="40403D"/>
      </a:accent3>
      <a:accent4>
        <a:srgbClr val="8CB5AB"/>
      </a:accent4>
      <a:accent5>
        <a:srgbClr val="0D5761"/>
      </a:accent5>
      <a:accent6>
        <a:srgbClr val="FBC639"/>
      </a:accent6>
      <a:hlink>
        <a:srgbClr val="4472C4"/>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Blue" id="{C0FB6C94-0326-48A8-87F5-D36CA42CF0FA}" vid="{B1E9889D-2ABA-42B4-AC3E-517FD27AF191}"/>
    </a:ext>
  </a:extLst>
</a:theme>
</file>

<file path=ppt/theme/theme3.xml><?xml version="1.0" encoding="utf-8"?>
<a:theme xmlns:a="http://schemas.openxmlformats.org/drawingml/2006/main" name="2_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15AFEBCC-BBD4-4C7C-A392-50777A498402}" vid="{7567AFE7-18AB-4981-B291-C519D0C3D8C2}"/>
    </a:ext>
  </a:extLst>
</a:theme>
</file>

<file path=ppt/theme/theme4.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2021" id="{4D9F2BF3-A7DF-41CA-92EF-EAA0B5D8D671}" vid="{9A4B9B34-A3E8-4DE4-B1C7-DF3CBFA6ACDF}"/>
    </a:ext>
  </a:extLst>
</a:theme>
</file>

<file path=ppt/theme/theme5.xml><?xml version="1.0" encoding="utf-8"?>
<a:theme xmlns:a="http://schemas.openxmlformats.org/drawingml/2006/main" name="5_Content Slides">
  <a:themeElements>
    <a:clrScheme name="OSPI Brand Colors">
      <a:dk1>
        <a:sysClr val="windowText" lastClr="000000"/>
      </a:dk1>
      <a:lt1>
        <a:sysClr val="window" lastClr="FFFFFF"/>
      </a:lt1>
      <a:dk2>
        <a:srgbClr val="44546A"/>
      </a:dk2>
      <a:lt2>
        <a:srgbClr val="E7E6E6"/>
      </a:lt2>
      <a:accent1>
        <a:srgbClr val="0D5761"/>
      </a:accent1>
      <a:accent2>
        <a:srgbClr val="FBC639"/>
      </a:accent2>
      <a:accent3>
        <a:srgbClr val="40403D"/>
      </a:accent3>
      <a:accent4>
        <a:srgbClr val="8CB5AB"/>
      </a:accent4>
      <a:accent5>
        <a:srgbClr val="0D5761"/>
      </a:accent5>
      <a:accent6>
        <a:srgbClr val="FBC639"/>
      </a:accent6>
      <a:hlink>
        <a:srgbClr val="4472C4"/>
      </a:hlink>
      <a:folHlink>
        <a:srgbClr val="954F72"/>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Blue" id="{C0FB6C94-0326-48A8-87F5-D36CA42CF0FA}" vid="{B1E9889D-2ABA-42B4-AC3E-517FD27AF191}"/>
    </a:ext>
  </a:extLst>
</a:theme>
</file>

<file path=ppt/theme/theme6.xml><?xml version="1.0" encoding="utf-8"?>
<a:theme xmlns:a="http://schemas.openxmlformats.org/drawingml/2006/main" name="3_Content Slides">
  <a:themeElements>
    <a:clrScheme name="OSPI Brand Colors">
      <a:dk1>
        <a:srgbClr val="000000"/>
      </a:dk1>
      <a:lt1>
        <a:srgbClr val="FFFFFF"/>
      </a:lt1>
      <a:dk2>
        <a:srgbClr val="44546A"/>
      </a:dk2>
      <a:lt2>
        <a:srgbClr val="E7E6E6"/>
      </a:lt2>
      <a:accent1>
        <a:srgbClr val="0D5761"/>
      </a:accent1>
      <a:accent2>
        <a:srgbClr val="FBC639"/>
      </a:accent2>
      <a:accent3>
        <a:srgbClr val="40403D"/>
      </a:accent3>
      <a:accent4>
        <a:srgbClr val="8CB5AB"/>
      </a:accent4>
      <a:accent5>
        <a:srgbClr val="0D5761"/>
      </a:accent5>
      <a:accent6>
        <a:srgbClr val="FBC639"/>
      </a:accent6>
      <a:hlink>
        <a:srgbClr val="4472C4"/>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15AFEBCC-BBD4-4C7C-A392-50777A498402}" vid="{7567AFE7-18AB-4981-B291-C519D0C3D8C2}"/>
    </a:ext>
  </a:extLst>
</a:theme>
</file>

<file path=ppt/theme/theme8.xml><?xml version="1.0" encoding="utf-8"?>
<a:theme xmlns:a="http://schemas.openxmlformats.org/drawingml/2006/main" name="16_Office Theme">
  <a:themeElements>
    <a:clrScheme name="OSPI New Palette">
      <a:dk1>
        <a:srgbClr val="40403D"/>
      </a:dk1>
      <a:lt1>
        <a:srgbClr val="F7F5EB"/>
      </a:lt1>
      <a:dk2>
        <a:srgbClr val="40403D"/>
      </a:dk2>
      <a:lt2>
        <a:srgbClr val="F7F5EB"/>
      </a:lt2>
      <a:accent1>
        <a:srgbClr val="FBC639"/>
      </a:accent1>
      <a:accent2>
        <a:srgbClr val="0D5761"/>
      </a:accent2>
      <a:accent3>
        <a:srgbClr val="8CB5AB"/>
      </a:accent3>
      <a:accent4>
        <a:srgbClr val="68829E"/>
      </a:accent4>
      <a:accent5>
        <a:srgbClr val="6FB5BF"/>
      </a:accent5>
      <a:accent6>
        <a:srgbClr val="626D71"/>
      </a:accent6>
      <a:hlink>
        <a:srgbClr val="68829E"/>
      </a:hlink>
      <a:folHlink>
        <a:srgbClr val="C490A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3071E70-DF4B-4C00-B250-364630E12748}">
  <we:reference id="wa104051163" version="1.2.0.3" store="en-US" storeType="OMEX"/>
  <we:alternateReferences>
    <we:reference id="WA104051163" version="1.2.0.3" store="WA104051163"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783</TotalTime>
  <Words>956</Words>
  <Application>Microsoft Office PowerPoint</Application>
  <PresentationFormat>Widescreen</PresentationFormat>
  <Paragraphs>143</Paragraphs>
  <Slides>20</Slides>
  <Notes>10</Notes>
  <HiddenSlides>0</HiddenSlides>
  <MMClips>0</MMClips>
  <ScaleCrop>false</ScaleCrop>
  <HeadingPairs>
    <vt:vector size="6" baseType="variant">
      <vt:variant>
        <vt:lpstr>Fonts Used</vt:lpstr>
      </vt:variant>
      <vt:variant>
        <vt:i4>11</vt:i4>
      </vt:variant>
      <vt:variant>
        <vt:lpstr>Theme</vt:lpstr>
      </vt:variant>
      <vt:variant>
        <vt:i4>9</vt:i4>
      </vt:variant>
      <vt:variant>
        <vt:lpstr>Slide Titles</vt:lpstr>
      </vt:variant>
      <vt:variant>
        <vt:i4>20</vt:i4>
      </vt:variant>
    </vt:vector>
  </HeadingPairs>
  <TitlesOfParts>
    <vt:vector size="40" baseType="lpstr">
      <vt:lpstr>Aptos</vt:lpstr>
      <vt:lpstr>Arial</vt:lpstr>
      <vt:lpstr>Bricolage Grotesque</vt:lpstr>
      <vt:lpstr>Calibri</vt:lpstr>
      <vt:lpstr>Courier New</vt:lpstr>
      <vt:lpstr>Gupter</vt:lpstr>
      <vt:lpstr>Gupter Medium</vt:lpstr>
      <vt:lpstr>Quattrocento Sans</vt:lpstr>
      <vt:lpstr>Segoe UI</vt:lpstr>
      <vt:lpstr>Segoe UI Semibold</vt:lpstr>
      <vt:lpstr>Wingdings</vt:lpstr>
      <vt:lpstr>1_Content Slides</vt:lpstr>
      <vt:lpstr>4_Content Slides</vt:lpstr>
      <vt:lpstr>2_Content Slides</vt:lpstr>
      <vt:lpstr>Content Slides</vt:lpstr>
      <vt:lpstr>5_Content Slides</vt:lpstr>
      <vt:lpstr>3_Content Slides</vt:lpstr>
      <vt:lpstr>7_Content Slides</vt:lpstr>
      <vt:lpstr>16_Office Theme</vt:lpstr>
      <vt:lpstr>Office Theme</vt:lpstr>
      <vt:lpstr>PowerPoint Presentation</vt:lpstr>
      <vt:lpstr>HSBP Implementation Support Team</vt:lpstr>
      <vt:lpstr>PowerPoint Presentation</vt:lpstr>
      <vt:lpstr>Graduation Requirement Policy</vt:lpstr>
      <vt:lpstr>What is Actually Required for the HSBP?</vt:lpstr>
      <vt:lpstr>What’s Possible?  The Legislature’s Vision: Universal Platform &amp; Student Experience</vt:lpstr>
      <vt:lpstr>New Platform Expectations Related to CTE </vt:lpstr>
      <vt:lpstr>Building Opportunities for Students; Supporting Transformative Change for Leaders</vt:lpstr>
      <vt:lpstr>NEW! Setting Minimum Expectations</vt:lpstr>
      <vt:lpstr>Data System Alignment</vt:lpstr>
      <vt:lpstr>High School &amp; Beyond Planning in SchooLinks</vt:lpstr>
      <vt:lpstr>Student Dashboard</vt:lpstr>
      <vt:lpstr>Career Search</vt:lpstr>
      <vt:lpstr>Expanding Partnerships: Opportunity Board</vt:lpstr>
      <vt:lpstr>Expanding Partnerships: Employer Showcase</vt:lpstr>
      <vt:lpstr>Expanding Partnerships: VR Tours</vt:lpstr>
      <vt:lpstr>Thank You!</vt:lpstr>
      <vt:lpstr>PowerPoint Presentation</vt:lpstr>
      <vt:lpstr>From Grad Req to Guiding/Advising Process</vt:lpstr>
      <vt:lpstr>Making the Statewide Transition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Jill Diehl</dc:creator>
  <cp:lastModifiedBy>Kim Reykdal</cp:lastModifiedBy>
  <cp:revision>4</cp:revision>
  <cp:lastPrinted>2025-01-16T16:43:49Z</cp:lastPrinted>
  <dcterms:created xsi:type="dcterms:W3CDTF">2024-08-02T19:28:33Z</dcterms:created>
  <dcterms:modified xsi:type="dcterms:W3CDTF">2025-05-21T04:34:43Z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145f431-4c8c-42c6-a5a5-ba6d3bdea585_Enabled">
    <vt:lpwstr>true</vt:lpwstr>
  </property>
  <property fmtid="{D5CDD505-2E9C-101B-9397-08002B2CF9AE}" pid="3" name="MSIP_Label_9145f431-4c8c-42c6-a5a5-ba6d3bdea585_SetDate">
    <vt:lpwstr>2024-08-02T19:32:14Z</vt:lpwstr>
  </property>
  <property fmtid="{D5CDD505-2E9C-101B-9397-08002B2CF9AE}" pid="4" name="MSIP_Label_9145f431-4c8c-42c6-a5a5-ba6d3bdea585_Method">
    <vt:lpwstr>Standard</vt:lpwstr>
  </property>
  <property fmtid="{D5CDD505-2E9C-101B-9397-08002B2CF9AE}" pid="5" name="MSIP_Label_9145f431-4c8c-42c6-a5a5-ba6d3bdea585_Name">
    <vt:lpwstr>defa4170-0d19-0005-0004-bc88714345d2</vt:lpwstr>
  </property>
  <property fmtid="{D5CDD505-2E9C-101B-9397-08002B2CF9AE}" pid="6" name="MSIP_Label_9145f431-4c8c-42c6-a5a5-ba6d3bdea585_SiteId">
    <vt:lpwstr>b2fe5ccf-10a5-46fe-ae45-a0267412af7a</vt:lpwstr>
  </property>
  <property fmtid="{D5CDD505-2E9C-101B-9397-08002B2CF9AE}" pid="7" name="MSIP_Label_9145f431-4c8c-42c6-a5a5-ba6d3bdea585_ActionId">
    <vt:lpwstr>d3529614-5601-4edc-8f4d-8da1b54be3b3</vt:lpwstr>
  </property>
  <property fmtid="{D5CDD505-2E9C-101B-9397-08002B2CF9AE}" pid="8" name="MSIP_Label_9145f431-4c8c-42c6-a5a5-ba6d3bdea585_ContentBits">
    <vt:lpwstr>0</vt:lpwstr>
  </property>
</Properties>
</file>