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76" r:id="rId6"/>
    <p:sldId id="278" r:id="rId7"/>
    <p:sldId id="269" r:id="rId8"/>
    <p:sldId id="274" r:id="rId9"/>
    <p:sldId id="261" r:id="rId10"/>
    <p:sldId id="284" r:id="rId11"/>
    <p:sldId id="277" r:id="rId12"/>
    <p:sldId id="271" r:id="rId13"/>
    <p:sldId id="268" r:id="rId14"/>
    <p:sldId id="258" r:id="rId15"/>
    <p:sldId id="281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7C2507-3A75-A086-AEA4-1569E764F6A8}" v="1" dt="2023-08-09T16:09:11.279"/>
    <p1510:client id="{4F35CDB9-C4B0-DBEA-18D8-199E987B6915}" v="809" dt="2023-08-14T17:42:26.193"/>
    <p1510:client id="{649039A1-11CE-E392-40C4-EFF13633A21B}" v="586" dt="2023-08-03T00:05:25.910"/>
    <p1510:client id="{6BA8CA78-8355-B141-7F1F-77AC9C4C398F}" v="156" dt="2023-08-11T00:05:05.403"/>
    <p1510:client id="{9DF5CCE5-9457-B43B-DD80-71BD85BD07E2}" v="2329" dt="2023-08-10T01:07:49.025"/>
    <p1510:client id="{BC7D143B-1173-A77A-F0AC-36A89C3B6461}" v="680" dt="2023-08-09T00:01:39.513"/>
    <p1510:client id="{C421E8BE-4989-3E9C-B03F-DAF02FC05348}" v="386" dt="2023-08-14T22:40:57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10T23:26:59.1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15672 6668 16383 0 0,'5'0'0'0'0,"11"0"0"0"0,22 0 0 0 0,24 0 0 0 0,16 4 0 0 0,-1 7 0 0 0,1 2 0 0 0,-8-2 0 0 0,-6-3 0 0 0,-5-2 0 0 0,-7-3 0 0 0,-13 4 0 0 0,-7 0 0 0 0,-6-2 0 0 0,-1 0 0 0 0,-1-2 0 0 0,1-1 0 0 0,0 3 0 0 0,2 6 0 0 0,0 2 0 0 0,0-2 0 0 0,1-3 0 0 0,6-3 0 0 0,0-2 0 0 0,6-1 0 0 0,-1-2 0 0 0,4 0 0 0 0,-1 4 0 0 0,2 2 0 0 0,-2 4 0 0 0,-3 1 0 0 0,-4-1 0 0 0,-2-3 0 0 0,-3-3 0 0 0,-1-1 0 0 0,4-2 0 0 0,1 4 0 0 0,0 1 0 0 0,-2 0 0 0 0,-1-2 0 0 0,-1-1 0 0 0,0-1 0 0 0,-2-1 0 0 0,0-1 0 0 0,5 0 0 0 0,2 0 0 0 0,-1 0 0 0 0,-1 0 0 0 0,-2 0 0 0 0,4-1 0 0 0,1 1 0 0 0,-1 0 0 0 0,3 0 0 0 0,4 0 0 0 0,6 0 0 0 0,3 0 0 0 0,-2 0 0 0 0,1 0 0 0 0,-4 0 0 0 0,0 0 0 0 0,-3 0 0 0 0,1 0 0 0 0,-3 0 0 0 0,2 0 0 0 0,-2-5 0 0 0,2-1 0 0 0,-2-5 0 0 0,7-5 0 0 0,0-5 0 0 0,-4 2 0 0 0,-4 3 0 0 0,1-4 0 0 0,-2 0 0 0 0,-3 4 0 0 0,2 5 0 0 0,-1 4 0 0 0,-1 3 0 0 0,-2 3 0 0 0,-3 1 0 0 0,-1 1 0 0 0,-1 0 0 0 0,-1-1 0 0 0,5 1 0 0 0,1 0 0 0 0,0-1 0 0 0,-1 0 0 0 0,-2 0 0 0 0,-1 0 0 0 0,0 0 0 0 0,-2 0 0 0 0,0 0 0 0 0,0 0 0 0 0,0 0 0 0 0,-9 0 0 0 0,-18 0 0 0 0,-14 0 0 0 0,-9 0 0 0 0,-16 0 0 0 0,-15 0 0 0 0,-14 0 0 0 0,1 0 0 0 0,1 0 0 0 0,-3 0 0 0 0,-3 0 0 0 0,0 0 0 0 0,7 0 0 0 0,10 0 0 0 0,5 0 0 0 0,5 0 0 0 0,1 0 0 0 0,3 0 0 0 0,4 0 0 0 0,2 0 0 0 0,-1 0 0 0 0,-1 0 0 0 0,2 0 0 0 0,-4 0 0 0 0,-4 0 0 0 0,0 0 0 0 0,-3 0 0 0 0,-3 0 0 0 0,-3 0 0 0 0,-2 0 0 0 0,3 0 0 0 0,0 0 0 0 0,4 0 0 0 0,5 0 0 0 0,0 0 0 0 0,2 0 0 0 0,3 0 0 0 0,2 0 0 0 0,-2 0 0 0 0,1 0 0 0 0,0 0 0 0 0,2 0 0 0 0,2 0 0 0 0,1 0 0 0 0,1 0 0 0 0,1 0 0 0 0,0 0 0 0 0,0 0 0 0 0,0 0 0 0 0,0 0 0 0 0,0 0 0 0 0,0 0 0 0 0,-5 0 0 0 0,-1 0 0 0 0,-1 0 0 0 0,2 0 0 0 0,1 0 0 0 0,2 0 0 0 0,1 0 0 0 0,0 0 0 0 0,1-5 0 0 0,0-1 0 0 0,0 0 0 0 0,-5 1 0 0 0,-1 1 0 0 0,-5 2 0 0 0,-1 1 0 0 0,-2-9 0 0 0,0-3 0 0 0,8 11 0 0 0,9 10 0 0 0,10 8 0 0 0,6 7 0 0 0,6 4 0 0 0,2 3 0 0 0,3 0 0 0 0,-1 0 0 0 0,1 0 0 0 0,0 0 0 0 0,-1-1 0 0 0,4-1 0 0 0,2 1 0 0 0,4-6 0 0 0,0-1 0 0 0,4 5 0 0 0,3 3 0 0 0,-1 0 0 0 0,-3 1 0 0 0,0-5 0 0 0,3-2 0 0 0,8-6 0 0 0,9-5 0 0 0,14-5 0 0 0,22 0 0 0 0,19 0 0 0 0,8 3 0 0 0,7 4 0 0 0,1 0 0 0 0,-9-3 0 0 0,-6 2 0 0 0,-3-3 0 0 0,-3-1 0 0 0,-6-4 0 0 0,-6-3 0 0 0,-11-1 0 0 0,-7 3 0 0 0,-2 1 0 0 0,-5 0 0 0 0,-6-2 0 0 0,-6-1 0 0 0,-3-1 0 0 0,-2-1 0 0 0,-2-1 0 0 0,-1 0 0 0 0,0 0 0 0 0,0 0 0 0 0,1-1 0 0 0,-1 1 0 0 0,1 0 0 0 0,0 5 0 0 0,0 1 0 0 0,1 0 0 0 0,-1-1 0 0 0,0-1 0 0 0,0-2 0 0 0,1-1 0 0 0,-1-1 0 0 0,0 1 0 0 0,0-2 0 0 0,1 1 0 0 0,-1 0 0 0 0,0 0 0 0 0,0-1 0 0 0,-4-3 0 0 0,-2-3 0 0 0,-5-4 0 0 0,0 0 0 0 0,-3-3 0 0 0,0 0 0 0 0,4-1 0 0 0,3 1 0 0 0,2-2 0 0 0,8 2 0 0 0,2 4 0 0 0,2 3 0 0 0,-2 3 0 0 0,0 2 0 0 0,3-4 0 0 0,0 0 0 0 0,4 1 0 0 0,-1 0 0 0 0,-11 3 0 0 0,-20 0 0 0 0,-16 1 0 0 0,-21 1 0 0 0,-21 0 0 0 0,-10 0 0 0 0,-15 0 0 0 0,-14 1 0 0 0,-11-1 0 0 0,-7 0 0 0 0,0 0 0 0 0,8 0 0 0 0,12 0 0 0 0,10 0 0 0 0,10 0 0 0 0,6 0 0 0 0,9 0 0 0 0,-2 0 0 0 0,0 0 0 0 0,-2 0 0 0 0,0 0 0 0 0,-5 0 0 0 0,-2 0 0 0 0,0 0 0 0 0,7 0 0 0 0,2 0 0 0 0,1 0 0 0 0,0 0 0 0 0,-5 0 0 0 0,-3 0 0 0 0,-5 0 0 0 0,-1 0 0 0 0,2 0 0 0 0,6 0 0 0 0,9 0 0 0 0,3 0 0 0 0,0 0 0 0 0,-1 0 0 0 0,2 0 0 0 0,5 0 0 0 0,-1 0 0 0 0,2 0 0 0 0,-2 0 0 0 0,2 0 0 0 0,-2-5 0 0 0,1-1 0 0 0,-2 0 0 0 0,-3 1 0 0 0,1 1 0 0 0,4 2 0 0 0,-1 1 0 0 0,2 1 0 0 0,-2-1 0 0 0,-3 2 0 0 0,1-1 0 0 0,-2 0 0 0 0,-2 0 0 0 0,-3 1 0 0 0,-2-1 0 0 0,3 0 0 0 0,0 0 0 0 0,4 0 0 0 0,6 0 0 0 0,3 0 0 0 0,5 0 0 0 0,2 0 0 0 0,1 0 0 0 0,2 0 0 0 0,-1 0 0 0 0,1 0 0 0 0,0 0 0 0 0,-1 0 0 0 0,0 0 0 0 0,0 0 0 0 0,0 0 0 0 0,0 0 0 0 0,0 0 0 0 0,-1 0 0 0 0,1 0 0 0 0,0 0 0 0 0,0 0 0 0 0,-1 0 0 0 0,1 0 0 0 0,0 0 0 0 0,0 0 0 0 0,-1 0 0 0 0,1 5 0 0 0,0 1 0 0 0,0 0 0 0 0,-1-1 0 0 0,1-2 0 0 0,-5 0 0 0 0,-1-2 0 0 0,-5-1 0 0 0,-1 0 0 0 0,2 0 0 0 0,3 0 0 0 0,2-1 0 0 0,-3 1 0 0 0,1 0 0 0 0,-5 0 0 0 0,1 0 0 0 0,-3 0 0 0 0,1 0 0 0 0,2 0 0 0 0,4 0 0 0 0,2 0 0 0 0,3 0 0 0 0,1 0 0 0 0,0 0 0 0 0,2 0 0 0 0,-1 0 0 0 0,0 0 0 0 0,1 0 0 0 0,-1 0 0 0 0,0 0 0 0 0,-1 0 0 0 0,1 0 0 0 0,0 0 0 0 0,0 0 0 0 0,0 0 0 0 0,-1 0 0 0 0,1 0 0 0 0,0 0 0 0 0,0 0 0 0 0,-5 0 0 0 0,-2-5 0 0 0,1-1 0 0 0,-4 0 0 0 0,0 1 0 0 0,1 1 0 0 0,3 2 0 0 0,2 1 0 0 0,1 1 0 0 0,2-1 0 0 0,-4 2 0 0 0,3-6 0 0 0,-2-1 0 0 0,-1 0 0 0 0,1 1 0 0 0,-5 2 0 0 0,0 1 0 0 0,2 1 0 0 0,-4-4 0 0 0,-9-2 0 0 0,-11-4 0 0 0,0 0 0 0 0,1 2 0 0 0,4 2 0 0 0,3 3 0 0 0,5-4 0 0 0,5 1 0 0 0,5 1 0 0 0,4 1 0 0 0,3 2 0 0 0,-4 1 0 0 0,-1 1 0 0 0,1 1 0 0 0,1 1 0 0 0,1-1 0 0 0,1 0 0 0 0,1 0 0 0 0,0 1 0 0 0,1-1 0 0 0,0 0 0 0 0,0 0 0 0 0,0 0 0 0 0,0 0 0 0 0,0 0 0 0 0,0 0 0 0 0,0 0 0 0 0,0 0 0 0 0,-1 0 0 0 0,1 0 0 0 0,-5 0 0 0 0,-6 0 0 0 0,-7 0 0 0 0,-4 0 0 0 0,1 0 0 0 0,-1 0 0 0 0,4 0 0 0 0,4 0 0 0 0,5 0 0 0 0,4 0 0 0 0,3 0 0 0 0,1 0 0 0 0,1 0 0 0 0,1 0 0 0 0,0 0 0 0 0,-1 0 0 0 0,1 0 0 0 0,-1 0 0 0 0,0 0 0 0 0,0 0 0 0 0,-1 0 0 0 0,1 0 0 0 0,0 0 0 0 0,0 0 0 0 0,-1 0 0 0 0,1 0 0 0 0,0 0 0 0 0,0 0 0 0 0,-1 0 0 0 0,1 0 0 0 0,0 0 0 0 0,0 0 0 0 0,0 0 0 0 0,-1 5 0 0 0,1 1 0 0 0,0 0 0 0 0,0 4 0 0 0,0 0 0 0 0,-1-2 0 0 0,-4-2 0 0 0,-1-2 0 0 0,-5-2 0 0 0,-1-1 0 0 0,-3-1 0 0 0,2 5 0 0 0,2 1 0 0 0,3-1 0 0 0,3 0 0 0 0,3-2 0 0 0,-4 4 0 0 0,-1 0 0 0 0,1 0 0 0 0,2-2 0 0 0,1-2 0 0 0,1-1 0 0 0,1-1 0 0 0,-5-1 0 0 0,0 0 0 0 0,-5 0 0 0 0,0-1 0 0 0,-4 1 0 0 0,2 0 0 0 0,2 0 0 0 0,3 0 0 0 0,4 0 0 0 0,1 0 0 0 0,2 0 0 0 0,1 0 0 0 0,0 0 0 0 0,0 0 0 0 0,1 0 0 0 0,-1 0 0 0 0,0 0 0 0 0,0 0 0 0 0,0 0 0 0 0,0 0 0 0 0,-1 0 0 0 0,1 0 0 0 0,0 0 0 0 0,0 0 0 0 0,-1 0 0 0 0,1 0 0 0 0,0 0 0 0 0,0 0 0 0 0,-1 0 0 0 0,1 0 0 0 0,0 0 0 0 0,0 0 0 0 0,-5 0 0 0 0,-2 0 0 0 0,-4 0 0 0 0,0 0 0 0 0,-4 0 0 0 0,1 0 0 0 0,-1 0 0 0 0,0 0 0 0 0,4 0 0 0 0,4 0 0 0 0,2 0 0 0 0,3 5 0 0 0,1 1 0 0 0,1 0 0 0 0,5 4 0 0 0,7 4 0 0 0,5 6 0 0 0,6 3 0 0 0,3 8 0 0 0,6 3 0 0 0,3 1 0 0 0,1-1 0 0 0,-2-1 0 0 0,-2 3 0 0 0,-1 0 0 0 0,-1 4 0 0 0,3-5 0 0 0,7-4 0 0 0,0-2 0 0 0,-1-1 0 0 0,2-6 0 0 0,8-6 0 0 0,6-6 0 0 0,7-5 0 0 0,4-3 0 0 0,-1-1 0 0 0,-2-2 0 0 0,-1-1 0 0 0,-3 1 0 0 0,0 0 0 0 0,2 0 0 0 0,2 1 0 0 0,-1 0 0 0 0,-1 0 0 0 0,-2 0 0 0 0,-1 0 0 0 0,-1 0 0 0 0,0 0 0 0 0,-1 0 0 0 0,5 0 0 0 0,1 0 0 0 0,5 0 0 0 0,0 0 0 0 0,4 0 0 0 0,-2 0 0 0 0,3 0 0 0 0,-2 0 0 0 0,2 0 0 0 0,-2 0 0 0 0,1 0 0 0 0,-1 0 0 0 0,1 0 0 0 0,-1 0 0 0 0,-4 0 0 0 0,-3 0 0 0 0,-2 0 0 0 0,-3 0 0 0 0,-1 0 0 0 0,-1 0 0 0 0,-1 0 0 0 0,1 0 0 0 0,-1 0 0 0 0,1 0 0 0 0,0 0 0 0 0,0 0 0 0 0,0 0 0 0 0,0 0 0 0 0,1 0 0 0 0,-1 0 0 0 0,0 0 0 0 0,0 0 0 0 0,1 0 0 0 0,-1 0 0 0 0,0 0 0 0 0,0 0 0 0 0,1 0 0 0 0,4 0 0 0 0,-4-5 0 0 0,-1-1 0 0 0,4 0 0 0 0,1 1 0 0 0,-4 1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10T23:26:59.1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18971 10409 16383 0 0,'4'0'0'0'0,"12"0"0"0"0,8 0 0 0 0,4 0 0 0 0,8 4 0 0 0,1 3 0 0 0,1-1 0 0 0,2 4 0 0 0,4-1 0 0 0,0 0 0 0 0,2-3 0 0 0,-2-2 0 0 0,1-2 0 0 0,-3-1 0 0 0,2-1 0 0 0,-2 5 0 0 0,-9 5 0 0 0,-4 2 0 0 0,2-1 0 0 0,0-3 0 0 0,6-2 0 0 0,9-3 0 0 0,3-2 0 0 0,12 5 0 0 0,5 0 0 0 0,1 4 0 0 0,-6 1 0 0 0,-9-2 0 0 0,-8-2 0 0 0,-7-3 0 0 0,-5-1 0 0 0,-3-2 0 0 0,-2-1 0 0 0,0 0 0 0 0,-1-1 0 0 0,1 1 0 0 0,0-1 0 0 0,1 1 0 0 0,0 0 0 0 0,0 0 0 0 0,0 0 0 0 0,0 0 0 0 0,1 0 0 0 0,-1 0 0 0 0,5 0 0 0 0,6 0 0 0 0,2 0 0 0 0,-2 0 0 0 0,-2 0 0 0 0,-3 0 0 0 0,-3 0 0 0 0,-1 0 0 0 0,-1 0 0 0 0,4 0 0 0 0,1 0 0 0 0,9 0 0 0 0,3 0 0 0 0,2 0 0 0 0,-2 0 0 0 0,-3 0 0 0 0,-6 0 0 0 0,-3 0 0 0 0,-3 0 0 0 0,-1 0 0 0 0,-2 0 0 0 0,-1 0 0 0 0,5 0 0 0 0,12 0 0 0 0,2 0 0 0 0,9 0 0 0 0,3 0 0 0 0,-2 0 0 0 0,3 0 0 0 0,-3 0 0 0 0,-2 0 0 0 0,-5 0 0 0 0,-2 0 0 0 0,-3 0 0 0 0,0 0 0 0 0,-3 0 0 0 0,1 0 0 0 0,-1 0 0 0 0,2 0 0 0 0,3 0 0 0 0,-2 0 0 0 0,-3 0 0 0 0,1 0 0 0 0,-2 0 0 0 0,-3 0 0 0 0,-3 0 0 0 0,-2 0 0 0 0,-2 0 0 0 0,-2 0 0 0 0,0 0 0 0 0,0 0 0 0 0,-1 0 0 0 0,1 0 0 0 0,0 0 0 0 0,0 0 0 0 0,0 0 0 0 0,0 0 0 0 0,0 0 0 0 0,1 0 0 0 0,-1 0 0 0 0,5 0 0 0 0,2 0 0 0 0,-1 0 0 0 0,-1 0 0 0 0,-1 0 0 0 0,-2 0 0 0 0,0 0 0 0 0,-2 0 0 0 0,0 0 0 0 0,0 0 0 0 0,0 0 0 0 0,0 0 0 0 0,0 0 0 0 0,0 0 0 0 0,1 0 0 0 0,-1 0 0 0 0,5 0 0 0 0,1 0 0 0 0,5 0 0 0 0,1 0 0 0 0,-2 0 0 0 0,-3 0 0 0 0,-2 0 0 0 0,-2 0 0 0 0,-2 0 0 0 0,0 0 0 0 0,-1 0 0 0 0,-1 0 0 0 0,1 0 0 0 0,0 0 0 0 0,5 0 0 0 0,1 0 0 0 0,0 0 0 0 0,-1 0 0 0 0,4 0 0 0 0,0 0 0 0 0,-2 0 0 0 0,-1 0 0 0 0,-3 0 0 0 0,0 0 0 0 0,-2 0 0 0 0,4 0 0 0 0,1 0 0 0 0,0 0 0 0 0,-1-5 0 0 0,-2-1 0 0 0,0 0 0 0 0,7 1 0 0 0,9-4 0 0 0,-1 1 0 0 0,3-4 0 0 0,-3 0 0 0 0,-4 3 0 0 0,-4 2 0 0 0,-5 2 0 0 0,-2 3 0 0 0,-2 1 0 0 0,-1 1 0 0 0,-1 0 0 0 0,1 1 0 0 0,-1-1 0 0 0,1 1 0 0 0,-1-1 0 0 0,1 0 0 0 0,0 0 0 0 0,5 0 0 0 0,2 0 0 0 0,-1 0 0 0 0,0 0 0 0 0,-3-5 0 0 0,0-1 0 0 0,-2 0 0 0 0,5 1 0 0 0,0 2 0 0 0,5 0 0 0 0,0 2 0 0 0,-1 1 0 0 0,2 0 0 0 0,-1 0 0 0 0,-2 0 0 0 0,-3 1 0 0 0,-2-1 0 0 0,3 0 0 0 0,5 0 0 0 0,1 0 0 0 0,-3 0 0 0 0,3 0 0 0 0,4 0 0 0 0,3 0 0 0 0,4 0 0 0 0,2 0 0 0 0,-3 0 0 0 0,-5 0 0 0 0,-6 0 0 0 0,-5 0 0 0 0,1 0 0 0 0,4 0 0 0 0,5 0 0 0 0,0 0 0 0 0,-4 0 0 0 0,-3 0 0 0 0,1 0 0 0 0,-1 0 0 0 0,-2 0 0 0 0,-3 0 0 0 0,-2 0 0 0 0,4 0 0 0 0,0 0 0 0 0,-6-5 0 0 0,2-1 0 0 0,1 0 0 0 0,4 1 0 0 0,1 1 0 0 0,3-3 0 0 0,1 0 0 0 0,2 0 0 0 0,-1 2 0 0 0,1 2 0 0 0,-1 1 0 0 0,2 1 0 0 0,-2 1 0 0 0,1 0 0 0 0,-1 0 0 0 0,6 1 0 0 0,9-1 0 0 0,5 0 0 0 0,-3 0 0 0 0,-8 1 0 0 0,-6-1 0 0 0,-8 0 0 0 0,-4 0 0 0 0,2 0 0 0 0,-1 0 0 0 0,-1 0 0 0 0,-1 0 0 0 0,-2 0 0 0 0,4 0 0 0 0,1 0 0 0 0,5 0 0 0 0,-1 0 0 0 0,-2 0 0 0 0,3 0 0 0 0,-1 0 0 0 0,-2 0 0 0 0,2 0 0 0 0,4 0 0 0 0,0 0 0 0 0,1 0 0 0 0,-1 0 0 0 0,2 0 0 0 0,-3 0 0 0 0,-3 0 0 0 0,-4 0 0 0 0,-2 0 0 0 0,2 0 0 0 0,0 0 0 0 0,4 0 0 0 0,0 0 0 0 0,3 0 0 0 0,-1 0 0 0 0,2 0 0 0 0,-1 0 0 0 0,-3 0 0 0 0,-4 0 0 0 0,2 0 0 0 0,0 0 0 0 0,-2 0 0 0 0,-2 0 0 0 0,-2 0 0 0 0,-1 0 0 0 0,4 0 0 0 0,0 0 0 0 0,0 0 0 0 0,-1 0 0 0 0,-2 0 0 0 0,-1 0 0 0 0,0 0 0 0 0,-2 0 0 0 0,0 0 0 0 0,0 0 0 0 0,0 0 0 0 0,0 0 0 0 0,0 0 0 0 0,0 0 0 0 0,0 0 0 0 0,5 0 0 0 0,2 0 0 0 0,4 0 0 0 0,5 0 0 0 0,1 0 0 0 0,-4 0 0 0 0,-3 0 0 0 0,-4 0 0 0 0,-2 0 0 0 0,2 0 0 0 0,1 0 0 0 0,4 0 0 0 0,4 0 0 0 0,5 0 0 0 0,0 0 0 0 0,0 0 0 0 0,2 0 0 0 0,2 0 0 0 0,-3 0 0 0 0,-5 0 0 0 0,-5 0 0 0 0,-4 0 0 0 0,-4 0 0 0 0,-2 0 0 0 0,-2 0 0 0 0,1 0 0 0 0,-1 0 0 0 0,0 0 0 0 0,1 0 0 0 0,4-5 0 0 0,3-6 0 0 0,-1-2 0 0 0,-1 2 0 0 0,-1 3 0 0 0,-2 2 0 0 0,4 3 0 0 0,1 1 0 0 0,0 2 0 0 0,-2 0 0 0 0,-2-4 0 0 0,-1-2 0 0 0,-1 0 0 0 0,0 2 0 0 0,-1 0 0 0 0,5 2 0 0 0,1 1 0 0 0,5 1 0 0 0,0 0 0 0 0,4 0 0 0 0,-2 0 0 0 0,3 0 0 0 0,3 1 0 0 0,3-1 0 0 0,-2 0 0 0 0,-4 0 0 0 0,-1 0 0 0 0,-2 0 0 0 0,2 0 0 0 0,-3 0 0 0 0,-2 0 0 0 0,1 0 0 0 0,4 0 0 0 0,0 0 0 0 0,1 0 0 0 0,-1 0 0 0 0,1 0 0 0 0,-2 0 0 0 0,2 0 0 0 0,-2 0 0 0 0,1 0 0 0 0,-2 0 0 0 0,-2 0 0 0 0,-4 0 0 0 0,-3 0 0 0 0,-2-5 0 0 0,-1-6 0 0 0,-1-2 0 0 0,0 2 0 0 0,4 3 0 0 0,7 2 0 0 0,6 3 0 0 0,5 1 0 0 0,-1 2 0 0 0,-4 0 0 0 0,-5 1 0 0 0,-5-1 0 0 0,2 1 0 0 0,-1-1 0 0 0,3 0 0 0 0,0 0 0 0 0,3 1 0 0 0,3-1 0 0 0,5 0 0 0 0,2 0 0 0 0,3-1 0 0 0,6 1 0 0 0,-3 0 0 0 0,4 0 0 0 0,-5 0 0 0 0,-1 0 0 0 0,-7 0 0 0 0,-1 0 0 0 0,-4 0 0 0 0,0 0 0 0 0,-3 0 0 0 0,2 0 0 0 0,-3 0 0 0 0,3 0 0 0 0,-2 0 0 0 0,-8-4 0 0 0,0-3 0 0 0,0 1 0 0 0,-2 1 0 0 0,-6 2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10T23:26:59.1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18865 10748 16383 0 0,'0'-5'0'0'0,"5"-2"0"0"0,6 1 0 0 0,11-3 0 0 0,6-1 0 0 0,9-3 0 0 0,7 0 0 0 0,1 3 0 0 0,2 3 0 0 0,-1 3 0 0 0,-5 1 0 0 0,-4 2 0 0 0,-3 1 0 0 0,-3 1 0 0 0,-2-1 0 0 0,-1 1 0 0 0,-6-1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10T23:26:59.1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19315 10434 16383 0 0,'-5'0'0'0'0,"4"-5"0"0"0,6-2 0 0 0,7 1 0 0 0,7 1 0 0 0,4 2 0 0 0,4 1 0 0 0,1 1 0 0 0,2 0 0 0 0,0 1 0 0 0,-1 0 0 0 0,0 1 0 0 0,0-1 0 0 0,0 0 0 0 0,-1-5 0 0 0,1-1 0 0 0,-1-5 0 0 0,0 0 0 0 0,0 1 0 0 0,0 3 0 0 0,-4-2 0 0 0,-3 0 0 0 0,2-3 0 0 0,0 0 0 0 0,2 3 0 0 0,1 2 0 0 0,1 3 0 0 0,1 2 0 0 0,5 1 0 0 0,1 1 0 0 0,1 0 0 0 0,-2 1 0 0 0,-1 0 0 0 0,-1-1 0 0 0,-2 0 0 0 0,0 0 0 0 0,-1 0 0 0 0,0 1 0 0 0,0-1 0 0 0,0 0 0 0 0,0 0 0 0 0,0 4 0 0 0,0 3 0 0 0,1-1 0 0 0,-1-1 0 0 0,0-2 0 0 0,0-1 0 0 0,0-1 0 0 0,1 0 0 0 0,-1-1 0 0 0,0 0 0 0 0,0-1 0 0 0,1 1 0 0 0,-1 0 0 0 0,0 0 0 0 0,0 0 0 0 0,0 4 0 0 0,5 3 0 0 0,7-1 0 0 0,1-1 0 0 0,-2 3 0 0 0,2 1 0 0 0,-1-2 0 0 0,-2-2 0 0 0,-3-1 0 0 0,-3-2 0 0 0,3-1 0 0 0,0-1 0 0 0,4 4 0 0 0,0 2 0 0 0,3 0 0 0 0,-1-1 0 0 0,3 3 0 0 0,2 0 0 0 0,0-1 0 0 0,-5-1 0 0 0,-3-3 0 0 0,-4-1 0 0 0,-3-1 0 0 0,-2 4 0 0 0,-1 1 0 0 0,0 0 0 0 0,-1-2 0 0 0,0 0 0 0 0,1-2 0 0 0,5-1 0 0 0,1-1 0 0 0,5 0 0 0 0,1 0 0 0 0,2-1 0 0 0,0 1 0 0 0,2 0 0 0 0,-2 0 0 0 0,-3 0 0 0 0,-4 0 0 0 0,-2 0 0 0 0,-3 0 0 0 0,4 0 0 0 0,0 0 0 0 0,0 0 0 0 0,3-5 0 0 0,6-1 0 0 0,-1 0 0 0 0,-2 1 0 0 0,-3 1 0 0 0,-3 2 0 0 0,-3 1 0 0 0,-1 0 0 0 0,-2 1 0 0 0,0 1 0 0 0,0-1 0 0 0,-1 0 0 0 0,1 0 0 0 0,0 0 0 0 0,0 1 0 0 0,5-1 0 0 0,1 0 0 0 0,0 0 0 0 0,0 0 0 0 0,-3 0 0 0 0,0 0 0 0 0,-2 0 0 0 0,0 0 0 0 0,-1 0 0 0 0,0 0 0 0 0,-5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10T23:26:59.1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8812 9896 16383 0 0,'10'0'0'0'0,"12"0"0"0"0,17 0 0 0 0,12 0 0 0 0,11 0 0 0 0,5 0 0 0 0,1 0 0 0 0,-7 0 0 0 0,-4 0 0 0 0,-2 0 0 0 0,-1 0 0 0 0,-4 0 0 0 0,-7 0 0 0 0,-5 0 0 0 0,-5 0 0 0 0,-2 0 0 0 0,-3 0 0 0 0,0 0 0 0 0,-1 0 0 0 0,0 0 0 0 0,0 0 0 0 0,0 0 0 0 0,1 0 0 0 0,0 0 0 0 0,0 0 0 0 0,1 0 0 0 0,-1 0 0 0 0,0 0 0 0 0,0 0 0 0 0,1 0 0 0 0,-1 0 0 0 0,0 0 0 0 0,0 0 0 0 0,1 4 0 0 0,-1 3 0 0 0,0-1 0 0 0,5-1 0 0 0,2-2 0 0 0,-1 4 0 0 0,4 1 0 0 0,0-2 0 0 0,-1 4 0 0 0,-3 0 0 0 0,3-2 0 0 0,0-3 0 0 0,3-1 0 0 0,-1-2 0 0 0,4-1 0 0 0,3 9 0 0 0,3 2 0 0 0,-1 0 0 0 0,1-3 0 0 0,1-2 0 0 0,-3-3 0 0 0,-5-2 0 0 0,6 4 0 0 0,-2 0 0 0 0,2 0 0 0 0,2-2 0 0 0,-3 4 0 0 0,-4 0 0 0 0,0-1 0 0 0,2-2 0 0 0,3 4 0 0 0,3-1 0 0 0,3-1 0 0 0,-4 3 0 0 0,-5-1 0 0 0,-1-1 0 0 0,-2-2 0 0 0,-5-2 0 0 0,-3-2 0 0 0,2-2 0 0 0,0 1 0 0 0,3-2 0 0 0,5 1 0 0 0,0-1 0 0 0,-4 1 0 0 0,2 0 0 0 0,-2 0 0 0 0,-2 0 0 0 0,1 0 0 0 0,4 0 0 0 0,0 0 0 0 0,-4 0 0 0 0,-2 0 0 0 0,1 0 0 0 0,-1 0 0 0 0,-2 0 0 0 0,-1 0 0 0 0,-3 0 0 0 0,-1 0 0 0 0,-2 0 0 0 0,1 0 0 0 0,-2 0 0 0 0,1 0 0 0 0,5 0 0 0 0,1 0 0 0 0,0 0 0 0 0,-1 0 0 0 0,-1 0 0 0 0,-2 0 0 0 0,0 0 0 0 0,-2 0 0 0 0,1 0 0 0 0,-1 0 0 0 0,-5-5 0 0 0,-16-2 0 0 0,-14 1 0 0 0,-10 1 0 0 0,-8 2 0 0 0,-4 1 0 0 0,-1-9 0 0 0,-2-2 0 0 0,1 1 0 0 0,1 2 0 0 0,0 3 0 0 0,1 3 0 0 0,-5 2 0 0 0,-10 1 0 0 0,-3 1 0 0 0,-3 1 0 0 0,2-1 0 0 0,0 1 0 0 0,3-1 0 0 0,4 1 0 0 0,5-1 0 0 0,4 0 0 0 0,-3 0 0 0 0,0 0 0 0 0,1 0 0 0 0,2 0 0 0 0,1 0 0 0 0,-4 0 0 0 0,0 0 0 0 0,1 0 0 0 0,1 0 0 0 0,1 0 0 0 0,2 0 0 0 0,1 0 0 0 0,0 0 0 0 0,1 0 0 0 0,0 0 0 0 0,0 0 0 0 0,-4-5 0 0 0,-3-1 0 0 0,-4-5 0 0 0,0 0 0 0 0,1 1 0 0 0,3 3 0 0 0,2 2 0 0 0,-3 3 0 0 0,1-4 0 0 0,0-1 0 0 0,2 1 0 0 0,2 2 0 0 0,6-4 0 0 0,-3 0 0 0 0,0 1 0 0 0,3-3 0 0 0,2 0 0 0 0,0 2 0 0 0,-1-2 0 0 0,9 0 0 0 0,15 2 0 0 0,14 2 0 0 0,14 2 0 0 0,6 2 0 0 0,8 2 0 0 0,1 0 0 0 0,3 0 0 0 0,-2 0 0 0 0,-3 1 0 0 0,-4-1 0 0 0,1 0 0 0 0,-1 1 0 0 0,3-1 0 0 0,5 0 0 0 0,-2 0 0 0 0,3 0 0 0 0,-3 0 0 0 0,2 0 0 0 0,-3 0 0 0 0,-3 0 0 0 0,-3 0 0 0 0,-4 0 0 0 0,-2 0 0 0 0,-1 0 0 0 0,-1 0 0 0 0,-1 0 0 0 0,1 0 0 0 0,-1 0 0 0 0,1 0 0 0 0,0 0 0 0 0,0 0 0 0 0,0 0 0 0 0,0 0 0 0 0,1 0 0 0 0,-1 0 0 0 0,0 0 0 0 0,0 0 0 0 0,5 0 0 0 0,2 4 0 0 0,-1 3 0 0 0,-1-1 0 0 0,-1-1 0 0 0,-1-2 0 0 0,-2-1 0 0 0,0 0 0 0 0,-1-2 0 0 0,5 0 0 0 0,1 0 0 0 0,0 0 0 0 0,4 4 0 0 0,0 2 0 0 0,-2 0 0 0 0,3-1 0 0 0,0 3 0 0 0,-3 1 0 0 0,-2-2 0 0 0,3-2 0 0 0,4 4 0 0 0,5-1 0 0 0,0-1 0 0 0,1-2 0 0 0,3-2 0 0 0,-3-1 0 0 0,0 4 0 0 0,-2 0 0 0 0,-1 0 0 0 0,4-1 0 0 0,1-2 0 0 0,4 4 0 0 0,-4 5 0 0 0,0 0 0 0 0,-3-1 0 0 0,-1-2 0 0 0,-2-4 0 0 0,0-2 0 0 0,4-2 0 0 0,2 0 0 0 0,-2-2 0 0 0,-4 10 0 0 0,0 4 0 0 0,2-2 0 0 0,-1-1 0 0 0,-4-3 0 0 0,-3-3 0 0 0,-4-2 0 0 0,2-1 0 0 0,1-1 0 0 0,3 0 0 0 0,0-1 0 0 0,2 1 0 0 0,0-1 0 0 0,3 1 0 0 0,-3 0 0 0 0,-2 0 0 0 0,-3 0 0 0 0,-4-1 0 0 0,-2 2 0 0 0,-1-1 0 0 0,0 0 0 0 0,3 0 0 0 0,2 0 0 0 0,0 0 0 0 0,-2 0 0 0 0,0 0 0 0 0,3 0 0 0 0,5 0 0 0 0,1 0 0 0 0,-1 0 0 0 0,1 0 0 0 0,4 0 0 0 0,3 0 0 0 0,-1 0 0 0 0,1 0 0 0 0,-3 0 0 0 0,5 0 0 0 0,4 0 0 0 0,-3 0 0 0 0,0 0 0 0 0,1 0 0 0 0,-4 0 0 0 0,-5 0 0 0 0,-5 0 0 0 0,-4 0 0 0 0,-4 0 0 0 0,-1 0 0 0 0,-1 0 0 0 0,-1 0 0 0 0,0 0 0 0 0,0 0 0 0 0,6 0 0 0 0,1-5 0 0 0,0-2 0 0 0,-1-3 0 0 0,-6-7 0 0 0,-3 2 0 0 0,-10 1 0 0 0,-18 5 0 0 0,-17 3 0 0 0,-10 2 0 0 0,-4 3 0 0 0,-2 1 0 0 0,2 0 0 0 0,1 1 0 0 0,2 0 0 0 0,1-1 0 0 0,2 1 0 0 0,-9-1 0 0 0,-3 0 0 0 0,-4 0 0 0 0,1 0 0 0 0,3 0 0 0 0,4 0 0 0 0,3 0 0 0 0,3-5 0 0 0,1-1 0 0 0,-3-5 0 0 0,-1 0 0 0 0,-9 1 0 0 0,-2 3 0 0 0,1-3 0 0 0,0 1 0 0 0,1 2 0 0 0,4 2 0 0 0,4 2 0 0 0,7-4 0 0 0,5 0 0 0 0,0 1 0 0 0,0 2 0 0 0,-1 0 0 0 0,-2 3 0 0 0,0 0 0 0 0,-6 1 0 0 0,-2 0 0 0 0,-1 0 0 0 0,2 0 0 0 0,1 1 0 0 0,1-1 0 0 0,-3 0 0 0 0,-1 0 0 0 0,0 0 0 0 0,3 0 0 0 0,-10 5 0 0 0,-5 1 0 0 0,-6 0 0 0 0,2-1 0 0 0,-4-1 0 0 0,-8-2 0 0 0,-12-1 0 0 0,1-1 0 0 0,5 0 0 0 0,3 0 0 0 0,5 0 0 0 0,6 0 0 0 0,9 0 0 0 0,7-1 0 0 0,6 1 0 0 0,3 0 0 0 0,2 0 0 0 0,1 0 0 0 0,-5 0 0 0 0,-1 0 0 0 0,0 0 0 0 0,1 0 0 0 0,1 0 0 0 0,0 0 0 0 0,2 0 0 0 0,1 0 0 0 0,-6 0 0 0 0,0 0 0 0 0,0 0 0 0 0,1 0 0 0 0,1 0 0 0 0,2 0 0 0 0,20 0 0 0 0,21 0 0 0 0,29 0 0 0 0,25 5 0 0 0,22 1 0 0 0,25 1 0 0 0,31-3 0 0 0,26 0 0 0 0,7-2 0 0 0,8-1 0 0 0,-13 0 0 0 0,-26-1 0 0 0,-29 0 0 0 0,-28-1 0 0 0,-25 1 0 0 0,-18 0 0 0 0,-12 0 0 0 0,-7 0 0 0 0,-3-1 0 0 0,0 1 0 0 0,0 0 0 0 0,1 0 0 0 0,2 0 0 0 0,5 0 0 0 0,3 0 0 0 0,5 0 0 0 0,5 0 0 0 0,10 0 0 0 0,1 0 0 0 0,0 0 0 0 0,-5 0 0 0 0,-5 0 0 0 0,-6 0 0 0 0,-5 0 0 0 0,-3 0 0 0 0,-2 0 0 0 0,-2 0 0 0 0,0 0 0 0 0,0 0 0 0 0,1 0 0 0 0,4 0 0 0 0,7 0 0 0 0,1 0 0 0 0,-1 0 0 0 0,-2 0 0 0 0,-3 0 0 0 0,-2 0 0 0 0,-3 0 0 0 0,0 0 0 0 0,-1 0 0 0 0,0 0 0 0 0,0 0 0 0 0,-1-4 0 0 0,1-3 0 0 0,0 1 0 0 0,0-3 0 0 0,0-1 0 0 0,1 1 0 0 0,-6-1 0 0 0,-6-6 0 0 0,-11 2 0 0 0,-16 2 0 0 0,-20 3 0 0 0,-11 4 0 0 0,-7 2 0 0 0,-6 2 0 0 0,-7 1 0 0 0,-4 0 0 0 0,5 1 0 0 0,3-1 0 0 0,7 1 0 0 0,16-1 0 0 0,23 1 0 0 0,19-1 0 0 0,18 0 0 0 0,13 0 0 0 0,15 0 0 0 0,13 0 0 0 0,-1 0 0 0 0,4 0 0 0 0,-2 0 0 0 0,-1 0 0 0 0,-4 4 0 0 0,-7 3 0 0 0,-4-1 0 0 0,-5-1 0 0 0,-2-2 0 0 0,1-1 0 0 0,-2 0 0 0 0,-4-2 0 0 0,-4 5 0 0 0,2 1 0 0 0,-1 0 0 0 0,-2-2 0 0 0,-3 0 0 0 0,-1-2 0 0 0,4-1 0 0 0,0-1 0 0 0,4 0 0 0 0,5 0 0 0 0,9 0 0 0 0,6 0 0 0 0,-3-1 0 0 0,3 1 0 0 0,-2 0 0 0 0,2 0 0 0 0,6 0 0 0 0,-4 0 0 0 0,-1 0 0 0 0,-3 0 0 0 0,-1 0 0 0 0,-4 0 0 0 0,2 0 0 0 0,-3 0 0 0 0,0 0 0 0 0,-5 0 0 0 0,0 0 0 0 0,2 0 0 0 0,7 0 0 0 0,4 0 0 0 0,-4 0 0 0 0,-6 0 0 0 0,-6 0 0 0 0,-2 0 0 0 0,-2 0 0 0 0,1 0 0 0 0,-1 0 0 0 0,-2 0 0 0 0,-3 0 0 0 0,-2 0 0 0 0,2 0 0 0 0,2 0 0 0 0,2 5 0 0 0,2 6 0 0 0,-3 1 0 0 0,-2-1 0 0 0,-3-2 0 0 0,-1-3 0 0 0,-2-3 0 0 0,-1-2 0 0 0,0 0 0 0 0,0-1 0 0 0,-5 4 0 0 0,-2 2 0 0 0,1 0 0 0 0,1-2 0 0 0,2-1 0 0 0,-4 4 0 0 0,-5 5 0 0 0,-5 6 0 0 0,-5 4 0 0 0,-4 4 0 0 0,-1 1 0 0 0,-1 2 0 0 0,-1 0 0 0 0,0 1 0 0 0,0-1 0 0 0,0 0 0 0 0,5 4 0 0 0,2 2 0 0 0,0 4 0 0 0,-1 1 0 0 0,-6-2 0 0 0,-8-8 0 0 0,-7-8 0 0 0,-6-9 0 0 0,-8-6 0 0 0,-5-4 0 0 0,-5-3 0 0 0,-5-1 0 0 0,-1-1 0 0 0,3 1 0 0 0,5-1 0 0 0,-2 1 0 0 0,-3 1 0 0 0,1 0 0 0 0,-2-1 0 0 0,-4 1 0 0 0,-2 0 0 0 0,-8 1 0 0 0,2-1 0 0 0,5 0 0 0 0,2 0 0 0 0,4 0 0 0 0,5 0 0 0 0,5 0 0 0 0,3 0 0 0 0,-2 0 0 0 0,-5 0 0 0 0,-1 0 0 0 0,1 0 0 0 0,4 0 0 0 0,2 0 0 0 0,-3 0 0 0 0,0 0 0 0 0,1 0 0 0 0,2 0 0 0 0,-3 0 0 0 0,-5 0 0 0 0,0 0 0 0 0,-3 0 0 0 0,1 0 0 0 0,3 0 0 0 0,-1 0 0 0 0,2 0 0 0 0,2 0 0 0 0,-2 0 0 0 0,-3 0 0 0 0,-1 0 0 0 0,-1 0 0 0 0,1 0 0 0 0,-1 0 0 0 0,2 0 0 0 0,3 0 0 0 0,-2 0 0 0 0,3 0 0 0 0,-3 0 0 0 0,-4 0 0 0 0,-4 0 0 0 0,2 0 0 0 0,-1 0 0 0 0,3 0 0 0 0,-1 0 0 0 0,4 0 0 0 0,-2 0 0 0 0,2 0 0 0 0,-1 0 0 0 0,-3 0 0 0 0,-8 0 0 0 0,-4 0 0 0 0,-3 0 0 0 0,-4 0 0 0 0,-2 0 0 0 0,2 0 0 0 0,7 0 0 0 0,8 0 0 0 0,8 0 0 0 0,6 0 0 0 0,5 0 0 0 0,3 0 0 0 0,-4 0 0 0 0,-1 0 0 0 0,-4 0 0 0 0,-2 0 0 0 0,-2 0 0 0 0,-5 0 0 0 0,-9 0 0 0 0,-9 0 0 0 0,-8 0 0 0 0,3 0 0 0 0,-1 0 0 0 0,2 0 0 0 0,3 0 0 0 0,2 0 0 0 0,4 0 0 0 0,5 0 0 0 0,4 0 0 0 0,0 0 0 0 0,4 0 0 0 0,0 0 0 0 0,3 0 0 0 0,-6 0 0 0 0,1 0 0 0 0,4 0 0 0 0,0 0 0 0 0,-3 0 0 0 0,3 0 0 0 0,-2 0 0 0 0,3 0 0 0 0,-1 0 0 0 0,2 0 0 0 0,-1 0 0 0 0,1 0 0 0 0,-1 0 0 0 0,-3 0 0 0 0,2 0 0 0 0,-2 0 0 0 0,-7 0 0 0 0,-5 0 0 0 0,-1 0 0 0 0,-1 0 0 0 0,6 0 0 0 0,-4 0 0 0 0,0 0 0 0 0,4 0 0 0 0,7 0 0 0 0,2 0 0 0 0,-2 0 0 0 0,3 0 0 0 0,5 0 0 0 0,-2 0 0 0 0,2 0 0 0 0,-2 0 0 0 0,1 0 0 0 0,-7 0 0 0 0,-5 0 0 0 0,1 0 0 0 0,0 0 0 0 0,4 0 0 0 0,0 0 0 0 0,4 0 0 0 0,3 0 0 0 0,5 0 0 0 0,3 0 0 0 0,2 0 0 0 0,2 0 0 0 0,0 0 0 0 0,1 0 0 0 0,-1 0 0 0 0,1 0 0 0 0,-6 0 0 0 0,-6 0 0 0 0,-6 0 0 0 0,-1 0 0 0 0,-6 0 0 0 0,0 0 0 0 0,0 0 0 0 0,4 0 0 0 0,5 0 0 0 0,5 0 0 0 0,5 0 0 0 0,-3 0 0 0 0,1 0 0 0 0,-3 0 0 0 0,-1 0 0 0 0,-7 0 0 0 0,-1 0 0 0 0,-7 0 0 0 0,-4 0 0 0 0,3 0 0 0 0,-3 0 0 0 0,3 0 0 0 0,2 0 0 0 0,4 0 0 0 0,2 0 0 0 0,3 0 0 0 0,1 0 0 0 0,1 0 0 0 0,4 0 0 0 0,-1 0 0 0 0,1 0 0 0 0,2 0 0 0 0,3 0 0 0 0,2 0 0 0 0,1 0 0 0 0,1 0 0 0 0,1 0 0 0 0,0 0 0 0 0,1 0 0 0 0,-1 0 0 0 0,0 0 0 0 0,0 0 0 0 0,0 0 0 0 0,0 0 0 0 0,-1 0 0 0 0,1 0 0 0 0,0 0 0 0 0,0 0 0 0 0,-1 0 0 0 0,-4 0 0 0 0,-1 0 0 0 0,-1 0 0 0 0,2 0 0 0 0,2 0 0 0 0,0 0 0 0 0,2 0 0 0 0,0 0 0 0 0,1 0 0 0 0,0 0 0 0 0,0 0 0 0 0,0 0 0 0 0,0 0 0 0 0,0 0 0 0 0,0 0 0 0 0,0 0 0 0 0,-5 0 0 0 0,-2 0 0 0 0,-4 0 0 0 0,-1 0 0 0 0,-2 0 0 0 0,0 0 0 0 0,-2 0 0 0 0,2 0 0 0 0,3 0 0 0 0,-1 0 0 0 0,-4 0 0 0 0,1 0 0 0 0,3 0 0 0 0,4 0 0 0 0,3 0 0 0 0,2 0 0 0 0,2 0 0 0 0,0 0 0 0 0,2 0 0 0 0,-1 0 0 0 0,0 0 0 0 0,1 0 0 0 0,-6 0 0 0 0,-1 0 0 0 0,0 0 0 0 0,0 0 0 0 0,-2 0 0 0 0,-1 0 0 0 0,2 0 0 0 0,1 0 0 0 0,2 0 0 0 0,2 0 0 0 0,1 0 0 0 0,1 0 0 0 0,0 0 0 0 0,0 0 0 0 0,0 0 0 0 0,0 0 0 0 0,0 0 0 0 0,0 0 0 0 0,0 0 0 0 0,0 0 0 0 0,4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10T23:26:59.1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18041 11800 16383 0 0,'5'0'0'0'0,"6"0"0"0"0,7 0 0 0 0,4 0 0 0 0,3 0 0 0 0,3 5 0 0 0,1 2 0 0 0,1-1 0 0 0,-1-1 0 0 0,0-2 0 0 0,0-1 0 0 0,0-1 0 0 0,-1 0 0 0 0,1-1 0 0 0,-1 0 0 0 0,0-1 0 0 0,0 1 0 0 0,1 0 0 0 0,-1 0 0 0 0,0 0 0 0 0,0 0 0 0 0,0 0 0 0 0,1 0 0 0 0,-1 0 0 0 0,0 0 0 0 0,0 0 0 0 0,0 0 0 0 0,1 0 0 0 0,4 0 0 0 0,1 0 0 0 0,1 0 0 0 0,-2 0 0 0 0,-2 4 0 0 0,0 3 0 0 0,-2-1 0 0 0,0-1 0 0 0,-1-2 0 0 0,-5 4 0 0 0,-6 6 0 0 0,-6 9 0 0 0,-5 7 0 0 0,-4 2 0 0 0,-2 2 0 0 0,0-1 0 0 0,-2-1 0 0 0,1 0 0 0 0,0-2 0 0 0,0 0 0 0 0,1 0 0 0 0,0-1 0 0 0,-1 0 0 0 0,1 0 0 0 0,0 0 0 0 0,1 0 0 0 0,-1 0 0 0 0,0 1 0 0 0,-5-6 0 0 0,-1-1 0 0 0,-5 0 0 0 0,-5-4 0 0 0,-5-4 0 0 0,-8 0 0 0 0,-5-3 0 0 0,0-3 0 0 0,0-3 0 0 0,1-2 0 0 0,2-2 0 0 0,1 4 0 0 0,1 6 0 0 0,0 1 0 0 0,1-1 0 0 0,0-4 0 0 0,0-1 0 0 0,0-3 0 0 0,0-2 0 0 0,0 0 0 0 0,0-1 0 0 0,0-6 0 0 0,-1-1 0 0 0,-4 1 0 0 0,-1-4 0 0 0,-1 0 0 0 0,-2-3 0 0 0,-2 0 0 0 0,3-2 0 0 0,2 2 0 0 0,2 2 0 0 0,1 4 0 0 0,2 3 0 0 0,1 1 0 0 0,-5 3 0 0 0,-1 0 0 0 0,0-9 0 0 0,1-3 0 0 0,1 0 0 0 0,2 3 0 0 0,1 2 0 0 0,0 3 0 0 0,1 2 0 0 0,0 1 0 0 0,0 1 0 0 0,0 0 0 0 0,0 1 0 0 0,0-6 0 0 0,-5-1 0 0 0,-1 1 0 0 0,-1 0 0 0 0,2 1 0 0 0,1 2 0 0 0,2 1 0 0 0,1 1 0 0 0,0 0 0 0 0,1 0 0 0 0,0 0 0 0 0,0 0 0 0 0,0 1 0 0 0,0-1 0 0 0,0 0 0 0 0,0 0 0 0 0,-1 0 0 0 0,1 0 0 0 0,0 0 0 0 0,0 0 0 0 0,0 0 0 0 0,-6 0 0 0 0,0 0 0 0 0,-5 0 0 0 0,-1 0 0 0 0,2 0 0 0 0,3 0 0 0 0,2 0 0 0 0,-2 0 0 0 0,-1 0 0 0 0,1 0 0 0 0,2 0 0 0 0,2 0 0 0 0,-4 0 0 0 0,0 0 0 0 0,-4 0 0 0 0,0-5 0 0 0,6-6 0 0 0,0-2 0 0 0,0 2 0 0 0,-4 3 0 0 0,0 2 0 0 0,-4 3 0 0 0,1 1 0 0 0,2 2 0 0 0,3 0 0 0 0,2 1 0 0 0,3-1 0 0 0,0 1 0 0 0,2-1 0 0 0,0 0 0 0 0,1 0 0 0 0,-1 1 0 0 0,0-1 0 0 0,0 0 0 0 0,0-1 0 0 0,0 1 0 0 0,0 0 0 0 0,0 0 0 0 0,-1 0 0 0 0,1 0 0 0 0,0 0 0 0 0,0 0 0 0 0,-1 0 0 0 0,1 0 0 0 0,0 0 0 0 0,0 0 0 0 0,-1 0 0 0 0,1 0 0 0 0,0 0 0 0 0,-5 0 0 0 0,-2 0 0 0 0,1 0 0 0 0,1 0 0 0 0,1 0 0 0 0,2 0 0 0 0,1 0 0 0 0,0 0 0 0 0,1 0 0 0 0,0 0 0 0 0,0 0 0 0 0,0 0 0 0 0,0 0 0 0 0,0 0 0 0 0,-1 0 0 0 0,1 0 0 0 0,0 0 0 0 0,0 0 0 0 0,0 0 0 0 0,-5 0 0 0 0,-2 0 0 0 0,1 0 0 0 0,1 0 0 0 0,1 0 0 0 0,1 0 0 0 0,2 0 0 0 0,0 0 0 0 0,1 0 0 0 0,0 0 0 0 0,0 0 0 0 0,0 0 0 0 0,0 0 0 0 0,0 0 0 0 0,0 0 0 0 0,0 0 0 0 0,0 0 0 0 0,-5 0 0 0 0,-2 0 0 0 0,-4 0 0 0 0,-1 0 0 0 0,3 0 0 0 0,1 0 0 0 0,3 0 0 0 0,3 0 0 0 0,0 0 0 0 0,2 0 0 0 0,0 0 0 0 0,0 0 0 0 0,0 0 0 0 0,0 0 0 0 0,1 0 0 0 0,-1 0 0 0 0,-1 0 0 0 0,1 0 0 0 0,0 0 0 0 0,0 0 0 0 0,0 0 0 0 0,-5 0 0 0 0,-2 0 0 0 0,1 0 0 0 0,0 0 0 0 0,3 0 0 0 0,0 0 0 0 0,2 0 0 0 0,0 0 0 0 0,1 0 0 0 0,0 0 0 0 0,0 0 0 0 0,0 0 0 0 0,0 0 0 0 0,0 0 0 0 0,0 0 0 0 0,-5 0 0 0 0,-2 0 0 0 0,1 0 0 0 0,1 0 0 0 0,1 0 0 0 0,2 0 0 0 0,0 0 0 0 0,2 0 0 0 0,-1 0 0 0 0,1 0 0 0 0,-4 0 0 0 0,-3 0 0 0 0,-4 0 0 0 0,0 0 0 0 0,1 0 0 0 0,3 0 0 0 0,2 0 0 0 0,2 0 0 0 0,2 0 0 0 0,1 0 0 0 0,0 0 0 0 0,0 0 0 0 0,0 0 0 0 0,0 0 0 0 0,0 0 0 0 0,0 0 0 0 0,0 0 0 0 0,0 0 0 0 0,0 0 0 0 0,0 0 0 0 0,-1 0 0 0 0,1 0 0 0 0,0 0 0 0 0,0 0 0 0 0,-1 0 0 0 0,1 0 0 0 0,0 0 0 0 0,0 0 0 0 0,0 0 0 0 0,-1 0 0 0 0,-4 0 0 0 0,-1 0 0 0 0,-5 0 0 0 0,-1 0 0 0 0,-2 0 0 0 0,0 0 0 0 0,-2 0 0 0 0,2 0 0 0 0,-2 0 0 0 0,2 0 0 0 0,-1 0 0 0 0,1 0 0 0 0,-1 0 0 0 0,1 0 0 0 0,4 0 0 0 0,3 0 0 0 0,3 0 0 0 0,1 0 0 0 0,3 0 0 0 0,0 0 0 0 0,0 0 0 0 0,0 0 0 0 0,1 0 0 0 0,-1 0 0 0 0,0 0 0 0 0,0 0 0 0 0,0 0 0 0 0,0 0 0 0 0,-1 0 0 0 0,1 0 0 0 0,0 0 0 0 0,0 0 0 0 0,0 0 0 0 0,-1 0 0 0 0,1 0 0 0 0,0 0 0 0 0,0 0 0 0 0,-1 0 0 0 0,1 0 0 0 0,0 0 0 0 0,0 0 0 0 0,-1 0 0 0 0,1 0 0 0 0,-5 0 0 0 0,-1 0 0 0 0,-5 0 0 0 0,-1 0 0 0 0,2 0 0 0 0,3 0 0 0 0,2 0 0 0 0,-3 0 0 0 0,1 0 0 0 0,-5 0 0 0 0,1 0 0 0 0,2 0 0 0 0,2 0 0 0 0,2 0 0 0 0,-2 0 0 0 0,0 0 0 0 0,0 0 0 0 0,2 0 0 0 0,2 0 0 0 0,1 0 0 0 0,1 0 0 0 0,1 0 0 0 0,0 0 0 0 0,0 0 0 0 0,0 0 0 0 0,-5 0 0 0 0,-1 0 0 0 0,0 0 0 0 0,1 0 0 0 0,1 0 0 0 0,1 0 0 0 0,2 0 0 0 0,0 0 0 0 0,1 0 0 0 0,0 0 0 0 0,0 0 0 0 0,0 0 0 0 0,0 0 0 0 0,0 0 0 0 0,0 0 0 0 0,0 0 0 0 0,0 0 0 0 0,-1 0 0 0 0,1 0 0 0 0,0 0 0 0 0,0 0 0 0 0,0 0 0 0 0,-6 0 0 0 0,0 0 0 0 0,-5 0 0 0 0,-1 0 0 0 0,-2 0 0 0 0,0 0 0 0 0,3 0 0 0 0,3 0 0 0 0,3 0 0 0 0,3 0 0 0 0,1 0 0 0 0,0 0 0 0 0,6 10 0 0 0,7 8 0 0 0,6 10 0 0 0,4 5 0 0 0,9 7 0 0 0,3 2 0 0 0,1-3 0 0 0,-1 3 0 0 0,-1 3 0 0 0,3-1 0 0 0,0 2 0 0 0,4-2 0 0 0,-1-5 0 0 0,4-8 0 0 0,7-9 0 0 0,6-9 0 0 0,8-6 0 0 0,2-5 0 0 0,-1-2 0 0 0,-1-2 0 0 0,2 0 0 0 0,5 1 0 0 0,0-1 0 0 0,1 1 0 0 0,4 1 0 0 0,-2-1 0 0 0,-4 1 0 0 0,1 0 0 0 0,-3 0 0 0 0,-3 0 0 0 0,-2 1 0 0 0,-4-1 0 0 0,-1 0 0 0 0,-2 0 0 0 0,0 0 0 0 0,0 0 0 0 0,4 0 0 0 0,2 0 0 0 0,0 0 0 0 0,-1 0 0 0 0,-1 0 0 0 0,-2 0 0 0 0,-1 0 0 0 0,0 0 0 0 0,4 0 0 0 0,2 0 0 0 0,8 0 0 0 0,12 0 0 0 0,7 0 0 0 0,1 0 0 0 0,-4 0 0 0 0,-4 0 0 0 0,0 0 0 0 0,-6 0 0 0 0,-6 0 0 0 0,0 0 0 0 0,-4 0 0 0 0,-2 0 0 0 0,-4 0 0 0 0,2 0 0 0 0,1 0 0 0 0,-2 0 0 0 0,-1 0 0 0 0,3 0 0 0 0,0 0 0 0 0,4 0 0 0 0,-1 0 0 0 0,4 0 0 0 0,-2 0 0 0 0,-2 0 0 0 0,1 0 0 0 0,4 0 0 0 0,-1 0 0 0 0,-3 0 0 0 0,1 0 0 0 0,-1 0 0 0 0,2 0 0 0 0,-2 0 0 0 0,8 0 0 0 0,4 0 0 0 0,4 0 0 0 0,6 0 0 0 0,-3 0 0 0 0,4 0 0 0 0,5 0 0 0 0,5 0 0 0 0,0 0 0 0 0,-2 0 0 0 0,-5 0 0 0 0,-3 0 0 0 0,-8 0 0 0 0,-3 0 0 0 0,-6 0 0 0 0,-2 0 0 0 0,-2 0 0 0 0,-5 0 0 0 0,-3 0 0 0 0,2 0 0 0 0,4 0 0 0 0,6 0 0 0 0,-1 0 0 0 0,2 0 0 0 0,2 0 0 0 0,-2 0 0 0 0,-5 0 0 0 0,-4 0 0 0 0,-4 0 0 0 0,-3 0 0 0 0,-1 0 0 0 0,-2 0 0 0 0,4 0 0 0 0,1 0 0 0 0,6 0 0 0 0,0 0 0 0 0,3 0 0 0 0,4 0 0 0 0,-1 0 0 0 0,-3 0 0 0 0,1 0 0 0 0,-3 0 0 0 0,2 0 0 0 0,4 0 0 0 0,3 0 0 0 0,-2 0 0 0 0,1 0 0 0 0,-3 0 0 0 0,5 0 0 0 0,4 0 0 0 0,11 0 0 0 0,10 0 0 0 0,11 0 0 0 0,6 0 0 0 0,0 0 0 0 0,-4 0 0 0 0,-9 0 0 0 0,-3 0 0 0 0,-9 0 0 0 0,-7 0 0 0 0,-4 0 0 0 0,-2 0 0 0 0,-5 0 0 0 0,-1 0 0 0 0,-5 0 0 0 0,6 0 0 0 0,-2 0 0 0 0,7 0 0 0 0,-2 0 0 0 0,0 0 0 0 0,-4 0 0 0 0,-1 0 0 0 0,-3 0 0 0 0,-4 0 0 0 0,0 0 0 0 0,-2 0 0 0 0,8 0 0 0 0,5 0 0 0 0,3 0 0 0 0,3 0 0 0 0,-4 0 0 0 0,-7 0 0 0 0,0 0 0 0 0,0 0 0 0 0,-2 0 0 0 0,1 0 0 0 0,-2 0 0 0 0,-4 0 0 0 0,-4 0 0 0 0,-3 0 0 0 0,3 0 0 0 0,0 0 0 0 0,4 0 0 0 0,0 0 0 0 0,-2 0 0 0 0,-3 0 0 0 0,3 0 0 0 0,5 0 0 0 0,0 0 0 0 0,2 0 0 0 0,4 0 0 0 0,2 0 0 0 0,-1 0 0 0 0,-1 0 0 0 0,-2 0 0 0 0,-1 0 0 0 0,-2 0 0 0 0,1 0 0 0 0,-3 0 0 0 0,2 0 0 0 0,3 0 0 0 0,-2 0 0 0 0,2 0 0 0 0,-2 0 0 0 0,0 0 0 0 0,-2 0 0 0 0,-3 0 0 0 0,-4 0 0 0 0,2 0 0 0 0,5 0 0 0 0,-1 0 0 0 0,-2 0 0 0 0,1 0 0 0 0,0 0 0 0 0,-3 0 0 0 0,2 0 0 0 0,4 0 0 0 0,0 0 0 0 0,1 0 0 0 0,-1 0 0 0 0,-3 0 0 0 0,-5 0 0 0 0,3 0 0 0 0,4 0 0 0 0,4 0 0 0 0,4 0 0 0 0,-1 0 0 0 0,0 0 0 0 0,-4 0 0 0 0,1 0 0 0 0,-3 0 0 0 0,-4 0 0 0 0,-4 0 0 0 0,2 0 0 0 0,-1 0 0 0 0,-1 0 0 0 0,3 0 0 0 0,-1 0 0 0 0,-1 0 0 0 0,-3 0 0 0 0,-1 0 0 0 0,-2 0 0 0 0,-1 0 0 0 0,-1 0 0 0 0,0 0 0 0 0,0 0 0 0 0,0 0 0 0 0,0 0 0 0 0,0 0 0 0 0,0 0 0 0 0,0 0 0 0 0,0 0 0 0 0,0 0 0 0 0,1 0 0 0 0,-1 0 0 0 0,0 0 0 0 0,0 0 0 0 0,1-5 0 0 0,-1-2 0 0 0,0 1 0 0 0,-9 1 0 0 0,-18 2 0 0 0,-14 1 0 0 0,-9 1 0 0 0,-6 0 0 0 0,-3 1 0 0 0,-1 0 0 0 0,0 1 0 0 0,1-1 0 0 0,-4 0 0 0 0,-6 0 0 0 0,0 0 0 0 0,1 0 0 0 0,-1 0 0 0 0,1 0 0 0 0,2 0 0 0 0,4 0 0 0 0,2 0 0 0 0,-3 0 0 0 0,0 0 0 0 0,0 0 0 0 0,3 0 0 0 0,1 0 0 0 0,-4 0 0 0 0,0 0 0 0 0,-5 0 0 0 0,1 0 0 0 0,-3 0 0 0 0,0 0 0 0 0,-1 0 0 0 0,1 0 0 0 0,3 0 0 0 0,3 0 0 0 0,4 0 0 0 0,2 0 0 0 0,-4 0 0 0 0,-5 0 0 0 0,-6 0 0 0 0,0 0 0 0 0,3 0 0 0 0,3 0 0 0 0,0 0 0 0 0,1 0 0 0 0,2 0 0 0 0,2 0 0 0 0,-6 0 0 0 0,-3 0 0 0 0,-2 0 0 0 0,0 0 0 0 0,0 0 0 0 0,1 0 0 0 0,5 0 0 0 0,-2 0 0 0 0,2 0 0 0 0,-7 0 0 0 0,-5 0 0 0 0,-4 0 0 0 0,-7 0 0 0 0,-7 0 0 0 0,4 0 0 0 0,-3 0 0 0 0,2 0 0 0 0,2 0 0 0 0,2 0 0 0 0,3 0 0 0 0,-4 0 0 0 0,4 0 0 0 0,3 0 0 0 0,6 0 0 0 0,2 0 0 0 0,0 0 0 0 0,-7 0 0 0 0,-4 0 0 0 0,4 0 0 0 0,2 0 0 0 0,-1 0 0 0 0,-4-4 0 0 0,-8-3 0 0 0,4 1 0 0 0,-4 1 0 0 0,-3 2 0 0 0,4 1 0 0 0,-1-4 0 0 0,2-1 0 0 0,1-9 0 0 0,-3-1 0 0 0,6 1 0 0 0,7 5 0 0 0,9 3 0 0 0,6 3 0 0 0,1 3 0 0 0,1 1 0 0 0,3 1 0 0 0,-9 1 0 0 0,-5 0 0 0 0,-15-5 0 0 0,-16-2 0 0 0,-14 0 0 0 0,-15 1 0 0 0,-8-3 0 0 0,5 0 0 0 0,2 0 0 0 0,6 3 0 0 0,10 1 0 0 0,16 2 0 0 0,6 2 0 0 0,6-5 0 0 0,9-2 0 0 0,9 2 0 0 0,-3 0 0 0 0,4 2 0 0 0,-2 1 0 0 0,-1 1 0 0 0,-8 1 0 0 0,-8 0 0 0 0,-13 0 0 0 0,3 0 0 0 0,-2 0 0 0 0,-1 1 0 0 0,7-1 0 0 0,6 0 0 0 0,9 0 0 0 0,4 0 0 0 0,2 0 0 0 0,-6 0 0 0 0,-8 0 0 0 0,-2 0 0 0 0,-5 0 0 0 0,-5 0 0 0 0,-4 0 0 0 0,6 0 0 0 0,2 0 0 0 0,-2 0 0 0 0,7 0 0 0 0,5 0 0 0 0,-2 0 0 0 0,1 0 0 0 0,6 0 0 0 0,7 0 0 0 0,8 0 0 0 0,1 0 0 0 0,2 0 0 0 0,-1 0 0 0 0,0 0 0 0 0,3 0 0 0 0,2 0 0 0 0,2 0 0 0 0,2 0 0 0 0,2 0 0 0 0,-1 0 0 0 0,2 0 0 0 0,-1 0 0 0 0,0 0 0 0 0,0 0 0 0 0,-5 0 0 0 0,-1 0 0 0 0,0 9 0 0 0,1 4 0 0 0,6 4 0 0 0,-2-1 0 0 0,4 2 0 0 0,6 3 0 0 0,2-3 0 0 0,4 1 0 0 0,3 2 0 0 0,0 6 0 0 0,0 5 0 0 0,3 0 0 0 0,2 1 0 0 0,3-1 0 0 0,0-2 0 0 0,2 0 0 0 0,0-1 0 0 0,0 0 0 0 0,1-1 0 0 0,-1 0 0 0 0,0 0 0 0 0,1 5 0 0 0,-1 1 0 0 0,-5-4 0 0 0,-6-8 0 0 0,-2-3 0 0 0,-2-5 0 0 0,-5-4 0 0 0,-3-4 0 0 0,-2-3 0 0 0,-3-3 0 0 0,0 0 0 0 0,-1-1 0 0 0,0 0 0 0 0,0 1 0 0 0,-4-1 0 0 0,-2 0 0 0 0,-5 1 0 0 0,1-5 0 0 0,-9-1 0 0 0,-4 0 0 0 0,0-4 0 0 0,5 0 0 0 0,6 2 0 0 0,5 2 0 0 0,3 2 0 0 0,-1 2 0 0 0,-1 1 0 0 0,-3 1 0 0 0,0 0 0 0 0,-4 0 0 0 0,1 1 0 0 0,-2-1 0 0 0,1 1 0 0 0,-1-1 0 0 0,1 0 0 0 0,-2 0 0 0 0,3 0 0 0 0,-3 0 0 0 0,3 0 0 0 0,2 0 0 0 0,4 0 0 0 0,3 0 0 0 0,2 0 0 0 0,1 0 0 0 0,1 0 0 0 0,0 0 0 0 0,1 0 0 0 0,-1 0 0 0 0,0 0 0 0 0,0 0 0 0 0,0 0 0 0 0,0 0 0 0 0,0 0 0 0 0,0 0 0 0 0,-1 0 0 0 0,1 0 0 0 0,0 0 0 0 0,0 0 0 0 0,-1 0 0 0 0,1 0 0 0 0,0 0 0 0 0,0 0 0 0 0,-5 0 0 0 0,-2 0 0 0 0,-4 0 0 0 0,4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10T23:26:59.1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3757 15400 16383 0 0,'5'0'0'0'0,"6"0"0"0"0,6 0 0 0 0,5 0 0 0 0,4 0 0 0 0,2 0 0 0 0,6 0 0 0 0,6 0 0 0 0,12 0 0 0 0,6 0 0 0 0,7 0 0 0 0,8 0 0 0 0,5 0 0 0 0,-5 0 0 0 0,-2 0 0 0 0,3 0 0 0 0,2 0 0 0 0,-6 0 0 0 0,-1 5 0 0 0,-3 1 0 0 0,-3 5 0 0 0,-7 1 0 0 0,-9-3 0 0 0,-7-2 0 0 0,-5-2 0 0 0,-5-3 0 0 0,-2 0 0 0 0,-1-2 0 0 0,4 0 0 0 0,2-1 0 0 0,1 1 0 0 0,-2-1 0 0 0,-1 1 0 0 0,-1 0 0 0 0,-1 0 0 0 0,0 4 0 0 0,-1 8 0 0 0,0 0 0 0 0,0-1 0 0 0,1-3 0 0 0,-1-2 0 0 0,0-3 0 0 0,0-1 0 0 0,0-1 0 0 0,0-2 0 0 0,5 1 0 0 0,2-1 0 0 0,4 1 0 0 0,5 0 0 0 0,5-1 0 0 0,4 1 0 0 0,2 0 0 0 0,-3 0 0 0 0,-6 0 0 0 0,3 0 0 0 0,-1 0 0 0 0,1 0 0 0 0,-4 0 0 0 0,1 0 0 0 0,-3 0 0 0 0,0 0 0 0 0,-1 0 0 0 0,-4 0 0 0 0,2 0 0 0 0,3 0 0 0 0,-1 0 0 0 0,3 0 0 0 0,-2 0 0 0 0,1 0 0 0 0,-2 0 0 0 0,1 0 0 0 0,-1 0 0 0 0,-3 0 0 0 0,-4 0 0 0 0,-3 0 0 0 0,-2 0 0 0 0,-1 0 0 0 0,-1 0 0 0 0,-1 0 0 0 0,6 0 0 0 0,1 0 0 0 0,0 0 0 0 0,-1 0 0 0 0,-2 0 0 0 0,4 0 0 0 0,1 0 0 0 0,3 0 0 0 0,1 0 0 0 0,2 0 0 0 0,0 0 0 0 0,1 0 0 0 0,-1 0 0 0 0,-3 0 0 0 0,-3 0 0 0 0,-4 0 0 0 0,3 0 0 0 0,1 0 0 0 0,-2 0 0 0 0,-2 0 0 0 0,-1 0 0 0 0,-1 0 0 0 0,4 0 0 0 0,1 0 0 0 0,-1 0 0 0 0,-1 0 0 0 0,-2 0 0 0 0,4 0 0 0 0,0 0 0 0 0,0 0 0 0 0,-2 0 0 0 0,-1 0 0 0 0,-2 0 0 0 0,-1 0 0 0 0,-1 0 0 0 0,0 0 0 0 0,0 0 0 0 0,5 0 0 0 0,1 0 0 0 0,0 0 0 0 0,4 0 0 0 0,5 0 0 0 0,0 0 0 0 0,-3 0 0 0 0,-3 0 0 0 0,-3 0 0 0 0,-2 0 0 0 0,2 0 0 0 0,1 0 0 0 0,-1 0 0 0 0,-2 0 0 0 0,-1 0 0 0 0,9 0 0 0 0,1 0 0 0 0,5 0 0 0 0,3 0 0 0 0,3 0 0 0 0,-2 0 0 0 0,-1 0 0 0 0,-3 0 0 0 0,0 0 0 0 0,-3 0 0 0 0,0 0 0 0 0,4 0 0 0 0,2 0 0 0 0,-2 0 0 0 0,-4 0 0 0 0,-5 0 0 0 0,-3 0 0 0 0,1 0 0 0 0,-1 0 0 0 0,4 0 0 0 0,0 0 0 0 0,3 0 0 0 0,3 0 0 0 0,5 0 0 0 0,7 0 0 0 0,-1 0 0 0 0,0 0 0 0 0,0 0 0 0 0,0 0 0 0 0,-5 0 0 0 0,-6 0 0 0 0,-1 0 0 0 0,-4 0 0 0 0,2 0 0 0 0,2 0 0 0 0,0 0 0 0 0,1 0 0 0 0,-2 0 0 0 0,-4 0 0 0 0,-3 0 0 0 0,1 0 0 0 0,0 0 0 0 0,-2 0 0 0 0,-2 0 0 0 0,3 0 0 0 0,5 0 0 0 0,0 0 0 0 0,-2 0 0 0 0,-3 0 0 0 0,-2 0 0 0 0,-3 0 0 0 0,3 0 0 0 0,6 0 0 0 0,0 0 0 0 0,-1 0 0 0 0,-3 0 0 0 0,-3 0 0 0 0,-1 0 0 0 0,-3 0 0 0 0,0 0 0 0 0,-1 0 0 0 0,-1 0 0 0 0,1 0 0 0 0,0 0 0 0 0,0 0 0 0 0,0 0 0 0 0,0 0 0 0 0,0 0 0 0 0,0 0 0 0 0,0 0 0 0 0,1 0 0 0 0,-1 0 0 0 0,5 0 0 0 0,2 0 0 0 0,-1 0 0 0 0,-1 0 0 0 0,-1 0 0 0 0,-2 0 0 0 0,0 0 0 0 0,-2 0 0 0 0,0 0 0 0 0,0 0 0 0 0,0 0 0 0 0,0 0 0 0 0,0 0 0 0 0,0 0 0 0 0,1 0 0 0 0,-1 0 0 0 0,0 0 0 0 0,0 0 0 0 0,0 0 0 0 0,1 0 0 0 0,4 0 0 0 0,1 0 0 0 0,1 0 0 0 0,2 0 0 0 0,2 0 0 0 0,-3 0 0 0 0,-2 0 0 0 0,-1 0 0 0 0,-3 0 0 0 0,-1 0 0 0 0,-1 0 0 0 0,0 0 0 0 0,5 0 0 0 0,6 0 0 0 0,1 0 0 0 0,4 0 0 0 0,-1 0 0 0 0,-3 0 0 0 0,1 0 0 0 0,-1 0 0 0 0,1 0 0 0 0,0 0 0 0 0,-3 0 0 0 0,-3 0 0 0 0,-3 0 0 0 0,-2 0 0 0 0,-1 0 0 0 0,-1 0 0 0 0,4 0 0 0 0,2 0 0 0 0,5 0 0 0 0,5 0 0 0 0,5 0 0 0 0,8 0 0 0 0,4 0 0 0 0,2 0 0 0 0,8 0 0 0 0,8 0 0 0 0,-6 0 0 0 0,0 0 0 0 0,-3 0 0 0 0,-5 0 0 0 0,-2 0 0 0 0,-4 0 0 0 0,-1 0 0 0 0,-6 0 0 0 0,2 0 0 0 0,7 0 0 0 0,-3 0 0 0 0,-1 0 0 0 0,0 0 0 0 0,-2 0 0 0 0,-4 0 0 0 0,-1 0 0 0 0,-5 0 0 0 0,0 0 0 0 0,-4 0 0 0 0,2 0 0 0 0,3 0 0 0 0,3 0 0 0 0,3 0 0 0 0,2 0 0 0 0,-3 0 0 0 0,-1 0 0 0 0,-4 0 0 0 0,-5 0 0 0 0,0 0 0 0 0,3 0 0 0 0,-2 0 0 0 0,2 0 0 0 0,-2 0 0 0 0,2 0 0 0 0,-2 0 0 0 0,-3 0 0 0 0,-4 0 0 0 0,2 0 0 0 0,0 0 0 0 0,-2 0 0 0 0,-3 0 0 0 0,-1 0 0 0 0,-1 0 0 0 0,-1 0 0 0 0,-1 0 0 0 0,5 0 0 0 0,1 0 0 0 0,0 0 0 0 0,-1 0 0 0 0,-2 0 0 0 0,0 0 0 0 0,-2 0 0 0 0,4 0 0 0 0,12 0 0 0 0,2 0 0 0 0,2 0 0 0 0,4 0 0 0 0,1 0 0 0 0,-3 0 0 0 0,-5 0 0 0 0,-2 0 0 0 0,2 0 0 0 0,-2 0 0 0 0,-4 0 0 0 0,-4 0 0 0 0,-3 0 0 0 0,-3 0 0 0 0,-1 0 0 0 0,-1 0 0 0 0,0 0 0 0 0,-1 0 0 0 0,1 0 0 0 0,-1 0 0 0 0,1 0 0 0 0,0 0 0 0 0,0 0 0 0 0,0 0 0 0 0,1 0 0 0 0,-1-5 0 0 0,5-1 0 0 0,2 0 0 0 0,-1 1 0 0 0,-1 1 0 0 0,4 2 0 0 0,-1 1 0 0 0,5-4 0 0 0,-1-6 0 0 0,2-2 0 0 0,0 3 0 0 0,-4 2 0 0 0,-2 2 0 0 0,1 3 0 0 0,0 1 0 0 0,-2 2 0 0 0,3 0 0 0 0,0 1 0 0 0,-2-1 0 0 0,-3 1 0 0 0,4-1 0 0 0,-1 0 0 0 0,4 0 0 0 0,0 1 0 0 0,2-1 0 0 0,-5-5 0 0 0,-5-2 0 0 0,-3 1 0 0 0,-1 1 0 0 0,-1 2 0 0 0,4 1 0 0 0,3 0 0 0 0,4 2 0 0 0,1 0 0 0 0,-2 0 0 0 0,-2 0 0 0 0,3 1 0 0 0,-1-1 0 0 0,-1 0 0 0 0,7 0 0 0 0,1 0 0 0 0,3 0 0 0 0,-2 0 0 0 0,1 0 0 0 0,-2 0 0 0 0,0 0 0 0 0,-1 0 0 0 0,-5 0 0 0 0,-3 0 0 0 0,-3 0 0 0 0,3 0 0 0 0,0 0 0 0 0,-1 0 0 0 0,-1 0 0 0 0,-2 0 0 0 0,-1 0 0 0 0,-1 0 0 0 0,-1 0 0 0 0,0 0 0 0 0,0 0 0 0 0,0 0 0 0 0,5 0 0 0 0,1 0 0 0 0,0-5 0 0 0,-6-6 0 0 0,-7 4 0 0 0,-8 7 0 0 0,-6 4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10T23:26:59.1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2540 15877 16383 0 0,'0'-5'0'0'0,"5"-1"0"0"0,6 0 0 0 0,6 1 0 0 0,5 1 0 0 0,4 2 0 0 0,2 1 0 0 0,1 0 0 0 0,0 1 0 0 0,1 1 0 0 0,-1-1 0 0 0,0 0 0 0 0,0 0 0 0 0,4 1 0 0 0,2-1 0 0 0,4 0 0 0 0,0 0 0 0 0,-1 0 0 0 0,-3 0 0 0 0,-2 0 0 0 0,-2 0 0 0 0,-2 0 0 0 0,0 0 0 0 0,-1 0 0 0 0,4 0 0 0 0,2 0 0 0 0,0 0 0 0 0,-1 0 0 0 0,-6 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10T23:26:59.1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18997 11466 16383 0 0,'5'0'0'0'0,"6"0"0"0"0,6 0 0 0 0,6 0 0 0 0,7 0 0 0 0,4 0 0 0 0,1 0 0 0 0,0 0 0 0 0,2 0 0 0 0,6 0 0 0 0,0 0 0 0 0,-3 0 0 0 0,-3 0 0 0 0,-4 0 0 0 0,-1 0 0 0 0,-3 0 0 0 0,0 0 0 0 0,-2 0 0 0 0,1 0 0 0 0,4 0 0 0 0,7 0 0 0 0,6 0 0 0 0,1 0 0 0 0,-4 0 0 0 0,-3 0 0 0 0,-4 0 0 0 0,2 0 0 0 0,-1 0 0 0 0,-1 0 0 0 0,-3 0 0 0 0,4 0 0 0 0,5 0 0 0 0,0 0 0 0 0,8 0 0 0 0,0 0 0 0 0,2 0 0 0 0,6 10 0 0 0,-2 3 0 0 0,5-1 0 0 0,-4-2 0 0 0,-2 1 0 0 0,-4 0 0 0 0,-7-2 0 0 0,-5-4 0 0 0,-5-1 0 0 0,1-2 0 0 0,6-2 0 0 0,0 0 0 0 0,-2 0 0 0 0,-3-1 0 0 0,-2 1 0 0 0,-2-1 0 0 0,-2 1 0 0 0,0 0 0 0 0,-1 5 0 0 0,0 1 0 0 0,4 0 0 0 0,2-1 0 0 0,5-1 0 0 0,0-2 0 0 0,4-1 0 0 0,-2-1 0 0 0,3 0 0 0 0,-2 0 0 0 0,2 0 0 0 0,3 0 0 0 0,3 0 0 0 0,2-1 0 0 0,3 1 0 0 0,1 0 0 0 0,-4 0 0 0 0,3 0 0 0 0,-2 0 0 0 0,-6 0 0 0 0,-2 0 0 0 0,-2 0 0 0 0,-1 0 0 0 0,4 0 0 0 0,-2 0 0 0 0,-4 0 0 0 0,2 0 0 0 0,-3 0 0 0 0,3 0 0 0 0,-2 0 0 0 0,-2 0 0 0 0,-3 0 0 0 0,-3 0 0 0 0,-2 0 0 0 0,3 0 0 0 0,7 0 0 0 0,0 0 0 0 0,-1 0 0 0 0,-3 0 0 0 0,-3 0 0 0 0,3 0 0 0 0,0 0 0 0 0,4 0 0 0 0,9 0 0 0 0,10 0 0 0 0,11 0 0 0 0,2 0 0 0 0,3 0 0 0 0,4 0 0 0 0,2 0 0 0 0,-2 0 0 0 0,-6 0 0 0 0,0 0 0 0 0,-4 0 0 0 0,-3 0 0 0 0,-9 0 0 0 0,-8 0 0 0 0,-9 0 0 0 0,-6 0 0 0 0,-3 0 0 0 0,-3 0 0 0 0,3 0 0 0 0,2 0 0 0 0,4 0 0 0 0,2 0 0 0 0,2 0 0 0 0,1 0 0 0 0,1 0 0 0 0,9-5 0 0 0,4-1 0 0 0,3-5 0 0 0,-4 0 0 0 0,-2 1 0 0 0,0 3 0 0 0,-4 3 0 0 0,-2 1 0 0 0,-3 2 0 0 0,1-4 0 0 0,1-1 0 0 0,-2 0 0 0 0,2-3 0 0 0,-3-1 0 0 0,1 2 0 0 0,-2 3 0 0 0,1 1 0 0 0,-1 2 0 0 0,1 1 0 0 0,-2 0 0 0 0,2 2 0 0 0,-1-6 0 0 0,6-1 0 0 0,-1 1 0 0 0,8 0 0 0 0,2 2 0 0 0,7 1 0 0 0,7 0 0 0 0,5 2 0 0 0,10 0 0 0 0,3 0 0 0 0,-2 0 0 0 0,-3 1 0 0 0,-5-1 0 0 0,-12 0 0 0 0,-12 0 0 0 0,-11 0 0 0 0,-8 0 0 0 0,-5 0 0 0 0,-4 0 0 0 0,-1 0 0 0 0,0 0 0 0 0,5 0 0 0 0,7 0 0 0 0,1 0 0 0 0,0 0 0 0 0,-3 0 0 0 0,-2 0 0 0 0,2 0 0 0 0,0 0 0 0 0,4 0 0 0 0,-1 0 0 0 0,8 0 0 0 0,6 0 0 0 0,3 0 0 0 0,-4 0 0 0 0,-5 0 0 0 0,-1 0 0 0 0,1 0 0 0 0,-2 0 0 0 0,-5 0 0 0 0,-4 0 0 0 0,-3 0 0 0 0,-2 0 0 0 0,-3 0 0 0 0,0 0 0 0 0,4 0 0 0 0,2 0 0 0 0,0 0 0 0 0,3 0 0 0 0,1 0 0 0 0,3 0 0 0 0,0 0 0 0 0,-3 0 0 0 0,2 0 0 0 0,-1 0 0 0 0,3 0 0 0 0,-2 0 0 0 0,3 0 0 0 0,-2 0 0 0 0,-3 0 0 0 0,-2 0 0 0 0,-4 0 0 0 0,3 0 0 0 0,0 0 0 0 0,4 0 0 0 0,0 0 0 0 0,3 0 0 0 0,-1 0 0 0 0,3 0 0 0 0,2 0 0 0 0,4 0 0 0 0,-2 0 0 0 0,5 0 0 0 0,4 0 0 0 0,1 0 0 0 0,0 0 0 0 0,-4 0 0 0 0,-3 0 0 0 0,1 0 0 0 0,0 0 0 0 0,2 0 0 0 0,5 0 0 0 0,7 0 0 0 0,-2 0 0 0 0,2 0 0 0 0,-6 0 0 0 0,-3 0 0 0 0,-2 0 0 0 0,-5 0 0 0 0,-6 0 0 0 0,-7 0 0 0 0,-4 0 0 0 0,-3 0 0 0 0,3 0 0 0 0,1 0 0 0 0,-1 0 0 0 0,-1 0 0 0 0,-1 0 0 0 0,-1 0 0 0 0,-1 0 0 0 0,-1-5 0 0 0,5-1 0 0 0,1 0 0 0 0,0 1 0 0 0,-1 1 0 0 0,4 2 0 0 0,-1 1 0 0 0,0 1 0 0 0,2 0 0 0 0,0 0 0 0 0,8 0 0 0 0,1 0 0 0 0,7 1 0 0 0,3-1 0 0 0,-2 0 0 0 0,-2 0 0 0 0,0 0 0 0 0,1 0 0 0 0,-4 0 0 0 0,3 0 0 0 0,-1 0 0 0 0,-1 0 0 0 0,5 0 0 0 0,-1 0 0 0 0,-6 0 0 0 0,-2 0 0 0 0,-3 0 0 0 0,-5 0 0 0 0,0 0 0 0 0,-1 0 0 0 0,-2 0 0 0 0,-3 0 0 0 0,-2 0 0 0 0,-2 0 0 0 0,0 0 0 0 0,4 0 0 0 0,6 0 0 0 0,5 0 0 0 0,2 0 0 0 0,-4 0 0 0 0,-3 0 0 0 0,-4 0 0 0 0,-4 0 0 0 0,4 0 0 0 0,0 0 0 0 0,-1 0 0 0 0,-2 0 0 0 0,4 0 0 0 0,0 0 0 0 0,4 0 0 0 0,0 0 0 0 0,-3 0 0 0 0,-2 0 0 0 0,-2 0 0 0 0,2 0 0 0 0,1 0 0 0 0,3 0 0 0 0,0 0 0 0 0,-1 0 0 0 0,-4 0 0 0 0,-1 0 0 0 0,-3 0 0 0 0,0 0 0 0 0,-2 0 0 0 0,0 0 0 0 0,4 0 0 0 0,7 0 0 0 0,2 0 0 0 0,7 0 0 0 0,1 0 0 0 0,2 0 0 0 0,-3 0 0 0 0,-1 0 0 0 0,-2 0 0 0 0,-5 0 0 0 0,-5 0 0 0 0,3 0 0 0 0,3 0 0 0 0,5-5 0 0 0,-1-1 0 0 0,-4 0 0 0 0,-3 1 0 0 0,2 1 0 0 0,2 2 0 0 0,0 1 0 0 0,-3 0 0 0 0,2 1 0 0 0,-1 1 0 0 0,-3-1 0 0 0,-3 0 0 0 0,-2 0 0 0 0,-2 1 0 0 0,-2-1 0 0 0,0 0 0 0 0,0 0 0 0 0,0 0 0 0 0,0 0 0 0 0,-1 0 0 0 0,1 0 0 0 0,0-5 0 0 0,1-1 0 0 0,-1-1 0 0 0,0 3 0 0 0,0 0 0 0 0,0 2 0 0 0,1 1 0 0 0,-1 0 0 0 0,0-4 0 0 0,5-1 0 0 0,2 0 0 0 0,4 2 0 0 0,0 1 0 0 0,4 1 0 0 0,-1 0 0 0 0,-3 2 0 0 0,-4 0 0 0 0,-2 0 0 0 0,3-4 0 0 0,-1-2 0 0 0,-5 0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10T23:26:59.1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18865 11859 16383 0 0,'5'0'0'0'0,"6"0"0"0"0,6 0 0 0 0,10-5 0 0 0,5-6 0 0 0,2-2 0 0 0,0 2 0 0 0,4 3 0 0 0,0 2 0 0 0,-2 3 0 0 0,-2 1 0 0 0,-1 2 0 0 0,-3 0 0 0 0,-1-4 0 0 0,0-2 0 0 0,-1 0 0 0 0,0 2 0 0 0,-1 0 0 0 0,1 2 0 0 0,0 1 0 0 0,0 1 0 0 0,0 0 0 0 0,0 0 0 0 0,1 0 0 0 0,-1 1 0 0 0,0-1 0 0 0,0 0 0 0 0,5 0 0 0 0,2 0 0 0 0,4 0 0 0 0,1 0 0 0 0,2 0 0 0 0,5 0 0 0 0,-2 0 0 0 0,2 0 0 0 0,-3 0 0 0 0,-4 0 0 0 0,1 0 0 0 0,3 0 0 0 0,4 0 0 0 0,-2 0 0 0 0,1 0 0 0 0,-2 0 0 0 0,0 0 0 0 0,-3 0 0 0 0,2 0 0 0 0,-2 0 0 0 0,1 0 0 0 0,-2 0 0 0 0,2 0 0 0 0,-2 0 0 0 0,2 0 0 0 0,3 0 0 0 0,4 0 0 0 0,2 0 0 0 0,-2 0 0 0 0,-5 0 0 0 0,-6 0 0 0 0,-4 0 0 0 0,-4 0 0 0 0,3 0 0 0 0,1 0 0 0 0,-2 0 0 0 0,-1 0 0 0 0,-1 0 0 0 0,-1 0 0 0 0,-2 0 0 0 0,1 0 0 0 0,-1 0 0 0 0,0 0 0 0 0,0 0 0 0 0,0 0 0 0 0,5 0 0 0 0,6 0 0 0 0,2 0 0 0 0,-2 0 0 0 0,-3 0 0 0 0,-2 0 0 0 0,-2 0 0 0 0,-2 0 0 0 0,-2 0 0 0 0,0 0 0 0 0,0 0 0 0 0,0 0 0 0 0,0 0 0 0 0,-1 0 0 0 0,1 0 0 0 0,0 0 0 0 0,5 0 0 0 0,7 0 0 0 0,5 0 0 0 0,1 0 0 0 0,-3 0 0 0 0,-5 0 0 0 0,-3 0 0 0 0,-3 0 0 0 0,-2 0 0 0 0,-1 0 0 0 0,-1 0 0 0 0,-1 0 0 0 0,5 0 0 0 0,7 0 0 0 0,6 0 0 0 0,5 0 0 0 0,4 0 0 0 0,2 0 0 0 0,-4 0 0 0 0,4 0 0 0 0,-2 0 0 0 0,-2 0 0 0 0,5 0 0 0 0,-2 0 0 0 0,-1 0 0 0 0,-5 0 0 0 0,-1 0 0 0 0,-4 0 0 0 0,-4 0 0 0 0,-5 0 0 0 0,1 0 0 0 0,0 0 0 0 0,-1 0 0 0 0,-3 0 0 0 0,-1 0 0 0 0,-2 0 0 0 0,0 0 0 0 0,-1 0 0 0 0,0 0 0 0 0,0 0 0 0 0,0 0 0 0 0,0 0 0 0 0,5 0 0 0 0,1 0 0 0 0,5 0 0 0 0,1 0 0 0 0,-2 0 0 0 0,-3 0 0 0 0,-2 0 0 0 0,-2 0 0 0 0,-2 0 0 0 0,-1 0 0 0 0,0 0 0 0 0,0 0 0 0 0,0 0 0 0 0,0 0 0 0 0,0 0 0 0 0,0 0 0 0 0,0 0 0 0 0,0 0 0 0 0,-5 0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10T23:26:59.1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20796 11457 16383 0 0,'5'0'0'0'0,"6"0"0"0"0,6 0 0 0 0,6 0 0 0 0,2 0 0 0 0,3 0 0 0 0,1 0 0 0 0,1 0 0 0 0,-1 0 0 0 0,0 0 0 0 0,0 0 0 0 0,0 0 0 0 0,-1 0 0 0 0,6 0 0 0 0,0 0 0 0 0,1 0 0 0 0,-2 0 0 0 0,-2 0 0 0 0,-5 4 0 0 0,-3 3 0 0 0,-1-1 0 0 0,6-1 0 0 0,3-2 0 0 0,6-1 0 0 0,1 0 0 0 0,4-2 0 0 0,0 0 0 0 0,1 0 0 0 0,0 0 0 0 0,1-1 0 0 0,-2 1 0 0 0,2 0 0 0 0,-7 5 0 0 0,-5 1 0 0 0,2 0 0 0 0,-1-1 0 0 0,0 3 0 0 0,-1 1 0 0 0,-2-2 0 0 0,4-2 0 0 0,1-1 0 0 0,0 3 0 0 0,-3 0 0 0 0,0-1 0 0 0,-2-1 0 0 0,-1-2 0 0 0,0-1 0 0 0,-1-1 0 0 0,0-1 0 0 0,0 0 0 0 0,0-1 0 0 0,0 1 0 0 0,0 0 0 0 0,0 0 0 0 0,0 0 0 0 0,0-1 0 0 0,1 1 0 0 0,-1 0 0 0 0,-5 5 0 0 0,-15 2 0 0 0,-15-1 0 0 0,-15-1 0 0 0,-9-2 0 0 0,-8-1 0 0 0,-4-1 0 0 0,-2 0 0 0 0,0-1 0 0 0,-1 0 0 0 0,2-5 0 0 0,5-2 0 0 0,2 1 0 0 0,5 1 0 0 0,1-4 0 0 0,3 1 0 0 0,4-4 0 0 0,13-5 0 0 0,12 1 0 0 0,11 3 0 0 0,8 4 0 0 0,5-2 0 0 0,4 2 0 0 0,2 1 0 0 0,-1 3 0 0 0,1 2 0 0 0,4 2 0 0 0,0 1 0 0 0,5 0 0 0 0,5 0 0 0 0,4 0 0 0 0,-1 1 0 0 0,-5-1 0 0 0,1 0 0 0 0,-2 1 0 0 0,-4-1 0 0 0,-4 0 0 0 0,-2 0 0 0 0,-3 0 0 0 0,0 0 0 0 0,-1 0 0 0 0,-1 0 0 0 0,1 0 0 0 0,-1 0 0 0 0,1 0 0 0 0,0 0 0 0 0,5 0 0 0 0,2 0 0 0 0,-1 0 0 0 0,-1 0 0 0 0,-1 0 0 0 0,-2 0 0 0 0,0 0 0 0 0,-2 0 0 0 0,0 0 0 0 0,0 0 0 0 0,0 0 0 0 0,0 0 0 0 0,0 4 0 0 0,0 3 0 0 0,5-1 0 0 0,2-1 0 0 0,-1-2 0 0 0,-1-1 0 0 0,-1 0 0 0 0,-2-2 0 0 0,0 0 0 0 0,-1 0 0 0 0,-1 4 0 0 0,0 2 0 0 0,0 0 0 0 0,0-1 0 0 0,0-2 0 0 0,0 0 0 0 0,5 3 0 0 0,1 0 0 0 0,1 0 0 0 0,-2-1 0 0 0,3-2 0 0 0,-4 4 0 0 0,-3 0 0 0 0,-1 0 0 0 0,-1-2 0 0 0,-1-2 0 0 0,1-1 0 0 0,1-1 0 0 0,-1-1 0 0 0,1 0 0 0 0,-5 0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10T23:26:59.1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31671 9895 16383 0 0,'4'0'0'0'0,"8"0"0"0"0,5 0 0 0 0,5 0 0 0 0,4 0 0 0 0,2 0 0 0 0,1 0 0 0 0,0 0 0 0 0,0 0 0 0 0,1 0 0 0 0,-1 0 0 0 0,-1 0 0 0 0,1 0 0 0 0,-1 0 0 0 0,0 0 0 0 0,1 0 0 0 0,-1 0 0 0 0,0 0 0 0 0,0 0 0 0 0,0 0 0 0 0,5 0 0 0 0,7 0 0 0 0,0 5 0 0 0,0 2 0 0 0,1-1 0 0 0,-1-1 0 0 0,-2-2 0 0 0,-3-1 0 0 0,-3-1 0 0 0,-2 0 0 0 0,-1-1 0 0 0,-1 0 0 0 0,0-1 0 0 0,-1 1 0 0 0,1 0 0 0 0,0 0 0 0 0,0 4 0 0 0,0 3 0 0 0,5-1 0 0 0,1-1 0 0 0,1 3 0 0 0,-2 1 0 0 0,-1-2 0 0 0,3-2 0 0 0,1-1 0 0 0,-6 3 0 0 0,-4 0 0 0 0,0-1 0 0 0,-1-1 0 0 0,1-2 0 0 0,0-1 0 0 0,1-1 0 0 0,0-1 0 0 0,1 0 0 0 0,0-1 0 0 0,1 1 0 0 0,-1 0 0 0 0,0 0 0 0 0,1-1 0 0 0,-6 1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A00FB-E0E4-4CAF-9F7D-928DF909BBB4}" type="datetimeFigureOut"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F9831-9868-4539-98EF-2788768F57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4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6CF41-5393-FEB2-3A1C-2C2E33302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D6BC7-9CE1-FF31-E3AC-A93D0E872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9BA99-84E1-AE67-99EA-C04C1614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EE75-63BF-4C55-B55D-B22595C4BA6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F4089-FC23-E999-8CE7-8BCD1622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28F85-DF5B-13C0-8D79-18D79F70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6F1-2028-4B54-B281-116CA3AD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0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5B1AB-F06D-7989-6559-14A68008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08B6A-9CB5-2A5A-7C4F-128BFFA6F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85D1A-3FA2-5B0B-52AB-ED789CAF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EE75-63BF-4C55-B55D-B22595C4BA6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88A25-088A-2755-46EA-55E7CF99D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ACDE3-5E1F-236D-7A4A-FB7BAFFB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6F1-2028-4B54-B281-116CA3AD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2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4118D6-6C42-2009-9A7D-6444AA960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C5962-3F06-781B-4CEF-2DDEE36DF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A550F-214F-0950-479A-01BA31D1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EE75-63BF-4C55-B55D-B22595C4BA6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2BCBE-5DED-5459-99B5-B12C9B876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B26B2-0725-F1F8-4294-08C0809EB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6F1-2028-4B54-B281-116CA3AD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73423-BD38-90B3-11AE-6A409BA47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7F736-7DA9-F855-7326-C1573D4A6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E1DFB-6869-86D3-FE99-B15AD60A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EE75-63BF-4C55-B55D-B22595C4BA6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5BCC9-6098-44DF-D9FF-00190676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A132E-093E-815C-E872-96450F4B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6F1-2028-4B54-B281-116CA3AD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5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5CA28-95C3-C1AC-E6E7-4AA6C5F5F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D0A85-C408-4F8E-2A76-8ECCD58A4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99B61-EC06-C48D-694F-E251410A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EE75-63BF-4C55-B55D-B22595C4BA6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D62FD-8893-962A-DE28-7DCA302E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395E5-507E-9ADD-D7B1-0B177499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6F1-2028-4B54-B281-116CA3AD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4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160E-7043-2133-A278-3281F285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58942-12F7-BC4F-4967-4413DAE7A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C98BC-74FA-F746-EC5A-717D05467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F611-DC26-ED1B-5FAB-45CD7ABD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EE75-63BF-4C55-B55D-B22595C4BA6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2F7DE-29EF-F9BF-E092-A51E8628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00225-2A6D-F440-1A76-396ED8FA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6F1-2028-4B54-B281-116CA3AD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7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FCA27-8C4B-3DBF-C69F-ECFF34AC8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C8A9B-6F01-A909-F339-BC4EE8D49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CED64-2245-9612-3BC8-662E0F6B5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16059-80D2-995A-4D34-AB42E9AD0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BB6B3-0D5C-692B-34D6-770F73E10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F94110-A8C6-8CF5-7219-2A3A2F63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EE75-63BF-4C55-B55D-B22595C4BA6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156FE9-1828-5AA4-8208-1AFDCAE3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D11EAF-D17F-CAAD-709C-65F121EE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6F1-2028-4B54-B281-116CA3AD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2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83321-7C01-1F8C-1F38-03AA3431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28D2B-4FD2-542D-A117-5216D70E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EE75-63BF-4C55-B55D-B22595C4BA6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D8E9D-7614-10F5-A890-5BE7DD575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06787-FB60-BB75-FF5E-819D0EBF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6F1-2028-4B54-B281-116CA3AD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0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8B59D-1172-A232-8C26-E92CEDF08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EE75-63BF-4C55-B55D-B22595C4BA6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14D83-5F95-61C4-B979-D8B8686B7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C6F77-8991-CF42-1449-C896E25C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6F1-2028-4B54-B281-116CA3AD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6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3993B-3D5C-CB7C-705C-2ED3F5866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AF16-2C74-5E4F-27A6-2794DCCD0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2DB02-AC2C-CA33-CFB4-D9A9418AF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4985E-852E-047F-E8B7-A027FF02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EE75-63BF-4C55-B55D-B22595C4BA6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57099-5598-5C08-CC6F-681A43DC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549DE-1E78-9DF3-2A4E-FE58315C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6F1-2028-4B54-B281-116CA3AD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6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78F9-71F0-D698-29F3-A7665F6E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8E20A2-5848-5725-274E-D47B99D20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19B6A-CCBB-A4F3-168A-658C06B7F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071E1-55B3-8440-F6DD-C3E5DFD15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DEE75-63BF-4C55-B55D-B22595C4BA6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91183-FF55-4B09-650A-3F7D1241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2309D-9EF9-8990-8577-6A469970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B6F1-2028-4B54-B281-116CA3AD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8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31438-072E-725D-12BB-7A6A0E44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27D21-E914-96F9-EF70-61DA12F1C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628FC-D484-DB3A-4610-52665AC28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DEE75-63BF-4C55-B55D-B22595C4BA6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3CB9B-616F-49EC-DF4E-9A299AEB2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FF515-7BCF-CDC3-8774-5260E2288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EB6F1-2028-4B54-B281-116CA3AD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4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5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23.png"/><Relationship Id="rId21" Type="http://schemas.openxmlformats.org/officeDocument/2006/relationships/image" Target="../media/image29.png"/><Relationship Id="rId7" Type="http://schemas.openxmlformats.org/officeDocument/2006/relationships/image" Target="../media/image220.png"/><Relationship Id="rId12" Type="http://schemas.openxmlformats.org/officeDocument/2006/relationships/customXml" Target="../ink/ink5.xml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2" Type="http://schemas.openxmlformats.org/officeDocument/2006/relationships/image" Target="../media/image22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24.png"/><Relationship Id="rId24" Type="http://schemas.openxmlformats.org/officeDocument/2006/relationships/customXml" Target="../ink/ink11.xml"/><Relationship Id="rId5" Type="http://schemas.openxmlformats.org/officeDocument/2006/relationships/image" Target="../media/image210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10" Type="http://schemas.openxmlformats.org/officeDocument/2006/relationships/customXml" Target="../ink/ink4.xml"/><Relationship Id="rId19" Type="http://schemas.openxmlformats.org/officeDocument/2006/relationships/image" Target="../media/image28.png"/><Relationship Id="rId4" Type="http://schemas.openxmlformats.org/officeDocument/2006/relationships/customXml" Target="../ink/ink1.xml"/><Relationship Id="rId9" Type="http://schemas.openxmlformats.org/officeDocument/2006/relationships/image" Target="../media/image23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45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47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49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4" name="Freeform: Shape 55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D1F56A-854B-1BDF-EEED-2DC002187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2808629"/>
            <a:ext cx="5760846" cy="1068535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chemeClr val="tx2"/>
                </a:solidFill>
                <a:latin typeface="Calibri"/>
                <a:cs typeface="Calibri"/>
              </a:rPr>
              <a:t>3P1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63CD8-311B-A736-1711-4AD5DCA83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3582" y="4005227"/>
            <a:ext cx="6993215" cy="105837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2800">
              <a:solidFill>
                <a:schemeClr val="tx2"/>
              </a:solidFill>
              <a:cs typeface="Calibri"/>
            </a:endParaRPr>
          </a:p>
          <a:p>
            <a:r>
              <a:rPr lang="en-US" sz="2800" dirty="0">
                <a:solidFill>
                  <a:schemeClr val="tx2"/>
                </a:solidFill>
                <a:cs typeface="Calibri"/>
              </a:rPr>
              <a:t>For incremental, compounding successes </a:t>
            </a:r>
          </a:p>
          <a:p>
            <a:r>
              <a:rPr lang="en-US" sz="2800" dirty="0">
                <a:solidFill>
                  <a:schemeClr val="tx2"/>
                </a:solidFill>
                <a:cs typeface="Calibri"/>
              </a:rPr>
              <a:t>over time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8197680-EC27-3693-EB45-16CBE12D65E3}"/>
              </a:ext>
            </a:extLst>
          </p:cNvPr>
          <p:cNvSpPr txBox="1">
            <a:spLocks/>
          </p:cNvSpPr>
          <p:nvPr/>
        </p:nvSpPr>
        <p:spPr>
          <a:xfrm>
            <a:off x="2690796" y="1608220"/>
            <a:ext cx="6993215" cy="6162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2"/>
                </a:solidFill>
                <a:cs typeface="Calibri"/>
              </a:rPr>
              <a:t>Multi-pronged approach to increasing </a:t>
            </a:r>
            <a:endParaRPr lang="en-US" b="1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en-US" sz="2800" b="1" dirty="0">
                <a:solidFill>
                  <a:schemeClr val="tx2"/>
                </a:solidFill>
                <a:cs typeface="Calibri"/>
              </a:rPr>
              <a:t>non-traditional enrollments</a:t>
            </a:r>
            <a:endParaRPr lang="en-US" b="1">
              <a:solidFill>
                <a:schemeClr val="tx2"/>
              </a:solidFill>
              <a:ea typeface="Calibri"/>
              <a:cs typeface="Calibri"/>
            </a:endParaRPr>
          </a:p>
          <a:p>
            <a:endParaRPr lang="en-US" sz="28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31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4479FB-BA87-BD95-F0A0-4DFE0613D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880484"/>
              </p:ext>
            </p:extLst>
          </p:nvPr>
        </p:nvGraphicFramePr>
        <p:xfrm>
          <a:off x="1194740" y="1712149"/>
          <a:ext cx="9665586" cy="3799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552">
                  <a:extLst>
                    <a:ext uri="{9D8B030D-6E8A-4147-A177-3AD203B41FA5}">
                      <a16:colId xmlns:a16="http://schemas.microsoft.com/office/drawing/2014/main" val="2872068831"/>
                    </a:ext>
                  </a:extLst>
                </a:gridCol>
                <a:gridCol w="2280254">
                  <a:extLst>
                    <a:ext uri="{9D8B030D-6E8A-4147-A177-3AD203B41FA5}">
                      <a16:colId xmlns:a16="http://schemas.microsoft.com/office/drawing/2014/main" val="1894352511"/>
                    </a:ext>
                  </a:extLst>
                </a:gridCol>
                <a:gridCol w="2339918">
                  <a:extLst>
                    <a:ext uri="{9D8B030D-6E8A-4147-A177-3AD203B41FA5}">
                      <a16:colId xmlns:a16="http://schemas.microsoft.com/office/drawing/2014/main" val="321717743"/>
                    </a:ext>
                  </a:extLst>
                </a:gridCol>
                <a:gridCol w="2236862">
                  <a:extLst>
                    <a:ext uri="{9D8B030D-6E8A-4147-A177-3AD203B41FA5}">
                      <a16:colId xmlns:a16="http://schemas.microsoft.com/office/drawing/2014/main" val="2446309346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kern="0" dirty="0">
                          <a:effectLst/>
                        </a:rPr>
                        <a:t> </a:t>
                      </a:r>
                      <a:r>
                        <a:rPr lang="en-US" kern="0" dirty="0">
                          <a:effectLst/>
                        </a:rPr>
                        <a:t> ​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600" kern="0" dirty="0">
                          <a:effectLst/>
                        </a:rPr>
                        <a:t>2020-21  ​</a:t>
                      </a:r>
                      <a:endParaRPr lang="en-US" sz="2600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600" kern="0" dirty="0">
                          <a:effectLst/>
                        </a:rPr>
                        <a:t>2021-22  ​</a:t>
                      </a:r>
                      <a:endParaRPr lang="en-US" sz="2600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600" kern="0" dirty="0">
                          <a:effectLst/>
                        </a:rPr>
                        <a:t>2022-23  ​</a:t>
                      </a:r>
                      <a:endParaRPr lang="en-US" sz="2600" dirty="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451453697"/>
                  </a:ext>
                </a:extLst>
              </a:tr>
              <a:tr h="293943">
                <a:tc>
                  <a:txBody>
                    <a:bodyPr/>
                    <a:lstStyle/>
                    <a:p>
                      <a:pPr algn="ctr" fontAlgn="base"/>
                      <a:endParaRPr lang="en-US" sz="1200" kern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endParaRPr lang="en-US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endParaRPr lang="en-US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endParaRPr lang="en-US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814446132"/>
                  </a:ext>
                </a:extLst>
              </a:tr>
              <a:tr h="39192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AUTOMOTIVE </a:t>
                      </a:r>
                      <a:endParaRPr lang="en-US" sz="1600" dirty="0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kern="0" dirty="0">
                          <a:effectLst/>
                        </a:rPr>
                        <a:t>4/58</a:t>
                      </a:r>
                      <a:endParaRPr lang="en-US" sz="240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kern="0" dirty="0">
                          <a:effectLst/>
                        </a:rPr>
                        <a:t>9/70 &lt;1&gt;</a:t>
                      </a:r>
                      <a:endParaRPr lang="en-US" sz="240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kern="0" dirty="0">
                          <a:effectLst/>
                        </a:rPr>
                        <a:t>11/89 ​</a:t>
                      </a:r>
                      <a:endParaRPr lang="en-US" sz="240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879820644"/>
                  </a:ext>
                </a:extLst>
              </a:tr>
              <a:tr h="39192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kern="0" dirty="0">
                          <a:effectLst/>
                        </a:rPr>
                        <a:t> AVIATION  *</a:t>
                      </a:r>
                      <a:endParaRPr lang="en-US" sz="1600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kern="0" dirty="0">
                          <a:effectLst/>
                        </a:rPr>
                        <a:t>6/151  ​(3)</a:t>
                      </a:r>
                      <a:endParaRPr lang="en-US" sz="240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kern="0" dirty="0">
                          <a:effectLst/>
                        </a:rPr>
                        <a:t>14/188 ​</a:t>
                      </a:r>
                      <a:endParaRPr lang="en-US" sz="2400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kern="0" dirty="0">
                          <a:effectLst/>
                        </a:rPr>
                        <a:t>23/209 ​&lt;1&gt; (2)</a:t>
                      </a:r>
                      <a:endParaRPr lang="en-US" sz="2400" dirty="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435849517"/>
                  </a:ext>
                </a:extLst>
              </a:tr>
              <a:tr h="39192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r>
                        <a:rPr lang="en-US" sz="1600" b="1" i="0" u="none" strike="noStrike" kern="0" noProof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BUSINESS OPS</a:t>
                      </a:r>
                      <a:endParaRPr lang="en-US" sz="1600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kern="0" dirty="0">
                          <a:effectLst/>
                        </a:rPr>
                        <a:t>23/38 ​(2)</a:t>
                      </a:r>
                      <a:endParaRPr lang="en-US" sz="240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kern="0" dirty="0">
                          <a:effectLst/>
                        </a:rPr>
                        <a:t>21/44​ (2)</a:t>
                      </a:r>
                      <a:endParaRPr lang="en-US" sz="240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kern="0" dirty="0">
                          <a:effectLst/>
                        </a:rPr>
                        <a:t>56/110 (7)​</a:t>
                      </a:r>
                      <a:endParaRPr lang="en-US" sz="240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103005900"/>
                  </a:ext>
                </a:extLst>
              </a:tr>
              <a:tr h="39192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1" i="0" u="none" strike="noStrike" kern="0" noProof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CULINARY   </a:t>
                      </a:r>
                      <a:r>
                        <a:rPr lang="en-US" sz="1600" kern="0" dirty="0">
                          <a:effectLst/>
                        </a:rPr>
                        <a:t>  </a:t>
                      </a:r>
                      <a:endParaRPr lang="en-US" sz="1600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kern="0" dirty="0">
                          <a:effectLst/>
                        </a:rPr>
                        <a:t>13/28  ​</a:t>
                      </a:r>
                      <a:endParaRPr lang="en-US" sz="240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kern="0" dirty="0">
                          <a:effectLst/>
                        </a:rPr>
                        <a:t>11/26 (2)</a:t>
                      </a:r>
                      <a:endParaRPr lang="en-US" sz="240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kern="0" dirty="0">
                          <a:effectLst/>
                        </a:rPr>
                        <a:t>13/35 (1)</a:t>
                      </a:r>
                      <a:endParaRPr lang="en-US" sz="240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353707233"/>
                  </a:ext>
                </a:extLst>
              </a:tr>
              <a:tr h="39192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1" i="0" u="none" strike="noStrike" kern="0" noProof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DIESEL &amp; HEAVY EQ</a:t>
                      </a:r>
                      <a:endParaRPr lang="en-US" sz="1600" dirty="0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kern="0" dirty="0">
                          <a:effectLst/>
                        </a:rPr>
                        <a:t>1/25  ​</a:t>
                      </a:r>
                      <a:endParaRPr lang="en-US" sz="240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kern="0" dirty="0">
                          <a:effectLst/>
                        </a:rPr>
                        <a:t>2/25</a:t>
                      </a:r>
                      <a:endParaRPr lang="en-US" sz="240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kern="0" dirty="0">
                          <a:effectLst/>
                        </a:rPr>
                        <a:t>2/27</a:t>
                      </a:r>
                      <a:endParaRPr lang="en-US" sz="240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198714164"/>
                  </a:ext>
                </a:extLst>
              </a:tr>
              <a:tr h="39192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kern="0" dirty="0">
                          <a:effectLst/>
                        </a:rPr>
                        <a:t> </a:t>
                      </a:r>
                      <a:r>
                        <a:rPr lang="en-US" sz="1600" b="1" i="0" u="none" strike="noStrike" kern="0" noProof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LANDSCAPE HORT</a:t>
                      </a:r>
                      <a:endParaRPr lang="en-US" sz="1600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kern="0" dirty="0">
                          <a:effectLst/>
                        </a:rPr>
                        <a:t>8/18​ (1)</a:t>
                      </a:r>
                      <a:endParaRPr lang="en-US" sz="240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kern="0" dirty="0">
                          <a:effectLst/>
                        </a:rPr>
                        <a:t>20/31 (2)</a:t>
                      </a:r>
                      <a:endParaRPr lang="en-US" sz="240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kern="0" dirty="0">
                          <a:effectLst/>
                        </a:rPr>
                        <a:t>24/42 ​&lt;1&gt; (4)</a:t>
                      </a:r>
                      <a:endParaRPr lang="en-US" sz="240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87045081"/>
                  </a:ext>
                </a:extLst>
              </a:tr>
              <a:tr h="39192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1" i="0" u="none" strike="noStrike" kern="0" noProof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WELDING</a:t>
                      </a:r>
                      <a:endParaRPr lang="en-US" sz="1600" dirty="0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kern="0" dirty="0">
                          <a:effectLst/>
                        </a:rPr>
                        <a:t>16/69  ​</a:t>
                      </a:r>
                      <a:endParaRPr lang="en-US" sz="240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kern="0" dirty="0">
                          <a:effectLst/>
                        </a:rPr>
                        <a:t>20/77 (1)</a:t>
                      </a:r>
                      <a:endParaRPr lang="en-US" sz="240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kern="0" dirty="0">
                          <a:effectLst/>
                        </a:rPr>
                        <a:t>13/77 ​(1)</a:t>
                      </a:r>
                      <a:endParaRPr lang="en-US" sz="240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77820599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C283FE7-DF59-1874-9AEE-3659CCB0F5E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060"/>
                </a:solidFill>
                <a:latin typeface="Calibri"/>
                <a:ea typeface="Calibri Light"/>
                <a:cs typeface="Calibri Light"/>
              </a:rPr>
              <a:t>Female and Female Identified Enrollments</a:t>
            </a:r>
            <a:br>
              <a:rPr lang="en-US" sz="4000" b="1" dirty="0">
                <a:latin typeface="Calibri"/>
                <a:ea typeface="Calibri Light"/>
                <a:cs typeface="Calibri Light"/>
              </a:rPr>
            </a:br>
            <a:r>
              <a:rPr lang="en-US" dirty="0">
                <a:solidFill>
                  <a:srgbClr val="002060"/>
                </a:solidFill>
                <a:ea typeface="Calibri Light"/>
                <a:cs typeface="Calibri Light"/>
              </a:rPr>
              <a:t>2020-2023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95671-4E87-3092-5D3C-7F419A01EDC1}"/>
              </a:ext>
            </a:extLst>
          </p:cNvPr>
          <p:cNvSpPr txBox="1"/>
          <p:nvPr/>
        </p:nvSpPr>
        <p:spPr>
          <a:xfrm>
            <a:off x="1196622" y="5608696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&lt; &gt; - Non-binary</a:t>
            </a:r>
            <a:endParaRPr lang="en-US" dirty="0"/>
          </a:p>
          <a:p>
            <a:r>
              <a:rPr lang="en-US" dirty="0"/>
              <a:t>( ) – Not Reported 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* - Includes International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038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D9CAA70-FC24-4DA9-9035-DD65DE90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8889D6-46FE-4175-812C-8BEED2FF4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CCA88C-8741-4EAC-B3FE-0CFC0BA0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3832880" cy="2876136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349FD5-909D-4E8A-B7B0-0D268C82B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260D80-8FAD-46AF-B161-6BDFA50F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2E4BAD0-C518-46E3-A120-C996C8ED5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1922341-7D82-4C50-8F3A-01EA7B22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ED4B8279-12F8-1983-3A94-7DF5A6BBE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282" y="798152"/>
            <a:ext cx="9733562" cy="2441921"/>
          </a:xfrm>
          <a:prstGeom prst="rect">
            <a:avLst/>
          </a:prstGeom>
        </p:spPr>
      </p:pic>
      <p:pic>
        <p:nvPicPr>
          <p:cNvPr id="10" name="Picture 10" descr="A screenshot of a graph&#10;&#10;Description automatically generated">
            <a:extLst>
              <a:ext uri="{FF2B5EF4-FFF2-40B4-BE49-F238E27FC236}">
                <a16:creationId xmlns:a16="http://schemas.microsoft.com/office/drawing/2014/main" id="{07DF2E20-36CD-1EDA-EE17-60066528D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27" y="3974716"/>
            <a:ext cx="9676629" cy="242385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363458-59B0-CDF8-EB04-DB108E1BC027}"/>
              </a:ext>
            </a:extLst>
          </p:cNvPr>
          <p:cNvSpPr>
            <a:spLocks noGrp="1"/>
          </p:cNvSpPr>
          <p:nvPr/>
        </p:nvSpPr>
        <p:spPr>
          <a:xfrm rot="16200000">
            <a:off x="-1478642" y="2741865"/>
            <a:ext cx="4853653" cy="96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ea typeface="Calibri Light"/>
                <a:cs typeface="Calibri Light"/>
              </a:rPr>
              <a:t>DEMOGRAPHICS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F47366-A06D-AB2A-CC8E-55C452F79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608" y="398471"/>
            <a:ext cx="9719952" cy="459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25465D-C4AE-B1EA-F4DC-C9AAA2EAA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925" y="3576357"/>
            <a:ext cx="9719952" cy="4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887EA357-0FD0-1F17-0B61-6E5B5EBD1188}"/>
              </a:ext>
            </a:extLst>
          </p:cNvPr>
          <p:cNvSpPr txBox="1">
            <a:spLocks/>
          </p:cNvSpPr>
          <p:nvPr/>
        </p:nvSpPr>
        <p:spPr>
          <a:xfrm>
            <a:off x="451834" y="451109"/>
            <a:ext cx="10934917" cy="6162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chemeClr val="tx2"/>
              </a:solidFill>
              <a:cs typeface="Calibri"/>
            </a:endParaRPr>
          </a:p>
          <a:p>
            <a:endParaRPr lang="en-US" sz="2800">
              <a:solidFill>
                <a:schemeClr val="tx2"/>
              </a:solidFill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CB1437-C1E7-ECB1-8B10-7F8FAE652C13}"/>
              </a:ext>
            </a:extLst>
          </p:cNvPr>
          <p:cNvSpPr txBox="1">
            <a:spLocks/>
          </p:cNvSpPr>
          <p:nvPr/>
        </p:nvSpPr>
        <p:spPr>
          <a:xfrm>
            <a:off x="1071282" y="392019"/>
            <a:ext cx="9511553" cy="119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Parting Thoughts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2BB2E-E902-BF70-DCE9-56CDB171A009}"/>
              </a:ext>
            </a:extLst>
          </p:cNvPr>
          <p:cNvSpPr txBox="1"/>
          <p:nvPr/>
        </p:nvSpPr>
        <p:spPr>
          <a:xfrm>
            <a:off x="1981200" y="1493520"/>
            <a:ext cx="9357360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Calibri"/>
                <a:ea typeface="Segoe UI"/>
                <a:cs typeface="Calibri"/>
              </a:rPr>
              <a:t>It's not just one thing, it's a collection of little things for the greatest collective impact </a:t>
            </a:r>
            <a:endParaRPr lang="en-US" sz="3000">
              <a:solidFill>
                <a:srgbClr val="002060"/>
              </a:solidFill>
              <a:ea typeface="Calibri"/>
              <a:cs typeface="Segoe UI"/>
            </a:endParaRPr>
          </a:p>
          <a:p>
            <a:endParaRPr lang="en-US" sz="3000" dirty="0">
              <a:solidFill>
                <a:srgbClr val="002060"/>
              </a:solidFill>
              <a:latin typeface="Calibri"/>
              <a:ea typeface="Segoe UI"/>
              <a:cs typeface="Segoe UI"/>
            </a:endParaRPr>
          </a:p>
          <a:p>
            <a:r>
              <a:rPr lang="en-US" sz="3000" dirty="0">
                <a:solidFill>
                  <a:srgbClr val="002060"/>
                </a:solidFill>
                <a:latin typeface="Calibri"/>
                <a:cs typeface="Calibri"/>
              </a:rPr>
              <a:t>It takes time </a:t>
            </a:r>
            <a:endParaRPr lang="en-US" dirty="0"/>
          </a:p>
          <a:p>
            <a:endParaRPr lang="en-US" sz="3000" dirty="0">
              <a:solidFill>
                <a:srgbClr val="002060"/>
              </a:solidFill>
              <a:latin typeface="Calibri"/>
              <a:ea typeface="Segoe UI"/>
              <a:cs typeface="Segoe UI"/>
            </a:endParaRPr>
          </a:p>
          <a:p>
            <a:pPr rtl="0"/>
            <a:r>
              <a:rPr lang="en-US" sz="3000" dirty="0">
                <a:solidFill>
                  <a:srgbClr val="002060"/>
                </a:solidFill>
                <a:latin typeface="Calibri"/>
                <a:ea typeface="Segoe UI"/>
                <a:cs typeface="Segoe UI"/>
              </a:rPr>
              <a:t>Ensure budget resource allocation supports impactful strategies</a:t>
            </a:r>
          </a:p>
          <a:p>
            <a:endParaRPr lang="en-US" sz="3000" dirty="0">
              <a:solidFill>
                <a:srgbClr val="002060"/>
              </a:solidFill>
              <a:latin typeface="Calibri"/>
              <a:ea typeface="Segoe UI"/>
              <a:cs typeface="Segoe UI"/>
            </a:endParaRPr>
          </a:p>
          <a:p>
            <a:pPr rtl="0"/>
            <a:r>
              <a:rPr lang="en-US" sz="3000" dirty="0">
                <a:solidFill>
                  <a:srgbClr val="002060"/>
                </a:solidFill>
                <a:latin typeface="Calibri"/>
                <a:ea typeface="Segoe UI"/>
                <a:cs typeface="Segoe UI"/>
              </a:rPr>
              <a:t>Lean into the champions that emerge in the process and support them!</a:t>
            </a:r>
            <a:endParaRPr lang="en-US" sz="300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8" name="Graphic 7" descr="Stopwatch with solid fill">
            <a:extLst>
              <a:ext uri="{FF2B5EF4-FFF2-40B4-BE49-F238E27FC236}">
                <a16:creationId xmlns:a16="http://schemas.microsoft.com/office/drawing/2014/main" id="{4737D00F-222A-823D-7412-3ADC6FA54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" y="2642590"/>
            <a:ext cx="914400" cy="914400"/>
          </a:xfrm>
          <a:prstGeom prst="rect">
            <a:avLst/>
          </a:prstGeom>
        </p:spPr>
      </p:pic>
      <p:pic>
        <p:nvPicPr>
          <p:cNvPr id="12" name="Graphic 11" descr="Trophy with solid fill">
            <a:extLst>
              <a:ext uri="{FF2B5EF4-FFF2-40B4-BE49-F238E27FC236}">
                <a16:creationId xmlns:a16="http://schemas.microsoft.com/office/drawing/2014/main" id="{FA751E26-2D9F-8463-76E3-E5EBAFE97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" y="5217160"/>
            <a:ext cx="914400" cy="914400"/>
          </a:xfrm>
          <a:prstGeom prst="rect">
            <a:avLst/>
          </a:prstGeom>
        </p:spPr>
      </p:pic>
      <p:pic>
        <p:nvPicPr>
          <p:cNvPr id="14" name="Graphic 13" descr="Flying Money with solid fill">
            <a:extLst>
              <a:ext uri="{FF2B5EF4-FFF2-40B4-BE49-F238E27FC236}">
                <a16:creationId xmlns:a16="http://schemas.microsoft.com/office/drawing/2014/main" id="{A0FD4E8B-D63A-6854-1980-AEC314DF34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800" y="3835400"/>
            <a:ext cx="873760" cy="863600"/>
          </a:xfrm>
          <a:prstGeom prst="rect">
            <a:avLst/>
          </a:prstGeom>
        </p:spPr>
      </p:pic>
      <p:pic>
        <p:nvPicPr>
          <p:cNvPr id="15" name="Graphic 14" descr="Stacked Rocks with solid fill">
            <a:extLst>
              <a:ext uri="{FF2B5EF4-FFF2-40B4-BE49-F238E27FC236}">
                <a16:creationId xmlns:a16="http://schemas.microsoft.com/office/drawing/2014/main" id="{0BEB6AD4-D222-68AB-EAEF-67F5532603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9175" y="14939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46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7CD8C-E53D-B7C9-42B1-7817A236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122" y="858260"/>
            <a:ext cx="10684151" cy="1874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i="1" dirty="0">
                <a:solidFill>
                  <a:srgbClr val="002060"/>
                </a:solidFill>
                <a:cs typeface="Calibri Light"/>
              </a:rPr>
              <a:t>In closing, a tribute to the words my youngest son </a:t>
            </a:r>
            <a:br>
              <a:rPr lang="en-US" sz="3400" b="1" i="1" dirty="0">
                <a:solidFill>
                  <a:srgbClr val="002060"/>
                </a:solidFill>
                <a:cs typeface="Calibri Light"/>
              </a:rPr>
            </a:br>
            <a:r>
              <a:rPr lang="en-US" sz="3400" b="1" i="1" dirty="0">
                <a:solidFill>
                  <a:srgbClr val="002060"/>
                </a:solidFill>
                <a:cs typeface="Calibri Light"/>
              </a:rPr>
              <a:t>learned in elementary school.....</a:t>
            </a:r>
            <a:br>
              <a:rPr lang="en-US" b="1" dirty="0">
                <a:solidFill>
                  <a:srgbClr val="002060"/>
                </a:solidFill>
                <a:cs typeface="Calibri Light"/>
              </a:rPr>
            </a:br>
            <a:endParaRPr lang="en-US" b="1">
              <a:solidFill>
                <a:srgbClr val="002060"/>
              </a:solidFill>
              <a:cs typeface="Calibri Light" panose="020F0302020204030204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cs typeface="Calibri"/>
                </a:rPr>
                <a:t>lea</a:t>
              </a:r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4AA5180-E8AD-D748-E9B4-8B68BF94F1D6}"/>
              </a:ext>
            </a:extLst>
          </p:cNvPr>
          <p:cNvSpPr txBox="1"/>
          <p:nvPr/>
        </p:nvSpPr>
        <p:spPr>
          <a:xfrm>
            <a:off x="1747156" y="3184071"/>
            <a:ext cx="853984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alibri"/>
                <a:cs typeface="Calibri Light"/>
              </a:rPr>
              <a:t>Questions.....or compliments?</a:t>
            </a:r>
            <a:r>
              <a:rPr lang="en-US" sz="4400" b="1" dirty="0">
                <a:solidFill>
                  <a:srgbClr val="002060"/>
                </a:solidFill>
                <a:latin typeface="Calibri Light"/>
                <a:cs typeface="Calibri Light"/>
              </a:rPr>
              <a:t> </a:t>
            </a:r>
            <a:r>
              <a:rPr lang="en-US" sz="4000" dirty="0">
                <a:solidFill>
                  <a:srgbClr val="000000"/>
                </a:solidFill>
                <a:ea typeface="+mn-lt"/>
                <a:cs typeface="+mn-lt"/>
              </a:rPr>
              <a:t>😊</a:t>
            </a:r>
            <a:endParaRPr lang="en-US" sz="4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484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7CD8C-E53D-B7C9-42B1-7817A236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817" y="1557801"/>
            <a:ext cx="8306503" cy="5056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dirty="0">
                <a:solidFill>
                  <a:schemeClr val="tx2"/>
                </a:solidFill>
                <a:cs typeface="Calibri Light" panose="020F0302020204030204"/>
              </a:rPr>
              <a:t>Partner with community</a:t>
            </a:r>
            <a:br>
              <a:rPr lang="en-US" sz="3000" b="1" dirty="0">
                <a:ea typeface="Calibri Light"/>
                <a:cs typeface="Calibri Light" panose="020F0302020204030204"/>
              </a:rPr>
            </a:br>
            <a:br>
              <a:rPr lang="en-US" sz="3000" b="1" dirty="0">
                <a:ea typeface="Calibri Light"/>
                <a:cs typeface="Calibri Light" panose="020F0302020204030204"/>
              </a:rPr>
            </a:br>
            <a:br>
              <a:rPr lang="en-US" sz="3000" b="1" dirty="0">
                <a:ea typeface="Calibri Light"/>
                <a:cs typeface="Calibri Light" panose="020F0302020204030204"/>
              </a:rPr>
            </a:br>
            <a:r>
              <a:rPr lang="en-US" sz="3000" b="1" dirty="0">
                <a:solidFill>
                  <a:schemeClr val="tx2"/>
                </a:solidFill>
                <a:latin typeface="Calibri Light"/>
                <a:ea typeface="Calibri Light"/>
                <a:cs typeface="Calibri Light" panose="020F0302020204030204"/>
              </a:rPr>
              <a:t>Create a sense of belonging</a:t>
            </a:r>
            <a:br>
              <a:rPr lang="en-US" sz="3000" b="1" dirty="0">
                <a:latin typeface="Calibri Light"/>
                <a:ea typeface="Calibri Light"/>
                <a:cs typeface="Calibri Light" panose="020F0302020204030204"/>
              </a:rPr>
            </a:br>
            <a:br>
              <a:rPr lang="en-US" sz="3000" b="1" dirty="0">
                <a:latin typeface="Calibri Light"/>
                <a:ea typeface="Calibri Light"/>
                <a:cs typeface="Calibri Light" panose="020F0302020204030204"/>
              </a:rPr>
            </a:br>
            <a:br>
              <a:rPr lang="en-US" sz="3000" b="1" dirty="0">
                <a:latin typeface="Calibri Light"/>
                <a:cs typeface="Calibri Light" panose="020F0302020204030204"/>
              </a:rPr>
            </a:br>
            <a:r>
              <a:rPr lang="en-US" sz="3000" b="1" dirty="0">
                <a:solidFill>
                  <a:schemeClr val="tx2"/>
                </a:solidFill>
                <a:latin typeface="Calibri Light"/>
                <a:cs typeface="Calibri Light" panose="020F0302020204030204"/>
              </a:rPr>
              <a:t>Create peer community and support</a:t>
            </a:r>
            <a:br>
              <a:rPr lang="en-US" sz="3000" b="1" dirty="0">
                <a:latin typeface="Calibri Light"/>
                <a:ea typeface="Calibri Light"/>
                <a:cs typeface="Calibri Light" panose="020F0302020204030204"/>
              </a:rPr>
            </a:br>
            <a:br>
              <a:rPr lang="en-US" sz="3000" b="1" dirty="0">
                <a:latin typeface="Calibri Light"/>
                <a:ea typeface="Calibri Light"/>
                <a:cs typeface="Calibri Light" panose="020F0302020204030204"/>
              </a:rPr>
            </a:br>
            <a:br>
              <a:rPr lang="en-US" sz="3000" b="1" dirty="0">
                <a:latin typeface="Calibri Light"/>
                <a:cs typeface="Calibri Light" panose="020F0302020204030204"/>
              </a:rPr>
            </a:br>
            <a:r>
              <a:rPr lang="en-US" sz="3000" b="1" dirty="0">
                <a:solidFill>
                  <a:schemeClr val="tx2"/>
                </a:solidFill>
                <a:latin typeface="Calibri Light"/>
                <a:cs typeface="Calibri Light" panose="020F0302020204030204"/>
              </a:rPr>
              <a:t>Invest in and build their professional development and networks</a:t>
            </a:r>
            <a:br>
              <a:rPr lang="en-US" sz="3000" b="1" dirty="0">
                <a:latin typeface="Calibri Light"/>
                <a:cs typeface="Calibri Light" panose="020F0302020204030204"/>
              </a:rPr>
            </a:br>
            <a:endParaRPr lang="en-US" sz="3000" b="1" kern="1200">
              <a:latin typeface="Calibri Light"/>
              <a:cs typeface="Calibri Light" panose="020F0302020204030204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887EA357-0FD0-1F17-0B61-6E5B5EBD1188}"/>
              </a:ext>
            </a:extLst>
          </p:cNvPr>
          <p:cNvSpPr txBox="1">
            <a:spLocks/>
          </p:cNvSpPr>
          <p:nvPr/>
        </p:nvSpPr>
        <p:spPr>
          <a:xfrm>
            <a:off x="451834" y="451109"/>
            <a:ext cx="10934917" cy="6162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chemeClr val="tx2"/>
              </a:solidFill>
              <a:cs typeface="Calibri"/>
            </a:endParaRPr>
          </a:p>
          <a:p>
            <a:endParaRPr lang="en-US" sz="2800">
              <a:solidFill>
                <a:schemeClr val="tx2"/>
              </a:solidFill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CB1437-C1E7-ECB1-8B10-7F8FAE652C13}"/>
              </a:ext>
            </a:extLst>
          </p:cNvPr>
          <p:cNvSpPr txBox="1">
            <a:spLocks/>
          </p:cNvSpPr>
          <p:nvPr/>
        </p:nvSpPr>
        <p:spPr>
          <a:xfrm>
            <a:off x="1091603" y="158603"/>
            <a:ext cx="10194383" cy="1161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Continuous multi-faceted, multi-year strategies</a:t>
            </a:r>
          </a:p>
        </p:txBody>
      </p:sp>
      <p:pic>
        <p:nvPicPr>
          <p:cNvPr id="6" name="Graphic 5" descr="Handshake with solid fill">
            <a:extLst>
              <a:ext uri="{FF2B5EF4-FFF2-40B4-BE49-F238E27FC236}">
                <a16:creationId xmlns:a16="http://schemas.microsoft.com/office/drawing/2014/main" id="{CF2AC11B-79BC-E30B-8812-A8B94A2BF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0160" y="1318887"/>
            <a:ext cx="914400" cy="914400"/>
          </a:xfrm>
          <a:prstGeom prst="rect">
            <a:avLst/>
          </a:prstGeom>
        </p:spPr>
      </p:pic>
      <p:pic>
        <p:nvPicPr>
          <p:cNvPr id="7" name="Graphic 6" descr="Group outline">
            <a:extLst>
              <a:ext uri="{FF2B5EF4-FFF2-40B4-BE49-F238E27FC236}">
                <a16:creationId xmlns:a16="http://schemas.microsoft.com/office/drawing/2014/main" id="{B659FD63-BC9C-7022-FE8D-BDF0AD084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0800" y="3760849"/>
            <a:ext cx="914400" cy="914400"/>
          </a:xfrm>
          <a:prstGeom prst="rect">
            <a:avLst/>
          </a:prstGeom>
        </p:spPr>
      </p:pic>
      <p:pic>
        <p:nvPicPr>
          <p:cNvPr id="9" name="Graphic 8" descr="Neighborhood outline">
            <a:extLst>
              <a:ext uri="{FF2B5EF4-FFF2-40B4-BE49-F238E27FC236}">
                <a16:creationId xmlns:a16="http://schemas.microsoft.com/office/drawing/2014/main" id="{60203AD7-6496-46EE-A846-8DB0F417CF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0800" y="2522913"/>
            <a:ext cx="914400" cy="914400"/>
          </a:xfrm>
          <a:prstGeom prst="rect">
            <a:avLst/>
          </a:prstGeom>
        </p:spPr>
      </p:pic>
      <p:pic>
        <p:nvPicPr>
          <p:cNvPr id="11" name="Graphic 10" descr="Briefcase outline">
            <a:extLst>
              <a:ext uri="{FF2B5EF4-FFF2-40B4-BE49-F238E27FC236}">
                <a16:creationId xmlns:a16="http://schemas.microsoft.com/office/drawing/2014/main" id="{01D653D3-D2FC-63F9-D1E1-5F2044C0AE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05760" y="5798523"/>
            <a:ext cx="558800" cy="558800"/>
          </a:xfrm>
          <a:prstGeom prst="rect">
            <a:avLst/>
          </a:prstGeom>
        </p:spPr>
      </p:pic>
      <p:pic>
        <p:nvPicPr>
          <p:cNvPr id="12" name="Graphic 11" descr="Connections with solid fill">
            <a:extLst>
              <a:ext uri="{FF2B5EF4-FFF2-40B4-BE49-F238E27FC236}">
                <a16:creationId xmlns:a16="http://schemas.microsoft.com/office/drawing/2014/main" id="{88A4CC18-B6EE-8A24-5BB5-2986FAB2B4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0800" y="51170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5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887EA357-0FD0-1F17-0B61-6E5B5EBD1188}"/>
              </a:ext>
            </a:extLst>
          </p:cNvPr>
          <p:cNvSpPr txBox="1">
            <a:spLocks/>
          </p:cNvSpPr>
          <p:nvPr/>
        </p:nvSpPr>
        <p:spPr>
          <a:xfrm>
            <a:off x="451834" y="451109"/>
            <a:ext cx="10934917" cy="6162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chemeClr val="tx2"/>
              </a:solidFill>
              <a:cs typeface="Calibri"/>
            </a:endParaRPr>
          </a:p>
          <a:p>
            <a:endParaRPr lang="en-US" sz="2800">
              <a:solidFill>
                <a:schemeClr val="tx2"/>
              </a:solidFill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CB1437-C1E7-ECB1-8B10-7F8FAE652C13}"/>
              </a:ext>
            </a:extLst>
          </p:cNvPr>
          <p:cNvSpPr txBox="1">
            <a:spLocks/>
          </p:cNvSpPr>
          <p:nvPr/>
        </p:nvSpPr>
        <p:spPr>
          <a:xfrm>
            <a:off x="1071282" y="392019"/>
            <a:ext cx="10164695" cy="119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Don't do it alone! Collaborate with community</a:t>
            </a:r>
            <a:endParaRPr lang="en-US" sz="4000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2BB2E-E902-BF70-DCE9-56CDB171A009}"/>
              </a:ext>
            </a:extLst>
          </p:cNvPr>
          <p:cNvSpPr txBox="1"/>
          <p:nvPr/>
        </p:nvSpPr>
        <p:spPr>
          <a:xfrm>
            <a:off x="902525" y="2156558"/>
            <a:ext cx="10000607" cy="34624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i="1" dirty="0">
              <a:solidFill>
                <a:srgbClr val="002060"/>
              </a:solidFill>
              <a:cs typeface="Calibri"/>
            </a:endParaRPr>
          </a:p>
          <a:p>
            <a:endParaRPr lang="en-US" sz="3000" dirty="0">
              <a:solidFill>
                <a:srgbClr val="002060"/>
              </a:solidFill>
              <a:latin typeface="Calibri"/>
              <a:ea typeface="Segoe UI"/>
              <a:cs typeface="Segoe UI"/>
            </a:endParaRPr>
          </a:p>
          <a:p>
            <a:pPr rtl="0"/>
            <a:endParaRPr lang="en-US" sz="3000" dirty="0">
              <a:solidFill>
                <a:srgbClr val="002060"/>
              </a:solidFill>
              <a:latin typeface="Calibri"/>
              <a:ea typeface="Segoe UI"/>
              <a:cs typeface="Segoe UI"/>
            </a:endParaRPr>
          </a:p>
          <a:p>
            <a:endParaRPr lang="en-US" sz="3000" dirty="0">
              <a:solidFill>
                <a:srgbClr val="002060"/>
              </a:solidFill>
              <a:latin typeface="Calibri"/>
              <a:ea typeface="Segoe UI"/>
              <a:cs typeface="Segoe UI"/>
            </a:endParaRPr>
          </a:p>
          <a:p>
            <a:endParaRPr lang="en-US" sz="3000" dirty="0">
              <a:solidFill>
                <a:srgbClr val="002060"/>
              </a:solidFill>
              <a:latin typeface="Calibri"/>
              <a:ea typeface="Calibri" panose="020F0502020204030204"/>
              <a:cs typeface="Segoe UI"/>
            </a:endParaRPr>
          </a:p>
          <a:p>
            <a:r>
              <a:rPr lang="en-US" sz="2400" b="1" dirty="0">
                <a:solidFill>
                  <a:srgbClr val="0070C0"/>
                </a:solidFill>
                <a:cs typeface="Calibri"/>
              </a:rPr>
              <a:t>Results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: Airport Career Pathways Project launched in Fall 2019 and by Fall 2022, a faculty shared that out of 24 students in his class alone, seven were females and 21 of the 24 were students of color! </a:t>
            </a:r>
            <a:endParaRPr lang="en-US" sz="2400"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73393C-DBCB-8D75-9216-EEEAF966C261}"/>
              </a:ext>
            </a:extLst>
          </p:cNvPr>
          <p:cNvSpPr txBox="1"/>
          <p:nvPr/>
        </p:nvSpPr>
        <p:spPr>
          <a:xfrm>
            <a:off x="921971" y="2277909"/>
            <a:ext cx="10263480" cy="184665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>
                <a:cs typeface="Calibri"/>
              </a:rPr>
              <a:t>Highlight: Port Jobs</a:t>
            </a:r>
            <a:r>
              <a:rPr lang="en-US" u="sng" dirty="0">
                <a:cs typeface="Calibri"/>
              </a:rPr>
              <a:t> (excerpt from mission)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Port Jobs works as an </a:t>
            </a:r>
            <a:r>
              <a:rPr lang="en-US" dirty="0">
                <a:highlight>
                  <a:srgbClr val="FFFF00"/>
                </a:highlight>
                <a:cs typeface="Calibri"/>
              </a:rPr>
              <a:t>equity-focused partner with community members and employers to build diverse, </a:t>
            </a:r>
            <a:r>
              <a:rPr lang="en-US" dirty="0">
                <a:solidFill>
                  <a:srgbClr val="333333"/>
                </a:solidFill>
                <a:highlight>
                  <a:srgbClr val="FFFF00"/>
                </a:highlight>
                <a:latin typeface="Calibri"/>
                <a:cs typeface="Helvetica"/>
              </a:rPr>
              <a:t>equitable and inclusive </a:t>
            </a:r>
            <a:r>
              <a:rPr lang="en-US" dirty="0">
                <a:solidFill>
                  <a:srgbClr val="333333"/>
                </a:solidFill>
                <a:latin typeface="Calibri"/>
                <a:cs typeface="Helvetica"/>
              </a:rPr>
              <a:t>aviation career pathways to living wage jobs.  We foster an environment where</a:t>
            </a:r>
            <a:r>
              <a:rPr lang="en-US" dirty="0">
                <a:solidFill>
                  <a:srgbClr val="333333"/>
                </a:solidFill>
                <a:highlight>
                  <a:srgbClr val="FFFF00"/>
                </a:highlight>
                <a:latin typeface="Calibri"/>
                <a:cs typeface="Helvetica"/>
              </a:rPr>
              <a:t> all jobseekers and workers are welcome and supported</a:t>
            </a:r>
            <a:r>
              <a:rPr lang="en-US" dirty="0">
                <a:solidFill>
                  <a:srgbClr val="333333"/>
                </a:solidFill>
                <a:latin typeface="Calibri"/>
                <a:cs typeface="Helvetica"/>
              </a:rPr>
              <a:t>.  Port Jobs provides high quality career development resources and works with community-based organizations to</a:t>
            </a:r>
            <a:r>
              <a:rPr lang="en-US" dirty="0">
                <a:solidFill>
                  <a:srgbClr val="333333"/>
                </a:solidFill>
                <a:highlight>
                  <a:srgbClr val="FFFF00"/>
                </a:highlight>
                <a:latin typeface="Calibri"/>
                <a:cs typeface="Helvetica"/>
              </a:rPr>
              <a:t> address structural inequities</a:t>
            </a:r>
            <a:r>
              <a:rPr lang="en-US" dirty="0">
                <a:solidFill>
                  <a:srgbClr val="333333"/>
                </a:solidFill>
                <a:latin typeface="Calibri"/>
                <a:cs typeface="Helvetica"/>
              </a:rPr>
              <a:t> that limit community members' efforts to prosper.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56BF6F-653D-510F-4DAC-0D052D53D0DC}"/>
              </a:ext>
            </a:extLst>
          </p:cNvPr>
          <p:cNvSpPr txBox="1"/>
          <p:nvPr/>
        </p:nvSpPr>
        <p:spPr>
          <a:xfrm>
            <a:off x="864994" y="5692459"/>
            <a:ext cx="10362441" cy="861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                   </a:t>
            </a:r>
            <a:r>
              <a:rPr lang="en-US" sz="1400" b="1" dirty="0">
                <a:solidFill>
                  <a:srgbClr val="002060"/>
                </a:solidFill>
                <a:latin typeface="Calibri"/>
                <a:cs typeface="Calibri"/>
              </a:rPr>
              <a:t>Marketing</a:t>
            </a:r>
            <a:r>
              <a:rPr lang="en-US" sz="1400" b="1" dirty="0">
                <a:solidFill>
                  <a:srgbClr val="002060"/>
                </a:solidFill>
                <a:latin typeface="Calibri"/>
              </a:rPr>
              <a:t> videos</a:t>
            </a:r>
            <a:endParaRPr lang="en-US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Calibri"/>
              </a:rPr>
              <a:t>Supporting Equitable Access to Aviation Careers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: </a:t>
            </a:r>
            <a:r>
              <a:rPr lang="en-US" sz="1600" dirty="0">
                <a:solidFill>
                  <a:srgbClr val="002060"/>
                </a:solidFill>
                <a:latin typeface="Calibri Light"/>
              </a:rPr>
              <a:t>https://www.youtube.com/watch?v=8VKj2wL_CB4</a:t>
            </a:r>
            <a:r>
              <a:rPr lang="en-US" sz="1600" dirty="0">
                <a:solidFill>
                  <a:srgbClr val="002060"/>
                </a:solidFill>
                <a:latin typeface="Calibri Light"/>
                <a:ea typeface="Calibri Light"/>
                <a:cs typeface="Calibri Light"/>
              </a:rPr>
              <a:t>​</a:t>
            </a:r>
            <a:br>
              <a:rPr lang="en-US" sz="1600" dirty="0">
                <a:solidFill>
                  <a:srgbClr val="002060"/>
                </a:solidFill>
                <a:latin typeface="Calibri Light"/>
                <a:ea typeface="Calibri Light"/>
                <a:cs typeface="Calibri Light"/>
              </a:rPr>
            </a:br>
            <a:r>
              <a:rPr lang="en-US" sz="1600" b="1" dirty="0">
                <a:solidFill>
                  <a:srgbClr val="002060"/>
                </a:solidFill>
                <a:latin typeface="Calibri Light"/>
              </a:rPr>
              <a:t>Introduction to Aviation Maintenance Technology AMT Program</a:t>
            </a:r>
            <a:r>
              <a:rPr lang="en-US" sz="1600" dirty="0">
                <a:solidFill>
                  <a:srgbClr val="002060"/>
                </a:solidFill>
                <a:latin typeface="Calibri Light"/>
              </a:rPr>
              <a:t>: https://www.youtube.com/watch?v=cF3P8XJQOVU</a:t>
            </a:r>
            <a:r>
              <a:rPr lang="en-US" sz="1600" dirty="0">
                <a:solidFill>
                  <a:srgbClr val="002060"/>
                </a:solidFill>
                <a:latin typeface="Calibri Light"/>
                <a:ea typeface="Calibri Light"/>
                <a:cs typeface="Calibri Light"/>
              </a:rPr>
              <a:t>​</a:t>
            </a:r>
            <a:endParaRPr lang="en-US" sz="160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8350E5-2813-C94E-8993-3A28C2F5C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43" y="5761639"/>
            <a:ext cx="897467" cy="3151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9D80D72-F8A8-8B8E-045A-09188E6E5E2C}"/>
              </a:ext>
            </a:extLst>
          </p:cNvPr>
          <p:cNvSpPr txBox="1"/>
          <p:nvPr/>
        </p:nvSpPr>
        <p:spPr>
          <a:xfrm>
            <a:off x="898071" y="1094014"/>
            <a:ext cx="1041762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Calibri"/>
                <a:cs typeface="Calibri"/>
              </a:rPr>
              <a:t>Partner with organizations committed to increasing diversity in traditional careers </a:t>
            </a:r>
            <a:endParaRPr lang="en-US" sz="3000" b="1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443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7CD8C-E53D-B7C9-42B1-7817A236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27" y="314507"/>
            <a:ext cx="11375031" cy="10042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Calibri"/>
                <a:cs typeface="Calibri"/>
              </a:rPr>
              <a:t>Create a sense of belonging in structure and design</a:t>
            </a: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 </a:t>
            </a:r>
            <a:br>
              <a:rPr lang="en-US" dirty="0">
                <a:latin typeface="Calibri"/>
                <a:cs typeface="Calibri"/>
              </a:rPr>
            </a:br>
            <a:endParaRPr lang="en-US" sz="2600">
              <a:solidFill>
                <a:srgbClr val="002060"/>
              </a:solidFill>
              <a:latin typeface="Calibri"/>
              <a:cs typeface="Calibri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E5F322-5442-886E-A1B0-03ED1A27C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716830"/>
              </p:ext>
            </p:extLst>
          </p:nvPr>
        </p:nvGraphicFramePr>
        <p:xfrm>
          <a:off x="1945341" y="3030070"/>
          <a:ext cx="8220430" cy="2640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5266">
                  <a:extLst>
                    <a:ext uri="{9D8B030D-6E8A-4147-A177-3AD203B41FA5}">
                      <a16:colId xmlns:a16="http://schemas.microsoft.com/office/drawing/2014/main" val="3792037841"/>
                    </a:ext>
                  </a:extLst>
                </a:gridCol>
                <a:gridCol w="2996964">
                  <a:extLst>
                    <a:ext uri="{9D8B030D-6E8A-4147-A177-3AD203B41FA5}">
                      <a16:colId xmlns:a16="http://schemas.microsoft.com/office/drawing/2014/main" val="278011192"/>
                    </a:ext>
                  </a:extLst>
                </a:gridCol>
                <a:gridCol w="2938200">
                  <a:extLst>
                    <a:ext uri="{9D8B030D-6E8A-4147-A177-3AD203B41FA5}">
                      <a16:colId xmlns:a16="http://schemas.microsoft.com/office/drawing/2014/main" val="2482840464"/>
                    </a:ext>
                  </a:extLst>
                </a:gridCol>
              </a:tblGrid>
              <a:tr h="25112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kern="0" dirty="0">
                          <a:effectLst/>
                        </a:rPr>
                        <a:t>PROGRAM SNAPSHOT  </a:t>
                      </a:r>
                      <a:r>
                        <a:rPr lang="en-US" sz="1800" kern="0" dirty="0">
                          <a:effectLst/>
                        </a:rPr>
                        <a:t>​​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kern="0" dirty="0">
                          <a:effectLst/>
                        </a:rPr>
                        <a:t>Non-traditional Faculty 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kern="0" dirty="0">
                          <a:effectLst/>
                        </a:rPr>
                        <a:t>I-BEST program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233074229"/>
                  </a:ext>
                </a:extLst>
              </a:tr>
              <a:tr h="25112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kern="0" dirty="0">
                          <a:effectLst/>
                        </a:rPr>
                        <a:t>​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kern="0" dirty="0">
                          <a:effectLst/>
                        </a:rPr>
                        <a:t>​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kern="0" dirty="0">
                          <a:effectLst/>
                        </a:rPr>
                        <a:t>​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158200809"/>
                  </a:ext>
                </a:extLst>
              </a:tr>
              <a:tr h="289175">
                <a:tc>
                  <a:txBody>
                    <a:bodyPr/>
                    <a:lstStyle/>
                    <a:p>
                      <a:pPr fontAlgn="base"/>
                      <a:r>
                        <a:rPr lang="en-US" sz="1600" kern="0" dirty="0">
                          <a:effectLst/>
                        </a:rPr>
                        <a:t> AUTOMOTIVE ​*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kern="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1800" kern="0" dirty="0">
                          <a:effectLst/>
                        </a:rPr>
                        <a:t>​ (Tenure track)</a:t>
                      </a:r>
                      <a:endParaRPr lang="en-US" sz="1800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kern="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577332016"/>
                  </a:ext>
                </a:extLst>
              </a:tr>
              <a:tr h="289175">
                <a:tc>
                  <a:txBody>
                    <a:bodyPr/>
                    <a:lstStyle/>
                    <a:p>
                      <a:pPr fontAlgn="base"/>
                      <a:r>
                        <a:rPr lang="en-US" sz="1600" kern="0" dirty="0">
                          <a:effectLst/>
                        </a:rPr>
                        <a:t> AVIATION 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kern="0" dirty="0">
                          <a:effectLst/>
                          <a:sym typeface="Wingdings" panose="05000000000000000000" pitchFamily="2" charset="2"/>
                        </a:rPr>
                        <a:t> </a:t>
                      </a:r>
                      <a:r>
                        <a:rPr lang="en-US" sz="1800" kern="0" dirty="0">
                          <a:effectLst/>
                        </a:rPr>
                        <a:t>(Tenure track)</a:t>
                      </a:r>
                      <a:endParaRPr lang="en-US" sz="1800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086750941"/>
                  </a:ext>
                </a:extLst>
              </a:tr>
              <a:tr h="289175">
                <a:tc>
                  <a:txBody>
                    <a:bodyPr/>
                    <a:lstStyle/>
                    <a:p>
                      <a:pPr fontAlgn="base"/>
                      <a:r>
                        <a:rPr lang="en-US" sz="1600" kern="0" dirty="0">
                          <a:effectLst/>
                        </a:rPr>
                        <a:t> BUSINESS OPS​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kern="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253817854"/>
                  </a:ext>
                </a:extLst>
              </a:tr>
              <a:tr h="289175">
                <a:tc>
                  <a:txBody>
                    <a:bodyPr/>
                    <a:lstStyle/>
                    <a:p>
                      <a:pPr fontAlgn="base"/>
                      <a:r>
                        <a:rPr lang="en-US" sz="1600" kern="0" dirty="0">
                          <a:effectLst/>
                        </a:rPr>
                        <a:t> CULINARY     ​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kern="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kern="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562098442"/>
                  </a:ext>
                </a:extLst>
              </a:tr>
              <a:tr h="289175">
                <a:tc>
                  <a:txBody>
                    <a:bodyPr/>
                    <a:lstStyle/>
                    <a:p>
                      <a:pPr fontAlgn="base"/>
                      <a:r>
                        <a:rPr lang="en-US" sz="1600" kern="0" dirty="0">
                          <a:effectLst/>
                        </a:rPr>
                        <a:t> DIESEL &amp; HEAVY EQ​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kern="0" dirty="0">
                          <a:effectLst/>
                        </a:rPr>
                        <a:t>  ​​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kern="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1600" kern="0" dirty="0">
                          <a:effectLst/>
                        </a:rPr>
                        <a:t>​ (1</a:t>
                      </a:r>
                      <a:r>
                        <a:rPr lang="en-US" sz="1600" kern="0" baseline="30000" dirty="0">
                          <a:effectLst/>
                        </a:rPr>
                        <a:t>st</a:t>
                      </a:r>
                      <a:r>
                        <a:rPr lang="en-US" sz="1600" kern="0" dirty="0">
                          <a:effectLst/>
                        </a:rPr>
                        <a:t> </a:t>
                      </a:r>
                      <a:r>
                        <a:rPr lang="en-US" sz="1600" kern="0" dirty="0" err="1">
                          <a:effectLst/>
                        </a:rPr>
                        <a:t>qtr</a:t>
                      </a:r>
                      <a:r>
                        <a:rPr lang="en-US" sz="1600" kern="0" dirty="0">
                          <a:effectLst/>
                        </a:rPr>
                        <a:t> shared with Auto)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724082455"/>
                  </a:ext>
                </a:extLst>
              </a:tr>
              <a:tr h="289175">
                <a:tc>
                  <a:txBody>
                    <a:bodyPr/>
                    <a:lstStyle/>
                    <a:p>
                      <a:pPr fontAlgn="base"/>
                      <a:r>
                        <a:rPr lang="en-US" sz="1600" kern="0" dirty="0">
                          <a:effectLst/>
                        </a:rPr>
                        <a:t> LANDSCAPE HORT​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kern="0" dirty="0">
                          <a:effectLst/>
                          <a:sym typeface="Wingdings" panose="05000000000000000000" pitchFamily="2" charset="2"/>
                        </a:rPr>
                        <a:t> </a:t>
                      </a:r>
                      <a:r>
                        <a:rPr lang="en-US" sz="1800" kern="0" dirty="0">
                          <a:effectLst/>
                        </a:rPr>
                        <a:t>(Tenured)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kern="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675049291"/>
                  </a:ext>
                </a:extLst>
              </a:tr>
              <a:tr h="289175">
                <a:tc>
                  <a:txBody>
                    <a:bodyPr/>
                    <a:lstStyle/>
                    <a:p>
                      <a:pPr fontAlgn="base"/>
                      <a:r>
                        <a:rPr lang="en-US" sz="1600" kern="0" dirty="0">
                          <a:effectLst/>
                        </a:rPr>
                        <a:t> WELDING​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kern="0" dirty="0">
                          <a:effectLst/>
                          <a:sym typeface="Wingdings" panose="05000000000000000000" pitchFamily="2" charset="2"/>
                        </a:rPr>
                        <a:t> </a:t>
                      </a:r>
                      <a:r>
                        <a:rPr lang="en-US" sz="1800" kern="0" dirty="0">
                          <a:effectLst/>
                        </a:rPr>
                        <a:t>(Newly Tenured)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kern="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9204389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06DB8D-A2E1-9079-7DCA-C602A8BE5B8E}"/>
              </a:ext>
            </a:extLst>
          </p:cNvPr>
          <p:cNvSpPr txBox="1"/>
          <p:nvPr/>
        </p:nvSpPr>
        <p:spPr>
          <a:xfrm>
            <a:off x="1949215" y="5806252"/>
            <a:ext cx="81900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 * Another female PT faculty works in K-12 feeder so provides additional awareness and continuity for prospective students</a:t>
            </a:r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3F95D-D9EA-CDBF-0BB1-EDC8601EB37F}"/>
              </a:ext>
            </a:extLst>
          </p:cNvPr>
          <p:cNvSpPr txBox="1"/>
          <p:nvPr/>
        </p:nvSpPr>
        <p:spPr>
          <a:xfrm>
            <a:off x="1147483" y="977152"/>
            <a:ext cx="10210798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cs typeface="Calibri"/>
              </a:rPr>
              <a:t>I-BEST programs:</a:t>
            </a:r>
            <a:r>
              <a:rPr lang="en-US" sz="2000" b="1" dirty="0">
                <a:cs typeface="Calibri"/>
              </a:rPr>
              <a:t> </a:t>
            </a:r>
            <a:r>
              <a:rPr lang="en-US" sz="2000" dirty="0">
                <a:cs typeface="Calibri"/>
              </a:rPr>
              <a:t>While designed for ELL and basic skills support, the model </a:t>
            </a:r>
            <a:r>
              <a:rPr lang="en-US" sz="2000" b="1" dirty="0">
                <a:solidFill>
                  <a:srgbClr val="0070C0"/>
                </a:solidFill>
                <a:cs typeface="Calibri"/>
              </a:rPr>
              <a:t>supports a range of nontraditional learners</a:t>
            </a:r>
            <a:r>
              <a:rPr lang="en-US" sz="2000" dirty="0">
                <a:cs typeface="Calibri"/>
              </a:rPr>
              <a:t> in a specific program or field; also creates a more cohesive sense of belonging for students when blending them with "traditional" students</a:t>
            </a:r>
            <a:endParaRPr lang="en-US" sz="2000" dirty="0">
              <a:ea typeface="Calibri"/>
              <a:cs typeface="Calibri"/>
            </a:endParaRPr>
          </a:p>
          <a:p>
            <a:pPr algn="l"/>
            <a:endParaRPr lang="en-US" dirty="0">
              <a:cs typeface="Calibri"/>
            </a:endParaRPr>
          </a:p>
          <a:p>
            <a:r>
              <a:rPr lang="en-US" sz="2000" b="1" dirty="0">
                <a:solidFill>
                  <a:srgbClr val="0070C0"/>
                </a:solidFill>
                <a:cs typeface="Calibri"/>
              </a:rPr>
              <a:t>Female hires/ representation in key positions:</a:t>
            </a:r>
            <a:r>
              <a:rPr lang="en-US" sz="2000" dirty="0">
                <a:cs typeface="Calibri"/>
              </a:rPr>
              <a:t> including program faculty, I-BEST faculty, navigator, advisors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599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543704" y="3762043"/>
            <a:ext cx="3639658" cy="2552255"/>
            <a:chOff x="-305" y="-1"/>
            <a:chExt cx="3816034" cy="2675937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665" y="887696"/>
              <a:ext cx="1642621" cy="1761585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887EA357-0FD0-1F17-0B61-6E5B5EBD1188}"/>
              </a:ext>
            </a:extLst>
          </p:cNvPr>
          <p:cNvSpPr txBox="1">
            <a:spLocks/>
          </p:cNvSpPr>
          <p:nvPr/>
        </p:nvSpPr>
        <p:spPr>
          <a:xfrm>
            <a:off x="480056" y="366442"/>
            <a:ext cx="10934917" cy="1227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cs typeface="Calibri"/>
              </a:rPr>
              <a:t>Create peer community and support </a:t>
            </a:r>
          </a:p>
          <a:p>
            <a:r>
              <a:rPr lang="en-US" sz="3200" b="1" dirty="0">
                <a:solidFill>
                  <a:schemeClr val="tx2"/>
                </a:solidFill>
                <a:cs typeface="Calibri"/>
              </a:rPr>
              <a:t>inside and outside the classroom</a:t>
            </a:r>
          </a:p>
          <a:p>
            <a:endParaRPr lang="en-US" sz="2800">
              <a:solidFill>
                <a:schemeClr val="tx2"/>
              </a:solidFill>
              <a:cs typeface="Calibri"/>
            </a:endParaRPr>
          </a:p>
        </p:txBody>
      </p:sp>
      <p:pic>
        <p:nvPicPr>
          <p:cNvPr id="6" name="Picture 5" descr="A person wearing a hat and glasses&#10;&#10;Description automatically generated">
            <a:extLst>
              <a:ext uri="{FF2B5EF4-FFF2-40B4-BE49-F238E27FC236}">
                <a16:creationId xmlns:a16="http://schemas.microsoft.com/office/drawing/2014/main" id="{E26B0D50-50D5-D0E0-578A-71A24922B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733" y="1560461"/>
            <a:ext cx="3044238" cy="3857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475B3D-6C6E-8E19-4101-0E6FB835B736}"/>
              </a:ext>
            </a:extLst>
          </p:cNvPr>
          <p:cNvSpPr txBox="1"/>
          <p:nvPr/>
        </p:nvSpPr>
        <p:spPr>
          <a:xfrm>
            <a:off x="3822040" y="3935373"/>
            <a:ext cx="4266025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i="1" dirty="0">
                <a:solidFill>
                  <a:schemeClr val="accent1"/>
                </a:solidFill>
                <a:cs typeface="Calibri"/>
              </a:rPr>
              <a:t>Affinity Groups</a:t>
            </a:r>
            <a:r>
              <a:rPr lang="en-US" sz="2200" i="1" dirty="0">
                <a:cs typeface="Calibri"/>
              </a:rPr>
              <a:t>: </a:t>
            </a:r>
            <a:r>
              <a:rPr lang="en-US" sz="2200" i="1" dirty="0">
                <a:solidFill>
                  <a:srgbClr val="002060"/>
                </a:solidFill>
                <a:cs typeface="Calibri"/>
              </a:rPr>
              <a:t>Launched a Women &amp; Allies in Trades Student Group</a:t>
            </a:r>
            <a:r>
              <a:rPr lang="en-US" sz="2200" i="1" dirty="0">
                <a:cs typeface="Calibri"/>
              </a:rPr>
              <a:t> </a:t>
            </a:r>
            <a:endParaRPr lang="en-US" i="1" dirty="0">
              <a:cs typeface="Calibri"/>
            </a:endParaRPr>
          </a:p>
        </p:txBody>
      </p:sp>
      <p:pic>
        <p:nvPicPr>
          <p:cNvPr id="3" name="Picture 2" descr="A green shirt with white text on it&#10;&#10;Description automatically generated">
            <a:extLst>
              <a:ext uri="{FF2B5EF4-FFF2-40B4-BE49-F238E27FC236}">
                <a16:creationId xmlns:a16="http://schemas.microsoft.com/office/drawing/2014/main" id="{8B2122AC-B993-7EE7-A462-150A0B2A6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60" y="1635358"/>
            <a:ext cx="2743200" cy="3127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E60C5B-CD49-353B-AF23-B7F0F410CEA4}"/>
              </a:ext>
            </a:extLst>
          </p:cNvPr>
          <p:cNvSpPr txBox="1"/>
          <p:nvPr/>
        </p:nvSpPr>
        <p:spPr>
          <a:xfrm>
            <a:off x="3513855" y="1751660"/>
            <a:ext cx="4575761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i="1" dirty="0">
                <a:solidFill>
                  <a:schemeClr val="accent1"/>
                </a:solidFill>
                <a:cs typeface="Calibri"/>
              </a:rPr>
              <a:t>Empower their classroom experience</a:t>
            </a:r>
            <a:r>
              <a:rPr lang="en-US" sz="2200" b="1" i="1" dirty="0">
                <a:cs typeface="Calibri"/>
              </a:rPr>
              <a:t>:</a:t>
            </a:r>
            <a:r>
              <a:rPr lang="en-US" sz="2200" i="1" dirty="0">
                <a:cs typeface="Calibri"/>
              </a:rPr>
              <a:t> </a:t>
            </a:r>
            <a:r>
              <a:rPr lang="en-US" sz="2200" i="1" dirty="0">
                <a:solidFill>
                  <a:srgbClr val="002060"/>
                </a:solidFill>
                <a:cs typeface="Calibri"/>
              </a:rPr>
              <a:t>Female student designed these shirts for classmates when they completed Maritime Shipyard Welding program</a:t>
            </a:r>
            <a:endParaRPr lang="en-US" sz="2200" i="1">
              <a:solidFill>
                <a:srgbClr val="002060"/>
              </a:solidFill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D3AC5-92FA-6C6B-BE48-73A3B05B6734}"/>
              </a:ext>
            </a:extLst>
          </p:cNvPr>
          <p:cNvSpPr txBox="1"/>
          <p:nvPr/>
        </p:nvSpPr>
        <p:spPr>
          <a:xfrm>
            <a:off x="2746962" y="5578592"/>
            <a:ext cx="881474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  <a:cs typeface="Calibri"/>
              </a:rPr>
              <a:t>Build Scholarships</a:t>
            </a:r>
            <a:r>
              <a:rPr lang="en-US" sz="2400" b="1" i="1" dirty="0">
                <a:solidFill>
                  <a:schemeClr val="tx2"/>
                </a:solidFill>
                <a:cs typeface="Calibri"/>
              </a:rPr>
              <a:t>:</a:t>
            </a:r>
            <a:r>
              <a:rPr lang="en-US" sz="2400" i="1" dirty="0">
                <a:cs typeface="Calibri"/>
              </a:rPr>
              <a:t> </a:t>
            </a:r>
            <a:r>
              <a:rPr lang="en-US" sz="2400" i="1" dirty="0">
                <a:solidFill>
                  <a:srgbClr val="002060"/>
                </a:solidFill>
                <a:cs typeface="Calibri"/>
              </a:rPr>
              <a:t>Partner with Foundation for specific supports and requests = Creation of a Women in Workforce fund 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612C8F06-E801-85C3-C56E-4DFBB9C1BDDE}"/>
              </a:ext>
            </a:extLst>
          </p:cNvPr>
          <p:cNvSpPr/>
          <p:nvPr/>
        </p:nvSpPr>
        <p:spPr>
          <a:xfrm rot="10800000">
            <a:off x="3704259" y="3203787"/>
            <a:ext cx="1928518" cy="489182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7E26C2A5-EDF4-5394-A1A3-1CC9BC221FB5}"/>
              </a:ext>
            </a:extLst>
          </p:cNvPr>
          <p:cNvSpPr/>
          <p:nvPr/>
        </p:nvSpPr>
        <p:spPr>
          <a:xfrm rot="5400000">
            <a:off x="6863456" y="4060802"/>
            <a:ext cx="470370" cy="187207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Money with solid fill">
            <a:extLst>
              <a:ext uri="{FF2B5EF4-FFF2-40B4-BE49-F238E27FC236}">
                <a16:creationId xmlns:a16="http://schemas.microsoft.com/office/drawing/2014/main" id="{79448AAC-6ADE-9B70-487A-D076E1A3C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" y="5182541"/>
            <a:ext cx="1478844" cy="14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4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4" name="Freeform: Shape 33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5" name="Freeform: Shape 34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00DAEF4-83E4-A742-C162-29853590B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765" y="2223665"/>
            <a:ext cx="5649149" cy="33633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85F82C-5C65-E3FF-0649-7B4F0C171EEF}"/>
              </a:ext>
            </a:extLst>
          </p:cNvPr>
          <p:cNvSpPr txBox="1"/>
          <p:nvPr/>
        </p:nvSpPr>
        <p:spPr>
          <a:xfrm>
            <a:off x="589432" y="5629607"/>
            <a:ext cx="11110117" cy="1127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i="1" dirty="0">
                <a:solidFill>
                  <a:schemeClr val="tx2"/>
                </a:solidFill>
              </a:rPr>
              <a:t>“</a:t>
            </a:r>
            <a:r>
              <a:rPr lang="en-US" b="1" i="1" dirty="0">
                <a:solidFill>
                  <a:schemeClr val="tx2"/>
                </a:solidFill>
                <a:effectLst/>
              </a:rPr>
              <a:t> I want to thank you all for the part that you</a:t>
            </a:r>
            <a:r>
              <a:rPr lang="en-US" b="1" i="1" dirty="0">
                <a:solidFill>
                  <a:schemeClr val="tx2"/>
                </a:solidFill>
              </a:rPr>
              <a:t> </a:t>
            </a:r>
            <a:r>
              <a:rPr lang="en-US" b="1" i="1" dirty="0">
                <a:solidFill>
                  <a:schemeClr val="tx2"/>
                </a:solidFill>
                <a:effectLst/>
              </a:rPr>
              <a:t>played in getting our students to the</a:t>
            </a:r>
            <a:r>
              <a:rPr lang="en-US" b="1" i="1" dirty="0">
                <a:solidFill>
                  <a:schemeClr val="tx2"/>
                </a:solidFill>
              </a:rPr>
              <a:t> </a:t>
            </a:r>
            <a:r>
              <a:rPr lang="en-US" b="1" i="1" dirty="0">
                <a:solidFill>
                  <a:schemeClr val="tx2"/>
                </a:solidFill>
                <a:effectLst/>
              </a:rPr>
              <a:t>2023 Women in Aerospace Conference by PNAA.</a:t>
            </a:r>
            <a:r>
              <a:rPr lang="en-US" b="1" i="1" dirty="0">
                <a:solidFill>
                  <a:schemeClr val="tx2"/>
                </a:solidFill>
              </a:rPr>
              <a:t>  </a:t>
            </a:r>
            <a:r>
              <a:rPr lang="en-US" b="1" i="1" dirty="0">
                <a:solidFill>
                  <a:schemeClr val="tx2"/>
                </a:solidFill>
                <a:effectLst/>
              </a:rPr>
              <a:t>It was such a great experience for them, and they were able to network and meet a lot of new contacts.</a:t>
            </a:r>
            <a:r>
              <a:rPr lang="en-US" b="1" i="1" dirty="0">
                <a:solidFill>
                  <a:schemeClr val="tx2"/>
                </a:solidFill>
              </a:rPr>
              <a:t> </a:t>
            </a:r>
            <a:r>
              <a:rPr lang="en-US" b="1" i="1" dirty="0">
                <a:solidFill>
                  <a:schemeClr val="tx2"/>
                </a:solidFill>
                <a:effectLst/>
              </a:rPr>
              <a:t>A huge thank you to PNAA for sponsoring </a:t>
            </a:r>
            <a:r>
              <a:rPr lang="en-US" b="1" i="1" dirty="0">
                <a:solidFill>
                  <a:schemeClr val="tx2"/>
                </a:solidFill>
              </a:rPr>
              <a:t>our</a:t>
            </a:r>
            <a:r>
              <a:rPr lang="en-US" b="1" i="1" dirty="0">
                <a:solidFill>
                  <a:schemeClr val="tx2"/>
                </a:solidFill>
                <a:effectLst/>
              </a:rPr>
              <a:t> students to go!”</a:t>
            </a:r>
            <a:r>
              <a:rPr lang="en-US" b="1" i="1" dirty="0">
                <a:solidFill>
                  <a:schemeClr val="tx2"/>
                </a:solidFill>
              </a:rPr>
              <a:t>  </a:t>
            </a:r>
            <a:endParaRPr lang="en-US" b="1" i="1" dirty="0">
              <a:solidFill>
                <a:schemeClr val="tx2"/>
              </a:solidFill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i="1" dirty="0">
                <a:solidFill>
                  <a:schemeClr val="tx2"/>
                </a:solidFill>
                <a:effectLst/>
              </a:rPr>
              <a:t>- Haley Barnes, Tenure Track Faculty, AMT (Previous South Grad)</a:t>
            </a:r>
            <a:endParaRPr lang="en-US" b="1" i="1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189574-49F4-6638-3BCD-7837AA050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23" y="2324496"/>
            <a:ext cx="3229521" cy="3162879"/>
          </a:xfrm>
          <a:prstGeom prst="rect">
            <a:avLst/>
          </a:prstGeom>
        </p:spPr>
      </p:pic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6DA727D-E30E-2023-16D7-96C415612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494" y="1266835"/>
            <a:ext cx="2441318" cy="23581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2687C6-E21F-B0D8-1402-2958B0106139}"/>
              </a:ext>
            </a:extLst>
          </p:cNvPr>
          <p:cNvSpPr txBox="1"/>
          <p:nvPr/>
        </p:nvSpPr>
        <p:spPr>
          <a:xfrm>
            <a:off x="451554" y="404518"/>
            <a:ext cx="112982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libri"/>
                <a:ea typeface="Calibri Light"/>
                <a:cs typeface="Calibri Light"/>
              </a:rPr>
              <a:t>Invest in their professional connections and development</a:t>
            </a: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19E45-269D-5852-BEBE-F25D6E5682F4}"/>
              </a:ext>
            </a:extLst>
          </p:cNvPr>
          <p:cNvSpPr txBox="1"/>
          <p:nvPr/>
        </p:nvSpPr>
        <p:spPr>
          <a:xfrm>
            <a:off x="592665" y="1125125"/>
            <a:ext cx="845725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Annual attendees of events such as Washington Women in Trades and</a:t>
            </a:r>
          </a:p>
          <a:p>
            <a:r>
              <a:rPr lang="en-US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Pacific Northwest Women in Aerospace Alliance Conference (featured here) </a:t>
            </a:r>
            <a:r>
              <a:rPr lang="en-US" sz="20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sz="20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focused on empowerment, leadership, and education for women in aerospace.</a:t>
            </a:r>
            <a:r>
              <a:rPr lang="en-US" sz="2000" dirty="0">
                <a:solidFill>
                  <a:schemeClr val="tx2"/>
                </a:solidFill>
                <a:latin typeface="Calibri Light"/>
              </a:rPr>
              <a:t> </a:t>
            </a:r>
            <a:r>
              <a:rPr lang="en-US" sz="2000" dirty="0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​</a:t>
            </a:r>
            <a:endParaRPr lang="en-US" sz="200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908F4176-A064-6B17-2050-C99D4BA200E1}"/>
              </a:ext>
            </a:extLst>
          </p:cNvPr>
          <p:cNvSpPr/>
          <p:nvPr/>
        </p:nvSpPr>
        <p:spPr>
          <a:xfrm rot="-840000">
            <a:off x="9428480" y="1117600"/>
            <a:ext cx="833120" cy="436880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2022</a:t>
            </a:r>
            <a:endParaRPr lang="en-US" dirty="0"/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EA64AC61-DBEF-ABA4-34C7-317D4FA35CF6}"/>
              </a:ext>
            </a:extLst>
          </p:cNvPr>
          <p:cNvSpPr/>
          <p:nvPr/>
        </p:nvSpPr>
        <p:spPr>
          <a:xfrm rot="20880000">
            <a:off x="3347018" y="2238870"/>
            <a:ext cx="1402079" cy="701040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a typeface="Calibri"/>
                <a:cs typeface="Calibri"/>
              </a:rPr>
              <a:t>2023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389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7CD8C-E53D-B7C9-42B1-7817A236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18" y="389723"/>
            <a:ext cx="11192150" cy="81605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Invest in their professional connections and development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person holding a statue of a person&#10;&#10;Description automatically generated">
            <a:extLst>
              <a:ext uri="{FF2B5EF4-FFF2-40B4-BE49-F238E27FC236}">
                <a16:creationId xmlns:a16="http://schemas.microsoft.com/office/drawing/2014/main" id="{6824EA89-8587-92CC-1B2E-BF6D51A2E4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116" r="16982" b="1"/>
          <a:stretch/>
        </p:blipFill>
        <p:spPr>
          <a:xfrm>
            <a:off x="1" y="2596931"/>
            <a:ext cx="3977212" cy="4241571"/>
          </a:xfrm>
          <a:custGeom>
            <a:avLst/>
            <a:gdLst/>
            <a:ahLst/>
            <a:cxnLst/>
            <a:rect l="l" t="t" r="r" b="b"/>
            <a:pathLst>
              <a:path w="5190767" h="5530385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Picture 7" descr="A group of people standing in front of a statue&#10;&#10;Description automatically generated">
            <a:extLst>
              <a:ext uri="{FF2B5EF4-FFF2-40B4-BE49-F238E27FC236}">
                <a16:creationId xmlns:a16="http://schemas.microsoft.com/office/drawing/2014/main" id="{CCFF5D07-B4B2-6EE2-7E20-A54909B44B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674" r="7627" b="-2"/>
          <a:stretch/>
        </p:blipFill>
        <p:spPr>
          <a:xfrm>
            <a:off x="8198794" y="1147704"/>
            <a:ext cx="3955576" cy="4015007"/>
          </a:xfrm>
          <a:custGeom>
            <a:avLst/>
            <a:gdLst/>
            <a:ahLst/>
            <a:cxnLst/>
            <a:rect l="l" t="t" r="r" b="b"/>
            <a:pathLst>
              <a:path w="4184139" h="4247004">
                <a:moveTo>
                  <a:pt x="807468" y="0"/>
                </a:moveTo>
                <a:lnTo>
                  <a:pt x="4068803" y="0"/>
                </a:lnTo>
                <a:lnTo>
                  <a:pt x="4162158" y="84846"/>
                </a:lnTo>
                <a:lnTo>
                  <a:pt x="4184139" y="109032"/>
                </a:lnTo>
                <a:lnTo>
                  <a:pt x="4184139" y="3508705"/>
                </a:lnTo>
                <a:lnTo>
                  <a:pt x="4162158" y="3532891"/>
                </a:lnTo>
                <a:cubicBezTo>
                  <a:pt x="3720942" y="3974107"/>
                  <a:pt x="3111408" y="4247004"/>
                  <a:pt x="2438135" y="4247004"/>
                </a:cubicBezTo>
                <a:cubicBezTo>
                  <a:pt x="1091590" y="4247004"/>
                  <a:pt x="0" y="3155414"/>
                  <a:pt x="0" y="1808869"/>
                </a:cubicBezTo>
                <a:cubicBezTo>
                  <a:pt x="0" y="1135596"/>
                  <a:pt x="272898" y="526062"/>
                  <a:pt x="714113" y="8484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A01E41-FD02-592F-3939-4858BB0BEFD9}"/>
              </a:ext>
            </a:extLst>
          </p:cNvPr>
          <p:cNvSpPr txBox="1"/>
          <p:nvPr/>
        </p:nvSpPr>
        <p:spPr>
          <a:xfrm>
            <a:off x="4134028" y="5294646"/>
            <a:ext cx="7661918" cy="14974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Our Aviation TAC Chair from Alaska Airlines sponsored a team (1 faculty &amp; 5 students) to compete in the </a:t>
            </a:r>
            <a:endParaRPr lang="en-US" sz="240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</a:rPr>
              <a:t>Aviation Maintenance Council's national Aviation Maintenance Competition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en-US" sz="2400">
              <a:solidFill>
                <a:schemeClr val="accent5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4" name="Ribbon: Tilted Up 13">
            <a:extLst>
              <a:ext uri="{FF2B5EF4-FFF2-40B4-BE49-F238E27FC236}">
                <a16:creationId xmlns:a16="http://schemas.microsoft.com/office/drawing/2014/main" id="{51F264BE-C9A0-67C9-2A98-81C932BFA1E6}"/>
              </a:ext>
            </a:extLst>
          </p:cNvPr>
          <p:cNvSpPr/>
          <p:nvPr/>
        </p:nvSpPr>
        <p:spPr>
          <a:xfrm rot="-900000">
            <a:off x="4418803" y="3381326"/>
            <a:ext cx="3546593" cy="752593"/>
          </a:xfrm>
          <a:prstGeom prst="ribbon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Calibri"/>
              </a:rPr>
              <a:t>Atlanta 2023</a:t>
            </a:r>
            <a:endParaRPr lang="en-US" sz="2400" dirty="0"/>
          </a:p>
        </p:txBody>
      </p:sp>
      <p:pic>
        <p:nvPicPr>
          <p:cNvPr id="16" name="Picture 15" descr="A close-up of a globe&#10;&#10;Description automatically generated">
            <a:extLst>
              <a:ext uri="{FF2B5EF4-FFF2-40B4-BE49-F238E27FC236}">
                <a16:creationId xmlns:a16="http://schemas.microsoft.com/office/drawing/2014/main" id="{D4FD38F7-8323-7D74-EDA6-4FBCD4BBE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764" y="1317625"/>
            <a:ext cx="2289881" cy="19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3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7CD8C-E53D-B7C9-42B1-7817A236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69" y="169589"/>
            <a:ext cx="10684151" cy="8160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Case Study: Strategies in action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cs typeface="Calibri Light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A person wearing glasses and a black shirt&#10;&#10;Description automatically generated">
            <a:extLst>
              <a:ext uri="{FF2B5EF4-FFF2-40B4-BE49-F238E27FC236}">
                <a16:creationId xmlns:a16="http://schemas.microsoft.com/office/drawing/2014/main" id="{3A301590-688E-F2E5-5645-4E9DA9249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107638"/>
            <a:ext cx="6197600" cy="4845924"/>
          </a:xfrm>
          <a:prstGeom prst="rect">
            <a:avLst/>
          </a:prstGeom>
        </p:spPr>
      </p:pic>
      <p:pic>
        <p:nvPicPr>
          <p:cNvPr id="11" name="Picture 10" descr="A close up of a text&#10;&#10;Description automatically generated">
            <a:extLst>
              <a:ext uri="{FF2B5EF4-FFF2-40B4-BE49-F238E27FC236}">
                <a16:creationId xmlns:a16="http://schemas.microsoft.com/office/drawing/2014/main" id="{F5DEE743-7655-BA77-D2EC-8B94CD676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80" y="2564428"/>
            <a:ext cx="5689600" cy="27959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58508BF-9B57-6F1F-D750-61FF35BE2E72}"/>
                  </a:ext>
                </a:extLst>
              </p14:cNvPr>
              <p14:cNvContentPartPr/>
              <p14:nvPr/>
            </p14:nvContentPartPr>
            <p14:xfrm>
              <a:off x="2548197" y="2275839"/>
              <a:ext cx="3758781" cy="388091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58508BF-9B57-6F1F-D750-61FF35BE2E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4562" y="2168296"/>
                <a:ext cx="3866411" cy="603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1E6CEA0-8028-2788-CE8C-974A0CFC749B}"/>
                  </a:ext>
                </a:extLst>
              </p14:cNvPr>
              <p14:cNvContentPartPr/>
              <p14:nvPr/>
            </p14:nvContentPartPr>
            <p14:xfrm>
              <a:off x="2561476" y="3514297"/>
              <a:ext cx="3725310" cy="237488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1E6CEA0-8028-2788-CE8C-974A0CFC74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7481" y="3406871"/>
                <a:ext cx="3832940" cy="452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F0899FE-E938-BB5D-0477-EB0F7BEE36E5}"/>
                  </a:ext>
                </a:extLst>
              </p14:cNvPr>
              <p14:cNvContentPartPr/>
              <p14:nvPr/>
            </p14:nvContentPartPr>
            <p14:xfrm>
              <a:off x="2559144" y="4246879"/>
              <a:ext cx="3721775" cy="540025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F0899FE-E938-BB5D-0477-EB0F7BEE36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5148" y="4138946"/>
                <a:ext cx="3829407" cy="755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DDA152E-DAE0-7430-F440-A80BB28F59B0}"/>
                  </a:ext>
                </a:extLst>
              </p14:cNvPr>
              <p14:cNvContentPartPr/>
              <p14:nvPr/>
            </p14:nvContentPartPr>
            <p14:xfrm>
              <a:off x="629920" y="5620127"/>
              <a:ext cx="5660344" cy="50032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DDA152E-DAE0-7430-F440-A80BB28F59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5923" y="5513273"/>
                <a:ext cx="5767978" cy="264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B8ABDCB-7D6D-2D3A-FEBC-73D2DF7C322C}"/>
                  </a:ext>
                </a:extLst>
              </p14:cNvPr>
              <p14:cNvContentPartPr/>
              <p14:nvPr/>
            </p14:nvContentPartPr>
            <p14:xfrm>
              <a:off x="162560" y="5800917"/>
              <a:ext cx="292616" cy="10602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B8ABDCB-7D6D-2D3A-FEBC-73D2DF7C322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638" y="5694897"/>
                <a:ext cx="400100" cy="222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56B841A-0412-987E-7871-1775B86EF7A7}"/>
                  </a:ext>
                </a:extLst>
              </p14:cNvPr>
              <p14:cNvContentPartPr/>
              <p14:nvPr/>
            </p14:nvContentPartPr>
            <p14:xfrm>
              <a:off x="6482079" y="4057694"/>
              <a:ext cx="5482309" cy="98188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56B841A-0412-987E-7871-1775B86EF7A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28084" y="3950547"/>
                <a:ext cx="5589939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2CDBF7D-628F-9FAA-2C85-A61E7AB6317C}"/>
                  </a:ext>
                </a:extLst>
              </p14:cNvPr>
              <p14:cNvContentPartPr/>
              <p14:nvPr/>
            </p14:nvContentPartPr>
            <p14:xfrm>
              <a:off x="6431279" y="4236312"/>
              <a:ext cx="1908915" cy="30887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2CDBF7D-628F-9FAA-2C85-A61E7AB6317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77654" y="4130160"/>
                <a:ext cx="2016525" cy="243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FEF2840-86CF-451F-1C83-F5B8125882BE}"/>
                  </a:ext>
                </a:extLst>
              </p14:cNvPr>
              <p14:cNvContentPartPr/>
              <p14:nvPr/>
            </p14:nvContentPartPr>
            <p14:xfrm>
              <a:off x="7172959" y="4114054"/>
              <a:ext cx="1248459" cy="51989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FEF2840-86CF-451F-1C83-F5B8125882B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18975" y="4006849"/>
                <a:ext cx="1356066" cy="266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3B68C2C-C400-E412-0F9F-3629B37DE3B2}"/>
                  </a:ext>
                </a:extLst>
              </p14:cNvPr>
              <p14:cNvContentPartPr/>
              <p14:nvPr/>
            </p14:nvContentPartPr>
            <p14:xfrm>
              <a:off x="11348719" y="3515360"/>
              <a:ext cx="628759" cy="41156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3B68C2C-C400-E412-0F9F-3629B37DE3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95123" y="3407997"/>
                <a:ext cx="736310" cy="255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9FB7781-EEC4-FBDB-33ED-29178BA3FBAD}"/>
                  </a:ext>
                </a:extLst>
              </p14:cNvPr>
              <p14:cNvContentPartPr/>
              <p14:nvPr/>
            </p14:nvContentPartPr>
            <p14:xfrm>
              <a:off x="6471919" y="3648364"/>
              <a:ext cx="5424057" cy="121766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9FB7781-EEC4-FBDB-33ED-29178BA3FBA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18283" y="3540966"/>
                <a:ext cx="5531689" cy="336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7F1138E-E185-E878-A8BE-5AD1A11D6DEA}"/>
                  </a:ext>
                </a:extLst>
              </p14:cNvPr>
              <p14:cNvContentPartPr/>
              <p14:nvPr/>
            </p14:nvContentPartPr>
            <p14:xfrm>
              <a:off x="6431280" y="3809094"/>
              <a:ext cx="182760" cy="31385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7F1138E-E185-E878-A8BE-5AD1A11D6DE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77781" y="3702100"/>
                <a:ext cx="290118" cy="245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7688D37-A78D-2FE5-9D38-BE88592D3F52}"/>
                  </a:ext>
                </a:extLst>
              </p14:cNvPr>
              <p14:cNvContentPartPr/>
              <p14:nvPr/>
            </p14:nvContentPartPr>
            <p14:xfrm>
              <a:off x="6601703" y="3666920"/>
              <a:ext cx="1403520" cy="62227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7688D37-A78D-2FE5-9D38-BE88592D3F5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48081" y="3559632"/>
                <a:ext cx="1511123" cy="2764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6073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7CD8C-E53D-B7C9-42B1-7817A236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88" y="2609871"/>
            <a:ext cx="10684151" cy="8160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Calibri"/>
                <a:cs typeface="Calibri Light"/>
              </a:rPr>
              <a:t>The Numbers.....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8114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BFA0DDA966243A84E60C66CB167B6" ma:contentTypeVersion="5" ma:contentTypeDescription="Create a new document." ma:contentTypeScope="" ma:versionID="4e7f97f45120c4492356ba958e7949d1">
  <xsd:schema xmlns:xsd="http://www.w3.org/2001/XMLSchema" xmlns:xs="http://www.w3.org/2001/XMLSchema" xmlns:p="http://schemas.microsoft.com/office/2006/metadata/properties" xmlns:ns2="c3538da7-3087-4494-83f1-bd06febae10c" targetNamespace="http://schemas.microsoft.com/office/2006/metadata/properties" ma:root="true" ma:fieldsID="81335d854da163d2e85b904d64daab2c" ns2:_="">
    <xsd:import namespace="c3538da7-3087-4494-83f1-bd06febae1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38da7-3087-4494-83f1-bd06febae1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EC65B9-3D7D-459E-9EBA-F83A06EE6B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538da7-3087-4494-83f1-bd06febae1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96A2CF-BE13-44BF-B627-2EF9DB144D91}">
  <ds:schemaRefs>
    <ds:schemaRef ds:uri="fdb888e9-017b-45cf-a20e-d7869e272970"/>
    <ds:schemaRef ds:uri="ff76a5bc-1854-4377-b765-c704e00a1d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C93EE8-13ED-48C5-8985-B347D9F724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Widescreen</PresentationFormat>
  <Paragraphs>116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3P1</vt:lpstr>
      <vt:lpstr>Partner with community   Create a sense of belonging   Create peer community and support   Invest in and build their professional development and networks </vt:lpstr>
      <vt:lpstr>PowerPoint Presentation</vt:lpstr>
      <vt:lpstr>Create a sense of belonging in structure and design  </vt:lpstr>
      <vt:lpstr>PowerPoint Presentation</vt:lpstr>
      <vt:lpstr>PowerPoint Presentation</vt:lpstr>
      <vt:lpstr>Invest in their professional connections and development</vt:lpstr>
      <vt:lpstr>Case Study: Strategies in action</vt:lpstr>
      <vt:lpstr>The Numbers.....</vt:lpstr>
      <vt:lpstr>PowerPoint Presentation</vt:lpstr>
      <vt:lpstr>PowerPoint Presentation</vt:lpstr>
      <vt:lpstr>PowerPoint Presentation</vt:lpstr>
      <vt:lpstr>In closing, a tribute to the words my youngest son  learned in elementary school..... </vt:lpstr>
    </vt:vector>
  </TitlesOfParts>
  <Company>Seattle Colleges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3P1</dc:title>
  <dc:creator>Wade, Veronica</dc:creator>
  <cp:lastModifiedBy>Kimberly Ingram</cp:lastModifiedBy>
  <cp:revision>1196</cp:revision>
  <dcterms:created xsi:type="dcterms:W3CDTF">2023-07-25T21:06:35Z</dcterms:created>
  <dcterms:modified xsi:type="dcterms:W3CDTF">2023-08-28T15:51:58Z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0x010100EA2BFA0DDA966243A84E60C66CB167B6</vt:lpwstr>
  </property>
</Properties>
</file>