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  <p:sldMasterId id="2147483674" r:id="rId6"/>
  </p:sldMasterIdLst>
  <p:notesMasterIdLst>
    <p:notesMasterId r:id="rId37"/>
  </p:notesMasterIdLst>
  <p:handoutMasterIdLst>
    <p:handoutMasterId r:id="rId38"/>
  </p:handoutMasterIdLst>
  <p:sldIdLst>
    <p:sldId id="259" r:id="rId7"/>
    <p:sldId id="264" r:id="rId8"/>
    <p:sldId id="265" r:id="rId9"/>
    <p:sldId id="266" r:id="rId10"/>
    <p:sldId id="985" r:id="rId11"/>
    <p:sldId id="267" r:id="rId12"/>
    <p:sldId id="303" r:id="rId13"/>
    <p:sldId id="268" r:id="rId14"/>
    <p:sldId id="269" r:id="rId15"/>
    <p:sldId id="272" r:id="rId16"/>
    <p:sldId id="302" r:id="rId17"/>
    <p:sldId id="273" r:id="rId18"/>
    <p:sldId id="294" r:id="rId19"/>
    <p:sldId id="295" r:id="rId20"/>
    <p:sldId id="296" r:id="rId21"/>
    <p:sldId id="292" r:id="rId22"/>
    <p:sldId id="298" r:id="rId23"/>
    <p:sldId id="986" r:id="rId24"/>
    <p:sldId id="293" r:id="rId25"/>
    <p:sldId id="988" r:id="rId26"/>
    <p:sldId id="990" r:id="rId27"/>
    <p:sldId id="995" r:id="rId28"/>
    <p:sldId id="989" r:id="rId29"/>
    <p:sldId id="991" r:id="rId30"/>
    <p:sldId id="987" r:id="rId31"/>
    <p:sldId id="992" r:id="rId32"/>
    <p:sldId id="996" r:id="rId33"/>
    <p:sldId id="994" r:id="rId34"/>
    <p:sldId id="993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8:35:58.3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51,'1'-1,"-1"0,1 0,-1 0,1 0,0 0,-1 0,1 0,0 0,0 0,-1 0,1 0,0 0,0 0,0 1,0-1,0 0,0 1,0-1,1 1,-1-1,0 1,0 0,0-1,0 1,1 0,-1 0,0 0,2 0,42-4,-38 4,141 0,39-2,-120-9,-50 7,0 1,28-2,797 3,-411 4,-369-2,-8-2,1 3,95 15,-104-10,1-1,78-3,-88-4,0 2,-1 2,1 1,-1 2,55 14,-73-14,0-1,1-1,29 2,-29-4,0 1,1 1,23 7,30 9,106 16,-144-32,65-1,-72-3,-8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8:35:58.3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51,'1'-1,"-1"0,1 0,-1 0,1 0,0 0,-1 0,1 0,0 0,0 0,-1 0,1 0,0 0,0 0,0 1,0-1,0 0,0 1,0-1,1 1,-1-1,0 1,0 0,0-1,0 1,1 0,-1 0,0 0,2 0,42-4,-38 4,141 0,39-2,-120-9,-50 7,0 1,28-2,797 3,-411 4,-369-2,-8-2,1 3,95 15,-104-10,1-1,78-3,-88-4,0 2,-1 2,1 1,-1 2,55 14,-73-14,0-1,1-1,29 2,-29-4,0 1,1 1,23 7,30 9,106 16,-144-32,65-1,-72-3,-8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8:35:58.3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51,'1'-1,"-1"0,1 0,-1 0,1 0,0 0,-1 0,1 0,0 0,0 0,-1 0,1 0,0 0,0 0,0 1,0-1,0 0,0 1,0-1,1 1,-1-1,0 1,0 0,0-1,0 1,1 0,-1 0,0 0,2 0,42-4,-38 4,141 0,39-2,-120-9,-50 7,0 1,28-2,797 3,-411 4,-369-2,-8-2,1 3,95 15,-104-10,1-1,78-3,-88-4,0 2,-1 2,1 1,-1 2,55 14,-73-14,0-1,1-1,29 2,-29-4,0 1,1 1,23 7,30 9,106 16,-144-32,65-1,-72-3,-8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9T17:50:02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61,'199'-17,"-114"7,16-2,165-9,57 39,-131-4,152 29,-230-25,217 9,882-30,-657 5,-503 3,-34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8:39:09.9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27,'153'1,"159"-3,-104-21,430 21,-327 4,-272 1,0 2,-1 1,0 2,73 26,-21-6,-35-12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8:34:31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27,'0'-1,"0"0,1 0,-1 1,0-1,1 0,-1 0,1 0,-1 0,1 1,0-1,-1 0,1 0,0 1,-1-1,1 1,0-1,0 0,0 1,-1-1,1 1,0 0,0-1,0 1,0 0,0 0,0-1,0 1,1 0,33-4,-30 4,419-5,-230 7,-78-1,176 24,105 23,-204-25,71 2,-96-13,18 0,683-13,-817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9T17:51:38.8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33,'0'-1,"1"-1,-1 1,1 0,-1 0,1-1,0 1,0 0,0 0,-1 0,1 0,0 0,0 0,1 0,-1 0,0 0,0 1,0-1,0 0,1 1,-1-1,0 1,1-1,-1 1,0 0,1-1,-1 1,3 0,44-5,-43 4,456-2,-237 6,361-3,-553 1,0 2,32 8,-30-5,52 3,67 6,-98-7,56 0,-59-8,1 3,89 16,117 19,-173-26,-45-5,53 1,95-8,-164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9T17:51:38.8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33,'0'-1,"1"-1,-1 1,1 0,-1 0,1-1,0 1,0 0,0 0,-1 0,1 0,0 0,0 0,1 0,-1 0,0 0,0 1,0-1,0 0,1 1,-1-1,0 1,1-1,-1 1,0 0,1-1,-1 1,3 0,44-5,-43 4,456-2,-237 6,361-3,-553 1,0 2,32 8,-30-5,52 3,67 6,-98-7,56 0,-59-8,1 3,89 16,117 19,-173-26,-45-5,53 1,95-8,-164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6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70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7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27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6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0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08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6E98-8418-442A-90CE-4D6D5FE9DE1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6BBE-6AE1-4600-922D-A5131CBB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tclinkreferencecenter.ctclink.us/m/79553/l/1466148-9-2-cned-campusce-error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customXml" Target="../ink/ink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customXml" Target="../ink/ink5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customXml" Target="../ink/ink6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tclinkreferencecenter.ctclink.us/m/79553/c/348576" TargetMode="External"/><Relationship Id="rId2" Type="http://schemas.openxmlformats.org/officeDocument/2006/relationships/hyperlink" Target="mailto:smaxwell@sbctc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upport.campusc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slideLayout" Target="../slideLayouts/slideLayout24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ctcLink PeopleSoft &amp; CampusCE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CampusCE Integration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769402"/>
            <a:ext cx="5046843" cy="758825"/>
          </a:xfrm>
        </p:spPr>
        <p:txBody>
          <a:bodyPr/>
          <a:lstStyle/>
          <a:p>
            <a:r>
              <a:rPr lang="en-US" dirty="0"/>
              <a:t>Susan Maxwell, CampusCE Integration PM</a:t>
            </a:r>
          </a:p>
          <a:p>
            <a:r>
              <a:rPr lang="en-US" dirty="0"/>
              <a:t>October 19, 2021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0020-7954-4980-BEFF-A68D033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2" y="264062"/>
            <a:ext cx="8534403" cy="534724"/>
          </a:xfrm>
        </p:spPr>
        <p:txBody>
          <a:bodyPr/>
          <a:lstStyle/>
          <a:p>
            <a:r>
              <a:rPr lang="en-US" dirty="0"/>
              <a:t>ctcLink Response tab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DAE8D-65A3-45A3-86E2-D8AB327B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28B49-0E40-42B0-95E0-C31BF3815CB1}"/>
              </a:ext>
            </a:extLst>
          </p:cNvPr>
          <p:cNvSpPr txBox="1"/>
          <p:nvPr/>
        </p:nvSpPr>
        <p:spPr>
          <a:xfrm>
            <a:off x="339432" y="893379"/>
            <a:ext cx="853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Status of process in ctcLink PeopleSoft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5334D-64F7-454D-8D6A-45CB858B685B}"/>
              </a:ext>
            </a:extLst>
          </p:cNvPr>
          <p:cNvSpPr txBox="1"/>
          <p:nvPr/>
        </p:nvSpPr>
        <p:spPr>
          <a:xfrm>
            <a:off x="483476" y="3748630"/>
            <a:ext cx="8637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COM,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ERR, Error</a:t>
            </a:r>
          </a:p>
          <a:p>
            <a:r>
              <a:rPr lang="en-US" sz="2800" dirty="0"/>
              <a:t>Status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 = Enrollment &amp; Payment processed successfully in ctcLink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ERR = different </a:t>
            </a:r>
            <a:r>
              <a:rPr lang="en-US" sz="2800" dirty="0">
                <a:hlinkClick r:id="rId2"/>
              </a:rPr>
              <a:t>errors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DABCD-AA4A-4A73-AB69-0E008D02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96" y="1481183"/>
            <a:ext cx="9144000" cy="23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45F5-8AE4-4072-8DF6-FA1F57C6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306360"/>
            <a:ext cx="8336975" cy="797070"/>
          </a:xfrm>
        </p:spPr>
        <p:txBody>
          <a:bodyPr/>
          <a:lstStyle/>
          <a:p>
            <a:r>
              <a:rPr lang="en-US" dirty="0"/>
              <a:t>ctcLink Response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34DC-FFA3-47F2-88BE-E948156D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1934406"/>
            <a:ext cx="8336975" cy="3757046"/>
          </a:xfrm>
        </p:spPr>
        <p:txBody>
          <a:bodyPr/>
          <a:lstStyle/>
          <a:p>
            <a:r>
              <a:rPr lang="en-US" dirty="0"/>
              <a:t>Includes links with data passed to search page.</a:t>
            </a:r>
          </a:p>
          <a:p>
            <a:pPr lvl="1"/>
            <a:r>
              <a:rPr lang="en-US" dirty="0"/>
              <a:t>View Enrollment Request – to process enrollments if there was an issue</a:t>
            </a:r>
          </a:p>
          <a:p>
            <a:pPr lvl="1"/>
            <a:r>
              <a:rPr lang="en-US" dirty="0"/>
              <a:t>Search/Match – to identify the correct student when there could be more than one</a:t>
            </a:r>
          </a:p>
          <a:p>
            <a:pPr lvl="1"/>
            <a:r>
              <a:rPr lang="en-US" dirty="0"/>
              <a:t>Add/Update Person – view and fix bio demo</a:t>
            </a:r>
          </a:p>
          <a:p>
            <a:pPr lvl="1"/>
            <a:r>
              <a:rPr lang="en-US" dirty="0"/>
              <a:t>View Student Account – view charges and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89503-2654-4301-ACD4-04712A0A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2FA6F-1398-40C3-8A42-9F3A8DCC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9" y="4778425"/>
            <a:ext cx="7138209" cy="18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353D-0A31-4479-94D0-341D4024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090885"/>
            <a:ext cx="8534403" cy="719850"/>
          </a:xfrm>
        </p:spPr>
        <p:txBody>
          <a:bodyPr/>
          <a:lstStyle/>
          <a:p>
            <a:r>
              <a:rPr lang="en-US" dirty="0"/>
              <a:t>Testing results of phase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CECD0-B3B3-4FAA-B633-4A2B358A7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2" y="1590149"/>
            <a:ext cx="8534402" cy="52678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 Course / Class Fees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with a class and course fee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 student creation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 student - verify that there is no one in PS with that name.</a:t>
            </a:r>
            <a:endParaRPr lang="en-US" sz="1400" b="1" kern="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tudent who is already in PS and has an EMPLID and is already in the CNED career.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tudent who is already in PS and has an EMPLID and is only in the UGRD career.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who is already in PS and has an EMPLID, and there are other students with the same name.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tudent who is already in PS and has an EMPLID, different </a:t>
            </a:r>
            <a:r>
              <a:rPr lang="en-US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there are not other students with the same name</a:t>
            </a:r>
            <a:r>
              <a:rPr lang="en-US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tudent who is already in PS and has an EMPLID, different </a:t>
            </a:r>
            <a:r>
              <a:rPr lang="en-US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there are other students with the same name</a:t>
            </a:r>
            <a:r>
              <a:rPr lang="en-US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 Classes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class with class and course fees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egular class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nroll in 2 or more classes at the same time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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ake a partial payment (if possible)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a partial payment, submit, then complete payment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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ake an overpayment (if possible)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ake a full payment with two payment types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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 a fee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B6F92-BAAC-4A57-AE8A-CBC147C4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6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5430-F241-4ED3-8D94-6B0D8987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integration will not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83A5-9446-40E5-9999-6259CB468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are decisions intentionally made by the integration team based on functionality of both systems.</a:t>
            </a:r>
          </a:p>
          <a:p>
            <a:r>
              <a:rPr lang="en-US" dirty="0"/>
              <a:t>Drops must be done manually. First in CampusCE and then in PeopleSoft.  In both systems you will need to determine what to refund and how.</a:t>
            </a:r>
          </a:p>
          <a:p>
            <a:r>
              <a:rPr lang="en-US" dirty="0"/>
              <a:t>Additional fees can not be added with a class at this time.  The integration is only for classes and fees you have on the classes. Discounts WILL work.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78186-74C9-4171-B893-3C0A0B98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5430-F241-4ED3-8D94-6B0D8987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integration will not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83A5-9446-40E5-9999-6259CB468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Backdating.  You can register students for a class the day after a class starts if you have it set up this way.  </a:t>
            </a:r>
          </a:p>
          <a:p>
            <a:r>
              <a:rPr lang="en-US" dirty="0"/>
              <a:t>Refunds – this must be done first in CampusCE and then manually in ctcLink PeopleSoft.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78186-74C9-4171-B893-3C0A0B98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7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5430-F241-4ED3-8D94-6B0D8987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83A5-9446-40E5-9999-6259CB468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payments come over in item type 700000000800 – CampusCE Payment.  We will be including the type of payment in the payment type field.  For details go to CampusCE.</a:t>
            </a:r>
          </a:p>
          <a:p>
            <a:r>
              <a:rPr lang="en-US" dirty="0"/>
              <a:t>Payments post in PeopleSoft, even if the enrollment fails. Staff need to address the issue in PeopleSoft in order to get the student to enroll.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78186-74C9-4171-B893-3C0A0B98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1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CD3A-F16A-4DD4-AF19-C8DD00FD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readiness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5B17C-5B64-4307-B0D5-7DEEF890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decisions are reported to the ctcLink Steering Team on Tuesday October 19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Steering Team makes a final decision.</a:t>
            </a:r>
          </a:p>
          <a:p>
            <a:r>
              <a:rPr lang="en-US" dirty="0"/>
              <a:t>If approved, Phase II will be moved into production with DG5B, and will be available on Wed. 10/27.</a:t>
            </a:r>
          </a:p>
          <a:p>
            <a:r>
              <a:rPr lang="en-US" dirty="0"/>
              <a:t>Colleges work with CampusCE to select a date they want to start using the integrations.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0E185-FEE7-40DD-88BB-D8C7BE6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8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E89F-CEED-4980-A815-4545D75C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9263-4F40-4079-ADB9-F8B1B4C44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r>
              <a:rPr lang="en-US" dirty="0"/>
              <a:t>SBCTC Support will need access to college DEV sites in order to troubleshoot.   </a:t>
            </a:r>
          </a:p>
          <a:p>
            <a:r>
              <a:rPr lang="en-US" dirty="0"/>
              <a:t>Reference Center in progress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C5B8B-C1CA-4D3F-BFAF-5C1652A9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303" y="2400304"/>
            <a:ext cx="3929629" cy="396932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7AAB7-038F-403B-B581-F105DDA5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37722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FAFD-431B-4DE6-83F0-AA483C3F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256973"/>
            <a:ext cx="8336975" cy="797070"/>
          </a:xfrm>
        </p:spPr>
        <p:txBody>
          <a:bodyPr/>
          <a:lstStyle/>
          <a:p>
            <a:r>
              <a:rPr lang="en-US" dirty="0"/>
              <a:t>Testing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F155-A318-4918-B6DE-8ED4EB48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59" y="1891371"/>
            <a:ext cx="8336975" cy="4442845"/>
          </a:xfrm>
        </p:spPr>
        <p:txBody>
          <a:bodyPr/>
          <a:lstStyle/>
          <a:p>
            <a:r>
              <a:rPr lang="en-US" dirty="0"/>
              <a:t>UAT was in the UAX environment used for DG5 AUT</a:t>
            </a:r>
          </a:p>
          <a:p>
            <a:r>
              <a:rPr lang="en-US" dirty="0"/>
              <a:t>This was a June snapshot which did not have all the DG2, DG3 and DG4 configuration and CNED classes for 2217 (fall)</a:t>
            </a:r>
          </a:p>
          <a:p>
            <a:pPr marL="0" indent="0">
              <a:buNone/>
            </a:pPr>
            <a:r>
              <a:rPr lang="en-US" dirty="0"/>
              <a:t>REMEDIATION</a:t>
            </a:r>
          </a:p>
          <a:p>
            <a:r>
              <a:rPr lang="en-US" dirty="0"/>
              <a:t>DG5 can continue to test in UAX</a:t>
            </a:r>
          </a:p>
          <a:p>
            <a:r>
              <a:rPr lang="en-US" dirty="0"/>
              <a:t>PLY will be made available for DG2, DG3 and DG4. This is data from DG5A conversion.</a:t>
            </a:r>
          </a:p>
          <a:p>
            <a:r>
              <a:rPr lang="en-US" dirty="0"/>
              <a:t>CampusCE will not be able to connect until 10/25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31F23-6FDC-44BB-8C96-A8F14FDC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5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CD3A-F16A-4DD4-AF19-C8DD00FD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247" y="49439"/>
            <a:ext cx="6679474" cy="797070"/>
          </a:xfrm>
        </p:spPr>
        <p:txBody>
          <a:bodyPr/>
          <a:lstStyle/>
          <a:p>
            <a:r>
              <a:rPr lang="en-US" dirty="0"/>
              <a:t>College readiness decisions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090469-8EE9-4B81-8F0F-DAF0E1BD0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181576"/>
              </p:ext>
            </p:extLst>
          </p:nvPr>
        </p:nvGraphicFramePr>
        <p:xfrm>
          <a:off x="444237" y="702974"/>
          <a:ext cx="8255526" cy="586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069">
                  <a:extLst>
                    <a:ext uri="{9D8B030D-6E8A-4147-A177-3AD203B41FA5}">
                      <a16:colId xmlns:a16="http://schemas.microsoft.com/office/drawing/2014/main" val="3786928483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val="4222388796"/>
                    </a:ext>
                  </a:extLst>
                </a:gridCol>
                <a:gridCol w="757739">
                  <a:extLst>
                    <a:ext uri="{9D8B030D-6E8A-4147-A177-3AD203B41FA5}">
                      <a16:colId xmlns:a16="http://schemas.microsoft.com/office/drawing/2014/main" val="3380167570"/>
                    </a:ext>
                  </a:extLst>
                </a:gridCol>
                <a:gridCol w="629992">
                  <a:extLst>
                    <a:ext uri="{9D8B030D-6E8A-4147-A177-3AD203B41FA5}">
                      <a16:colId xmlns:a16="http://schemas.microsoft.com/office/drawing/2014/main" val="1344658946"/>
                    </a:ext>
                  </a:extLst>
                </a:gridCol>
                <a:gridCol w="780703">
                  <a:extLst>
                    <a:ext uri="{9D8B030D-6E8A-4147-A177-3AD203B41FA5}">
                      <a16:colId xmlns:a16="http://schemas.microsoft.com/office/drawing/2014/main" val="2995319930"/>
                    </a:ext>
                  </a:extLst>
                </a:gridCol>
                <a:gridCol w="3735777">
                  <a:extLst>
                    <a:ext uri="{9D8B030D-6E8A-4147-A177-3AD203B41FA5}">
                      <a16:colId xmlns:a16="http://schemas.microsoft.com/office/drawing/2014/main" val="3323521640"/>
                    </a:ext>
                  </a:extLst>
                </a:gridCol>
              </a:tblGrid>
              <a:tr h="252084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3764"/>
                          </a:solidFill>
                        </a:rPr>
                        <a:t>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3764"/>
                          </a:solidFill>
                        </a:rPr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3764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3764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3764"/>
                          </a:solidFill>
                        </a:rPr>
                        <a:t>Abstain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3764"/>
                          </a:solidFill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924721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Spokane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Testing did not work – environment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27405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Spokane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Testing did not work – environment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369019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Clark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Tests with Clark data worked, but Clark staff did not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043561"/>
                  </a:ext>
                </a:extLst>
              </a:tr>
              <a:tr h="24525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Edmonds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Backdating is an issue, registration fee –Jan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86507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Lower Columbia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Drop and refund – more testing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8368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Olympic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Did not participate in UAT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10351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Peninsula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Need env with CNED classes/functionality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26509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Pierce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Need additional testing, still setting up cybersource, local bus processes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861678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Centralia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Env issues, more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885646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Highline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Discuss internally -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00065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North 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Will let us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93172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South 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ym typeface="Symbol" panose="05050102010706020507" pitchFamily="18" charset="2"/>
                        </a:rPr>
                        <a:t>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Still setting up CampusCE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16852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Seattle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Will let us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46033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Wenatchee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Did not participate in UAT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7903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Bellevue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Security issues (worked in UAX but not SVX or PLX) errors (could not validate)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978969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Everett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Errors in PLX – could not validate security roles. Could not see courses and classes. Can’t test credit card.  Can’t test from student side.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631210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Green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85660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Skagit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Leaning towards a 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055394"/>
                  </a:ext>
                </a:extLst>
              </a:tr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Big 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ym typeface="Symbol" panose="05050102010706020507" pitchFamily="18" charset="2"/>
                        </a:rPr>
                        <a:t>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Still setting up CampusCE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1048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0E185-FEE7-40DD-88BB-D8C7BE6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4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ED85-297A-45ED-A7CA-E22092A2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8" y="1224389"/>
            <a:ext cx="8336975" cy="797070"/>
          </a:xfrm>
        </p:spPr>
        <p:txBody>
          <a:bodyPr/>
          <a:lstStyle/>
          <a:p>
            <a:r>
              <a:rPr lang="en-US" dirty="0"/>
              <a:t>Overview of integration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3F45-4AFC-4830-BE6B-8506C904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8" y="1855388"/>
            <a:ext cx="4545366" cy="462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Phase I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Build courses and classes in ctcLink PeopleSoft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Add fees (recommend in class)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CampusCE pulls data each morning</a:t>
            </a:r>
          </a:p>
          <a:p>
            <a:pPr marL="0" indent="0">
              <a:buNone/>
            </a:pPr>
            <a:r>
              <a:rPr lang="en-US" dirty="0"/>
              <a:t>Phase II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Student enrolls and pays in CampusCE (or manual by staff)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Real time integration sends data to PeopleSoft and a response is returned to CampusCE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Student profile thru to payment is processed in PeopleSoft</a:t>
            </a:r>
          </a:p>
          <a:p>
            <a:pPr marL="0" indent="0">
              <a:buNone/>
            </a:pPr>
            <a:r>
              <a:rPr lang="en-US" dirty="0"/>
              <a:t>Phase III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Additional automation &amp; enhancements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5DC8F-675F-44F9-9AAD-46746273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8E3A6-3C0C-4965-9350-A21ABC2C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73" y="2187529"/>
            <a:ext cx="4133159" cy="42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664A9E-C226-44D4-B849-58C0A552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0372"/>
            <a:ext cx="5199704" cy="65258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C18581-763C-4BFE-8D70-A0B3DC0ABF2D}"/>
                  </a:ext>
                </a:extLst>
              </p14:cNvPr>
              <p14:cNvContentPartPr/>
              <p14:nvPr/>
            </p14:nvContentPartPr>
            <p14:xfrm>
              <a:off x="4581052" y="1546662"/>
              <a:ext cx="1183680" cy="54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C18581-763C-4BFE-8D70-A0B3DC0AB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7052" y="1439022"/>
                <a:ext cx="129132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370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84ECA3-AAEB-439D-8712-41F8F1AEE4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4172" y="112282"/>
          <a:ext cx="5275655" cy="663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938500" imgH="8726558" progId="Word.Document.12">
                  <p:embed/>
                </p:oleObj>
              </mc:Choice>
              <mc:Fallback>
                <p:oleObj name="Document" r:id="rId3" imgW="6938500" imgH="8726558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184ECA3-AAEB-439D-8712-41F8F1AEE4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4172" y="112282"/>
                        <a:ext cx="5275655" cy="6633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C18581-763C-4BFE-8D70-A0B3DC0ABF2D}"/>
                  </a:ext>
                </a:extLst>
              </p14:cNvPr>
              <p14:cNvContentPartPr/>
              <p14:nvPr/>
            </p14:nvContentPartPr>
            <p14:xfrm>
              <a:off x="3962091" y="1339834"/>
              <a:ext cx="1183680" cy="54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C18581-763C-4BFE-8D70-A0B3DC0ABF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8091" y="1231834"/>
                <a:ext cx="129132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67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183335-E434-41FA-BDDF-33D144C2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0" y="188710"/>
            <a:ext cx="5373189" cy="6491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C18581-763C-4BFE-8D70-A0B3DC0ABF2D}"/>
                  </a:ext>
                </a:extLst>
              </p14:cNvPr>
              <p14:cNvContentPartPr/>
              <p14:nvPr/>
            </p14:nvContentPartPr>
            <p14:xfrm>
              <a:off x="4806823" y="1531422"/>
              <a:ext cx="1183680" cy="54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C18581-763C-4BFE-8D70-A0B3DC0AB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2823" y="1423422"/>
                <a:ext cx="129132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851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9449C8-5176-4B48-A213-38D91F750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80" y="233916"/>
            <a:ext cx="6126205" cy="6487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C04067-772B-4BE6-A1BB-41B100A5E8E9}"/>
                  </a:ext>
                </a:extLst>
              </p14:cNvPr>
              <p14:cNvContentPartPr/>
              <p14:nvPr/>
            </p14:nvContentPartPr>
            <p14:xfrm>
              <a:off x="4826654" y="1753535"/>
              <a:ext cx="1366920" cy="47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C04067-772B-4BE6-A1BB-41B100A5E8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2654" y="1645895"/>
                <a:ext cx="147456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66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EB198F-4CF7-4A1E-B7EE-C2BBA0765C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1483" y="90442"/>
          <a:ext cx="5918517" cy="765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4663247" imgH="6034808" progId="Acrobat.Document.DC">
                  <p:embed/>
                </p:oleObj>
              </mc:Choice>
              <mc:Fallback>
                <p:oleObj name="Acrobat Document" r:id="rId3" imgW="4663247" imgH="6034808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EB198F-4CF7-4A1E-B7EE-C2BBA0765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1483" y="90442"/>
                        <a:ext cx="5918517" cy="7659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07CBA7-85FD-464C-83EF-7D63C6C002AA}"/>
              </a:ext>
            </a:extLst>
          </p:cNvPr>
          <p:cNvSpPr txBox="1"/>
          <p:nvPr/>
        </p:nvSpPr>
        <p:spPr>
          <a:xfrm>
            <a:off x="3701143" y="1428205"/>
            <a:ext cx="10363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Bellevue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A40584-FC36-41F3-A737-6E048B38761B}"/>
                  </a:ext>
                </a:extLst>
              </p14:cNvPr>
              <p14:cNvContentPartPr/>
              <p14:nvPr/>
            </p14:nvContentPartPr>
            <p14:xfrm>
              <a:off x="3761571" y="1540269"/>
              <a:ext cx="732240" cy="37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A40584-FC36-41F3-A737-6E048B3876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7544" y="1432269"/>
                <a:ext cx="839933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006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7F7DB27-B942-4D65-A2F3-D5BC75987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99619"/>
              </p:ext>
            </p:extLst>
          </p:nvPr>
        </p:nvGraphicFramePr>
        <p:xfrm>
          <a:off x="2061538" y="179131"/>
          <a:ext cx="5020923" cy="642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6938500" imgH="8878146" progId="Word.Document.12">
                  <p:embed/>
                </p:oleObj>
              </mc:Choice>
              <mc:Fallback>
                <p:oleObj name="Document" r:id="rId3" imgW="6938500" imgH="88781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1538" y="179131"/>
                        <a:ext cx="5020923" cy="6423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E646E5-A42F-4CA3-8E0F-F22F81C9EB7C}"/>
                  </a:ext>
                </a:extLst>
              </p14:cNvPr>
              <p14:cNvContentPartPr/>
              <p14:nvPr/>
            </p14:nvContentPartPr>
            <p14:xfrm>
              <a:off x="4702354" y="1383445"/>
              <a:ext cx="1158120" cy="5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E646E5-A42F-4CA3-8E0F-F22F81C9EB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8714" y="1275805"/>
                <a:ext cx="126576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761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65FE3-DFD3-460E-93B5-148F6393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87" y="170121"/>
            <a:ext cx="5369361" cy="65513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D27F7C-1E60-4308-87C2-3B7E602D353B}"/>
                  </a:ext>
                </a:extLst>
              </p14:cNvPr>
              <p14:cNvContentPartPr/>
              <p14:nvPr/>
            </p14:nvContentPartPr>
            <p14:xfrm>
              <a:off x="4773734" y="1540055"/>
              <a:ext cx="1030680" cy="5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D27F7C-1E60-4308-87C2-3B7E602D35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0094" y="1432415"/>
                <a:ext cx="113832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10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6422A-838A-43A1-827F-70B765ED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90" y="173957"/>
            <a:ext cx="5495238" cy="65475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D27F7C-1E60-4308-87C2-3B7E602D353B}"/>
                  </a:ext>
                </a:extLst>
              </p14:cNvPr>
              <p14:cNvContentPartPr/>
              <p14:nvPr/>
            </p14:nvContentPartPr>
            <p14:xfrm>
              <a:off x="4310890" y="1427166"/>
              <a:ext cx="1030680" cy="5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D27F7C-1E60-4308-87C2-3B7E602D35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6890" y="1318455"/>
                <a:ext cx="1138320" cy="2721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124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6496-7578-4E86-A968-47250C8E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9B346-AF6F-467A-B718-1B7E2599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19" y="0"/>
            <a:ext cx="5966559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51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30B6-5631-4AA8-ADF1-F70A1E7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063688"/>
            <a:ext cx="8336975" cy="797070"/>
          </a:xfrm>
        </p:spPr>
        <p:txBody>
          <a:bodyPr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2C70-78CB-4851-A334-C6DD267AA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12" y="1657509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DRAFT MOTION</a:t>
            </a:r>
            <a:r>
              <a:rPr lang="en-US" b="1" dirty="0"/>
              <a:t>: </a:t>
            </a:r>
            <a:r>
              <a:rPr lang="en-US" dirty="0"/>
              <a:t>Approve for Phase II (enrolment and payment) of CampusCE integration to be moved to Production (PRD) during </a:t>
            </a:r>
            <a:r>
              <a:rPr lang="en-US"/>
              <a:t>the DG5B </a:t>
            </a:r>
            <a:r>
              <a:rPr lang="en-US" dirty="0"/>
              <a:t>GoLive weekend 10/22/2021 to 10/25/2021. </a:t>
            </a:r>
          </a:p>
          <a:p>
            <a:pPr marL="0" indent="0">
              <a:buNone/>
            </a:pPr>
            <a:r>
              <a:rPr lang="en-US" dirty="0"/>
              <a:t>Colleges which are live in ctcLink can determine when to begin using this integration, which will be available to use beginning Wednesday 10/27/2021.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F2161-3B9D-41CF-9D76-B06021D6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7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CFB4-A966-430B-A641-16B86283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pages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53B91-76F0-470E-BFDB-BA98B96DF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 Unit Set Up</a:t>
            </a:r>
          </a:p>
          <a:p>
            <a:pPr lvl="1"/>
            <a:r>
              <a:rPr lang="en-US" dirty="0"/>
              <a:t>15 character Admin Unit Code</a:t>
            </a:r>
          </a:p>
          <a:p>
            <a:pPr lvl="1"/>
            <a:r>
              <a:rPr lang="en-US" dirty="0"/>
              <a:t>Description and Short Description – what you see in CampusCE as Description (Short Des)</a:t>
            </a:r>
          </a:p>
          <a:p>
            <a:pPr lvl="1"/>
            <a:r>
              <a:rPr lang="en-US" dirty="0"/>
              <a:t>MANDATORY for classes to move to CampusCE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5EEA-0EA8-4AB7-88FD-04DADB87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3BA01-CDC1-4D3F-B841-BF3D814B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07" y="4536033"/>
            <a:ext cx="6609524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0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smaxwell@sbctc.edu</a:t>
            </a:r>
            <a:endParaRPr lang="en-US" dirty="0"/>
          </a:p>
          <a:p>
            <a:r>
              <a:rPr lang="en-US" dirty="0"/>
              <a:t>CampusCE and ctcLink in </a:t>
            </a:r>
            <a:r>
              <a:rPr lang="en-US" dirty="0">
                <a:hlinkClick r:id="rId3"/>
              </a:rPr>
              <a:t>Reference Center</a:t>
            </a:r>
            <a:endParaRPr lang="en-US" dirty="0"/>
          </a:p>
          <a:p>
            <a:r>
              <a:rPr lang="en-US" dirty="0"/>
              <a:t>CampusCE </a:t>
            </a:r>
            <a:r>
              <a:rPr lang="en-US" dirty="0">
                <a:hlinkClick r:id="rId4"/>
              </a:rPr>
              <a:t>Support</a:t>
            </a:r>
            <a:r>
              <a:rPr lang="en-US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CFB4-A966-430B-A641-16B86283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Phase I pages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53B91-76F0-470E-BFDB-BA98B96DF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r>
              <a:rPr lang="en-US" dirty="0"/>
              <a:t>Subject By Admin Unit Set Up</a:t>
            </a:r>
          </a:p>
          <a:p>
            <a:pPr lvl="1"/>
            <a:r>
              <a:rPr lang="en-US" sz="2800" dirty="0"/>
              <a:t>For each Admin Unit list the subjects which belong</a:t>
            </a:r>
          </a:p>
          <a:p>
            <a:pPr lvl="1"/>
            <a:r>
              <a:rPr lang="en-US" sz="2800" dirty="0"/>
              <a:t>Only one Admin Unit per subject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1518F-E856-431C-B305-3AD8E43E2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49" y="2586446"/>
            <a:ext cx="4672815" cy="326505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5EEA-0EA8-4AB7-88FD-04DADB87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8250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LSHAPE_TB_00000000000000000000000000000000_ElapsedTime" hidden="1">
            <a:extLst>
              <a:ext uri="{FF2B5EF4-FFF2-40B4-BE49-F238E27FC236}">
                <a16:creationId xmlns:a16="http://schemas.microsoft.com/office/drawing/2014/main" id="{3E2775DE-5A9E-483E-A4FE-C1507F398EF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TLSHAPE_T_a028000db8a04b3480a7a91a2fd46321_ShapePercentage" hidden="1">
            <a:extLst>
              <a:ext uri="{FF2B5EF4-FFF2-40B4-BE49-F238E27FC236}">
                <a16:creationId xmlns:a16="http://schemas.microsoft.com/office/drawing/2014/main" id="{ABDBE330-F741-45AD-A2D2-4CB7659D4E9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6987" y="3444005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TLSHAPE_T_f62ec66a3517445890f8b08ec8752d0d_ShapePercentage" hidden="1">
            <a:extLst>
              <a:ext uri="{FF2B5EF4-FFF2-40B4-BE49-F238E27FC236}">
                <a16:creationId xmlns:a16="http://schemas.microsoft.com/office/drawing/2014/main" id="{15736FC2-0BD2-40A5-B429-CCCEBAA8FE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49762" y="38648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OTLSHAPE_T_666c87bada74440091d50eafe010b314_ShapePercentage" hidden="1">
            <a:extLst>
              <a:ext uri="{FF2B5EF4-FFF2-40B4-BE49-F238E27FC236}">
                <a16:creationId xmlns:a16="http://schemas.microsoft.com/office/drawing/2014/main" id="{7864C553-8B38-4A4B-B243-78D0B1C07B2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17851" y="41315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TLSHAPE_T_30c4ecd149944d159d3f4b27d4f673f7_ShapePercentage" hidden="1">
            <a:extLst>
              <a:ext uri="{FF2B5EF4-FFF2-40B4-BE49-F238E27FC236}">
                <a16:creationId xmlns:a16="http://schemas.microsoft.com/office/drawing/2014/main" id="{4CEE437D-9832-43D0-8D92-8C959AC0712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8482" y="43982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OTLSHAPE_T_0537efe7f7874030b3a43cbdf5675118_ShapePercentage" hidden="1">
            <a:extLst>
              <a:ext uri="{FF2B5EF4-FFF2-40B4-BE49-F238E27FC236}">
                <a16:creationId xmlns:a16="http://schemas.microsoft.com/office/drawing/2014/main" id="{5EC704AC-79FE-4E28-97F1-5BC0167580D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38336" y="46649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OTLSHAPE_T_f703691185d44bfdaeb677fc1d593e55_ShapePercentage" hidden="1">
            <a:extLst>
              <a:ext uri="{FF2B5EF4-FFF2-40B4-BE49-F238E27FC236}">
                <a16:creationId xmlns:a16="http://schemas.microsoft.com/office/drawing/2014/main" id="{A5394AF7-096B-4860-9B2F-AA829B95DE0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538336" y="49316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TLSHAPE_T_f3b9dbbfc72641bebb8293254532befc_ShapePercentage" hidden="1">
            <a:extLst>
              <a:ext uri="{FF2B5EF4-FFF2-40B4-BE49-F238E27FC236}">
                <a16:creationId xmlns:a16="http://schemas.microsoft.com/office/drawing/2014/main" id="{3E48BE21-CCBE-4132-B447-F4961BFD63A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538336" y="51983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TLSHAPE_T_5cb5f07234874a44a4a47c72ec9dd44c_ShapePercentage" hidden="1">
            <a:extLst>
              <a:ext uri="{FF2B5EF4-FFF2-40B4-BE49-F238E27FC236}">
                <a16:creationId xmlns:a16="http://schemas.microsoft.com/office/drawing/2014/main" id="{682FB337-1715-4959-B141-2AA3CF4F133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728189" y="54650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OTLSHAPE_T_5247505f9225464ba72d13ddde5d7c4e_ShapePercentage" hidden="1">
            <a:extLst>
              <a:ext uri="{FF2B5EF4-FFF2-40B4-BE49-F238E27FC236}">
                <a16:creationId xmlns:a16="http://schemas.microsoft.com/office/drawing/2014/main" id="{FE86908B-4777-434E-84D8-D5F7954FFC7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728189" y="57317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TLSHAPE_T_aa7c2f865a774465a58f7b50eceae53d_ShapePercentage" hidden="1">
            <a:extLst>
              <a:ext uri="{FF2B5EF4-FFF2-40B4-BE49-F238E27FC236}">
                <a16:creationId xmlns:a16="http://schemas.microsoft.com/office/drawing/2014/main" id="{A76DA96D-F4C3-47C6-9083-637B026ADFC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135016" y="5998483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TLSHAPE_T_a028000db8a04b3480a7a91a2fd46321_Duration" hidden="1">
            <a:extLst>
              <a:ext uri="{FF2B5EF4-FFF2-40B4-BE49-F238E27FC236}">
                <a16:creationId xmlns:a16="http://schemas.microsoft.com/office/drawing/2014/main" id="{4B0FD170-EF63-404A-B438-3FF4A551788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87 days</a:t>
            </a:r>
          </a:p>
        </p:txBody>
      </p:sp>
      <p:sp>
        <p:nvSpPr>
          <p:cNvPr id="22" name="OTLSHAPE_T_a028000db8a04b3480a7a91a2fd46321_TextPercentage" hidden="1">
            <a:extLst>
              <a:ext uri="{FF2B5EF4-FFF2-40B4-BE49-F238E27FC236}">
                <a16:creationId xmlns:a16="http://schemas.microsoft.com/office/drawing/2014/main" id="{90E61DE5-41C3-4E7F-A762-007567568D5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OTLSHAPE_T_a028000db8a04b3480a7a91a2fd46321_StartDate" hidden="1">
            <a:extLst>
              <a:ext uri="{FF2B5EF4-FFF2-40B4-BE49-F238E27FC236}">
                <a16:creationId xmlns:a16="http://schemas.microsoft.com/office/drawing/2014/main" id="{ED09AE64-A927-4B08-9AC0-9E82EEC4881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03516" y="97358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OTLSHAPE_T_a028000db8a04b3480a7a91a2fd46321_EndDate" hidden="1">
            <a:extLst>
              <a:ext uri="{FF2B5EF4-FFF2-40B4-BE49-F238E27FC236}">
                <a16:creationId xmlns:a16="http://schemas.microsoft.com/office/drawing/2014/main" id="{767143AA-4178-4E45-BB14-A66223BAD9D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244355" y="97358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OTLSHAPE_T_f62ec66a3517445890f8b08ec8752d0d_Duration" hidden="1">
            <a:extLst>
              <a:ext uri="{FF2B5EF4-FFF2-40B4-BE49-F238E27FC236}">
                <a16:creationId xmlns:a16="http://schemas.microsoft.com/office/drawing/2014/main" id="{231C849F-F068-4BE1-918D-A33FA40806F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97 days</a:t>
            </a:r>
          </a:p>
        </p:txBody>
      </p:sp>
      <p:sp>
        <p:nvSpPr>
          <p:cNvPr id="30" name="OTLSHAPE_T_f62ec66a3517445890f8b08ec8752d0d_TextPercentage" hidden="1">
            <a:extLst>
              <a:ext uri="{FF2B5EF4-FFF2-40B4-BE49-F238E27FC236}">
                <a16:creationId xmlns:a16="http://schemas.microsoft.com/office/drawing/2014/main" id="{4540C7D0-816E-4D2F-8721-19B2C21C1C1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OTLSHAPE_T_f62ec66a3517445890f8b08ec8752d0d_StartDate" hidden="1">
            <a:extLst>
              <a:ext uri="{FF2B5EF4-FFF2-40B4-BE49-F238E27FC236}">
                <a16:creationId xmlns:a16="http://schemas.microsoft.com/office/drawing/2014/main" id="{B5B5821E-A888-4AF2-8B9C-5630B858438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500688" y="118220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OTLSHAPE_T_f62ec66a3517445890f8b08ec8752d0d_EndDate" hidden="1">
            <a:extLst>
              <a:ext uri="{FF2B5EF4-FFF2-40B4-BE49-F238E27FC236}">
                <a16:creationId xmlns:a16="http://schemas.microsoft.com/office/drawing/2014/main" id="{AB828903-2946-4776-B928-09967685AD9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818520" y="118220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" name="OTLSHAPE_T_666c87bada74440091d50eafe010b314_Duration" hidden="1">
            <a:extLst>
              <a:ext uri="{FF2B5EF4-FFF2-40B4-BE49-F238E27FC236}">
                <a16:creationId xmlns:a16="http://schemas.microsoft.com/office/drawing/2014/main" id="{647C1AE2-3D24-4469-83C9-A2E76FDE7CB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 days</a:t>
            </a:r>
          </a:p>
        </p:txBody>
      </p:sp>
      <p:sp>
        <p:nvSpPr>
          <p:cNvPr id="94" name="OTLSHAPE_T_666c87bada74440091d50eafe010b314_TextPercentage" hidden="1">
            <a:extLst>
              <a:ext uri="{FF2B5EF4-FFF2-40B4-BE49-F238E27FC236}">
                <a16:creationId xmlns:a16="http://schemas.microsoft.com/office/drawing/2014/main" id="{1116FF16-03D2-460E-910B-6F7ECEF5FFC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5" name="OTLSHAPE_T_666c87bada74440091d50eafe010b314_StartDate" hidden="1">
            <a:extLst>
              <a:ext uri="{FF2B5EF4-FFF2-40B4-BE49-F238E27FC236}">
                <a16:creationId xmlns:a16="http://schemas.microsoft.com/office/drawing/2014/main" id="{AA672B80-0874-451D-AB65-935C68FF793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895033" y="408508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8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6" name="OTLSHAPE_T_666c87bada74440091d50eafe010b314_EndDate" hidden="1">
            <a:extLst>
              <a:ext uri="{FF2B5EF4-FFF2-40B4-BE49-F238E27FC236}">
                <a16:creationId xmlns:a16="http://schemas.microsoft.com/office/drawing/2014/main" id="{C61770E8-1CF1-4C68-A5C9-BC0DCF10DC1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358327" y="408508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4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1" name="OTLSHAPE_T_30c4ecd149944d159d3f4b27d4f673f7_Duration" hidden="1">
            <a:extLst>
              <a:ext uri="{FF2B5EF4-FFF2-40B4-BE49-F238E27FC236}">
                <a16:creationId xmlns:a16="http://schemas.microsoft.com/office/drawing/2014/main" id="{1D22EABA-D305-4388-90D6-CE3F62BF3E4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102" name="OTLSHAPE_T_30c4ecd149944d159d3f4b27d4f673f7_TextPercentage" hidden="1">
            <a:extLst>
              <a:ext uri="{FF2B5EF4-FFF2-40B4-BE49-F238E27FC236}">
                <a16:creationId xmlns:a16="http://schemas.microsoft.com/office/drawing/2014/main" id="{328E49E2-D58C-48A7-BFF1-8822C3B7CE0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" name="OTLSHAPE_T_30c4ecd149944d159d3f4b27d4f673f7_StartDate" hidden="1">
            <a:extLst>
              <a:ext uri="{FF2B5EF4-FFF2-40B4-BE49-F238E27FC236}">
                <a16:creationId xmlns:a16="http://schemas.microsoft.com/office/drawing/2014/main" id="{FCBC87EA-558F-48BD-8723-9EFC3C0C3C3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859468" y="444872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4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4" name="OTLSHAPE_T_30c4ecd149944d159d3f4b27d4f673f7_EndDate" hidden="1">
            <a:extLst>
              <a:ext uri="{FF2B5EF4-FFF2-40B4-BE49-F238E27FC236}">
                <a16:creationId xmlns:a16="http://schemas.microsoft.com/office/drawing/2014/main" id="{6E876A36-747D-450D-A276-FFD4042EB0B7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6462721" y="444872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4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9" name="OTLSHAPE_T_0537efe7f7874030b3a43cbdf5675118_Duration" hidden="1">
            <a:extLst>
              <a:ext uri="{FF2B5EF4-FFF2-40B4-BE49-F238E27FC236}">
                <a16:creationId xmlns:a16="http://schemas.microsoft.com/office/drawing/2014/main" id="{0199A5CD-6130-405D-82DB-0549B5962E10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110" name="OTLSHAPE_T_0537efe7f7874030b3a43cbdf5675118_TextPercentage" hidden="1">
            <a:extLst>
              <a:ext uri="{FF2B5EF4-FFF2-40B4-BE49-F238E27FC236}">
                <a16:creationId xmlns:a16="http://schemas.microsoft.com/office/drawing/2014/main" id="{0098F1C3-19C0-46BF-9BE3-F409549107B4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1" name="OTLSHAPE_T_0537efe7f7874030b3a43cbdf5675118_StartDate" hidden="1">
            <a:extLst>
              <a:ext uri="{FF2B5EF4-FFF2-40B4-BE49-F238E27FC236}">
                <a16:creationId xmlns:a16="http://schemas.microsoft.com/office/drawing/2014/main" id="{FC9AAF57-A0E3-4566-83EA-2B5D7BFD40E7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042157" y="481236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4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" name="OTLSHAPE_T_0537efe7f7874030b3a43cbdf5675118_EndDate" hidden="1">
            <a:extLst>
              <a:ext uri="{FF2B5EF4-FFF2-40B4-BE49-F238E27FC236}">
                <a16:creationId xmlns:a16="http://schemas.microsoft.com/office/drawing/2014/main" id="{7F2F0AB1-C629-4DA0-BBF3-6BAA6A376E32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645410" y="481236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7" name="OTLSHAPE_T_f703691185d44bfdaeb677fc1d593e55_Duration" hidden="1">
            <a:extLst>
              <a:ext uri="{FF2B5EF4-FFF2-40B4-BE49-F238E27FC236}">
                <a16:creationId xmlns:a16="http://schemas.microsoft.com/office/drawing/2014/main" id="{D8092C4B-5181-4169-B950-7F08B43F8D3C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days</a:t>
            </a:r>
          </a:p>
        </p:txBody>
      </p:sp>
      <p:sp>
        <p:nvSpPr>
          <p:cNvPr id="118" name="OTLSHAPE_T_f703691185d44bfdaeb677fc1d593e55_TextPercentage" hidden="1">
            <a:extLst>
              <a:ext uri="{FF2B5EF4-FFF2-40B4-BE49-F238E27FC236}">
                <a16:creationId xmlns:a16="http://schemas.microsoft.com/office/drawing/2014/main" id="{9D84A231-44B8-450B-9CD5-E44B88167D4E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9" name="OTLSHAPE_T_f703691185d44bfdaeb677fc1d593e55_StartDate" hidden="1">
            <a:extLst>
              <a:ext uri="{FF2B5EF4-FFF2-40B4-BE49-F238E27FC236}">
                <a16:creationId xmlns:a16="http://schemas.microsoft.com/office/drawing/2014/main" id="{2C4C5B97-AAAB-4593-B5F2-AC875298F10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042157" y="517601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4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0" name="OTLSHAPE_T_f703691185d44bfdaeb677fc1d593e55_EndDate" hidden="1">
            <a:extLst>
              <a:ext uri="{FF2B5EF4-FFF2-40B4-BE49-F238E27FC236}">
                <a16:creationId xmlns:a16="http://schemas.microsoft.com/office/drawing/2014/main" id="{5C61EC53-3D40-4D4A-BE8B-23A7FD7C2D1E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723705" y="517601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5" name="OTLSHAPE_T_f3b9dbbfc72641bebb8293254532befc_Duration" hidden="1">
            <a:extLst>
              <a:ext uri="{FF2B5EF4-FFF2-40B4-BE49-F238E27FC236}">
                <a16:creationId xmlns:a16="http://schemas.microsoft.com/office/drawing/2014/main" id="{D82E1FC7-EE63-4E5E-BA70-1F7CA6ACDE3D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days</a:t>
            </a:r>
          </a:p>
        </p:txBody>
      </p:sp>
      <p:sp>
        <p:nvSpPr>
          <p:cNvPr id="126" name="OTLSHAPE_T_f3b9dbbfc72641bebb8293254532befc_TextPercentage" hidden="1">
            <a:extLst>
              <a:ext uri="{FF2B5EF4-FFF2-40B4-BE49-F238E27FC236}">
                <a16:creationId xmlns:a16="http://schemas.microsoft.com/office/drawing/2014/main" id="{44F07B91-756F-40DE-8693-57DDB7DC4A1B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7" name="OTLSHAPE_T_f3b9dbbfc72641bebb8293254532befc_StartDate" hidden="1">
            <a:extLst>
              <a:ext uri="{FF2B5EF4-FFF2-40B4-BE49-F238E27FC236}">
                <a16:creationId xmlns:a16="http://schemas.microsoft.com/office/drawing/2014/main" id="{FA3135BE-A559-48A5-9D86-13A26CCC4ECF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6042157" y="55396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4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8" name="OTLSHAPE_T_f3b9dbbfc72641bebb8293254532befc_EndDate" hidden="1">
            <a:extLst>
              <a:ext uri="{FF2B5EF4-FFF2-40B4-BE49-F238E27FC236}">
                <a16:creationId xmlns:a16="http://schemas.microsoft.com/office/drawing/2014/main" id="{44731EF3-DF20-4D30-AD9B-D19455F4197D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6723705" y="55396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" name="OTLSHAPE_T_5cb5f07234874a44a4a47c72ec9dd44c_Duration" hidden="1">
            <a:extLst>
              <a:ext uri="{FF2B5EF4-FFF2-40B4-BE49-F238E27FC236}">
                <a16:creationId xmlns:a16="http://schemas.microsoft.com/office/drawing/2014/main" id="{1060A572-DE8C-46C8-ABA5-3A226E96886B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134" name="OTLSHAPE_T_5cb5f07234874a44a4a47c72ec9dd44c_TextPercentage" hidden="1">
            <a:extLst>
              <a:ext uri="{FF2B5EF4-FFF2-40B4-BE49-F238E27FC236}">
                <a16:creationId xmlns:a16="http://schemas.microsoft.com/office/drawing/2014/main" id="{761E11A3-03DB-40EE-B74B-39162AB61DC0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5" name="OTLSHAPE_T_5cb5f07234874a44a4a47c72ec9dd44c_StartDate" hidden="1">
            <a:extLst>
              <a:ext uri="{FF2B5EF4-FFF2-40B4-BE49-F238E27FC236}">
                <a16:creationId xmlns:a16="http://schemas.microsoft.com/office/drawing/2014/main" id="{066DB20B-580C-49F8-80D9-EC6B088DE5ED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6318445" y="590329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6" name="OTLSHAPE_T_5cb5f07234874a44a4a47c72ec9dd44c_EndDate" hidden="1">
            <a:extLst>
              <a:ext uri="{FF2B5EF4-FFF2-40B4-BE49-F238E27FC236}">
                <a16:creationId xmlns:a16="http://schemas.microsoft.com/office/drawing/2014/main" id="{C65AB49A-7E95-451E-A5E5-1FE54EFF4969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7010788" y="590329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1" name="OTLSHAPE_T_5247505f9225464ba72d13ddde5d7c4e_Duration" hidden="1">
            <a:extLst>
              <a:ext uri="{FF2B5EF4-FFF2-40B4-BE49-F238E27FC236}">
                <a16:creationId xmlns:a16="http://schemas.microsoft.com/office/drawing/2014/main" id="{D64BC49C-C1AB-4ABB-AE93-241C94EE89E9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days</a:t>
            </a:r>
          </a:p>
        </p:txBody>
      </p:sp>
      <p:sp>
        <p:nvSpPr>
          <p:cNvPr id="142" name="OTLSHAPE_T_5247505f9225464ba72d13ddde5d7c4e_TextPercentage" hidden="1">
            <a:extLst>
              <a:ext uri="{FF2B5EF4-FFF2-40B4-BE49-F238E27FC236}">
                <a16:creationId xmlns:a16="http://schemas.microsoft.com/office/drawing/2014/main" id="{22959F8F-65BF-4E5D-A16E-B83BC01847CE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3" name="OTLSHAPE_T_5247505f9225464ba72d13ddde5d7c4e_StartDate" hidden="1">
            <a:extLst>
              <a:ext uri="{FF2B5EF4-FFF2-40B4-BE49-F238E27FC236}">
                <a16:creationId xmlns:a16="http://schemas.microsoft.com/office/drawing/2014/main" id="{C19D4736-8DCC-4B6C-9D06-56227C88E725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318445" y="626694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4" name="OTLSHAPE_T_5247505f9225464ba72d13ddde5d7c4e_EndDate" hidden="1">
            <a:extLst>
              <a:ext uri="{FF2B5EF4-FFF2-40B4-BE49-F238E27FC236}">
                <a16:creationId xmlns:a16="http://schemas.microsoft.com/office/drawing/2014/main" id="{AC618D28-1999-4213-880E-9E4047B894B8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7115181" y="626694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9" name="OTLSHAPE_T_aa7c2f865a774465a58f7b50eceae53d_Duration" hidden="1">
            <a:extLst>
              <a:ext uri="{FF2B5EF4-FFF2-40B4-BE49-F238E27FC236}">
                <a16:creationId xmlns:a16="http://schemas.microsoft.com/office/drawing/2014/main" id="{0A7F7C7E-3083-4E20-B8A1-F6B39F582292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2700" y="-156577"/>
            <a:ext cx="279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day</a:t>
            </a:r>
          </a:p>
        </p:txBody>
      </p:sp>
      <p:sp>
        <p:nvSpPr>
          <p:cNvPr id="150" name="OTLSHAPE_T_aa7c2f865a774465a58f7b50eceae53d_TextPercentage" hidden="1">
            <a:extLst>
              <a:ext uri="{FF2B5EF4-FFF2-40B4-BE49-F238E27FC236}">
                <a16:creationId xmlns:a16="http://schemas.microsoft.com/office/drawing/2014/main" id="{F5BD4CA5-B7BC-4288-A333-5DC747EF1179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1" name="OTLSHAPE_T_aa7c2f865a774465a58f7b50eceae53d_StartDate" hidden="1">
            <a:extLst>
              <a:ext uri="{FF2B5EF4-FFF2-40B4-BE49-F238E27FC236}">
                <a16:creationId xmlns:a16="http://schemas.microsoft.com/office/drawing/2014/main" id="{13D70039-7741-480A-8B8A-968D7E103EEF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6645532" y="661657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2" name="OTLSHAPE_T_aa7c2f865a774465a58f7b50eceae53d_EndDate" hidden="1">
            <a:extLst>
              <a:ext uri="{FF2B5EF4-FFF2-40B4-BE49-F238E27FC236}">
                <a16:creationId xmlns:a16="http://schemas.microsoft.com/office/drawing/2014/main" id="{EB770925-35E6-472E-9EE7-4DF80D69B74D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7139901" y="669408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84C5A95-23DF-4B01-BA77-75C62B9DC484}"/>
              </a:ext>
            </a:extLst>
          </p:cNvPr>
          <p:cNvSpPr/>
          <p:nvPr/>
        </p:nvSpPr>
        <p:spPr>
          <a:xfrm>
            <a:off x="665513" y="302838"/>
            <a:ext cx="7663540" cy="436058"/>
          </a:xfrm>
          <a:prstGeom prst="rect">
            <a:avLst/>
          </a:prstGeom>
          <a:solidFill>
            <a:srgbClr val="0071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CampusCE Phase I Integration Milestones – as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October 8, 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58D9F9C-E6A7-4CD8-AD32-C97FD8D81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39658"/>
              </p:ext>
            </p:extLst>
          </p:nvPr>
        </p:nvGraphicFramePr>
        <p:xfrm>
          <a:off x="665513" y="803466"/>
          <a:ext cx="7696197" cy="5446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205">
                  <a:extLst>
                    <a:ext uri="{9D8B030D-6E8A-4147-A177-3AD203B41FA5}">
                      <a16:colId xmlns:a16="http://schemas.microsoft.com/office/drawing/2014/main" val="2910951646"/>
                    </a:ext>
                  </a:extLst>
                </a:gridCol>
                <a:gridCol w="2335163">
                  <a:extLst>
                    <a:ext uri="{9D8B030D-6E8A-4147-A177-3AD203B41FA5}">
                      <a16:colId xmlns:a16="http://schemas.microsoft.com/office/drawing/2014/main" val="3085733020"/>
                    </a:ext>
                  </a:extLst>
                </a:gridCol>
                <a:gridCol w="2628829">
                  <a:extLst>
                    <a:ext uri="{9D8B030D-6E8A-4147-A177-3AD203B41FA5}">
                      <a16:colId xmlns:a16="http://schemas.microsoft.com/office/drawing/2014/main" val="2047870904"/>
                    </a:ext>
                  </a:extLst>
                </a:gridCol>
              </a:tblGrid>
              <a:tr h="522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Book" panose="020B0503020102020204" pitchFamily="34" charset="0"/>
                        </a:rPr>
                        <a:t>College / DG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Book" panose="020B0503020102020204" pitchFamily="34" charset="0"/>
                        </a:rPr>
                        <a:t>Phase I Integration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Integration Set-up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6589559"/>
                  </a:ext>
                </a:extLst>
              </a:tr>
              <a:tr h="417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Centralia DG4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0302546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Clark DG2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0366292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Edmonds DG4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0099919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Highline DG4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1946834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Lower Columbia DG3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8551632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Olympic DG3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Waiting for Phase II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572891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Peninsula DG3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9058913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North Seattle DG4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781871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South Seattle DG4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Working with CampusCE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563967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Seattle Central DG4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415451"/>
                  </a:ext>
                </a:extLst>
              </a:tr>
              <a:tr h="325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Spokane DG2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832954"/>
                  </a:ext>
                </a:extLst>
              </a:tr>
              <a:tr h="417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Wenatchee Valley DG4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6487129"/>
                  </a:ext>
                </a:extLst>
              </a:tr>
              <a:tr h="417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Green River DG5A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Complete*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6792309"/>
                  </a:ext>
                </a:extLst>
              </a:tr>
              <a:tr h="417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Skagit Valley DG5A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Course clean up*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70759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255A2E1-1374-4342-941D-58486AABD328}"/>
              </a:ext>
            </a:extLst>
          </p:cNvPr>
          <p:cNvSpPr txBox="1"/>
          <p:nvPr/>
        </p:nvSpPr>
        <p:spPr>
          <a:xfrm>
            <a:off x="632855" y="6290689"/>
            <a:ext cx="769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DG5 and DG6 colleges to integrate at Go-Live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*New since last status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51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8A3E-6279-4E51-9234-530A8E7F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Phase II Pages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C05A4-3DC5-4F88-B1FF-EA3877F8E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r>
              <a:rPr lang="en-US" dirty="0"/>
              <a:t>CampusCE Transaction Mgmt</a:t>
            </a:r>
          </a:p>
          <a:p>
            <a:pPr lvl="1"/>
            <a:r>
              <a:rPr lang="en-US" sz="2800" dirty="0"/>
              <a:t>Search for a transaction or view a list</a:t>
            </a:r>
          </a:p>
          <a:p>
            <a:pPr lvl="1"/>
            <a:r>
              <a:rPr lang="en-US" sz="2800" dirty="0"/>
              <a:t>Completed (COM) or Error (ERR)</a:t>
            </a:r>
          </a:p>
          <a:p>
            <a:pPr lvl="1"/>
            <a:r>
              <a:rPr lang="en-US" sz="2800" dirty="0"/>
              <a:t>Search Results are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56C62-9D7D-4A97-8F51-217EE6E5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43455-CE5B-41AE-95F8-B3D207878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20"/>
          <a:stretch/>
        </p:blipFill>
        <p:spPr>
          <a:xfrm>
            <a:off x="4500226" y="2182091"/>
            <a:ext cx="4456738" cy="41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0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8A3E-6279-4E51-9234-530A8E7F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Phase II Pages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C05A4-3DC5-4F88-B1FF-EA3877F8E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8357455" cy="1133013"/>
          </a:xfrm>
        </p:spPr>
        <p:txBody>
          <a:bodyPr>
            <a:normAutofit/>
          </a:bodyPr>
          <a:lstStyle/>
          <a:p>
            <a:r>
              <a:rPr lang="en-US" dirty="0"/>
              <a:t>CampusCE Transaction Mgmt</a:t>
            </a:r>
          </a:p>
          <a:p>
            <a:pPr lvl="1"/>
            <a:r>
              <a:rPr lang="en-US" sz="2800" dirty="0"/>
              <a:t>Search Results are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56C62-9D7D-4A97-8F51-217EE6E5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469CB-219A-4550-8E58-30A7C4EF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3" y="3615218"/>
            <a:ext cx="8534403" cy="17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5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0020-7954-4980-BEFF-A68D033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2" y="264062"/>
            <a:ext cx="8534403" cy="534724"/>
          </a:xfrm>
        </p:spPr>
        <p:txBody>
          <a:bodyPr/>
          <a:lstStyle/>
          <a:p>
            <a:r>
              <a:rPr lang="en-US" dirty="0"/>
              <a:t>Campusce request tab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DAE8D-65A3-45A3-86E2-D8AB327B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28B49-0E40-42B0-95E0-C31BF3815CB1}"/>
              </a:ext>
            </a:extLst>
          </p:cNvPr>
          <p:cNvSpPr txBox="1"/>
          <p:nvPr/>
        </p:nvSpPr>
        <p:spPr>
          <a:xfrm>
            <a:off x="339432" y="893379"/>
            <a:ext cx="853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Data Received from CampusCE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260E9-B573-4FE9-8D23-5633681C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67" y="1350924"/>
            <a:ext cx="8458933" cy="52430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59CCC8-D7EB-44E8-9F06-BE9AAAF3B9BB}"/>
              </a:ext>
            </a:extLst>
          </p:cNvPr>
          <p:cNvSpPr/>
          <p:nvPr/>
        </p:nvSpPr>
        <p:spPr>
          <a:xfrm>
            <a:off x="1074198" y="6057531"/>
            <a:ext cx="1686757" cy="3462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397B1-3B43-4672-983B-0A5AB70964FC}"/>
              </a:ext>
            </a:extLst>
          </p:cNvPr>
          <p:cNvSpPr/>
          <p:nvPr/>
        </p:nvSpPr>
        <p:spPr>
          <a:xfrm>
            <a:off x="5132773" y="3928041"/>
            <a:ext cx="1686757" cy="3462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CEF022-4252-4715-AC2C-5B6E5510457E}"/>
              </a:ext>
            </a:extLst>
          </p:cNvPr>
          <p:cNvSpPr/>
          <p:nvPr/>
        </p:nvSpPr>
        <p:spPr>
          <a:xfrm>
            <a:off x="5017731" y="6057531"/>
            <a:ext cx="1686757" cy="3462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8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0020-7954-4980-BEFF-A68D033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2" y="264062"/>
            <a:ext cx="8534403" cy="534724"/>
          </a:xfrm>
        </p:spPr>
        <p:txBody>
          <a:bodyPr/>
          <a:lstStyle/>
          <a:p>
            <a:r>
              <a:rPr lang="en-US" dirty="0"/>
              <a:t>Campusce request tab highlights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DAE8D-65A3-45A3-86E2-D8AB327B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28B49-0E40-42B0-95E0-C31BF3815CB1}"/>
              </a:ext>
            </a:extLst>
          </p:cNvPr>
          <p:cNvSpPr txBox="1"/>
          <p:nvPr/>
        </p:nvSpPr>
        <p:spPr>
          <a:xfrm>
            <a:off x="339433" y="893379"/>
            <a:ext cx="6113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Links to Maintain Schedule of Classes so you can see the class information.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Takes you directly to the specific class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Provides the CampusCE Order ID for looking back in CampusCE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11D9A-AD7A-4AEC-9B38-32E8235A2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341" y="1022647"/>
            <a:ext cx="3192925" cy="1510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92BC8-676B-4F59-8A95-77F506A18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92" y="4654113"/>
            <a:ext cx="7552381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14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MuMSIsIk9yaWdpbmFsQXNzZW1ibHlWZXJzaW9uIjpudWxsLCJFZGl0aW9uIjoiUGx1cyIsIklzUGx1c0VkaXRpb24iOnRydWUsIklzUHJvRWRpdGlvbiI6ZmFsc2V9LCJFZmZlY3QiOjEsIlN0eWxlIjp7IiRpZCI6IjMiLCJUaW1lYmFuZFN0eWxlIjp7IiRpZCI6IjQiLCJTY2FsZU1hcmtpbmciOjAsIlNoYXBlIjowLCJTaGFwZVN0eWxlIjp7IiRpZCI6IjUiLCJNYXJnaW4iOnsiJGlkIjoiNiIsIlRvcCI6MCwiTGVmdCI6MTIsIlJpZ2h0IjoxMiwiQm90dG9tIjowfSwiUGFkZGluZyI6eyIkaWQiOiI3IiwiVG9wIjo3LCJMZWZ0IjowLCJSaWdodCI6MCwiQm90dG9tIjo3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0cnV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wLCJUb2RheU1hcmtlclBvc2l0aW9uIjoyLCJRdWlja1Bvc2l0aW9uIjozLCJBYnNvbHV0ZVBvc2l0aW9uIjoxODguMzkxNS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C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lBvc2l0aW9uT25UYXNrIjow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yIiwiRm9ybWF0IjowLCJJc1Zpc2libGUiOmZhbHNlLCJMYXN0S25vd25WaXNpYmlsaXR5U3RhdGUiOmZhbHNlfSwiSXNWaXNpYmxlIjp0cnVlLCJQYXJlbnRTdHlsZSI6bnVsbH0sIkRlZmF1bHRUYXNrU3R5bGUiOnsiJGlkIjoiODMiLCJTaGFwZSI6MCwiU2hhcGVUaGlja25lc3MiOjE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Ni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NzI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3IiwiRm9ybWF0IjowLCJJc1Zpc2libGUiOmZhbHNlLCJMYXN0S25vd25WaXNpYmlsaXR5U3RhdGUiOmZhbHNlfSwiSXNWaXNpYmxlIjp0cnVlLCJQYXJlbnRTdHlsZSI6bnVsbCwiX2V4cGxpY2l0bHlTZXQiOnsiJGlkIjoiMTI4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dyaWRsaW5lUGFuZWxTdHlsZSI6eyIkaWQiOiIxMjkiLCJHcmlkbGluZVN0eWxlIjp7IiRpZCI6IjEzMCIsIkxpbmVDb2xvciI6eyIkaWQiOiIxMzEiLCIkdHlwZSI6Ik5MUkUuQ29tbW9uLkRvbS5Tb2xpZENvbG9yQnJ1c2gsIE5MUkUuQ29tbW9uIiwiQ29sb3IiOnsiJGlkIjoiMTMyIiwiQSI6MzgsIlIiOjkxLCJHIjoxNTUsIkIiOjIxM319LCJMaW5lV2VpZ2h0IjoxLjAsIkxpbmVUeXBlIjowLCJQYXJlbnRTdHlsZSI6bnVsbH0sIk1hcmdpbiI6eyIkaWQiOiIxMzMiLCJUb3AiOjAsIkxlZnQiOjAsIlJpZ2h0IjowLCJCb3R0b20iOjB9LCJQYWRkaW5nIjp7IiRpZCI6IjEzNCIsIlRvcCI6MCwiTGVmdCI6MCwiUmlnaHQiOjAsIkJvdHRvbSI6MH0sIkJhY2tncm91bmQiOm51bGwsIklzVmlzaWJsZSI6dHJ1ZSwiV2lkdGgiOjAuMCwiSGVpZ2h0IjowLjAsIkJvcmRlclN0eWxlIjp7IiRpZCI6IjEzNSIsIkxpbmVDb2xvciI6bnVsbCwiTGluZVdlaWdodCI6MC4wLCJMaW5lVHlwZSI6MCwiUGFyZW50U3R5bGUiOm51bGx9LCJQYXJlbnRTdHlsZSI6bnVsbH0sIlNob3dFbGFwc2VkVGltZUdyYWRpZW50U3R5bGUiOmZhbHNlLCJEZWZhdWx0U3dpbWxhbmVTdHlsZSI6eyIkaWQiOiIxMzYiLCJIZWFkZXJTdHlsZSI6eyIkaWQiOiIxMzciLCJUZXh0U3R5bGUiOnsiJGlkIjoiMTM4IiwiRm9udFNldHRpbmdzIjp7IiRpZCI6IjEzOSIsIkZvbnRTaXplIjoxMiwiRm9udE5hbWUiOiJDYWxpYnJpIiwiSXNCb2xkIjpmYWxzZSwiSXNJdGFsaWMiOmZhbHNlLCJJc1VuZGVybGluZWQiOmZhbHNlLCJQYXJlbnRTdHlsZSI6bnVsbH0sIkF1dG9TaXplIjowLCJGb3JlZ3JvdW5kIjp7IiRpZCI6IjE0MCIsIkNvbG9yIjp7IiRpZCI6IjE0MSIsIkEiOjI1NSwiUiI6MzIsIkciOjU2LCJCIjoxMDB9fSwiTWF4V2lkdGgiOjAuMCwiTWF4SGVpZ2h0IjowLjAsIlNtYXJ0Rm9yZWdyb3VuZElzQWN0aXZlIjpmYWxzZSwiSG9yaXpvbnRhbEFsaWdubWVudCI6MCwiVmVydGljYWxBbGlnbm1lbnQiOjAsIlNtYXJ0Rm9yZWdyb3VuZCI6bnVsbCwiQmFja2dyb3VuZEZpbGxUeXBlIjowLCJNYXJnaW4iOnsiJGlkIjoiMTQyIiwiVG9wIjowLCJMZWZ0IjowLCJSaWdodCI6MCwiQm90dG9tIjowfSwiUGFkZGluZyI6eyIkaWQiOiIxNDMiLCJUb3AiOjAsIkxlZnQiOjAsIlJpZ2h0IjowLCJCb3R0b20iOjB9LCJCYWNrZ3JvdW5kIjpudWxsLCJJc1Zpc2libGUiOmZhbHNlLCJXaWR0aCI6MC4wLCJIZWlnaHQiOjAuMCwiQm9yZGVyU3R5bGUiOm51bGwsIlBhcmVudFN0eWxlIjpudWxsfSwiUmVjdGFuZ2xlU3R5bGUiOnsiJGlkIjoiMTQ0IiwiTWFyZ2luIjp7IiRpZCI6IjE0NSIsIlRvcCI6MCwiTGVmdCI6MCwiUmlnaHQiOjAsIkJvdHRvbSI6MH0sIlBhZGRpbmciOnsiJGlkIjoiMTQ2IiwiVG9wIjowLCJMZWZ0IjowLCJSaWdodCI6MCwiQm90dG9tIjowfSwiQmFja2dyb3VuZCI6eyIkaWQiOiIxNDciLCJDb2xvciI6eyIkaWQiOiIxNDgiLCJBIjoxMjcsIlIiOjkxLCJHIjoxNTUsIkIiOjIxM319LCJJc1Zpc2libGUiOmZhbHNlLCJXaWR0aCI6MC4wLCJIZWlnaHQiOjAuMCwiQm9yZGVyU3R5bGUiOnsiJGlkIjoiMTQ5IiwiTGluZUNvbG9yIjp7IiRpZCI6IjE1MCIsIiR0eXBlIjoiTkxSRS5Db21tb24uRG9tLlNvbGlkQ29sb3JCcnVzaCwgTkxSRS5Db21tb24iLCJDb2xvciI6eyIkaWQiOiIxNTEiLCJBIjoyNTUsIlIiOjI1NSwiRyI6MCwiQiI6MH19LCJMaW5lV2VpZ2h0IjowLjAsIkxpbmVUeXBlIjowLCJQYXJlbnRTdHlsZSI6bnVsbH0sIlBhcmVudFN0eWxlIjpudWxsfSwiTWFyZ2luIjp7IiRpZCI6IjE1MiIsIlRvcCI6MCwiTGVmdCI6MCwiUmlnaHQiOjAsIkJvdHRvbSI6MH0sIlBhZGRpbmciOnsiJGlkIjoiMTUzIiwiVG9wIjowLCJMZWZ0IjowLCJSaWdodCI6MCwiQm90dG9tIjowfSwiQmFja2dyb3VuZCI6bnVsbCwiSXNWaXNpYmxlIjp0cnVlLCJXaWR0aCI6MC4wLCJIZWlnaHQiOjAuMCwiQm9yZGVyU3R5bGUiOm51bGwsIlBhcmVudFN0eWxlIjpudWxsfSwiQmFja2dyb3VuZFN0eWxlIjp7IiRpZCI6IjE1NCIsIk1hcmdpbiI6eyIkaWQiOiIxNTUiLCJUb3AiOjAsIkxlZnQiOjAsIlJpZ2h0IjowLCJCb3R0b20iOjB9LCJQYWRkaW5nIjp7IiRpZCI6IjE1NiIsIlRvcCI6MCwiTGVmdCI6MCwiUmlnaHQiOjAsIkJvdHRvbSI6MH0sIkJhY2tncm91bmQiOnsiJGlkIjoiMTU3IiwiQ29sb3IiOnsiJGlkIjoiMTU4IiwiQSI6MzgsIlIiOjkxLCJHIjoxNTUsIkIiOjIxM319LCJJc1Zpc2libGUiOnRydWUsIldpZHRoIjowLjAsIkhlaWdodCI6MC4wLCJCb3JkZXJTdHlsZSI6eyIkaWQiOiIxNTkiLCJMaW5lQ29sb3IiOnsiJGlkIjoiMTYwIiwiJHR5cGUiOiJOTFJFLkNvbW1vbi5Eb20uU29saWRDb2xvckJydXNoLCBOTFJFLkNvbW1vbiIsIkNvbG9yIjp7IiRpZCI6IjE2MSIsIkEiOjI1NSwiUiI6MjU1LCJHIjowLCJCIjowfX0sIkxpbmVXZWlnaHQiOjAuMCwiTGluZVR5cGUiOjAsIlBhcmVudFN0eWxlIjpudWxsfSwiUGFyZW50U3R5bGUiOm51bGx9LCJJc0Fib3ZlVGltZWJhbmQiOmZhbHNlLCJNYXJnaW4iOnsiJGlkIjoiMTYyIiwiVG9wIjowLCJMZWZ0IjowLCJSaWdodCI6MCwiQm90dG9tIjowfSwiUGFkZGluZyI6eyIkaWQiOiIxNjMiLCJUb3AiOjAsIkxlZnQiOjAsIlJpZ2h0IjowLCJCb3R0b20iOjB9LCJJc1Zpc2libGUiOnRydWUsIldpZHRoIjowLjAsIkhlaWdodCI6MC4wLCJCb3JkZXJTdHlsZSI6bnVsbCwiUGFyZW50U3R5bGUiOm51bGx9fSwiU2NhbGUiOnsiJGlkIjoiMTY0IiwiU3RhcnREYXRlIjoiMDAwMS0wMS0wMVQwMDowMDowMCIsIkVuZERhdGUiOiIyMDIxLTA1LTA0VDIzOjU5OjAwIiwiRm9ybWF0IjoiTU1NIiwiVHlwZSI6MiwiQXV0b0RhdGVSYW5nZSI6dHJ1ZSwiV29ya2luZ0RheXMiOjMxLCJGaXNjYWxZZWFyIjp7IiRpZCI6IjE2NSIsIlN0YXJ0TW9udGgiOjEsIlVzZVN0YXJ0aW5nWWVhckZvck51bWJlcmluZyI6dHJ1ZSwiU2hvd0Zpc2NhbFllYXJMYWJlbCI6dHJ1ZX0sIlRvZGF5TWFya2VyVGV4dCI6IlRvZGF5IiwiQXV0b1NjYWxlVHlwZSI6dHJ1ZX0sIk1pbGVzdG9uZXMiOlt7IiRpZCI6IjE2NiIsIkRhdGUiOiIyMDIxLTAzLTI5VDIzOjU5OjAwIiwiU3R5bGUiOnsiJGlkIjoiMTY3IiwiU2hhcGUiOjIsIkNvbm5lY3Rvck1hcmdpbiI6eyIkcmVmIjoiNTQifSwiQ29ubmVjdG9yU3R5bGUiOnsiJGlkIjoiMTY4IiwiTGluZUNvbG9yIjp7IiRyZWYiOiI1NiJ9LCJMaW5lV2VpZ2h0IjoxLjAsIkxpbmVUeXBlIjowLCJQYXJlbnRTdHlsZSI6bnVsbH0sIklzQmVsb3dUaW1lYmFuZCI6ZmFsc2UsIlBvc2l0aW9uT25UYXNrIjowLCJIaWRlRGF0ZSI6ZmFsc2UsIlNoYXBlU2l6ZSI6MSwiU3BhY2luZyI6MS4wLCJQYWRkaW5nIjp7IiRyZWYiOiI1OCJ9LCJTaGFwZVN0eWxlIjp7IiRpZCI6IjE2OSIsIk1hcmdpbiI6eyIkcmVmIjoiNjAifSwiUGFkZGluZyI6eyIkcmVmIjoiNjEifSwiQmFja2dyb3VuZCI6eyIkaWQiOiIxNzAiLCJDb2xvciI6eyIkaWQiOiIxNzEiLCJBIjoyNTUsIlIiOjExMiwiRyI6MTczLCJCIjo3MX19LCJJc1Zpc2libGUiOnRydWUsIldpZHRoIjoxOC4wLCJIZWlnaHQiOjIwLjAsIkJvcmRlclN0eWxlIjp7IiRpZCI6IjE3MiIsIkxpbmVDb2xvciI6eyIkcmVmIjoiNjUifSwiTGluZVdlaWdodCI6MC4wLCJMaW5lVHlwZSI6MCwiUGFyZW50U3R5bGUiOm51bGx9LCJQYXJlbnRTdHlsZSI6bnVsbH0sIlRpdGxlU3R5bGUiOnsiJGlkIjoiMTczIiwiRm9udFNldHRpbmdzIjp7IiRpZCI6IjE3N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UiLCJMaW5lQ29sb3IiOm51bGwsIkxpbmVXZWlnaHQiOjAuMCwiTGluZVR5cGUiOjAsIlBhcmVudFN0eWxlIjpudWxsfSwiUGFyZW50U3R5bGUiOm51bGx9LCJEYXRlU3R5bGUiOnsiJGlkIjoiMTc2IiwiRm9udFNldHRpbmdzIjp7IiRpZCI6IjE3N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c4IiwiTGluZUNvbG9yIjpudWxsLCJMaW5lV2VpZ2h0IjowLjAsIkxpbmVUeXBlIjowLCJQYXJlbnRTdHlsZSI6bnVsbH0sIlBhcmVudFN0eWxlIjpudWxsfSwiRGF0ZUZvcm1hdCI6eyIkcmVmIjoiODEifSwiV2Vla051bWJlcmluZyI6eyIkaWQiOiIxNzkiLCJGb3JtYXQiOjAsIklzVmlzaWJsZSI6ZmFsc2UsIkxhc3RLbm93blZpc2liaWxpdHlTdGF0ZSI6ZmFsc2V9LCJJc1Zpc2libGUiOnRydWUsIlBhcmVudFN0eWxlIjpudWxsfSwiSW5kZXgiOjIsIlBlcmNlbnRhZ2VDb21wbGV0ZSI6bnVsbCwiUG9zaXRpb24iOnsiUmF0aW8iOjAuMjA0NzY3MTI4MjczMjkyODMsIklzQ3VzdG9tIjp0cnVlfSwiRGF0ZUZvcm1hdCI6eyIkcmVmIjoiODEifSwiV2Vla051bWJlcmluZyI6eyIkaWQiOiIxODAiLCJGb3JtYXQiOjAsIklzVmlzaWJsZSI6ZmFsc2UsIkxhc3RLbm93blZpc2liaWxpdHlTdGF0ZSI6ZmFsc2V9LCJSZWxhdGVkVGFza0lkIjoiMDAwMDAwMDAtMDAwMC0wMDAwLTAwMDAtMDAwMDAwMDAwMDAwIiwiSWQiOiI2NjI4Y2MzNy1hZjAwLTQ2NDMtOWNlMy0yM2IzN2I2NmMyMWIiLCJJbXBvcnRJZCI6bnVsbCwiVGl0bGUiOiJERzIsIERHMywgREc0IGludGVncmF0aW9uIFBoYXNlIEkgR28tTGl2ZSIsIk5vdGUiOm51bGwsIkh5cGVybGluayI6eyIkaWQiOiIxODEiLCJBZGRyZXNzIjpudWxsLCJTdWJBZGRyZXNzIjpudWxsfSwiSXNDaGFuZ2VkIjpmYWxzZSwiSXNOZXciOmZhbHNlfSx7IiRpZCI6IjE4MiIsIkRhdGUiOiIyMDIxLTA1LTA0VDIzOjU5OjAwIiwiU3R5bGUiOnsiJGlkIjoiMTgzIiwiU2hhcGUiOjIsIkNvbm5lY3Rvck1hcmdpbiI6eyIkcmVmIjoiNTQifSwiQ29ubmVjdG9yU3R5bGUiOnsiJGlkIjoiMTg0IiwiTGluZUNvbG9yIjp7IiRyZWYiOiI1NiJ9LCJMaW5lV2VpZ2h0IjoxLjAsIkxpbmVUeXBlIjowLCJQYXJlbnRTdHlsZSI6bnVsbH0sIklzQmVsb3dUaW1lYmFuZCI6ZmFsc2UsIlBvc2l0aW9uT25UYXNrIjowLCJIaWRlRGF0ZSI6ZmFsc2UsIlNoYXBlU2l6ZSI6MSwiU3BhY2luZyI6MS4wLCJQYWRkaW5nIjp7IiRyZWYiOiI1OCJ9LCJTaGFwZVN0eWxlIjp7IiRpZCI6IjE4NSIsIk1hcmdpbiI6eyIkcmVmIjoiNjAifSwiUGFkZGluZyI6eyIkcmVmIjoiNjEifSwiQmFja2dyb3VuZCI6eyIkaWQiOiIxODYiLCJDb2xvciI6eyIkaWQiOiIxODciLCJBIjoyNTUsIlIiOjExMiwiRyI6MTczLCJCIjo3MX19LCJJc1Zpc2libGUiOnRydWUsIldpZHRoIjoxOC4wLCJIZWlnaHQiOjIwLjAsIkJvcmRlclN0eWxlIjp7IiRpZCI6IjE4OCIsIkxpbmVDb2xvciI6eyIkcmVmIjoiNjUifSwiTGluZVdlaWdodCI6MC4wLCJMaW5lVHlwZSI6MCwiUGFyZW50U3R5bGUiOm51bGx9LCJQYXJlbnRTdHlsZSI6bnVsbH0sIlRpdGxlU3R5bGUiOnsiJGlkIjoiMTg5IiwiRm9udFNldHRpbmdzIjp7IiRpZCI6IjE5M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TEiLCJMaW5lQ29sb3IiOm51bGwsIkxpbmVXZWlnaHQiOjAuMCwiTGluZVR5cGUiOjAsIlBhcmVudFN0eWxlIjpudWxsfSwiUGFyZW50U3R5bGUiOm51bGx9LCJEYXRlU3R5bGUiOnsiJGlkIjoiMTkyIiwiRm9udFNldHRpbmdzIjp7IiRpZCI6IjE5M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0IiwiTGluZUNvbG9yIjpudWxsLCJMaW5lV2VpZ2h0IjowLjAsIkxpbmVUeXBlIjowLCJQYXJlbnRTdHlsZSI6bnVsbH0sIlBhcmVudFN0eWxlIjpudWxsfSwiRGF0ZUZvcm1hdCI6eyIkcmVmIjoiODEifSwiV2Vla051bWJlcmluZyI6eyIkaWQiOiIxOTUiLCJGb3JtYXQiOjAsIklzVmlzaWJsZSI6ZmFsc2UsIkxhc3RLbm93blZpc2liaWxpdHlTdGF0ZSI6ZmFsc2V9LCJJc1Zpc2libGUiOnRydWUsIlBhcmVudFN0eWxlIjpudWxsfSwiSW5kZXgiOjExLCJQZXJjZW50YWdlQ29tcGxldGUiOm51bGwsIlBvc2l0aW9uIjp7IlJhdGlvIjowLjEzOTc5MDE3NDY5NjE4MDU1LCJJc0N1c3RvbSI6ZmFsc2V9LCJEYXRlRm9ybWF0Ijp7IiRyZWYiOiI4MSJ9LCJXZWVrTnVtYmVyaW5nIjp7IiRpZCI6IjE5NiIsIkZvcm1hdCI6MCwiSXNWaXNpYmxlIjpmYWxzZSwiTGFzdEtub3duVmlzaWJpbGl0eVN0YXRlIjpmYWxzZX0sIlJlbGF0ZWRUYXNrSWQiOiIwMDAwMDAwMC0wMDAwLTAwMDAtMDAwMC0wMDAwMDAwMDAwMDAiLCJJZCI6IjFhNTAxZDkwLTQzOTAtNDVhYS1iYzZlLWNlMjUwMGRmMjYzNyIsIkltcG9ydElkIjpudWxsLCJUaXRsZSI6IkRHMiwgREczLCBERzQgaW50ZWdyYXRpb24gUGhhc2UgSUkgR28tTGl2ZSIsIk5vdGUiOm51bGwsIkh5cGVybGluayI6eyIkaWQiOiIxOTciLCJBZGRyZXNzIjpudWxsLCJTdWJBZGRyZXNzIjpudWxsfSwiSXNDaGFuZ2VkIjpmYWxzZSwiSXNOZXciOmZhbHNlfV0sIlRhc2tzIjpbeyIkaWQiOiIxOTgiLCJHcm91cE5hbWUiOm51bGwsIlN0YXJ0RGF0ZSI6IjIwMjAtMDktMDJUMDA6MDA6MDAiLCJFbmREYXRlIjoiMjAyMC0xMi0zMVQyMzo1OTowMCIsIlBlcmNlbnRhZ2VDb21wbGV0ZSI6bnVsbCwiU3R5bGUiOnsiJGlkIjoiMTk5IiwiU2hhcGUiOjAsIlNoYXBlVGhpY2tuZXNzIjozLCJEdXJhdGlvbkZvcm1hdCI6MCwiSW5jbHVkZU5vbldvcmtpbmdEYXlzSW5EdXJhdGlvbiI6ZmFsc2UsIlBlcmNlbnRhZ2VDb21wbGV0ZVN0eWxlIjp7IiRpZCI6IjIwMCIsIkZvbnRTZXR0aW5ncyI6eyIkaWQiOiIyMDEiLCJGb250U2l6ZSI6MTAsIkZvbnROYW1lIjoiQ2FsaWJyaSIsIklzQm9sZCI6ZmFsc2UsIklzSXRhbGljIjpmYWxzZSwiSXNVbmRlcmxpbmVkIjpmYWxzZSwiUGFyZW50U3R5bGUiOm51bGx9LCJBdXRvU2l6ZSI6MCwiRm9yZWdyb3VuZCI6eyIkaWQiOiIyMDIiLCJDb2xvciI6eyIkaWQiOiIyMD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aWQiOiIyMDQiLCJDb2xvciI6eyIkaWQiOiIyMDUiLCJBIjo4OSwiUiI6MCwiRyI6MCwiQiI6MH19LCJJc1Zpc2libGUiOnRydWUsIldpZHRoIjowLjAsIkhlaWdodCI6MC4wLCJCb3JkZXJTdHlsZSI6eyIkaWQiOiIyMDYiLCJMaW5lQ29sb3IiOm51bGwsIkxpbmVXZWlnaHQiOjAuMCwiTGluZVR5cGUiOjAsIlBhcmVudFN0eWxlIjpudWxsfSwiUGFyZW50U3R5bGUiOm51bGx9LCJEdXJhdGlvblN0eWxlIjp7IiRpZCI6IjIwNyIsIkZvbnRTZXR0aW5ncyI6eyIkaWQiOiIyMDgiLCJGb250U2l6ZSI6MTAsIkZvbnROYW1lIjoiQ2FsaWJyaSIsIklzQm9sZCI6ZmFsc2UsIklzSXRhbGljIjpmYWxzZSwiSXNVbmRlcmxpbmVkIjpmYWxzZSwiUGFyZW50U3R5bGUiOm51bGx9LCJBdXRvU2l6ZSI6MCwiRm9yZWdyb3VuZCI6eyIkaWQiOiIyMDkiLCJDb2xvciI6eyIkaWQiOiIyMT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aWQiOiIyMTEiLCJDb2xvciI6eyIkcmVmIjoiMjA1In19LCJJc1Zpc2libGUiOnRydWUsIldpZHRoIjowLjAsIkhlaWdodCI6MC4wLCJCb3JkZXJTdHlsZSI6eyIkaWQiOiIyMTIiLCJMaW5lQ29sb3IiOm51bGwsIkxpbmVXZWlnaHQiOjAuMCwiTGluZVR5cGUiOjAsIlBhcmVudFN0eWxlIjpudWxsfSwiUGFyZW50U3R5bGUiOm51bGx9LCJIb3Jpem9udGFsQ29ubmVjdG9yU3R5bGUiOnsiJGlkIjoiMjEzIiwiTGluZUNvbG9yIjp7IiRpZCI6IjIxNCIsIiR0eXBlIjoiTkxSRS5Db21tb24uRG9tLlNvbGlkQ29sb3JCcnVzaCwgTkxSRS5Db21tb24iLCJDb2xvciI6eyIkaWQiOiIyMTUiLCJBIjoyNTUsIlIiOjIwNCwiRyI6MjA0LCJCIjoyMDR9fSwiTGluZVdlaWdodCI6MS4wLCJMaW5lVHlwZSI6MCwiUGFyZW50U3R5bGUiOm51bGx9LCJWZXJ0aWNhbENvbm5lY3RvclN0eWxlIjp7IiRpZCI6IjIxNiIsIkxpbmVDb2xvciI6eyIkaWQiOiIyMTciLCIkdHlwZSI6Ik5MUkUuQ29tbW9uLkRvbS5Tb2xpZENvbG9yQnJ1c2gsIE5MUkUuQ29tbW9uIiwiQ29sb3IiOnsiJGlkIjoiMjE4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TkiLCJNYXJnaW4iOnsiJHJlZiI6IjEwNSJ9LCJQYWRkaW5nIjp7IiRyZWYiOiIxMDYifSwiQmFja2dyb3VuZCI6eyIkaWQiOiIyMjAiLCJDb2xvciI6eyIkaWQiOiIyMjEiLCJBIjoyNTUsIlIiOjI1NSwiRyI6MTkyLCJCIjowfX0sIklzVmlzaWJsZSI6dHJ1ZSwiV2lkdGgiOjI0OS42Nzg5NzAzMzY5MTQwNiwiSGVpZ2h0IjoxNS45MjYwNjI1ODM5MjMzNCwiQm9yZGVyU3R5bGUiOnsiJGlkIjoiMjIyIiwiTGluZUNvbG9yIjp7IiRpZCI6IjIyMyIsIiR0eXBlIjoiTkxSRS5Db21tb24uRG9tLlNvbGlkQ29sb3JCcnVzaCwgTkxSRS5Db21tb24iLCJDb2xvciI6eyIkaWQiOiIyMjQiLCJBIjoyNTUsIlIiOjI1NSwiRyI6MCwiQiI6MH19LCJMaW5lV2VpZ2h0IjowLjAsIkxpbmVUeXBlIjowLCJQYXJlbnRTdHlsZSI6bnVsbH0sIlBhcmVudFN0eWxlIjpudWxsfSwiVGl0bGVTdHlsZSI6eyIkaWQiOiIyMjUiLCJGb250U2V0dGluZ3MiOnsiJGlkIjoiMjI2IiwiRm9udFNpemUiOjExLCJGb250TmFtZSI6IkNhbGlicmkiLCJJc0JvbGQiOnRydWUsIklzSXRhbGljIjpmYWxzZSwiSXNVbmRlcmxpbmVkIjpmYWxzZSwiUGFyZW50U3R5bGUiOm51bGx9LCJBdXRvU2l6ZSI6MiwiRm9yZWdyb3VuZCI6eyIkaWQiOiIyMjciLCJDb2xvciI6eyIkaWQiOiIyMjgiLCJBIjoyNTUsIlIiOjAsIkciOjAsIkIiOjB9fSwiTWF4V2lkdGgiOjYyLjc5MzA3MTc0NjgyNjE3Mi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GlkIjoiMjI5IiwiQ29sb3IiOnsiJHJlZiI6IjIwNSJ9fSwiSXNWaXNpYmxlIjp0cnVlLCJXaWR0aCI6MC4wLCJIZWlnaHQiOjAuMCwiQm9yZGVyU3R5bGUiOnsiJGlkIjoiMjMwIiwiTGluZUNvbG9yIjpudWxsLCJMaW5lV2VpZ2h0IjowLjAsIkxpbmVUeXBlIjowLCJQYXJlbnRTdHlsZSI6bnVsbH0sIlBhcmVudFN0eWxlIjpudWxsfSwiRGF0ZVN0eWxlIjp7IiRpZCI6IjIzMSIsIkZvbnRTZXR0aW5ncyI6eyIkaWQiOiIyMzIiLCJGb250U2l6ZSI6MTAsIkZvbnROYW1lIjoiQ2FsaWJyaSIsIklzQm9sZCI6ZmFsc2UsIklzSXRhbGljIjpmYWxzZSwiSXNVbmRlcmxpbmVkIjpmYWxzZSwiUGFyZW50U3R5bGUiOm51bGx9LCJBdXRvU2l6ZSI6MCwiRm9yZWdyb3VuZCI6eyIkaWQiOiIyMzMiLCJDb2xvciI6eyIkaWQiOiIyMz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GlkIjoiMjM1IiwiQ29sb3IiOnsiJHJlZiI6IjIwNSJ9fSwiSXNWaXNpYmxlIjp0cnVlLCJXaWR0aCI6MC4wLCJIZWlnaHQiOjAuMCwiQm9yZGVyU3R5bGUiOnsiJGlkIjoiMjM2IiwiTGluZUNvbG9yIjpudWxsLCJMaW5lV2VpZ2h0IjowLjAsIkxpbmVUeXBlIjowLCJQYXJlbnRTdHlsZSI6bnVsbH0sIlBhcmVudFN0eWxlIjpudWxsfSwiRGF0ZUZvcm1hdCI6eyIkcmVmIjoiMTI2In0sIldlZWtOdW1iZXJpbmciOnsiJGlkIjoiMjM3IiwiRm9ybWF0IjowLCJJc1Zpc2libGUiOmZhbHNlLCJMYXN0S25vd25WaXNpYmlsaXR5U3RhdGUiOmZhbHNlfSwiSXNWaXNpYmxlIjp0cnVlLCJQYXJlbnRTdHlsZSI6bnVsbH0sIkluZGV4IjowLCJTbWFydER1cmF0aW9uQWN0aXZhdGVkIjpmYWxzZSwiRGF0ZUZvcm1hdCI6eyIkcmVmIjoiMTI2In0sIldlZWtOdW1iZXJpbmciOnsiJGlkIjoiMjM4IiwiRm9ybWF0IjowLCJJc1Zpc2libGUiOmZhbHNlLCJMYXN0S25vd25WaXNpYmlsaXR5U3RhdGUiOmZhbHNlfSwiSWQiOiJhMDI4MDAwZC1iOGEwLTRiMzQtODBhNy1hOTFhMmZkNDYzMjEiLCJJbXBvcnRJZCI6IjEiLCJUaXRsZSI6IkJ1c2luZXNzIHJlcXVpcmVtZW50cyBnYXRoZXJlZCIsIk5vdGUiOm51bGwsIkh5cGVybGluayI6eyIkaWQiOiIyMzkiLCJBZGRyZXNzIjpudWxsLCJTdWJBZGRyZXNzIjpudWxsfSwiSXNDaGFuZ2VkIjpmYWxzZSwiSXNOZXciOmZhbHNlfSx7IiRpZCI6IjI0MCIsIkdyb3VwTmFtZSI6bnVsbCwiU3RhcnREYXRlIjoiMjAyMC0xMS0xM1QwMDowMDowMCIsIkVuZERhdGUiOiIyMDIxLTAzLTI5VDIzOjU5OjAwWiIsIlBlcmNlbnRhZ2VDb21wbGV0ZSI6bnVsbCwiU3R5bGUiOnsiJGlkIjoiMjQxIiwiU2hhcGUiOjAsIlNoYXBlVGhpY2tuZXNzIjoxLCJEdXJhdGlvbkZvcm1hdCI6MCwiSW5jbHVkZU5vbldvcmtpbmdEYXlzSW5EdXJhdGlvbiI6ZmFsc2UsIlBlcmNlbnRhZ2VDb21wbGV0ZVN0eWxlIjp7IiRpZCI6IjI0MiIsIkZvbnRTZXR0aW5ncyI6eyIkaWQiOiIyNDMiLCJGb250U2l6ZSI6MTAsIkZvbnROYW1lIjoiQ2FsaWJyaSIsIklzQm9sZCI6ZmFsc2UsIklzSXRhbGljIjpmYWxzZSwiSXNVbmRlcmxpbmVkIjpmYWxzZSwiUGFyZW50U3R5bGUiOm51bGx9LCJBdXRvU2l6ZSI6MCwiRm9yZWdyb3VuZCI6eyIkaWQiOiIyNDQiLCJDb2xvciI6eyIkaWQiOiIyND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aWQiOiIyNDYiLCJDb2xvciI6eyIkaWQiOiIyNDciLCJBIjo4OSwiUiI6MCwiRyI6MCwiQiI6MH19LCJJc1Zpc2libGUiOnRydWUsIldpZHRoIjowLjAsIkhlaWdodCI6MC4wLCJCb3JkZXJTdHlsZSI6eyIkaWQiOiIyNDgiLCJMaW5lQ29sb3IiOm51bGwsIkxpbmVXZWlnaHQiOjAuMCwiTGluZVR5cGUiOjAsIlBhcmVudFN0eWxlIjpudWxsfSwiUGFyZW50U3R5bGUiOm51bGx9LCJEdXJhdGlvblN0eWxlIjp7IiRpZCI6IjI0OSIsIkZvbnRTZXR0aW5ncyI6eyIkaWQiOiIyNTAiLCJGb250U2l6ZSI6MTAsIkZvbnROYW1lIjoiQ2FsaWJyaSIsIklzQm9sZCI6ZmFsc2UsIklzSXRhbGljIjpmYWxzZSwiSXNVbmRlcmxpbmVkIjpmYWxzZSwiUGFyZW50U3R5bGUiOm51bGx9LCJBdXRvU2l6ZSI6MCwiRm9yZWdyb3VuZCI6eyIkaWQiOiIyNTEiLCJDb2xvciI6eyIkaWQiOiIyNT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aWQiOiIyNTMiLCJDb2xvciI6eyIkcmVmIjoiMjQ3In19LCJJc1Zpc2libGUiOnRydWUsIldpZHRoIjowLjAsIkhlaWdodCI6MC4wLCJCb3JkZXJTdHlsZSI6eyIkaWQiOiIyNTQiLCJMaW5lQ29sb3IiOm51bGwsIkxpbmVXZWlnaHQiOjAuMCwiTGluZVR5cGUiOjAsIlBhcmVudFN0eWxlIjpudWxsfSwiUGFyZW50U3R5bGUiOm51bGx9LCJIb3Jpem9udGFsQ29ubmVjdG9yU3R5bGUiOnsiJGlkIjoiMjU1IiwiTGluZUNvbG9yIjp7IiRpZCI6IjI1NiIsIiR0eXBlIjoiTkxSRS5Db21tb24uRG9tLlNvbGlkQ29sb3JCcnVzaCwgTkxSRS5Db21tb24iLCJDb2xvciI6eyIkaWQiOiIyNTciLCJBIjoyNTUsIlIiOjIwNCwiRyI6MjA0LCJCIjoyMDR9fSwiTGluZVdlaWdodCI6MS4wLCJMaW5lVHlwZSI6MCwiUGFyZW50U3R5bGUiOm51bGx9LCJWZXJ0aWNhbENvbm5lY3RvclN0eWxlIjp7IiRpZCI6IjI1OCIsIkxpbmVDb2xvciI6eyIkaWQiOiIyNTkiLCIkdHlwZSI6Ik5MUkUuQ29tbW9uLkRvbS5Tb2xpZENvbG9yQnJ1c2gsIE5MUkUuQ29tbW9uIiwiQ29sb3IiOnsiJGlkIjoiMjYw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NjEiLCJNYXJnaW4iOnsiJHJlZiI6IjEwNSJ9LCJQYWRkaW5nIjp7IiRyZWYiOiIxMDYifSwiQmFja2dyb3VuZCI6eyIkaWQiOiIyNjIiLCJDb2xvciI6eyIkaWQiOiIyNjMiLCJBIjoyNTUsIlIiOjY4LCJHIjoxMTQsIkIiOjE5Nn19LCJJc1Zpc2libGUiOnRydWUsIldpZHRoIjowLjAsIkhlaWdodCI6MTYuMCwiQm9yZGVyU3R5bGUiOnsiJGlkIjoiMjY0IiwiTGluZUNvbG9yIjp7IiRpZCI6IjI2NSIsIiR0eXBlIjoiTkxSRS5Db21tb24uRG9tLlNvbGlkQ29sb3JCcnVzaCwgTkxSRS5Db21tb24iLCJDb2xvciI6eyIkaWQiOiIyNjYiLCJBIjoyNTUsIlIiOjI1NSwiRyI6MCwiQiI6MH19LCJMaW5lV2VpZ2h0IjowLjAsIkxpbmVUeXBlIjowLCJQYXJlbnRTdHlsZSI6bnVsbH0sIlBhcmVudFN0eWxlIjpudWxsfSwiVGl0bGVTdHlsZSI6eyIkaWQiOiIyNjciLCJGb250U2V0dGluZ3MiOnsiJGlkIjoiMjY4IiwiRm9udFNpemUiOjExLCJGb250TmFtZSI6IkNhbGlicmkiLCJJc0JvbGQiOnRydWUsIklzSXRhbGljIjpmYWxzZSwiSXNVbmRlcmxpbmVkIjpmYWxzZSwiUGFyZW50U3R5bGUiOm51bGx9LCJBdXRvU2l6ZSI6MCwiRm9yZWdyb3VuZCI6eyIkaWQiOiIyNjkiLCJDb2xvciI6eyIkaWQiOiIyNzAiLCJBIjoyNTUsIlIiOjAsIkciOjAsIkIiOjB9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aWQiOiIyNzEiLCJDb2xvciI6eyIkcmVmIjoiMjQ3In19LCJJc1Zpc2libGUiOnRydWUsIldpZHRoIjowLjAsIkhlaWdodCI6MC4wLCJCb3JkZXJTdHlsZSI6eyIkaWQiOiIyNzIiLCJMaW5lQ29sb3IiOm51bGwsIkxpbmVXZWlnaHQiOjAuMCwiTGluZVR5cGUiOjAsIlBhcmVudFN0eWxlIjpudWxsfSwiUGFyZW50U3R5bGUiOm51bGx9LCJEYXRlU3R5bGUiOnsiJGlkIjoiMjczIiwiRm9udFNldHRpbmdzIjp7IiRpZCI6IjI3NCIsIkZvbnRTaXplIjoxMCwiRm9udE5hbWUiOiJDYWxpYnJpIiwiSXNCb2xkIjpmYWxzZSwiSXNJdGFsaWMiOmZhbHNlLCJJc1VuZGVybGluZWQiOmZhbHNlLCJQYXJlbnRTdHlsZSI6bnVsbH0sIkF1dG9TaXplIjowLCJGb3JlZ3JvdW5kIjp7IiRpZCI6IjI3NSIsIkNvbG9yIjp7IiRpZCI6IjI3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aWQiOiIyNzciLCJDb2xvciI6eyIkcmVmIjoiMjQ3In19LCJJc1Zpc2libGUiOnRydWUsIldpZHRoIjowLjAsIkhlaWdodCI6MC4wLCJCb3JkZXJTdHlsZSI6eyIkaWQiOiIyNzgiLCJMaW5lQ29sb3IiOm51bGwsIkxpbmVXZWlnaHQiOjAuMCwiTGluZVR5cGUiOjAsIlBhcmVudFN0eWxlIjpudWxsfSwiUGFyZW50U3R5bGUiOm51bGx9LCJEYXRlRm9ybWF0Ijp7IiRyZWYiOiIxMjYifSwiV2Vla051bWJlcmluZyI6eyIkaWQiOiIyNzkiLCJGb3JtYXQiOjAsIklzVmlzaWJsZSI6ZmFsc2UsIkxhc3RLbm93blZpc2liaWxpdHlTdGF0ZSI6ZmFsc2V9LCJJc1Zpc2libGUiOnRydWUsIlBhcmVudFN0eWxlIjpudWxsfSwiSW5kZXgiOjEsIlNtYXJ0RHVyYXRpb25BY3RpdmF0ZWQiOmZhbHNlLCJEYXRlRm9ybWF0Ijp7IiRyZWYiOiIxMjYifSwiV2Vla051bWJlcmluZyI6eyIkaWQiOiIyODAiLCJGb3JtYXQiOjAsIklzVmlzaWJsZSI6ZmFsc2UsIkxhc3RLbm93blZpc2liaWxpdHlTdGF0ZSI6ZmFsc2V9LCJJZCI6ImY2MmVjNjZhLTM1MTctNDQ1OC05MGY4LWIwOGVjODc1MmQwZCIsIkltcG9ydElkIjoiMSIsIlRpdGxlIjoiUGhhc2UgSSBBY3Rpdml0aWVzIiwiTm90ZSI6bnVsbCwiSHlwZXJsaW5rIjp7IiRpZCI6IjI4MSIsIkFkZHJlc3MiOm51bGwsIlN1YkFkZHJlc3MiOm51bGx9LCJJc0NoYW5nZWQiOmZhbHNlLCJJc05ldyI6ZmFsc2V9LHsiJGlkIjoiMjgyIiwiR3JvdXBOYW1lIjpudWxsLCJTdGFydERhdGUiOiIyMDIxLTAyLTEyVDAwOjAwOjAwIiwiRW5kRGF0ZSI6IjIwMjEtMDMtMjJUMjM6NTk6MDAiLCJQZXJjZW50YWdlQ29tcGxldGUiOm51bGwsIlN0eWxlIjp7IiRpZCI6IjI4MyIsIlNoYXBlIjowLCJTaGFwZVRoaWNrbmVzcyI6MSwiRHVyYXRpb25Gb3JtYXQiOjAsIkluY2x1ZGVOb25Xb3JraW5nRGF5c0luRHVyYXRpb24iOmZhbHNlLCJQZXJjZW50YWdlQ29tcGxldGVTdHlsZSI6eyIkaWQiOiIyODQiLCJGb250U2V0dGluZ3MiOnsiJGlkIjoiMjg1IiwiRm9udFNpemUiOjEwLCJGb250TmFtZSI6IkNhbGlicmkiLCJJc0JvbGQiOmZhbHNlLCJJc0l0YWxpYyI6ZmFsc2UsIklzVW5kZXJsaW5lZCI6ZmFsc2UsIlBhcmVudFN0eWxlIjpudWxsfSwiQXV0b1NpemUiOjAsIkZvcmVncm91bmQiOnsiJGlkIjoiMjg2IiwiQ29sb3IiOnsiJGlkIjoiM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GlkIjoiMjg4IiwiQ29sb3IiOnsiJGlkIjoiMjg5IiwiQSI6ODksIlIiOjAsIkciOjAsIkIiOjB9fSwiSXNWaXNpYmxlIjp0cnVlLCJXaWR0aCI6MC4wLCJIZWlnaHQiOjAuMCwiQm9yZGVyU3R5bGUiOnsiJGlkIjoiMjkwIiwiTGluZUNvbG9yIjpudWxsLCJMaW5lV2VpZ2h0IjowLjAsIkxpbmVUeXBlIjowLCJQYXJlbnRTdHlsZSI6bnVsbH0sIlBhcmVudFN0eWxlIjpudWxsfSwiRHVyYXRpb25TdHlsZSI6eyIkaWQiOiIyOTEiLCJGb250U2V0dGluZ3MiOnsiJGlkIjoiMjkyIiwiRm9udFNpemUiOjEwLCJGb250TmFtZSI6IkNhbGlicmkiLCJJc0JvbGQiOmZhbHNlLCJJc0l0YWxpYyI6ZmFsc2UsIklzVW5kZXJsaW5lZCI6ZmFsc2UsIlBhcmVudFN0eWxlIjpudWxsfSwiQXV0b1NpemUiOjAsIkZvcmVncm91bmQiOnsiJGlkIjoiMjkzIiwiQ29sb3IiOnsiJGlkIjoiMjk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GlkIjoiMjk1IiwiQ29sb3IiOnsiJHJlZiI6IjI4OSJ9fSwiSXNWaXNpYmxlIjp0cnVlLCJXaWR0aCI6MC4wLCJIZWlnaHQiOjAuMCwiQm9yZGVyU3R5bGUiOnsiJGlkIjoiMjk2IiwiTGluZUNvbG9yIjpudWxsLCJMaW5lV2VpZ2h0IjowLjAsIkxpbmVUeXBlIjowLCJQYXJlbnRTdHlsZSI6bnVsbH0sIlBhcmVudFN0eWxlIjpudWxsfSwiSG9yaXpvbnRhbENvbm5lY3RvclN0eWxlIjp7IiRpZCI6IjI5NyIsIkxpbmVDb2xvciI6eyIkaWQiOiIyOTgiLCIkdHlwZSI6Ik5MUkUuQ29tbW9uLkRvbS5Tb2xpZENvbG9yQnJ1c2gsIE5MUkUuQ29tbW9uIiwiQ29sb3IiOnsiJGlkIjoiMjk5IiwiQSI6MjU1LCJSIjoyMDQsIkciOjIwNCwiQiI6MjA0fX0sIkxpbmVXZWlnaHQiOjEuMCwiTGluZVR5cGUiOjAsIlBhcmVudFN0eWxlIjpudWxsfSwiVmVydGljYWxDb25uZWN0b3JTdHlsZSI6eyIkaWQiOiIzMDAiLCJMaW5lQ29sb3IiOnsiJGlkIjoiMzAxIiwiJHR5cGUiOiJOTFJFLkNvbW1vbi5Eb20uU29saWRDb2xvckJydXNoLCBOTFJFLkNvbW1vbiIsIkNvbG9yIjp7IiRpZCI6IjMwM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AzIiwiTWFyZ2luIjp7IiRyZWYiOiIxMDUifSwiUGFkZGluZyI6eyIkcmVmIjoiMTA2In0sIkJhY2tncm91bmQiOnsiJGlkIjoiMzA0IiwiQ29sb3IiOnsiJGlkIjoiMzA1IiwiQSI6MjU1LCJSIjoxMTIsIkciOjE3MywiQiI6NzF9fSwiSXNWaXNpYmxlIjp0cnVlLCJXaWR0aCI6MC4wLCJIZWlnaHQiOjE2LjAsIkJvcmRlclN0eWxlIjp7IiRpZCI6IjMwNiIsIkxpbmVDb2xvciI6eyIkaWQiOiIzMDciLCIkdHlwZSI6Ik5MUkUuQ29tbW9uLkRvbS5Tb2xpZENvbG9yQnJ1c2gsIE5MUkUuQ29tbW9uIiwiQ29sb3IiOnsiJGlkIjoiMzA4IiwiQSI6MjU1LCJSIjoyNTUsIkciOjAsIkIiOjB9fSwiTGluZVdlaWdodCI6MC4wLCJMaW5lVHlwZSI6MCwiUGFyZW50U3R5bGUiOm51bGx9LCJQYXJlbnRTdHlsZSI6bnVsbH0sIlRpdGxlU3R5bGUiOnsiJGlkIjoiMzA5IiwiRm9udFNldHRpbmdzIjp7IiRpZCI6IjMxMCIsIkZvbnRTaXplIjoxMSwiRm9udE5hbWUiOiJDYWxpYnJpIiwiSXNCb2xkIjp0cnVlLCJJc0l0YWxpYyI6ZmFsc2UsIklzVW5kZXJsaW5lZCI6ZmFsc2UsIlBhcmVudFN0eWxlIjpudWxsfSwiQXV0b1NpemUiOjAsIkZvcmVncm91bmQiOnsiJGlkIjoiMzExIiwiQ29sb3IiOnsiJGlkIjoiMzEyIiwiQSI6MjU1LCJSIjowLCJHIjowLCJCIjowfX0sIk1heFdpZHRoIjo3M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GlkIjoiMzEzIiwiQ29sb3IiOnsiJHJlZiI6IjI4OSJ9fSwiSXNWaXNpYmxlIjp0cnVlLCJXaWR0aCI6MC4wLCJIZWlnaHQiOjAuMCwiQm9yZGVyU3R5bGUiOnsiJGlkIjoiMzE0IiwiTGluZUNvbG9yIjpudWxsLCJMaW5lV2VpZ2h0IjowLjAsIkxpbmVUeXBlIjowLCJQYXJlbnRTdHlsZSI6bnVsbH0sIlBhcmVudFN0eWxlIjpudWxsfSwiRGF0ZVN0eWxlIjp7IiRpZCI6IjMxNSIsIkZvbnRTZXR0aW5ncyI6eyIkaWQiOiIzMTYiLCJGb250U2l6ZSI6MTAsIkZvbnROYW1lIjoiQ2FsaWJyaSIsIklzQm9sZCI6ZmFsc2UsIklzSXRhbGljIjpmYWxzZSwiSXNVbmRlcmxpbmVkIjpmYWxzZSwiUGFyZW50U3R5bGUiOm51bGx9LCJBdXRvU2l6ZSI6MCwiRm9yZWdyb3VuZCI6eyIkaWQiOiIzMTciLCJDb2xvciI6eyIkaWQiOiIzMT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GlkIjoiMzE5IiwiQ29sb3IiOnsiJHJlZiI6IjI4OSJ9fSwiSXNWaXNpYmxlIjp0cnVlLCJXaWR0aCI6MC4wLCJIZWlnaHQiOjAuMCwiQm9yZGVyU3R5bGUiOnsiJGlkIjoiMzIwIiwiTGluZUNvbG9yIjpudWxsLCJMaW5lV2VpZ2h0IjowLjAsIkxpbmVUeXBlIjowLCJQYXJlbnRTdHlsZSI6bnVsbH0sIlBhcmVudFN0eWxlIjpudWxsfSwiRGF0ZUZvcm1hdCI6eyIkcmVmIjoiMTI2In0sIldlZWtOdW1iZXJpbmciOnsiJGlkIjoiMzIxIiwiRm9ybWF0IjowLCJJc1Zpc2libGUiOmZhbHNlLCJMYXN0S25vd25WaXNpYmlsaXR5U3RhdGUiOmZhbHNlfSwiSXNWaXNpYmxlIjp0cnVlLCJQYXJlbnRTdHlsZSI6bnVsbH0sIkluZGV4IjozLCJTbWFydER1cmF0aW9uQWN0aXZhdGVkIjpmYWxzZSwiRGF0ZUZvcm1hdCI6eyIkcmVmIjoiMTI2In0sIldlZWtOdW1iZXJpbmciOnsiJGlkIjoiMzIyIiwiRm9ybWF0IjowLCJJc1Zpc2libGUiOmZhbHNlLCJMYXN0S25vd25WaXNpYmlsaXR5U3RhdGUiOmZhbHNlfSwiSWQiOiI2NjZjODdiYS1kYTc0LTQ0MDAtOTFkNS0wZWFmZTAxMGIzMTQiLCJJbXBvcnRJZCI6IjEiLCJUaXRsZSI6IlBoYXNlIElJIEludGVncmF0aW9uIERlc2lnbiAiLCJOb3RlIjpudWxsLCJIeXBlcmxpbmsiOnsiJGlkIjoiMzIzIiwiQWRkcmVzcyI6bnVsbCwiU3ViQWRkcmVzcyI6bnVsbH0sIklzQ2hhbmdlZCI6ZmFsc2UsIklzTmV3IjpmYWxzZX0seyIkaWQiOiIzMjQiLCJHcm91cE5hbWUiOm51bGwsIlN0YXJ0RGF0ZSI6IjIwMjEtMDMtMjJUMDA6MDA6MDAiLCJFbmREYXRlIjoiMjAyMS0wMy0yNlQyMzo1OTowMCIsIlBlcmNlbnRhZ2VDb21wbGV0ZSI6bnVsbCwiU3R5bGUiOnsiJGlkIjoiMzI1IiwiU2hhcGUiOjAsIlNoYXBlVGhpY2tuZXNzIjoxLCJEdXJhdGlvbkZvcm1hdCI6MCwiSW5jbHVkZU5vbldvcmtpbmdEYXlzSW5EdXJhdGlvbiI6ZmFsc2UsIlBlcmNlbnRhZ2VDb21wbGV0ZVN0eWxlIjp7IiRpZCI6IjMyNiIsIkZvbnRTZXR0aW5ncyI6eyIkaWQiOiIzMjciLCJGb250U2l6ZSI6MTAsIkZvbnROYW1lIjoiQ2FsaWJyaSIsIklzQm9sZCI6ZmFsc2UsIklzSXRhbGljIjpmYWxzZSwiSXNVbmRlcmxpbmVkIjpmYWxzZSwiUGFyZW50U3R5bGUiOm51bGx9LCJBdXRvU2l6ZSI6MCwiRm9yZWdyb3VuZCI6eyIkaWQiOiIzMjgiLCJDb2xvciI6eyIkaWQiOiIzMj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aWQiOiIzMzAiLCJDb2xvciI6eyIkaWQiOiIzMzEiLCJBIjo4OSwiUiI6MCwiRyI6MCwiQiI6MH19LCJJc1Zpc2libGUiOnRydWUsIldpZHRoIjowLjAsIkhlaWdodCI6MC4wLCJCb3JkZXJTdHlsZSI6eyIkaWQiOiIzMzIiLCJMaW5lQ29sb3IiOm51bGwsIkxpbmVXZWlnaHQiOjAuMCwiTGluZVR5cGUiOjAsIlBhcmVudFN0eWxlIjpudWxsfSwiUGFyZW50U3R5bGUiOm51bGx9LCJEdXJhdGlvblN0eWxlIjp7IiRpZCI6IjMzMyIsIkZvbnRTZXR0aW5ncyI6eyIkaWQiOiIzMzQiLCJGb250U2l6ZSI6MTAsIkZvbnROYW1lIjoiQ2FsaWJyaSIsIklzQm9sZCI6ZmFsc2UsIklzSXRhbGljIjpmYWxzZSwiSXNVbmRlcmxpbmVkIjpmYWxzZSwiUGFyZW50U3R5bGUiOm51bGx9LCJBdXRvU2l6ZSI6MCwiRm9yZWdyb3VuZCI6eyIkaWQiOiIzMzUiLCJDb2xvciI6eyIkaWQiOiIzMz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aWQiOiIzMzciLCJDb2xvciI6eyIkcmVmIjoiMzMxIn19LCJJc1Zpc2libGUiOnRydWUsIldpZHRoIjowLjAsIkhlaWdodCI6MC4wLCJCb3JkZXJTdHlsZSI6eyIkaWQiOiIzMzgiLCJMaW5lQ29sb3IiOm51bGwsIkxpbmVXZWlnaHQiOjAuMCwiTGluZVR5cGUiOjAsIlBhcmVudFN0eWxlIjpudWxsfSwiUGFyZW50U3R5bGUiOm51bGx9LCJIb3Jpem9udGFsQ29ubmVjdG9yU3R5bGUiOnsiJGlkIjoiMzM5IiwiTGluZUNvbG9yIjp7IiRpZCI6IjM0MCIsIiR0eXBlIjoiTkxSRS5Db21tb24uRG9tLlNvbGlkQ29sb3JCcnVzaCwgTkxSRS5Db21tb24iLCJDb2xvciI6eyIkaWQiOiIzNDEiLCJBIjoyNTUsIlIiOjIwNCwiRyI6MjA0LCJCIjoyMDR9fSwiTGluZVdlaWdodCI6MS4wLCJMaW5lVHlwZSI6MCwiUGFyZW50U3R5bGUiOm51bGx9LCJWZXJ0aWNhbENvbm5lY3RvclN0eWxlIjp7IiRpZCI6IjM0MiIsIkxpbmVDb2xvciI6eyIkaWQiOiIzNDMiLCIkdHlwZSI6Ik5MUkUuQ29tbW9uLkRvbS5Tb2xpZENvbG9yQnJ1c2gsIE5MUkUuQ29tbW9uIiwiQ29sb3IiOnsiJGlkIjoiMzQ0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NDUiLCJNYXJnaW4iOnsiJHJlZiI6IjEwNSJ9LCJQYWRkaW5nIjp7IiRyZWYiOiIxMDYifSwiQmFja2dyb3VuZCI6eyIkaWQiOiIzNDYiLCJDb2xvciI6eyIkaWQiOiIzNDciLCJBIjoyNTUsIlIiOjIzNywiRyI6MTI1LCJCIjo0OX19LCJJc1Zpc2libGUiOnRydWUsIldpZHRoIjowLjAsIkhlaWdodCI6MTYuMCwiQm9yZGVyU3R5bGUiOnsiJGlkIjoiMzQ4IiwiTGluZUNvbG9yIjp7IiRpZCI6IjM0OSIsIiR0eXBlIjoiTkxSRS5Db21tb24uRG9tLlNvbGlkQ29sb3JCcnVzaCwgTkxSRS5Db21tb24iLCJDb2xvciI6eyIkaWQiOiIzNTAiLCJBIjoyNTUsIlIiOjI1NSwiRyI6MCwiQiI6MH19LCJMaW5lV2VpZ2h0IjowLjAsIkxpbmVUeXBlIjowLCJQYXJlbnRTdHlsZSI6bnVsbH0sIlBhcmVudFN0eWxlIjpudWxsfSwiVGl0bGVTdHlsZSI6eyIkaWQiOiIzNTEiLCJGb250U2V0dGluZ3MiOnsiJGlkIjoiMzUyIiwiRm9udFNpemUiOjExLCJGb250TmFtZSI6IkNhbGlicmkiLCJJc0JvbGQiOnRydWUsIklzSXRhbGljIjpmYWxzZSwiSXNVbmRlcmxpbmVkIjpmYWxzZSwiUGFyZW50U3R5bGUiOm51bGx9LCJBdXRvU2l6ZSI6MCwiRm9yZWdyb3VuZCI6eyIkaWQiOiIzNTMiLCJDb2xvciI6eyIkaWQiOiIzNTQiLCJBIjoyNTUsIlIiOjAsIkciOjAsIkIiOjB9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aWQiOiIzNTUiLCJDb2xvciI6eyIkcmVmIjoiMzMxIn19LCJJc1Zpc2libGUiOnRydWUsIldpZHRoIjowLjAsIkhlaWdodCI6MC4wLCJCb3JkZXJTdHlsZSI6eyIkaWQiOiIzNTYiLCJMaW5lQ29sb3IiOm51bGwsIkxpbmVXZWlnaHQiOjAuMCwiTGluZVR5cGUiOjAsIlBhcmVudFN0eWxlIjpudWxsfSwiUGFyZW50U3R5bGUiOm51bGx9LCJEYXRlU3R5bGUiOnsiJGlkIjoiMzU3IiwiRm9udFNldHRpbmdzIjp7IiRpZCI6IjM1OCIsIkZvbnRTaXplIjoxMCwiRm9udE5hbWUiOiJDYWxpYnJpIiwiSXNCb2xkIjpmYWxzZSwiSXNJdGFsaWMiOmZhbHNlLCJJc1VuZGVybGluZWQiOmZhbHNlLCJQYXJlbnRTdHlsZSI6bnVsbH0sIkF1dG9TaXplIjowLCJGb3JlZ3JvdW5kIjp7IiRpZCI6IjM1OSIsIkNvbG9yIjp7IiRpZCI6IjM2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aWQiOiIzNjEiLCJDb2xvciI6eyIkcmVmIjoiMzMxIn19LCJJc1Zpc2libGUiOnRydWUsIldpZHRoIjowLjAsIkhlaWdodCI6MC4wLCJCb3JkZXJTdHlsZSI6eyIkaWQiOiIzNjIiLCJMaW5lQ29sb3IiOm51bGwsIkxpbmVXZWlnaHQiOjAuMCwiTGluZVR5cGUiOjAsIlBhcmVudFN0eWxlIjpudWxsfSwiUGFyZW50U3R5bGUiOm51bGx9LCJEYXRlRm9ybWF0Ijp7IiRyZWYiOiIxMjYifSwiV2Vla051bWJlcmluZyI6eyIkaWQiOiIzNjMiLCJGb3JtYXQiOjAsIklzVmlzaWJsZSI6ZmFsc2UsIkxhc3RLbm93blZpc2liaWxpdHlTdGF0ZSI6ZmFsc2V9LCJJc1Zpc2libGUiOnRydWUsIlBhcmVudFN0eWxlIjpudWxsfSwiSW5kZXgiOjQsIlNtYXJ0RHVyYXRpb25BY3RpdmF0ZWQiOmZhbHNlLCJEYXRlRm9ybWF0Ijp7IiRyZWYiOiIxMjYifSwiV2Vla051bWJlcmluZyI6eyIkaWQiOiIzNjQiLCJGb3JtYXQiOjAsIklzVmlzaWJsZSI6ZmFsc2UsIkxhc3RLbm93blZpc2liaWxpdHlTdGF0ZSI6ZmFsc2V9LCJJZCI6IjMwYzRlY2QxLTQ5OTQtNGQxNS05ZDNmLTRiMjdkNGY2NzNmNyIsIkltcG9ydElkIjoiMSIsIlRpdGxlIjoiRnVuY3Rpb25hbCBJbnRlZ3JhdGlvbiBUZXN0aW5nIChGSVQpIiwiTm90ZSI6bnVsbCwiSHlwZXJsaW5rIjp7IiRpZCI6IjM2NSIsIkFkZHJlc3MiOm51bGwsIlN1YkFkZHJlc3MiOm51bGx9LCJJc0NoYW5nZWQiOmZhbHNlLCJJc05ldyI6ZmFsc2V9LHsiJGlkIjoiMzY2IiwiR3JvdXBOYW1lIjpudWxsLCJTdGFydERhdGUiOiIyMDIxLTAzLTI5VDAwOjAwOjAwIiwiRW5kRGF0ZSI6IjIwMjEtMDQtMDJUMjM6NTk6MDAiLCJQZXJjZW50YWdlQ29tcGxldGUiOm51bGwsIlN0eWxlIjp7IiRpZCI6IjM2NyIsIlNoYXBlIjowLCJTaGFwZVRoaWNrbmVzcyI6MSwiRHVyYXRpb25Gb3JtYXQiOjAsIkluY2x1ZGVOb25Xb3JraW5nRGF5c0luRHVyYXRpb24iOmZhbHNlLCJQZXJjZW50YWdlQ29tcGxldGVTdHlsZSI6eyIkaWQiOiIzNjgiLCJGb250U2V0dGluZ3MiOnsiJGlkIjoiMzY5IiwiRm9udFNpemUiOjEwLCJGb250TmFtZSI6IkNhbGlicmkiLCJJc0JvbGQiOmZhbHNlLCJJc0l0YWxpYyI6ZmFsc2UsIklzVW5kZXJsaW5lZCI6ZmFsc2UsIlBhcmVudFN0eWxlIjpudWxsfSwiQXV0b1NpemUiOjAsIkZvcmVncm91bmQiOnsiJGlkIjoiMzcwIiwiQ29sb3IiOnsiJGlkIjoiMzc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GlkIjoiMzcyIiwiQ29sb3IiOnsiJGlkIjoiMzczIiwiQSI6ODksIlIiOjAsIkciOjAsIkIiOjB9fSwiSXNWaXNpYmxlIjp0cnVlLCJXaWR0aCI6MC4wLCJIZWlnaHQiOjAuMCwiQm9yZGVyU3R5bGUiOnsiJGlkIjoiMzc0IiwiTGluZUNvbG9yIjpudWxsLCJMaW5lV2VpZ2h0IjowLjAsIkxpbmVUeXBlIjowLCJQYXJlbnRTdHlsZSI6bnVsbH0sIlBhcmVudFN0eWxlIjpudWxsfSwiRHVyYXRpb25TdHlsZSI6eyIkaWQiOiIzNzUiLCJGb250U2V0dGluZ3MiOnsiJGlkIjoiMzc2IiwiRm9udFNpemUiOjEwLCJGb250TmFtZSI6IkNhbGlicmkiLCJJc0JvbGQiOmZhbHNlLCJJc0l0YWxpYyI6ZmFsc2UsIklzVW5kZXJsaW5lZCI6ZmFsc2UsIlBhcmVudFN0eWxlIjpudWxsfSwiQXV0b1NpemUiOjAsIkZvcmVncm91bmQiOnsiJGlkIjoiMzc3IiwiQ29sb3IiOnsiJGlkIjoiMzc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GlkIjoiMzc5IiwiQ29sb3IiOnsiJHJlZiI6IjM3MyJ9fSwiSXNWaXNpYmxlIjp0cnVlLCJXaWR0aCI6MC4wLCJIZWlnaHQiOjAuMCwiQm9yZGVyU3R5bGUiOnsiJGlkIjoiMzgwIiwiTGluZUNvbG9yIjpudWxsLCJMaW5lV2VpZ2h0IjowLjAsIkxpbmVUeXBlIjowLCJQYXJlbnRTdHlsZSI6bnVsbH0sIlBhcmVudFN0eWxlIjpudWxsfSwiSG9yaXpvbnRhbENvbm5lY3RvclN0eWxlIjp7IiRpZCI6IjM4MSIsIkxpbmVDb2xvciI6eyIkaWQiOiIzODIiLCIkdHlwZSI6Ik5MUkUuQ29tbW9uLkRvbS5Tb2xpZENvbG9yQnJ1c2gsIE5MUkUuQ29tbW9uIiwiQ29sb3IiOnsiJGlkIjoiMzgzIiwiQSI6MjU1LCJSIjoyMDQsIkciOjIwNCwiQiI6MjA0fX0sIkxpbmVXZWlnaHQiOjEuMCwiTGluZVR5cGUiOjAsIlBhcmVudFN0eWxlIjpudWxsfSwiVmVydGljYWxDb25uZWN0b3JTdHlsZSI6eyIkaWQiOiIzODQiLCJMaW5lQ29sb3IiOnsiJGlkIjoiMzg1IiwiJHR5cGUiOiJOTFJFLkNvbW1vbi5Eb20uU29saWRDb2xvckJydXNoLCBOTFJFLkNvbW1vbiIsIkNvbG9yIjp7IiRpZCI6IjM4N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g3IiwiTWFyZ2luIjp7IiRyZWYiOiIxMDUifSwiUGFkZGluZyI6eyIkcmVmIjoiMTA2In0sIkJhY2tncm91bmQiOnsiJGlkIjoiMzg4IiwiQ29sb3IiOnsiJGlkIjoiMzg5IiwiQSI6MjU1LCJSIjoyMzcsIkciOjEyNSwiQiI6NDl9fSwiSXNWaXNpYmxlIjp0cnVlLCJXaWR0aCI6MC4wLCJIZWlnaHQiOjE2LjAsIkJvcmRlclN0eWxlIjp7IiRpZCI6IjM5MCIsIkxpbmVDb2xvciI6eyIkaWQiOiIzOTEiLCIkdHlwZSI6Ik5MUkUuQ29tbW9uLkRvbS5Tb2xpZENvbG9yQnJ1c2gsIE5MUkUuQ29tbW9uIiwiQ29sb3IiOnsiJGlkIjoiMzkyIiwiQSI6MjU1LCJSIjoyNTUsIkciOjAsIkIiOjB9fSwiTGluZVdlaWdodCI6MC4wLCJMaW5lVHlwZSI6MCwiUGFyZW50U3R5bGUiOm51bGx9LCJQYXJlbnRTdHlsZSI6bnVsbH0sIlRpdGxlU3R5bGUiOnsiJGlkIjoiMzkzIiwiRm9udFNldHRpbmdzIjp7IiRpZCI6IjM5NCIsIkZvbnRTaXplIjoxMSwiRm9udE5hbWUiOiJDYWxpYnJpIiwiSXNCb2xkIjp0cnVlLCJJc0l0YWxpYyI6ZmFsc2UsIklzVW5kZXJsaW5lZCI6ZmFsc2UsIlBhcmVudFN0eWxlIjpudWxsfSwiQXV0b1NpemUiOjAsIkZvcmVncm91bmQiOnsiJGlkIjoiMzk1IiwiQ29sb3IiOnsiJGlkIjoiMzk2IiwiQSI6MjU1LCJSIjowLCJHIjowLCJCIjowfX0sIk1heFdpZHRoIjo5N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GlkIjoiMzk3IiwiQ29sb3IiOnsiJHJlZiI6IjM3MyJ9fSwiSXNWaXNpYmxlIjp0cnVlLCJXaWR0aCI6MC4wLCJIZWlnaHQiOjAuMCwiQm9yZGVyU3R5bGUiOnsiJGlkIjoiMzk4IiwiTGluZUNvbG9yIjpudWxsLCJMaW5lV2VpZ2h0IjowLjAsIkxpbmVUeXBlIjowLCJQYXJlbnRTdHlsZSI6bnVsbH0sIlBhcmVudFN0eWxlIjpudWxsfSwiRGF0ZVN0eWxlIjp7IiRpZCI6IjM5OSIsIkZvbnRTZXR0aW5ncyI6eyIkaWQiOiI0MDAiLCJGb250U2l6ZSI6MTAsIkZvbnROYW1lIjoiQ2FsaWJyaSIsIklzQm9sZCI6ZmFsc2UsIklzSXRhbGljIjpmYWxzZSwiSXNVbmRlcmxpbmVkIjpmYWxzZSwiUGFyZW50U3R5bGUiOm51bGx9LCJBdXRvU2l6ZSI6MCwiRm9yZWdyb3VuZCI6eyIkaWQiOiI0MDEiLCJDb2xvciI6eyIkaWQiOiI0MD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GlkIjoiNDAzIiwiQ29sb3IiOnsiJHJlZiI6IjM3MyJ9fSwiSXNWaXNpYmxlIjp0cnVlLCJXaWR0aCI6MC4wLCJIZWlnaHQiOjAuMCwiQm9yZGVyU3R5bGUiOnsiJGlkIjoiNDA0IiwiTGluZUNvbG9yIjpudWxsLCJMaW5lV2VpZ2h0IjowLjAsIkxpbmVUeXBlIjowLCJQYXJlbnRTdHlsZSI6bnVsbH0sIlBhcmVudFN0eWxlIjpudWxsfSwiRGF0ZUZvcm1hdCI6eyIkcmVmIjoiMTI2In0sIldlZWtOdW1iZXJpbmciOnsiJGlkIjoiNDA1IiwiRm9ybWF0IjowLCJJc1Zpc2libGUiOmZhbHNlLCJMYXN0S25vd25WaXNpYmlsaXR5U3RhdGUiOmZhbHNlfSwiSXNWaXNpYmxlIjp0cnVlLCJQYXJlbnRTdHlsZSI6bnVsbH0sIkluZGV4Ijo1LCJTbWFydER1cmF0aW9uQWN0aXZhdGVkIjpmYWxzZSwiRGF0ZUZvcm1hdCI6eyIkcmVmIjoiMTI2In0sIldlZWtOdW1iZXJpbmciOnsiJGlkIjoiNDA2IiwiRm9ybWF0IjowLCJJc1Zpc2libGUiOmZhbHNlLCJMYXN0S25vd25WaXNpYmlsaXR5U3RhdGUiOmZhbHNlfSwiSWQiOiIwNTM3ZWZlNy1mNzg3LTQwMzAtYjNhNC0zY2JkZjU2NzUxMTgiLCJJbXBvcnRJZCI6IjEiLCJUaXRsZSI6IkNhbXB1c0NFIFN5c3RlbSBJbnRlZ3JhdGlvbiBUZXN0aW5nIChTSVQpIiwiTm90ZSI6bnVsbCwiSHlwZXJsaW5rIjp7IiRpZCI6IjQwNyIsIkFkZHJlc3MiOm51bGwsIlN1YkFkZHJlc3MiOm51bGx9LCJJc0NoYW5nZWQiOmZhbHNlLCJJc05ldyI6ZmFsc2V9LHsiJGlkIjoiNDA4IiwiR3JvdXBOYW1lIjpudWxsLCJTdGFydERhdGUiOiIyMDIxLTAzLTI5VDAwOjAwOjAwIiwiRW5kRGF0ZSI6IjIwMjEtMDQtMDVUMjM6NTk6MDAiLCJQZXJjZW50YWdlQ29tcGxldGUiOm51bGwsIlN0eWxlIjp7IiRpZCI6IjQwOSIsIlNoYXBlIjowLCJTaGFwZVRoaWNrbmVzcyI6MSwiRHVyYXRpb25Gb3JtYXQiOjAsIkluY2x1ZGVOb25Xb3JraW5nRGF5c0luRHVyYXRpb24iOmZhbHNlLCJQZXJjZW50YWdlQ29tcGxldGVTdHlsZSI6eyIkaWQiOiI0MTAiLCJGb250U2V0dGluZ3MiOnsiJGlkIjoiNDExIiwiRm9udFNpemUiOjEwLCJGb250TmFtZSI6IkNhbGlicmkiLCJJc0JvbGQiOmZhbHNlLCJJc0l0YWxpYyI6ZmFsc2UsIklzVW5kZXJsaW5lZCI6ZmFsc2UsIlBhcmVudFN0eWxlIjpudWxsfSwiQXV0b1NpemUiOjAsIkZvcmVncm91bmQiOnsiJGlkIjoiNDEyIiwiQ29sb3IiOnsiJGlkIjoiNDE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GlkIjoiNDE0IiwiQ29sb3IiOnsiJGlkIjoiNDE1IiwiQSI6ODksIlIiOjAsIkciOjAsIkIiOjB9fSwiSXNWaXNpYmxlIjp0cnVlLCJXaWR0aCI6MC4wLCJIZWlnaHQiOjAuMCwiQm9yZGVyU3R5bGUiOnsiJGlkIjoiNDE2IiwiTGluZUNvbG9yIjpudWxsLCJMaW5lV2VpZ2h0IjowLjAsIkxpbmVUeXBlIjowLCJQYXJlbnRTdHlsZSI6bnVsbH0sIlBhcmVudFN0eWxlIjpudWxsfSwiRHVyYXRpb25TdHlsZSI6eyIkaWQiOiI0MTciLCJGb250U2V0dGluZ3MiOnsiJGlkIjoiNDE4IiwiRm9udFNpemUiOjEwLCJGb250TmFtZSI6IkNhbGlicmkiLCJJc0JvbGQiOmZhbHNlLCJJc0l0YWxpYyI6ZmFsc2UsIklzVW5kZXJsaW5lZCI6ZmFsc2UsIlBhcmVudFN0eWxlIjpudWxsfSwiQXV0b1NpemUiOjAsIkZvcmVncm91bmQiOnsiJGlkIjoiNDE5IiwiQ29sb3IiOnsiJGlkIjoiNDI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GlkIjoiNDIxIiwiQ29sb3IiOnsiJHJlZiI6IjQxNSJ9fSwiSXNWaXNpYmxlIjp0cnVlLCJXaWR0aCI6MC4wLCJIZWlnaHQiOjAuMCwiQm9yZGVyU3R5bGUiOnsiJGlkIjoiNDIyIiwiTGluZUNvbG9yIjpudWxsLCJMaW5lV2VpZ2h0IjowLjAsIkxpbmVUeXBlIjowLCJQYXJlbnRTdHlsZSI6bnVsbH0sIlBhcmVudFN0eWxlIjpudWxsfSwiSG9yaXpvbnRhbENvbm5lY3RvclN0eWxlIjp7IiRpZCI6IjQyMyIsIkxpbmVDb2xvciI6eyIkaWQiOiI0MjQiLCIkdHlwZSI6Ik5MUkUuQ29tbW9uLkRvbS5Tb2xpZENvbG9yQnJ1c2gsIE5MUkUuQ29tbW9uIiwiQ29sb3IiOnsiJGlkIjoiNDI1IiwiQSI6MjU1LCJSIjoyMDQsIkciOjIwNCwiQiI6MjA0fX0sIkxpbmVXZWlnaHQiOjEuMCwiTGluZVR5cGUiOjAsIlBhcmVudFN0eWxlIjpudWxsfSwiVmVydGljYWxDb25uZWN0b3JTdHlsZSI6eyIkaWQiOiI0MjYiLCJMaW5lQ29sb3IiOnsiJGlkIjoiNDI3IiwiJHR5cGUiOiJOTFJFLkNvbW1vbi5Eb20uU29saWRDb2xvckJydXNoLCBOTFJFLkNvbW1vbiIsIkNvbG9yIjp7IiRpZCI6IjQyO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DI5IiwiTWFyZ2luIjp7IiRyZWYiOiIxMDUifSwiUGFkZGluZyI6eyIkcmVmIjoiMTA2In0sIkJhY2tncm91bmQiOnsiJGlkIjoiNDMwIiwiQ29sb3IiOnsiJGlkIjoiNDMxIiwiQSI6MjU1LCJSIjoyNTUsIkciOjE5MiwiQiI6MH19LCJJc1Zpc2libGUiOnRydWUsIldpZHRoIjowLjAsIkhlaWdodCI6MTYuMCwiQm9yZGVyU3R5bGUiOnsiJGlkIjoiNDMyIiwiTGluZUNvbG9yIjp7IiRpZCI6IjQzMyIsIiR0eXBlIjoiTkxSRS5Db21tb24uRG9tLlNvbGlkQ29sb3JCcnVzaCwgTkxSRS5Db21tb24iLCJDb2xvciI6eyIkaWQiOiI0MzQiLCJBIjoyNTUsIlIiOjI1NSwiRyI6MCwiQiI6MH19LCJMaW5lV2VpZ2h0IjowLjAsIkxpbmVUeXBlIjowLCJQYXJlbnRTdHlsZSI6bnVsbH0sIlBhcmVudFN0eWxlIjpudWxsfSwiVGl0bGVTdHlsZSI6eyIkaWQiOiI0MzUiLCJGb250U2V0dGluZ3MiOnsiJGlkIjoiNDM2IiwiRm9udFNpemUiOjExLCJGb250TmFtZSI6IkNhbGlicmkiLCJJc0JvbGQiOnRydWUsIklzSXRhbGljIjpmYWxzZSwiSXNVbmRlcmxpbmVkIjpmYWxzZSwiUGFyZW50U3R5bGUiOm51bGx9LCJBdXRvU2l6ZSI6MCwiRm9yZWdyb3VuZCI6eyIkaWQiOiI0MzciLCJDb2xvciI6eyIkaWQiOiI0MzgiLCJBIjoyNTUsIlIiOjAsIkciOjAsIkIiOjB9fSwiTWF4V2lkdGgiOjk2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aWQiOiI0MzkiLCJDb2xvciI6eyIkcmVmIjoiNDE1In19LCJJc1Zpc2libGUiOnRydWUsIldpZHRoIjowLjAsIkhlaWdodCI6MC4wLCJCb3JkZXJTdHlsZSI6eyIkaWQiOiI0NDAiLCJMaW5lQ29sb3IiOm51bGwsIkxpbmVXZWlnaHQiOjAuMCwiTGluZVR5cGUiOjAsIlBhcmVudFN0eWxlIjpudWxsfSwiUGFyZW50U3R5bGUiOm51bGx9LCJEYXRlU3R5bGUiOnsiJGlkIjoiNDQxIiwiRm9udFNldHRpbmdzIjp7IiRpZCI6IjQ0MiIsIkZvbnRTaXplIjoxMCwiRm9udE5hbWUiOiJDYWxpYnJpIiwiSXNCb2xkIjpmYWxzZSwiSXNJdGFsaWMiOmZhbHNlLCJJc1VuZGVybGluZWQiOmZhbHNlLCJQYXJlbnRTdHlsZSI6bnVsbH0sIkF1dG9TaXplIjowLCJGb3JlZ3JvdW5kIjp7IiRpZCI6IjQ0MyIsIkNvbG9yIjp7IiRpZCI6IjQ0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aWQiOiI0NDUiLCJDb2xvciI6eyIkcmVmIjoiNDE1In19LCJJc1Zpc2libGUiOnRydWUsIldpZHRoIjowLjAsIkhlaWdodCI6MC4wLCJCb3JkZXJTdHlsZSI6eyIkaWQiOiI0NDYiLCJMaW5lQ29sb3IiOm51bGwsIkxpbmVXZWlnaHQiOjAuMCwiTGluZVR5cGUiOjAsIlBhcmVudFN0eWxlIjpudWxsfSwiUGFyZW50U3R5bGUiOm51bGx9LCJEYXRlRm9ybWF0Ijp7IiRyZWYiOiIxMjYifSwiV2Vla051bWJlcmluZyI6eyIkaWQiOiI0NDciLCJGb3JtYXQiOjAsIklzVmlzaWJsZSI6ZmFsc2UsIkxhc3RLbm93blZpc2liaWxpdHlTdGF0ZSI6ZmFsc2V9LCJJc1Zpc2libGUiOnRydWUsIlBhcmVudFN0eWxlIjpudWxsfSwiSW5kZXgiOjYsIlNtYXJ0RHVyYXRpb25BY3RpdmF0ZWQiOmZhbHNlLCJEYXRlRm9ybWF0Ijp7IiRyZWYiOiIxMjYifSwiV2Vla051bWJlcmluZyI6eyIkaWQiOiI0NDgiLCJGb3JtYXQiOjAsIklzVmlzaWJsZSI6ZmFsc2UsIkxhc3RLbm93blZpc2liaWxpdHlTdGF0ZSI6ZmFsc2V9LCJJZCI6ImY3MDM2OTExLTg1ZDQtNGJmZC1hZWI2LTc3ZmMxZDU5M2U1NSIsIkltcG9ydElkIjoiMSIsIlRpdGxlIjoiRGV2ZWxvcCB0ZXN0IHNjcmlwdHMiLCJOb3RlIjpudWxsLCJIeXBlcmxpbmsiOnsiJGlkIjoiNDQ5IiwiQWRkcmVzcyI6bnVsbCwiU3ViQWRkcmVzcyI6bnVsbH0sIklzQ2hhbmdlZCI6ZmFsc2UsIklzTmV3IjpmYWxzZX0seyIkaWQiOiI0NTAiLCJHcm91cE5hbWUiOm51bGwsIlN0YXJ0RGF0ZSI6IjIwMjEtMDMtMjlUMDA6MDA6MDAiLCJFbmREYXRlIjoiMjAyMS0wNC0wNVQyMzo1OTowMCIsIlBlcmNlbnRhZ2VDb21wbGV0ZSI6bnVsbCwiU3R5bGUiOnsiJGlkIjoiNDUxIiwiU2hhcGUiOjAsIlNoYXBlVGhpY2tuZXNzIjoxLCJEdXJhdGlvbkZvcm1hdCI6MCwiSW5jbHVkZU5vbldvcmtpbmdEYXlzSW5EdXJhdGlvbiI6ZmFsc2UsIlBlcmNlbnRhZ2VDb21wbGV0ZVN0eWxlIjp7IiRpZCI6IjQ1MiIsIkZvbnRTZXR0aW5ncyI6eyIkaWQiOiI0NTMiLCJGb250U2l6ZSI6MTAsIkZvbnROYW1lIjoiQ2FsaWJyaSIsIklzQm9sZCI6ZmFsc2UsIklzSXRhbGljIjpmYWxzZSwiSXNVbmRlcmxpbmVkIjpmYWxzZSwiUGFyZW50U3R5bGUiOm51bGx9LCJBdXRvU2l6ZSI6MCwiRm9yZWdyb3VuZCI6eyIkaWQiOiI0NTQiLCJDb2xvciI6eyIkaWQiOiI0NT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aWQiOiI0NTYiLCJDb2xvciI6eyIkaWQiOiI0NTciLCJBIjo4OSwiUiI6MCwiRyI6MCwiQiI6MH19LCJJc1Zpc2libGUiOnRydWUsIldpZHRoIjowLjAsIkhlaWdodCI6MC4wLCJCb3JkZXJTdHlsZSI6eyIkaWQiOiI0NTgiLCJMaW5lQ29sb3IiOm51bGwsIkxpbmVXZWlnaHQiOjAuMCwiTGluZVR5cGUiOjAsIlBhcmVudFN0eWxlIjpudWxsfSwiUGFyZW50U3R5bGUiOm51bGx9LCJEdXJhdGlvblN0eWxlIjp7IiRpZCI6IjQ1OSIsIkZvbnRTZXR0aW5ncyI6eyIkaWQiOiI0NjAiLCJGb250U2l6ZSI6MTAsIkZvbnROYW1lIjoiQ2FsaWJyaSIsIklzQm9sZCI6ZmFsc2UsIklzSXRhbGljIjpmYWxzZSwiSXNVbmRlcmxpbmVkIjpmYWxzZSwiUGFyZW50U3R5bGUiOm51bGx9LCJBdXRvU2l6ZSI6MCwiRm9yZWdyb3VuZCI6eyIkaWQiOiI0NjEiLCJDb2xvciI6eyIkaWQiOiI0Nj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aWQiOiI0NjMiLCJDb2xvciI6eyIkcmVmIjoiNDU3In19LCJJc1Zpc2libGUiOnRydWUsIldpZHRoIjowLjAsIkhlaWdodCI6MC4wLCJCb3JkZXJTdHlsZSI6eyIkaWQiOiI0NjQiLCJMaW5lQ29sb3IiOm51bGwsIkxpbmVXZWlnaHQiOjAuMCwiTGluZVR5cGUiOjAsIlBhcmVudFN0eWxlIjpudWxsfSwiUGFyZW50U3R5bGUiOm51bGx9LCJIb3Jpem9udGFsQ29ubmVjdG9yU3R5bGUiOnsiJGlkIjoiNDY1IiwiTGluZUNvbG9yIjp7IiRpZCI6IjQ2NiIsIiR0eXBlIjoiTkxSRS5Db21tb24uRG9tLlNvbGlkQ29sb3JCcnVzaCwgTkxSRS5Db21tb24iLCJDb2xvciI6eyIkaWQiOiI0NjciLCJBIjoyNTUsIlIiOjIwNCwiRyI6MjA0LCJCIjoyMDR9fSwiTGluZVdlaWdodCI6MS4wLCJMaW5lVHlwZSI6MCwiUGFyZW50U3R5bGUiOm51bGx9LCJWZXJ0aWNhbENvbm5lY3RvclN0eWxlIjp7IiRpZCI6IjQ2OCIsIkxpbmVDb2xvciI6eyIkaWQiOiI0NjkiLCIkdHlwZSI6Ik5MUkUuQ29tbW9uLkRvbS5Tb2xpZENvbG9yQnJ1c2gsIE5MUkUuQ29tbW9uIiwiQ29sb3IiOnsiJGlkIjoiNDcw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0NzEiLCJNYXJnaW4iOnsiJHJlZiI6IjEwNSJ9LCJQYWRkaW5nIjp7IiRyZWYiOiIxMDYifSwiQmFja2dyb3VuZCI6eyIkaWQiOiI0NzIiLCJDb2xvciI6eyIkaWQiOiI0NzMiLCJBIjoyNTUsIlIiOjI1NSwiRyI6MTkyLCJCIjowfX0sIklzVmlzaWJsZSI6dHJ1ZSwiV2lkdGgiOjAuMCwiSGVpZ2h0IjoxNi4wLCJCb3JkZXJTdHlsZSI6eyIkaWQiOiI0NzQiLCJMaW5lQ29sb3IiOnsiJGlkIjoiNDc1IiwiJHR5cGUiOiJOTFJFLkNvbW1vbi5Eb20uU29saWRDb2xvckJydXNoLCBOTFJFLkNvbW1vbiIsIkNvbG9yIjp7IiRpZCI6IjQ3NiIsIkEiOjI1NSwiUiI6MjU1LCJHIjowLCJCIjowfX0sIkxpbmVXZWlnaHQiOjAuMCwiTGluZVR5cGUiOjAsIlBhcmVudFN0eWxlIjpudWxsfSwiUGFyZW50U3R5bGUiOm51bGx9LCJUaXRsZVN0eWxlIjp7IiRpZCI6IjQ3NyIsIkZvbnRTZXR0aW5ncyI6eyIkaWQiOiI0NzgiLCJGb250U2l6ZSI6MTEsIkZvbnROYW1lIjoiQ2FsaWJyaSIsIklzQm9sZCI6dHJ1ZSwiSXNJdGFsaWMiOmZhbHNlLCJJc1VuZGVybGluZWQiOmZhbHNlLCJQYXJlbnRTdHlsZSI6bnVsbH0sIkF1dG9TaXplIjowLCJGb3JlZ3JvdW5kIjp7IiRpZCI6IjQ3OSIsIkNvbG9yIjp7IiRpZCI6IjQ4MCIsIkEiOjI1NSwiUiI6MCwiRyI6MCwiQiI6MH19LCJNYXhXaWR0aCI6OTY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pZCI6IjQ4MSIsIkNvbG9yIjp7IiRyZWYiOiI0NTcifX0sIklzVmlzaWJsZSI6dHJ1ZSwiV2lkdGgiOjAuMCwiSGVpZ2h0IjowLjAsIkJvcmRlclN0eWxlIjp7IiRpZCI6IjQ4MiIsIkxpbmVDb2xvciI6bnVsbCwiTGluZVdlaWdodCI6MC4wLCJMaW5lVHlwZSI6MCwiUGFyZW50U3R5bGUiOm51bGx9LCJQYXJlbnRTdHlsZSI6bnVsbH0sIkRhdGVTdHlsZSI6eyIkaWQiOiI0ODMiLCJGb250U2V0dGluZ3MiOnsiJGlkIjoiNDg0IiwiRm9udFNpemUiOjEwLCJGb250TmFtZSI6IkNhbGlicmkiLCJJc0JvbGQiOmZhbHNlLCJJc0l0YWxpYyI6ZmFsc2UsIklzVW5kZXJsaW5lZCI6ZmFsc2UsIlBhcmVudFN0eWxlIjpudWxsfSwiQXV0b1NpemUiOjAsIkZvcmVncm91bmQiOnsiJGlkIjoiNDg1IiwiQ29sb3IiOnsiJGlkIjoiNDg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pZCI6IjQ4NyIsIkNvbG9yIjp7IiRyZWYiOiI0NTcifX0sIklzVmlzaWJsZSI6dHJ1ZSwiV2lkdGgiOjAuMCwiSGVpZ2h0IjowLjAsIkJvcmRlclN0eWxlIjp7IiRpZCI6IjQ4OCIsIkxpbmVDb2xvciI6bnVsbCwiTGluZVdlaWdodCI6MC4wLCJMaW5lVHlwZSI6MCwiUGFyZW50U3R5bGUiOm51bGx9LCJQYXJlbnRTdHlsZSI6bnVsbH0sIkRhdGVGb3JtYXQiOnsiJHJlZiI6IjEyNiJ9LCJXZWVrTnVtYmVyaW5nIjp7IiRpZCI6IjQ4OSIsIkZvcm1hdCI6MCwiSXNWaXNpYmxlIjpmYWxzZSwiTGFzdEtub3duVmlzaWJpbGl0eVN0YXRlIjpmYWxzZX0sIklzVmlzaWJsZSI6dHJ1ZSwiUGFyZW50U3R5bGUiOm51bGx9LCJJbmRleCI6NywiU21hcnREdXJhdGlvbkFjdGl2YXRlZCI6ZmFsc2UsIkRhdGVGb3JtYXQiOnsiJHJlZiI6IjEyNiJ9LCJXZWVrTnVtYmVyaW5nIjp7IiRpZCI6IjQ5MCIsIkZvcm1hdCI6MCwiSXNWaXNpYmxlIjpmYWxzZSwiTGFzdEtub3duVmlzaWJpbGl0eVN0YXRlIjpmYWxzZX0sIklkIjoiZjNiOWRiYmYtYzcyNi00MWJlLWJiODItOTMyNTQ1MzJiZWZjIiwiSW1wb3J0SWQiOiIxIiwiVGl0bGUiOiJEZXZlbG9wIHRyYWluaW5nIGRvY3VtZW50cyIsIk5vdGUiOm51bGwsIkh5cGVybGluayI6eyIkaWQiOiI0OTEiLCJBZGRyZXNzIjpudWxsLCJTdWJBZGRyZXNzIjpudWxsfSwiSXNDaGFuZ2VkIjpmYWxzZSwiSXNOZXciOmZhbHNlfSx7IiRpZCI6IjQ5MiIsIkdyb3VwTmFtZSI6bnVsbCwiU3RhcnREYXRlIjoiMjAyMS0wNC0wNVQwMDowMDowMCIsIkVuZERhdGUiOiIyMDIxLTA0LTE2VDIzOjU5OjAwIiwiUGVyY2VudGFnZUNvbXBsZXRlIjpudWxsLCJTdHlsZSI6eyIkaWQiOiI0OTMiLCJTaGFwZSI6MCwiU2hhcGVUaGlja25lc3MiOjEsIkR1cmF0aW9uRm9ybWF0IjowLCJJbmNsdWRlTm9uV29ya2luZ0RheXNJbkR1cmF0aW9uIjpmYWxzZSwiUGVyY2VudGFnZUNvbXBsZXRlU3R5bGUiOnsiJGlkIjoiNDk0IiwiRm9udFNldHRpbmdzIjp7IiRpZCI6IjQ5NSIsIkZvbnRTaXplIjoxMCwiRm9udE5hbWUiOiJDYWxpYnJpIiwiSXNCb2xkIjpmYWxzZSwiSXNJdGFsaWMiOmZhbHNlLCJJc1VuZGVybGluZWQiOmZhbHNlLCJQYXJlbnRTdHlsZSI6bnVsbH0sIkF1dG9TaXplIjowLCJGb3JlZ3JvdW5kIjp7IiRpZCI6IjQ5NiIsIkNvbG9yIjp7IiRpZCI6IjQ5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pZCI6IjQ5OCIsIkNvbG9yIjp7IiRpZCI6IjQ5OSIsIkEiOjg5LCJSIjowLCJHIjowLCJCIjowfX0sIklzVmlzaWJsZSI6dHJ1ZSwiV2lkdGgiOjAuMCwiSGVpZ2h0IjowLjAsIkJvcmRlclN0eWxlIjp7IiRpZCI6IjUwMCIsIkxpbmVDb2xvciI6bnVsbCwiTGluZVdlaWdodCI6MC4wLCJMaW5lVHlwZSI6MCwiUGFyZW50U3R5bGUiOm51bGx9LCJQYXJlbnRTdHlsZSI6bnVsbH0sIkR1cmF0aW9uU3R5bGUiOnsiJGlkIjoiNTAxIiwiRm9udFNldHRpbmdzIjp7IiRpZCI6IjUwMiIsIkZvbnRTaXplIjoxMCwiRm9udE5hbWUiOiJDYWxpYnJpIiwiSXNCb2xkIjpmYWxzZSwiSXNJdGFsaWMiOmZhbHNlLCJJc1VuZGVybGluZWQiOmZhbHNlLCJQYXJlbnRTdHlsZSI6bnVsbH0sIkF1dG9TaXplIjowLCJGb3JlZ3JvdW5kIjp7IiRpZCI6IjUwMyIsIkNvbG9yIjp7IiRpZCI6IjUw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pZCI6IjUwNSIsIkNvbG9yIjp7IiRyZWYiOiI0OTkifX0sIklzVmlzaWJsZSI6dHJ1ZSwiV2lkdGgiOjAuMCwiSGVpZ2h0IjowLjAsIkJvcmRlclN0eWxlIjp7IiRpZCI6IjUwNiIsIkxpbmVDb2xvciI6bnVsbCwiTGluZVdlaWdodCI6MC4wLCJMaW5lVHlwZSI6MCwiUGFyZW50U3R5bGUiOm51bGx9LCJQYXJlbnRTdHlsZSI6bnVsbH0sIkhvcml6b250YWxDb25uZWN0b3JTdHlsZSI6eyIkaWQiOiI1MDciLCJMaW5lQ29sb3IiOnsiJGlkIjoiNTA4IiwiJHR5cGUiOiJOTFJFLkNvbW1vbi5Eb20uU29saWRDb2xvckJydXNoLCBOTFJFLkNvbW1vbiIsIkNvbG9yIjp7IiRpZCI6IjUwOSIsIkEiOjI1NSwiUiI6MjA0LCJHIjoyMDQsIkIiOjIwNH19LCJMaW5lV2VpZ2h0IjoxLjAsIkxpbmVUeXBlIjowLCJQYXJlbnRTdHlsZSI6bnVsbH0sIlZlcnRpY2FsQ29ubmVjdG9yU3R5bGUiOnsiJGlkIjoiNTEwIiwiTGluZUNvbG9yIjp7IiRpZCI6IjUxMSIsIiR0eXBlIjoiTkxSRS5Db21tb24uRG9tLlNvbGlkQ29sb3JCcnVzaCwgTkxSRS5Db21tb24iLCJDb2xvciI6eyIkaWQiOiI1MTI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UxMyIsIk1hcmdpbiI6eyIkcmVmIjoiMTA1In0sIlBhZGRpbmciOnsiJHJlZiI6IjEwNiJ9LCJCYWNrZ3JvdW5kIjp7IiRpZCI6IjUxNCIsIkNvbG9yIjp7IiRpZCI6IjUxNSIsIkEiOjI1NSwiUiI6OTEsIkciOjE1NSwiQiI6MjEzfX0sIklzVmlzaWJsZSI6dHJ1ZSwiV2lkdGgiOjAuMCwiSGVpZ2h0IjoxNi4wLCJCb3JkZXJTdHlsZSI6eyIkaWQiOiI1MTYiLCJMaW5lQ29sb3IiOnsiJGlkIjoiNTE3IiwiJHR5cGUiOiJOTFJFLkNvbW1vbi5Eb20uU29saWRDb2xvckJydXNoLCBOTFJFLkNvbW1vbiIsIkNvbG9yIjp7IiRpZCI6IjUxOCIsIkEiOjI1NSwiUiI6MjU1LCJHIjowLCJCIjowfX0sIkxpbmVXZWlnaHQiOjAuMCwiTGluZVR5cGUiOjAsIlBhcmVudFN0eWxlIjpudWxsfSwiUGFyZW50U3R5bGUiOm51bGx9LCJUaXRsZVN0eWxlIjp7IiRpZCI6IjUxOSIsIkZvbnRTZXR0aW5ncyI6eyIkaWQiOiI1MjAiLCJGb250U2l6ZSI6MTEsIkZvbnROYW1lIjoiQ2FsaWJyaSIsIklzQm9sZCI6dHJ1ZSwiSXNJdGFsaWMiOmZhbHNlLCJJc1VuZGVybGluZWQiOmZhbHNlLCJQYXJlbnRTdHlsZSI6bnVsbH0sIkF1dG9TaXplIjowLCJGb3JlZ3JvdW5kIjp7IiRpZCI6IjUyMSIsIkNvbG9yIjp7IiRpZCI6IjUyMiIsIkEiOjI1NSwiUiI6MCwiRyI6MCwiQiI6MH19LCJNYXhXaWR0aCI6OTY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pZCI6IjUyMyIsIkNvbG9yIjp7IiRyZWYiOiI0OTkifX0sIklzVmlzaWJsZSI6dHJ1ZSwiV2lkdGgiOjAuMCwiSGVpZ2h0IjowLjAsIkJvcmRlclN0eWxlIjp7IiRpZCI6IjUyNCIsIkxpbmVDb2xvciI6bnVsbCwiTGluZVdlaWdodCI6MC4wLCJMaW5lVHlwZSI6MCwiUGFyZW50U3R5bGUiOm51bGx9LCJQYXJlbnRTdHlsZSI6bnVsbH0sIkRhdGVTdHlsZSI6eyIkaWQiOiI1MjUiLCJGb250U2V0dGluZ3MiOnsiJGlkIjoiNTI2IiwiRm9udFNpemUiOjEwLCJGb250TmFtZSI6IkNhbGlicmkiLCJJc0JvbGQiOmZhbHNlLCJJc0l0YWxpYyI6ZmFsc2UsIklzVW5kZXJsaW5lZCI6ZmFsc2UsIlBhcmVudFN0eWxlIjpudWxsfSwiQXV0b1NpemUiOjAsIkZvcmVncm91bmQiOnsiJGlkIjoiNTI3IiwiQ29sb3IiOnsiJGlkIjoiNTI4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pZCI6IjUyOSIsIkNvbG9yIjp7IiRyZWYiOiI0OTkifX0sIklzVmlzaWJsZSI6dHJ1ZSwiV2lkdGgiOjAuMCwiSGVpZ2h0IjowLjAsIkJvcmRlclN0eWxlIjp7IiRpZCI6IjUzMCIsIkxpbmVDb2xvciI6bnVsbCwiTGluZVdlaWdodCI6MC4wLCJMaW5lVHlwZSI6MCwiUGFyZW50U3R5bGUiOm51bGx9LCJQYXJlbnRTdHlsZSI6bnVsbH0sIkRhdGVGb3JtYXQiOnsiJHJlZiI6IjEyNiJ9LCJXZWVrTnVtYmVyaW5nIjp7IiRpZCI6IjUzMSIsIkZvcm1hdCI6MCwiSXNWaXNpYmxlIjpmYWxzZSwiTGFzdEtub3duVmlzaWJpbGl0eVN0YXRlIjpmYWxzZX0sIklzVmlzaWJsZSI6dHJ1ZSwiUGFyZW50U3R5bGUiOm51bGx9LCJJbmRleCI6OCwiU21hcnREdXJhdGlvbkFjdGl2YXRlZCI6ZmFsc2UsIkRhdGVGb3JtYXQiOnsiJHJlZiI6IjEyNiJ9LCJXZWVrTnVtYmVyaW5nIjp7IiRpZCI6IjUzMiIsIkZvcm1hdCI6MCwiSXNWaXNpYmxlIjpmYWxzZSwiTGFzdEtub3duVmlzaWJpbGl0eVN0YXRlIjpmYWxzZX0sIklkIjoiNWNiNWYwNzItMzQ4Ny00YTQ0LWE0YTQtN2M3MmVjOWRkNDRjIiwiSW1wb3J0SWQiOiIxIiwiVGl0bGUiOiJDb2xsZWdlIFVBVCBUcmFpbmluZyAmIFVBVCIsIk5vdGUiOm51bGwsIkh5cGVybGluayI6eyIkaWQiOiI1MzMiLCJBZGRyZXNzIjpudWxsLCJTdWJBZGRyZXNzIjpudWxsfSwiSXNDaGFuZ2VkIjpmYWxzZSwiSXNOZXciOmZhbHNlfSx7IiRpZCI6IjUzNCIsIkdyb3VwTmFtZSI6bnVsbCwiU3RhcnREYXRlIjoiMjAyMS0wNC0wNVQwMDowMDowMCIsIkVuZERhdGUiOiIyMDIxLTA0LTIwVDIzOjU5OjAwIiwiUGVyY2VudGFnZUNvbXBsZXRlIjpudWxsLCJTdHlsZSI6eyIkaWQiOiI1MzUiLCJTaGFwZSI6MCwiU2hhcGVUaGlja25lc3MiOjEsIkR1cmF0aW9uRm9ybWF0IjowLCJJbmNsdWRlTm9uV29ya2luZ0RheXNJbkR1cmF0aW9uIjpmYWxzZSwiUGVyY2VudGFnZUNvbXBsZXRlU3R5bGUiOnsiJGlkIjoiNTM2IiwiRm9udFNldHRpbmdzIjp7IiRpZCI6IjUzNyIsIkZvbnRTaXplIjoxMCwiRm9udE5hbWUiOiJDYWxpYnJpIiwiSXNCb2xkIjpmYWxzZSwiSXNJdGFsaWMiOmZhbHNlLCJJc1VuZGVybGluZWQiOmZhbHNlLCJQYXJlbnRTdHlsZSI6bnVsbH0sIkF1dG9TaXplIjowLCJGb3JlZ3JvdW5kIjp7IiRpZCI6IjUzOCIsIkNvbG9yIjp7IiRpZCI6IjUz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pZCI6IjU0MCIsIkNvbG9yIjp7IiRpZCI6IjU0MSIsIkEiOjg5LCJSIjowLCJHIjowLCJCIjowfX0sIklzVmlzaWJsZSI6dHJ1ZSwiV2lkdGgiOjAuMCwiSGVpZ2h0IjowLjAsIkJvcmRlclN0eWxlIjp7IiRpZCI6IjU0MiIsIkxpbmVDb2xvciI6bnVsbCwiTGluZVdlaWdodCI6MC4wLCJMaW5lVHlwZSI6MCwiUGFyZW50U3R5bGUiOm51bGx9LCJQYXJlbnRTdHlsZSI6bnVsbH0sIkR1cmF0aW9uU3R5bGUiOnsiJGlkIjoiNTQzIiwiRm9udFNldHRpbmdzIjp7IiRpZCI6IjU0NCIsIkZvbnRTaXplIjoxMCwiRm9udE5hbWUiOiJDYWxpYnJpIiwiSXNCb2xkIjpmYWxzZSwiSXNJdGFsaWMiOmZhbHNlLCJJc1VuZGVybGluZWQiOmZhbHNlLCJQYXJlbnRTdHlsZSI6bnVsbH0sIkF1dG9TaXplIjowLCJGb3JlZ3JvdW5kIjp7IiRpZCI6IjU0NSIsIkNvbG9yIjp7IiRpZCI6IjU0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pZCI6IjU0NyIsIkNvbG9yIjp7IiRyZWYiOiI1NDEifX0sIklzVmlzaWJsZSI6dHJ1ZSwiV2lkdGgiOjAuMCwiSGVpZ2h0IjowLjAsIkJvcmRlclN0eWxlIjp7IiRpZCI6IjU0OCIsIkxpbmVDb2xvciI6bnVsbCwiTGluZVdlaWdodCI6MC4wLCJMaW5lVHlwZSI6MCwiUGFyZW50U3R5bGUiOm51bGx9LCJQYXJlbnRTdHlsZSI6bnVsbH0sIkhvcml6b250YWxDb25uZWN0b3JTdHlsZSI6eyIkaWQiOiI1NDkiLCJMaW5lQ29sb3IiOnsiJGlkIjoiNTUwIiwiJHR5cGUiOiJOTFJFLkNvbW1vbi5Eb20uU29saWRDb2xvckJydXNoLCBOTFJFLkNvbW1vbiIsIkNvbG9yIjp7IiRpZCI6IjU1MSIsIkEiOjI1NSwiUiI6MjA0LCJHIjoyMDQsIkIiOjIwNH19LCJMaW5lV2VpZ2h0IjoxLjAsIkxpbmVUeXBlIjowLCJQYXJlbnRTdHlsZSI6bnVsbH0sIlZlcnRpY2FsQ29ubmVjdG9yU3R5bGUiOnsiJGlkIjoiNTUyIiwiTGluZUNvbG9yIjp7IiRpZCI6IjU1MyIsIiR0eXBlIjoiTkxSRS5Db21tb24uRG9tLlNvbGlkQ29sb3JCcnVzaCwgTkxSRS5Db21tb24iLCJDb2xvciI6eyIkaWQiOiI1NTQ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U1NSIsIk1hcmdpbiI6eyIkcmVmIjoiMTA1In0sIlBhZGRpbmciOnsiJHJlZiI6IjEwNiJ9LCJCYWNrZ3JvdW5kIjp7IiRpZCI6IjU1NiIsIkNvbG9yIjp7IiRpZCI6IjU1NyIsIkEiOjI1NSwiUiI6MTY1LCJHIjoxNjUsIkIiOjE2NX19LCJJc1Zpc2libGUiOnRydWUsIldpZHRoIjowLjAsIkhlaWdodCI6MTYuMCwiQm9yZGVyU3R5bGUiOnsiJGlkIjoiNTU4IiwiTGluZUNvbG9yIjp7IiRpZCI6IjU1OSIsIiR0eXBlIjoiTkxSRS5Db21tb24uRG9tLlNvbGlkQ29sb3JCcnVzaCwgTkxSRS5Db21tb24iLCJDb2xvciI6eyIkaWQiOiI1NjAiLCJBIjoyNTUsIlIiOjI1NSwiRyI6MCwiQiI6MH19LCJMaW5lV2VpZ2h0IjowLjAsIkxpbmVUeXBlIjowLCJQYXJlbnRTdHlsZSI6bnVsbH0sIlBhcmVudFN0eWxlIjpudWxsfSwiVGl0bGVTdHlsZSI6eyIkaWQiOiI1NjEiLCJGb250U2V0dGluZ3MiOnsiJGlkIjoiNTYyIiwiRm9udFNpemUiOjExLCJGb250TmFtZSI6IkNhbGlicmkiLCJJc0JvbGQiOnRydWUsIklzSXRhbGljIjpmYWxzZSwiSXNVbmRlcmxpbmVkIjpmYWxzZSwiUGFyZW50U3R5bGUiOm51bGx9LCJBdXRvU2l6ZSI6MCwiRm9yZWdyb3VuZCI6eyIkaWQiOiI1NjMiLCJDb2xvciI6eyIkaWQiOiI1NjQiLCJBIjoyNTUsIlIiOjAsIkciOjAsIkIiOjB9fSwiTWF4V2lkdGgiOjk2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aWQiOiI1NjUiLCJDb2xvciI6eyIkcmVmIjoiNTQxIn19LCJJc1Zpc2libGUiOnRydWUsIldpZHRoIjowLjAsIkhlaWdodCI6MC4wLCJCb3JkZXJTdHlsZSI6eyIkaWQiOiI1NjYiLCJMaW5lQ29sb3IiOm51bGwsIkxpbmVXZWlnaHQiOjAuMCwiTGluZVR5cGUiOjAsIlBhcmVudFN0eWxlIjpudWxsfSwiUGFyZW50U3R5bGUiOm51bGx9LCJEYXRlU3R5bGUiOnsiJGlkIjoiNTY3IiwiRm9udFNldHRpbmdzIjp7IiRpZCI6IjU2OCIsIkZvbnRTaXplIjoxMCwiRm9udE5hbWUiOiJDYWxpYnJpIiwiSXNCb2xkIjpmYWxzZSwiSXNJdGFsaWMiOmZhbHNlLCJJc1VuZGVybGluZWQiOmZhbHNlLCJQYXJlbnRTdHlsZSI6bnVsbH0sIkF1dG9TaXplIjowLCJGb3JlZ3JvdW5kIjp7IiRpZCI6IjU2OSIsIkNvbG9yIjp7IiRpZCI6IjU3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aWQiOiI1NzEiLCJDb2xvciI6eyIkcmVmIjoiNTQxIn19LCJJc1Zpc2libGUiOnRydWUsIldpZHRoIjowLjAsIkhlaWdodCI6MC4wLCJCb3JkZXJTdHlsZSI6eyIkaWQiOiI1NzIiLCJMaW5lQ29sb3IiOm51bGwsIkxpbmVXZWlnaHQiOjAuMCwiTGluZVR5cGUiOjAsIlBhcmVudFN0eWxlIjpudWxsfSwiUGFyZW50U3R5bGUiOm51bGx9LCJEYXRlRm9ybWF0Ijp7IiRyZWYiOiIxMjYifSwiV2Vla051bWJlcmluZyI6eyIkaWQiOiI1NzMiLCJGb3JtYXQiOjAsIklzVmlzaWJsZSI6ZmFsc2UsIkxhc3RLbm93blZpc2liaWxpdHlTdGF0ZSI6ZmFsc2V9LCJJc1Zpc2libGUiOnRydWUsIlBhcmVudFN0eWxlIjpudWxsfSwiSW5kZXgiOjksIlNtYXJ0RHVyYXRpb25BY3RpdmF0ZWQiOmZhbHNlLCJEYXRlRm9ybWF0Ijp7IiRyZWYiOiIxMjYifSwiV2Vla051bWJlcmluZyI6eyIkaWQiOiI1NzQiLCJGb3JtYXQiOjAsIklzVmlzaWJsZSI6ZmFsc2UsIkxhc3RLbm93blZpc2liaWxpdHlTdGF0ZSI6ZmFsc2V9LCJJZCI6IjUyNDc1MDVmLTkyMjUtNDY0Yi1hNzJkLTEzZGRkZTVkN2M0ZSIsIkltcG9ydElkIjoiMSIsIlRpdGxlIjoiQ29ycmVjdCBVQVQgaXNzdWVzIiwiTm90ZSI6bnVsbCwiSHlwZXJsaW5rIjp7IiRpZCI6IjU3NSIsIkFkZHJlc3MiOm51bGwsIlN1YkFkZHJlc3MiOm51bGx9LCJJc0NoYW5nZWQiOmZhbHNlLCJJc05ldyI6ZmFsc2V9LHsiJGlkIjoiNTc2IiwiR3JvdXBOYW1lIjpudWxsLCJTdGFydERhdGUiOiIyMDIxLTA0LTIwVDAwOjAwOjAwIiwiRW5kRGF0ZSI6IjIwMjEtMDQtMjBUMjM6NTk6MDAiLCJQZXJjZW50YWdlQ29tcGxldGUiOm51bGwsIlN0eWxlIjp7IiRpZCI6IjU3NyIsIlNoYXBlIjowLCJTaGFwZVRoaWNrbmVzcyI6MSwiRHVyYXRpb25Gb3JtYXQiOjAsIkluY2x1ZGVOb25Xb3JraW5nRGF5c0luRHVyYXRpb24iOmZhbHNlLCJQZXJjZW50YWdlQ29tcGxldGVTdHlsZSI6eyIkaWQiOiI1NzgiLCJGb250U2V0dGluZ3MiOnsiJGlkIjoiNTc5IiwiRm9udFNpemUiOjEwLCJGb250TmFtZSI6IkNhbGlicmkiLCJJc0JvbGQiOmZhbHNlLCJJc0l0YWxpYyI6ZmFsc2UsIklzVW5kZXJsaW5lZCI6ZmFsc2UsIlBhcmVudFN0eWxlIjpudWxsfSwiQXV0b1NpemUiOjAsIkZvcmVncm91bmQiOnsiJGlkIjoiNTgwIiwiQ29sb3IiOnsiJGlkIjoiNTg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GlkIjoiNTgyIiwiQ29sb3IiOnsiJGlkIjoiNTgzIiwiQSI6ODksIlIiOjAsIkciOjAsIkIiOjB9fSwiSXNWaXNpYmxlIjp0cnVlLCJXaWR0aCI6MC4wLCJIZWlnaHQiOjAuMCwiQm9yZGVyU3R5bGUiOnsiJGlkIjoiNTg0IiwiTGluZUNvbG9yIjpudWxsLCJMaW5lV2VpZ2h0IjowLjAsIkxpbmVUeXBlIjowLCJQYXJlbnRTdHlsZSI6bnVsbH0sIlBhcmVudFN0eWxlIjpudWxsfSwiRHVyYXRpb25TdHlsZSI6eyIkaWQiOiI1ODUiLCJGb250U2V0dGluZ3MiOnsiJGlkIjoiNTg2IiwiRm9udFNpemUiOjEwLCJGb250TmFtZSI6IkNhbGlicmkiLCJJc0JvbGQiOmZhbHNlLCJJc0l0YWxpYyI6ZmFsc2UsIklzVW5kZXJsaW5lZCI6ZmFsc2UsIlBhcmVudFN0eWxlIjpudWxsfSwiQXV0b1NpemUiOjAsIkZvcmVncm91bmQiOnsiJGlkIjoiNTg3IiwiQ29sb3IiOnsiJGlkIjoiNTg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GlkIjoiNTg5IiwiQ29sb3IiOnsiJHJlZiI6IjU4MyJ9fSwiSXNWaXNpYmxlIjp0cnVlLCJXaWR0aCI6MC4wLCJIZWlnaHQiOjAuMCwiQm9yZGVyU3R5bGUiOnsiJGlkIjoiNTkwIiwiTGluZUNvbG9yIjpudWxsLCJMaW5lV2VpZ2h0IjowLjAsIkxpbmVUeXBlIjowLCJQYXJlbnRTdHlsZSI6bnVsbH0sIlBhcmVudFN0eWxlIjpudWxsfSwiSG9yaXpvbnRhbENvbm5lY3RvclN0eWxlIjp7IiRpZCI6IjU5MSIsIkxpbmVDb2xvciI6eyIkaWQiOiI1OTIiLCIkdHlwZSI6Ik5MUkUuQ29tbW9uLkRvbS5Tb2xpZENvbG9yQnJ1c2gsIE5MUkUuQ29tbW9uIiwiQ29sb3IiOnsiJGlkIjoiNTkzIiwiQSI6MjU1LCJSIjoyMDQsIkciOjIwNCwiQiI6MjA0fX0sIkxpbmVXZWlnaHQiOjEuMCwiTGluZVR5cGUiOjAsIlBhcmVudFN0eWxlIjpudWxsfSwiVmVydGljYWxDb25uZWN0b3JTdHlsZSI6eyIkaWQiOiI1OTQiLCJMaW5lQ29sb3IiOnsiJGlkIjoiNTk1IiwiJHR5cGUiOiJOTFJFLkNvbW1vbi5Eb20uU29saWRDb2xvckJydXNoLCBOTFJFLkNvbW1vbiIsIkNvbG9yIjp7IiRpZCI6IjU5N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Tk3IiwiTWFyZ2luIjp7IiRyZWYiOiIxMDUifSwiUGFkZGluZyI6eyIkcmVmIjoiMTA2In0sIkJhY2tncm91bmQiOnsiJGlkIjoiNTk4IiwiQ29sb3IiOnsiJGlkIjoiNTk5IiwiQSI6MjU1LCJSIjoyMzcsIkciOjEyNSwiQiI6NDl9fSwiSXNWaXNpYmxlIjp0cnVlLCJXaWR0aCI6MC4wLCJIZWlnaHQiOjE2LjAsIkJvcmRlclN0eWxlIjp7IiRpZCI6IjYwMCIsIkxpbmVDb2xvciI6eyIkaWQiOiI2MDEiLCIkdHlwZSI6Ik5MUkUuQ29tbW9uLkRvbS5Tb2xpZENvbG9yQnJ1c2gsIE5MUkUuQ29tbW9uIiwiQ29sb3IiOnsiJGlkIjoiNjAyIiwiQSI6MjU1LCJSIjoyNTUsIkciOjAsIkIiOjB9fSwiTGluZVdlaWdodCI6MC4wLCJMaW5lVHlwZSI6MCwiUGFyZW50U3R5bGUiOm51bGx9LCJQYXJlbnRTdHlsZSI6bnVsbH0sIlRpdGxlU3R5bGUiOnsiJGlkIjoiNjAzIiwiRm9udFNldHRpbmdzIjp7IiRpZCI6IjYwNCIsIkZvbnRTaXplIjoxMSwiRm9udE5hbWUiOiJDYWxpYnJpIiwiSXNCb2xkIjp0cnVlLCJJc0l0YWxpYyI6ZmFsc2UsIklzVW5kZXJsaW5lZCI6ZmFsc2UsIlBhcmVudFN0eWxlIjpudWxsfSwiQXV0b1NpemUiOjAsIkZvcmVncm91bmQiOnsiJGlkIjoiNjA1IiwiQ29sb3IiOnsiJGlkIjoiNjA2IiwiQSI6MjU1LCJSIjowLCJHIjowLCJCIjowfX0sIk1heFdpZHRoIjo3M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GlkIjoiNjA3IiwiQ29sb3IiOnsiJHJlZiI6IjU4MyJ9fSwiSXNWaXNpYmxlIjp0cnVlLCJXaWR0aCI6MC4wLCJIZWlnaHQiOjAuMCwiQm9yZGVyU3R5bGUiOnsiJGlkIjoiNjA4IiwiTGluZUNvbG9yIjpudWxsLCJMaW5lV2VpZ2h0IjowLjAsIkxpbmVUeXBlIjowLCJQYXJlbnRTdHlsZSI6bnVsbH0sIlBhcmVudFN0eWxlIjpudWxsfSwiRGF0ZVN0eWxlIjp7IiRpZCI6IjYwOSIsIkZvbnRTZXR0aW5ncyI6eyIkaWQiOiI2MTAiLCJGb250U2l6ZSI6MTAsIkZvbnROYW1lIjoiQ2FsaWJyaSIsIklzQm9sZCI6ZmFsc2UsIklzSXRhbGljIjpmYWxzZSwiSXNVbmRlcmxpbmVkIjpmYWxzZSwiUGFyZW50U3R5bGUiOm51bGx9LCJBdXRvU2l6ZSI6MCwiRm9yZWdyb3VuZCI6eyIkaWQiOiI2MTEiLCJDb2xvciI6eyIkaWQiOiI2M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GlkIjoiNjEzIiwiQ29sb3IiOnsiJHJlZiI6IjU4MyJ9fSwiSXNWaXNpYmxlIjp0cnVlLCJXaWR0aCI6MC4wLCJIZWlnaHQiOjAuMCwiQm9yZGVyU3R5bGUiOnsiJGlkIjoiNjE0IiwiTGluZUNvbG9yIjpudWxsLCJMaW5lV2VpZ2h0IjowLjAsIkxpbmVUeXBlIjowLCJQYXJlbnRTdHlsZSI6bnVsbH0sIlBhcmVudFN0eWxlIjpudWxsfSwiRGF0ZUZvcm1hdCI6eyIkcmVmIjoiMTI2In0sIldlZWtOdW1iZXJpbmciOnsiJGlkIjoiNjE1IiwiRm9ybWF0IjowLCJJc1Zpc2libGUiOmZhbHNlLCJMYXN0S25vd25WaXNpYmlsaXR5U3RhdGUiOmZhbHNlfSwiSXNWaXNpYmxlIjp0cnVlLCJQYXJlbnRTdHlsZSI6bnVsbH0sIkluZGV4IjoxMCwiU21hcnREdXJhdGlvbkFjdGl2YXRlZCI6ZmFsc2UsIkRhdGVGb3JtYXQiOnsiJHJlZiI6IjEyNiJ9LCJXZWVrTnVtYmVyaW5nIjp7IiRpZCI6IjYxNiIsIkZvcm1hdCI6MCwiSXNWaXNpYmxlIjpmYWxzZSwiTGFzdEtub3duVmlzaWJpbGl0eVN0YXRlIjpmYWxzZX0sIklkIjoiYWE3YzJmODYtNWE3Ny00NDY1LWE1OGYtN2I1MGVjZWFlNTNkIiwiSW1wb3J0SWQiOiIxIiwiVGl0bGUiOiJTdGVlcmluZyBDb21taXR0ZWUgQXBwcm92YWwiLCJOb3RlIjpudWxsLCJIeXBlcmxpbmsiOnsiJGlkIjoiNjE3IiwiQWRkcmVzcyI6bnVsbCwiU3ViQWRkcmVzcyI6bnVsbH0sIklzQ2hhbmdlZCI6ZmFsc2UsIklzTmV3IjpmYWxzZX1dLCJTd2ltbGFuZXMiOltdLCJNc1Byb2plY3RJdGVtc1RyZWUiOnsiJGlkIjoiNjE4IiwiUm9vdCI6eyJJbXBvcnRJZCI6bnVsbCwiSXNJbXBvcnRlZCI6ZmFsc2UsIkNoaWxkcmVuIjpbXX19LCJNZXRhZGF0YSI6eyIkaWQiOiI2MTkiLCJFeGNlbFNoZWV0TmFtZSI6IlNoZWV0MSIsIkl0ZW1zVGl0bGVzIjoiW1wiQUNUSVZJVFlcIixcIkJ1c2luZXNzIHJlcXVpcmVtZW50cyBnYXRoZXJlZFwiLFwiSW50ZWdyYXRpb24gZGVzaWduIC0gUGhhc2UgSVwiLFwiRklUIHRlc3RpbmdcIixcIkNhbXB1c0NFIFN5c3RlbSBJbnRlZ3JhdGlvbiBUZXN0aW5nIChTSVQpXCIsXCJEZXZlbG9wIHRlc3Qgc2NyaXB0c1wiLFwiRGV2ZWxvcCB0cmFpbmluZyBkb2N1bWVudHNcIixcIkNvbGxlZ2UgVUFUIFRyYWluaW5nICYgVUFUXCIsXCJDb3JyZWN0IFVBVCBpc3N1ZXNcIixcIkRHMiwgREczLCBhbmQgREc0IGludGVncmF0aW9uIFBoYXNlIEkgTGl2ZVwiLFwiSW50ZWdyYXRpb24gZGVzaWduIC0gUGhhc2UgSUlcIixcIkZJVCB0ZXN0aW5nXCIsXCJDYW1wdXNDRSBTeXN0ZW0gSW50ZWdyYXRpb24gVGVzdGluZyAoU0lUKVwiLFwiRGV2ZWxvcCB0ZXN0IHNjcmlwdHNcIixcIkRldmVsb3AgdHJhaW5pbmcgZG9jdW1lbnRzXCIsXCJDb2xsZWdlIFVBVCBUcmFpbmluZyAmIFVBVFwiLFwiQ29ycmVjdCBVQVQgaXNzdWVzXCIsXCJTdGVlcmluZyBUZWFtIEFwcHJvdmFsXCIsXCJERzIsIERHMywgYW5kIERHNCBpbnRlZ3JhdGlvbiBQaGFzZSBJSSBMaXZlXCJdIiwiSXRlbXNTd2ltbGFuZXMiOiJbXSIsIkNvbHVtbnNNYXBwaW5nIjoie1wiJGlkXCI6XCIxXCIsXCJTd2ltbGFuZVRpdGxlQ29sdW1uTmFtZVwiOm51bGwsXCJTd2ltbGFuZVRpdGxlRnJpZW5kbHlDb2x1bW5OYW1lXCI6bnVsbCxcIlRpdGxlQ29sdW1uTmFtZVwiOlwiQ29sdW1uMFwiLFwiVGl0bGVGcmllbmRseUNvbHVtbk5hbWVcIjpcIkFDVElWSVRZXCIsXCJTdGFydERhdGVDb2x1bW5OYW1lXCI6XCJDb2x1bW4xXCIsXCJTdGFydERhdGVGcmllbmRseUNvbHVtbk5hbWVcIjpcIlNUQVJUXCIsXCJFbmREYXRlQ29sdW1uTmFtZVwiOlwiQ29sdW1uMlwiLFwiRW5kRGF0ZUZyaWVuZGx5Q29sdW1uTmFtZVwiOlwiRU5EXCIsXCJQZXJjZW50YWdlQ29sdW1uTmFtZVwiOm51bGwsXCJQZXJjZW50YWdlRnJpZW5kbHlDb2x1bW5OYW1lXCI6bnVsbCxcIk5vdGVDb2x1bW5OYW1lXCI6bnVsbCxcIk5vdGVGcmllbmRseUNvbHVtbk5hbWVcIjpudWxsLFwiSGVhZGVyUm93SW5kZXhcIjowfSIsIkhlYWRlclJvdyI6IltcIkFDVElWSVRZXCIsXCJTVEFSVFwiLFwiRU5EXCJdIiwiUmVjZW50Q29sb3JzQ29sbGVjdGlvbiI6IltcIiNGRjVCOUJENVwiLFwiI0ZGNDQ3MkM0XCIsXCIjRkYwMkIyRUVcIixcIiNGRjZGMzE5OFwiLFwiI0ZGQTVBNUE1XCIsXCIjRkY3MEFENDdcIixcIiNGRkVEN0QzMVwiLFwiI0ZGRkZDMDAwXCJdIn0sIlNldHRpbmdzIjp7IiRpZCI6IjYyMCIsIkltcGFPcHRpb25zIjp7IiRpZCI6IjYyMS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NCwiRmlsZVBhdGgiOiJHOlxcY3RjTGluayBDb21tdW5pY2F0aW9uc1xcU0MgU3RhdHVzIFJlcG9ydHNcXFBCQ1MgYW5kIENhbXB1c0NFIHJhdyBtYXRlcmlhbHNcXENhbXB1c0NFIGRhdGUgZGF0YTIueGxzeCIsIlRpbWVDb25maWd1cmF0aW9uIjp7IiRpZCI6IjYyMiIsIlVzZVRpbWUiOmZhbHNlLCJXb3JrRGF5U3RhcnQiOiIwMDowMDowMCIsIldvcmtEYXlFbmQiOiIyMzo1OTowMCJ9LCJMYXN0VXNlZFRlbXBsYXRlSWQiOiJjYzI2Zjg2My0yN2NlLTQ4MGUtYTU4OS1iM2YxMmYyZDZlYjAiLCJGaXJzdFdlZWtPZlllYXIiOjB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Hid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9731A4A-6F4D-4B3A-BE43-FF48B57D4103}" vid="{F01B27C9-9AE7-482B-82E3-EFB557E13552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686bc730-dfb5-4557-ac43-64e2aeb71117"/>
    <ds:schemaRef ds:uri="dbb9891f-5342-44b3-9004-2472729e727f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sharepoint/v4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ctclink-powerpoint template</Template>
  <TotalTime>5737</TotalTime>
  <Words>1279</Words>
  <Application>Microsoft Office PowerPoint</Application>
  <PresentationFormat>On-screen Show (4:3)</PresentationFormat>
  <Paragraphs>259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Franklin Gothic Book</vt:lpstr>
      <vt:lpstr>Franklin Gothic Medium</vt:lpstr>
      <vt:lpstr>Symbol</vt:lpstr>
      <vt:lpstr>Times New Roman</vt:lpstr>
      <vt:lpstr>Wingdings</vt:lpstr>
      <vt:lpstr>Office Theme</vt:lpstr>
      <vt:lpstr>1_Office Theme</vt:lpstr>
      <vt:lpstr>Document</vt:lpstr>
      <vt:lpstr>Acrobat Document</vt:lpstr>
      <vt:lpstr>CampusCE Integration</vt:lpstr>
      <vt:lpstr>Overview of integration </vt:lpstr>
      <vt:lpstr>Phase I pages created</vt:lpstr>
      <vt:lpstr>Phase I pages created</vt:lpstr>
      <vt:lpstr>PowerPoint Presentation</vt:lpstr>
      <vt:lpstr>Phase II Pages Created</vt:lpstr>
      <vt:lpstr>Phase II Pages Created</vt:lpstr>
      <vt:lpstr>Campusce request tab</vt:lpstr>
      <vt:lpstr>Campusce request tab highlights</vt:lpstr>
      <vt:lpstr>ctcLink Response tab</vt:lpstr>
      <vt:lpstr>ctcLink Response tab</vt:lpstr>
      <vt:lpstr>Testing results of phase ii</vt:lpstr>
      <vt:lpstr>What the integration will not do</vt:lpstr>
      <vt:lpstr>What the integration will not do</vt:lpstr>
      <vt:lpstr>Things to know</vt:lpstr>
      <vt:lpstr>College readiness decisions</vt:lpstr>
      <vt:lpstr>Support</vt:lpstr>
      <vt:lpstr>Testing issues</vt:lpstr>
      <vt:lpstr>College readiness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CampusCE Integration</dc:title>
  <dc:creator>Maxwell, Susan</dc:creator>
  <cp:lastModifiedBy>Janelle Runyon</cp:lastModifiedBy>
  <cp:revision>71</cp:revision>
  <dcterms:created xsi:type="dcterms:W3CDTF">2021-10-10T21:28:49Z</dcterms:created>
  <dcterms:modified xsi:type="dcterms:W3CDTF">2021-10-19T23:27:58Z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</Properties>
</file>