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9DAF3-D148-4E98-B2A9-4CFA1126717E}" v="21" dt="2021-01-28T01:05:06.311"/>
    <p1510:client id="{47605C04-4DA4-650D-EC92-FF584CA2D7C4}" v="2364" dt="2021-01-23T22:15:24.302"/>
    <p1510:client id="{50A5DF42-5ACC-45F5-310B-04E9E8CCFA3B}" v="457" dt="2021-01-23T21:03:28.477"/>
    <p1510:client id="{87163DEC-6006-BD4E-4004-2344C61CCC5F}" v="1743" dt="2021-01-23T20:56:07.485"/>
    <p1510:client id="{CDC415BD-EA93-F912-5075-37A900596AA1}" v="66" dt="2021-01-24T17:15:27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668"/>
  </p:normalViewPr>
  <p:slideViewPr>
    <p:cSldViewPr snapToGrid="0" snapToObjects="1">
      <p:cViewPr varScale="1">
        <p:scale>
          <a:sx n="80" d="100"/>
          <a:sy n="80" d="100"/>
        </p:scale>
        <p:origin x="60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das, Daniel" userId="S::daniel.cordas@seattlecolleges.edu::c251d147-73e8-4b22-9825-a0a9f20d838a" providerId="AD" clId="Web-{50A5DF42-5ACC-45F5-310B-04E9E8CCFA3B}"/>
    <pc:docChg chg="addSld modSld">
      <pc:chgData name="Cordas, Daniel" userId="S::daniel.cordas@seattlecolleges.edu::c251d147-73e8-4b22-9825-a0a9f20d838a" providerId="AD" clId="Web-{50A5DF42-5ACC-45F5-310B-04E9E8CCFA3B}" dt="2021-01-23T21:03:26.117" v="208" actId="20577"/>
      <pc:docMkLst>
        <pc:docMk/>
      </pc:docMkLst>
      <pc:sldChg chg="modSp">
        <pc:chgData name="Cordas, Daniel" userId="S::daniel.cordas@seattlecolleges.edu::c251d147-73e8-4b22-9825-a0a9f20d838a" providerId="AD" clId="Web-{50A5DF42-5ACC-45F5-310B-04E9E8CCFA3B}" dt="2021-01-23T21:02:23.847" v="197" actId="20577"/>
        <pc:sldMkLst>
          <pc:docMk/>
          <pc:sldMk cId="527058237" sldId="269"/>
        </pc:sldMkLst>
        <pc:graphicFrameChg chg="modGraphic">
          <ac:chgData name="Cordas, Daniel" userId="S::daniel.cordas@seattlecolleges.edu::c251d147-73e8-4b22-9825-a0a9f20d838a" providerId="AD" clId="Web-{50A5DF42-5ACC-45F5-310B-04E9E8CCFA3B}" dt="2021-01-23T21:02:23.847" v="197" actId="20577"/>
          <ac:graphicFrameMkLst>
            <pc:docMk/>
            <pc:sldMk cId="527058237" sldId="269"/>
            <ac:graphicFrameMk id="5" creationId="{9B074FF2-4310-407F-A916-34BB4498A24B}"/>
          </ac:graphicFrameMkLst>
        </pc:graphicFrameChg>
      </pc:sldChg>
      <pc:sldChg chg="modSp">
        <pc:chgData name="Cordas, Daniel" userId="S::daniel.cordas@seattlecolleges.edu::c251d147-73e8-4b22-9825-a0a9f20d838a" providerId="AD" clId="Web-{50A5DF42-5ACC-45F5-310B-04E9E8CCFA3B}" dt="2021-01-23T21:01:17.764" v="195" actId="1076"/>
        <pc:sldMkLst>
          <pc:docMk/>
          <pc:sldMk cId="2451543116" sldId="270"/>
        </pc:sldMkLst>
        <pc:spChg chg="mod">
          <ac:chgData name="Cordas, Daniel" userId="S::daniel.cordas@seattlecolleges.edu::c251d147-73e8-4b22-9825-a0a9f20d838a" providerId="AD" clId="Web-{50A5DF42-5ACC-45F5-310B-04E9E8CCFA3B}" dt="2021-01-23T21:01:17.764" v="195" actId="1076"/>
          <ac:spMkLst>
            <pc:docMk/>
            <pc:sldMk cId="2451543116" sldId="270"/>
            <ac:spMk id="2" creationId="{3DC01667-202C-46D3-8930-B19AF7A076F2}"/>
          </ac:spMkLst>
        </pc:spChg>
        <pc:spChg chg="mod">
          <ac:chgData name="Cordas, Daniel" userId="S::daniel.cordas@seattlecolleges.edu::c251d147-73e8-4b22-9825-a0a9f20d838a" providerId="AD" clId="Web-{50A5DF42-5ACC-45F5-310B-04E9E8CCFA3B}" dt="2021-01-23T21:01:05.982" v="194" actId="1076"/>
          <ac:spMkLst>
            <pc:docMk/>
            <pc:sldMk cId="2451543116" sldId="270"/>
            <ac:spMk id="6" creationId="{2E4B6D08-A3A8-4193-8656-4C700DD74A6F}"/>
          </ac:spMkLst>
        </pc:spChg>
      </pc:sldChg>
      <pc:sldChg chg="modSp add replId">
        <pc:chgData name="Cordas, Daniel" userId="S::daniel.cordas@seattlecolleges.edu::c251d147-73e8-4b22-9825-a0a9f20d838a" providerId="AD" clId="Web-{50A5DF42-5ACC-45F5-310B-04E9E8CCFA3B}" dt="2021-01-23T21:03:26.117" v="208" actId="20577"/>
        <pc:sldMkLst>
          <pc:docMk/>
          <pc:sldMk cId="2198698715" sldId="271"/>
        </pc:sldMkLst>
        <pc:spChg chg="mod">
          <ac:chgData name="Cordas, Daniel" userId="S::daniel.cordas@seattlecolleges.edu::c251d147-73e8-4b22-9825-a0a9f20d838a" providerId="AD" clId="Web-{50A5DF42-5ACC-45F5-310B-04E9E8CCFA3B}" dt="2021-01-23T21:03:26.117" v="208" actId="20577"/>
          <ac:spMkLst>
            <pc:docMk/>
            <pc:sldMk cId="2198698715" sldId="271"/>
            <ac:spMk id="2" creationId="{49D7C62E-42C6-42CE-9B38-00C9E5EFB383}"/>
          </ac:spMkLst>
        </pc:spChg>
      </pc:sldChg>
    </pc:docChg>
  </pc:docChgLst>
  <pc:docChgLst>
    <pc:chgData name="Cordas, Daniel" userId="S::daniel.cordas@seattlecolleges.edu::c251d147-73e8-4b22-9825-a0a9f20d838a" providerId="AD" clId="Web-{2719DAF3-D148-4E98-B2A9-4CFA1126717E}"/>
    <pc:docChg chg="modSld">
      <pc:chgData name="Cordas, Daniel" userId="S::daniel.cordas@seattlecolleges.edu::c251d147-73e8-4b22-9825-a0a9f20d838a" providerId="AD" clId="Web-{2719DAF3-D148-4E98-B2A9-4CFA1126717E}" dt="2021-01-28T01:05:04.718" v="8" actId="20577"/>
      <pc:docMkLst>
        <pc:docMk/>
      </pc:docMkLst>
      <pc:sldChg chg="modSp">
        <pc:chgData name="Cordas, Daniel" userId="S::daniel.cordas@seattlecolleges.edu::c251d147-73e8-4b22-9825-a0a9f20d838a" providerId="AD" clId="Web-{2719DAF3-D148-4E98-B2A9-4CFA1126717E}" dt="2021-01-28T01:05:04.718" v="8" actId="20577"/>
        <pc:sldMkLst>
          <pc:docMk/>
          <pc:sldMk cId="3397643597" sldId="275"/>
        </pc:sldMkLst>
        <pc:spChg chg="mod">
          <ac:chgData name="Cordas, Daniel" userId="S::daniel.cordas@seattlecolleges.edu::c251d147-73e8-4b22-9825-a0a9f20d838a" providerId="AD" clId="Web-{2719DAF3-D148-4E98-B2A9-4CFA1126717E}" dt="2021-01-28T01:05:04.718" v="8" actId="20577"/>
          <ac:spMkLst>
            <pc:docMk/>
            <pc:sldMk cId="3397643597" sldId="275"/>
            <ac:spMk id="3" creationId="{00000000-0000-0000-0000-000000000000}"/>
          </ac:spMkLst>
        </pc:spChg>
      </pc:sldChg>
    </pc:docChg>
  </pc:docChgLst>
  <pc:docChgLst>
    <pc:chgData name="Cordas, Daniel" userId="S::daniel.cordas@seattlecolleges.edu::c251d147-73e8-4b22-9825-a0a9f20d838a" providerId="AD" clId="Web-{87163DEC-6006-BD4E-4004-2344C61CCC5F}"/>
    <pc:docChg chg="addSld modSld sldOrd">
      <pc:chgData name="Cordas, Daniel" userId="S::daniel.cordas@seattlecolleges.edu::c251d147-73e8-4b22-9825-a0a9f20d838a" providerId="AD" clId="Web-{87163DEC-6006-BD4E-4004-2344C61CCC5F}" dt="2021-01-23T20:56:07.485" v="973" actId="14100"/>
      <pc:docMkLst>
        <pc:docMk/>
      </pc:docMkLst>
      <pc:sldChg chg="modSp">
        <pc:chgData name="Cordas, Daniel" userId="S::daniel.cordas@seattlecolleges.edu::c251d147-73e8-4b22-9825-a0a9f20d838a" providerId="AD" clId="Web-{87163DEC-6006-BD4E-4004-2344C61CCC5F}" dt="2021-01-23T19:00:06.656" v="19" actId="1076"/>
        <pc:sldMkLst>
          <pc:docMk/>
          <pc:sldMk cId="2285935081" sldId="256"/>
        </pc:sldMkLst>
        <pc:spChg chg="mod">
          <ac:chgData name="Cordas, Daniel" userId="S::daniel.cordas@seattlecolleges.edu::c251d147-73e8-4b22-9825-a0a9f20d838a" providerId="AD" clId="Web-{87163DEC-6006-BD4E-4004-2344C61CCC5F}" dt="2021-01-23T19:00:06.656" v="19" actId="1076"/>
          <ac:spMkLst>
            <pc:docMk/>
            <pc:sldMk cId="2285935081" sldId="256"/>
            <ac:spMk id="6" creationId="{89E72D7E-4318-604F-AD77-3F4B180DB9D4}"/>
          </ac:spMkLst>
        </pc:spChg>
      </pc:sldChg>
      <pc:sldChg chg="ord">
        <pc:chgData name="Cordas, Daniel" userId="S::daniel.cordas@seattlecolleges.edu::c251d147-73e8-4b22-9825-a0a9f20d838a" providerId="AD" clId="Web-{87163DEC-6006-BD4E-4004-2344C61CCC5F}" dt="2021-01-23T20:42:45.255" v="397"/>
        <pc:sldMkLst>
          <pc:docMk/>
          <pc:sldMk cId="3132113712" sldId="266"/>
        </pc:sldMkLst>
      </pc:sldChg>
      <pc:sldChg chg="modSp new">
        <pc:chgData name="Cordas, Daniel" userId="S::daniel.cordas@seattlecolleges.edu::c251d147-73e8-4b22-9825-a0a9f20d838a" providerId="AD" clId="Web-{87163DEC-6006-BD4E-4004-2344C61CCC5F}" dt="2021-01-23T19:02:31.316" v="187" actId="20577"/>
        <pc:sldMkLst>
          <pc:docMk/>
          <pc:sldMk cId="9276353" sldId="267"/>
        </pc:sldMkLst>
        <pc:spChg chg="mod">
          <ac:chgData name="Cordas, Daniel" userId="S::daniel.cordas@seattlecolleges.edu::c251d147-73e8-4b22-9825-a0a9f20d838a" providerId="AD" clId="Web-{87163DEC-6006-BD4E-4004-2344C61CCC5F}" dt="2021-01-23T19:00:36.032" v="27" actId="20577"/>
          <ac:spMkLst>
            <pc:docMk/>
            <pc:sldMk cId="9276353" sldId="267"/>
            <ac:spMk id="2" creationId="{49D7C62E-42C6-42CE-9B38-00C9E5EFB383}"/>
          </ac:spMkLst>
        </pc:spChg>
        <pc:spChg chg="mod">
          <ac:chgData name="Cordas, Daniel" userId="S::daniel.cordas@seattlecolleges.edu::c251d147-73e8-4b22-9825-a0a9f20d838a" providerId="AD" clId="Web-{87163DEC-6006-BD4E-4004-2344C61CCC5F}" dt="2021-01-23T19:02:31.316" v="187" actId="20577"/>
          <ac:spMkLst>
            <pc:docMk/>
            <pc:sldMk cId="9276353" sldId="267"/>
            <ac:spMk id="3" creationId="{D69A43DA-7C3B-444E-8F29-0A8A24EE2E36}"/>
          </ac:spMkLst>
        </pc:spChg>
      </pc:sldChg>
      <pc:sldChg chg="addSp modSp new mod setBg">
        <pc:chgData name="Cordas, Daniel" userId="S::daniel.cordas@seattlecolleges.edu::c251d147-73e8-4b22-9825-a0a9f20d838a" providerId="AD" clId="Web-{87163DEC-6006-BD4E-4004-2344C61CCC5F}" dt="2021-01-23T20:42:16.535" v="396" actId="20577"/>
        <pc:sldMkLst>
          <pc:docMk/>
          <pc:sldMk cId="403388884" sldId="268"/>
        </pc:sldMkLst>
        <pc:spChg chg="mod">
          <ac:chgData name="Cordas, Daniel" userId="S::daniel.cordas@seattlecolleges.edu::c251d147-73e8-4b22-9825-a0a9f20d838a" providerId="AD" clId="Web-{87163DEC-6006-BD4E-4004-2344C61CCC5F}" dt="2021-01-23T20:42:16.535" v="396" actId="20577"/>
          <ac:spMkLst>
            <pc:docMk/>
            <pc:sldMk cId="403388884" sldId="268"/>
            <ac:spMk id="2" creationId="{08748D1B-9439-4A71-8BAC-01723A608E33}"/>
          </ac:spMkLst>
        </pc:spChg>
        <pc:spChg chg="mod">
          <ac:chgData name="Cordas, Daniel" userId="S::daniel.cordas@seattlecolleges.edu::c251d147-73e8-4b22-9825-a0a9f20d838a" providerId="AD" clId="Web-{87163DEC-6006-BD4E-4004-2344C61CCC5F}" dt="2021-01-23T20:42:04.316" v="392" actId="20577"/>
          <ac:spMkLst>
            <pc:docMk/>
            <pc:sldMk cId="403388884" sldId="268"/>
            <ac:spMk id="3" creationId="{FA7590E8-626C-4397-A444-3DF82DECC75E}"/>
          </ac:spMkLst>
        </pc:spChg>
        <pc:spChg chg="add">
          <ac:chgData name="Cordas, Daniel" userId="S::daniel.cordas@seattlecolleges.edu::c251d147-73e8-4b22-9825-a0a9f20d838a" providerId="AD" clId="Web-{87163DEC-6006-BD4E-4004-2344C61CCC5F}" dt="2021-01-23T20:40:56.768" v="376"/>
          <ac:spMkLst>
            <pc:docMk/>
            <pc:sldMk cId="403388884" sldId="268"/>
            <ac:spMk id="9" creationId="{5E39A796-BE83-48B1-B33F-35C4A32AAB57}"/>
          </ac:spMkLst>
        </pc:spChg>
        <pc:spChg chg="add">
          <ac:chgData name="Cordas, Daniel" userId="S::daniel.cordas@seattlecolleges.edu::c251d147-73e8-4b22-9825-a0a9f20d838a" providerId="AD" clId="Web-{87163DEC-6006-BD4E-4004-2344C61CCC5F}" dt="2021-01-23T20:40:56.768" v="376"/>
          <ac:spMkLst>
            <pc:docMk/>
            <pc:sldMk cId="403388884" sldId="268"/>
            <ac:spMk id="11" creationId="{72F84B47-E267-4194-8194-831DB7B5547F}"/>
          </ac:spMkLst>
        </pc:spChg>
        <pc:picChg chg="add mod">
          <ac:chgData name="Cordas, Daniel" userId="S::daniel.cordas@seattlecolleges.edu::c251d147-73e8-4b22-9825-a0a9f20d838a" providerId="AD" clId="Web-{87163DEC-6006-BD4E-4004-2344C61CCC5F}" dt="2021-01-23T20:40:56.768" v="376"/>
          <ac:picMkLst>
            <pc:docMk/>
            <pc:sldMk cId="403388884" sldId="268"/>
            <ac:picMk id="4" creationId="{39BB9375-6F56-4836-B5D8-5015F531675D}"/>
          </ac:picMkLst>
        </pc:picChg>
      </pc:sldChg>
      <pc:sldChg chg="addSp delSp modSp new mod setBg">
        <pc:chgData name="Cordas, Daniel" userId="S::daniel.cordas@seattlecolleges.edu::c251d147-73e8-4b22-9825-a0a9f20d838a" providerId="AD" clId="Web-{87163DEC-6006-BD4E-4004-2344C61CCC5F}" dt="2021-01-23T20:50:18.023" v="912" actId="20577"/>
        <pc:sldMkLst>
          <pc:docMk/>
          <pc:sldMk cId="527058237" sldId="269"/>
        </pc:sldMkLst>
        <pc:spChg chg="mod">
          <ac:chgData name="Cordas, Daniel" userId="S::daniel.cordas@seattlecolleges.edu::c251d147-73e8-4b22-9825-a0a9f20d838a" providerId="AD" clId="Web-{87163DEC-6006-BD4E-4004-2344C61CCC5F}" dt="2021-01-23T20:48:46.458" v="840"/>
          <ac:spMkLst>
            <pc:docMk/>
            <pc:sldMk cId="527058237" sldId="269"/>
            <ac:spMk id="2" creationId="{6688613A-7B40-4C9F-8DCA-95D649B61F49}"/>
          </ac:spMkLst>
        </pc:spChg>
        <pc:spChg chg="del mod">
          <ac:chgData name="Cordas, Daniel" userId="S::daniel.cordas@seattlecolleges.edu::c251d147-73e8-4b22-9825-a0a9f20d838a" providerId="AD" clId="Web-{87163DEC-6006-BD4E-4004-2344C61CCC5F}" dt="2021-01-23T20:46:08.745" v="643"/>
          <ac:spMkLst>
            <pc:docMk/>
            <pc:sldMk cId="527058237" sldId="269"/>
            <ac:spMk id="3" creationId="{0BEDDD18-13FE-4A12-A4EF-9EB8EBB9108A}"/>
          </ac:spMkLst>
        </pc:spChg>
        <pc:spChg chg="add del">
          <ac:chgData name="Cordas, Daniel" userId="S::daniel.cordas@seattlecolleges.edu::c251d147-73e8-4b22-9825-a0a9f20d838a" providerId="AD" clId="Web-{87163DEC-6006-BD4E-4004-2344C61CCC5F}" dt="2021-01-23T20:48:46.458" v="840"/>
          <ac:spMkLst>
            <pc:docMk/>
            <pc:sldMk cId="527058237" sldId="269"/>
            <ac:spMk id="9" creationId="{08E89D5E-1885-4160-AC77-CC471DD1D0DB}"/>
          </ac:spMkLst>
        </pc:spChg>
        <pc:spChg chg="add del">
          <ac:chgData name="Cordas, Daniel" userId="S::daniel.cordas@seattlecolleges.edu::c251d147-73e8-4b22-9825-a0a9f20d838a" providerId="AD" clId="Web-{87163DEC-6006-BD4E-4004-2344C61CCC5F}" dt="2021-01-23T20:48:33.411" v="835"/>
          <ac:spMkLst>
            <pc:docMk/>
            <pc:sldMk cId="527058237" sldId="269"/>
            <ac:spMk id="13" creationId="{5628E5CB-913B-4378-97CE-18C9F6410C53}"/>
          </ac:spMkLst>
        </pc:spChg>
        <pc:spChg chg="add del">
          <ac:chgData name="Cordas, Daniel" userId="S::daniel.cordas@seattlecolleges.edu::c251d147-73e8-4b22-9825-a0a9f20d838a" providerId="AD" clId="Web-{87163DEC-6006-BD4E-4004-2344C61CCC5F}" dt="2021-01-23T20:48:46.411" v="839"/>
          <ac:spMkLst>
            <pc:docMk/>
            <pc:sldMk cId="527058237" sldId="269"/>
            <ac:spMk id="14" creationId="{5628E5CB-913B-4378-97CE-18C9F6410C53}"/>
          </ac:spMkLst>
        </pc:spChg>
        <pc:spChg chg="add">
          <ac:chgData name="Cordas, Daniel" userId="S::daniel.cordas@seattlecolleges.edu::c251d147-73e8-4b22-9825-a0a9f20d838a" providerId="AD" clId="Web-{87163DEC-6006-BD4E-4004-2344C61CCC5F}" dt="2021-01-23T20:48:46.458" v="840"/>
          <ac:spMkLst>
            <pc:docMk/>
            <pc:sldMk cId="527058237" sldId="269"/>
            <ac:spMk id="15" creationId="{955A2079-FA98-4876-80F0-72364A7D2EA4}"/>
          </ac:spMkLst>
        </pc:spChg>
        <pc:spChg chg="add del">
          <ac:chgData name="Cordas, Daniel" userId="S::daniel.cordas@seattlecolleges.edu::c251d147-73e8-4b22-9825-a0a9f20d838a" providerId="AD" clId="Web-{87163DEC-6006-BD4E-4004-2344C61CCC5F}" dt="2021-01-23T20:48:26.457" v="833"/>
          <ac:spMkLst>
            <pc:docMk/>
            <pc:sldMk cId="527058237" sldId="269"/>
            <ac:spMk id="16" creationId="{955A2079-FA98-4876-80F0-72364A7D2EA4}"/>
          </ac:spMkLst>
        </pc:spChg>
        <pc:graphicFrameChg chg="add mod modGraphic">
          <ac:chgData name="Cordas, Daniel" userId="S::daniel.cordas@seattlecolleges.edu::c251d147-73e8-4b22-9825-a0a9f20d838a" providerId="AD" clId="Web-{87163DEC-6006-BD4E-4004-2344C61CCC5F}" dt="2021-01-23T20:50:18.023" v="912" actId="20577"/>
          <ac:graphicFrameMkLst>
            <pc:docMk/>
            <pc:sldMk cId="527058237" sldId="269"/>
            <ac:graphicFrameMk id="5" creationId="{9B074FF2-4310-407F-A916-34BB4498A24B}"/>
          </ac:graphicFrameMkLst>
        </pc:graphicFrameChg>
        <pc:cxnChg chg="add del">
          <ac:chgData name="Cordas, Daniel" userId="S::daniel.cordas@seattlecolleges.edu::c251d147-73e8-4b22-9825-a0a9f20d838a" providerId="AD" clId="Web-{87163DEC-6006-BD4E-4004-2344C61CCC5F}" dt="2021-01-23T20:48:46.458" v="840"/>
          <ac:cxnSpMkLst>
            <pc:docMk/>
            <pc:sldMk cId="527058237" sldId="269"/>
            <ac:cxnSpMk id="11" creationId="{550D2BD1-98F9-412D-905B-3A843EF4078B}"/>
          </ac:cxnSpMkLst>
        </pc:cxnChg>
      </pc:sldChg>
      <pc:sldChg chg="addSp delSp modSp new mod setBg">
        <pc:chgData name="Cordas, Daniel" userId="S::daniel.cordas@seattlecolleges.edu::c251d147-73e8-4b22-9825-a0a9f20d838a" providerId="AD" clId="Web-{87163DEC-6006-BD4E-4004-2344C61CCC5F}" dt="2021-01-23T20:56:07.485" v="973" actId="14100"/>
        <pc:sldMkLst>
          <pc:docMk/>
          <pc:sldMk cId="2451543116" sldId="270"/>
        </pc:sldMkLst>
        <pc:spChg chg="mod">
          <ac:chgData name="Cordas, Daniel" userId="S::daniel.cordas@seattlecolleges.edu::c251d147-73e8-4b22-9825-a0a9f20d838a" providerId="AD" clId="Web-{87163DEC-6006-BD4E-4004-2344C61CCC5F}" dt="2021-01-23T20:55:48.672" v="971" actId="14100"/>
          <ac:spMkLst>
            <pc:docMk/>
            <pc:sldMk cId="2451543116" sldId="270"/>
            <ac:spMk id="2" creationId="{3DC01667-202C-46D3-8930-B19AF7A076F2}"/>
          </ac:spMkLst>
        </pc:spChg>
        <pc:spChg chg="del">
          <ac:chgData name="Cordas, Daniel" userId="S::daniel.cordas@seattlecolleges.edu::c251d147-73e8-4b22-9825-a0a9f20d838a" providerId="AD" clId="Web-{87163DEC-6006-BD4E-4004-2344C61CCC5F}" dt="2021-01-23T20:52:22.667" v="914"/>
          <ac:spMkLst>
            <pc:docMk/>
            <pc:sldMk cId="2451543116" sldId="270"/>
            <ac:spMk id="3" creationId="{741EF737-890A-41A0-80F1-9291F429B86F}"/>
          </ac:spMkLst>
        </pc:spChg>
        <pc:spChg chg="add mod">
          <ac:chgData name="Cordas, Daniel" userId="S::daniel.cordas@seattlecolleges.edu::c251d147-73e8-4b22-9825-a0a9f20d838a" providerId="AD" clId="Web-{87163DEC-6006-BD4E-4004-2344C61CCC5F}" dt="2021-01-23T20:56:07.485" v="973" actId="14100"/>
          <ac:spMkLst>
            <pc:docMk/>
            <pc:sldMk cId="2451543116" sldId="270"/>
            <ac:spMk id="6" creationId="{2E4B6D08-A3A8-4193-8656-4C700DD74A6F}"/>
          </ac:spMkLst>
        </pc:spChg>
        <pc:spChg chg="add">
          <ac:chgData name="Cordas, Daniel" userId="S::daniel.cordas@seattlecolleges.edu::c251d147-73e8-4b22-9825-a0a9f20d838a" providerId="AD" clId="Web-{87163DEC-6006-BD4E-4004-2344C61CCC5F}" dt="2021-01-23T20:54:29.139" v="957"/>
          <ac:spMkLst>
            <pc:docMk/>
            <pc:sldMk cId="2451543116" sldId="270"/>
            <ac:spMk id="11" creationId="{5E39A796-BE83-48B1-B33F-35C4A32AAB57}"/>
          </ac:spMkLst>
        </pc:spChg>
        <pc:spChg chg="add">
          <ac:chgData name="Cordas, Daniel" userId="S::daniel.cordas@seattlecolleges.edu::c251d147-73e8-4b22-9825-a0a9f20d838a" providerId="AD" clId="Web-{87163DEC-6006-BD4E-4004-2344C61CCC5F}" dt="2021-01-23T20:54:29.139" v="957"/>
          <ac:spMkLst>
            <pc:docMk/>
            <pc:sldMk cId="2451543116" sldId="270"/>
            <ac:spMk id="13" creationId="{72F84B47-E267-4194-8194-831DB7B5547F}"/>
          </ac:spMkLst>
        </pc:spChg>
        <pc:picChg chg="add mod ord modCrop">
          <ac:chgData name="Cordas, Daniel" userId="S::daniel.cordas@seattlecolleges.edu::c251d147-73e8-4b22-9825-a0a9f20d838a" providerId="AD" clId="Web-{87163DEC-6006-BD4E-4004-2344C61CCC5F}" dt="2021-01-23T20:55:08.546" v="964" actId="14100"/>
          <ac:picMkLst>
            <pc:docMk/>
            <pc:sldMk cId="2451543116" sldId="270"/>
            <ac:picMk id="4" creationId="{10DD43AF-38D6-4AFB-A0E0-3562AE44A4B9}"/>
          </ac:picMkLst>
        </pc:picChg>
      </pc:sldChg>
    </pc:docChg>
  </pc:docChgLst>
  <pc:docChgLst>
    <pc:chgData name="Cordas, Daniel" userId="S::daniel.cordas@seattlecolleges.edu::c251d147-73e8-4b22-9825-a0a9f20d838a" providerId="AD" clId="Web-{CDC415BD-EA93-F912-5075-37A900596AA1}"/>
    <pc:docChg chg="modSld">
      <pc:chgData name="Cordas, Daniel" userId="S::daniel.cordas@seattlecolleges.edu::c251d147-73e8-4b22-9825-a0a9f20d838a" providerId="AD" clId="Web-{CDC415BD-EA93-F912-5075-37A900596AA1}" dt="2021-01-24T17:15:25.714" v="36" actId="20577"/>
      <pc:docMkLst>
        <pc:docMk/>
      </pc:docMkLst>
      <pc:sldChg chg="modSp">
        <pc:chgData name="Cordas, Daniel" userId="S::daniel.cordas@seattlecolleges.edu::c251d147-73e8-4b22-9825-a0a9f20d838a" providerId="AD" clId="Web-{CDC415BD-EA93-F912-5075-37A900596AA1}" dt="2021-01-24T17:12:26.490" v="21" actId="20577"/>
        <pc:sldMkLst>
          <pc:docMk/>
          <pc:sldMk cId="9276353" sldId="267"/>
        </pc:sldMkLst>
        <pc:spChg chg="mod">
          <ac:chgData name="Cordas, Daniel" userId="S::daniel.cordas@seattlecolleges.edu::c251d147-73e8-4b22-9825-a0a9f20d838a" providerId="AD" clId="Web-{CDC415BD-EA93-F912-5075-37A900596AA1}" dt="2021-01-24T17:12:26.490" v="21" actId="20577"/>
          <ac:spMkLst>
            <pc:docMk/>
            <pc:sldMk cId="9276353" sldId="267"/>
            <ac:spMk id="3" creationId="{D69A43DA-7C3B-444E-8F29-0A8A24EE2E36}"/>
          </ac:spMkLst>
        </pc:spChg>
      </pc:sldChg>
      <pc:sldChg chg="modSp">
        <pc:chgData name="Cordas, Daniel" userId="S::daniel.cordas@seattlecolleges.edu::c251d147-73e8-4b22-9825-a0a9f20d838a" providerId="AD" clId="Web-{CDC415BD-EA93-F912-5075-37A900596AA1}" dt="2021-01-24T17:13:38.930" v="32" actId="20577"/>
        <pc:sldMkLst>
          <pc:docMk/>
          <pc:sldMk cId="403388884" sldId="268"/>
        </pc:sldMkLst>
        <pc:spChg chg="mod">
          <ac:chgData name="Cordas, Daniel" userId="S::daniel.cordas@seattlecolleges.edu::c251d147-73e8-4b22-9825-a0a9f20d838a" providerId="AD" clId="Web-{CDC415BD-EA93-F912-5075-37A900596AA1}" dt="2021-01-24T17:13:38.930" v="32" actId="20577"/>
          <ac:spMkLst>
            <pc:docMk/>
            <pc:sldMk cId="403388884" sldId="268"/>
            <ac:spMk id="3" creationId="{FA7590E8-626C-4397-A444-3DF82DECC75E}"/>
          </ac:spMkLst>
        </pc:spChg>
      </pc:sldChg>
      <pc:sldChg chg="modSp">
        <pc:chgData name="Cordas, Daniel" userId="S::daniel.cordas@seattlecolleges.edu::c251d147-73e8-4b22-9825-a0a9f20d838a" providerId="AD" clId="Web-{CDC415BD-EA93-F912-5075-37A900596AA1}" dt="2021-01-23T23:01:45.838" v="17" actId="20577"/>
        <pc:sldMkLst>
          <pc:docMk/>
          <pc:sldMk cId="527058237" sldId="269"/>
        </pc:sldMkLst>
        <pc:spChg chg="mod">
          <ac:chgData name="Cordas, Daniel" userId="S::daniel.cordas@seattlecolleges.edu::c251d147-73e8-4b22-9825-a0a9f20d838a" providerId="AD" clId="Web-{CDC415BD-EA93-F912-5075-37A900596AA1}" dt="2021-01-23T23:01:45.838" v="17" actId="20577"/>
          <ac:spMkLst>
            <pc:docMk/>
            <pc:sldMk cId="527058237" sldId="269"/>
            <ac:spMk id="2" creationId="{6688613A-7B40-4C9F-8DCA-95D649B61F49}"/>
          </ac:spMkLst>
        </pc:spChg>
      </pc:sldChg>
      <pc:sldChg chg="modSp">
        <pc:chgData name="Cordas, Daniel" userId="S::daniel.cordas@seattlecolleges.edu::c251d147-73e8-4b22-9825-a0a9f20d838a" providerId="AD" clId="Web-{CDC415BD-EA93-F912-5075-37A900596AA1}" dt="2021-01-24T17:14:32.150" v="35"/>
        <pc:sldMkLst>
          <pc:docMk/>
          <pc:sldMk cId="2198698715" sldId="271"/>
        </pc:sldMkLst>
        <pc:graphicFrameChg chg="modGraphic">
          <ac:chgData name="Cordas, Daniel" userId="S::daniel.cordas@seattlecolleges.edu::c251d147-73e8-4b22-9825-a0a9f20d838a" providerId="AD" clId="Web-{CDC415BD-EA93-F912-5075-37A900596AA1}" dt="2021-01-24T17:14:32.150" v="35"/>
          <ac:graphicFrameMkLst>
            <pc:docMk/>
            <pc:sldMk cId="2198698715" sldId="271"/>
            <ac:graphicFrameMk id="6" creationId="{E70FF968-7DDD-4F5C-96C2-E40C4C5FB1B9}"/>
          </ac:graphicFrameMkLst>
        </pc:graphicFrameChg>
      </pc:sldChg>
      <pc:sldChg chg="modSp">
        <pc:chgData name="Cordas, Daniel" userId="S::daniel.cordas@seattlecolleges.edu::c251d147-73e8-4b22-9825-a0a9f20d838a" providerId="AD" clId="Web-{CDC415BD-EA93-F912-5075-37A900596AA1}" dt="2021-01-24T17:15:25.714" v="36" actId="20577"/>
        <pc:sldMkLst>
          <pc:docMk/>
          <pc:sldMk cId="1081752258" sldId="274"/>
        </pc:sldMkLst>
        <pc:spChg chg="mod">
          <ac:chgData name="Cordas, Daniel" userId="S::daniel.cordas@seattlecolleges.edu::c251d147-73e8-4b22-9825-a0a9f20d838a" providerId="AD" clId="Web-{CDC415BD-EA93-F912-5075-37A900596AA1}" dt="2021-01-24T17:15:25.714" v="36" actId="20577"/>
          <ac:spMkLst>
            <pc:docMk/>
            <pc:sldMk cId="1081752258" sldId="274"/>
            <ac:spMk id="4" creationId="{1641C989-863A-4A75-9B91-36F91A2A4A6E}"/>
          </ac:spMkLst>
        </pc:spChg>
      </pc:sldChg>
    </pc:docChg>
  </pc:docChgLst>
  <pc:docChgLst>
    <pc:chgData name="Cordas, Daniel" userId="S::daniel.cordas@seattlecolleges.edu::c251d147-73e8-4b22-9825-a0a9f20d838a" providerId="AD" clId="Web-{47605C04-4DA4-650D-EC92-FF584CA2D7C4}"/>
    <pc:docChg chg="addSld modSld sldOrd">
      <pc:chgData name="Cordas, Daniel" userId="S::daniel.cordas@seattlecolleges.edu::c251d147-73e8-4b22-9825-a0a9f20d838a" providerId="AD" clId="Web-{47605C04-4DA4-650D-EC92-FF584CA2D7C4}" dt="2021-01-23T22:15:24.302" v="1577" actId="1076"/>
      <pc:docMkLst>
        <pc:docMk/>
      </pc:docMkLst>
      <pc:sldChg chg="modSp">
        <pc:chgData name="Cordas, Daniel" userId="S::daniel.cordas@seattlecolleges.edu::c251d147-73e8-4b22-9825-a0a9f20d838a" providerId="AD" clId="Web-{47605C04-4DA4-650D-EC92-FF584CA2D7C4}" dt="2021-01-23T22:15:24.302" v="1577" actId="1076"/>
        <pc:sldMkLst>
          <pc:docMk/>
          <pc:sldMk cId="2285935081" sldId="256"/>
        </pc:sldMkLst>
        <pc:spChg chg="mod">
          <ac:chgData name="Cordas, Daniel" userId="S::daniel.cordas@seattlecolleges.edu::c251d147-73e8-4b22-9825-a0a9f20d838a" providerId="AD" clId="Web-{47605C04-4DA4-650D-EC92-FF584CA2D7C4}" dt="2021-01-23T22:15:24.302" v="1577" actId="1076"/>
          <ac:spMkLst>
            <pc:docMk/>
            <pc:sldMk cId="2285935081" sldId="256"/>
            <ac:spMk id="6" creationId="{89E72D7E-4318-604F-AD77-3F4B180DB9D4}"/>
          </ac:spMkLst>
        </pc:spChg>
      </pc:sldChg>
      <pc:sldChg chg="ord">
        <pc:chgData name="Cordas, Daniel" userId="S::daniel.cordas@seattlecolleges.edu::c251d147-73e8-4b22-9825-a0a9f20d838a" providerId="AD" clId="Web-{47605C04-4DA4-650D-EC92-FF584CA2D7C4}" dt="2021-01-23T21:27:51.148" v="796"/>
        <pc:sldMkLst>
          <pc:docMk/>
          <pc:sldMk cId="403388884" sldId="268"/>
        </pc:sldMkLst>
      </pc:sldChg>
      <pc:sldChg chg="modSp">
        <pc:chgData name="Cordas, Daniel" userId="S::daniel.cordas@seattlecolleges.edu::c251d147-73e8-4b22-9825-a0a9f20d838a" providerId="AD" clId="Web-{47605C04-4DA4-650D-EC92-FF584CA2D7C4}" dt="2021-01-23T22:14:50.817" v="1575" actId="20577"/>
        <pc:sldMkLst>
          <pc:docMk/>
          <pc:sldMk cId="527058237" sldId="269"/>
        </pc:sldMkLst>
        <pc:graphicFrameChg chg="modGraphic">
          <ac:chgData name="Cordas, Daniel" userId="S::daniel.cordas@seattlecolleges.edu::c251d147-73e8-4b22-9825-a0a9f20d838a" providerId="AD" clId="Web-{47605C04-4DA4-650D-EC92-FF584CA2D7C4}" dt="2021-01-23T22:14:50.817" v="1575" actId="20577"/>
          <ac:graphicFrameMkLst>
            <pc:docMk/>
            <pc:sldMk cId="527058237" sldId="269"/>
            <ac:graphicFrameMk id="5" creationId="{9B074FF2-4310-407F-A916-34BB4498A24B}"/>
          </ac:graphicFrameMkLst>
        </pc:graphicFrameChg>
      </pc:sldChg>
      <pc:sldChg chg="ord">
        <pc:chgData name="Cordas, Daniel" userId="S::daniel.cordas@seattlecolleges.edu::c251d147-73e8-4b22-9825-a0a9f20d838a" providerId="AD" clId="Web-{47605C04-4DA4-650D-EC92-FF584CA2D7C4}" dt="2021-01-23T22:15:01.724" v="1576"/>
        <pc:sldMkLst>
          <pc:docMk/>
          <pc:sldMk cId="2451543116" sldId="270"/>
        </pc:sldMkLst>
      </pc:sldChg>
      <pc:sldChg chg="addSp delSp modSp">
        <pc:chgData name="Cordas, Daniel" userId="S::daniel.cordas@seattlecolleges.edu::c251d147-73e8-4b22-9825-a0a9f20d838a" providerId="AD" clId="Web-{47605C04-4DA4-650D-EC92-FF584CA2D7C4}" dt="2021-01-23T21:27:18.178" v="795"/>
        <pc:sldMkLst>
          <pc:docMk/>
          <pc:sldMk cId="2198698715" sldId="271"/>
        </pc:sldMkLst>
        <pc:spChg chg="del mod">
          <ac:chgData name="Cordas, Daniel" userId="S::daniel.cordas@seattlecolleges.edu::c251d147-73e8-4b22-9825-a0a9f20d838a" providerId="AD" clId="Web-{47605C04-4DA4-650D-EC92-FF584CA2D7C4}" dt="2021-01-23T21:05:53.779" v="79"/>
          <ac:spMkLst>
            <pc:docMk/>
            <pc:sldMk cId="2198698715" sldId="271"/>
            <ac:spMk id="3" creationId="{D69A43DA-7C3B-444E-8F29-0A8A24EE2E36}"/>
          </ac:spMkLst>
        </pc:spChg>
        <pc:spChg chg="add del mod">
          <ac:chgData name="Cordas, Daniel" userId="S::daniel.cordas@seattlecolleges.edu::c251d147-73e8-4b22-9825-a0a9f20d838a" providerId="AD" clId="Web-{47605C04-4DA4-650D-EC92-FF584CA2D7C4}" dt="2021-01-23T21:05:59.436" v="80"/>
          <ac:spMkLst>
            <pc:docMk/>
            <pc:sldMk cId="2198698715" sldId="271"/>
            <ac:spMk id="5" creationId="{F1D900EC-A31C-4144-8F84-6717B1138AA0}"/>
          </ac:spMkLst>
        </pc:spChg>
        <pc:graphicFrameChg chg="add mod ord modGraphic">
          <ac:chgData name="Cordas, Daniel" userId="S::daniel.cordas@seattlecolleges.edu::c251d147-73e8-4b22-9825-a0a9f20d838a" providerId="AD" clId="Web-{47605C04-4DA4-650D-EC92-FF584CA2D7C4}" dt="2021-01-23T21:27:18.178" v="795"/>
          <ac:graphicFrameMkLst>
            <pc:docMk/>
            <pc:sldMk cId="2198698715" sldId="271"/>
            <ac:graphicFrameMk id="6" creationId="{E70FF968-7DDD-4F5C-96C2-E40C4C5FB1B9}"/>
          </ac:graphicFrameMkLst>
        </pc:graphicFrameChg>
      </pc:sldChg>
      <pc:sldChg chg="addSp delSp modSp new mod setBg">
        <pc:chgData name="Cordas, Daniel" userId="S::daniel.cordas@seattlecolleges.edu::c251d147-73e8-4b22-9825-a0a9f20d838a" providerId="AD" clId="Web-{47605C04-4DA4-650D-EC92-FF584CA2D7C4}" dt="2021-01-23T21:59:38.368" v="1169" actId="1076"/>
        <pc:sldMkLst>
          <pc:docMk/>
          <pc:sldMk cId="2867849270" sldId="272"/>
        </pc:sldMkLst>
        <pc:spChg chg="mod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2" creationId="{D471EAE6-64BC-4626-9D1A-FD641C97DA43}"/>
          </ac:spMkLst>
        </pc:spChg>
        <pc:spChg chg="del">
          <ac:chgData name="Cordas, Daniel" userId="S::daniel.cordas@seattlecolleges.edu::c251d147-73e8-4b22-9825-a0a9f20d838a" providerId="AD" clId="Web-{47605C04-4DA4-650D-EC92-FF584CA2D7C4}" dt="2021-01-23T21:45:31.198" v="798"/>
          <ac:spMkLst>
            <pc:docMk/>
            <pc:sldMk cId="2867849270" sldId="272"/>
            <ac:spMk id="3" creationId="{9C0559B0-34CB-41C2-A65B-1B38CA0F89F0}"/>
          </ac:spMkLst>
        </pc:spChg>
        <pc:spChg chg="mod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4" creationId="{1641C989-863A-4A75-9B91-36F91A2A4A6E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10" creationId="{5E39A796-BE83-48B1-B33F-35C4A32AAB57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12" creationId="{72F84B47-E267-4194-8194-831DB7B5547F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17" creationId="{201CC55D-ED54-4C5C-95E6-10947BD1103B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23" creationId="{3873B707-463F-40B0-8227-E8CC6C67EB25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25" creationId="{C13237C8-E62C-4F0D-A318-BD6FB6C2D138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49:41.789" v="980"/>
          <ac:spMkLst>
            <pc:docMk/>
            <pc:sldMk cId="2867849270" sldId="272"/>
            <ac:spMk id="27" creationId="{19C9EAEA-39D0-4B0E-A0EB-51E7B26740B1}"/>
          </ac:spMkLst>
        </pc:spChg>
        <pc:grpChg chg="add del">
          <ac:chgData name="Cordas, Daniel" userId="S::daniel.cordas@seattlecolleges.edu::c251d147-73e8-4b22-9825-a0a9f20d838a" providerId="AD" clId="Web-{47605C04-4DA4-650D-EC92-FF584CA2D7C4}" dt="2021-01-23T21:49:41.789" v="980"/>
          <ac:grpSpMkLst>
            <pc:docMk/>
            <pc:sldMk cId="2867849270" sldId="272"/>
            <ac:grpSpMk id="19" creationId="{1DE889C7-FAD6-4397-98E2-05D503484459}"/>
          </ac:grpSpMkLst>
        </pc:grpChg>
        <pc:picChg chg="add mod modCrop">
          <ac:chgData name="Cordas, Daniel" userId="S::daniel.cordas@seattlecolleges.edu::c251d147-73e8-4b22-9825-a0a9f20d838a" providerId="AD" clId="Web-{47605C04-4DA4-650D-EC92-FF584CA2D7C4}" dt="2021-01-23T21:59:38.368" v="1169" actId="1076"/>
          <ac:picMkLst>
            <pc:docMk/>
            <pc:sldMk cId="2867849270" sldId="272"/>
            <ac:picMk id="5" creationId="{B41410F1-742E-4630-8F60-89A2204417C8}"/>
          </ac:picMkLst>
        </pc:picChg>
      </pc:sldChg>
      <pc:sldChg chg="addSp delSp modSp add replId">
        <pc:chgData name="Cordas, Daniel" userId="S::daniel.cordas@seattlecolleges.edu::c251d147-73e8-4b22-9825-a0a9f20d838a" providerId="AD" clId="Web-{47605C04-4DA4-650D-EC92-FF584CA2D7C4}" dt="2021-01-23T22:14:09.097" v="1510" actId="20577"/>
        <pc:sldMkLst>
          <pc:docMk/>
          <pc:sldMk cId="3832373831" sldId="273"/>
        </pc:sldMkLst>
        <pc:spChg chg="mod">
          <ac:chgData name="Cordas, Daniel" userId="S::daniel.cordas@seattlecolleges.edu::c251d147-73e8-4b22-9825-a0a9f20d838a" providerId="AD" clId="Web-{47605C04-4DA4-650D-EC92-FF584CA2D7C4}" dt="2021-01-23T21:59:05.086" v="1166"/>
          <ac:spMkLst>
            <pc:docMk/>
            <pc:sldMk cId="3832373831" sldId="273"/>
            <ac:spMk id="2" creationId="{D471EAE6-64BC-4626-9D1A-FD641C97DA43}"/>
          </ac:spMkLst>
        </pc:spChg>
        <pc:spChg chg="mod">
          <ac:chgData name="Cordas, Daniel" userId="S::daniel.cordas@seattlecolleges.edu::c251d147-73e8-4b22-9825-a0a9f20d838a" providerId="AD" clId="Web-{47605C04-4DA4-650D-EC92-FF584CA2D7C4}" dt="2021-01-23T22:14:09.097" v="1510" actId="20577"/>
          <ac:spMkLst>
            <pc:docMk/>
            <pc:sldMk cId="3832373831" sldId="273"/>
            <ac:spMk id="4" creationId="{1641C989-863A-4A75-9B91-36F91A2A4A6E}"/>
          </ac:spMkLst>
        </pc:spChg>
        <pc:spChg chg="del">
          <ac:chgData name="Cordas, Daniel" userId="S::daniel.cordas@seattlecolleges.edu::c251d147-73e8-4b22-9825-a0a9f20d838a" providerId="AD" clId="Web-{47605C04-4DA4-650D-EC92-FF584CA2D7C4}" dt="2021-01-23T21:56:37.316" v="1145"/>
          <ac:spMkLst>
            <pc:docMk/>
            <pc:sldMk cId="3832373831" sldId="273"/>
            <ac:spMk id="10" creationId="{5E39A796-BE83-48B1-B33F-35C4A32AAB57}"/>
          </ac:spMkLst>
        </pc:spChg>
        <pc:spChg chg="del">
          <ac:chgData name="Cordas, Daniel" userId="S::daniel.cordas@seattlecolleges.edu::c251d147-73e8-4b22-9825-a0a9f20d838a" providerId="AD" clId="Web-{47605C04-4DA4-650D-EC92-FF584CA2D7C4}" dt="2021-01-23T21:56:37.316" v="1145"/>
          <ac:spMkLst>
            <pc:docMk/>
            <pc:sldMk cId="3832373831" sldId="273"/>
            <ac:spMk id="12" creationId="{72F84B47-E267-4194-8194-831DB7B5547F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7:07.129" v="1148"/>
          <ac:spMkLst>
            <pc:docMk/>
            <pc:sldMk cId="3832373831" sldId="273"/>
            <ac:spMk id="17" creationId="{C0DB9C61-90E0-484F-8602-02F49EDC1B70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7:07.129" v="1148"/>
          <ac:spMkLst>
            <pc:docMk/>
            <pc:sldMk cId="3832373831" sldId="273"/>
            <ac:spMk id="19" creationId="{3F7ED563-E5DB-4937-BF78-7893C4DC92A0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7:07.129" v="1148"/>
          <ac:spMkLst>
            <pc:docMk/>
            <pc:sldMk cId="3832373831" sldId="273"/>
            <ac:spMk id="21" creationId="{2306B647-FE95-4550-8350-3D2180C62211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9:05.086" v="1166"/>
          <ac:spMkLst>
            <pc:docMk/>
            <pc:sldMk cId="3832373831" sldId="273"/>
            <ac:spMk id="23" creationId="{C0DB9C61-90E0-484F-8602-02F49EDC1B70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9:05.086" v="1166"/>
          <ac:spMkLst>
            <pc:docMk/>
            <pc:sldMk cId="3832373831" sldId="273"/>
            <ac:spMk id="24" creationId="{3F7ED563-E5DB-4937-BF78-7893C4DC92A0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7:07.129" v="1147"/>
          <ac:spMkLst>
            <pc:docMk/>
            <pc:sldMk cId="3832373831" sldId="273"/>
            <ac:spMk id="26" creationId="{8E20FA99-AAAC-4AF3-9FAE-707420324F1C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7:07.129" v="1147"/>
          <ac:spMkLst>
            <pc:docMk/>
            <pc:sldMk cId="3832373831" sldId="273"/>
            <ac:spMk id="28" creationId="{9573BE85-6043-4C3A-A7DD-483A0A5FB740}"/>
          </ac:spMkLst>
        </pc:spChg>
        <pc:spChg chg="add del">
          <ac:chgData name="Cordas, Daniel" userId="S::daniel.cordas@seattlecolleges.edu::c251d147-73e8-4b22-9825-a0a9f20d838a" providerId="AD" clId="Web-{47605C04-4DA4-650D-EC92-FF584CA2D7C4}" dt="2021-01-23T21:59:05.086" v="1166"/>
          <ac:spMkLst>
            <pc:docMk/>
            <pc:sldMk cId="3832373831" sldId="273"/>
            <ac:spMk id="30" creationId="{2306B647-FE95-4550-8350-3D2180C62211}"/>
          </ac:spMkLst>
        </pc:spChg>
        <pc:spChg chg="add">
          <ac:chgData name="Cordas, Daniel" userId="S::daniel.cordas@seattlecolleges.edu::c251d147-73e8-4b22-9825-a0a9f20d838a" providerId="AD" clId="Web-{47605C04-4DA4-650D-EC92-FF584CA2D7C4}" dt="2021-01-23T21:59:05.086" v="1166"/>
          <ac:spMkLst>
            <pc:docMk/>
            <pc:sldMk cId="3832373831" sldId="273"/>
            <ac:spMk id="35" creationId="{6FBDFA86-51D3-4729-B154-796918372804}"/>
          </ac:spMkLst>
        </pc:spChg>
        <pc:picChg chg="add mod modCrop">
          <ac:chgData name="Cordas, Daniel" userId="S::daniel.cordas@seattlecolleges.edu::c251d147-73e8-4b22-9825-a0a9f20d838a" providerId="AD" clId="Web-{47605C04-4DA4-650D-EC92-FF584CA2D7C4}" dt="2021-01-23T21:59:16.367" v="1168" actId="14100"/>
          <ac:picMkLst>
            <pc:docMk/>
            <pc:sldMk cId="3832373831" sldId="273"/>
            <ac:picMk id="3" creationId="{CC378ED0-A5D7-456E-94FA-0C1B9D6F5FAF}"/>
          </ac:picMkLst>
        </pc:picChg>
        <pc:picChg chg="del">
          <ac:chgData name="Cordas, Daniel" userId="S::daniel.cordas@seattlecolleges.edu::c251d147-73e8-4b22-9825-a0a9f20d838a" providerId="AD" clId="Web-{47605C04-4DA4-650D-EC92-FF584CA2D7C4}" dt="2021-01-23T21:52:40.403" v="992"/>
          <ac:picMkLst>
            <pc:docMk/>
            <pc:sldMk cId="3832373831" sldId="273"/>
            <ac:picMk id="5" creationId="{B41410F1-742E-4630-8F60-89A2204417C8}"/>
          </ac:picMkLst>
        </pc:picChg>
        <pc:cxnChg chg="add">
          <ac:chgData name="Cordas, Daniel" userId="S::daniel.cordas@seattlecolleges.edu::c251d147-73e8-4b22-9825-a0a9f20d838a" providerId="AD" clId="Web-{47605C04-4DA4-650D-EC92-FF584CA2D7C4}" dt="2021-01-23T21:59:05.086" v="1166"/>
          <ac:cxnSpMkLst>
            <pc:docMk/>
            <pc:sldMk cId="3832373831" sldId="273"/>
            <ac:cxnSpMk id="37" creationId="{0F1CE7C6-BE91-42A7-9214-F33FD918C386}"/>
          </ac:cxnSpMkLst>
        </pc:cxnChg>
      </pc:sldChg>
      <pc:sldChg chg="addSp delSp modSp add replId">
        <pc:chgData name="Cordas, Daniel" userId="S::daniel.cordas@seattlecolleges.edu::c251d147-73e8-4b22-9825-a0a9f20d838a" providerId="AD" clId="Web-{47605C04-4DA4-650D-EC92-FF584CA2D7C4}" dt="2021-01-23T22:09:04.167" v="1421" actId="20577"/>
        <pc:sldMkLst>
          <pc:docMk/>
          <pc:sldMk cId="1081752258" sldId="274"/>
        </pc:sldMkLst>
        <pc:spChg chg="mod">
          <ac:chgData name="Cordas, Daniel" userId="S::daniel.cordas@seattlecolleges.edu::c251d147-73e8-4b22-9825-a0a9f20d838a" providerId="AD" clId="Web-{47605C04-4DA4-650D-EC92-FF584CA2D7C4}" dt="2021-01-23T21:59:57.572" v="1173" actId="20577"/>
          <ac:spMkLst>
            <pc:docMk/>
            <pc:sldMk cId="1081752258" sldId="274"/>
            <ac:spMk id="2" creationId="{D471EAE6-64BC-4626-9D1A-FD641C97DA43}"/>
          </ac:spMkLst>
        </pc:spChg>
        <pc:spChg chg="mod">
          <ac:chgData name="Cordas, Daniel" userId="S::daniel.cordas@seattlecolleges.edu::c251d147-73e8-4b22-9825-a0a9f20d838a" providerId="AD" clId="Web-{47605C04-4DA4-650D-EC92-FF584CA2D7C4}" dt="2021-01-23T22:09:04.167" v="1421" actId="20577"/>
          <ac:spMkLst>
            <pc:docMk/>
            <pc:sldMk cId="1081752258" sldId="274"/>
            <ac:spMk id="4" creationId="{1641C989-863A-4A75-9B91-36F91A2A4A6E}"/>
          </ac:spMkLst>
        </pc:spChg>
        <pc:picChg chg="del">
          <ac:chgData name="Cordas, Daniel" userId="S::daniel.cordas@seattlecolleges.edu::c251d147-73e8-4b22-9825-a0a9f20d838a" providerId="AD" clId="Web-{47605C04-4DA4-650D-EC92-FF584CA2D7C4}" dt="2021-01-23T22:00:33.166" v="1174"/>
          <ac:picMkLst>
            <pc:docMk/>
            <pc:sldMk cId="1081752258" sldId="274"/>
            <ac:picMk id="3" creationId="{CC378ED0-A5D7-456E-94FA-0C1B9D6F5FAF}"/>
          </ac:picMkLst>
        </pc:picChg>
        <pc:picChg chg="add mod">
          <ac:chgData name="Cordas, Daniel" userId="S::daniel.cordas@seattlecolleges.edu::c251d147-73e8-4b22-9825-a0a9f20d838a" providerId="AD" clId="Web-{47605C04-4DA4-650D-EC92-FF584CA2D7C4}" dt="2021-01-23T22:00:48.213" v="1179" actId="1076"/>
          <ac:picMkLst>
            <pc:docMk/>
            <pc:sldMk cId="1081752258" sldId="274"/>
            <ac:picMk id="5" creationId="{239DA59B-876C-4005-B312-22397EFDDE6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3C2CD-3598-994D-AEC1-91C34146C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C1C0A-78BE-A34C-B6F7-1769BDFEA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F8469-F34A-D544-A370-2DB07640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F5013-9DDF-DD4A-B69F-203E9D20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18A35-FA29-4544-BFF0-528EBDCA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7EA4-7370-D94B-A019-66A4212B6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D42D7-D4A1-EA42-9796-44D2D5749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CBAF9-0BF7-6342-B1E5-1414D6B7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3CE7-24B5-4842-BBCE-98C6E242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4A1B2-7DCF-014B-8D33-49CF4C2E6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7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A3D980-36B0-EE49-B051-F337DFB1B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16C61-4B7C-4342-83A3-94FCA946B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31680-9D0A-BF48-99C1-DE4FA141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50E97-7C82-424C-86F8-DA6B3830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34EF9-3E45-B249-B513-4C2065BB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4B18-F6EE-7845-85FC-1BEB4E13B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AC390-B97D-4249-9B78-9CE71C8FC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7514C-CC39-1545-87BF-896B828B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8D977-C5F6-5B41-A469-8673D64F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9A3DF-A646-B344-97D3-F71F4624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BDEC8-760D-C743-B769-F30CE21B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030A8-33CB-9243-845E-123662695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142F-F78D-6546-B515-879E5677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83827-4172-AD4E-AD66-438982E3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F83C-1D0B-2242-A997-27FD2F1E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6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DC1A-D743-A14B-A7AA-08449FC7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7B3F6-225F-6B49-88FE-235BB6A95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B7001-ACDA-AE47-B601-05277E741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62DF0-19E0-F943-9258-925994183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53C09-3923-2448-BA01-6A2E1837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0F9C0-D4B5-1845-9287-FDBCA778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0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614-9D72-B240-83D1-71E01AE15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E3C3D-3F7F-2E4D-B165-ACD248AEB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D454F-2B4E-B646-9B30-7DEB88BB5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21F0E-171C-3648-8FF9-9957CD10B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55E96-2143-D24D-ABE2-48B11921D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6A667B-5AFC-D147-8AC0-0BE7829B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6FB086-7F1B-164A-B9C8-6AE34E55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2AC51C-3A5A-E644-949C-AD873270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4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A3B2-30B6-914A-A660-EDA0A6E4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5E26B-D96F-AE43-B3E9-A4D53D1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4BE10-2CB9-2D47-AAEA-90796695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CF9A82-80A1-BE40-8F63-5EF0505C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B90B6-059A-6B40-A1A4-490F79A1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10C334-520F-144B-952F-A824249D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1E137-BF26-DA48-9AF8-94D0106B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4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DFA0-D3E0-D542-B2B5-CCF49FDA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F3846-083F-4E4E-A62E-242EB294C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36B8B-F0BB-B946-A784-6588B8AF4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DB148-C9E8-9248-9779-BAC468DA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E0024-32B2-E346-B9FE-76DA96876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0CE98-24CC-894D-94D8-14DCAB42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A665C-2A23-EB4D-9E81-D68AAF7C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97F49F-A3D7-6144-B625-82E52F5A4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8DF7F-D0DD-1B46-BE84-05E08F7B6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310FC-3B91-F24A-B7AB-448924B1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948D7-EBEC-C347-8EC3-2ABAF8A1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7475F-6E04-0F4F-8C8E-6E7738B7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C8C89-3CC6-5B42-806C-5976332E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E6110-3510-F94C-A39D-CCBC232A7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B7FC7-C67D-E54B-948C-854D8AE3F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D1C51-AFBB-1B44-812E-AA5C39A0402B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9E8AA-7696-7C42-A690-5ED4C1FA7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A00EE-2EF7-9249-BCE8-F2BDD30D7F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F1DE-FD4D-3343-9775-4F09EACA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attlecolleges.edu/ctclink/ctclink-faculty" TargetMode="External"/><Relationship Id="rId2" Type="http://schemas.openxmlformats.org/officeDocument/2006/relationships/hyperlink" Target="https://www.seattlecolleges.edu/ctclink/training/ctclink-how-will-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services.seattlecolleges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edu-my.sharepoint.com/:x:/g/personal/daniel_cordas_seattlecolleges_edu/EapYBq1rTNVEtmuJfydRx6gBwWJSfCBQEWKGrpv_QEMTuQ?e=LmdYXw" TargetMode="External"/><Relationship Id="rId2" Type="http://schemas.openxmlformats.org/officeDocument/2006/relationships/hyperlink" Target="https://www.seattlecolleges.edu/ctclink/training/ctclink-how-will-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attlecolleges.edu/ctclink/ctclink-faculty" TargetMode="External"/><Relationship Id="rId2" Type="http://schemas.openxmlformats.org/officeDocument/2006/relationships/hyperlink" Target="https://www.seattlecolleges.edu/ctclink/training/ctclink-how-will-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spreadsheets/d/1M6lRbHP2ZcQ-lY_8-nc0h_FJJAZxWgcM-kS45MTSe18/edit#gid=30211985" TargetMode="External"/><Relationship Id="rId5" Type="http://schemas.openxmlformats.org/officeDocument/2006/relationships/hyperlink" Target="http://ctclinkreferencecenter.ctclink.us/" TargetMode="External"/><Relationship Id="rId4" Type="http://schemas.openxmlformats.org/officeDocument/2006/relationships/hyperlink" Target="https://scedu.sharepoint.com/sites/CTCLink/SitePages/Finance-Budget-Number-training(1).aspx?source=https%3A%2F%2Fscedu.sharepoint.com%2Fsites%2FCTCLink%2FSitePages%2FForms%2FByAuthor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attlecolleges.edu/ctclink/ctclink-students/ctclink-resources-stud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attlecolleges.edu/ctclink/ctclink-students/ctclink-resources-stud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seattle.edu/virtual-assistance" TargetMode="External"/><Relationship Id="rId2" Type="http://schemas.openxmlformats.org/officeDocument/2006/relationships/hyperlink" Target="https://www.seattlecolleges.edu/ctclink/ctclink-students/ctclink-resources-studen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outhseattle.edu/virtual-assistance" TargetMode="External"/><Relationship Id="rId2" Type="http://schemas.openxmlformats.org/officeDocument/2006/relationships/hyperlink" Target="https://www.seattlecolleges.edu/ctclink/ctclink-students/ctclink-resources-stud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84FABA91-F45C-714E-88EF-93462C6D0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8" y="78268"/>
            <a:ext cx="12074214" cy="67797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E72D7E-4318-604F-AD77-3F4B180DB9D4}"/>
              </a:ext>
            </a:extLst>
          </p:cNvPr>
          <p:cNvSpPr txBox="1"/>
          <p:nvPr/>
        </p:nvSpPr>
        <p:spPr>
          <a:xfrm>
            <a:off x="57148" y="3010786"/>
            <a:ext cx="1207421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dirty="0" smtClean="0">
                <a:cs typeface="Calibri"/>
              </a:rPr>
              <a:t>Go Live &amp; Support </a:t>
            </a:r>
            <a:r>
              <a:rPr lang="en-US" sz="4000" dirty="0" smtClean="0">
                <a:cs typeface="Calibri"/>
              </a:rPr>
              <a:t>Plan</a:t>
            </a:r>
          </a:p>
          <a:p>
            <a:pPr algn="ctr"/>
            <a:r>
              <a:rPr lang="en-US" sz="4000" dirty="0" smtClean="0">
                <a:cs typeface="Calibri"/>
              </a:rPr>
              <a:t>2/10/2021</a:t>
            </a:r>
            <a:endParaRPr lang="en-US" sz="4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593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Employee</a:t>
            </a:r>
            <a:r>
              <a:rPr lang="en-US" dirty="0" smtClean="0"/>
              <a:t> Support: Account Activation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5067" y="1690688"/>
            <a:ext cx="4969933" cy="4574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Access How-To &amp; Help Resources</a:t>
            </a:r>
          </a:p>
          <a:p>
            <a:pPr algn="ctr"/>
            <a:r>
              <a:rPr lang="en-US" dirty="0" smtClean="0">
                <a:hlinkClick r:id="rId2"/>
              </a:rPr>
              <a:t>ctcLink: How Will I…</a:t>
            </a:r>
            <a:endParaRPr lang="en-US" dirty="0" smtClean="0"/>
          </a:p>
          <a:p>
            <a:pPr algn="ctr"/>
            <a:r>
              <a:rPr lang="en-US" dirty="0" smtClean="0">
                <a:hlinkClick r:id="rId3"/>
              </a:rPr>
              <a:t>ctcLink for Faculty Page &amp; Videos</a:t>
            </a:r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6654800" y="1690687"/>
            <a:ext cx="4792133" cy="4574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Contact IT </a:t>
            </a:r>
            <a:r>
              <a:rPr lang="en-US" b="1" dirty="0" err="1" smtClean="0"/>
              <a:t>HelpDesk</a:t>
            </a:r>
            <a:endParaRPr lang="en-US" b="1" dirty="0" smtClean="0"/>
          </a:p>
          <a:p>
            <a:pPr algn="ctr"/>
            <a:r>
              <a:rPr lang="en-US" b="1" dirty="0">
                <a:hlinkClick r:id="rId4"/>
              </a:rPr>
              <a:t>https://itservices.seattlecolleges.edu</a:t>
            </a:r>
            <a:r>
              <a:rPr lang="en-US" b="1" dirty="0" smtClean="0">
                <a:hlinkClick r:id="rId4"/>
              </a:rPr>
              <a:t>/</a:t>
            </a:r>
            <a:endParaRPr lang="en-US" b="1" dirty="0" smtClean="0"/>
          </a:p>
          <a:p>
            <a:pPr algn="ctr"/>
            <a:r>
              <a:rPr lang="en-US" dirty="0" err="1" smtClean="0"/>
              <a:t>LiveChat</a:t>
            </a:r>
            <a:r>
              <a:rPr lang="en-US" dirty="0" smtClean="0"/>
              <a:t> Support, Phone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214880" y="1432560"/>
            <a:ext cx="2042160" cy="1767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Here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5720598" y="3257602"/>
            <a:ext cx="1075922" cy="1440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0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Employee</a:t>
            </a:r>
            <a:r>
              <a:rPr lang="en-US" dirty="0" smtClean="0"/>
              <a:t> Support: Time &amp; Leave &amp; HR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38201" y="1715134"/>
            <a:ext cx="4566919" cy="18246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Access How-To &amp; Help Resources</a:t>
            </a:r>
          </a:p>
          <a:p>
            <a:pPr algn="ctr"/>
            <a:r>
              <a:rPr lang="en-US" dirty="0">
                <a:hlinkClick r:id="rId2"/>
              </a:rPr>
              <a:t>ctcLink: How Will I…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852160" y="1690687"/>
            <a:ext cx="4292600" cy="18491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Join the open ctcLink Employee Self-Service support hours</a:t>
            </a:r>
          </a:p>
          <a:p>
            <a:pPr algn="ctr"/>
            <a:r>
              <a:rPr lang="en-US" dirty="0" smtClean="0">
                <a:hlinkClick r:id="rId3"/>
              </a:rPr>
              <a:t>2/22 – 2/26</a:t>
            </a:r>
          </a:p>
          <a:p>
            <a:pPr algn="ctr"/>
            <a:r>
              <a:rPr lang="en-US" dirty="0" smtClean="0">
                <a:hlinkClick r:id="rId3"/>
              </a:rPr>
              <a:t>10am – noon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38200" y="3808094"/>
            <a:ext cx="4566919" cy="24089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Join a scheduled Employee Self-Service training session</a:t>
            </a:r>
          </a:p>
          <a:p>
            <a:pPr algn="ctr"/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the Full Schedule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852160" y="4622956"/>
            <a:ext cx="4221480" cy="15941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 help request to the HR team.</a:t>
            </a:r>
          </a:p>
          <a:p>
            <a:pPr algn="ctr"/>
            <a:r>
              <a:rPr lang="en-US" dirty="0" smtClean="0"/>
              <a:t>During February 22 – March 5, the Payroll and HR team will focus on critical time reporting for student and hour employees and payroll activities.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100579" y="1326992"/>
            <a:ext cx="2042160" cy="786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Here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100579" y="3310254"/>
            <a:ext cx="2042160" cy="995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3716612">
            <a:off x="5082285" y="2901782"/>
            <a:ext cx="1057091" cy="17463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7469914" y="3228975"/>
            <a:ext cx="1057091" cy="1519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Employee</a:t>
            </a:r>
            <a:r>
              <a:rPr lang="en-US" dirty="0" smtClean="0"/>
              <a:t> Support: How Do I?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3266" y="1564640"/>
            <a:ext cx="3869267" cy="28143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Access How-To &amp; Help Resources</a:t>
            </a:r>
          </a:p>
          <a:p>
            <a:pPr algn="ctr"/>
            <a:r>
              <a:rPr lang="en-US" dirty="0">
                <a:hlinkClick r:id="rId2"/>
              </a:rPr>
              <a:t>ctcLink: How Will I…</a:t>
            </a:r>
            <a:endParaRPr lang="en-US" dirty="0"/>
          </a:p>
          <a:p>
            <a:pPr algn="ctr"/>
            <a:r>
              <a:rPr lang="en-US" dirty="0" smtClean="0">
                <a:hlinkClick r:id="rId3"/>
              </a:rPr>
              <a:t>ctcLink for Faculty</a:t>
            </a:r>
            <a:endParaRPr lang="en-US" dirty="0" smtClean="0"/>
          </a:p>
          <a:p>
            <a:pPr algn="ctr"/>
            <a:r>
              <a:rPr lang="en-US" dirty="0" smtClean="0">
                <a:hlinkClick r:id="rId4"/>
              </a:rPr>
              <a:t>Info about Budget Numbers</a:t>
            </a:r>
            <a:endParaRPr lang="en-US" dirty="0" smtClean="0"/>
          </a:p>
          <a:p>
            <a:pPr algn="ctr"/>
            <a:r>
              <a:rPr lang="en-US" dirty="0" smtClean="0">
                <a:hlinkClick r:id="rId5"/>
              </a:rPr>
              <a:t>ctcLink Reference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803931" y="1554480"/>
            <a:ext cx="3488268" cy="1117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with a peer or supervisor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803930" y="4729162"/>
            <a:ext cx="3488269" cy="15903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Contact </a:t>
            </a:r>
            <a:r>
              <a:rPr lang="en-US" dirty="0" smtClean="0"/>
              <a:t>your </a:t>
            </a:r>
            <a:r>
              <a:rPr lang="en-US" dirty="0" smtClean="0"/>
              <a:t>pillar lead</a:t>
            </a:r>
          </a:p>
          <a:p>
            <a:pPr algn="ctr"/>
            <a:r>
              <a:rPr lang="en-US" sz="1400" dirty="0" smtClean="0"/>
              <a:t>Terri Plischke – Finance &amp; SF</a:t>
            </a:r>
          </a:p>
          <a:p>
            <a:pPr algn="ctr"/>
            <a:r>
              <a:rPr lang="en-US" sz="1400" dirty="0" smtClean="0"/>
              <a:t>Derreck Pressley – Campus Solutions</a:t>
            </a:r>
          </a:p>
          <a:p>
            <a:pPr algn="ctr"/>
            <a:r>
              <a:rPr lang="en-US" sz="1400" dirty="0" smtClean="0"/>
              <a:t>Mark Baumann – Classes &amp; Reporting</a:t>
            </a:r>
          </a:p>
          <a:p>
            <a:pPr algn="ctr"/>
            <a:r>
              <a:rPr lang="en-US" sz="1400" dirty="0" smtClean="0"/>
              <a:t>Jessica Wagner – HCM &amp; Faculty Workload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4803929" y="2880043"/>
            <a:ext cx="3488269" cy="15903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ctcLink Support WebEx for Feb. 22 – March 5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1339427" y="1326992"/>
            <a:ext cx="2042160" cy="786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Here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5537008" y="4146973"/>
            <a:ext cx="2042160" cy="7907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13262" y="4616608"/>
            <a:ext cx="3869271" cy="17130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there an upcoming SBCTC Training Session? </a:t>
            </a:r>
            <a:r>
              <a:rPr lang="en-US" dirty="0" smtClean="0">
                <a:hlinkClick r:id="rId6"/>
              </a:rPr>
              <a:t>the Full Schedule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1291168" y="3881120"/>
            <a:ext cx="2042160" cy="995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2394800">
            <a:off x="3881919" y="2248918"/>
            <a:ext cx="764262" cy="27629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5553948" y="2391401"/>
            <a:ext cx="2042160" cy="799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8888006" y="1816946"/>
            <a:ext cx="2880467" cy="23164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Additional post-</a:t>
            </a:r>
            <a:r>
              <a:rPr lang="en-US" sz="1600" dirty="0" smtClean="0"/>
              <a:t>deployment </a:t>
            </a:r>
            <a:r>
              <a:rPr lang="en-US" sz="1600" dirty="0" smtClean="0"/>
              <a:t>trainings will be held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Purchasing Requisitions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Weekly FWL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Budget Reporting Training in April </a:t>
            </a:r>
            <a:endParaRPr lang="en-US" sz="1600" dirty="0" smtClean="0"/>
          </a:p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16200000">
            <a:off x="7453131" y="2439757"/>
            <a:ext cx="2042160" cy="1031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4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</a:t>
            </a:r>
            <a:r>
              <a:rPr lang="en-US" dirty="0" smtClean="0"/>
              <a:t> Support: Account Activation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5067" y="1690689"/>
            <a:ext cx="4969933" cy="2220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Access How-To &amp; Help Resources</a:t>
            </a:r>
          </a:p>
          <a:p>
            <a:pPr algn="ctr"/>
            <a:r>
              <a:rPr lang="en-US" dirty="0" smtClean="0">
                <a:hlinkClick r:id="rId2"/>
              </a:rPr>
              <a:t>Resources for Students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(messaged to student beginning 2/8)</a:t>
            </a:r>
          </a:p>
          <a:p>
            <a:pPr algn="ctr"/>
            <a:r>
              <a:rPr lang="en-US" dirty="0" smtClean="0"/>
              <a:t>Instructions sent through email, Canvas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02867" y="1690690"/>
            <a:ext cx="4792133" cy="47947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Contact IT </a:t>
            </a:r>
            <a:r>
              <a:rPr lang="en-US" b="1" dirty="0" err="1" smtClean="0"/>
              <a:t>HelpDesk</a:t>
            </a:r>
            <a:endParaRPr lang="en-US" b="1" dirty="0" smtClean="0"/>
          </a:p>
          <a:p>
            <a:pPr algn="ctr"/>
            <a:r>
              <a:rPr lang="en-US" dirty="0" smtClean="0"/>
              <a:t>Troubleshooting account activation &amp; browser issues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13669" y="4605865"/>
            <a:ext cx="4969933" cy="19558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Scheduled Training Sessions</a:t>
            </a:r>
          </a:p>
          <a:p>
            <a:pPr algn="ctr"/>
            <a:r>
              <a:rPr lang="en-US" dirty="0" smtClean="0"/>
              <a:t>Offered twice-daily March 1 – 12</a:t>
            </a:r>
          </a:p>
          <a:p>
            <a:pPr algn="ctr"/>
            <a:r>
              <a:rPr lang="en-US" dirty="0" smtClean="0"/>
              <a:t>Covers account activation, enrollment, </a:t>
            </a:r>
            <a:r>
              <a:rPr lang="en-US" dirty="0" smtClean="0"/>
              <a:t>paying</a:t>
            </a:r>
          </a:p>
          <a:p>
            <a:pPr algn="ctr"/>
            <a:r>
              <a:rPr lang="en-US" dirty="0"/>
              <a:t>(hosted by project team w/IT &amp; college support</a:t>
            </a:r>
            <a:r>
              <a:rPr lang="en-US" dirty="0" smtClean="0"/>
              <a:t>)</a:t>
            </a:r>
            <a:endParaRPr lang="en-US" dirty="0" smtClean="0"/>
          </a:p>
          <a:p>
            <a:pPr algn="ctr"/>
            <a:r>
              <a:rPr lang="en-US" dirty="0" smtClean="0"/>
              <a:t>10am - 11:30am,</a:t>
            </a:r>
          </a:p>
          <a:p>
            <a:pPr algn="ctr"/>
            <a:r>
              <a:rPr lang="en-US" dirty="0" smtClean="0"/>
              <a:t>1pm - 2:30pm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208953" y="3572934"/>
            <a:ext cx="2042160" cy="11091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 rot="15139898">
            <a:off x="5568357" y="3912531"/>
            <a:ext cx="1048327" cy="1752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3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Student</a:t>
            </a:r>
            <a:r>
              <a:rPr lang="en-US" dirty="0" smtClean="0"/>
              <a:t> Support - </a:t>
            </a:r>
            <a:r>
              <a:rPr lang="en-US" b="1" dirty="0" smtClean="0"/>
              <a:t>Central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37933" y="1690688"/>
            <a:ext cx="4969933" cy="21599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Access How-To &amp; Help Resources</a:t>
            </a:r>
          </a:p>
          <a:p>
            <a:pPr algn="ctr"/>
            <a:r>
              <a:rPr lang="en-US" dirty="0">
                <a:hlinkClick r:id="rId2"/>
              </a:rPr>
              <a:t>Resources for Students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(messaged to student beginning 2/8)</a:t>
            </a:r>
          </a:p>
          <a:p>
            <a:pPr algn="ctr"/>
            <a:r>
              <a:rPr lang="en-US" dirty="0" smtClean="0"/>
              <a:t>Enrollment Instructions </a:t>
            </a:r>
            <a:r>
              <a:rPr lang="en-US" dirty="0"/>
              <a:t>sent through email, Canvas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31467" y="1690687"/>
            <a:ext cx="5291666" cy="20929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College Help &amp; Support</a:t>
            </a:r>
          </a:p>
          <a:p>
            <a:pPr algn="ctr"/>
            <a:r>
              <a:rPr lang="en-US" dirty="0" smtClean="0"/>
              <a:t>Support </a:t>
            </a:r>
            <a:r>
              <a:rPr lang="en-US" dirty="0" smtClean="0"/>
              <a:t>through </a:t>
            </a:r>
            <a:r>
              <a:rPr lang="en-US" dirty="0" smtClean="0"/>
              <a:t>Central’s Zoom/Chat structure</a:t>
            </a:r>
            <a:endParaRPr lang="en-US" dirty="0" smtClean="0"/>
          </a:p>
          <a:p>
            <a:pPr algn="ctr"/>
            <a:r>
              <a:rPr lang="en-US" dirty="0"/>
              <a:t>Will need to direct students based on issues </a:t>
            </a:r>
          </a:p>
          <a:p>
            <a:pPr algn="ctr"/>
            <a:r>
              <a:rPr lang="en-US" dirty="0"/>
              <a:t>(IT </a:t>
            </a:r>
            <a:r>
              <a:rPr lang="en-US" dirty="0" err="1"/>
              <a:t>HelpDesk</a:t>
            </a:r>
            <a:r>
              <a:rPr lang="en-US" dirty="0"/>
              <a:t>, Enrollment, Financial Aid, 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31466" y="4656667"/>
            <a:ext cx="5291667" cy="159850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College Departments </a:t>
            </a:r>
          </a:p>
          <a:p>
            <a:pPr algn="ctr"/>
            <a:r>
              <a:rPr lang="en-US" b="1" dirty="0" smtClean="0"/>
              <a:t>Enrollment</a:t>
            </a:r>
            <a:r>
              <a:rPr lang="en-US" dirty="0" smtClean="0"/>
              <a:t> – holds, service indicators, pre-requisites</a:t>
            </a:r>
          </a:p>
          <a:p>
            <a:pPr algn="ctr"/>
            <a:r>
              <a:rPr lang="en-US" b="1" dirty="0" smtClean="0"/>
              <a:t>Cashiering</a:t>
            </a:r>
            <a:r>
              <a:rPr lang="en-US" dirty="0" smtClean="0"/>
              <a:t> – student balances, Spring tuition &amp; fees</a:t>
            </a:r>
          </a:p>
          <a:p>
            <a:pPr algn="ctr"/>
            <a:r>
              <a:rPr lang="en-US" b="1" dirty="0" smtClean="0"/>
              <a:t>Financial Aid </a:t>
            </a:r>
            <a:r>
              <a:rPr lang="en-US" dirty="0" smtClean="0"/>
              <a:t>– financial aid questions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8506749" y="3442520"/>
            <a:ext cx="920361" cy="1332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13669" y="4682065"/>
            <a:ext cx="4969933" cy="19558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Scheduled Training Sessions</a:t>
            </a:r>
          </a:p>
          <a:p>
            <a:pPr algn="ctr"/>
            <a:r>
              <a:rPr lang="en-US" dirty="0" smtClean="0"/>
              <a:t>Offered twice-daily March 1 – 12</a:t>
            </a:r>
          </a:p>
          <a:p>
            <a:pPr algn="ctr"/>
            <a:r>
              <a:rPr lang="en-US" dirty="0" smtClean="0"/>
              <a:t>Covers account activation, enrollment, </a:t>
            </a:r>
            <a:r>
              <a:rPr lang="en-US" dirty="0" smtClean="0"/>
              <a:t>paying</a:t>
            </a:r>
          </a:p>
          <a:p>
            <a:pPr algn="ctr"/>
            <a:r>
              <a:rPr lang="en-US" dirty="0"/>
              <a:t>(hosted by project team w/IT &amp; college support</a:t>
            </a:r>
            <a:r>
              <a:rPr lang="en-US" dirty="0" smtClean="0"/>
              <a:t>)</a:t>
            </a:r>
            <a:endParaRPr lang="en-US" dirty="0" smtClean="0"/>
          </a:p>
          <a:p>
            <a:pPr algn="ctr"/>
            <a:r>
              <a:rPr lang="en-US" dirty="0" smtClean="0"/>
              <a:t>10am - 11:30am,</a:t>
            </a:r>
          </a:p>
          <a:p>
            <a:pPr algn="ctr"/>
            <a:r>
              <a:rPr lang="en-US" dirty="0" smtClean="0"/>
              <a:t>1pm - 2:30pm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208953" y="3572933"/>
            <a:ext cx="2042160" cy="1202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3116232">
            <a:off x="5513053" y="3302841"/>
            <a:ext cx="920361" cy="202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Student</a:t>
            </a:r>
            <a:r>
              <a:rPr lang="en-US" dirty="0" smtClean="0"/>
              <a:t> Support - </a:t>
            </a:r>
            <a:r>
              <a:rPr lang="en-US" b="1" dirty="0" smtClean="0"/>
              <a:t>North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37933" y="1690688"/>
            <a:ext cx="4969933" cy="21599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Access How-To &amp; Help Resources</a:t>
            </a:r>
          </a:p>
          <a:p>
            <a:pPr algn="ctr"/>
            <a:r>
              <a:rPr lang="en-US" dirty="0">
                <a:hlinkClick r:id="rId2"/>
              </a:rPr>
              <a:t>Resources for Students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(messaged to student beginning 2/8)</a:t>
            </a:r>
          </a:p>
          <a:p>
            <a:pPr algn="ctr"/>
            <a:r>
              <a:rPr lang="en-US" dirty="0" smtClean="0"/>
              <a:t>Enrollment Instructions </a:t>
            </a:r>
            <a:r>
              <a:rPr lang="en-US" dirty="0"/>
              <a:t>sent through email, Canvas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31466" y="1682221"/>
            <a:ext cx="5291666" cy="20929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College Help &amp; Support</a:t>
            </a:r>
          </a:p>
          <a:p>
            <a:pPr algn="ctr"/>
            <a:r>
              <a:rPr lang="en-US" dirty="0" smtClean="0"/>
              <a:t>Support </a:t>
            </a:r>
            <a:r>
              <a:rPr lang="en-US" dirty="0"/>
              <a:t>through </a:t>
            </a:r>
            <a:r>
              <a:rPr lang="en-US" dirty="0" smtClean="0">
                <a:hlinkClick r:id="rId3"/>
              </a:rPr>
              <a:t>North’s Virtual Assistance</a:t>
            </a:r>
            <a:endParaRPr lang="en-US" dirty="0"/>
          </a:p>
          <a:p>
            <a:pPr algn="ctr"/>
            <a:r>
              <a:rPr lang="en-US" dirty="0"/>
              <a:t>Will need to direct students based on issues </a:t>
            </a:r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en-US" dirty="0"/>
              <a:t>IT </a:t>
            </a:r>
            <a:r>
              <a:rPr lang="en-US" dirty="0" err="1"/>
              <a:t>HelpDesk</a:t>
            </a:r>
            <a:r>
              <a:rPr lang="en-US" dirty="0"/>
              <a:t>, Enrollment, Financial Aid,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31466" y="4656666"/>
            <a:ext cx="5291667" cy="187036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College Departments </a:t>
            </a:r>
          </a:p>
          <a:p>
            <a:pPr algn="ctr"/>
            <a:r>
              <a:rPr lang="en-US" b="1" dirty="0" smtClean="0"/>
              <a:t>Enrollment</a:t>
            </a:r>
            <a:r>
              <a:rPr lang="en-US" dirty="0" smtClean="0"/>
              <a:t> – holds, service indicators, pre-requisites</a:t>
            </a:r>
          </a:p>
          <a:p>
            <a:pPr algn="ctr"/>
            <a:r>
              <a:rPr lang="en-US" b="1" dirty="0" smtClean="0"/>
              <a:t>Cashiering</a:t>
            </a:r>
            <a:r>
              <a:rPr lang="en-US" dirty="0" smtClean="0"/>
              <a:t> – student balances, Spring tuition &amp; fees</a:t>
            </a:r>
          </a:p>
          <a:p>
            <a:pPr algn="ctr"/>
            <a:r>
              <a:rPr lang="en-US" b="1" dirty="0" smtClean="0"/>
              <a:t>Financial Aid </a:t>
            </a:r>
            <a:r>
              <a:rPr lang="en-US" dirty="0" smtClean="0"/>
              <a:t>– financial aid </a:t>
            </a:r>
            <a:r>
              <a:rPr lang="en-US" dirty="0" smtClean="0"/>
              <a:t>questions</a:t>
            </a:r>
          </a:p>
          <a:p>
            <a:pPr algn="ctr"/>
            <a:r>
              <a:rPr lang="en-US" dirty="0" smtClean="0"/>
              <a:t>Student Support Departments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8506749" y="3442520"/>
            <a:ext cx="920361" cy="1332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13669" y="4682065"/>
            <a:ext cx="4969933" cy="19558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Scheduled Training Sessions</a:t>
            </a:r>
          </a:p>
          <a:p>
            <a:pPr algn="ctr"/>
            <a:r>
              <a:rPr lang="en-US" dirty="0" smtClean="0"/>
              <a:t>Offered twice-daily March 1 – 12</a:t>
            </a:r>
          </a:p>
          <a:p>
            <a:pPr algn="ctr"/>
            <a:r>
              <a:rPr lang="en-US" dirty="0" smtClean="0"/>
              <a:t>Covers account activation, enrollment, </a:t>
            </a:r>
            <a:r>
              <a:rPr lang="en-US" dirty="0" smtClean="0"/>
              <a:t>paying</a:t>
            </a:r>
          </a:p>
          <a:p>
            <a:pPr algn="ctr"/>
            <a:r>
              <a:rPr lang="en-US" dirty="0"/>
              <a:t>(hosted by project team w/IT &amp; college support</a:t>
            </a:r>
            <a:r>
              <a:rPr lang="en-US" dirty="0" smtClean="0"/>
              <a:t>)</a:t>
            </a:r>
            <a:endParaRPr lang="en-US" dirty="0" smtClean="0"/>
          </a:p>
          <a:p>
            <a:pPr algn="ctr"/>
            <a:r>
              <a:rPr lang="en-US" dirty="0" smtClean="0"/>
              <a:t>10am - 11:30am,</a:t>
            </a:r>
          </a:p>
          <a:p>
            <a:pPr algn="ctr"/>
            <a:r>
              <a:rPr lang="en-US" dirty="0" smtClean="0"/>
              <a:t>1pm - 2:30pm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208953" y="3572933"/>
            <a:ext cx="2042160" cy="1202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3832015">
            <a:off x="5331019" y="3128967"/>
            <a:ext cx="920361" cy="23103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06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Student</a:t>
            </a:r>
            <a:r>
              <a:rPr lang="en-US" dirty="0" smtClean="0"/>
              <a:t> Support - </a:t>
            </a:r>
            <a:r>
              <a:rPr lang="en-US" b="1" dirty="0" smtClean="0"/>
              <a:t>South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37933" y="1690688"/>
            <a:ext cx="4969933" cy="21599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Access How-To &amp; Help Resources</a:t>
            </a:r>
          </a:p>
          <a:p>
            <a:pPr algn="ctr"/>
            <a:r>
              <a:rPr lang="en-US" dirty="0">
                <a:hlinkClick r:id="rId2"/>
              </a:rPr>
              <a:t>Resources for Students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(messaged to student beginning 2/8)</a:t>
            </a:r>
          </a:p>
          <a:p>
            <a:pPr algn="ctr"/>
            <a:r>
              <a:rPr lang="en-US" dirty="0" smtClean="0"/>
              <a:t>Enrollment Instructions </a:t>
            </a:r>
            <a:r>
              <a:rPr lang="en-US" dirty="0"/>
              <a:t>sent through email, Canvas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31467" y="1690687"/>
            <a:ext cx="5291666" cy="20929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College Help &amp; Support</a:t>
            </a:r>
          </a:p>
          <a:p>
            <a:pPr algn="ctr"/>
            <a:r>
              <a:rPr lang="en-US" dirty="0" smtClean="0"/>
              <a:t>Support through </a:t>
            </a:r>
            <a:r>
              <a:rPr lang="en-US" dirty="0" smtClean="0">
                <a:hlinkClick r:id="rId3"/>
              </a:rPr>
              <a:t>South’s Virtual Assistance</a:t>
            </a:r>
            <a:endParaRPr lang="en-US" dirty="0" smtClean="0"/>
          </a:p>
          <a:p>
            <a:pPr algn="ctr"/>
            <a:r>
              <a:rPr lang="en-US" dirty="0" smtClean="0"/>
              <a:t>Will need to direct students based on issues </a:t>
            </a:r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en-US" dirty="0" smtClean="0"/>
              <a:t>IT </a:t>
            </a:r>
            <a:r>
              <a:rPr lang="en-US" dirty="0" err="1" smtClean="0"/>
              <a:t>HelpDesk</a:t>
            </a:r>
            <a:r>
              <a:rPr lang="en-US" dirty="0" smtClean="0"/>
              <a:t>, Enrollment, Financial Aid,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31466" y="4656667"/>
            <a:ext cx="5291667" cy="159850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College Departments </a:t>
            </a:r>
          </a:p>
          <a:p>
            <a:pPr algn="ctr"/>
            <a:r>
              <a:rPr lang="en-US" b="1" dirty="0" smtClean="0"/>
              <a:t>Enrollment</a:t>
            </a:r>
            <a:r>
              <a:rPr lang="en-US" dirty="0" smtClean="0"/>
              <a:t> – holds, service indicators, pre-requisites</a:t>
            </a:r>
          </a:p>
          <a:p>
            <a:pPr algn="ctr"/>
            <a:r>
              <a:rPr lang="en-US" b="1" dirty="0" smtClean="0"/>
              <a:t>Cashiering</a:t>
            </a:r>
            <a:r>
              <a:rPr lang="en-US" dirty="0" smtClean="0"/>
              <a:t> – student balances, Spring tuition &amp; fees</a:t>
            </a:r>
          </a:p>
          <a:p>
            <a:pPr algn="ctr"/>
            <a:r>
              <a:rPr lang="en-US" b="1" dirty="0" smtClean="0"/>
              <a:t>Financial Aid </a:t>
            </a:r>
            <a:r>
              <a:rPr lang="en-US" dirty="0" smtClean="0"/>
              <a:t>– financial aid questions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8506749" y="3442520"/>
            <a:ext cx="920361" cy="1459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13669" y="4682065"/>
            <a:ext cx="4969933" cy="19558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Scheduled Training Sessions</a:t>
            </a:r>
          </a:p>
          <a:p>
            <a:pPr algn="ctr"/>
            <a:r>
              <a:rPr lang="en-US" dirty="0" smtClean="0"/>
              <a:t>Offered twice-daily March 1 – 12</a:t>
            </a:r>
          </a:p>
          <a:p>
            <a:pPr algn="ctr"/>
            <a:r>
              <a:rPr lang="en-US" dirty="0" smtClean="0"/>
              <a:t>Covers account activation, enrollment, </a:t>
            </a:r>
            <a:r>
              <a:rPr lang="en-US" dirty="0" smtClean="0"/>
              <a:t>paying</a:t>
            </a:r>
          </a:p>
          <a:p>
            <a:pPr algn="ctr"/>
            <a:r>
              <a:rPr lang="en-US" dirty="0"/>
              <a:t>(hosted by project team w/IT &amp; college support</a:t>
            </a:r>
            <a:r>
              <a:rPr lang="en-US" dirty="0" smtClean="0"/>
              <a:t>)</a:t>
            </a:r>
            <a:endParaRPr lang="en-US" dirty="0" smtClean="0"/>
          </a:p>
          <a:p>
            <a:pPr algn="ctr"/>
            <a:r>
              <a:rPr lang="en-US" dirty="0" smtClean="0"/>
              <a:t>10am - 11:30am,</a:t>
            </a:r>
          </a:p>
          <a:p>
            <a:pPr algn="ctr"/>
            <a:r>
              <a:rPr lang="en-US" dirty="0" smtClean="0"/>
              <a:t>1pm - 2:30pm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208953" y="3572934"/>
            <a:ext cx="2042160" cy="1237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3832015">
            <a:off x="5331019" y="3128967"/>
            <a:ext cx="920361" cy="23103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5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667"/>
            <a:ext cx="10515600" cy="4695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 February 10: </a:t>
            </a:r>
            <a:r>
              <a:rPr lang="en-US" sz="2000" dirty="0"/>
              <a:t>Last day to pay Seattle Colleges for anything until March 1. Cashiering Offices will not be able to process any transactions after February 10.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 February 22 – 26: </a:t>
            </a:r>
            <a:r>
              <a:rPr lang="en-US" sz="2000" dirty="0"/>
              <a:t>Cashiering, enrollment, and financial aid offices are closed for the system change. Staff in those offices will be working with the SBCTC state agency on the changeover.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 March 1: </a:t>
            </a:r>
            <a:r>
              <a:rPr lang="en-US" sz="2000" dirty="0"/>
              <a:t>All students can begin to activate their new ctcLink account and get their new ctcLink ID number.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 March 3: </a:t>
            </a:r>
            <a:r>
              <a:rPr lang="en-US" sz="2000" dirty="0"/>
              <a:t>Enrollment opens for returning students.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 March 8: </a:t>
            </a:r>
            <a:r>
              <a:rPr lang="en-US" sz="2000" dirty="0"/>
              <a:t>Enrollment opens for new students.</a:t>
            </a:r>
          </a:p>
        </p:txBody>
      </p:sp>
    </p:spTree>
    <p:extLst>
      <p:ext uri="{BB962C8B-B14F-4D97-AF65-F5344CB8AC3E}">
        <p14:creationId xmlns:p14="http://schemas.microsoft.com/office/powerpoint/2010/main" val="339764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59D3CBD634C64AA81D9447C61E548A" ma:contentTypeVersion="12" ma:contentTypeDescription="Create a new document." ma:contentTypeScope="" ma:versionID="6704c8c7eec796c58306ee6061b092b8">
  <xsd:schema xmlns:xsd="http://www.w3.org/2001/XMLSchema" xmlns:xs="http://www.w3.org/2001/XMLSchema" xmlns:p="http://schemas.microsoft.com/office/2006/metadata/properties" xmlns:ns3="ff76a5bc-1854-4377-b765-c704e00a1d1d" xmlns:ns4="fdb888e9-017b-45cf-a20e-d7869e272970" targetNamespace="http://schemas.microsoft.com/office/2006/metadata/properties" ma:root="true" ma:fieldsID="78de967ed3ae82d9cac3fb598317d509" ns3:_="" ns4:_="">
    <xsd:import namespace="ff76a5bc-1854-4377-b765-c704e00a1d1d"/>
    <xsd:import namespace="fdb888e9-017b-45cf-a20e-d7869e27297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DateTake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6a5bc-1854-4377-b765-c704e00a1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b888e9-017b-45cf-a20e-d7869e272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22F39F-C362-4A4C-BEC5-64816F2F5C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B82882-D463-4CB0-9F34-700751FDC5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76a5bc-1854-4377-b765-c704e00a1d1d"/>
    <ds:schemaRef ds:uri="fdb888e9-017b-45cf-a20e-d7869e272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07FA6D-DE26-4071-9FCF-C1557E1766E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fdb888e9-017b-45cf-a20e-d7869e272970"/>
    <ds:schemaRef ds:uri="ff76a5bc-1854-4377-b765-c704e00a1d1d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745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Employee Support: Account Activation</vt:lpstr>
      <vt:lpstr>Employee Support: Time &amp; Leave &amp; HR</vt:lpstr>
      <vt:lpstr>Employee Support: How Do I?</vt:lpstr>
      <vt:lpstr>Student Support: Account Activation</vt:lpstr>
      <vt:lpstr>General Student Support - Central</vt:lpstr>
      <vt:lpstr>General Student Support - North</vt:lpstr>
      <vt:lpstr>General Student Support - South</vt:lpstr>
      <vt:lpstr>Key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Court</dc:creator>
  <cp:lastModifiedBy>Cordas, Daniel</cp:lastModifiedBy>
  <cp:revision>407</cp:revision>
  <dcterms:created xsi:type="dcterms:W3CDTF">2021-01-08T04:03:12Z</dcterms:created>
  <dcterms:modified xsi:type="dcterms:W3CDTF">2021-02-10T14:59:37Z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0x0101001259D3CBD634C64AA81D9447C61E548A</vt:lpwstr>
  </property>
</Properties>
</file>