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398.xml" ContentType="application/vnd.openxmlformats-officedocument.presentationml.tags+xml"/>
  <Override PartName="/ppt/tags/tag399.xml" ContentType="application/vnd.openxmlformats-officedocument.presentationml.tags+xml"/>
  <Override PartName="/ppt/tags/tag400.xml" ContentType="application/vnd.openxmlformats-officedocument.presentationml.tags+xml"/>
  <Override PartName="/ppt/tags/tag401.xml" ContentType="application/vnd.openxmlformats-officedocument.presentationml.tags+xml"/>
  <Override PartName="/ppt/tags/tag402.xml" ContentType="application/vnd.openxmlformats-officedocument.presentationml.tags+xml"/>
  <Override PartName="/ppt/tags/tag403.xml" ContentType="application/vnd.openxmlformats-officedocument.presentationml.tags+xml"/>
  <Override PartName="/ppt/tags/tag404.xml" ContentType="application/vnd.openxmlformats-officedocument.presentationml.tags+xml"/>
  <Override PartName="/ppt/tags/tag405.xml" ContentType="application/vnd.openxmlformats-officedocument.presentationml.tags+xml"/>
  <Override PartName="/ppt/tags/tag406.xml" ContentType="application/vnd.openxmlformats-officedocument.presentationml.tags+xml"/>
  <Override PartName="/ppt/tags/tag407.xml" ContentType="application/vnd.openxmlformats-officedocument.presentationml.tags+xml"/>
  <Override PartName="/ppt/tags/tag408.xml" ContentType="application/vnd.openxmlformats-officedocument.presentationml.tags+xml"/>
  <Override PartName="/ppt/tags/tag409.xml" ContentType="application/vnd.openxmlformats-officedocument.presentationml.tags+xml"/>
  <Override PartName="/ppt/tags/tag410.xml" ContentType="application/vnd.openxmlformats-officedocument.presentationml.tags+xml"/>
  <Override PartName="/ppt/tags/tag411.xml" ContentType="application/vnd.openxmlformats-officedocument.presentationml.tags+xml"/>
  <Override PartName="/ppt/tags/tag412.xml" ContentType="application/vnd.openxmlformats-officedocument.presentationml.tags+xml"/>
  <Override PartName="/ppt/tags/tag413.xml" ContentType="application/vnd.openxmlformats-officedocument.presentationml.tags+xml"/>
  <Override PartName="/ppt/tags/tag414.xml" ContentType="application/vnd.openxmlformats-officedocument.presentationml.tags+xml"/>
  <Override PartName="/ppt/tags/tag415.xml" ContentType="application/vnd.openxmlformats-officedocument.presentationml.tags+xml"/>
  <Override PartName="/ppt/tags/tag416.xml" ContentType="application/vnd.openxmlformats-officedocument.presentationml.tags+xml"/>
  <Override PartName="/ppt/tags/tag417.xml" ContentType="application/vnd.openxmlformats-officedocument.presentationml.tags+xml"/>
  <Override PartName="/ppt/tags/tag418.xml" ContentType="application/vnd.openxmlformats-officedocument.presentationml.tags+xml"/>
  <Override PartName="/ppt/tags/tag419.xml" ContentType="application/vnd.openxmlformats-officedocument.presentationml.tags+xml"/>
  <Override PartName="/ppt/tags/tag420.xml" ContentType="application/vnd.openxmlformats-officedocument.presentationml.tags+xml"/>
  <Override PartName="/ppt/tags/tag421.xml" ContentType="application/vnd.openxmlformats-officedocument.presentationml.tags+xml"/>
  <Override PartName="/ppt/tags/tag422.xml" ContentType="application/vnd.openxmlformats-officedocument.presentationml.tags+xml"/>
  <Override PartName="/ppt/tags/tag423.xml" ContentType="application/vnd.openxmlformats-officedocument.presentationml.tags+xml"/>
  <Override PartName="/ppt/tags/tag424.xml" ContentType="application/vnd.openxmlformats-officedocument.presentationml.tags+xml"/>
  <Override PartName="/ppt/tags/tag425.xml" ContentType="application/vnd.openxmlformats-officedocument.presentationml.tags+xml"/>
  <Override PartName="/ppt/tags/tag426.xml" ContentType="application/vnd.openxmlformats-officedocument.presentationml.tags+xml"/>
  <Override PartName="/ppt/tags/tag427.xml" ContentType="application/vnd.openxmlformats-officedocument.presentationml.tags+xml"/>
  <Override PartName="/ppt/tags/tag428.xml" ContentType="application/vnd.openxmlformats-officedocument.presentationml.tags+xml"/>
  <Override PartName="/ppt/tags/tag429.xml" ContentType="application/vnd.openxmlformats-officedocument.presentationml.tags+xml"/>
  <Override PartName="/ppt/tags/tag430.xml" ContentType="application/vnd.openxmlformats-officedocument.presentationml.tags+xml"/>
  <Override PartName="/ppt/tags/tag431.xml" ContentType="application/vnd.openxmlformats-officedocument.presentationml.tags+xml"/>
  <Override PartName="/ppt/tags/tag432.xml" ContentType="application/vnd.openxmlformats-officedocument.presentationml.tags+xml"/>
  <Override PartName="/ppt/tags/tag433.xml" ContentType="application/vnd.openxmlformats-officedocument.presentationml.tags+xml"/>
  <Override PartName="/ppt/tags/tag434.xml" ContentType="application/vnd.openxmlformats-officedocument.presentationml.tags+xml"/>
  <Override PartName="/ppt/tags/tag435.xml" ContentType="application/vnd.openxmlformats-officedocument.presentationml.tags+xml"/>
  <Override PartName="/ppt/tags/tag436.xml" ContentType="application/vnd.openxmlformats-officedocument.presentationml.tags+xml"/>
  <Override PartName="/ppt/tags/tag437.xml" ContentType="application/vnd.openxmlformats-officedocument.presentationml.tags+xml"/>
  <Override PartName="/ppt/tags/tag438.xml" ContentType="application/vnd.openxmlformats-officedocument.presentationml.tags+xml"/>
  <Override PartName="/ppt/tags/tag439.xml" ContentType="application/vnd.openxmlformats-officedocument.presentationml.tags+xml"/>
  <Override PartName="/ppt/tags/tag440.xml" ContentType="application/vnd.openxmlformats-officedocument.presentationml.tags+xml"/>
  <Override PartName="/ppt/tags/tag441.xml" ContentType="application/vnd.openxmlformats-officedocument.presentationml.tags+xml"/>
  <Override PartName="/ppt/tags/tag442.xml" ContentType="application/vnd.openxmlformats-officedocument.presentationml.tags+xml"/>
  <Override PartName="/ppt/tags/tag443.xml" ContentType="application/vnd.openxmlformats-officedocument.presentationml.tags+xml"/>
  <Override PartName="/ppt/tags/tag444.xml" ContentType="application/vnd.openxmlformats-officedocument.presentationml.tags+xml"/>
  <Override PartName="/ppt/tags/tag445.xml" ContentType="application/vnd.openxmlformats-officedocument.presentationml.tags+xml"/>
  <Override PartName="/ppt/tags/tag446.xml" ContentType="application/vnd.openxmlformats-officedocument.presentationml.tags+xml"/>
  <Override PartName="/ppt/tags/tag447.xml" ContentType="application/vnd.openxmlformats-officedocument.presentationml.tags+xml"/>
  <Override PartName="/ppt/tags/tag448.xml" ContentType="application/vnd.openxmlformats-officedocument.presentationml.tags+xml"/>
  <Override PartName="/ppt/tags/tag449.xml" ContentType="application/vnd.openxmlformats-officedocument.presentationml.tags+xml"/>
  <Override PartName="/ppt/tags/tag450.xml" ContentType="application/vnd.openxmlformats-officedocument.presentationml.tags+xml"/>
  <Override PartName="/ppt/tags/tag451.xml" ContentType="application/vnd.openxmlformats-officedocument.presentationml.tags+xml"/>
  <Override PartName="/ppt/tags/tag452.xml" ContentType="application/vnd.openxmlformats-officedocument.presentationml.tags+xml"/>
  <Override PartName="/ppt/tags/tag453.xml" ContentType="application/vnd.openxmlformats-officedocument.presentationml.tags+xml"/>
  <Override PartName="/ppt/tags/tag454.xml" ContentType="application/vnd.openxmlformats-officedocument.presentationml.tags+xml"/>
  <Override PartName="/ppt/tags/tag455.xml" ContentType="application/vnd.openxmlformats-officedocument.presentationml.tags+xml"/>
  <Override PartName="/ppt/tags/tag456.xml" ContentType="application/vnd.openxmlformats-officedocument.presentationml.tags+xml"/>
  <Override PartName="/ppt/tags/tag457.xml" ContentType="application/vnd.openxmlformats-officedocument.presentationml.tags+xml"/>
  <Override PartName="/ppt/tags/tag458.xml" ContentType="application/vnd.openxmlformats-officedocument.presentationml.tags+xml"/>
  <Override PartName="/ppt/tags/tag459.xml" ContentType="application/vnd.openxmlformats-officedocument.presentationml.tags+xml"/>
  <Override PartName="/ppt/tags/tag460.xml" ContentType="application/vnd.openxmlformats-officedocument.presentationml.tags+xml"/>
  <Override PartName="/ppt/tags/tag461.xml" ContentType="application/vnd.openxmlformats-officedocument.presentationml.tags+xml"/>
  <Override PartName="/ppt/tags/tag462.xml" ContentType="application/vnd.openxmlformats-officedocument.presentationml.tags+xml"/>
  <Override PartName="/ppt/tags/tag463.xml" ContentType="application/vnd.openxmlformats-officedocument.presentationml.tags+xml"/>
  <Override PartName="/ppt/tags/tag464.xml" ContentType="application/vnd.openxmlformats-officedocument.presentationml.tags+xml"/>
  <Override PartName="/ppt/tags/tag465.xml" ContentType="application/vnd.openxmlformats-officedocument.presentationml.tags+xml"/>
  <Override PartName="/ppt/tags/tag466.xml" ContentType="application/vnd.openxmlformats-officedocument.presentationml.tags+xml"/>
  <Override PartName="/ppt/tags/tag467.xml" ContentType="application/vnd.openxmlformats-officedocument.presentationml.tags+xml"/>
  <Override PartName="/ppt/tags/tag468.xml" ContentType="application/vnd.openxmlformats-officedocument.presentationml.tags+xml"/>
  <Override PartName="/ppt/tags/tag469.xml" ContentType="application/vnd.openxmlformats-officedocument.presentationml.tags+xml"/>
  <Override PartName="/ppt/tags/tag470.xml" ContentType="application/vnd.openxmlformats-officedocument.presentationml.tags+xml"/>
  <Override PartName="/ppt/tags/tag471.xml" ContentType="application/vnd.openxmlformats-officedocument.presentationml.tags+xml"/>
  <Override PartName="/ppt/tags/tag472.xml" ContentType="application/vnd.openxmlformats-officedocument.presentationml.tags+xml"/>
  <Override PartName="/ppt/tags/tag473.xml" ContentType="application/vnd.openxmlformats-officedocument.presentationml.tags+xml"/>
  <Override PartName="/ppt/tags/tag474.xml" ContentType="application/vnd.openxmlformats-officedocument.presentationml.tags+xml"/>
  <Override PartName="/ppt/tags/tag475.xml" ContentType="application/vnd.openxmlformats-officedocument.presentationml.tags+xml"/>
  <Override PartName="/ppt/tags/tag476.xml" ContentType="application/vnd.openxmlformats-officedocument.presentationml.tags+xml"/>
  <Override PartName="/ppt/tags/tag477.xml" ContentType="application/vnd.openxmlformats-officedocument.presentationml.tags+xml"/>
  <Override PartName="/ppt/tags/tag478.xml" ContentType="application/vnd.openxmlformats-officedocument.presentationml.tags+xml"/>
  <Override PartName="/ppt/tags/tag479.xml" ContentType="application/vnd.openxmlformats-officedocument.presentationml.tags+xml"/>
  <Override PartName="/ppt/tags/tag480.xml" ContentType="application/vnd.openxmlformats-officedocument.presentationml.tags+xml"/>
  <Override PartName="/ppt/tags/tag481.xml" ContentType="application/vnd.openxmlformats-officedocument.presentationml.tags+xml"/>
  <Override PartName="/ppt/tags/tag482.xml" ContentType="application/vnd.openxmlformats-officedocument.presentationml.tags+xml"/>
  <Override PartName="/ppt/tags/tag483.xml" ContentType="application/vnd.openxmlformats-officedocument.presentationml.tags+xml"/>
  <Override PartName="/ppt/tags/tag484.xml" ContentType="application/vnd.openxmlformats-officedocument.presentationml.tags+xml"/>
  <Override PartName="/ppt/tags/tag485.xml" ContentType="application/vnd.openxmlformats-officedocument.presentationml.tags+xml"/>
  <Override PartName="/ppt/tags/tag486.xml" ContentType="application/vnd.openxmlformats-officedocument.presentationml.tags+xml"/>
  <Override PartName="/ppt/tags/tag487.xml" ContentType="application/vnd.openxmlformats-officedocument.presentationml.tags+xml"/>
  <Override PartName="/ppt/tags/tag488.xml" ContentType="application/vnd.openxmlformats-officedocument.presentationml.tags+xml"/>
  <Override PartName="/ppt/tags/tag489.xml" ContentType="application/vnd.openxmlformats-officedocument.presentationml.tags+xml"/>
  <Override PartName="/ppt/tags/tag490.xml" ContentType="application/vnd.openxmlformats-officedocument.presentationml.tags+xml"/>
  <Override PartName="/ppt/tags/tag491.xml" ContentType="application/vnd.openxmlformats-officedocument.presentationml.tags+xml"/>
  <Override PartName="/ppt/tags/tag492.xml" ContentType="application/vnd.openxmlformats-officedocument.presentationml.tags+xml"/>
  <Override PartName="/ppt/tags/tag493.xml" ContentType="application/vnd.openxmlformats-officedocument.presentationml.tags+xml"/>
  <Override PartName="/ppt/tags/tag494.xml" ContentType="application/vnd.openxmlformats-officedocument.presentationml.tags+xml"/>
  <Override PartName="/ppt/tags/tag495.xml" ContentType="application/vnd.openxmlformats-officedocument.presentationml.tags+xml"/>
  <Override PartName="/ppt/tags/tag496.xml" ContentType="application/vnd.openxmlformats-officedocument.presentationml.tags+xml"/>
  <Override PartName="/ppt/tags/tag497.xml" ContentType="application/vnd.openxmlformats-officedocument.presentationml.tags+xml"/>
  <Override PartName="/ppt/tags/tag498.xml" ContentType="application/vnd.openxmlformats-officedocument.presentationml.tags+xml"/>
  <Override PartName="/ppt/tags/tag499.xml" ContentType="application/vnd.openxmlformats-officedocument.presentationml.tags+xml"/>
  <Override PartName="/ppt/tags/tag500.xml" ContentType="application/vnd.openxmlformats-officedocument.presentationml.tags+xml"/>
  <Override PartName="/ppt/tags/tag50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5"/>
    <p:sldMasterId id="2147483890" r:id="rId6"/>
    <p:sldMasterId id="2147483905" r:id="rId7"/>
  </p:sldMasterIdLst>
  <p:notesMasterIdLst>
    <p:notesMasterId r:id="rId34"/>
  </p:notesMasterIdLst>
  <p:handoutMasterIdLst>
    <p:handoutMasterId r:id="rId35"/>
  </p:handoutMasterIdLst>
  <p:sldIdLst>
    <p:sldId id="291" r:id="rId8"/>
    <p:sldId id="537" r:id="rId9"/>
    <p:sldId id="373" r:id="rId10"/>
    <p:sldId id="497" r:id="rId11"/>
    <p:sldId id="556" r:id="rId12"/>
    <p:sldId id="565" r:id="rId13"/>
    <p:sldId id="561" r:id="rId14"/>
    <p:sldId id="544" r:id="rId15"/>
    <p:sldId id="554" r:id="rId16"/>
    <p:sldId id="562" r:id="rId17"/>
    <p:sldId id="555" r:id="rId18"/>
    <p:sldId id="563" r:id="rId19"/>
    <p:sldId id="560" r:id="rId20"/>
    <p:sldId id="564" r:id="rId21"/>
    <p:sldId id="571" r:id="rId22"/>
    <p:sldId id="570" r:id="rId23"/>
    <p:sldId id="558" r:id="rId24"/>
    <p:sldId id="535" r:id="rId25"/>
    <p:sldId id="540" r:id="rId26"/>
    <p:sldId id="572" r:id="rId27"/>
    <p:sldId id="568" r:id="rId28"/>
    <p:sldId id="362" r:id="rId29"/>
    <p:sldId id="389" r:id="rId30"/>
    <p:sldId id="516" r:id="rId31"/>
    <p:sldId id="569" r:id="rId32"/>
    <p:sldId id="271" r:id="rId3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y Campbell" initials="CC" lastIdx="1" clrIdx="0">
    <p:extLst>
      <p:ext uri="{19B8F6BF-5375-455C-9EA6-DF929625EA0E}">
        <p15:presenceInfo xmlns:p15="http://schemas.microsoft.com/office/powerpoint/2012/main" userId="S-1-5-21-2162954678-3364338229-3037977907-85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003764"/>
    <a:srgbClr val="003664"/>
    <a:srgbClr val="000000"/>
    <a:srgbClr val="FFC000"/>
    <a:srgbClr val="00C0BC"/>
    <a:srgbClr val="009999"/>
    <a:srgbClr val="0D71A3"/>
    <a:srgbClr val="097964"/>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10" autoAdjust="0"/>
    <p:restoredTop sz="96023" autoAdjust="0"/>
  </p:normalViewPr>
  <p:slideViewPr>
    <p:cSldViewPr snapToGrid="0">
      <p:cViewPr varScale="1">
        <p:scale>
          <a:sx n="62" d="100"/>
          <a:sy n="62" d="100"/>
        </p:scale>
        <p:origin x="896" y="40"/>
      </p:cViewPr>
      <p:guideLst/>
    </p:cSldViewPr>
  </p:slideViewPr>
  <p:notesTextViewPr>
    <p:cViewPr>
      <p:scale>
        <a:sx n="3" d="2"/>
        <a:sy n="3" d="2"/>
      </p:scale>
      <p:origin x="0" y="0"/>
    </p:cViewPr>
  </p:notesTextViewPr>
  <p:sorterViewPr>
    <p:cViewPr>
      <p:scale>
        <a:sx n="100" d="100"/>
        <a:sy n="100" d="100"/>
      </p:scale>
      <p:origin x="0" y="-1324"/>
    </p:cViewPr>
  </p:sorter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theme" Target="theme/theme1.xml"/><Relationship Id="rId21" Type="http://schemas.openxmlformats.org/officeDocument/2006/relationships/slide" Target="slides/slide14.xml"/><Relationship Id="rId34" Type="http://schemas.openxmlformats.org/officeDocument/2006/relationships/notesMaster" Target="notesMasters/notesMaster1.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commentAuthors" Target="commentAuthor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handoutMaster" Target="handoutMasters/handoutMaster1.xml"/><Relationship Id="rId8" Type="http://schemas.openxmlformats.org/officeDocument/2006/relationships/slide" Target="slides/slide1.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8057B3-1396-4831-829D-7533613ABCA0}" type="doc">
      <dgm:prSet loTypeId="urn:microsoft.com/office/officeart/2005/8/layout/list1" loCatId="list" qsTypeId="urn:microsoft.com/office/officeart/2005/8/quickstyle/simple1" qsCatId="simple" csTypeId="urn:microsoft.com/office/officeart/2005/8/colors/accent0_3" csCatId="mainScheme" phldr="1"/>
      <dgm:spPr/>
      <dgm:t>
        <a:bodyPr/>
        <a:lstStyle/>
        <a:p>
          <a:endParaRPr lang="en-US"/>
        </a:p>
      </dgm:t>
    </dgm:pt>
    <dgm:pt modelId="{6BF76975-AFC1-4C64-B1F2-D5996855CF8B}">
      <dgm:prSet phldrT="[Text]"/>
      <dgm:spPr/>
      <dgm:t>
        <a:bodyPr/>
        <a:lstStyle/>
        <a:p>
          <a:r>
            <a:rPr lang="en-US" dirty="0"/>
            <a:t>Requirement Requests/Analysis</a:t>
          </a:r>
        </a:p>
      </dgm:t>
    </dgm:pt>
    <dgm:pt modelId="{5C22B6AC-928C-4AA7-B620-D3A08AE07C57}" type="parTrans" cxnId="{D5629FC4-2D3D-4A92-BC30-7F5969FC5AC9}">
      <dgm:prSet/>
      <dgm:spPr/>
      <dgm:t>
        <a:bodyPr/>
        <a:lstStyle/>
        <a:p>
          <a:endParaRPr lang="en-US"/>
        </a:p>
      </dgm:t>
    </dgm:pt>
    <dgm:pt modelId="{34116CD3-1E09-4A33-A5BB-481642763136}" type="sibTrans" cxnId="{D5629FC4-2D3D-4A92-BC30-7F5969FC5AC9}">
      <dgm:prSet/>
      <dgm:spPr/>
      <dgm:t>
        <a:bodyPr/>
        <a:lstStyle/>
        <a:p>
          <a:endParaRPr lang="en-US"/>
        </a:p>
      </dgm:t>
    </dgm:pt>
    <dgm:pt modelId="{51E651DB-6C98-4AFB-B019-849C6CAA921C}">
      <dgm:prSet phldrT="[Text]"/>
      <dgm:spPr/>
      <dgm:t>
        <a:bodyPr/>
        <a:lstStyle/>
        <a:p>
          <a:r>
            <a:rPr lang="en-US" dirty="0"/>
            <a:t>Working Group</a:t>
          </a:r>
        </a:p>
      </dgm:t>
    </dgm:pt>
    <dgm:pt modelId="{472A9A47-42BC-4D5E-9467-FF4AFE79BD3F}" type="parTrans" cxnId="{0C634DCB-74F9-4F05-B25B-86C074B0D6D0}">
      <dgm:prSet/>
      <dgm:spPr/>
      <dgm:t>
        <a:bodyPr/>
        <a:lstStyle/>
        <a:p>
          <a:endParaRPr lang="en-US"/>
        </a:p>
      </dgm:t>
    </dgm:pt>
    <dgm:pt modelId="{E948206E-2598-4E43-BAFD-0FC20EF1157D}" type="sibTrans" cxnId="{0C634DCB-74F9-4F05-B25B-86C074B0D6D0}">
      <dgm:prSet/>
      <dgm:spPr/>
      <dgm:t>
        <a:bodyPr/>
        <a:lstStyle/>
        <a:p>
          <a:endParaRPr lang="en-US"/>
        </a:p>
      </dgm:t>
    </dgm:pt>
    <dgm:pt modelId="{C628EAA6-7EA1-40C2-B23D-95AAFA836AE2}">
      <dgm:prSet phldrT="[Text]"/>
      <dgm:spPr/>
      <dgm:t>
        <a:bodyPr/>
        <a:lstStyle/>
        <a:p>
          <a:r>
            <a:rPr lang="en-US" dirty="0"/>
            <a:t>Steering Committee</a:t>
          </a:r>
        </a:p>
      </dgm:t>
    </dgm:pt>
    <dgm:pt modelId="{12B0F850-C3DA-4420-97F5-DAC57EAD8FE7}" type="parTrans" cxnId="{8FFD9C73-984F-4A65-8FDC-A85D3B0990D5}">
      <dgm:prSet/>
      <dgm:spPr/>
      <dgm:t>
        <a:bodyPr/>
        <a:lstStyle/>
        <a:p>
          <a:endParaRPr lang="en-US"/>
        </a:p>
      </dgm:t>
    </dgm:pt>
    <dgm:pt modelId="{3588A70E-A710-404F-9C4F-162F6D52A8E7}" type="sibTrans" cxnId="{8FFD9C73-984F-4A65-8FDC-A85D3B0990D5}">
      <dgm:prSet/>
      <dgm:spPr/>
      <dgm:t>
        <a:bodyPr/>
        <a:lstStyle/>
        <a:p>
          <a:endParaRPr lang="en-US"/>
        </a:p>
      </dgm:t>
    </dgm:pt>
    <dgm:pt modelId="{C86DAE13-C77E-488B-B488-23F826724B04}">
      <dgm:prSet/>
      <dgm:spPr/>
      <dgm:t>
        <a:bodyPr/>
        <a:lstStyle/>
        <a:p>
          <a:r>
            <a:rPr lang="en-US" dirty="0"/>
            <a:t>As detailed in the ctcLink Governance Charters, ctcLink requirements can be requested by the following channels: ctcLink Executive Sponsor(s), Commissions Chairs, Data Governance Co-Chairs, ERP Leaders, CPW Facilitators, External Mandates</a:t>
          </a:r>
        </a:p>
      </dgm:t>
    </dgm:pt>
    <dgm:pt modelId="{66539A99-C92B-4E1C-A995-3E94B74EB44D}" type="parTrans" cxnId="{FFFA974A-7EF0-4C68-B0B4-5E02644F2A44}">
      <dgm:prSet/>
      <dgm:spPr/>
      <dgm:t>
        <a:bodyPr/>
        <a:lstStyle/>
        <a:p>
          <a:endParaRPr lang="en-US"/>
        </a:p>
      </dgm:t>
    </dgm:pt>
    <dgm:pt modelId="{852A5CB1-D9E1-4610-8556-87F76D9E44B5}" type="sibTrans" cxnId="{FFFA974A-7EF0-4C68-B0B4-5E02644F2A44}">
      <dgm:prSet/>
      <dgm:spPr/>
      <dgm:t>
        <a:bodyPr/>
        <a:lstStyle/>
        <a:p>
          <a:endParaRPr lang="en-US"/>
        </a:p>
      </dgm:t>
    </dgm:pt>
    <dgm:pt modelId="{87ED1C2A-0975-43E3-AB79-EB1F8ED829B4}">
      <dgm:prSet phldrT="[Text]"/>
      <dgm:spPr/>
      <dgm:t>
        <a:bodyPr/>
        <a:lstStyle/>
        <a:p>
          <a:r>
            <a:rPr lang="en-US" dirty="0"/>
            <a:t>Executive Leadership Committee</a:t>
          </a:r>
        </a:p>
      </dgm:t>
    </dgm:pt>
    <dgm:pt modelId="{8A794C11-A303-4F9A-9086-A284384B2B28}" type="parTrans" cxnId="{8036C69F-61B9-41E0-B336-E340DF5A22F0}">
      <dgm:prSet/>
      <dgm:spPr/>
      <dgm:t>
        <a:bodyPr/>
        <a:lstStyle/>
        <a:p>
          <a:endParaRPr lang="en-US"/>
        </a:p>
      </dgm:t>
    </dgm:pt>
    <dgm:pt modelId="{78D4D5E8-801E-448F-A4C6-1C4CF2649092}" type="sibTrans" cxnId="{8036C69F-61B9-41E0-B336-E340DF5A22F0}">
      <dgm:prSet/>
      <dgm:spPr/>
      <dgm:t>
        <a:bodyPr/>
        <a:lstStyle/>
        <a:p>
          <a:endParaRPr lang="en-US"/>
        </a:p>
      </dgm:t>
    </dgm:pt>
    <dgm:pt modelId="{A17D2DC7-2CA7-473C-BC12-133ABA4DFCFD}">
      <dgm:prSet/>
      <dgm:spPr/>
      <dgm:t>
        <a:bodyPr/>
        <a:lstStyle/>
        <a:p>
          <a:r>
            <a:rPr lang="en-US" dirty="0"/>
            <a:t>Escalates new, removed and/or changed requirements from the Steering Committee to be evaluated for approval</a:t>
          </a:r>
        </a:p>
      </dgm:t>
    </dgm:pt>
    <dgm:pt modelId="{14B47A61-08A1-40D1-AFAE-6034D19CE06C}" type="parTrans" cxnId="{65D8BAFA-568E-4981-ACCC-D11371F9616F}">
      <dgm:prSet/>
      <dgm:spPr/>
      <dgm:t>
        <a:bodyPr/>
        <a:lstStyle/>
        <a:p>
          <a:endParaRPr lang="en-US"/>
        </a:p>
      </dgm:t>
    </dgm:pt>
    <dgm:pt modelId="{BE0BC1E7-E651-4CF3-A6E2-4FF36036F05B}" type="sibTrans" cxnId="{65D8BAFA-568E-4981-ACCC-D11371F9616F}">
      <dgm:prSet/>
      <dgm:spPr/>
      <dgm:t>
        <a:bodyPr/>
        <a:lstStyle/>
        <a:p>
          <a:endParaRPr lang="en-US"/>
        </a:p>
      </dgm:t>
    </dgm:pt>
    <dgm:pt modelId="{7D170D68-C9D6-48F1-B26D-B05BA9E2ED79}">
      <dgm:prSet/>
      <dgm:spPr/>
      <dgm:t>
        <a:bodyPr/>
        <a:lstStyle/>
        <a:p>
          <a:r>
            <a:rPr lang="en-US" dirty="0"/>
            <a:t>The SBCTC ERP and Project Team(s) analyze new requirements to understand impacts to the system, processes and level of work to implement the new or changed requirement.</a:t>
          </a:r>
        </a:p>
      </dgm:t>
    </dgm:pt>
    <dgm:pt modelId="{77F162FA-5BC9-486E-B20B-03AF34F4B58A}" type="parTrans" cxnId="{C0D7E7F5-783D-45D3-8EED-DA90919928B6}">
      <dgm:prSet/>
      <dgm:spPr/>
      <dgm:t>
        <a:bodyPr/>
        <a:lstStyle/>
        <a:p>
          <a:endParaRPr lang="en-US"/>
        </a:p>
      </dgm:t>
    </dgm:pt>
    <dgm:pt modelId="{5C0BCDE9-4A2F-4AFB-9CB5-238E43BA148B}" type="sibTrans" cxnId="{C0D7E7F5-783D-45D3-8EED-DA90919928B6}">
      <dgm:prSet/>
      <dgm:spPr/>
      <dgm:t>
        <a:bodyPr/>
        <a:lstStyle/>
        <a:p>
          <a:endParaRPr lang="en-US"/>
        </a:p>
      </dgm:t>
    </dgm:pt>
    <dgm:pt modelId="{87BE1174-A5D9-4FD2-8402-009F36FF8C42}">
      <dgm:prSet/>
      <dgm:spPr/>
      <dgm:t>
        <a:bodyPr/>
        <a:lstStyle/>
        <a:p>
          <a:r>
            <a:rPr lang="en-US" dirty="0"/>
            <a:t>Evaluates the new, changed or removed requirement to understand the impact and level of effort to implement the request</a:t>
          </a:r>
        </a:p>
      </dgm:t>
    </dgm:pt>
    <dgm:pt modelId="{7C612950-6AFA-41B4-87AB-24044C271F8F}" type="parTrans" cxnId="{57605245-9F2F-4B2E-934E-37BC240CAE43}">
      <dgm:prSet/>
      <dgm:spPr/>
      <dgm:t>
        <a:bodyPr/>
        <a:lstStyle/>
        <a:p>
          <a:endParaRPr lang="en-US"/>
        </a:p>
      </dgm:t>
    </dgm:pt>
    <dgm:pt modelId="{9C07521F-0F89-46D2-8955-C40D4D7469C4}" type="sibTrans" cxnId="{57605245-9F2F-4B2E-934E-37BC240CAE43}">
      <dgm:prSet/>
      <dgm:spPr/>
      <dgm:t>
        <a:bodyPr/>
        <a:lstStyle/>
        <a:p>
          <a:endParaRPr lang="en-US"/>
        </a:p>
      </dgm:t>
    </dgm:pt>
    <dgm:pt modelId="{2D04FFF7-9EAF-4DF1-BBE3-EC82A37A5245}">
      <dgm:prSet/>
      <dgm:spPr/>
      <dgm:t>
        <a:bodyPr/>
        <a:lstStyle/>
        <a:p>
          <a:r>
            <a:rPr lang="en-US" dirty="0"/>
            <a:t>If there is a change to the budget or timeline the request will need to be escalated to the ctcLink Steering Committee for decision</a:t>
          </a:r>
        </a:p>
      </dgm:t>
    </dgm:pt>
    <dgm:pt modelId="{CB733F69-B2BA-475D-8542-F940512AD46E}" type="parTrans" cxnId="{74DE2193-FC92-4266-9A59-24D34125291F}">
      <dgm:prSet/>
      <dgm:spPr/>
      <dgm:t>
        <a:bodyPr/>
        <a:lstStyle/>
        <a:p>
          <a:endParaRPr lang="en-US"/>
        </a:p>
      </dgm:t>
    </dgm:pt>
    <dgm:pt modelId="{A8E273E2-6933-4A20-A46C-FD1A9A9A645B}" type="sibTrans" cxnId="{74DE2193-FC92-4266-9A59-24D34125291F}">
      <dgm:prSet/>
      <dgm:spPr/>
      <dgm:t>
        <a:bodyPr/>
        <a:lstStyle/>
        <a:p>
          <a:endParaRPr lang="en-US"/>
        </a:p>
      </dgm:t>
    </dgm:pt>
    <dgm:pt modelId="{A84C697F-E502-4426-BAAD-2037A247F7D3}">
      <dgm:prSet/>
      <dgm:spPr/>
      <dgm:t>
        <a:bodyPr/>
        <a:lstStyle/>
        <a:p>
          <a:r>
            <a:rPr lang="en-US" dirty="0"/>
            <a:t>Escalates new, removed and/or changed requirements from the Working Group to be evaluated for approval</a:t>
          </a:r>
        </a:p>
      </dgm:t>
    </dgm:pt>
    <dgm:pt modelId="{D89B7B6B-8979-4101-89A1-CACC2FC2E7F3}" type="parTrans" cxnId="{1C8532C5-220D-4190-B12F-58FEAAC4734A}">
      <dgm:prSet/>
      <dgm:spPr/>
      <dgm:t>
        <a:bodyPr/>
        <a:lstStyle/>
        <a:p>
          <a:endParaRPr lang="en-US"/>
        </a:p>
      </dgm:t>
    </dgm:pt>
    <dgm:pt modelId="{4B2E206C-BA71-4A68-9C16-B321DC0459CF}" type="sibTrans" cxnId="{1C8532C5-220D-4190-B12F-58FEAAC4734A}">
      <dgm:prSet/>
      <dgm:spPr/>
      <dgm:t>
        <a:bodyPr/>
        <a:lstStyle/>
        <a:p>
          <a:endParaRPr lang="en-US"/>
        </a:p>
      </dgm:t>
    </dgm:pt>
    <dgm:pt modelId="{EF24095B-4955-4DD1-A53F-14C8EE58671D}">
      <dgm:prSet/>
      <dgm:spPr/>
      <dgm:t>
        <a:bodyPr/>
        <a:lstStyle/>
        <a:p>
          <a:r>
            <a:rPr lang="en-US" dirty="0"/>
            <a:t>Any requests that impact the ctcLink overall timeline or impact the approved overall budget will need to be escalated to the ctcLink Executive Leadership Committee</a:t>
          </a:r>
        </a:p>
      </dgm:t>
    </dgm:pt>
    <dgm:pt modelId="{EE74CAB2-2691-49B3-B9B3-AF06AFBA3E3C}" type="parTrans" cxnId="{EE502671-F70A-44C3-B104-69EA590A8069}">
      <dgm:prSet/>
      <dgm:spPr/>
      <dgm:t>
        <a:bodyPr/>
        <a:lstStyle/>
        <a:p>
          <a:endParaRPr lang="en-US"/>
        </a:p>
      </dgm:t>
    </dgm:pt>
    <dgm:pt modelId="{8FEDA854-5CCF-4E77-BD99-909356EFBACD}" type="sibTrans" cxnId="{EE502671-F70A-44C3-B104-69EA590A8069}">
      <dgm:prSet/>
      <dgm:spPr/>
      <dgm:t>
        <a:bodyPr/>
        <a:lstStyle/>
        <a:p>
          <a:endParaRPr lang="en-US"/>
        </a:p>
      </dgm:t>
    </dgm:pt>
    <dgm:pt modelId="{01F315E6-9E3D-4BB5-9002-F958A5531BA4}" type="pres">
      <dgm:prSet presAssocID="{3B8057B3-1396-4831-829D-7533613ABCA0}" presName="linear" presStyleCnt="0">
        <dgm:presLayoutVars>
          <dgm:dir/>
          <dgm:animLvl val="lvl"/>
          <dgm:resizeHandles val="exact"/>
        </dgm:presLayoutVars>
      </dgm:prSet>
      <dgm:spPr/>
    </dgm:pt>
    <dgm:pt modelId="{B7287657-85A0-4A70-A3BD-9DCE54658CE8}" type="pres">
      <dgm:prSet presAssocID="{6BF76975-AFC1-4C64-B1F2-D5996855CF8B}" presName="parentLin" presStyleCnt="0"/>
      <dgm:spPr/>
    </dgm:pt>
    <dgm:pt modelId="{CDF163F3-C511-4000-B9D1-D0599C97ECEB}" type="pres">
      <dgm:prSet presAssocID="{6BF76975-AFC1-4C64-B1F2-D5996855CF8B}" presName="parentLeftMargin" presStyleLbl="node1" presStyleIdx="0" presStyleCnt="4"/>
      <dgm:spPr/>
    </dgm:pt>
    <dgm:pt modelId="{5936BB1F-4008-4898-B6D4-510C4291FBBA}" type="pres">
      <dgm:prSet presAssocID="{6BF76975-AFC1-4C64-B1F2-D5996855CF8B}" presName="parentText" presStyleLbl="node1" presStyleIdx="0" presStyleCnt="4">
        <dgm:presLayoutVars>
          <dgm:chMax val="0"/>
          <dgm:bulletEnabled val="1"/>
        </dgm:presLayoutVars>
      </dgm:prSet>
      <dgm:spPr/>
    </dgm:pt>
    <dgm:pt modelId="{584D70DB-E1E7-4F63-9139-5137B0DA97A0}" type="pres">
      <dgm:prSet presAssocID="{6BF76975-AFC1-4C64-B1F2-D5996855CF8B}" presName="negativeSpace" presStyleCnt="0"/>
      <dgm:spPr/>
    </dgm:pt>
    <dgm:pt modelId="{D40079FA-E6EB-4819-9B7A-C315F88C8968}" type="pres">
      <dgm:prSet presAssocID="{6BF76975-AFC1-4C64-B1F2-D5996855CF8B}" presName="childText" presStyleLbl="conFgAcc1" presStyleIdx="0" presStyleCnt="4">
        <dgm:presLayoutVars>
          <dgm:bulletEnabled val="1"/>
        </dgm:presLayoutVars>
      </dgm:prSet>
      <dgm:spPr/>
    </dgm:pt>
    <dgm:pt modelId="{61E9BDEA-1FEA-4201-8906-F3E747CE8D1B}" type="pres">
      <dgm:prSet presAssocID="{34116CD3-1E09-4A33-A5BB-481642763136}" presName="spaceBetweenRectangles" presStyleCnt="0"/>
      <dgm:spPr/>
    </dgm:pt>
    <dgm:pt modelId="{E97AB53E-99B1-4E74-866D-7C85C7BD3E6E}" type="pres">
      <dgm:prSet presAssocID="{51E651DB-6C98-4AFB-B019-849C6CAA921C}" presName="parentLin" presStyleCnt="0"/>
      <dgm:spPr/>
    </dgm:pt>
    <dgm:pt modelId="{B792CF7C-871A-4796-A1E2-BB07F4748901}" type="pres">
      <dgm:prSet presAssocID="{51E651DB-6C98-4AFB-B019-849C6CAA921C}" presName="parentLeftMargin" presStyleLbl="node1" presStyleIdx="0" presStyleCnt="4"/>
      <dgm:spPr/>
    </dgm:pt>
    <dgm:pt modelId="{D0D809B0-B4B8-4CD6-86A6-35CAD4AD7486}" type="pres">
      <dgm:prSet presAssocID="{51E651DB-6C98-4AFB-B019-849C6CAA921C}" presName="parentText" presStyleLbl="node1" presStyleIdx="1" presStyleCnt="4">
        <dgm:presLayoutVars>
          <dgm:chMax val="0"/>
          <dgm:bulletEnabled val="1"/>
        </dgm:presLayoutVars>
      </dgm:prSet>
      <dgm:spPr/>
    </dgm:pt>
    <dgm:pt modelId="{21C15117-F600-4115-AAA2-2442110FE0E6}" type="pres">
      <dgm:prSet presAssocID="{51E651DB-6C98-4AFB-B019-849C6CAA921C}" presName="negativeSpace" presStyleCnt="0"/>
      <dgm:spPr/>
    </dgm:pt>
    <dgm:pt modelId="{52A5ED1D-C4C4-4069-90FC-30F13ADE969C}" type="pres">
      <dgm:prSet presAssocID="{51E651DB-6C98-4AFB-B019-849C6CAA921C}" presName="childText" presStyleLbl="conFgAcc1" presStyleIdx="1" presStyleCnt="4">
        <dgm:presLayoutVars>
          <dgm:bulletEnabled val="1"/>
        </dgm:presLayoutVars>
      </dgm:prSet>
      <dgm:spPr/>
    </dgm:pt>
    <dgm:pt modelId="{8391137E-BEED-4AEB-9D3A-30105746C3AE}" type="pres">
      <dgm:prSet presAssocID="{E948206E-2598-4E43-BAFD-0FC20EF1157D}" presName="spaceBetweenRectangles" presStyleCnt="0"/>
      <dgm:spPr/>
    </dgm:pt>
    <dgm:pt modelId="{CB4FE8F3-F3B4-44B4-A486-AA97EA47B76B}" type="pres">
      <dgm:prSet presAssocID="{C628EAA6-7EA1-40C2-B23D-95AAFA836AE2}" presName="parentLin" presStyleCnt="0"/>
      <dgm:spPr/>
    </dgm:pt>
    <dgm:pt modelId="{6BEBC65E-42E4-446D-B782-404A8E407086}" type="pres">
      <dgm:prSet presAssocID="{C628EAA6-7EA1-40C2-B23D-95AAFA836AE2}" presName="parentLeftMargin" presStyleLbl="node1" presStyleIdx="1" presStyleCnt="4"/>
      <dgm:spPr/>
    </dgm:pt>
    <dgm:pt modelId="{AFFBE951-526F-4521-9D20-CEC47E26A3FC}" type="pres">
      <dgm:prSet presAssocID="{C628EAA6-7EA1-40C2-B23D-95AAFA836AE2}" presName="parentText" presStyleLbl="node1" presStyleIdx="2" presStyleCnt="4">
        <dgm:presLayoutVars>
          <dgm:chMax val="0"/>
          <dgm:bulletEnabled val="1"/>
        </dgm:presLayoutVars>
      </dgm:prSet>
      <dgm:spPr/>
    </dgm:pt>
    <dgm:pt modelId="{3D514948-A47B-4050-9C95-2959F176FCB0}" type="pres">
      <dgm:prSet presAssocID="{C628EAA6-7EA1-40C2-B23D-95AAFA836AE2}" presName="negativeSpace" presStyleCnt="0"/>
      <dgm:spPr/>
    </dgm:pt>
    <dgm:pt modelId="{9409BA2C-E109-4CA1-9070-27673CAE78AE}" type="pres">
      <dgm:prSet presAssocID="{C628EAA6-7EA1-40C2-B23D-95AAFA836AE2}" presName="childText" presStyleLbl="conFgAcc1" presStyleIdx="2" presStyleCnt="4">
        <dgm:presLayoutVars>
          <dgm:bulletEnabled val="1"/>
        </dgm:presLayoutVars>
      </dgm:prSet>
      <dgm:spPr/>
    </dgm:pt>
    <dgm:pt modelId="{719004AA-E91A-4010-AED1-21D4283D82F1}" type="pres">
      <dgm:prSet presAssocID="{3588A70E-A710-404F-9C4F-162F6D52A8E7}" presName="spaceBetweenRectangles" presStyleCnt="0"/>
      <dgm:spPr/>
    </dgm:pt>
    <dgm:pt modelId="{C90CA9B8-87D9-44F0-96E0-12457BF63E1C}" type="pres">
      <dgm:prSet presAssocID="{87ED1C2A-0975-43E3-AB79-EB1F8ED829B4}" presName="parentLin" presStyleCnt="0"/>
      <dgm:spPr/>
    </dgm:pt>
    <dgm:pt modelId="{D7A2A0E9-1F4F-41F1-9FE3-CDEED8051049}" type="pres">
      <dgm:prSet presAssocID="{87ED1C2A-0975-43E3-AB79-EB1F8ED829B4}" presName="parentLeftMargin" presStyleLbl="node1" presStyleIdx="2" presStyleCnt="4"/>
      <dgm:spPr/>
    </dgm:pt>
    <dgm:pt modelId="{FB9655C2-7F16-4BF5-9C65-8A62F2A93E46}" type="pres">
      <dgm:prSet presAssocID="{87ED1C2A-0975-43E3-AB79-EB1F8ED829B4}" presName="parentText" presStyleLbl="node1" presStyleIdx="3" presStyleCnt="4">
        <dgm:presLayoutVars>
          <dgm:chMax val="0"/>
          <dgm:bulletEnabled val="1"/>
        </dgm:presLayoutVars>
      </dgm:prSet>
      <dgm:spPr/>
    </dgm:pt>
    <dgm:pt modelId="{07E98AFC-2F06-4593-8E5E-F9B1BEB8EA70}" type="pres">
      <dgm:prSet presAssocID="{87ED1C2A-0975-43E3-AB79-EB1F8ED829B4}" presName="negativeSpace" presStyleCnt="0"/>
      <dgm:spPr/>
    </dgm:pt>
    <dgm:pt modelId="{AA3BDA85-8A54-448E-A870-4065FAEB8E57}" type="pres">
      <dgm:prSet presAssocID="{87ED1C2A-0975-43E3-AB79-EB1F8ED829B4}" presName="childText" presStyleLbl="conFgAcc1" presStyleIdx="3" presStyleCnt="4">
        <dgm:presLayoutVars>
          <dgm:bulletEnabled val="1"/>
        </dgm:presLayoutVars>
      </dgm:prSet>
      <dgm:spPr/>
    </dgm:pt>
  </dgm:ptLst>
  <dgm:cxnLst>
    <dgm:cxn modelId="{CA7C9912-B164-4B25-AC83-B0563996500A}" type="presOf" srcId="{EF24095B-4955-4DD1-A53F-14C8EE58671D}" destId="{9409BA2C-E109-4CA1-9070-27673CAE78AE}" srcOrd="0" destOrd="1" presId="urn:microsoft.com/office/officeart/2005/8/layout/list1"/>
    <dgm:cxn modelId="{5E3E0527-E3B8-414D-BA72-7FCF5309504C}" type="presOf" srcId="{6BF76975-AFC1-4C64-B1F2-D5996855CF8B}" destId="{5936BB1F-4008-4898-B6D4-510C4291FBBA}" srcOrd="1" destOrd="0" presId="urn:microsoft.com/office/officeart/2005/8/layout/list1"/>
    <dgm:cxn modelId="{15039E39-9087-45F8-B522-3A06D0906255}" type="presOf" srcId="{3B8057B3-1396-4831-829D-7533613ABCA0}" destId="{01F315E6-9E3D-4BB5-9002-F958A5531BA4}" srcOrd="0" destOrd="0" presId="urn:microsoft.com/office/officeart/2005/8/layout/list1"/>
    <dgm:cxn modelId="{6578745C-697F-475A-A285-A601F91BA3E8}" type="presOf" srcId="{87ED1C2A-0975-43E3-AB79-EB1F8ED829B4}" destId="{D7A2A0E9-1F4F-41F1-9FE3-CDEED8051049}" srcOrd="0" destOrd="0" presId="urn:microsoft.com/office/officeart/2005/8/layout/list1"/>
    <dgm:cxn modelId="{57605245-9F2F-4B2E-934E-37BC240CAE43}" srcId="{51E651DB-6C98-4AFB-B019-849C6CAA921C}" destId="{87BE1174-A5D9-4FD2-8402-009F36FF8C42}" srcOrd="0" destOrd="0" parTransId="{7C612950-6AFA-41B4-87AB-24044C271F8F}" sibTransId="{9C07521F-0F89-46D2-8955-C40D4D7469C4}"/>
    <dgm:cxn modelId="{64F60449-71B6-4FFE-95D5-9BB15BC6F66A}" type="presOf" srcId="{51E651DB-6C98-4AFB-B019-849C6CAA921C}" destId="{D0D809B0-B4B8-4CD6-86A6-35CAD4AD7486}" srcOrd="1" destOrd="0" presId="urn:microsoft.com/office/officeart/2005/8/layout/list1"/>
    <dgm:cxn modelId="{FFFA974A-7EF0-4C68-B0B4-5E02644F2A44}" srcId="{6BF76975-AFC1-4C64-B1F2-D5996855CF8B}" destId="{C86DAE13-C77E-488B-B488-23F826724B04}" srcOrd="0" destOrd="0" parTransId="{66539A99-C92B-4E1C-A995-3E94B74EB44D}" sibTransId="{852A5CB1-D9E1-4610-8556-87F76D9E44B5}"/>
    <dgm:cxn modelId="{44FB5070-B6D1-4E7E-A9E3-CBEAA6493E31}" type="presOf" srcId="{A84C697F-E502-4426-BAAD-2037A247F7D3}" destId="{9409BA2C-E109-4CA1-9070-27673CAE78AE}" srcOrd="0" destOrd="0" presId="urn:microsoft.com/office/officeart/2005/8/layout/list1"/>
    <dgm:cxn modelId="{EE502671-F70A-44C3-B104-69EA590A8069}" srcId="{C628EAA6-7EA1-40C2-B23D-95AAFA836AE2}" destId="{EF24095B-4955-4DD1-A53F-14C8EE58671D}" srcOrd="1" destOrd="0" parTransId="{EE74CAB2-2691-49B3-B9B3-AF06AFBA3E3C}" sibTransId="{8FEDA854-5CCF-4E77-BD99-909356EFBACD}"/>
    <dgm:cxn modelId="{8FFD9C73-984F-4A65-8FDC-A85D3B0990D5}" srcId="{3B8057B3-1396-4831-829D-7533613ABCA0}" destId="{C628EAA6-7EA1-40C2-B23D-95AAFA836AE2}" srcOrd="2" destOrd="0" parTransId="{12B0F850-C3DA-4420-97F5-DAC57EAD8FE7}" sibTransId="{3588A70E-A710-404F-9C4F-162F6D52A8E7}"/>
    <dgm:cxn modelId="{FF92D57D-90C2-409B-A5D4-726A44E944FE}" type="presOf" srcId="{C628EAA6-7EA1-40C2-B23D-95AAFA836AE2}" destId="{6BEBC65E-42E4-446D-B782-404A8E407086}" srcOrd="0" destOrd="0" presId="urn:microsoft.com/office/officeart/2005/8/layout/list1"/>
    <dgm:cxn modelId="{7F339683-FC9B-4FF4-A501-38C8743C63B9}" type="presOf" srcId="{2D04FFF7-9EAF-4DF1-BBE3-EC82A37A5245}" destId="{52A5ED1D-C4C4-4069-90FC-30F13ADE969C}" srcOrd="0" destOrd="1" presId="urn:microsoft.com/office/officeart/2005/8/layout/list1"/>
    <dgm:cxn modelId="{74DE2193-FC92-4266-9A59-24D34125291F}" srcId="{51E651DB-6C98-4AFB-B019-849C6CAA921C}" destId="{2D04FFF7-9EAF-4DF1-BBE3-EC82A37A5245}" srcOrd="1" destOrd="0" parTransId="{CB733F69-B2BA-475D-8542-F940512AD46E}" sibTransId="{A8E273E2-6933-4A20-A46C-FD1A9A9A645B}"/>
    <dgm:cxn modelId="{87986993-EE39-4EC3-A884-C6C421725D8B}" type="presOf" srcId="{87ED1C2A-0975-43E3-AB79-EB1F8ED829B4}" destId="{FB9655C2-7F16-4BF5-9C65-8A62F2A93E46}" srcOrd="1" destOrd="0" presId="urn:microsoft.com/office/officeart/2005/8/layout/list1"/>
    <dgm:cxn modelId="{8036C69F-61B9-41E0-B336-E340DF5A22F0}" srcId="{3B8057B3-1396-4831-829D-7533613ABCA0}" destId="{87ED1C2A-0975-43E3-AB79-EB1F8ED829B4}" srcOrd="3" destOrd="0" parTransId="{8A794C11-A303-4F9A-9086-A284384B2B28}" sibTransId="{78D4D5E8-801E-448F-A4C6-1C4CF2649092}"/>
    <dgm:cxn modelId="{32B439B3-3EA3-4429-85ED-32B3EA403F0D}" type="presOf" srcId="{51E651DB-6C98-4AFB-B019-849C6CAA921C}" destId="{B792CF7C-871A-4796-A1E2-BB07F4748901}" srcOrd="0" destOrd="0" presId="urn:microsoft.com/office/officeart/2005/8/layout/list1"/>
    <dgm:cxn modelId="{4ACC97B5-5AEC-4A37-B8B3-E320B799F450}" type="presOf" srcId="{7D170D68-C9D6-48F1-B26D-B05BA9E2ED79}" destId="{D40079FA-E6EB-4819-9B7A-C315F88C8968}" srcOrd="0" destOrd="1" presId="urn:microsoft.com/office/officeart/2005/8/layout/list1"/>
    <dgm:cxn modelId="{453F1EBD-E8F1-4234-9FF7-B117222C16EB}" type="presOf" srcId="{C86DAE13-C77E-488B-B488-23F826724B04}" destId="{D40079FA-E6EB-4819-9B7A-C315F88C8968}" srcOrd="0" destOrd="0" presId="urn:microsoft.com/office/officeart/2005/8/layout/list1"/>
    <dgm:cxn modelId="{D5629FC4-2D3D-4A92-BC30-7F5969FC5AC9}" srcId="{3B8057B3-1396-4831-829D-7533613ABCA0}" destId="{6BF76975-AFC1-4C64-B1F2-D5996855CF8B}" srcOrd="0" destOrd="0" parTransId="{5C22B6AC-928C-4AA7-B620-D3A08AE07C57}" sibTransId="{34116CD3-1E09-4A33-A5BB-481642763136}"/>
    <dgm:cxn modelId="{1C8532C5-220D-4190-B12F-58FEAAC4734A}" srcId="{C628EAA6-7EA1-40C2-B23D-95AAFA836AE2}" destId="{A84C697F-E502-4426-BAAD-2037A247F7D3}" srcOrd="0" destOrd="0" parTransId="{D89B7B6B-8979-4101-89A1-CACC2FC2E7F3}" sibTransId="{4B2E206C-BA71-4A68-9C16-B321DC0459CF}"/>
    <dgm:cxn modelId="{0C634DCB-74F9-4F05-B25B-86C074B0D6D0}" srcId="{3B8057B3-1396-4831-829D-7533613ABCA0}" destId="{51E651DB-6C98-4AFB-B019-849C6CAA921C}" srcOrd="1" destOrd="0" parTransId="{472A9A47-42BC-4D5E-9467-FF4AFE79BD3F}" sibTransId="{E948206E-2598-4E43-BAFD-0FC20EF1157D}"/>
    <dgm:cxn modelId="{0ACBBDCF-645F-4AEA-80F2-9064FE9A5301}" type="presOf" srcId="{C628EAA6-7EA1-40C2-B23D-95AAFA836AE2}" destId="{AFFBE951-526F-4521-9D20-CEC47E26A3FC}" srcOrd="1" destOrd="0" presId="urn:microsoft.com/office/officeart/2005/8/layout/list1"/>
    <dgm:cxn modelId="{5921ACE0-798C-4174-A3FD-344C9C2E606A}" type="presOf" srcId="{87BE1174-A5D9-4FD2-8402-009F36FF8C42}" destId="{52A5ED1D-C4C4-4069-90FC-30F13ADE969C}" srcOrd="0" destOrd="0" presId="urn:microsoft.com/office/officeart/2005/8/layout/list1"/>
    <dgm:cxn modelId="{905B4BE7-22AC-4014-A1FE-7A451C6A9D97}" type="presOf" srcId="{A17D2DC7-2CA7-473C-BC12-133ABA4DFCFD}" destId="{AA3BDA85-8A54-448E-A870-4065FAEB8E57}" srcOrd="0" destOrd="0" presId="urn:microsoft.com/office/officeart/2005/8/layout/list1"/>
    <dgm:cxn modelId="{8C32B4EF-DC26-4BAE-96BC-A4B174303D0A}" type="presOf" srcId="{6BF76975-AFC1-4C64-B1F2-D5996855CF8B}" destId="{CDF163F3-C511-4000-B9D1-D0599C97ECEB}" srcOrd="0" destOrd="0" presId="urn:microsoft.com/office/officeart/2005/8/layout/list1"/>
    <dgm:cxn modelId="{C0D7E7F5-783D-45D3-8EED-DA90919928B6}" srcId="{6BF76975-AFC1-4C64-B1F2-D5996855CF8B}" destId="{7D170D68-C9D6-48F1-B26D-B05BA9E2ED79}" srcOrd="1" destOrd="0" parTransId="{77F162FA-5BC9-486E-B20B-03AF34F4B58A}" sibTransId="{5C0BCDE9-4A2F-4AFB-9CB5-238E43BA148B}"/>
    <dgm:cxn modelId="{65D8BAFA-568E-4981-ACCC-D11371F9616F}" srcId="{87ED1C2A-0975-43E3-AB79-EB1F8ED829B4}" destId="{A17D2DC7-2CA7-473C-BC12-133ABA4DFCFD}" srcOrd="0" destOrd="0" parTransId="{14B47A61-08A1-40D1-AFAE-6034D19CE06C}" sibTransId="{BE0BC1E7-E651-4CF3-A6E2-4FF36036F05B}"/>
    <dgm:cxn modelId="{C1F96080-4A65-42E0-9677-7F1DD63141D6}" type="presParOf" srcId="{01F315E6-9E3D-4BB5-9002-F958A5531BA4}" destId="{B7287657-85A0-4A70-A3BD-9DCE54658CE8}" srcOrd="0" destOrd="0" presId="urn:microsoft.com/office/officeart/2005/8/layout/list1"/>
    <dgm:cxn modelId="{B397FC18-5E6C-4BB7-8377-ADD3CF512000}" type="presParOf" srcId="{B7287657-85A0-4A70-A3BD-9DCE54658CE8}" destId="{CDF163F3-C511-4000-B9D1-D0599C97ECEB}" srcOrd="0" destOrd="0" presId="urn:microsoft.com/office/officeart/2005/8/layout/list1"/>
    <dgm:cxn modelId="{FAE16115-61E2-4627-B98E-CEECC755B7CD}" type="presParOf" srcId="{B7287657-85A0-4A70-A3BD-9DCE54658CE8}" destId="{5936BB1F-4008-4898-B6D4-510C4291FBBA}" srcOrd="1" destOrd="0" presId="urn:microsoft.com/office/officeart/2005/8/layout/list1"/>
    <dgm:cxn modelId="{6D1AAAA2-B324-4F37-8F8D-03671FBF0F9B}" type="presParOf" srcId="{01F315E6-9E3D-4BB5-9002-F958A5531BA4}" destId="{584D70DB-E1E7-4F63-9139-5137B0DA97A0}" srcOrd="1" destOrd="0" presId="urn:microsoft.com/office/officeart/2005/8/layout/list1"/>
    <dgm:cxn modelId="{382C4D0C-39BA-447C-92F1-3B76741C43FF}" type="presParOf" srcId="{01F315E6-9E3D-4BB5-9002-F958A5531BA4}" destId="{D40079FA-E6EB-4819-9B7A-C315F88C8968}" srcOrd="2" destOrd="0" presId="urn:microsoft.com/office/officeart/2005/8/layout/list1"/>
    <dgm:cxn modelId="{93A21190-DE06-45B9-B134-B482E2406016}" type="presParOf" srcId="{01F315E6-9E3D-4BB5-9002-F958A5531BA4}" destId="{61E9BDEA-1FEA-4201-8906-F3E747CE8D1B}" srcOrd="3" destOrd="0" presId="urn:microsoft.com/office/officeart/2005/8/layout/list1"/>
    <dgm:cxn modelId="{5AC35D95-0824-47A9-AF11-A0F3A8E1B047}" type="presParOf" srcId="{01F315E6-9E3D-4BB5-9002-F958A5531BA4}" destId="{E97AB53E-99B1-4E74-866D-7C85C7BD3E6E}" srcOrd="4" destOrd="0" presId="urn:microsoft.com/office/officeart/2005/8/layout/list1"/>
    <dgm:cxn modelId="{48CFF8C1-F78C-48D0-BE8F-038122B3D3A6}" type="presParOf" srcId="{E97AB53E-99B1-4E74-866D-7C85C7BD3E6E}" destId="{B792CF7C-871A-4796-A1E2-BB07F4748901}" srcOrd="0" destOrd="0" presId="urn:microsoft.com/office/officeart/2005/8/layout/list1"/>
    <dgm:cxn modelId="{F9FE6E60-4DC5-4E46-BDDA-E2BB6EEF88FF}" type="presParOf" srcId="{E97AB53E-99B1-4E74-866D-7C85C7BD3E6E}" destId="{D0D809B0-B4B8-4CD6-86A6-35CAD4AD7486}" srcOrd="1" destOrd="0" presId="urn:microsoft.com/office/officeart/2005/8/layout/list1"/>
    <dgm:cxn modelId="{D39C9265-D515-4DFA-8261-FE684108D2B9}" type="presParOf" srcId="{01F315E6-9E3D-4BB5-9002-F958A5531BA4}" destId="{21C15117-F600-4115-AAA2-2442110FE0E6}" srcOrd="5" destOrd="0" presId="urn:microsoft.com/office/officeart/2005/8/layout/list1"/>
    <dgm:cxn modelId="{286B7C5D-AF29-43B4-B570-1C850B350EDA}" type="presParOf" srcId="{01F315E6-9E3D-4BB5-9002-F958A5531BA4}" destId="{52A5ED1D-C4C4-4069-90FC-30F13ADE969C}" srcOrd="6" destOrd="0" presId="urn:microsoft.com/office/officeart/2005/8/layout/list1"/>
    <dgm:cxn modelId="{4A463183-B176-479E-A02B-98448FD04D5E}" type="presParOf" srcId="{01F315E6-9E3D-4BB5-9002-F958A5531BA4}" destId="{8391137E-BEED-4AEB-9D3A-30105746C3AE}" srcOrd="7" destOrd="0" presId="urn:microsoft.com/office/officeart/2005/8/layout/list1"/>
    <dgm:cxn modelId="{B20886FD-E7DC-4836-94AD-9245B61F87E7}" type="presParOf" srcId="{01F315E6-9E3D-4BB5-9002-F958A5531BA4}" destId="{CB4FE8F3-F3B4-44B4-A486-AA97EA47B76B}" srcOrd="8" destOrd="0" presId="urn:microsoft.com/office/officeart/2005/8/layout/list1"/>
    <dgm:cxn modelId="{43B67D21-0363-47CE-96EA-23A89B655F20}" type="presParOf" srcId="{CB4FE8F3-F3B4-44B4-A486-AA97EA47B76B}" destId="{6BEBC65E-42E4-446D-B782-404A8E407086}" srcOrd="0" destOrd="0" presId="urn:microsoft.com/office/officeart/2005/8/layout/list1"/>
    <dgm:cxn modelId="{1AEE246A-65BF-4FC5-810F-028620AA0CEE}" type="presParOf" srcId="{CB4FE8F3-F3B4-44B4-A486-AA97EA47B76B}" destId="{AFFBE951-526F-4521-9D20-CEC47E26A3FC}" srcOrd="1" destOrd="0" presId="urn:microsoft.com/office/officeart/2005/8/layout/list1"/>
    <dgm:cxn modelId="{19CEBFE1-F9F5-4F16-BFB0-F8F0EC9E9D40}" type="presParOf" srcId="{01F315E6-9E3D-4BB5-9002-F958A5531BA4}" destId="{3D514948-A47B-4050-9C95-2959F176FCB0}" srcOrd="9" destOrd="0" presId="urn:microsoft.com/office/officeart/2005/8/layout/list1"/>
    <dgm:cxn modelId="{B60CA004-2166-4B72-B773-568A1B82579A}" type="presParOf" srcId="{01F315E6-9E3D-4BB5-9002-F958A5531BA4}" destId="{9409BA2C-E109-4CA1-9070-27673CAE78AE}" srcOrd="10" destOrd="0" presId="urn:microsoft.com/office/officeart/2005/8/layout/list1"/>
    <dgm:cxn modelId="{44514615-D9CD-41AC-A17A-8DB7D4874982}" type="presParOf" srcId="{01F315E6-9E3D-4BB5-9002-F958A5531BA4}" destId="{719004AA-E91A-4010-AED1-21D4283D82F1}" srcOrd="11" destOrd="0" presId="urn:microsoft.com/office/officeart/2005/8/layout/list1"/>
    <dgm:cxn modelId="{D1F218E0-1B81-48DA-8CD9-E8DFA712AEF4}" type="presParOf" srcId="{01F315E6-9E3D-4BB5-9002-F958A5531BA4}" destId="{C90CA9B8-87D9-44F0-96E0-12457BF63E1C}" srcOrd="12" destOrd="0" presId="urn:microsoft.com/office/officeart/2005/8/layout/list1"/>
    <dgm:cxn modelId="{F8538E4A-7DCB-4982-9BB8-626920FEF274}" type="presParOf" srcId="{C90CA9B8-87D9-44F0-96E0-12457BF63E1C}" destId="{D7A2A0E9-1F4F-41F1-9FE3-CDEED8051049}" srcOrd="0" destOrd="0" presId="urn:microsoft.com/office/officeart/2005/8/layout/list1"/>
    <dgm:cxn modelId="{F3CA3C12-60AE-42A3-87BC-143A3E9048DE}" type="presParOf" srcId="{C90CA9B8-87D9-44F0-96E0-12457BF63E1C}" destId="{FB9655C2-7F16-4BF5-9C65-8A62F2A93E46}" srcOrd="1" destOrd="0" presId="urn:microsoft.com/office/officeart/2005/8/layout/list1"/>
    <dgm:cxn modelId="{CEB330D3-A205-449F-93BD-1A83653B566C}" type="presParOf" srcId="{01F315E6-9E3D-4BB5-9002-F958A5531BA4}" destId="{07E98AFC-2F06-4593-8E5E-F9B1BEB8EA70}" srcOrd="13" destOrd="0" presId="urn:microsoft.com/office/officeart/2005/8/layout/list1"/>
    <dgm:cxn modelId="{3FD910EC-CEB7-40E0-8F4B-59968C51F78A}" type="presParOf" srcId="{01F315E6-9E3D-4BB5-9002-F958A5531BA4}" destId="{AA3BDA85-8A54-448E-A870-4065FAEB8E57}"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0079FA-E6EB-4819-9B7A-C315F88C8968}">
      <dsp:nvSpPr>
        <dsp:cNvPr id="0" name=""/>
        <dsp:cNvSpPr/>
      </dsp:nvSpPr>
      <dsp:spPr>
        <a:xfrm>
          <a:off x="0" y="244144"/>
          <a:ext cx="8518733" cy="1248975"/>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61148" tIns="270764" rIns="661148"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As detailed in the ctcLink Governance Charters, ctcLink requirements can be requested by the following channels: ctcLink Executive Sponsor(s), Commissions Chairs, Data Governance Co-Chairs, ERP Leaders, CPW Facilitators, External Mandates</a:t>
          </a:r>
        </a:p>
        <a:p>
          <a:pPr marL="114300" lvl="1" indent="-114300" algn="l" defTabSz="577850">
            <a:lnSpc>
              <a:spcPct val="90000"/>
            </a:lnSpc>
            <a:spcBef>
              <a:spcPct val="0"/>
            </a:spcBef>
            <a:spcAft>
              <a:spcPct val="15000"/>
            </a:spcAft>
            <a:buChar char="•"/>
          </a:pPr>
          <a:r>
            <a:rPr lang="en-US" sz="1300" kern="1200" dirty="0"/>
            <a:t>The SBCTC ERP and Project Team(s) analyze new requirements to understand impacts to the system, processes and level of work to implement the new or changed requirement.</a:t>
          </a:r>
        </a:p>
      </dsp:txBody>
      <dsp:txXfrm>
        <a:off x="0" y="244144"/>
        <a:ext cx="8518733" cy="1248975"/>
      </dsp:txXfrm>
    </dsp:sp>
    <dsp:sp modelId="{5936BB1F-4008-4898-B6D4-510C4291FBBA}">
      <dsp:nvSpPr>
        <dsp:cNvPr id="0" name=""/>
        <dsp:cNvSpPr/>
      </dsp:nvSpPr>
      <dsp:spPr>
        <a:xfrm>
          <a:off x="425936" y="52264"/>
          <a:ext cx="5963113" cy="38376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5391" tIns="0" rIns="225391" bIns="0" numCol="1" spcCol="1270" anchor="ctr" anchorCtr="0">
          <a:noAutofit/>
        </a:bodyPr>
        <a:lstStyle/>
        <a:p>
          <a:pPr marL="0" lvl="0" indent="0" algn="l" defTabSz="577850">
            <a:lnSpc>
              <a:spcPct val="90000"/>
            </a:lnSpc>
            <a:spcBef>
              <a:spcPct val="0"/>
            </a:spcBef>
            <a:spcAft>
              <a:spcPct val="35000"/>
            </a:spcAft>
            <a:buNone/>
          </a:pPr>
          <a:r>
            <a:rPr lang="en-US" sz="1300" kern="1200" dirty="0"/>
            <a:t>Requirement Requests/Analysis</a:t>
          </a:r>
        </a:p>
      </dsp:txBody>
      <dsp:txXfrm>
        <a:off x="444670" y="70998"/>
        <a:ext cx="5925645" cy="346292"/>
      </dsp:txXfrm>
    </dsp:sp>
    <dsp:sp modelId="{52A5ED1D-C4C4-4069-90FC-30F13ADE969C}">
      <dsp:nvSpPr>
        <dsp:cNvPr id="0" name=""/>
        <dsp:cNvSpPr/>
      </dsp:nvSpPr>
      <dsp:spPr>
        <a:xfrm>
          <a:off x="0" y="1755200"/>
          <a:ext cx="8518733" cy="1085175"/>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61148" tIns="270764" rIns="661148"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Evaluates the new, changed or removed requirement to understand the impact and level of effort to implement the request</a:t>
          </a:r>
        </a:p>
        <a:p>
          <a:pPr marL="114300" lvl="1" indent="-114300" algn="l" defTabSz="577850">
            <a:lnSpc>
              <a:spcPct val="90000"/>
            </a:lnSpc>
            <a:spcBef>
              <a:spcPct val="0"/>
            </a:spcBef>
            <a:spcAft>
              <a:spcPct val="15000"/>
            </a:spcAft>
            <a:buChar char="•"/>
          </a:pPr>
          <a:r>
            <a:rPr lang="en-US" sz="1300" kern="1200" dirty="0"/>
            <a:t>If there is a change to the budget or timeline the request will need to be escalated to the ctcLink Steering Committee for decision</a:t>
          </a:r>
        </a:p>
      </dsp:txBody>
      <dsp:txXfrm>
        <a:off x="0" y="1755200"/>
        <a:ext cx="8518733" cy="1085175"/>
      </dsp:txXfrm>
    </dsp:sp>
    <dsp:sp modelId="{D0D809B0-B4B8-4CD6-86A6-35CAD4AD7486}">
      <dsp:nvSpPr>
        <dsp:cNvPr id="0" name=""/>
        <dsp:cNvSpPr/>
      </dsp:nvSpPr>
      <dsp:spPr>
        <a:xfrm>
          <a:off x="425936" y="1563320"/>
          <a:ext cx="5963113" cy="38376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5391" tIns="0" rIns="225391" bIns="0" numCol="1" spcCol="1270" anchor="ctr" anchorCtr="0">
          <a:noAutofit/>
        </a:bodyPr>
        <a:lstStyle/>
        <a:p>
          <a:pPr marL="0" lvl="0" indent="0" algn="l" defTabSz="577850">
            <a:lnSpc>
              <a:spcPct val="90000"/>
            </a:lnSpc>
            <a:spcBef>
              <a:spcPct val="0"/>
            </a:spcBef>
            <a:spcAft>
              <a:spcPct val="35000"/>
            </a:spcAft>
            <a:buNone/>
          </a:pPr>
          <a:r>
            <a:rPr lang="en-US" sz="1300" kern="1200" dirty="0"/>
            <a:t>Working Group</a:t>
          </a:r>
        </a:p>
      </dsp:txBody>
      <dsp:txXfrm>
        <a:off x="444670" y="1582054"/>
        <a:ext cx="5925645" cy="346292"/>
      </dsp:txXfrm>
    </dsp:sp>
    <dsp:sp modelId="{9409BA2C-E109-4CA1-9070-27673CAE78AE}">
      <dsp:nvSpPr>
        <dsp:cNvPr id="0" name=""/>
        <dsp:cNvSpPr/>
      </dsp:nvSpPr>
      <dsp:spPr>
        <a:xfrm>
          <a:off x="0" y="3102455"/>
          <a:ext cx="8518733" cy="1085175"/>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61148" tIns="270764" rIns="661148"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Escalates new, removed and/or changed requirements from the Working Group to be evaluated for approval</a:t>
          </a:r>
        </a:p>
        <a:p>
          <a:pPr marL="114300" lvl="1" indent="-114300" algn="l" defTabSz="577850">
            <a:lnSpc>
              <a:spcPct val="90000"/>
            </a:lnSpc>
            <a:spcBef>
              <a:spcPct val="0"/>
            </a:spcBef>
            <a:spcAft>
              <a:spcPct val="15000"/>
            </a:spcAft>
            <a:buChar char="•"/>
          </a:pPr>
          <a:r>
            <a:rPr lang="en-US" sz="1300" kern="1200" dirty="0"/>
            <a:t>Any requests that impact the ctcLink overall timeline or impact the approved overall budget will need to be escalated to the ctcLink Executive Leadership Committee</a:t>
          </a:r>
        </a:p>
      </dsp:txBody>
      <dsp:txXfrm>
        <a:off x="0" y="3102455"/>
        <a:ext cx="8518733" cy="1085175"/>
      </dsp:txXfrm>
    </dsp:sp>
    <dsp:sp modelId="{AFFBE951-526F-4521-9D20-CEC47E26A3FC}">
      <dsp:nvSpPr>
        <dsp:cNvPr id="0" name=""/>
        <dsp:cNvSpPr/>
      </dsp:nvSpPr>
      <dsp:spPr>
        <a:xfrm>
          <a:off x="425936" y="2910575"/>
          <a:ext cx="5963113" cy="38376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5391" tIns="0" rIns="225391" bIns="0" numCol="1" spcCol="1270" anchor="ctr" anchorCtr="0">
          <a:noAutofit/>
        </a:bodyPr>
        <a:lstStyle/>
        <a:p>
          <a:pPr marL="0" lvl="0" indent="0" algn="l" defTabSz="577850">
            <a:lnSpc>
              <a:spcPct val="90000"/>
            </a:lnSpc>
            <a:spcBef>
              <a:spcPct val="0"/>
            </a:spcBef>
            <a:spcAft>
              <a:spcPct val="35000"/>
            </a:spcAft>
            <a:buNone/>
          </a:pPr>
          <a:r>
            <a:rPr lang="en-US" sz="1300" kern="1200" dirty="0"/>
            <a:t>Steering Committee</a:t>
          </a:r>
        </a:p>
      </dsp:txBody>
      <dsp:txXfrm>
        <a:off x="444670" y="2929309"/>
        <a:ext cx="5925645" cy="346292"/>
      </dsp:txXfrm>
    </dsp:sp>
    <dsp:sp modelId="{AA3BDA85-8A54-448E-A870-4065FAEB8E57}">
      <dsp:nvSpPr>
        <dsp:cNvPr id="0" name=""/>
        <dsp:cNvSpPr/>
      </dsp:nvSpPr>
      <dsp:spPr>
        <a:xfrm>
          <a:off x="0" y="4449710"/>
          <a:ext cx="8518733" cy="716625"/>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61148" tIns="270764" rIns="661148"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Escalates new, removed and/or changed requirements from the Steering Committee to be evaluated for approval</a:t>
          </a:r>
        </a:p>
      </dsp:txBody>
      <dsp:txXfrm>
        <a:off x="0" y="4449710"/>
        <a:ext cx="8518733" cy="716625"/>
      </dsp:txXfrm>
    </dsp:sp>
    <dsp:sp modelId="{FB9655C2-7F16-4BF5-9C65-8A62F2A93E46}">
      <dsp:nvSpPr>
        <dsp:cNvPr id="0" name=""/>
        <dsp:cNvSpPr/>
      </dsp:nvSpPr>
      <dsp:spPr>
        <a:xfrm>
          <a:off x="425936" y="4257830"/>
          <a:ext cx="5963113" cy="38376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5391" tIns="0" rIns="225391" bIns="0" numCol="1" spcCol="1270" anchor="ctr" anchorCtr="0">
          <a:noAutofit/>
        </a:bodyPr>
        <a:lstStyle/>
        <a:p>
          <a:pPr marL="0" lvl="0" indent="0" algn="l" defTabSz="577850">
            <a:lnSpc>
              <a:spcPct val="90000"/>
            </a:lnSpc>
            <a:spcBef>
              <a:spcPct val="0"/>
            </a:spcBef>
            <a:spcAft>
              <a:spcPct val="35000"/>
            </a:spcAft>
            <a:buNone/>
          </a:pPr>
          <a:r>
            <a:rPr lang="en-US" sz="1300" kern="1200" dirty="0"/>
            <a:t>Executive Leadership Committee</a:t>
          </a:r>
        </a:p>
      </dsp:txBody>
      <dsp:txXfrm>
        <a:off x="444670" y="4276564"/>
        <a:ext cx="5925645" cy="34629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A7D8E9-3331-4291-9F17-3FF41B935400}" type="datetimeFigureOut">
              <a:rPr lang="en-US" smtClean="0"/>
              <a:t>9/16/2019</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4D60C177-458E-4ECB-97EC-7EDCBA19DAB6}" type="slidenum">
              <a:rPr lang="en-US" smtClean="0"/>
              <a:t>‹#›</a:t>
            </a:fld>
            <a:endParaRPr lang="en-US" dirty="0"/>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A6DBB64-96D6-42B0-8680-D8E44BBF474E}" type="datetimeFigureOut">
              <a:rPr lang="en-US" smtClean="0"/>
              <a:t>9/16/2019</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7384A02-D147-49A8-A06D-A5C08FF69055}" type="slidenum">
              <a:rPr lang="en-US" smtClean="0"/>
              <a:t>‹#›</a:t>
            </a:fld>
            <a:endParaRPr lang="en-US" dirty="0"/>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1E280C0-BDF8-403E-A4DF-2D20AFB84D7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08529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7659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1E280C0-BDF8-403E-A4DF-2D20AFB84D7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629932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0150" y="692150"/>
            <a:ext cx="4610100" cy="345757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1E280C0-BDF8-403E-A4DF-2D20AFB84D7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980436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0150" y="692150"/>
            <a:ext cx="4610100" cy="345757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1E280C0-BDF8-403E-A4DF-2D20AFB84D7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98043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1E280C0-BDF8-403E-A4DF-2D20AFB84D7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007056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5.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778988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pic>
        <p:nvPicPr>
          <p:cNvPr id="14" name="Picture 13" descr="CC. Creative Commons license, attribution alone">
            <a:extLst>
              <a:ext uri="{FF2B5EF4-FFF2-40B4-BE49-F238E27FC236}">
                <a16:creationId xmlns:a16="http://schemas.microsoft.com/office/drawing/2014/main" id="{55C0BD8F-0D00-4252-96EA-53CD70683007}"/>
              </a:ext>
            </a:extLst>
          </p:cNvPr>
          <p:cNvPicPr>
            <a:picLocks noChangeAspect="1"/>
          </p:cNvPicPr>
          <p:nvPr userDrawn="1"/>
        </p:nvPicPr>
        <p:blipFill>
          <a:blip r:embed="rId4"/>
          <a:stretch>
            <a:fillRect/>
          </a:stretch>
        </p:blipFill>
        <p:spPr>
          <a:xfrm>
            <a:off x="628650" y="6399147"/>
            <a:ext cx="835224" cy="298730"/>
          </a:xfrm>
          <a:prstGeom prst="rect">
            <a:avLst/>
          </a:prstGeom>
        </p:spPr>
      </p:pic>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i="1" dirty="0">
                <a:solidFill>
                  <a:schemeClr val="bg1">
                    <a:lumMod val="50000"/>
                  </a:schemeClr>
                </a:solidFill>
              </a:rPr>
              <a:t>Note: All material licensed under Creative Commons Attribution 4.0 International License.</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3038084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32691014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40945585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21408894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27084225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5100908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34800449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1806238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3" name="Pictur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8017808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23681872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17208191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20707662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34264415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7" name="Slide Number Placeholder 26"/>
          <p:cNvSpPr>
            <a:spLocks noGrp="1"/>
          </p:cNvSpPr>
          <p:nvPr>
            <p:ph type="sldNum" sz="quarter" idx="12"/>
          </p:nvPr>
        </p:nvSpPr>
        <p:spPr/>
        <p:txBody>
          <a:bodyPr/>
          <a:lstStyle>
            <a:lvl1pPr>
              <a:defRPr>
                <a:solidFill>
                  <a:schemeClr val="tx1">
                    <a:lumMod val="75000"/>
                    <a:lumOff val="25000"/>
                  </a:schemeClr>
                </a:solidFill>
              </a:defRPr>
            </a:lvl1pPr>
            <a:extLst/>
          </a:lstStyle>
          <a:p>
            <a:fld id="{9D515F0A-23BA-4FD6-9B05-ED7D67B84540}" type="slidenum">
              <a:rPr lang="en-US" smtClean="0"/>
              <a:pPr/>
              <a:t>‹#›</a:t>
            </a:fld>
            <a:endParaRPr lang="en-US" dirty="0"/>
          </a:p>
        </p:txBody>
      </p:sp>
      <p:sp>
        <p:nvSpPr>
          <p:cNvPr id="4" name="Title Placeholder 8"/>
          <p:cNvSpPr>
            <a:spLocks noGrp="1"/>
          </p:cNvSpPr>
          <p:nvPr>
            <p:ph type="title"/>
          </p:nvPr>
        </p:nvSpPr>
        <p:spPr>
          <a:xfrm>
            <a:off x="466725" y="561729"/>
            <a:ext cx="6705600" cy="639762"/>
          </a:xfrm>
          <a:prstGeom prst="rect">
            <a:avLst/>
          </a:prstGeom>
        </p:spPr>
        <p:txBody>
          <a:bodyPr vert="horz" anchor="t">
            <a:noAutofit/>
            <a:scene3d>
              <a:camera prst="orthographicFront"/>
              <a:lightRig rig="soft" dir="t"/>
            </a:scene3d>
            <a:sp3d prstMaterial="softEdge"/>
          </a:bodyPr>
          <a:lstStyle>
            <a:lvl1pPr>
              <a:defRPr sz="2250"/>
            </a:lvl1pPr>
            <a:extLst/>
          </a:lstStyle>
          <a:p>
            <a:r>
              <a:rPr kumimoji="0" lang="en-US" dirty="0"/>
              <a:t>Click to edit Master title style</a:t>
            </a:r>
          </a:p>
        </p:txBody>
      </p:sp>
      <p:sp>
        <p:nvSpPr>
          <p:cNvPr id="6" name="Content Placeholder 2"/>
          <p:cNvSpPr>
            <a:spLocks noGrp="1"/>
          </p:cNvSpPr>
          <p:nvPr>
            <p:ph idx="1"/>
          </p:nvPr>
        </p:nvSpPr>
        <p:spPr>
          <a:xfrm>
            <a:off x="466725" y="1600206"/>
            <a:ext cx="6705600" cy="4525963"/>
          </a:xfrm>
        </p:spPr>
        <p:txBody>
          <a:bodyPr/>
          <a:lstStyle>
            <a:lvl1pPr eaLnBrk="1" latinLnBrk="0" hangingPunct="1">
              <a:defRPr>
                <a:solidFill>
                  <a:schemeClr val="tx1">
                    <a:lumMod val="85000"/>
                    <a:lumOff val="15000"/>
                  </a:schemeClr>
                </a:solidFill>
              </a:defRPr>
            </a:lvl1pPr>
            <a:lvl2pPr eaLnBrk="1" latinLnBrk="0" hangingPunct="1">
              <a:defRPr>
                <a:solidFill>
                  <a:schemeClr val="tx1">
                    <a:lumMod val="85000"/>
                    <a:lumOff val="15000"/>
                  </a:schemeClr>
                </a:solidFill>
              </a:defRPr>
            </a:lvl2pPr>
            <a:lvl3pPr eaLnBrk="1" latinLnBrk="0" hangingPunct="1">
              <a:defRPr>
                <a:solidFill>
                  <a:schemeClr val="tx1">
                    <a:lumMod val="85000"/>
                    <a:lumOff val="15000"/>
                  </a:schemeClr>
                </a:solidFill>
              </a:defRPr>
            </a:lvl3pPr>
            <a:lvl4pPr eaLnBrk="1" latinLnBrk="0" hangingPunct="1">
              <a:defRPr>
                <a:solidFill>
                  <a:schemeClr val="tx1">
                    <a:lumMod val="85000"/>
                    <a:lumOff val="15000"/>
                  </a:schemeClr>
                </a:solidFill>
              </a:defRPr>
            </a:lvl4pPr>
            <a:lvl5pPr eaLnBrk="1" latinLnBrk="0" hangingPunct="1">
              <a:defRPr>
                <a:solidFill>
                  <a:schemeClr val="tx1">
                    <a:lumMod val="85000"/>
                    <a:lumOff val="15000"/>
                  </a:schemeClr>
                </a:solidFill>
              </a:defRPr>
            </a:lvl5pPr>
            <a:extLst/>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 Third level</a:t>
            </a:r>
          </a:p>
          <a:p>
            <a:pPr lvl="3" eaLnBrk="1" latinLnBrk="0" hangingPunct="1"/>
            <a:r>
              <a:rPr kumimoji="0" lang="en-US" dirty="0"/>
              <a:t>Fourth level</a:t>
            </a:r>
          </a:p>
          <a:p>
            <a:pPr lvl="4" eaLnBrk="1" latinLnBrk="0" hangingPunct="1"/>
            <a:r>
              <a:rPr kumimoji="0" lang="en-US" dirty="0"/>
              <a:t>Fifth level</a:t>
            </a:r>
          </a:p>
        </p:txBody>
      </p:sp>
    </p:spTree>
    <p:extLst>
      <p:ext uri="{BB962C8B-B14F-4D97-AF65-F5344CB8AC3E}">
        <p14:creationId xmlns:p14="http://schemas.microsoft.com/office/powerpoint/2010/main" val="7216916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chemeClr val="tx1">
                    <a:lumMod val="75000"/>
                    <a:lumOff val="25000"/>
                  </a:schemeClr>
                </a:solidFill>
              </a:defRPr>
            </a:lvl1pPr>
            <a:extLst/>
          </a:lstStyle>
          <a:p>
            <a:fld id="{9D515F0A-23BA-4FD6-9B05-ED7D67B84540}" type="slidenum">
              <a:rPr lang="en-US" smtClean="0"/>
              <a:pPr/>
              <a:t>‹#›</a:t>
            </a:fld>
            <a:endParaRPr lang="en-US" dirty="0"/>
          </a:p>
        </p:txBody>
      </p:sp>
      <p:sp>
        <p:nvSpPr>
          <p:cNvPr id="3" name="Title Placeholder 8"/>
          <p:cNvSpPr>
            <a:spLocks noGrp="1"/>
          </p:cNvSpPr>
          <p:nvPr>
            <p:ph type="title"/>
          </p:nvPr>
        </p:nvSpPr>
        <p:spPr>
          <a:xfrm>
            <a:off x="466725" y="560048"/>
            <a:ext cx="6705600" cy="792162"/>
          </a:xfrm>
          <a:prstGeom prst="rect">
            <a:avLst/>
          </a:prstGeom>
        </p:spPr>
        <p:txBody>
          <a:bodyPr vert="horz" anchor="t">
            <a:noAutofit/>
            <a:scene3d>
              <a:camera prst="orthographicFront"/>
              <a:lightRig rig="soft" dir="t"/>
            </a:scene3d>
            <a:sp3d prstMaterial="softEdge"/>
          </a:bodyPr>
          <a:lstStyle>
            <a:lvl1pPr>
              <a:defRPr sz="2250">
                <a:solidFill>
                  <a:schemeClr val="tx1">
                    <a:lumMod val="85000"/>
                    <a:lumOff val="15000"/>
                  </a:schemeClr>
                </a:solidFill>
              </a:defRPr>
            </a:lvl1pPr>
            <a:extLst/>
          </a:lstStyle>
          <a:p>
            <a:r>
              <a:rPr kumimoji="0" lang="en-US" dirty="0"/>
              <a:t>Click to edit Master title style</a:t>
            </a:r>
          </a:p>
        </p:txBody>
      </p:sp>
      <p:sp>
        <p:nvSpPr>
          <p:cNvPr id="5" name="Content Placeholder 2"/>
          <p:cNvSpPr>
            <a:spLocks noGrp="1"/>
          </p:cNvSpPr>
          <p:nvPr>
            <p:ph idx="1"/>
          </p:nvPr>
        </p:nvSpPr>
        <p:spPr>
          <a:xfrm>
            <a:off x="466725" y="1606139"/>
            <a:ext cx="6705600" cy="4525963"/>
          </a:xfrm>
        </p:spPr>
        <p:txBody>
          <a:bodyPr/>
          <a:lstStyle>
            <a:lvl1pPr eaLnBrk="1" latinLnBrk="0" hangingPunct="1">
              <a:defRPr>
                <a:solidFill>
                  <a:schemeClr val="tx1">
                    <a:lumMod val="85000"/>
                    <a:lumOff val="15000"/>
                  </a:schemeClr>
                </a:solidFill>
              </a:defRPr>
            </a:lvl1pPr>
            <a:lvl2pPr eaLnBrk="1" latinLnBrk="0" hangingPunct="1">
              <a:defRPr>
                <a:solidFill>
                  <a:schemeClr val="tx1">
                    <a:lumMod val="85000"/>
                    <a:lumOff val="15000"/>
                  </a:schemeClr>
                </a:solidFill>
              </a:defRPr>
            </a:lvl2pPr>
            <a:lvl3pPr eaLnBrk="1" latinLnBrk="0" hangingPunct="1">
              <a:defRPr>
                <a:solidFill>
                  <a:schemeClr val="tx1">
                    <a:lumMod val="85000"/>
                    <a:lumOff val="15000"/>
                  </a:schemeClr>
                </a:solidFill>
              </a:defRPr>
            </a:lvl3pPr>
            <a:lvl4pPr eaLnBrk="1" latinLnBrk="0" hangingPunct="1">
              <a:defRPr>
                <a:solidFill>
                  <a:schemeClr val="tx1">
                    <a:lumMod val="85000"/>
                    <a:lumOff val="15000"/>
                  </a:schemeClr>
                </a:solidFill>
              </a:defRPr>
            </a:lvl4pPr>
            <a:lvl5pPr eaLnBrk="1" latinLnBrk="0" hangingPunct="1">
              <a:defRPr>
                <a:solidFill>
                  <a:schemeClr val="tx1">
                    <a:lumMod val="85000"/>
                    <a:lumOff val="15000"/>
                  </a:schemeClr>
                </a:solidFill>
              </a:defRPr>
            </a:lvl5pPr>
            <a:extLst/>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 Third level</a:t>
            </a:r>
          </a:p>
          <a:p>
            <a:pPr lvl="3" eaLnBrk="1" latinLnBrk="0" hangingPunct="1"/>
            <a:r>
              <a:rPr kumimoji="0" lang="en-US" dirty="0"/>
              <a:t>Fourth level</a:t>
            </a:r>
          </a:p>
          <a:p>
            <a:pPr lvl="4" eaLnBrk="1" latinLnBrk="0" hangingPunct="1"/>
            <a:r>
              <a:rPr kumimoji="0" lang="en-US" dirty="0"/>
              <a:t>Fifth level</a:t>
            </a:r>
          </a:p>
        </p:txBody>
      </p:sp>
    </p:spTree>
    <p:extLst>
      <p:ext uri="{BB962C8B-B14F-4D97-AF65-F5344CB8AC3E}">
        <p14:creationId xmlns:p14="http://schemas.microsoft.com/office/powerpoint/2010/main" val="326778515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3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32814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3832692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9/16/2019</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3" name="Pictur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4238002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9/16/2019</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8" name="Pictur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3648461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8" name="Pictur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27394987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9/16/2019</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40983689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9/16/2019</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4" name="Picture 2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57760103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9/16/2019</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2529232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9/16/2019</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4" name="Picture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70986957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9/16/2019</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321006985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9/16/2019</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8123225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9/16/2019</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86117725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9/16/2019</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05229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4" name="Picture 2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4" name="Picture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heme" Target="../theme/theme2.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515F0A-23BA-4FD6-9B05-ED7D67B84540}" type="slidenum">
              <a:rPr lang="en-US" smtClean="0"/>
              <a:pPr/>
              <a:t>‹#›</a:t>
            </a:fld>
            <a:endParaRPr lang="en-US" dirty="0"/>
          </a:p>
        </p:txBody>
      </p:sp>
    </p:spTree>
    <p:extLst>
      <p:ext uri="{BB962C8B-B14F-4D97-AF65-F5344CB8AC3E}">
        <p14:creationId xmlns:p14="http://schemas.microsoft.com/office/powerpoint/2010/main" val="3219020780"/>
      </p:ext>
    </p:extLst>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 id="2147483902" r:id="rId12"/>
    <p:sldLayoutId id="2147483903" r:id="rId13"/>
    <p:sldLayoutId id="2147483904"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5293421"/>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909" r:id="rId4"/>
    <p:sldLayoutId id="2147483910" r:id="rId5"/>
    <p:sldLayoutId id="2147483911" r:id="rId6"/>
    <p:sldLayoutId id="2147483912" r:id="rId7"/>
    <p:sldLayoutId id="2147483913" r:id="rId8"/>
    <p:sldLayoutId id="2147483914" r:id="rId9"/>
    <p:sldLayoutId id="2147483915" r:id="rId10"/>
    <p:sldLayoutId id="2147483916"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17" Type="http://schemas.openxmlformats.org/officeDocument/2006/relationships/tags" Target="../tags/tag117.xml"/><Relationship Id="rId21" Type="http://schemas.openxmlformats.org/officeDocument/2006/relationships/tags" Target="../tags/tag21.xml"/><Relationship Id="rId42" Type="http://schemas.openxmlformats.org/officeDocument/2006/relationships/tags" Target="../tags/tag42.xml"/><Relationship Id="rId63" Type="http://schemas.openxmlformats.org/officeDocument/2006/relationships/tags" Target="../tags/tag63.xml"/><Relationship Id="rId84" Type="http://schemas.openxmlformats.org/officeDocument/2006/relationships/tags" Target="../tags/tag84.xml"/><Relationship Id="rId138" Type="http://schemas.openxmlformats.org/officeDocument/2006/relationships/tags" Target="../tags/tag138.xml"/><Relationship Id="rId159" Type="http://schemas.openxmlformats.org/officeDocument/2006/relationships/tags" Target="../tags/tag159.xml"/><Relationship Id="rId170" Type="http://schemas.openxmlformats.org/officeDocument/2006/relationships/tags" Target="../tags/tag170.xml"/><Relationship Id="rId191" Type="http://schemas.openxmlformats.org/officeDocument/2006/relationships/tags" Target="../tags/tag191.xml"/><Relationship Id="rId205" Type="http://schemas.openxmlformats.org/officeDocument/2006/relationships/tags" Target="../tags/tag205.xml"/><Relationship Id="rId226" Type="http://schemas.openxmlformats.org/officeDocument/2006/relationships/tags" Target="../tags/tag226.xml"/><Relationship Id="rId247" Type="http://schemas.openxmlformats.org/officeDocument/2006/relationships/tags" Target="../tags/tag247.xml"/><Relationship Id="rId107" Type="http://schemas.openxmlformats.org/officeDocument/2006/relationships/tags" Target="../tags/tag107.xml"/><Relationship Id="rId11" Type="http://schemas.openxmlformats.org/officeDocument/2006/relationships/tags" Target="../tags/tag11.xml"/><Relationship Id="rId32" Type="http://schemas.openxmlformats.org/officeDocument/2006/relationships/tags" Target="../tags/tag32.xml"/><Relationship Id="rId53" Type="http://schemas.openxmlformats.org/officeDocument/2006/relationships/tags" Target="../tags/tag53.xml"/><Relationship Id="rId74" Type="http://schemas.openxmlformats.org/officeDocument/2006/relationships/tags" Target="../tags/tag74.xml"/><Relationship Id="rId128" Type="http://schemas.openxmlformats.org/officeDocument/2006/relationships/tags" Target="../tags/tag128.xml"/><Relationship Id="rId149" Type="http://schemas.openxmlformats.org/officeDocument/2006/relationships/tags" Target="../tags/tag149.xml"/><Relationship Id="rId5" Type="http://schemas.openxmlformats.org/officeDocument/2006/relationships/tags" Target="../tags/tag5.xml"/><Relationship Id="rId95" Type="http://schemas.openxmlformats.org/officeDocument/2006/relationships/tags" Target="../tags/tag95.xml"/><Relationship Id="rId160" Type="http://schemas.openxmlformats.org/officeDocument/2006/relationships/tags" Target="../tags/tag160.xml"/><Relationship Id="rId181" Type="http://schemas.openxmlformats.org/officeDocument/2006/relationships/tags" Target="../tags/tag181.xml"/><Relationship Id="rId216" Type="http://schemas.openxmlformats.org/officeDocument/2006/relationships/tags" Target="../tags/tag216.xml"/><Relationship Id="rId237" Type="http://schemas.openxmlformats.org/officeDocument/2006/relationships/tags" Target="../tags/tag237.xml"/><Relationship Id="rId22" Type="http://schemas.openxmlformats.org/officeDocument/2006/relationships/tags" Target="../tags/tag22.xml"/><Relationship Id="rId43" Type="http://schemas.openxmlformats.org/officeDocument/2006/relationships/tags" Target="../tags/tag43.xml"/><Relationship Id="rId64" Type="http://schemas.openxmlformats.org/officeDocument/2006/relationships/tags" Target="../tags/tag64.xml"/><Relationship Id="rId118" Type="http://schemas.openxmlformats.org/officeDocument/2006/relationships/tags" Target="../tags/tag118.xml"/><Relationship Id="rId139" Type="http://schemas.openxmlformats.org/officeDocument/2006/relationships/tags" Target="../tags/tag139.xml"/><Relationship Id="rId85" Type="http://schemas.openxmlformats.org/officeDocument/2006/relationships/tags" Target="../tags/tag85.xml"/><Relationship Id="rId150" Type="http://schemas.openxmlformats.org/officeDocument/2006/relationships/tags" Target="../tags/tag150.xml"/><Relationship Id="rId171" Type="http://schemas.openxmlformats.org/officeDocument/2006/relationships/tags" Target="../tags/tag171.xml"/><Relationship Id="rId192" Type="http://schemas.openxmlformats.org/officeDocument/2006/relationships/tags" Target="../tags/tag192.xml"/><Relationship Id="rId206" Type="http://schemas.openxmlformats.org/officeDocument/2006/relationships/tags" Target="../tags/tag206.xml"/><Relationship Id="rId227" Type="http://schemas.openxmlformats.org/officeDocument/2006/relationships/tags" Target="../tags/tag227.xml"/><Relationship Id="rId248" Type="http://schemas.openxmlformats.org/officeDocument/2006/relationships/slideLayout" Target="../slideLayouts/slideLayout11.xml"/><Relationship Id="rId12" Type="http://schemas.openxmlformats.org/officeDocument/2006/relationships/tags" Target="../tags/tag12.xml"/><Relationship Id="rId33" Type="http://schemas.openxmlformats.org/officeDocument/2006/relationships/tags" Target="../tags/tag33.xml"/><Relationship Id="rId108" Type="http://schemas.openxmlformats.org/officeDocument/2006/relationships/tags" Target="../tags/tag108.xml"/><Relationship Id="rId129" Type="http://schemas.openxmlformats.org/officeDocument/2006/relationships/tags" Target="../tags/tag129.xml"/><Relationship Id="rId54" Type="http://schemas.openxmlformats.org/officeDocument/2006/relationships/tags" Target="../tags/tag54.xml"/><Relationship Id="rId75" Type="http://schemas.openxmlformats.org/officeDocument/2006/relationships/tags" Target="../tags/tag75.xml"/><Relationship Id="rId96" Type="http://schemas.openxmlformats.org/officeDocument/2006/relationships/tags" Target="../tags/tag96.xml"/><Relationship Id="rId140" Type="http://schemas.openxmlformats.org/officeDocument/2006/relationships/tags" Target="../tags/tag140.xml"/><Relationship Id="rId161" Type="http://schemas.openxmlformats.org/officeDocument/2006/relationships/tags" Target="../tags/tag161.xml"/><Relationship Id="rId182" Type="http://schemas.openxmlformats.org/officeDocument/2006/relationships/tags" Target="../tags/tag182.xml"/><Relationship Id="rId217" Type="http://schemas.openxmlformats.org/officeDocument/2006/relationships/tags" Target="../tags/tag217.xml"/><Relationship Id="rId6" Type="http://schemas.openxmlformats.org/officeDocument/2006/relationships/tags" Target="../tags/tag6.xml"/><Relationship Id="rId238" Type="http://schemas.openxmlformats.org/officeDocument/2006/relationships/tags" Target="../tags/tag238.xml"/><Relationship Id="rId23" Type="http://schemas.openxmlformats.org/officeDocument/2006/relationships/tags" Target="../tags/tag23.xml"/><Relationship Id="rId119" Type="http://schemas.openxmlformats.org/officeDocument/2006/relationships/tags" Target="../tags/tag119.xml"/><Relationship Id="rId44" Type="http://schemas.openxmlformats.org/officeDocument/2006/relationships/tags" Target="../tags/tag44.xml"/><Relationship Id="rId65" Type="http://schemas.openxmlformats.org/officeDocument/2006/relationships/tags" Target="../tags/tag65.xml"/><Relationship Id="rId86" Type="http://schemas.openxmlformats.org/officeDocument/2006/relationships/tags" Target="../tags/tag86.xml"/><Relationship Id="rId130" Type="http://schemas.openxmlformats.org/officeDocument/2006/relationships/tags" Target="../tags/tag130.xml"/><Relationship Id="rId151" Type="http://schemas.openxmlformats.org/officeDocument/2006/relationships/tags" Target="../tags/tag151.xml"/><Relationship Id="rId172" Type="http://schemas.openxmlformats.org/officeDocument/2006/relationships/tags" Target="../tags/tag172.xml"/><Relationship Id="rId193" Type="http://schemas.openxmlformats.org/officeDocument/2006/relationships/tags" Target="../tags/tag193.xml"/><Relationship Id="rId207" Type="http://schemas.openxmlformats.org/officeDocument/2006/relationships/tags" Target="../tags/tag207.xml"/><Relationship Id="rId228" Type="http://schemas.openxmlformats.org/officeDocument/2006/relationships/tags" Target="../tags/tag228.xml"/><Relationship Id="rId13" Type="http://schemas.openxmlformats.org/officeDocument/2006/relationships/tags" Target="../tags/tag13.xml"/><Relationship Id="rId109" Type="http://schemas.openxmlformats.org/officeDocument/2006/relationships/tags" Target="../tags/tag109.xml"/><Relationship Id="rId34" Type="http://schemas.openxmlformats.org/officeDocument/2006/relationships/tags" Target="../tags/tag34.xml"/><Relationship Id="rId55" Type="http://schemas.openxmlformats.org/officeDocument/2006/relationships/tags" Target="../tags/tag55.xml"/><Relationship Id="rId76" Type="http://schemas.openxmlformats.org/officeDocument/2006/relationships/tags" Target="../tags/tag76.xml"/><Relationship Id="rId97" Type="http://schemas.openxmlformats.org/officeDocument/2006/relationships/tags" Target="../tags/tag97.xml"/><Relationship Id="rId120" Type="http://schemas.openxmlformats.org/officeDocument/2006/relationships/tags" Target="../tags/tag120.xml"/><Relationship Id="rId141" Type="http://schemas.openxmlformats.org/officeDocument/2006/relationships/tags" Target="../tags/tag141.xml"/><Relationship Id="rId7" Type="http://schemas.openxmlformats.org/officeDocument/2006/relationships/tags" Target="../tags/tag7.xml"/><Relationship Id="rId162" Type="http://schemas.openxmlformats.org/officeDocument/2006/relationships/tags" Target="../tags/tag162.xml"/><Relationship Id="rId183" Type="http://schemas.openxmlformats.org/officeDocument/2006/relationships/tags" Target="../tags/tag183.xml"/><Relationship Id="rId218" Type="http://schemas.openxmlformats.org/officeDocument/2006/relationships/tags" Target="../tags/tag218.xml"/><Relationship Id="rId239" Type="http://schemas.openxmlformats.org/officeDocument/2006/relationships/tags" Target="../tags/tag239.xml"/><Relationship Id="rId24" Type="http://schemas.openxmlformats.org/officeDocument/2006/relationships/tags" Target="../tags/tag24.xml"/><Relationship Id="rId45" Type="http://schemas.openxmlformats.org/officeDocument/2006/relationships/tags" Target="../tags/tag45.xml"/><Relationship Id="rId66" Type="http://schemas.openxmlformats.org/officeDocument/2006/relationships/tags" Target="../tags/tag66.xml"/><Relationship Id="rId87" Type="http://schemas.openxmlformats.org/officeDocument/2006/relationships/tags" Target="../tags/tag87.xml"/><Relationship Id="rId110" Type="http://schemas.openxmlformats.org/officeDocument/2006/relationships/tags" Target="../tags/tag110.xml"/><Relationship Id="rId131" Type="http://schemas.openxmlformats.org/officeDocument/2006/relationships/tags" Target="../tags/tag131.xml"/><Relationship Id="rId152" Type="http://schemas.openxmlformats.org/officeDocument/2006/relationships/tags" Target="../tags/tag152.xml"/><Relationship Id="rId173" Type="http://schemas.openxmlformats.org/officeDocument/2006/relationships/tags" Target="../tags/tag173.xml"/><Relationship Id="rId194" Type="http://schemas.openxmlformats.org/officeDocument/2006/relationships/tags" Target="../tags/tag194.xml"/><Relationship Id="rId208" Type="http://schemas.openxmlformats.org/officeDocument/2006/relationships/tags" Target="../tags/tag208.xml"/><Relationship Id="rId229" Type="http://schemas.openxmlformats.org/officeDocument/2006/relationships/tags" Target="../tags/tag229.xml"/><Relationship Id="rId240" Type="http://schemas.openxmlformats.org/officeDocument/2006/relationships/tags" Target="../tags/tag240.xml"/><Relationship Id="rId14" Type="http://schemas.openxmlformats.org/officeDocument/2006/relationships/tags" Target="../tags/tag14.xml"/><Relationship Id="rId35" Type="http://schemas.openxmlformats.org/officeDocument/2006/relationships/tags" Target="../tags/tag35.xml"/><Relationship Id="rId56" Type="http://schemas.openxmlformats.org/officeDocument/2006/relationships/tags" Target="../tags/tag56.xml"/><Relationship Id="rId77" Type="http://schemas.openxmlformats.org/officeDocument/2006/relationships/tags" Target="../tags/tag77.xml"/><Relationship Id="rId100" Type="http://schemas.openxmlformats.org/officeDocument/2006/relationships/tags" Target="../tags/tag100.xml"/><Relationship Id="rId8" Type="http://schemas.openxmlformats.org/officeDocument/2006/relationships/tags" Target="../tags/tag8.xml"/><Relationship Id="rId98" Type="http://schemas.openxmlformats.org/officeDocument/2006/relationships/tags" Target="../tags/tag98.xml"/><Relationship Id="rId121" Type="http://schemas.openxmlformats.org/officeDocument/2006/relationships/tags" Target="../tags/tag121.xml"/><Relationship Id="rId142" Type="http://schemas.openxmlformats.org/officeDocument/2006/relationships/tags" Target="../tags/tag142.xml"/><Relationship Id="rId163" Type="http://schemas.openxmlformats.org/officeDocument/2006/relationships/tags" Target="../tags/tag163.xml"/><Relationship Id="rId184" Type="http://schemas.openxmlformats.org/officeDocument/2006/relationships/tags" Target="../tags/tag184.xml"/><Relationship Id="rId219" Type="http://schemas.openxmlformats.org/officeDocument/2006/relationships/tags" Target="../tags/tag219.xml"/><Relationship Id="rId230" Type="http://schemas.openxmlformats.org/officeDocument/2006/relationships/tags" Target="../tags/tag230.xml"/><Relationship Id="rId25" Type="http://schemas.openxmlformats.org/officeDocument/2006/relationships/tags" Target="../tags/tag25.xml"/><Relationship Id="rId46" Type="http://schemas.openxmlformats.org/officeDocument/2006/relationships/tags" Target="../tags/tag46.xml"/><Relationship Id="rId67" Type="http://schemas.openxmlformats.org/officeDocument/2006/relationships/tags" Target="../tags/tag67.xml"/><Relationship Id="rId88" Type="http://schemas.openxmlformats.org/officeDocument/2006/relationships/tags" Target="../tags/tag88.xml"/><Relationship Id="rId111" Type="http://schemas.openxmlformats.org/officeDocument/2006/relationships/tags" Target="../tags/tag111.xml"/><Relationship Id="rId132" Type="http://schemas.openxmlformats.org/officeDocument/2006/relationships/tags" Target="../tags/tag132.xml"/><Relationship Id="rId153" Type="http://schemas.openxmlformats.org/officeDocument/2006/relationships/tags" Target="../tags/tag153.xml"/><Relationship Id="rId174" Type="http://schemas.openxmlformats.org/officeDocument/2006/relationships/tags" Target="../tags/tag174.xml"/><Relationship Id="rId195" Type="http://schemas.openxmlformats.org/officeDocument/2006/relationships/tags" Target="../tags/tag195.xml"/><Relationship Id="rId209" Type="http://schemas.openxmlformats.org/officeDocument/2006/relationships/tags" Target="../tags/tag209.xml"/><Relationship Id="rId220" Type="http://schemas.openxmlformats.org/officeDocument/2006/relationships/tags" Target="../tags/tag220.xml"/><Relationship Id="rId241" Type="http://schemas.openxmlformats.org/officeDocument/2006/relationships/tags" Target="../tags/tag241.xml"/><Relationship Id="rId15" Type="http://schemas.openxmlformats.org/officeDocument/2006/relationships/tags" Target="../tags/tag15.xml"/><Relationship Id="rId36" Type="http://schemas.openxmlformats.org/officeDocument/2006/relationships/tags" Target="../tags/tag36.xml"/><Relationship Id="rId57" Type="http://schemas.openxmlformats.org/officeDocument/2006/relationships/tags" Target="../tags/tag57.xml"/><Relationship Id="rId10" Type="http://schemas.openxmlformats.org/officeDocument/2006/relationships/tags" Target="../tags/tag10.xml"/><Relationship Id="rId31" Type="http://schemas.openxmlformats.org/officeDocument/2006/relationships/tags" Target="../tags/tag31.xml"/><Relationship Id="rId52" Type="http://schemas.openxmlformats.org/officeDocument/2006/relationships/tags" Target="../tags/tag52.xml"/><Relationship Id="rId73" Type="http://schemas.openxmlformats.org/officeDocument/2006/relationships/tags" Target="../tags/tag73.xml"/><Relationship Id="rId78" Type="http://schemas.openxmlformats.org/officeDocument/2006/relationships/tags" Target="../tags/tag78.xml"/><Relationship Id="rId94" Type="http://schemas.openxmlformats.org/officeDocument/2006/relationships/tags" Target="../tags/tag94.xml"/><Relationship Id="rId99" Type="http://schemas.openxmlformats.org/officeDocument/2006/relationships/tags" Target="../tags/tag99.xml"/><Relationship Id="rId101" Type="http://schemas.openxmlformats.org/officeDocument/2006/relationships/tags" Target="../tags/tag101.xml"/><Relationship Id="rId122" Type="http://schemas.openxmlformats.org/officeDocument/2006/relationships/tags" Target="../tags/tag122.xml"/><Relationship Id="rId143" Type="http://schemas.openxmlformats.org/officeDocument/2006/relationships/tags" Target="../tags/tag143.xml"/><Relationship Id="rId148" Type="http://schemas.openxmlformats.org/officeDocument/2006/relationships/tags" Target="../tags/tag148.xml"/><Relationship Id="rId164" Type="http://schemas.openxmlformats.org/officeDocument/2006/relationships/tags" Target="../tags/tag164.xml"/><Relationship Id="rId169" Type="http://schemas.openxmlformats.org/officeDocument/2006/relationships/tags" Target="../tags/tag169.xml"/><Relationship Id="rId185" Type="http://schemas.openxmlformats.org/officeDocument/2006/relationships/tags" Target="../tags/tag185.xml"/><Relationship Id="rId4" Type="http://schemas.openxmlformats.org/officeDocument/2006/relationships/tags" Target="../tags/tag4.xml"/><Relationship Id="rId9" Type="http://schemas.openxmlformats.org/officeDocument/2006/relationships/tags" Target="../tags/tag9.xml"/><Relationship Id="rId180" Type="http://schemas.openxmlformats.org/officeDocument/2006/relationships/tags" Target="../tags/tag180.xml"/><Relationship Id="rId210" Type="http://schemas.openxmlformats.org/officeDocument/2006/relationships/tags" Target="../tags/tag210.xml"/><Relationship Id="rId215" Type="http://schemas.openxmlformats.org/officeDocument/2006/relationships/tags" Target="../tags/tag215.xml"/><Relationship Id="rId236" Type="http://schemas.openxmlformats.org/officeDocument/2006/relationships/tags" Target="../tags/tag236.xml"/><Relationship Id="rId26" Type="http://schemas.openxmlformats.org/officeDocument/2006/relationships/tags" Target="../tags/tag26.xml"/><Relationship Id="rId231" Type="http://schemas.openxmlformats.org/officeDocument/2006/relationships/tags" Target="../tags/tag231.xml"/><Relationship Id="rId47" Type="http://schemas.openxmlformats.org/officeDocument/2006/relationships/tags" Target="../tags/tag47.xml"/><Relationship Id="rId68" Type="http://schemas.openxmlformats.org/officeDocument/2006/relationships/tags" Target="../tags/tag68.xml"/><Relationship Id="rId89" Type="http://schemas.openxmlformats.org/officeDocument/2006/relationships/tags" Target="../tags/tag89.xml"/><Relationship Id="rId112" Type="http://schemas.openxmlformats.org/officeDocument/2006/relationships/tags" Target="../tags/tag112.xml"/><Relationship Id="rId133" Type="http://schemas.openxmlformats.org/officeDocument/2006/relationships/tags" Target="../tags/tag133.xml"/><Relationship Id="rId154" Type="http://schemas.openxmlformats.org/officeDocument/2006/relationships/tags" Target="../tags/tag154.xml"/><Relationship Id="rId175" Type="http://schemas.openxmlformats.org/officeDocument/2006/relationships/tags" Target="../tags/tag175.xml"/><Relationship Id="rId196" Type="http://schemas.openxmlformats.org/officeDocument/2006/relationships/tags" Target="../tags/tag196.xml"/><Relationship Id="rId200" Type="http://schemas.openxmlformats.org/officeDocument/2006/relationships/tags" Target="../tags/tag200.xml"/><Relationship Id="rId16" Type="http://schemas.openxmlformats.org/officeDocument/2006/relationships/tags" Target="../tags/tag16.xml"/><Relationship Id="rId221" Type="http://schemas.openxmlformats.org/officeDocument/2006/relationships/tags" Target="../tags/tag221.xml"/><Relationship Id="rId242" Type="http://schemas.openxmlformats.org/officeDocument/2006/relationships/tags" Target="../tags/tag242.xml"/><Relationship Id="rId37" Type="http://schemas.openxmlformats.org/officeDocument/2006/relationships/tags" Target="../tags/tag37.xml"/><Relationship Id="rId58" Type="http://schemas.openxmlformats.org/officeDocument/2006/relationships/tags" Target="../tags/tag58.xml"/><Relationship Id="rId79" Type="http://schemas.openxmlformats.org/officeDocument/2006/relationships/tags" Target="../tags/tag79.xml"/><Relationship Id="rId102" Type="http://schemas.openxmlformats.org/officeDocument/2006/relationships/tags" Target="../tags/tag102.xml"/><Relationship Id="rId123" Type="http://schemas.openxmlformats.org/officeDocument/2006/relationships/tags" Target="../tags/tag123.xml"/><Relationship Id="rId144" Type="http://schemas.openxmlformats.org/officeDocument/2006/relationships/tags" Target="../tags/tag144.xml"/><Relationship Id="rId90" Type="http://schemas.openxmlformats.org/officeDocument/2006/relationships/tags" Target="../tags/tag90.xml"/><Relationship Id="rId165" Type="http://schemas.openxmlformats.org/officeDocument/2006/relationships/tags" Target="../tags/tag165.xml"/><Relationship Id="rId186" Type="http://schemas.openxmlformats.org/officeDocument/2006/relationships/tags" Target="../tags/tag186.xml"/><Relationship Id="rId211" Type="http://schemas.openxmlformats.org/officeDocument/2006/relationships/tags" Target="../tags/tag211.xml"/><Relationship Id="rId232" Type="http://schemas.openxmlformats.org/officeDocument/2006/relationships/tags" Target="../tags/tag232.xml"/><Relationship Id="rId27" Type="http://schemas.openxmlformats.org/officeDocument/2006/relationships/tags" Target="../tags/tag27.xml"/><Relationship Id="rId48" Type="http://schemas.openxmlformats.org/officeDocument/2006/relationships/tags" Target="../tags/tag48.xml"/><Relationship Id="rId69" Type="http://schemas.openxmlformats.org/officeDocument/2006/relationships/tags" Target="../tags/tag69.xml"/><Relationship Id="rId113" Type="http://schemas.openxmlformats.org/officeDocument/2006/relationships/tags" Target="../tags/tag113.xml"/><Relationship Id="rId134" Type="http://schemas.openxmlformats.org/officeDocument/2006/relationships/tags" Target="../tags/tag134.xml"/><Relationship Id="rId80" Type="http://schemas.openxmlformats.org/officeDocument/2006/relationships/tags" Target="../tags/tag80.xml"/><Relationship Id="rId155" Type="http://schemas.openxmlformats.org/officeDocument/2006/relationships/tags" Target="../tags/tag155.xml"/><Relationship Id="rId176" Type="http://schemas.openxmlformats.org/officeDocument/2006/relationships/tags" Target="../tags/tag176.xml"/><Relationship Id="rId197" Type="http://schemas.openxmlformats.org/officeDocument/2006/relationships/tags" Target="../tags/tag197.xml"/><Relationship Id="rId201" Type="http://schemas.openxmlformats.org/officeDocument/2006/relationships/tags" Target="../tags/tag201.xml"/><Relationship Id="rId222" Type="http://schemas.openxmlformats.org/officeDocument/2006/relationships/tags" Target="../tags/tag222.xml"/><Relationship Id="rId243" Type="http://schemas.openxmlformats.org/officeDocument/2006/relationships/tags" Target="../tags/tag243.xml"/><Relationship Id="rId17" Type="http://schemas.openxmlformats.org/officeDocument/2006/relationships/tags" Target="../tags/tag17.xml"/><Relationship Id="rId38" Type="http://schemas.openxmlformats.org/officeDocument/2006/relationships/tags" Target="../tags/tag38.xml"/><Relationship Id="rId59" Type="http://schemas.openxmlformats.org/officeDocument/2006/relationships/tags" Target="../tags/tag59.xml"/><Relationship Id="rId103" Type="http://schemas.openxmlformats.org/officeDocument/2006/relationships/tags" Target="../tags/tag103.xml"/><Relationship Id="rId124" Type="http://schemas.openxmlformats.org/officeDocument/2006/relationships/tags" Target="../tags/tag124.xml"/><Relationship Id="rId70" Type="http://schemas.openxmlformats.org/officeDocument/2006/relationships/tags" Target="../tags/tag70.xml"/><Relationship Id="rId91" Type="http://schemas.openxmlformats.org/officeDocument/2006/relationships/tags" Target="../tags/tag91.xml"/><Relationship Id="rId145" Type="http://schemas.openxmlformats.org/officeDocument/2006/relationships/tags" Target="../tags/tag145.xml"/><Relationship Id="rId166" Type="http://schemas.openxmlformats.org/officeDocument/2006/relationships/tags" Target="../tags/tag166.xml"/><Relationship Id="rId187" Type="http://schemas.openxmlformats.org/officeDocument/2006/relationships/tags" Target="../tags/tag187.xml"/><Relationship Id="rId1" Type="http://schemas.openxmlformats.org/officeDocument/2006/relationships/tags" Target="../tags/tag1.xml"/><Relationship Id="rId212" Type="http://schemas.openxmlformats.org/officeDocument/2006/relationships/tags" Target="../tags/tag212.xml"/><Relationship Id="rId233" Type="http://schemas.openxmlformats.org/officeDocument/2006/relationships/tags" Target="../tags/tag233.xml"/><Relationship Id="rId28" Type="http://schemas.openxmlformats.org/officeDocument/2006/relationships/tags" Target="../tags/tag28.xml"/><Relationship Id="rId49" Type="http://schemas.openxmlformats.org/officeDocument/2006/relationships/tags" Target="../tags/tag49.xml"/><Relationship Id="rId114" Type="http://schemas.openxmlformats.org/officeDocument/2006/relationships/tags" Target="../tags/tag114.xml"/><Relationship Id="rId60" Type="http://schemas.openxmlformats.org/officeDocument/2006/relationships/tags" Target="../tags/tag60.xml"/><Relationship Id="rId81" Type="http://schemas.openxmlformats.org/officeDocument/2006/relationships/tags" Target="../tags/tag81.xml"/><Relationship Id="rId135" Type="http://schemas.openxmlformats.org/officeDocument/2006/relationships/tags" Target="../tags/tag135.xml"/><Relationship Id="rId156" Type="http://schemas.openxmlformats.org/officeDocument/2006/relationships/tags" Target="../tags/tag156.xml"/><Relationship Id="rId177" Type="http://schemas.openxmlformats.org/officeDocument/2006/relationships/tags" Target="../tags/tag177.xml"/><Relationship Id="rId198" Type="http://schemas.openxmlformats.org/officeDocument/2006/relationships/tags" Target="../tags/tag198.xml"/><Relationship Id="rId202" Type="http://schemas.openxmlformats.org/officeDocument/2006/relationships/tags" Target="../tags/tag202.xml"/><Relationship Id="rId223" Type="http://schemas.openxmlformats.org/officeDocument/2006/relationships/tags" Target="../tags/tag223.xml"/><Relationship Id="rId244" Type="http://schemas.openxmlformats.org/officeDocument/2006/relationships/tags" Target="../tags/tag244.xml"/><Relationship Id="rId18" Type="http://schemas.openxmlformats.org/officeDocument/2006/relationships/tags" Target="../tags/tag18.xml"/><Relationship Id="rId39" Type="http://schemas.openxmlformats.org/officeDocument/2006/relationships/tags" Target="../tags/tag39.xml"/><Relationship Id="rId50" Type="http://schemas.openxmlformats.org/officeDocument/2006/relationships/tags" Target="../tags/tag50.xml"/><Relationship Id="rId104" Type="http://schemas.openxmlformats.org/officeDocument/2006/relationships/tags" Target="../tags/tag104.xml"/><Relationship Id="rId125" Type="http://schemas.openxmlformats.org/officeDocument/2006/relationships/tags" Target="../tags/tag125.xml"/><Relationship Id="rId146" Type="http://schemas.openxmlformats.org/officeDocument/2006/relationships/tags" Target="../tags/tag146.xml"/><Relationship Id="rId167" Type="http://schemas.openxmlformats.org/officeDocument/2006/relationships/tags" Target="../tags/tag167.xml"/><Relationship Id="rId188" Type="http://schemas.openxmlformats.org/officeDocument/2006/relationships/tags" Target="../tags/tag188.xml"/><Relationship Id="rId71" Type="http://schemas.openxmlformats.org/officeDocument/2006/relationships/tags" Target="../tags/tag71.xml"/><Relationship Id="rId92" Type="http://schemas.openxmlformats.org/officeDocument/2006/relationships/tags" Target="../tags/tag92.xml"/><Relationship Id="rId213" Type="http://schemas.openxmlformats.org/officeDocument/2006/relationships/tags" Target="../tags/tag213.xml"/><Relationship Id="rId234" Type="http://schemas.openxmlformats.org/officeDocument/2006/relationships/tags" Target="../tags/tag234.xml"/><Relationship Id="rId2" Type="http://schemas.openxmlformats.org/officeDocument/2006/relationships/tags" Target="../tags/tag2.xml"/><Relationship Id="rId29" Type="http://schemas.openxmlformats.org/officeDocument/2006/relationships/tags" Target="../tags/tag29.xml"/><Relationship Id="rId40" Type="http://schemas.openxmlformats.org/officeDocument/2006/relationships/tags" Target="../tags/tag40.xml"/><Relationship Id="rId115" Type="http://schemas.openxmlformats.org/officeDocument/2006/relationships/tags" Target="../tags/tag115.xml"/><Relationship Id="rId136" Type="http://schemas.openxmlformats.org/officeDocument/2006/relationships/tags" Target="../tags/tag136.xml"/><Relationship Id="rId157" Type="http://schemas.openxmlformats.org/officeDocument/2006/relationships/tags" Target="../tags/tag157.xml"/><Relationship Id="rId178" Type="http://schemas.openxmlformats.org/officeDocument/2006/relationships/tags" Target="../tags/tag178.xml"/><Relationship Id="rId61" Type="http://schemas.openxmlformats.org/officeDocument/2006/relationships/tags" Target="../tags/tag61.xml"/><Relationship Id="rId82" Type="http://schemas.openxmlformats.org/officeDocument/2006/relationships/tags" Target="../tags/tag82.xml"/><Relationship Id="rId199" Type="http://schemas.openxmlformats.org/officeDocument/2006/relationships/tags" Target="../tags/tag199.xml"/><Relationship Id="rId203" Type="http://schemas.openxmlformats.org/officeDocument/2006/relationships/tags" Target="../tags/tag203.xml"/><Relationship Id="rId19" Type="http://schemas.openxmlformats.org/officeDocument/2006/relationships/tags" Target="../tags/tag19.xml"/><Relationship Id="rId224" Type="http://schemas.openxmlformats.org/officeDocument/2006/relationships/tags" Target="../tags/tag224.xml"/><Relationship Id="rId245" Type="http://schemas.openxmlformats.org/officeDocument/2006/relationships/tags" Target="../tags/tag245.xml"/><Relationship Id="rId30" Type="http://schemas.openxmlformats.org/officeDocument/2006/relationships/tags" Target="../tags/tag30.xml"/><Relationship Id="rId105" Type="http://schemas.openxmlformats.org/officeDocument/2006/relationships/tags" Target="../tags/tag105.xml"/><Relationship Id="rId126" Type="http://schemas.openxmlformats.org/officeDocument/2006/relationships/tags" Target="../tags/tag126.xml"/><Relationship Id="rId147" Type="http://schemas.openxmlformats.org/officeDocument/2006/relationships/tags" Target="../tags/tag147.xml"/><Relationship Id="rId168" Type="http://schemas.openxmlformats.org/officeDocument/2006/relationships/tags" Target="../tags/tag168.xml"/><Relationship Id="rId51" Type="http://schemas.openxmlformats.org/officeDocument/2006/relationships/tags" Target="../tags/tag51.xml"/><Relationship Id="rId72" Type="http://schemas.openxmlformats.org/officeDocument/2006/relationships/tags" Target="../tags/tag72.xml"/><Relationship Id="rId93" Type="http://schemas.openxmlformats.org/officeDocument/2006/relationships/tags" Target="../tags/tag93.xml"/><Relationship Id="rId189" Type="http://schemas.openxmlformats.org/officeDocument/2006/relationships/tags" Target="../tags/tag189.xml"/><Relationship Id="rId3" Type="http://schemas.openxmlformats.org/officeDocument/2006/relationships/tags" Target="../tags/tag3.xml"/><Relationship Id="rId214" Type="http://schemas.openxmlformats.org/officeDocument/2006/relationships/tags" Target="../tags/tag214.xml"/><Relationship Id="rId235" Type="http://schemas.openxmlformats.org/officeDocument/2006/relationships/tags" Target="../tags/tag235.xml"/><Relationship Id="rId116" Type="http://schemas.openxmlformats.org/officeDocument/2006/relationships/tags" Target="../tags/tag116.xml"/><Relationship Id="rId137" Type="http://schemas.openxmlformats.org/officeDocument/2006/relationships/tags" Target="../tags/tag137.xml"/><Relationship Id="rId158" Type="http://schemas.openxmlformats.org/officeDocument/2006/relationships/tags" Target="../tags/tag158.xml"/><Relationship Id="rId20" Type="http://schemas.openxmlformats.org/officeDocument/2006/relationships/tags" Target="../tags/tag20.xml"/><Relationship Id="rId41" Type="http://schemas.openxmlformats.org/officeDocument/2006/relationships/tags" Target="../tags/tag41.xml"/><Relationship Id="rId62" Type="http://schemas.openxmlformats.org/officeDocument/2006/relationships/tags" Target="../tags/tag62.xml"/><Relationship Id="rId83" Type="http://schemas.openxmlformats.org/officeDocument/2006/relationships/tags" Target="../tags/tag83.xml"/><Relationship Id="rId179" Type="http://schemas.openxmlformats.org/officeDocument/2006/relationships/tags" Target="../tags/tag179.xml"/><Relationship Id="rId190" Type="http://schemas.openxmlformats.org/officeDocument/2006/relationships/tags" Target="../tags/tag190.xml"/><Relationship Id="rId204" Type="http://schemas.openxmlformats.org/officeDocument/2006/relationships/tags" Target="../tags/tag204.xml"/><Relationship Id="rId225" Type="http://schemas.openxmlformats.org/officeDocument/2006/relationships/tags" Target="../tags/tag225.xml"/><Relationship Id="rId246" Type="http://schemas.openxmlformats.org/officeDocument/2006/relationships/tags" Target="../tags/tag246.xml"/><Relationship Id="rId106" Type="http://schemas.openxmlformats.org/officeDocument/2006/relationships/tags" Target="../tags/tag106.xml"/><Relationship Id="rId127" Type="http://schemas.openxmlformats.org/officeDocument/2006/relationships/tags" Target="../tags/tag12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17" Type="http://schemas.openxmlformats.org/officeDocument/2006/relationships/tags" Target="../tags/tag364.xml"/><Relationship Id="rId21" Type="http://schemas.openxmlformats.org/officeDocument/2006/relationships/tags" Target="../tags/tag268.xml"/><Relationship Id="rId42" Type="http://schemas.openxmlformats.org/officeDocument/2006/relationships/tags" Target="../tags/tag289.xml"/><Relationship Id="rId63" Type="http://schemas.openxmlformats.org/officeDocument/2006/relationships/tags" Target="../tags/tag310.xml"/><Relationship Id="rId84" Type="http://schemas.openxmlformats.org/officeDocument/2006/relationships/tags" Target="../tags/tag331.xml"/><Relationship Id="rId138" Type="http://schemas.openxmlformats.org/officeDocument/2006/relationships/tags" Target="../tags/tag385.xml"/><Relationship Id="rId159" Type="http://schemas.openxmlformats.org/officeDocument/2006/relationships/tags" Target="../tags/tag406.xml"/><Relationship Id="rId170" Type="http://schemas.openxmlformats.org/officeDocument/2006/relationships/tags" Target="../tags/tag417.xml"/><Relationship Id="rId191" Type="http://schemas.openxmlformats.org/officeDocument/2006/relationships/tags" Target="../tags/tag438.xml"/><Relationship Id="rId205" Type="http://schemas.openxmlformats.org/officeDocument/2006/relationships/tags" Target="../tags/tag452.xml"/><Relationship Id="rId226" Type="http://schemas.openxmlformats.org/officeDocument/2006/relationships/tags" Target="../tags/tag473.xml"/><Relationship Id="rId247" Type="http://schemas.openxmlformats.org/officeDocument/2006/relationships/tags" Target="../tags/tag494.xml"/><Relationship Id="rId107" Type="http://schemas.openxmlformats.org/officeDocument/2006/relationships/tags" Target="../tags/tag354.xml"/><Relationship Id="rId11" Type="http://schemas.openxmlformats.org/officeDocument/2006/relationships/tags" Target="../tags/tag258.xml"/><Relationship Id="rId32" Type="http://schemas.openxmlformats.org/officeDocument/2006/relationships/tags" Target="../tags/tag279.xml"/><Relationship Id="rId53" Type="http://schemas.openxmlformats.org/officeDocument/2006/relationships/tags" Target="../tags/tag300.xml"/><Relationship Id="rId74" Type="http://schemas.openxmlformats.org/officeDocument/2006/relationships/tags" Target="../tags/tag321.xml"/><Relationship Id="rId128" Type="http://schemas.openxmlformats.org/officeDocument/2006/relationships/tags" Target="../tags/tag375.xml"/><Relationship Id="rId149" Type="http://schemas.openxmlformats.org/officeDocument/2006/relationships/tags" Target="../tags/tag396.xml"/><Relationship Id="rId5" Type="http://schemas.openxmlformats.org/officeDocument/2006/relationships/tags" Target="../tags/tag252.xml"/><Relationship Id="rId95" Type="http://schemas.openxmlformats.org/officeDocument/2006/relationships/tags" Target="../tags/tag342.xml"/><Relationship Id="rId160" Type="http://schemas.openxmlformats.org/officeDocument/2006/relationships/tags" Target="../tags/tag407.xml"/><Relationship Id="rId181" Type="http://schemas.openxmlformats.org/officeDocument/2006/relationships/tags" Target="../tags/tag428.xml"/><Relationship Id="rId216" Type="http://schemas.openxmlformats.org/officeDocument/2006/relationships/tags" Target="../tags/tag463.xml"/><Relationship Id="rId237" Type="http://schemas.openxmlformats.org/officeDocument/2006/relationships/tags" Target="../tags/tag484.xml"/><Relationship Id="rId22" Type="http://schemas.openxmlformats.org/officeDocument/2006/relationships/tags" Target="../tags/tag269.xml"/><Relationship Id="rId43" Type="http://schemas.openxmlformats.org/officeDocument/2006/relationships/tags" Target="../tags/tag290.xml"/><Relationship Id="rId64" Type="http://schemas.openxmlformats.org/officeDocument/2006/relationships/tags" Target="../tags/tag311.xml"/><Relationship Id="rId118" Type="http://schemas.openxmlformats.org/officeDocument/2006/relationships/tags" Target="../tags/tag365.xml"/><Relationship Id="rId139" Type="http://schemas.openxmlformats.org/officeDocument/2006/relationships/tags" Target="../tags/tag386.xml"/><Relationship Id="rId85" Type="http://schemas.openxmlformats.org/officeDocument/2006/relationships/tags" Target="../tags/tag332.xml"/><Relationship Id="rId150" Type="http://schemas.openxmlformats.org/officeDocument/2006/relationships/tags" Target="../tags/tag397.xml"/><Relationship Id="rId171" Type="http://schemas.openxmlformats.org/officeDocument/2006/relationships/tags" Target="../tags/tag418.xml"/><Relationship Id="rId192" Type="http://schemas.openxmlformats.org/officeDocument/2006/relationships/tags" Target="../tags/tag439.xml"/><Relationship Id="rId206" Type="http://schemas.openxmlformats.org/officeDocument/2006/relationships/tags" Target="../tags/tag453.xml"/><Relationship Id="rId227" Type="http://schemas.openxmlformats.org/officeDocument/2006/relationships/tags" Target="../tags/tag474.xml"/><Relationship Id="rId248" Type="http://schemas.openxmlformats.org/officeDocument/2006/relationships/tags" Target="../tags/tag495.xml"/><Relationship Id="rId12" Type="http://schemas.openxmlformats.org/officeDocument/2006/relationships/tags" Target="../tags/tag259.xml"/><Relationship Id="rId33" Type="http://schemas.openxmlformats.org/officeDocument/2006/relationships/tags" Target="../tags/tag280.xml"/><Relationship Id="rId108" Type="http://schemas.openxmlformats.org/officeDocument/2006/relationships/tags" Target="../tags/tag355.xml"/><Relationship Id="rId129" Type="http://schemas.openxmlformats.org/officeDocument/2006/relationships/tags" Target="../tags/tag376.xml"/><Relationship Id="rId54" Type="http://schemas.openxmlformats.org/officeDocument/2006/relationships/tags" Target="../tags/tag301.xml"/><Relationship Id="rId75" Type="http://schemas.openxmlformats.org/officeDocument/2006/relationships/tags" Target="../tags/tag322.xml"/><Relationship Id="rId96" Type="http://schemas.openxmlformats.org/officeDocument/2006/relationships/tags" Target="../tags/tag343.xml"/><Relationship Id="rId140" Type="http://schemas.openxmlformats.org/officeDocument/2006/relationships/tags" Target="../tags/tag387.xml"/><Relationship Id="rId161" Type="http://schemas.openxmlformats.org/officeDocument/2006/relationships/tags" Target="../tags/tag408.xml"/><Relationship Id="rId182" Type="http://schemas.openxmlformats.org/officeDocument/2006/relationships/tags" Target="../tags/tag429.xml"/><Relationship Id="rId217" Type="http://schemas.openxmlformats.org/officeDocument/2006/relationships/tags" Target="../tags/tag464.xml"/><Relationship Id="rId6" Type="http://schemas.openxmlformats.org/officeDocument/2006/relationships/tags" Target="../tags/tag253.xml"/><Relationship Id="rId238" Type="http://schemas.openxmlformats.org/officeDocument/2006/relationships/tags" Target="../tags/tag485.xml"/><Relationship Id="rId23" Type="http://schemas.openxmlformats.org/officeDocument/2006/relationships/tags" Target="../tags/tag270.xml"/><Relationship Id="rId119" Type="http://schemas.openxmlformats.org/officeDocument/2006/relationships/tags" Target="../tags/tag366.xml"/><Relationship Id="rId44" Type="http://schemas.openxmlformats.org/officeDocument/2006/relationships/tags" Target="../tags/tag291.xml"/><Relationship Id="rId65" Type="http://schemas.openxmlformats.org/officeDocument/2006/relationships/tags" Target="../tags/tag312.xml"/><Relationship Id="rId86" Type="http://schemas.openxmlformats.org/officeDocument/2006/relationships/tags" Target="../tags/tag333.xml"/><Relationship Id="rId130" Type="http://schemas.openxmlformats.org/officeDocument/2006/relationships/tags" Target="../tags/tag377.xml"/><Relationship Id="rId151" Type="http://schemas.openxmlformats.org/officeDocument/2006/relationships/tags" Target="../tags/tag398.xml"/><Relationship Id="rId172" Type="http://schemas.openxmlformats.org/officeDocument/2006/relationships/tags" Target="../tags/tag419.xml"/><Relationship Id="rId193" Type="http://schemas.openxmlformats.org/officeDocument/2006/relationships/tags" Target="../tags/tag440.xml"/><Relationship Id="rId207" Type="http://schemas.openxmlformats.org/officeDocument/2006/relationships/tags" Target="../tags/tag454.xml"/><Relationship Id="rId228" Type="http://schemas.openxmlformats.org/officeDocument/2006/relationships/tags" Target="../tags/tag475.xml"/><Relationship Id="rId249" Type="http://schemas.openxmlformats.org/officeDocument/2006/relationships/tags" Target="../tags/tag496.xml"/><Relationship Id="rId13" Type="http://schemas.openxmlformats.org/officeDocument/2006/relationships/tags" Target="../tags/tag260.xml"/><Relationship Id="rId109" Type="http://schemas.openxmlformats.org/officeDocument/2006/relationships/tags" Target="../tags/tag356.xml"/><Relationship Id="rId34" Type="http://schemas.openxmlformats.org/officeDocument/2006/relationships/tags" Target="../tags/tag281.xml"/><Relationship Id="rId55" Type="http://schemas.openxmlformats.org/officeDocument/2006/relationships/tags" Target="../tags/tag302.xml"/><Relationship Id="rId76" Type="http://schemas.openxmlformats.org/officeDocument/2006/relationships/tags" Target="../tags/tag323.xml"/><Relationship Id="rId97" Type="http://schemas.openxmlformats.org/officeDocument/2006/relationships/tags" Target="../tags/tag344.xml"/><Relationship Id="rId120" Type="http://schemas.openxmlformats.org/officeDocument/2006/relationships/tags" Target="../tags/tag367.xml"/><Relationship Id="rId141" Type="http://schemas.openxmlformats.org/officeDocument/2006/relationships/tags" Target="../tags/tag388.xml"/><Relationship Id="rId7" Type="http://schemas.openxmlformats.org/officeDocument/2006/relationships/tags" Target="../tags/tag254.xml"/><Relationship Id="rId162" Type="http://schemas.openxmlformats.org/officeDocument/2006/relationships/tags" Target="../tags/tag409.xml"/><Relationship Id="rId183" Type="http://schemas.openxmlformats.org/officeDocument/2006/relationships/tags" Target="../tags/tag430.xml"/><Relationship Id="rId218" Type="http://schemas.openxmlformats.org/officeDocument/2006/relationships/tags" Target="../tags/tag465.xml"/><Relationship Id="rId239" Type="http://schemas.openxmlformats.org/officeDocument/2006/relationships/tags" Target="../tags/tag486.xml"/><Relationship Id="rId250" Type="http://schemas.openxmlformats.org/officeDocument/2006/relationships/tags" Target="../tags/tag497.xml"/><Relationship Id="rId24" Type="http://schemas.openxmlformats.org/officeDocument/2006/relationships/tags" Target="../tags/tag271.xml"/><Relationship Id="rId45" Type="http://schemas.openxmlformats.org/officeDocument/2006/relationships/tags" Target="../tags/tag292.xml"/><Relationship Id="rId66" Type="http://schemas.openxmlformats.org/officeDocument/2006/relationships/tags" Target="../tags/tag313.xml"/><Relationship Id="rId87" Type="http://schemas.openxmlformats.org/officeDocument/2006/relationships/tags" Target="../tags/tag334.xml"/><Relationship Id="rId110" Type="http://schemas.openxmlformats.org/officeDocument/2006/relationships/tags" Target="../tags/tag357.xml"/><Relationship Id="rId131" Type="http://schemas.openxmlformats.org/officeDocument/2006/relationships/tags" Target="../tags/tag378.xml"/><Relationship Id="rId152" Type="http://schemas.openxmlformats.org/officeDocument/2006/relationships/tags" Target="../tags/tag399.xml"/><Relationship Id="rId173" Type="http://schemas.openxmlformats.org/officeDocument/2006/relationships/tags" Target="../tags/tag420.xml"/><Relationship Id="rId194" Type="http://schemas.openxmlformats.org/officeDocument/2006/relationships/tags" Target="../tags/tag441.xml"/><Relationship Id="rId208" Type="http://schemas.openxmlformats.org/officeDocument/2006/relationships/tags" Target="../tags/tag455.xml"/><Relationship Id="rId229" Type="http://schemas.openxmlformats.org/officeDocument/2006/relationships/tags" Target="../tags/tag476.xml"/><Relationship Id="rId240" Type="http://schemas.openxmlformats.org/officeDocument/2006/relationships/tags" Target="../tags/tag487.xml"/><Relationship Id="rId14" Type="http://schemas.openxmlformats.org/officeDocument/2006/relationships/tags" Target="../tags/tag261.xml"/><Relationship Id="rId35" Type="http://schemas.openxmlformats.org/officeDocument/2006/relationships/tags" Target="../tags/tag282.xml"/><Relationship Id="rId56" Type="http://schemas.openxmlformats.org/officeDocument/2006/relationships/tags" Target="../tags/tag303.xml"/><Relationship Id="rId77" Type="http://schemas.openxmlformats.org/officeDocument/2006/relationships/tags" Target="../tags/tag324.xml"/><Relationship Id="rId100" Type="http://schemas.openxmlformats.org/officeDocument/2006/relationships/tags" Target="../tags/tag347.xml"/><Relationship Id="rId8" Type="http://schemas.openxmlformats.org/officeDocument/2006/relationships/tags" Target="../tags/tag255.xml"/><Relationship Id="rId98" Type="http://schemas.openxmlformats.org/officeDocument/2006/relationships/tags" Target="../tags/tag345.xml"/><Relationship Id="rId121" Type="http://schemas.openxmlformats.org/officeDocument/2006/relationships/tags" Target="../tags/tag368.xml"/><Relationship Id="rId142" Type="http://schemas.openxmlformats.org/officeDocument/2006/relationships/tags" Target="../tags/tag389.xml"/><Relationship Id="rId163" Type="http://schemas.openxmlformats.org/officeDocument/2006/relationships/tags" Target="../tags/tag410.xml"/><Relationship Id="rId184" Type="http://schemas.openxmlformats.org/officeDocument/2006/relationships/tags" Target="../tags/tag431.xml"/><Relationship Id="rId219" Type="http://schemas.openxmlformats.org/officeDocument/2006/relationships/tags" Target="../tags/tag466.xml"/><Relationship Id="rId230" Type="http://schemas.openxmlformats.org/officeDocument/2006/relationships/tags" Target="../tags/tag477.xml"/><Relationship Id="rId251" Type="http://schemas.openxmlformats.org/officeDocument/2006/relationships/tags" Target="../tags/tag498.xml"/><Relationship Id="rId25" Type="http://schemas.openxmlformats.org/officeDocument/2006/relationships/tags" Target="../tags/tag272.xml"/><Relationship Id="rId46" Type="http://schemas.openxmlformats.org/officeDocument/2006/relationships/tags" Target="../tags/tag293.xml"/><Relationship Id="rId67" Type="http://schemas.openxmlformats.org/officeDocument/2006/relationships/tags" Target="../tags/tag314.xml"/><Relationship Id="rId88" Type="http://schemas.openxmlformats.org/officeDocument/2006/relationships/tags" Target="../tags/tag335.xml"/><Relationship Id="rId111" Type="http://schemas.openxmlformats.org/officeDocument/2006/relationships/tags" Target="../tags/tag358.xml"/><Relationship Id="rId132" Type="http://schemas.openxmlformats.org/officeDocument/2006/relationships/tags" Target="../tags/tag379.xml"/><Relationship Id="rId153" Type="http://schemas.openxmlformats.org/officeDocument/2006/relationships/tags" Target="../tags/tag400.xml"/><Relationship Id="rId174" Type="http://schemas.openxmlformats.org/officeDocument/2006/relationships/tags" Target="../tags/tag421.xml"/><Relationship Id="rId195" Type="http://schemas.openxmlformats.org/officeDocument/2006/relationships/tags" Target="../tags/tag442.xml"/><Relationship Id="rId209" Type="http://schemas.openxmlformats.org/officeDocument/2006/relationships/tags" Target="../tags/tag456.xml"/><Relationship Id="rId220" Type="http://schemas.openxmlformats.org/officeDocument/2006/relationships/tags" Target="../tags/tag467.xml"/><Relationship Id="rId241" Type="http://schemas.openxmlformats.org/officeDocument/2006/relationships/tags" Target="../tags/tag488.xml"/><Relationship Id="rId15" Type="http://schemas.openxmlformats.org/officeDocument/2006/relationships/tags" Target="../tags/tag262.xml"/><Relationship Id="rId36" Type="http://schemas.openxmlformats.org/officeDocument/2006/relationships/tags" Target="../tags/tag283.xml"/><Relationship Id="rId57" Type="http://schemas.openxmlformats.org/officeDocument/2006/relationships/tags" Target="../tags/tag304.xml"/><Relationship Id="rId78" Type="http://schemas.openxmlformats.org/officeDocument/2006/relationships/tags" Target="../tags/tag325.xml"/><Relationship Id="rId99" Type="http://schemas.openxmlformats.org/officeDocument/2006/relationships/tags" Target="../tags/tag346.xml"/><Relationship Id="rId101" Type="http://schemas.openxmlformats.org/officeDocument/2006/relationships/tags" Target="../tags/tag348.xml"/><Relationship Id="rId122" Type="http://schemas.openxmlformats.org/officeDocument/2006/relationships/tags" Target="../tags/tag369.xml"/><Relationship Id="rId143" Type="http://schemas.openxmlformats.org/officeDocument/2006/relationships/tags" Target="../tags/tag390.xml"/><Relationship Id="rId164" Type="http://schemas.openxmlformats.org/officeDocument/2006/relationships/tags" Target="../tags/tag411.xml"/><Relationship Id="rId185" Type="http://schemas.openxmlformats.org/officeDocument/2006/relationships/tags" Target="../tags/tag432.xml"/><Relationship Id="rId9" Type="http://schemas.openxmlformats.org/officeDocument/2006/relationships/tags" Target="../tags/tag256.xml"/><Relationship Id="rId210" Type="http://schemas.openxmlformats.org/officeDocument/2006/relationships/tags" Target="../tags/tag457.xml"/><Relationship Id="rId26" Type="http://schemas.openxmlformats.org/officeDocument/2006/relationships/tags" Target="../tags/tag273.xml"/><Relationship Id="rId231" Type="http://schemas.openxmlformats.org/officeDocument/2006/relationships/tags" Target="../tags/tag478.xml"/><Relationship Id="rId252" Type="http://schemas.openxmlformats.org/officeDocument/2006/relationships/tags" Target="../tags/tag499.xml"/><Relationship Id="rId47" Type="http://schemas.openxmlformats.org/officeDocument/2006/relationships/tags" Target="../tags/tag294.xml"/><Relationship Id="rId68" Type="http://schemas.openxmlformats.org/officeDocument/2006/relationships/tags" Target="../tags/tag315.xml"/><Relationship Id="rId89" Type="http://schemas.openxmlformats.org/officeDocument/2006/relationships/tags" Target="../tags/tag336.xml"/><Relationship Id="rId112" Type="http://schemas.openxmlformats.org/officeDocument/2006/relationships/tags" Target="../tags/tag359.xml"/><Relationship Id="rId133" Type="http://schemas.openxmlformats.org/officeDocument/2006/relationships/tags" Target="../tags/tag380.xml"/><Relationship Id="rId154" Type="http://schemas.openxmlformats.org/officeDocument/2006/relationships/tags" Target="../tags/tag401.xml"/><Relationship Id="rId175" Type="http://schemas.openxmlformats.org/officeDocument/2006/relationships/tags" Target="../tags/tag422.xml"/><Relationship Id="rId196" Type="http://schemas.openxmlformats.org/officeDocument/2006/relationships/tags" Target="../tags/tag443.xml"/><Relationship Id="rId200" Type="http://schemas.openxmlformats.org/officeDocument/2006/relationships/tags" Target="../tags/tag447.xml"/><Relationship Id="rId16" Type="http://schemas.openxmlformats.org/officeDocument/2006/relationships/tags" Target="../tags/tag263.xml"/><Relationship Id="rId221" Type="http://schemas.openxmlformats.org/officeDocument/2006/relationships/tags" Target="../tags/tag468.xml"/><Relationship Id="rId242" Type="http://schemas.openxmlformats.org/officeDocument/2006/relationships/tags" Target="../tags/tag489.xml"/><Relationship Id="rId37" Type="http://schemas.openxmlformats.org/officeDocument/2006/relationships/tags" Target="../tags/tag284.xml"/><Relationship Id="rId58" Type="http://schemas.openxmlformats.org/officeDocument/2006/relationships/tags" Target="../tags/tag305.xml"/><Relationship Id="rId79" Type="http://schemas.openxmlformats.org/officeDocument/2006/relationships/tags" Target="../tags/tag326.xml"/><Relationship Id="rId102" Type="http://schemas.openxmlformats.org/officeDocument/2006/relationships/tags" Target="../tags/tag349.xml"/><Relationship Id="rId123" Type="http://schemas.openxmlformats.org/officeDocument/2006/relationships/tags" Target="../tags/tag370.xml"/><Relationship Id="rId144" Type="http://schemas.openxmlformats.org/officeDocument/2006/relationships/tags" Target="../tags/tag391.xml"/><Relationship Id="rId90" Type="http://schemas.openxmlformats.org/officeDocument/2006/relationships/tags" Target="../tags/tag337.xml"/><Relationship Id="rId165" Type="http://schemas.openxmlformats.org/officeDocument/2006/relationships/tags" Target="../tags/tag412.xml"/><Relationship Id="rId186" Type="http://schemas.openxmlformats.org/officeDocument/2006/relationships/tags" Target="../tags/tag433.xml"/><Relationship Id="rId211" Type="http://schemas.openxmlformats.org/officeDocument/2006/relationships/tags" Target="../tags/tag458.xml"/><Relationship Id="rId232" Type="http://schemas.openxmlformats.org/officeDocument/2006/relationships/tags" Target="../tags/tag479.xml"/><Relationship Id="rId253" Type="http://schemas.openxmlformats.org/officeDocument/2006/relationships/tags" Target="../tags/tag500.xml"/><Relationship Id="rId27" Type="http://schemas.openxmlformats.org/officeDocument/2006/relationships/tags" Target="../tags/tag274.xml"/><Relationship Id="rId48" Type="http://schemas.openxmlformats.org/officeDocument/2006/relationships/tags" Target="../tags/tag295.xml"/><Relationship Id="rId69" Type="http://schemas.openxmlformats.org/officeDocument/2006/relationships/tags" Target="../tags/tag316.xml"/><Relationship Id="rId113" Type="http://schemas.openxmlformats.org/officeDocument/2006/relationships/tags" Target="../tags/tag360.xml"/><Relationship Id="rId134" Type="http://schemas.openxmlformats.org/officeDocument/2006/relationships/tags" Target="../tags/tag381.xml"/><Relationship Id="rId80" Type="http://schemas.openxmlformats.org/officeDocument/2006/relationships/tags" Target="../tags/tag327.xml"/><Relationship Id="rId155" Type="http://schemas.openxmlformats.org/officeDocument/2006/relationships/tags" Target="../tags/tag402.xml"/><Relationship Id="rId176" Type="http://schemas.openxmlformats.org/officeDocument/2006/relationships/tags" Target="../tags/tag423.xml"/><Relationship Id="rId197" Type="http://schemas.openxmlformats.org/officeDocument/2006/relationships/tags" Target="../tags/tag444.xml"/><Relationship Id="rId201" Type="http://schemas.openxmlformats.org/officeDocument/2006/relationships/tags" Target="../tags/tag448.xml"/><Relationship Id="rId222" Type="http://schemas.openxmlformats.org/officeDocument/2006/relationships/tags" Target="../tags/tag469.xml"/><Relationship Id="rId243" Type="http://schemas.openxmlformats.org/officeDocument/2006/relationships/tags" Target="../tags/tag490.xml"/><Relationship Id="rId17" Type="http://schemas.openxmlformats.org/officeDocument/2006/relationships/tags" Target="../tags/tag264.xml"/><Relationship Id="rId38" Type="http://schemas.openxmlformats.org/officeDocument/2006/relationships/tags" Target="../tags/tag285.xml"/><Relationship Id="rId59" Type="http://schemas.openxmlformats.org/officeDocument/2006/relationships/tags" Target="../tags/tag306.xml"/><Relationship Id="rId103" Type="http://schemas.openxmlformats.org/officeDocument/2006/relationships/tags" Target="../tags/tag350.xml"/><Relationship Id="rId124" Type="http://schemas.openxmlformats.org/officeDocument/2006/relationships/tags" Target="../tags/tag371.xml"/><Relationship Id="rId70" Type="http://schemas.openxmlformats.org/officeDocument/2006/relationships/tags" Target="../tags/tag317.xml"/><Relationship Id="rId91" Type="http://schemas.openxmlformats.org/officeDocument/2006/relationships/tags" Target="../tags/tag338.xml"/><Relationship Id="rId145" Type="http://schemas.openxmlformats.org/officeDocument/2006/relationships/tags" Target="../tags/tag392.xml"/><Relationship Id="rId166" Type="http://schemas.openxmlformats.org/officeDocument/2006/relationships/tags" Target="../tags/tag413.xml"/><Relationship Id="rId187" Type="http://schemas.openxmlformats.org/officeDocument/2006/relationships/tags" Target="../tags/tag434.xml"/><Relationship Id="rId1" Type="http://schemas.openxmlformats.org/officeDocument/2006/relationships/tags" Target="../tags/tag248.xml"/><Relationship Id="rId212" Type="http://schemas.openxmlformats.org/officeDocument/2006/relationships/tags" Target="../tags/tag459.xml"/><Relationship Id="rId233" Type="http://schemas.openxmlformats.org/officeDocument/2006/relationships/tags" Target="../tags/tag480.xml"/><Relationship Id="rId254" Type="http://schemas.openxmlformats.org/officeDocument/2006/relationships/tags" Target="../tags/tag501.xml"/><Relationship Id="rId28" Type="http://schemas.openxmlformats.org/officeDocument/2006/relationships/tags" Target="../tags/tag275.xml"/><Relationship Id="rId49" Type="http://schemas.openxmlformats.org/officeDocument/2006/relationships/tags" Target="../tags/tag296.xml"/><Relationship Id="rId114" Type="http://schemas.openxmlformats.org/officeDocument/2006/relationships/tags" Target="../tags/tag361.xml"/><Relationship Id="rId60" Type="http://schemas.openxmlformats.org/officeDocument/2006/relationships/tags" Target="../tags/tag307.xml"/><Relationship Id="rId81" Type="http://schemas.openxmlformats.org/officeDocument/2006/relationships/tags" Target="../tags/tag328.xml"/><Relationship Id="rId135" Type="http://schemas.openxmlformats.org/officeDocument/2006/relationships/tags" Target="../tags/tag382.xml"/><Relationship Id="rId156" Type="http://schemas.openxmlformats.org/officeDocument/2006/relationships/tags" Target="../tags/tag403.xml"/><Relationship Id="rId177" Type="http://schemas.openxmlformats.org/officeDocument/2006/relationships/tags" Target="../tags/tag424.xml"/><Relationship Id="rId198" Type="http://schemas.openxmlformats.org/officeDocument/2006/relationships/tags" Target="../tags/tag445.xml"/><Relationship Id="rId202" Type="http://schemas.openxmlformats.org/officeDocument/2006/relationships/tags" Target="../tags/tag449.xml"/><Relationship Id="rId223" Type="http://schemas.openxmlformats.org/officeDocument/2006/relationships/tags" Target="../tags/tag470.xml"/><Relationship Id="rId244" Type="http://schemas.openxmlformats.org/officeDocument/2006/relationships/tags" Target="../tags/tag491.xml"/><Relationship Id="rId18" Type="http://schemas.openxmlformats.org/officeDocument/2006/relationships/tags" Target="../tags/tag265.xml"/><Relationship Id="rId39" Type="http://schemas.openxmlformats.org/officeDocument/2006/relationships/tags" Target="../tags/tag286.xml"/><Relationship Id="rId50" Type="http://schemas.openxmlformats.org/officeDocument/2006/relationships/tags" Target="../tags/tag297.xml"/><Relationship Id="rId104" Type="http://schemas.openxmlformats.org/officeDocument/2006/relationships/tags" Target="../tags/tag351.xml"/><Relationship Id="rId125" Type="http://schemas.openxmlformats.org/officeDocument/2006/relationships/tags" Target="../tags/tag372.xml"/><Relationship Id="rId146" Type="http://schemas.openxmlformats.org/officeDocument/2006/relationships/tags" Target="../tags/tag393.xml"/><Relationship Id="rId167" Type="http://schemas.openxmlformats.org/officeDocument/2006/relationships/tags" Target="../tags/tag414.xml"/><Relationship Id="rId188" Type="http://schemas.openxmlformats.org/officeDocument/2006/relationships/tags" Target="../tags/tag435.xml"/><Relationship Id="rId71" Type="http://schemas.openxmlformats.org/officeDocument/2006/relationships/tags" Target="../tags/tag318.xml"/><Relationship Id="rId92" Type="http://schemas.openxmlformats.org/officeDocument/2006/relationships/tags" Target="../tags/tag339.xml"/><Relationship Id="rId213" Type="http://schemas.openxmlformats.org/officeDocument/2006/relationships/tags" Target="../tags/tag460.xml"/><Relationship Id="rId234" Type="http://schemas.openxmlformats.org/officeDocument/2006/relationships/tags" Target="../tags/tag481.xml"/><Relationship Id="rId2" Type="http://schemas.openxmlformats.org/officeDocument/2006/relationships/tags" Target="../tags/tag249.xml"/><Relationship Id="rId29" Type="http://schemas.openxmlformats.org/officeDocument/2006/relationships/tags" Target="../tags/tag276.xml"/><Relationship Id="rId255" Type="http://schemas.openxmlformats.org/officeDocument/2006/relationships/slideLayout" Target="../slideLayouts/slideLayout11.xml"/><Relationship Id="rId40" Type="http://schemas.openxmlformats.org/officeDocument/2006/relationships/tags" Target="../tags/tag287.xml"/><Relationship Id="rId115" Type="http://schemas.openxmlformats.org/officeDocument/2006/relationships/tags" Target="../tags/tag362.xml"/><Relationship Id="rId136" Type="http://schemas.openxmlformats.org/officeDocument/2006/relationships/tags" Target="../tags/tag383.xml"/><Relationship Id="rId157" Type="http://schemas.openxmlformats.org/officeDocument/2006/relationships/tags" Target="../tags/tag404.xml"/><Relationship Id="rId178" Type="http://schemas.openxmlformats.org/officeDocument/2006/relationships/tags" Target="../tags/tag425.xml"/><Relationship Id="rId61" Type="http://schemas.openxmlformats.org/officeDocument/2006/relationships/tags" Target="../tags/tag308.xml"/><Relationship Id="rId82" Type="http://schemas.openxmlformats.org/officeDocument/2006/relationships/tags" Target="../tags/tag329.xml"/><Relationship Id="rId199" Type="http://schemas.openxmlformats.org/officeDocument/2006/relationships/tags" Target="../tags/tag446.xml"/><Relationship Id="rId203" Type="http://schemas.openxmlformats.org/officeDocument/2006/relationships/tags" Target="../tags/tag450.xml"/><Relationship Id="rId19" Type="http://schemas.openxmlformats.org/officeDocument/2006/relationships/tags" Target="../tags/tag266.xml"/><Relationship Id="rId224" Type="http://schemas.openxmlformats.org/officeDocument/2006/relationships/tags" Target="../tags/tag471.xml"/><Relationship Id="rId245" Type="http://schemas.openxmlformats.org/officeDocument/2006/relationships/tags" Target="../tags/tag492.xml"/><Relationship Id="rId30" Type="http://schemas.openxmlformats.org/officeDocument/2006/relationships/tags" Target="../tags/tag277.xml"/><Relationship Id="rId105" Type="http://schemas.openxmlformats.org/officeDocument/2006/relationships/tags" Target="../tags/tag352.xml"/><Relationship Id="rId126" Type="http://schemas.openxmlformats.org/officeDocument/2006/relationships/tags" Target="../tags/tag373.xml"/><Relationship Id="rId147" Type="http://schemas.openxmlformats.org/officeDocument/2006/relationships/tags" Target="../tags/tag394.xml"/><Relationship Id="rId168" Type="http://schemas.openxmlformats.org/officeDocument/2006/relationships/tags" Target="../tags/tag415.xml"/><Relationship Id="rId51" Type="http://schemas.openxmlformats.org/officeDocument/2006/relationships/tags" Target="../tags/tag298.xml"/><Relationship Id="rId72" Type="http://schemas.openxmlformats.org/officeDocument/2006/relationships/tags" Target="../tags/tag319.xml"/><Relationship Id="rId93" Type="http://schemas.openxmlformats.org/officeDocument/2006/relationships/tags" Target="../tags/tag340.xml"/><Relationship Id="rId189" Type="http://schemas.openxmlformats.org/officeDocument/2006/relationships/tags" Target="../tags/tag436.xml"/><Relationship Id="rId3" Type="http://schemas.openxmlformats.org/officeDocument/2006/relationships/tags" Target="../tags/tag250.xml"/><Relationship Id="rId214" Type="http://schemas.openxmlformats.org/officeDocument/2006/relationships/tags" Target="../tags/tag461.xml"/><Relationship Id="rId235" Type="http://schemas.openxmlformats.org/officeDocument/2006/relationships/tags" Target="../tags/tag482.xml"/><Relationship Id="rId116" Type="http://schemas.openxmlformats.org/officeDocument/2006/relationships/tags" Target="../tags/tag363.xml"/><Relationship Id="rId137" Type="http://schemas.openxmlformats.org/officeDocument/2006/relationships/tags" Target="../tags/tag384.xml"/><Relationship Id="rId158" Type="http://schemas.openxmlformats.org/officeDocument/2006/relationships/tags" Target="../tags/tag405.xml"/><Relationship Id="rId20" Type="http://schemas.openxmlformats.org/officeDocument/2006/relationships/tags" Target="../tags/tag267.xml"/><Relationship Id="rId41" Type="http://schemas.openxmlformats.org/officeDocument/2006/relationships/tags" Target="../tags/tag288.xml"/><Relationship Id="rId62" Type="http://schemas.openxmlformats.org/officeDocument/2006/relationships/tags" Target="../tags/tag309.xml"/><Relationship Id="rId83" Type="http://schemas.openxmlformats.org/officeDocument/2006/relationships/tags" Target="../tags/tag330.xml"/><Relationship Id="rId179" Type="http://schemas.openxmlformats.org/officeDocument/2006/relationships/tags" Target="../tags/tag426.xml"/><Relationship Id="rId190" Type="http://schemas.openxmlformats.org/officeDocument/2006/relationships/tags" Target="../tags/tag437.xml"/><Relationship Id="rId204" Type="http://schemas.openxmlformats.org/officeDocument/2006/relationships/tags" Target="../tags/tag451.xml"/><Relationship Id="rId225" Type="http://schemas.openxmlformats.org/officeDocument/2006/relationships/tags" Target="../tags/tag472.xml"/><Relationship Id="rId246" Type="http://schemas.openxmlformats.org/officeDocument/2006/relationships/tags" Target="../tags/tag493.xml"/><Relationship Id="rId106" Type="http://schemas.openxmlformats.org/officeDocument/2006/relationships/tags" Target="../tags/tag353.xml"/><Relationship Id="rId127" Type="http://schemas.openxmlformats.org/officeDocument/2006/relationships/tags" Target="../tags/tag374.xml"/><Relationship Id="rId10" Type="http://schemas.openxmlformats.org/officeDocument/2006/relationships/tags" Target="../tags/tag257.xml"/><Relationship Id="rId31" Type="http://schemas.openxmlformats.org/officeDocument/2006/relationships/tags" Target="../tags/tag278.xml"/><Relationship Id="rId52" Type="http://schemas.openxmlformats.org/officeDocument/2006/relationships/tags" Target="../tags/tag299.xml"/><Relationship Id="rId73" Type="http://schemas.openxmlformats.org/officeDocument/2006/relationships/tags" Target="../tags/tag320.xml"/><Relationship Id="rId94" Type="http://schemas.openxmlformats.org/officeDocument/2006/relationships/tags" Target="../tags/tag341.xml"/><Relationship Id="rId148" Type="http://schemas.openxmlformats.org/officeDocument/2006/relationships/tags" Target="../tags/tag395.xml"/><Relationship Id="rId169" Type="http://schemas.openxmlformats.org/officeDocument/2006/relationships/tags" Target="../tags/tag416.xml"/><Relationship Id="rId4" Type="http://schemas.openxmlformats.org/officeDocument/2006/relationships/tags" Target="../tags/tag251.xml"/><Relationship Id="rId180" Type="http://schemas.openxmlformats.org/officeDocument/2006/relationships/tags" Target="../tags/tag427.xml"/><Relationship Id="rId215" Type="http://schemas.openxmlformats.org/officeDocument/2006/relationships/tags" Target="../tags/tag462.xml"/><Relationship Id="rId236" Type="http://schemas.openxmlformats.org/officeDocument/2006/relationships/tags" Target="../tags/tag48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6.xml"/><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298" y="4079212"/>
            <a:ext cx="8594682" cy="795930"/>
          </a:xfrm>
        </p:spPr>
        <p:txBody>
          <a:bodyPr/>
          <a:lstStyle/>
          <a:p>
            <a:r>
              <a:rPr lang="en-US" sz="4000" dirty="0"/>
              <a:t>ctcLink Steering Committee</a:t>
            </a:r>
          </a:p>
        </p:txBody>
      </p:sp>
      <p:sp>
        <p:nvSpPr>
          <p:cNvPr id="4" name="Text Placeholder 3"/>
          <p:cNvSpPr>
            <a:spLocks noGrp="1"/>
          </p:cNvSpPr>
          <p:nvPr>
            <p:ph type="body" sz="quarter" idx="10"/>
          </p:nvPr>
        </p:nvSpPr>
        <p:spPr>
          <a:xfrm>
            <a:off x="389298" y="4739339"/>
            <a:ext cx="8583251" cy="1890061"/>
          </a:xfrm>
        </p:spPr>
        <p:txBody>
          <a:bodyPr/>
          <a:lstStyle/>
          <a:p>
            <a:r>
              <a:rPr lang="en-US" sz="2400" dirty="0"/>
              <a:t>September 10, 2019</a:t>
            </a:r>
            <a:endParaRPr lang="en-US" sz="2400" dirty="0">
              <a:solidFill>
                <a:schemeClr val="tx1"/>
              </a:solidFill>
            </a:endParaRPr>
          </a:p>
          <a:p>
            <a:pPr>
              <a:spcBef>
                <a:spcPts val="0"/>
              </a:spcBef>
            </a:pPr>
            <a:endParaRPr lang="en-US" dirty="0"/>
          </a:p>
          <a:p>
            <a:pPr marL="285750" indent="-285750">
              <a:lnSpc>
                <a:spcPct val="100000"/>
              </a:lnSpc>
              <a:spcBef>
                <a:spcPts val="0"/>
              </a:spcBef>
              <a:buFont typeface="Arial" panose="020B0604020202020204" pitchFamily="34" charset="0"/>
              <a:buChar char="•"/>
            </a:pPr>
            <a:r>
              <a:rPr lang="en-US" sz="1800" b="1" dirty="0"/>
              <a:t>Choi Halladay - </a:t>
            </a:r>
            <a:r>
              <a:rPr lang="en-US" sz="1800" dirty="0"/>
              <a:t>ctcLink Steering Committee Chair, Vice President for Administrative Services, Pierce College District</a:t>
            </a:r>
          </a:p>
          <a:p>
            <a:pPr marL="285750" indent="-285750">
              <a:lnSpc>
                <a:spcPct val="100000"/>
              </a:lnSpc>
              <a:spcBef>
                <a:spcPts val="0"/>
              </a:spcBef>
              <a:buFont typeface="Arial" panose="020B0604020202020204" pitchFamily="34" charset="0"/>
              <a:buChar char="•"/>
            </a:pPr>
            <a:r>
              <a:rPr lang="en-US" sz="1800" b="1" dirty="0"/>
              <a:t>Christy Campbell </a:t>
            </a:r>
            <a:r>
              <a:rPr lang="en-US" sz="1800" dirty="0"/>
              <a:t>– ctcLink Project Director</a:t>
            </a:r>
          </a:p>
        </p:txBody>
      </p:sp>
    </p:spTree>
    <p:extLst>
      <p:ext uri="{BB962C8B-B14F-4D97-AF65-F5344CB8AC3E}">
        <p14:creationId xmlns:p14="http://schemas.microsoft.com/office/powerpoint/2010/main" val="3494831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0" name="OTLSHAPE_T_83de40645f754271a74cbf72b374f0e7_RightVerticalConnector1">
            <a:extLst>
              <a:ext uri="{FF2B5EF4-FFF2-40B4-BE49-F238E27FC236}">
                <a16:creationId xmlns:a16="http://schemas.microsoft.com/office/drawing/2014/main" id="{EE1647BE-9844-4751-8A38-5AD255B8DF16}"/>
              </a:ext>
            </a:extLst>
          </p:cNvPr>
          <p:cNvCxnSpPr/>
          <p:nvPr>
            <p:custDataLst>
              <p:tags r:id="rId2"/>
            </p:custDataLst>
          </p:nvPr>
        </p:nvCxnSpPr>
        <p:spPr>
          <a:xfrm>
            <a:off x="7613885" y="2646329"/>
            <a:ext cx="0" cy="934721"/>
          </a:xfrm>
          <a:prstGeom prst="line">
            <a:avLst/>
          </a:prstGeom>
          <a:ln w="14288" cap="flat" cmpd="sng" algn="ctr">
            <a:solidFill>
              <a:schemeClr val="lt1"/>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9" name="OTLSHAPE_T_83de40645f754271a74cbf72b374f0e7_LeftVerticalConnector1">
            <a:extLst>
              <a:ext uri="{FF2B5EF4-FFF2-40B4-BE49-F238E27FC236}">
                <a16:creationId xmlns:a16="http://schemas.microsoft.com/office/drawing/2014/main" id="{21391828-B4BB-475D-96A6-56F3E353C38C}"/>
              </a:ext>
            </a:extLst>
          </p:cNvPr>
          <p:cNvCxnSpPr/>
          <p:nvPr>
            <p:custDataLst>
              <p:tags r:id="rId3"/>
            </p:custDataLst>
          </p:nvPr>
        </p:nvCxnSpPr>
        <p:spPr>
          <a:xfrm>
            <a:off x="6146720" y="2646329"/>
            <a:ext cx="0" cy="934721"/>
          </a:xfrm>
          <a:prstGeom prst="line">
            <a:avLst/>
          </a:prstGeom>
          <a:ln w="14288" cap="flat" cmpd="sng" algn="ctr">
            <a:solidFill>
              <a:schemeClr val="lt1"/>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OTLSHAPE_T_477960ef20394b3ca2a2125abf90b3b3_HorizontalConnector1">
            <a:extLst>
              <a:ext uri="{FF2B5EF4-FFF2-40B4-BE49-F238E27FC236}">
                <a16:creationId xmlns:a16="http://schemas.microsoft.com/office/drawing/2014/main" id="{F254746A-9EA3-427E-8CFA-DD6C38EFD057}"/>
              </a:ext>
            </a:extLst>
          </p:cNvPr>
          <p:cNvCxnSpPr/>
          <p:nvPr>
            <p:custDataLst>
              <p:tags r:id="rId4"/>
            </p:custDataLst>
          </p:nvPr>
        </p:nvCxnSpPr>
        <p:spPr>
          <a:xfrm>
            <a:off x="961609" y="4583780"/>
            <a:ext cx="5180708" cy="0"/>
          </a:xfrm>
          <a:prstGeom prst="line">
            <a:avLst/>
          </a:prstGeom>
          <a:ln w="14288"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OTLSHAPE_T_f875f80c92af49f08bb4560d7e47b990_HorizontalConnector1">
            <a:extLst>
              <a:ext uri="{FF2B5EF4-FFF2-40B4-BE49-F238E27FC236}">
                <a16:creationId xmlns:a16="http://schemas.microsoft.com/office/drawing/2014/main" id="{F7B88CA5-285E-43D5-99FC-1665803C8DF2}"/>
              </a:ext>
            </a:extLst>
          </p:cNvPr>
          <p:cNvCxnSpPr/>
          <p:nvPr>
            <p:custDataLst>
              <p:tags r:id="rId5"/>
            </p:custDataLst>
          </p:nvPr>
        </p:nvCxnSpPr>
        <p:spPr>
          <a:xfrm>
            <a:off x="376519" y="4270851"/>
            <a:ext cx="5369561" cy="0"/>
          </a:xfrm>
          <a:prstGeom prst="line">
            <a:avLst/>
          </a:prstGeom>
          <a:ln w="14288"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6" name="OTLSHAPE_T_af5243e03620462fa9ba56546c64db5b_HorizontalConnector1">
            <a:extLst>
              <a:ext uri="{FF2B5EF4-FFF2-40B4-BE49-F238E27FC236}">
                <a16:creationId xmlns:a16="http://schemas.microsoft.com/office/drawing/2014/main" id="{CD8E3A8C-AF70-4688-9FCF-B294697810B0}"/>
              </a:ext>
            </a:extLst>
          </p:cNvPr>
          <p:cNvCxnSpPr/>
          <p:nvPr>
            <p:custDataLst>
              <p:tags r:id="rId6"/>
            </p:custDataLst>
          </p:nvPr>
        </p:nvCxnSpPr>
        <p:spPr>
          <a:xfrm>
            <a:off x="333086" y="4114387"/>
            <a:ext cx="4160456" cy="0"/>
          </a:xfrm>
          <a:prstGeom prst="line">
            <a:avLst/>
          </a:prstGeom>
          <a:ln w="14288"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5" name="OTLSHAPE_T_2c57d165bf8148b493d07b580ade1f9c_HorizontalConnector1">
            <a:extLst>
              <a:ext uri="{FF2B5EF4-FFF2-40B4-BE49-F238E27FC236}">
                <a16:creationId xmlns:a16="http://schemas.microsoft.com/office/drawing/2014/main" id="{A8326550-8BB1-4BAC-9542-150B7056D490}"/>
              </a:ext>
            </a:extLst>
          </p:cNvPr>
          <p:cNvCxnSpPr/>
          <p:nvPr>
            <p:custDataLst>
              <p:tags r:id="rId7"/>
            </p:custDataLst>
          </p:nvPr>
        </p:nvCxnSpPr>
        <p:spPr>
          <a:xfrm>
            <a:off x="855658" y="3957923"/>
            <a:ext cx="1072559" cy="0"/>
          </a:xfrm>
          <a:prstGeom prst="line">
            <a:avLst/>
          </a:prstGeom>
          <a:ln w="14288"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4" name="OTLSHAPE_T_ee87f10198ba46c1b1d85bd44e5b57fa_HorizontalConnector1">
            <a:extLst>
              <a:ext uri="{FF2B5EF4-FFF2-40B4-BE49-F238E27FC236}">
                <a16:creationId xmlns:a16="http://schemas.microsoft.com/office/drawing/2014/main" id="{15B19CE2-9B15-4FF6-858F-9B501861FF68}"/>
              </a:ext>
            </a:extLst>
          </p:cNvPr>
          <p:cNvCxnSpPr/>
          <p:nvPr>
            <p:custDataLst>
              <p:tags r:id="rId8"/>
            </p:custDataLst>
          </p:nvPr>
        </p:nvCxnSpPr>
        <p:spPr>
          <a:xfrm>
            <a:off x="816638" y="3801459"/>
            <a:ext cx="6464682" cy="0"/>
          </a:xfrm>
          <a:prstGeom prst="line">
            <a:avLst/>
          </a:prstGeom>
          <a:ln w="14288"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OTLSHAPE_T_83de40645f754271a74cbf72b374f0e7_HorizontalConnector1">
            <a:extLst>
              <a:ext uri="{FF2B5EF4-FFF2-40B4-BE49-F238E27FC236}">
                <a16:creationId xmlns:a16="http://schemas.microsoft.com/office/drawing/2014/main" id="{BF2E9013-D291-4797-82A2-5CEC3F251FB4}"/>
              </a:ext>
            </a:extLst>
          </p:cNvPr>
          <p:cNvCxnSpPr/>
          <p:nvPr>
            <p:custDataLst>
              <p:tags r:id="rId9"/>
            </p:custDataLst>
          </p:nvPr>
        </p:nvCxnSpPr>
        <p:spPr>
          <a:xfrm>
            <a:off x="816639" y="3644995"/>
            <a:ext cx="4719878" cy="0"/>
          </a:xfrm>
          <a:prstGeom prst="line">
            <a:avLst/>
          </a:prstGeom>
          <a:ln w="14288"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OTLSHAPE_T_e90835177c1e4c9fb3ce608ea060fd78_HorizontalConnector1">
            <a:extLst>
              <a:ext uri="{FF2B5EF4-FFF2-40B4-BE49-F238E27FC236}">
                <a16:creationId xmlns:a16="http://schemas.microsoft.com/office/drawing/2014/main" id="{88121EE0-EA98-4B03-9EF1-753CB3BA11AE}"/>
              </a:ext>
            </a:extLst>
          </p:cNvPr>
          <p:cNvCxnSpPr/>
          <p:nvPr>
            <p:custDataLst>
              <p:tags r:id="rId10"/>
            </p:custDataLst>
          </p:nvPr>
        </p:nvCxnSpPr>
        <p:spPr>
          <a:xfrm>
            <a:off x="816639" y="3488531"/>
            <a:ext cx="2331545" cy="0"/>
          </a:xfrm>
          <a:prstGeom prst="line">
            <a:avLst/>
          </a:prstGeom>
          <a:ln w="14288"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OTLSHAPE_T_5af1e51b3e044bffb00d1acfd71e556f_HorizontalConnector1">
            <a:extLst>
              <a:ext uri="{FF2B5EF4-FFF2-40B4-BE49-F238E27FC236}">
                <a16:creationId xmlns:a16="http://schemas.microsoft.com/office/drawing/2014/main" id="{91E49D76-BE5A-445D-8345-C92BDCD9C683}"/>
              </a:ext>
            </a:extLst>
          </p:cNvPr>
          <p:cNvCxnSpPr/>
          <p:nvPr>
            <p:custDataLst>
              <p:tags r:id="rId11"/>
            </p:custDataLst>
          </p:nvPr>
        </p:nvCxnSpPr>
        <p:spPr>
          <a:xfrm>
            <a:off x="816638" y="3332066"/>
            <a:ext cx="1489107" cy="0"/>
          </a:xfrm>
          <a:prstGeom prst="line">
            <a:avLst/>
          </a:prstGeom>
          <a:ln w="14288"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OTLSHAPE_T_c84f159d5a8b425a955cd28d08326a17_HorizontalConnector1">
            <a:extLst>
              <a:ext uri="{FF2B5EF4-FFF2-40B4-BE49-F238E27FC236}">
                <a16:creationId xmlns:a16="http://schemas.microsoft.com/office/drawing/2014/main" id="{8E2312A4-821D-49C5-9B64-D7A479BA991D}"/>
              </a:ext>
            </a:extLst>
          </p:cNvPr>
          <p:cNvCxnSpPr/>
          <p:nvPr>
            <p:custDataLst>
              <p:tags r:id="rId12"/>
            </p:custDataLst>
          </p:nvPr>
        </p:nvCxnSpPr>
        <p:spPr>
          <a:xfrm>
            <a:off x="816639" y="3175602"/>
            <a:ext cx="416368" cy="0"/>
          </a:xfrm>
          <a:prstGeom prst="line">
            <a:avLst/>
          </a:prstGeom>
          <a:ln w="14288"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OTLSHAPE_T_9aeb97247f6f4ecaa0e06785878c0773_HorizontalConnector1">
            <a:extLst>
              <a:ext uri="{FF2B5EF4-FFF2-40B4-BE49-F238E27FC236}">
                <a16:creationId xmlns:a16="http://schemas.microsoft.com/office/drawing/2014/main" id="{EB025D2F-CCA5-48C6-8266-3FF5EB4BE374}"/>
              </a:ext>
            </a:extLst>
          </p:cNvPr>
          <p:cNvCxnSpPr/>
          <p:nvPr>
            <p:custDataLst>
              <p:tags r:id="rId13"/>
            </p:custDataLst>
          </p:nvPr>
        </p:nvCxnSpPr>
        <p:spPr>
          <a:xfrm>
            <a:off x="432304" y="3019138"/>
            <a:ext cx="900068" cy="0"/>
          </a:xfrm>
          <a:prstGeom prst="line">
            <a:avLst/>
          </a:prstGeom>
          <a:ln w="14288"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8" name="OTLSHAPE_T_124766b7867f4c5da6bd58de1b22532d_HorizontalConnector1">
            <a:extLst>
              <a:ext uri="{FF2B5EF4-FFF2-40B4-BE49-F238E27FC236}">
                <a16:creationId xmlns:a16="http://schemas.microsoft.com/office/drawing/2014/main" id="{6C3F4492-85F6-4A44-98A9-CE0D2167EAF0}"/>
              </a:ext>
            </a:extLst>
          </p:cNvPr>
          <p:cNvCxnSpPr/>
          <p:nvPr>
            <p:custDataLst>
              <p:tags r:id="rId14"/>
            </p:custDataLst>
          </p:nvPr>
        </p:nvCxnSpPr>
        <p:spPr>
          <a:xfrm>
            <a:off x="397601" y="2862674"/>
            <a:ext cx="670031" cy="0"/>
          </a:xfrm>
          <a:prstGeom prst="line">
            <a:avLst/>
          </a:prstGeom>
          <a:ln w="14288"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7" name="OTLSHAPE_M_7d1036cc10f64c2d92236b0e114631b3_Connector1">
            <a:extLst>
              <a:ext uri="{FF2B5EF4-FFF2-40B4-BE49-F238E27FC236}">
                <a16:creationId xmlns:a16="http://schemas.microsoft.com/office/drawing/2014/main" id="{7D47D0E2-5FC4-4C52-A65E-6632E40C332F}"/>
              </a:ext>
            </a:extLst>
          </p:cNvPr>
          <p:cNvCxnSpPr/>
          <p:nvPr>
            <p:custDataLst>
              <p:tags r:id="rId15"/>
            </p:custDataLst>
          </p:nvPr>
        </p:nvCxnSpPr>
        <p:spPr>
          <a:xfrm>
            <a:off x="8270417" y="2055959"/>
            <a:ext cx="0" cy="399870"/>
          </a:xfrm>
          <a:prstGeom prst="line">
            <a:avLst/>
          </a:prstGeom>
          <a:ln w="14288" cap="flat" cmpd="sng" algn="ctr">
            <a:solidFill>
              <a:srgbClr val="4F81BD">
                <a:alpha val="49804"/>
              </a:srgb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 name="OTLSHAPE_M_3130f90ba4184f73b970d1c5f0195b48_Connector1">
            <a:extLst>
              <a:ext uri="{FF2B5EF4-FFF2-40B4-BE49-F238E27FC236}">
                <a16:creationId xmlns:a16="http://schemas.microsoft.com/office/drawing/2014/main" id="{F7455934-A5CF-4F7D-BAE3-CCAD1FEE889D}"/>
              </a:ext>
            </a:extLst>
          </p:cNvPr>
          <p:cNvCxnSpPr/>
          <p:nvPr>
            <p:custDataLst>
              <p:tags r:id="rId16"/>
            </p:custDataLst>
          </p:nvPr>
        </p:nvCxnSpPr>
        <p:spPr>
          <a:xfrm>
            <a:off x="7946913" y="1577792"/>
            <a:ext cx="0" cy="878038"/>
          </a:xfrm>
          <a:prstGeom prst="line">
            <a:avLst/>
          </a:prstGeom>
          <a:ln w="14288" cap="flat" cmpd="sng" algn="ctr">
            <a:solidFill>
              <a:srgbClr val="4F81BD">
                <a:alpha val="49804"/>
              </a:srgb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OTLSHAPE_M_8bd2a215100449429bb547010673ed6a_Connector1">
            <a:extLst>
              <a:ext uri="{FF2B5EF4-FFF2-40B4-BE49-F238E27FC236}">
                <a16:creationId xmlns:a16="http://schemas.microsoft.com/office/drawing/2014/main" id="{64E0DBB0-196D-4B8F-8F8B-9A814AEBDF0C}"/>
              </a:ext>
            </a:extLst>
          </p:cNvPr>
          <p:cNvCxnSpPr/>
          <p:nvPr>
            <p:custDataLst>
              <p:tags r:id="rId17"/>
            </p:custDataLst>
          </p:nvPr>
        </p:nvCxnSpPr>
        <p:spPr>
          <a:xfrm>
            <a:off x="7979264" y="1172761"/>
            <a:ext cx="0" cy="1283069"/>
          </a:xfrm>
          <a:prstGeom prst="line">
            <a:avLst/>
          </a:prstGeom>
          <a:ln w="14288" cap="flat" cmpd="sng" algn="ctr">
            <a:solidFill>
              <a:srgbClr val="4F81BD">
                <a:alpha val="49804"/>
              </a:srgb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OTLSHAPE_M_528c13cc74c940fa8afdef4ef20580df_Connector1">
            <a:extLst>
              <a:ext uri="{FF2B5EF4-FFF2-40B4-BE49-F238E27FC236}">
                <a16:creationId xmlns:a16="http://schemas.microsoft.com/office/drawing/2014/main" id="{978A8AAC-90F4-4986-BFB8-81A0D5FBE0CD}"/>
              </a:ext>
            </a:extLst>
          </p:cNvPr>
          <p:cNvCxnSpPr/>
          <p:nvPr>
            <p:custDataLst>
              <p:tags r:id="rId18"/>
            </p:custDataLst>
          </p:nvPr>
        </p:nvCxnSpPr>
        <p:spPr>
          <a:xfrm>
            <a:off x="6297047" y="2063339"/>
            <a:ext cx="0" cy="392490"/>
          </a:xfrm>
          <a:prstGeom prst="line">
            <a:avLst/>
          </a:prstGeom>
          <a:ln w="14288" cap="flat" cmpd="sng" algn="ctr">
            <a:solidFill>
              <a:srgbClr val="4F81BD">
                <a:alpha val="49804"/>
              </a:srgb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OTLSHAPE_M_dee8f1a0110a4f0bbab889475fb61c84_Connector1">
            <a:extLst>
              <a:ext uri="{FF2B5EF4-FFF2-40B4-BE49-F238E27FC236}">
                <a16:creationId xmlns:a16="http://schemas.microsoft.com/office/drawing/2014/main" id="{CDD12DB2-4607-4C3C-948F-7654A2F17CCF}"/>
              </a:ext>
            </a:extLst>
          </p:cNvPr>
          <p:cNvCxnSpPr/>
          <p:nvPr>
            <p:custDataLst>
              <p:tags r:id="rId19"/>
            </p:custDataLst>
          </p:nvPr>
        </p:nvCxnSpPr>
        <p:spPr>
          <a:xfrm>
            <a:off x="4000175" y="2063339"/>
            <a:ext cx="0" cy="392490"/>
          </a:xfrm>
          <a:prstGeom prst="line">
            <a:avLst/>
          </a:prstGeom>
          <a:ln w="14288" cap="flat" cmpd="sng" algn="ctr">
            <a:solidFill>
              <a:srgbClr val="4F81BD">
                <a:alpha val="49804"/>
              </a:srgb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OTLSHAPE_M_472396eb711543a9afce50c096cb99cd_Connector1">
            <a:extLst>
              <a:ext uri="{FF2B5EF4-FFF2-40B4-BE49-F238E27FC236}">
                <a16:creationId xmlns:a16="http://schemas.microsoft.com/office/drawing/2014/main" id="{70973021-1C60-4B95-A794-75EBD499B3E7}"/>
              </a:ext>
            </a:extLst>
          </p:cNvPr>
          <p:cNvCxnSpPr/>
          <p:nvPr>
            <p:custDataLst>
              <p:tags r:id="rId20"/>
            </p:custDataLst>
          </p:nvPr>
        </p:nvCxnSpPr>
        <p:spPr>
          <a:xfrm>
            <a:off x="3126716" y="2063339"/>
            <a:ext cx="0" cy="392490"/>
          </a:xfrm>
          <a:prstGeom prst="line">
            <a:avLst/>
          </a:prstGeom>
          <a:ln w="14288" cap="flat" cmpd="sng" algn="ctr">
            <a:solidFill>
              <a:srgbClr val="4F81BD">
                <a:alpha val="49804"/>
              </a:srgb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OTLSHAPE_M_12b2f4dc80494ad69c80a9a52c9e9c8c_Connector1">
            <a:extLst>
              <a:ext uri="{FF2B5EF4-FFF2-40B4-BE49-F238E27FC236}">
                <a16:creationId xmlns:a16="http://schemas.microsoft.com/office/drawing/2014/main" id="{67D45E6B-DC52-40E0-8F98-93C5708B1760}"/>
              </a:ext>
            </a:extLst>
          </p:cNvPr>
          <p:cNvCxnSpPr/>
          <p:nvPr>
            <p:custDataLst>
              <p:tags r:id="rId21"/>
            </p:custDataLst>
          </p:nvPr>
        </p:nvCxnSpPr>
        <p:spPr>
          <a:xfrm>
            <a:off x="2107681" y="2063339"/>
            <a:ext cx="0" cy="392490"/>
          </a:xfrm>
          <a:prstGeom prst="line">
            <a:avLst/>
          </a:prstGeom>
          <a:ln w="14288" cap="flat" cmpd="sng" algn="ctr">
            <a:solidFill>
              <a:srgbClr val="4F81BD">
                <a:alpha val="49804"/>
              </a:srgb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 name="OTLSHAPE_M_94347a95497c4f8b90211dcb6e862417_Connector1">
            <a:extLst>
              <a:ext uri="{FF2B5EF4-FFF2-40B4-BE49-F238E27FC236}">
                <a16:creationId xmlns:a16="http://schemas.microsoft.com/office/drawing/2014/main" id="{7AFC60EE-458E-41E7-B6F4-1FB7C74BC41A}"/>
              </a:ext>
            </a:extLst>
          </p:cNvPr>
          <p:cNvCxnSpPr/>
          <p:nvPr>
            <p:custDataLst>
              <p:tags r:id="rId22"/>
            </p:custDataLst>
          </p:nvPr>
        </p:nvCxnSpPr>
        <p:spPr>
          <a:xfrm>
            <a:off x="1703302" y="1782127"/>
            <a:ext cx="0" cy="673703"/>
          </a:xfrm>
          <a:prstGeom prst="line">
            <a:avLst/>
          </a:prstGeom>
          <a:ln w="14288" cap="flat" cmpd="sng" algn="ctr">
            <a:solidFill>
              <a:srgbClr val="4F81BD">
                <a:alpha val="49804"/>
              </a:srgb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303" name="OTLSHAPE_T_b608eaa0943444c0a02b596b368315f8_ShapePercentage" hidden="1">
            <a:extLst>
              <a:ext uri="{FF2B5EF4-FFF2-40B4-BE49-F238E27FC236}">
                <a16:creationId xmlns:a16="http://schemas.microsoft.com/office/drawing/2014/main" id="{F1B019A5-2363-42B0-AF6A-45452F38EE7B}"/>
              </a:ext>
            </a:extLst>
          </p:cNvPr>
          <p:cNvSpPr/>
          <p:nvPr>
            <p:custDataLst>
              <p:tags r:id="rId23"/>
            </p:custDataLst>
          </p:nvPr>
        </p:nvSpPr>
        <p:spPr>
          <a:xfrm>
            <a:off x="7459266" y="4363371"/>
            <a:ext cx="0" cy="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01" name="OTLSHAPE_T_0e2aa4ec55de40dfb9495d7440a1b296_ShapePercentage" hidden="1">
            <a:extLst>
              <a:ext uri="{FF2B5EF4-FFF2-40B4-BE49-F238E27FC236}">
                <a16:creationId xmlns:a16="http://schemas.microsoft.com/office/drawing/2014/main" id="{4F3F3354-7C4E-4643-BD97-772ECF2DA71F}"/>
              </a:ext>
            </a:extLst>
          </p:cNvPr>
          <p:cNvSpPr/>
          <p:nvPr>
            <p:custDataLst>
              <p:tags r:id="rId24"/>
            </p:custDataLst>
          </p:nvPr>
        </p:nvSpPr>
        <p:spPr>
          <a:xfrm>
            <a:off x="7119587" y="4363371"/>
            <a:ext cx="0" cy="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299" name="OTLSHAPE_T_60e194d22abc415a87e77028d81e88ce_ShapePercentage" hidden="1">
            <a:extLst>
              <a:ext uri="{FF2B5EF4-FFF2-40B4-BE49-F238E27FC236}">
                <a16:creationId xmlns:a16="http://schemas.microsoft.com/office/drawing/2014/main" id="{548CB61E-9E3F-47CD-8E85-31AA3B9F35B1}"/>
              </a:ext>
            </a:extLst>
          </p:cNvPr>
          <p:cNvSpPr/>
          <p:nvPr>
            <p:custDataLst>
              <p:tags r:id="rId25"/>
            </p:custDataLst>
          </p:nvPr>
        </p:nvSpPr>
        <p:spPr>
          <a:xfrm>
            <a:off x="6553457" y="4363371"/>
            <a:ext cx="0" cy="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297" name="OTLSHAPE_T_4751c5dc69814b28a1299b6e329bca6b_ShapePercentage" hidden="1">
            <a:extLst>
              <a:ext uri="{FF2B5EF4-FFF2-40B4-BE49-F238E27FC236}">
                <a16:creationId xmlns:a16="http://schemas.microsoft.com/office/drawing/2014/main" id="{80D9757C-A751-4E2A-896F-E9F166099457}"/>
              </a:ext>
            </a:extLst>
          </p:cNvPr>
          <p:cNvSpPr/>
          <p:nvPr>
            <p:custDataLst>
              <p:tags r:id="rId26"/>
            </p:custDataLst>
          </p:nvPr>
        </p:nvSpPr>
        <p:spPr>
          <a:xfrm>
            <a:off x="6229954" y="4363371"/>
            <a:ext cx="0" cy="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OTLSHAPE_TB_00000000000000000000000000000000_LeftEndCaps" hidden="1">
            <a:extLst>
              <a:ext uri="{FF2B5EF4-FFF2-40B4-BE49-F238E27FC236}">
                <a16:creationId xmlns:a16="http://schemas.microsoft.com/office/drawing/2014/main" id="{77A61A4F-8F02-4B46-986F-F411DD8745F9}"/>
              </a:ext>
            </a:extLst>
          </p:cNvPr>
          <p:cNvSpPr txBox="1"/>
          <p:nvPr>
            <p:custDataLst>
              <p:tags r:id="rId27"/>
            </p:custDataLst>
          </p:nvPr>
        </p:nvSpPr>
        <p:spPr>
          <a:xfrm>
            <a:off x="190382" y="2447205"/>
            <a:ext cx="352662" cy="207749"/>
          </a:xfrm>
          <a:prstGeom prst="rect">
            <a:avLst/>
          </a:prstGeom>
          <a:noFill/>
        </p:spPr>
        <p:txBody>
          <a:bodyPr vert="horz" wrap="non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0" normalizeH="0" baseline="0" noProof="0">
                <a:ln>
                  <a:noFill/>
                </a:ln>
                <a:solidFill>
                  <a:srgbClr val="ED7D31"/>
                </a:solidFill>
                <a:effectLst/>
                <a:uLnTx/>
                <a:uFillTx/>
                <a:latin typeface="Calibri" panose="020F0502020204030204" pitchFamily="34" charset="0"/>
                <a:ea typeface="+mn-ea"/>
                <a:cs typeface="+mn-cs"/>
              </a:rPr>
              <a:t>2018</a:t>
            </a:r>
          </a:p>
        </p:txBody>
      </p:sp>
      <p:sp>
        <p:nvSpPr>
          <p:cNvPr id="4" name="OTLSHAPE_TB_00000000000000000000000000000000_RightEndCaps" hidden="1">
            <a:extLst>
              <a:ext uri="{FF2B5EF4-FFF2-40B4-BE49-F238E27FC236}">
                <a16:creationId xmlns:a16="http://schemas.microsoft.com/office/drawing/2014/main" id="{67F4FF3A-4F35-46A4-A0C3-42227BEA5AC0}"/>
              </a:ext>
            </a:extLst>
          </p:cNvPr>
          <p:cNvSpPr txBox="1"/>
          <p:nvPr>
            <p:custDataLst>
              <p:tags r:id="rId28"/>
            </p:custDataLst>
          </p:nvPr>
        </p:nvSpPr>
        <p:spPr>
          <a:xfrm>
            <a:off x="8605782" y="2447205"/>
            <a:ext cx="352662" cy="207749"/>
          </a:xfrm>
          <a:prstGeom prst="rect">
            <a:avLst/>
          </a:prstGeom>
          <a:noFill/>
        </p:spPr>
        <p:txBody>
          <a:bodyPr vert="horz" wrap="non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0" normalizeH="0" baseline="0" noProof="0">
                <a:ln>
                  <a:noFill/>
                </a:ln>
                <a:solidFill>
                  <a:srgbClr val="ED7D31"/>
                </a:solidFill>
                <a:effectLst/>
                <a:uLnTx/>
                <a:uFillTx/>
                <a:latin typeface="Calibri" panose="020F0502020204030204" pitchFamily="34" charset="0"/>
                <a:ea typeface="+mn-ea"/>
                <a:cs typeface="+mn-cs"/>
              </a:rPr>
              <a:t>2020</a:t>
            </a:r>
          </a:p>
        </p:txBody>
      </p:sp>
      <p:sp>
        <p:nvSpPr>
          <p:cNvPr id="5" name="OTLSHAPE_TB_00000000000000000000000000000000_ScaleContainer">
            <a:extLst>
              <a:ext uri="{FF2B5EF4-FFF2-40B4-BE49-F238E27FC236}">
                <a16:creationId xmlns:a16="http://schemas.microsoft.com/office/drawing/2014/main" id="{D7CA6D76-7F61-49A0-ABDF-75A8FF3F5536}"/>
              </a:ext>
            </a:extLst>
          </p:cNvPr>
          <p:cNvSpPr/>
          <p:nvPr>
            <p:custDataLst>
              <p:tags r:id="rId29"/>
            </p:custDataLst>
          </p:nvPr>
        </p:nvSpPr>
        <p:spPr>
          <a:xfrm>
            <a:off x="749210" y="2497011"/>
            <a:ext cx="7886700" cy="190500"/>
          </a:xfrm>
          <a:prstGeom prst="roundRect">
            <a:avLst/>
          </a:prstGeom>
          <a:gradFill flip="none" rotWithShape="1">
            <a:gsLst>
              <a:gs pos="0">
                <a:srgbClr val="44546A"/>
              </a:gs>
              <a:gs pos="100000">
                <a:srgbClr val="52667F"/>
              </a:gs>
            </a:gsLst>
            <a:lin ang="5400000" scaled="1"/>
            <a:tileRect/>
          </a:gradFill>
          <a:ln w="12700" cap="flat" cmpd="sng" algn="ctr">
            <a:noFill/>
            <a:prstDash val="solid"/>
            <a:miter lim="800000"/>
          </a:ln>
          <a:effectLst>
            <a:reflection blurRad="6350" stA="50000" endA="300" endPos="55500" dist="50800" dir="5400000" sy="-100000" algn="bl" rotWithShape="0"/>
          </a:effectLst>
          <a:scene3d>
            <a:camera prst="orthographicFront"/>
            <a:lightRig rig="threePt" dir="t">
              <a:rot lat="0" lon="0" rev="8700000"/>
            </a:lightRig>
          </a:scene3d>
          <a:sp3d>
            <a:bevelT w="165100" h="1905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OTLSHAPE_TB_00000000000000000000000000000000_ElapsedTime" hidden="1">
            <a:extLst>
              <a:ext uri="{FF2B5EF4-FFF2-40B4-BE49-F238E27FC236}">
                <a16:creationId xmlns:a16="http://schemas.microsoft.com/office/drawing/2014/main" id="{3ECE837B-6D3B-4F77-BC2D-9E34ADDBE1F4}"/>
              </a:ext>
            </a:extLst>
          </p:cNvPr>
          <p:cNvSpPr/>
          <p:nvPr>
            <p:custDataLst>
              <p:tags r:id="rId30"/>
            </p:custDataLst>
          </p:nvPr>
        </p:nvSpPr>
        <p:spPr>
          <a:xfrm>
            <a:off x="0" y="857250"/>
            <a:ext cx="0" cy="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OTLSHAPE_TB_00000000000000000000000000000000_TodayMarkerShape">
            <a:extLst>
              <a:ext uri="{FF2B5EF4-FFF2-40B4-BE49-F238E27FC236}">
                <a16:creationId xmlns:a16="http://schemas.microsoft.com/office/drawing/2014/main" id="{0A4250BA-7E77-4BA4-AC84-81B5F2F658F3}"/>
              </a:ext>
            </a:extLst>
          </p:cNvPr>
          <p:cNvSpPr/>
          <p:nvPr>
            <p:custDataLst>
              <p:tags r:id="rId31"/>
            </p:custDataLst>
          </p:nvPr>
        </p:nvSpPr>
        <p:spPr>
          <a:xfrm flipV="1">
            <a:off x="4809855" y="2433511"/>
            <a:ext cx="57150" cy="63500"/>
          </a:xfrm>
          <a:prstGeom prst="triangle">
            <a:avLst/>
          </a:prstGeom>
          <a:solidFill>
            <a:srgbClr val="FF0000"/>
          </a:solidFill>
          <a:ln w="12700" cap="flat" cmpd="sng" algn="ctr">
            <a:noFill/>
            <a:prstDash val="solid"/>
            <a:miter lim="800000"/>
          </a:ln>
          <a:effectLst>
            <a:outerShdw>
              <a:scrgbClr r="0" g="0" b="0">
                <a:alpha val="50000"/>
              </a:scrgbClr>
            </a:outerShdw>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OTLSHAPE_TB_00000000000000000000000000000000_TodayMarkerText">
            <a:extLst>
              <a:ext uri="{FF2B5EF4-FFF2-40B4-BE49-F238E27FC236}">
                <a16:creationId xmlns:a16="http://schemas.microsoft.com/office/drawing/2014/main" id="{6A0C5AD3-245A-4F3B-A556-C2E78BDE9A85}"/>
              </a:ext>
            </a:extLst>
          </p:cNvPr>
          <p:cNvSpPr txBox="1"/>
          <p:nvPr>
            <p:custDataLst>
              <p:tags r:id="rId32"/>
            </p:custDataLst>
          </p:nvPr>
        </p:nvSpPr>
        <p:spPr>
          <a:xfrm>
            <a:off x="4700304" y="2294492"/>
            <a:ext cx="279564" cy="138499"/>
          </a:xfrm>
          <a:prstGeom prst="rect">
            <a:avLst/>
          </a:prstGeom>
          <a:noFill/>
        </p:spPr>
        <p:txBody>
          <a:bodyPr vert="horz" wrap="non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9" normalizeH="0" baseline="0" noProof="0" dirty="0">
                <a:ln>
                  <a:noFill/>
                </a:ln>
                <a:solidFill>
                  <a:prstClr val="black"/>
                </a:solidFill>
                <a:effectLst/>
                <a:uLnTx/>
                <a:uFillTx/>
                <a:latin typeface="Calibri" panose="020F0502020204030204" pitchFamily="34" charset="0"/>
                <a:ea typeface="+mn-ea"/>
                <a:cs typeface="+mn-cs"/>
              </a:rPr>
              <a:t>Today</a:t>
            </a:r>
          </a:p>
        </p:txBody>
      </p:sp>
      <p:sp>
        <p:nvSpPr>
          <p:cNvPr id="9" name="OTLSHAPE_TB_00000000000000000000000000000000_TimescaleInterval1">
            <a:extLst>
              <a:ext uri="{FF2B5EF4-FFF2-40B4-BE49-F238E27FC236}">
                <a16:creationId xmlns:a16="http://schemas.microsoft.com/office/drawing/2014/main" id="{2F10D8B4-4554-41EA-8BE4-B8A3462E07B0}"/>
              </a:ext>
            </a:extLst>
          </p:cNvPr>
          <p:cNvSpPr txBox="1"/>
          <p:nvPr>
            <p:custDataLst>
              <p:tags r:id="rId33"/>
            </p:custDataLst>
          </p:nvPr>
        </p:nvSpPr>
        <p:spPr>
          <a:xfrm>
            <a:off x="796835" y="2525586"/>
            <a:ext cx="177933" cy="133350"/>
          </a:xfrm>
          <a:prstGeom prst="rect">
            <a:avLst/>
          </a:prstGeom>
          <a:noFill/>
        </p:spPr>
        <p:txBody>
          <a:bodyPr vert="horz" wrap="non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17" normalizeH="0" baseline="0" noProof="0">
                <a:ln>
                  <a:noFill/>
                </a:ln>
                <a:solidFill>
                  <a:prstClr val="white"/>
                </a:solidFill>
                <a:effectLst/>
                <a:uLnTx/>
                <a:uFillTx/>
                <a:latin typeface="Calibri" panose="020F0502020204030204" pitchFamily="34" charset="0"/>
                <a:ea typeface="+mn-ea"/>
                <a:cs typeface="+mn-cs"/>
              </a:rPr>
              <a:t>Dec</a:t>
            </a:r>
          </a:p>
        </p:txBody>
      </p:sp>
      <p:sp>
        <p:nvSpPr>
          <p:cNvPr id="10" name="OTLSHAPE_TB_00000000000000000000000000000000_TimescaleInterval2">
            <a:extLst>
              <a:ext uri="{FF2B5EF4-FFF2-40B4-BE49-F238E27FC236}">
                <a16:creationId xmlns:a16="http://schemas.microsoft.com/office/drawing/2014/main" id="{08CA5CEB-AAFB-4499-B4A1-6A85997DA27F}"/>
              </a:ext>
            </a:extLst>
          </p:cNvPr>
          <p:cNvSpPr txBox="1"/>
          <p:nvPr>
            <p:custDataLst>
              <p:tags r:id="rId34"/>
            </p:custDataLst>
          </p:nvPr>
        </p:nvSpPr>
        <p:spPr>
          <a:xfrm>
            <a:off x="1799695" y="2525586"/>
            <a:ext cx="169037" cy="133350"/>
          </a:xfrm>
          <a:prstGeom prst="rect">
            <a:avLst/>
          </a:prstGeom>
          <a:noFill/>
        </p:spPr>
        <p:txBody>
          <a:bodyPr vert="horz" wrap="non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14" normalizeH="0" baseline="0" noProof="0">
                <a:ln>
                  <a:noFill/>
                </a:ln>
                <a:solidFill>
                  <a:prstClr val="white"/>
                </a:solidFill>
                <a:effectLst/>
                <a:uLnTx/>
                <a:uFillTx/>
                <a:latin typeface="Calibri" panose="020F0502020204030204" pitchFamily="34" charset="0"/>
                <a:ea typeface="+mn-ea"/>
                <a:cs typeface="+mn-cs"/>
              </a:rPr>
              <a:t>Feb</a:t>
            </a:r>
          </a:p>
        </p:txBody>
      </p:sp>
      <p:sp>
        <p:nvSpPr>
          <p:cNvPr id="11" name="OTLSHAPE_TB_00000000000000000000000000000000_TimescaleInterval3">
            <a:extLst>
              <a:ext uri="{FF2B5EF4-FFF2-40B4-BE49-F238E27FC236}">
                <a16:creationId xmlns:a16="http://schemas.microsoft.com/office/drawing/2014/main" id="{1B1864CD-FFEA-4F98-8ABC-4F8CE4C9676B}"/>
              </a:ext>
            </a:extLst>
          </p:cNvPr>
          <p:cNvSpPr txBox="1"/>
          <p:nvPr>
            <p:custDataLst>
              <p:tags r:id="rId35"/>
            </p:custDataLst>
          </p:nvPr>
        </p:nvSpPr>
        <p:spPr>
          <a:xfrm>
            <a:off x="2754028" y="2525586"/>
            <a:ext cx="167114" cy="133350"/>
          </a:xfrm>
          <a:prstGeom prst="rect">
            <a:avLst/>
          </a:prstGeom>
          <a:noFill/>
        </p:spPr>
        <p:txBody>
          <a:bodyPr vert="horz" wrap="non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14" normalizeH="0" baseline="0" noProof="0">
                <a:ln>
                  <a:noFill/>
                </a:ln>
                <a:solidFill>
                  <a:prstClr val="white"/>
                </a:solidFill>
                <a:effectLst/>
                <a:uLnTx/>
                <a:uFillTx/>
                <a:latin typeface="Calibri" panose="020F0502020204030204" pitchFamily="34" charset="0"/>
                <a:ea typeface="+mn-ea"/>
                <a:cs typeface="+mn-cs"/>
              </a:rPr>
              <a:t>Apr</a:t>
            </a:r>
          </a:p>
        </p:txBody>
      </p:sp>
      <p:sp>
        <p:nvSpPr>
          <p:cNvPr id="12" name="OTLSHAPE_TB_00000000000000000000000000000000_TimescaleInterval4">
            <a:extLst>
              <a:ext uri="{FF2B5EF4-FFF2-40B4-BE49-F238E27FC236}">
                <a16:creationId xmlns:a16="http://schemas.microsoft.com/office/drawing/2014/main" id="{32EC5D37-4DF0-4818-94CC-C23D0DCC99E9}"/>
              </a:ext>
            </a:extLst>
          </p:cNvPr>
          <p:cNvSpPr txBox="1"/>
          <p:nvPr>
            <p:custDataLst>
              <p:tags r:id="rId36"/>
            </p:custDataLst>
          </p:nvPr>
        </p:nvSpPr>
        <p:spPr>
          <a:xfrm>
            <a:off x="3740713" y="2525586"/>
            <a:ext cx="157496" cy="133350"/>
          </a:xfrm>
          <a:prstGeom prst="rect">
            <a:avLst/>
          </a:prstGeom>
          <a:noFill/>
        </p:spPr>
        <p:txBody>
          <a:bodyPr vert="horz" wrap="non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14" normalizeH="0" baseline="0" noProof="0">
                <a:ln>
                  <a:noFill/>
                </a:ln>
                <a:solidFill>
                  <a:prstClr val="white"/>
                </a:solidFill>
                <a:effectLst/>
                <a:uLnTx/>
                <a:uFillTx/>
                <a:latin typeface="Calibri" panose="020F0502020204030204" pitchFamily="34" charset="0"/>
                <a:ea typeface="+mn-ea"/>
                <a:cs typeface="+mn-cs"/>
              </a:rPr>
              <a:t>Jun</a:t>
            </a:r>
          </a:p>
        </p:txBody>
      </p:sp>
      <p:sp>
        <p:nvSpPr>
          <p:cNvPr id="13" name="OTLSHAPE_TB_00000000000000000000000000000000_TimescaleInterval5">
            <a:extLst>
              <a:ext uri="{FF2B5EF4-FFF2-40B4-BE49-F238E27FC236}">
                <a16:creationId xmlns:a16="http://schemas.microsoft.com/office/drawing/2014/main" id="{5EC81DF4-A63C-4440-95B1-834E73BE3D81}"/>
              </a:ext>
            </a:extLst>
          </p:cNvPr>
          <p:cNvSpPr txBox="1"/>
          <p:nvPr>
            <p:custDataLst>
              <p:tags r:id="rId37"/>
            </p:custDataLst>
          </p:nvPr>
        </p:nvSpPr>
        <p:spPr>
          <a:xfrm>
            <a:off x="4727398" y="2525586"/>
            <a:ext cx="181541" cy="133350"/>
          </a:xfrm>
          <a:prstGeom prst="rect">
            <a:avLst/>
          </a:prstGeom>
          <a:noFill/>
        </p:spPr>
        <p:txBody>
          <a:bodyPr vert="horz" wrap="non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15" normalizeH="0" baseline="0" noProof="0">
                <a:ln>
                  <a:noFill/>
                </a:ln>
                <a:solidFill>
                  <a:prstClr val="white"/>
                </a:solidFill>
                <a:effectLst/>
                <a:uLnTx/>
                <a:uFillTx/>
                <a:latin typeface="Calibri" panose="020F0502020204030204" pitchFamily="34" charset="0"/>
                <a:ea typeface="+mn-ea"/>
                <a:cs typeface="+mn-cs"/>
              </a:rPr>
              <a:t>Aug</a:t>
            </a:r>
          </a:p>
        </p:txBody>
      </p:sp>
      <p:sp>
        <p:nvSpPr>
          <p:cNvPr id="14" name="OTLSHAPE_TB_00000000000000000000000000000000_TimescaleInterval6">
            <a:extLst>
              <a:ext uri="{FF2B5EF4-FFF2-40B4-BE49-F238E27FC236}">
                <a16:creationId xmlns:a16="http://schemas.microsoft.com/office/drawing/2014/main" id="{3DE91214-FD8C-4E12-921C-C078CDC4D9AC}"/>
              </a:ext>
            </a:extLst>
          </p:cNvPr>
          <p:cNvSpPr txBox="1"/>
          <p:nvPr>
            <p:custDataLst>
              <p:tags r:id="rId38"/>
            </p:custDataLst>
          </p:nvPr>
        </p:nvSpPr>
        <p:spPr>
          <a:xfrm>
            <a:off x="5714083" y="2525586"/>
            <a:ext cx="158361" cy="133350"/>
          </a:xfrm>
          <a:prstGeom prst="rect">
            <a:avLst/>
          </a:prstGeom>
          <a:noFill/>
        </p:spPr>
        <p:txBody>
          <a:bodyPr vert="horz" wrap="non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17" normalizeH="0" baseline="0" noProof="0">
                <a:ln>
                  <a:noFill/>
                </a:ln>
                <a:solidFill>
                  <a:prstClr val="white"/>
                </a:solidFill>
                <a:effectLst/>
                <a:uLnTx/>
                <a:uFillTx/>
                <a:latin typeface="Calibri" panose="020F0502020204030204" pitchFamily="34" charset="0"/>
                <a:ea typeface="+mn-ea"/>
                <a:cs typeface="+mn-cs"/>
              </a:rPr>
              <a:t>Oct</a:t>
            </a:r>
          </a:p>
        </p:txBody>
      </p:sp>
      <p:sp>
        <p:nvSpPr>
          <p:cNvPr id="15" name="OTLSHAPE_TB_00000000000000000000000000000000_TimescaleInterval7">
            <a:extLst>
              <a:ext uri="{FF2B5EF4-FFF2-40B4-BE49-F238E27FC236}">
                <a16:creationId xmlns:a16="http://schemas.microsoft.com/office/drawing/2014/main" id="{074F9802-C2C1-4325-A06D-AC8561A58DF4}"/>
              </a:ext>
            </a:extLst>
          </p:cNvPr>
          <p:cNvSpPr txBox="1"/>
          <p:nvPr>
            <p:custDataLst>
              <p:tags r:id="rId39"/>
            </p:custDataLst>
          </p:nvPr>
        </p:nvSpPr>
        <p:spPr>
          <a:xfrm>
            <a:off x="6700768" y="2525586"/>
            <a:ext cx="177933" cy="133350"/>
          </a:xfrm>
          <a:prstGeom prst="rect">
            <a:avLst/>
          </a:prstGeom>
          <a:noFill/>
        </p:spPr>
        <p:txBody>
          <a:bodyPr vert="horz" wrap="non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17" normalizeH="0" baseline="0" noProof="0">
                <a:ln>
                  <a:noFill/>
                </a:ln>
                <a:solidFill>
                  <a:prstClr val="white"/>
                </a:solidFill>
                <a:effectLst/>
                <a:uLnTx/>
                <a:uFillTx/>
                <a:latin typeface="Calibri" panose="020F0502020204030204" pitchFamily="34" charset="0"/>
                <a:ea typeface="+mn-ea"/>
                <a:cs typeface="+mn-cs"/>
              </a:rPr>
              <a:t>Dec</a:t>
            </a:r>
          </a:p>
        </p:txBody>
      </p:sp>
      <p:sp>
        <p:nvSpPr>
          <p:cNvPr id="16" name="OTLSHAPE_TB_00000000000000000000000000000000_TimescaleInterval8">
            <a:extLst>
              <a:ext uri="{FF2B5EF4-FFF2-40B4-BE49-F238E27FC236}">
                <a16:creationId xmlns:a16="http://schemas.microsoft.com/office/drawing/2014/main" id="{534F9210-F0CF-48B9-9AA6-836ACAFFF642}"/>
              </a:ext>
            </a:extLst>
          </p:cNvPr>
          <p:cNvSpPr txBox="1"/>
          <p:nvPr>
            <p:custDataLst>
              <p:tags r:id="rId40"/>
            </p:custDataLst>
          </p:nvPr>
        </p:nvSpPr>
        <p:spPr>
          <a:xfrm>
            <a:off x="7703628" y="2525586"/>
            <a:ext cx="169037" cy="133350"/>
          </a:xfrm>
          <a:prstGeom prst="rect">
            <a:avLst/>
          </a:prstGeom>
          <a:noFill/>
        </p:spPr>
        <p:txBody>
          <a:bodyPr vert="horz" wrap="non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14" normalizeH="0" baseline="0" noProof="0">
                <a:ln>
                  <a:noFill/>
                </a:ln>
                <a:solidFill>
                  <a:prstClr val="white"/>
                </a:solidFill>
                <a:effectLst/>
                <a:uLnTx/>
                <a:uFillTx/>
                <a:latin typeface="Calibri" panose="020F0502020204030204" pitchFamily="34" charset="0"/>
                <a:ea typeface="+mn-ea"/>
                <a:cs typeface="+mn-cs"/>
              </a:rPr>
              <a:t>Feb</a:t>
            </a:r>
          </a:p>
        </p:txBody>
      </p:sp>
      <p:sp>
        <p:nvSpPr>
          <p:cNvPr id="17" name="OTLSHAPE_TB_00000000000000000000000000000000_ScaleMarking1">
            <a:extLst>
              <a:ext uri="{FF2B5EF4-FFF2-40B4-BE49-F238E27FC236}">
                <a16:creationId xmlns:a16="http://schemas.microsoft.com/office/drawing/2014/main" id="{F498E0AC-CC46-4705-A524-145369F36D81}"/>
              </a:ext>
            </a:extLst>
          </p:cNvPr>
          <p:cNvSpPr txBox="1"/>
          <p:nvPr>
            <p:custDataLst>
              <p:tags r:id="rId41"/>
            </p:custDataLst>
          </p:nvPr>
        </p:nvSpPr>
        <p:spPr>
          <a:xfrm>
            <a:off x="552995" y="2319370"/>
            <a:ext cx="228716" cy="139541"/>
          </a:xfrm>
          <a:prstGeom prst="rect">
            <a:avLst/>
          </a:prstGeom>
          <a:noFill/>
        </p:spPr>
        <p:txBody>
          <a:bodyPr vert="horz" wrap="non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15" normalizeH="0" baseline="0" noProof="0" dirty="0">
                <a:ln>
                  <a:noFill/>
                </a:ln>
                <a:solidFill>
                  <a:srgbClr val="44546A"/>
                </a:solidFill>
                <a:effectLst/>
                <a:uLnTx/>
                <a:uFillTx/>
                <a:latin typeface="Calibri" panose="020F0502020204030204" pitchFamily="34" charset="0"/>
                <a:ea typeface="+mn-ea"/>
                <a:cs typeface="+mn-cs"/>
              </a:rPr>
              <a:t>2018</a:t>
            </a:r>
          </a:p>
        </p:txBody>
      </p:sp>
      <p:sp>
        <p:nvSpPr>
          <p:cNvPr id="18" name="OTLSHAPE_TB_00000000000000000000000000000000_ScaleMarking2">
            <a:extLst>
              <a:ext uri="{FF2B5EF4-FFF2-40B4-BE49-F238E27FC236}">
                <a16:creationId xmlns:a16="http://schemas.microsoft.com/office/drawing/2014/main" id="{7F938898-720C-4755-AF3E-9B2288FA170B}"/>
              </a:ext>
            </a:extLst>
          </p:cNvPr>
          <p:cNvSpPr txBox="1"/>
          <p:nvPr>
            <p:custDataLst>
              <p:tags r:id="rId42"/>
            </p:custDataLst>
          </p:nvPr>
        </p:nvSpPr>
        <p:spPr>
          <a:xfrm>
            <a:off x="1464818" y="2331904"/>
            <a:ext cx="228716" cy="139541"/>
          </a:xfrm>
          <a:prstGeom prst="rect">
            <a:avLst/>
          </a:prstGeom>
          <a:noFill/>
        </p:spPr>
        <p:txBody>
          <a:bodyPr vert="horz" wrap="non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15" normalizeH="0" baseline="0" noProof="0" dirty="0">
                <a:ln>
                  <a:noFill/>
                </a:ln>
                <a:solidFill>
                  <a:srgbClr val="44546A"/>
                </a:solidFill>
                <a:effectLst/>
                <a:uLnTx/>
                <a:uFillTx/>
                <a:latin typeface="Calibri" panose="020F0502020204030204" pitchFamily="34" charset="0"/>
                <a:ea typeface="+mn-ea"/>
                <a:cs typeface="+mn-cs"/>
              </a:rPr>
              <a:t>2019</a:t>
            </a:r>
          </a:p>
        </p:txBody>
      </p:sp>
      <p:sp>
        <p:nvSpPr>
          <p:cNvPr id="19" name="OTLSHAPE_TB_00000000000000000000000000000000_ScaleMarking3">
            <a:extLst>
              <a:ext uri="{FF2B5EF4-FFF2-40B4-BE49-F238E27FC236}">
                <a16:creationId xmlns:a16="http://schemas.microsoft.com/office/drawing/2014/main" id="{D92F2045-E0B4-4CA5-AD38-1BD2D66744E1}"/>
              </a:ext>
            </a:extLst>
          </p:cNvPr>
          <p:cNvSpPr txBox="1"/>
          <p:nvPr>
            <p:custDataLst>
              <p:tags r:id="rId43"/>
            </p:custDataLst>
          </p:nvPr>
        </p:nvSpPr>
        <p:spPr>
          <a:xfrm>
            <a:off x="7185468" y="2332070"/>
            <a:ext cx="228716" cy="139541"/>
          </a:xfrm>
          <a:prstGeom prst="rect">
            <a:avLst/>
          </a:prstGeom>
          <a:noFill/>
        </p:spPr>
        <p:txBody>
          <a:bodyPr vert="horz" wrap="non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15" normalizeH="0" baseline="0" noProof="0" dirty="0">
                <a:ln>
                  <a:noFill/>
                </a:ln>
                <a:solidFill>
                  <a:srgbClr val="44546A"/>
                </a:solidFill>
                <a:effectLst/>
                <a:uLnTx/>
                <a:uFillTx/>
                <a:latin typeface="Calibri" panose="020F0502020204030204" pitchFamily="34" charset="0"/>
                <a:ea typeface="+mn-ea"/>
                <a:cs typeface="+mn-cs"/>
              </a:rPr>
              <a:t>2020</a:t>
            </a:r>
          </a:p>
        </p:txBody>
      </p:sp>
      <p:sp>
        <p:nvSpPr>
          <p:cNvPr id="41" name="OTLSHAPE_M_94347a95497c4f8b90211dcb6e862417_Title">
            <a:extLst>
              <a:ext uri="{FF2B5EF4-FFF2-40B4-BE49-F238E27FC236}">
                <a16:creationId xmlns:a16="http://schemas.microsoft.com/office/drawing/2014/main" id="{A360F23A-83AD-4064-A533-FCEA329B51C9}"/>
              </a:ext>
            </a:extLst>
          </p:cNvPr>
          <p:cNvSpPr txBox="1"/>
          <p:nvPr>
            <p:custDataLst>
              <p:tags r:id="rId44"/>
            </p:custDataLst>
          </p:nvPr>
        </p:nvSpPr>
        <p:spPr>
          <a:xfrm>
            <a:off x="1874983" y="1735032"/>
            <a:ext cx="504825"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8" normalizeH="0" baseline="0" noProof="0">
                <a:ln>
                  <a:noFill/>
                </a:ln>
                <a:solidFill>
                  <a:prstClr val="black"/>
                </a:solidFill>
                <a:effectLst/>
                <a:uLnTx/>
                <a:uFillTx/>
                <a:latin typeface="Calibri" panose="020F0502020204030204" pitchFamily="34" charset="0"/>
                <a:ea typeface="+mn-ea"/>
                <a:cs typeface="+mn-cs"/>
              </a:rPr>
              <a:t>DG3 Kickoff</a:t>
            </a:r>
          </a:p>
        </p:txBody>
      </p:sp>
      <p:sp>
        <p:nvSpPr>
          <p:cNvPr id="42" name="OTLSHAPE_M_94347a95497c4f8b90211dcb6e862417_Date">
            <a:extLst>
              <a:ext uri="{FF2B5EF4-FFF2-40B4-BE49-F238E27FC236}">
                <a16:creationId xmlns:a16="http://schemas.microsoft.com/office/drawing/2014/main" id="{F07E8936-0EA3-437F-83D3-1DF3EDA02D23}"/>
              </a:ext>
            </a:extLst>
          </p:cNvPr>
          <p:cNvSpPr txBox="1"/>
          <p:nvPr>
            <p:custDataLst>
              <p:tags r:id="rId45"/>
            </p:custDataLst>
          </p:nvPr>
        </p:nvSpPr>
        <p:spPr>
          <a:xfrm>
            <a:off x="1874983" y="1881932"/>
            <a:ext cx="247650" cy="115416"/>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5" normalizeH="0" baseline="0" noProof="0">
                <a:ln>
                  <a:noFill/>
                </a:ln>
                <a:solidFill>
                  <a:srgbClr val="44546A"/>
                </a:solidFill>
                <a:effectLst/>
                <a:uLnTx/>
                <a:uFillTx/>
                <a:latin typeface="Calibri" panose="020F0502020204030204" pitchFamily="34" charset="0"/>
                <a:ea typeface="+mn-ea"/>
                <a:cs typeface="+mn-cs"/>
              </a:rPr>
              <a:t>Jan 28</a:t>
            </a:r>
          </a:p>
        </p:txBody>
      </p:sp>
      <p:sp>
        <p:nvSpPr>
          <p:cNvPr id="43" name="OTLSHAPE_M_94347a95497c4f8b90211dcb6e862417_Shape">
            <a:extLst>
              <a:ext uri="{FF2B5EF4-FFF2-40B4-BE49-F238E27FC236}">
                <a16:creationId xmlns:a16="http://schemas.microsoft.com/office/drawing/2014/main" id="{913F1771-0F8A-40FB-92C1-648EA109A55E}"/>
              </a:ext>
            </a:extLst>
          </p:cNvPr>
          <p:cNvSpPr/>
          <p:nvPr>
            <p:custDataLst>
              <p:tags r:id="rId46"/>
            </p:custDataLst>
          </p:nvPr>
        </p:nvSpPr>
        <p:spPr>
          <a:xfrm rot="16200000">
            <a:off x="1729727" y="1823308"/>
            <a:ext cx="123825" cy="123825"/>
          </a:xfrm>
          <a:prstGeom prst="flowChartMerge">
            <a:avLst/>
          </a:prstGeom>
          <a:solidFill>
            <a:srgbClr val="0072BC"/>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4" name="OTLSHAPE_M_12b2f4dc80494ad69c80a9a52c9e9c8c_Title">
            <a:extLst>
              <a:ext uri="{FF2B5EF4-FFF2-40B4-BE49-F238E27FC236}">
                <a16:creationId xmlns:a16="http://schemas.microsoft.com/office/drawing/2014/main" id="{87F98714-9613-4E34-A26F-F3952B043EE4}"/>
              </a:ext>
            </a:extLst>
          </p:cNvPr>
          <p:cNvSpPr txBox="1"/>
          <p:nvPr>
            <p:custDataLst>
              <p:tags r:id="rId47"/>
            </p:custDataLst>
          </p:nvPr>
        </p:nvSpPr>
        <p:spPr>
          <a:xfrm>
            <a:off x="2146012" y="2083925"/>
            <a:ext cx="800100" cy="115416"/>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3" normalizeH="0" baseline="0" noProof="0" dirty="0">
                <a:ln>
                  <a:noFill/>
                </a:ln>
                <a:solidFill>
                  <a:prstClr val="black"/>
                </a:solidFill>
                <a:effectLst/>
                <a:uLnTx/>
                <a:uFillTx/>
                <a:latin typeface="Calibri" panose="020F0502020204030204" pitchFamily="34" charset="0"/>
                <a:ea typeface="+mn-ea"/>
                <a:cs typeface="+mn-cs"/>
              </a:rPr>
              <a:t>Legacy Snapshot #1 </a:t>
            </a:r>
          </a:p>
        </p:txBody>
      </p:sp>
      <p:sp>
        <p:nvSpPr>
          <p:cNvPr id="45" name="OTLSHAPE_M_12b2f4dc80494ad69c80a9a52c9e9c8c_Date">
            <a:extLst>
              <a:ext uri="{FF2B5EF4-FFF2-40B4-BE49-F238E27FC236}">
                <a16:creationId xmlns:a16="http://schemas.microsoft.com/office/drawing/2014/main" id="{7097F1B6-7DC3-466D-8C32-5E447FC7CDD7}"/>
              </a:ext>
            </a:extLst>
          </p:cNvPr>
          <p:cNvSpPr txBox="1"/>
          <p:nvPr>
            <p:custDataLst>
              <p:tags r:id="rId48"/>
            </p:custDataLst>
          </p:nvPr>
        </p:nvSpPr>
        <p:spPr>
          <a:xfrm>
            <a:off x="2146012" y="2219243"/>
            <a:ext cx="266700" cy="115416"/>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6" normalizeH="0" baseline="0" noProof="0">
                <a:ln>
                  <a:noFill/>
                </a:ln>
                <a:solidFill>
                  <a:srgbClr val="44546A"/>
                </a:solidFill>
                <a:effectLst/>
                <a:uLnTx/>
                <a:uFillTx/>
                <a:latin typeface="Calibri" panose="020F0502020204030204" pitchFamily="34" charset="0"/>
                <a:ea typeface="+mn-ea"/>
                <a:cs typeface="+mn-cs"/>
              </a:rPr>
              <a:t>Feb 22</a:t>
            </a:r>
          </a:p>
        </p:txBody>
      </p:sp>
      <p:sp>
        <p:nvSpPr>
          <p:cNvPr id="46" name="OTLSHAPE_M_12b2f4dc80494ad69c80a9a52c9e9c8c_Shape" hidden="1">
            <a:extLst>
              <a:ext uri="{FF2B5EF4-FFF2-40B4-BE49-F238E27FC236}">
                <a16:creationId xmlns:a16="http://schemas.microsoft.com/office/drawing/2014/main" id="{9EC2216F-85F8-4062-B582-6BB10EB71452}"/>
              </a:ext>
            </a:extLst>
          </p:cNvPr>
          <p:cNvSpPr/>
          <p:nvPr>
            <p:custDataLst>
              <p:tags r:id="rId49"/>
            </p:custDataLst>
          </p:nvPr>
        </p:nvSpPr>
        <p:spPr>
          <a:xfrm>
            <a:off x="2008720" y="2187161"/>
            <a:ext cx="0" cy="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7" name="OTLSHAPE_M_472396eb711543a9afce50c096cb99cd_Title">
            <a:extLst>
              <a:ext uri="{FF2B5EF4-FFF2-40B4-BE49-F238E27FC236}">
                <a16:creationId xmlns:a16="http://schemas.microsoft.com/office/drawing/2014/main" id="{1C127744-DA55-4FEF-8123-422CA29AF287}"/>
              </a:ext>
            </a:extLst>
          </p:cNvPr>
          <p:cNvSpPr txBox="1"/>
          <p:nvPr>
            <p:custDataLst>
              <p:tags r:id="rId50"/>
            </p:custDataLst>
          </p:nvPr>
        </p:nvSpPr>
        <p:spPr>
          <a:xfrm>
            <a:off x="3165047" y="2083925"/>
            <a:ext cx="771525" cy="115416"/>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3" normalizeH="0" baseline="0" noProof="0" dirty="0">
                <a:ln>
                  <a:noFill/>
                </a:ln>
                <a:solidFill>
                  <a:prstClr val="black"/>
                </a:solidFill>
                <a:effectLst/>
                <a:uLnTx/>
                <a:uFillTx/>
                <a:latin typeface="Calibri" panose="020F0502020204030204" pitchFamily="34" charset="0"/>
                <a:ea typeface="+mn-ea"/>
                <a:cs typeface="+mn-cs"/>
              </a:rPr>
              <a:t>Legacy Snapshot #2</a:t>
            </a:r>
          </a:p>
        </p:txBody>
      </p:sp>
      <p:sp>
        <p:nvSpPr>
          <p:cNvPr id="48" name="OTLSHAPE_M_472396eb711543a9afce50c096cb99cd_Date">
            <a:extLst>
              <a:ext uri="{FF2B5EF4-FFF2-40B4-BE49-F238E27FC236}">
                <a16:creationId xmlns:a16="http://schemas.microsoft.com/office/drawing/2014/main" id="{A5F80B39-7CE2-43DF-B461-40AE40CB1FD3}"/>
              </a:ext>
            </a:extLst>
          </p:cNvPr>
          <p:cNvSpPr txBox="1"/>
          <p:nvPr>
            <p:custDataLst>
              <p:tags r:id="rId51"/>
            </p:custDataLst>
          </p:nvPr>
        </p:nvSpPr>
        <p:spPr>
          <a:xfrm>
            <a:off x="3165047" y="2219243"/>
            <a:ext cx="257175" cy="115416"/>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5" normalizeH="0" baseline="0" noProof="0">
                <a:ln>
                  <a:noFill/>
                </a:ln>
                <a:solidFill>
                  <a:srgbClr val="44546A"/>
                </a:solidFill>
                <a:effectLst/>
                <a:uLnTx/>
                <a:uFillTx/>
                <a:latin typeface="Calibri" panose="020F0502020204030204" pitchFamily="34" charset="0"/>
                <a:ea typeface="+mn-ea"/>
                <a:cs typeface="+mn-cs"/>
              </a:rPr>
              <a:t>Apr 26</a:t>
            </a:r>
          </a:p>
        </p:txBody>
      </p:sp>
      <p:sp>
        <p:nvSpPr>
          <p:cNvPr id="49" name="OTLSHAPE_M_472396eb711543a9afce50c096cb99cd_Shape" hidden="1">
            <a:extLst>
              <a:ext uri="{FF2B5EF4-FFF2-40B4-BE49-F238E27FC236}">
                <a16:creationId xmlns:a16="http://schemas.microsoft.com/office/drawing/2014/main" id="{DC880ACD-616A-4BD9-976A-6D1738BCF660}"/>
              </a:ext>
            </a:extLst>
          </p:cNvPr>
          <p:cNvSpPr/>
          <p:nvPr>
            <p:custDataLst>
              <p:tags r:id="rId52"/>
            </p:custDataLst>
          </p:nvPr>
        </p:nvSpPr>
        <p:spPr>
          <a:xfrm>
            <a:off x="3027755" y="2187161"/>
            <a:ext cx="0" cy="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OTLSHAPE_M_dee8f1a0110a4f0bbab889475fb61c84_Title">
            <a:extLst>
              <a:ext uri="{FF2B5EF4-FFF2-40B4-BE49-F238E27FC236}">
                <a16:creationId xmlns:a16="http://schemas.microsoft.com/office/drawing/2014/main" id="{236D8375-B0CD-4D18-9AE9-88B0F4863488}"/>
              </a:ext>
            </a:extLst>
          </p:cNvPr>
          <p:cNvSpPr txBox="1"/>
          <p:nvPr>
            <p:custDataLst>
              <p:tags r:id="rId53"/>
            </p:custDataLst>
          </p:nvPr>
        </p:nvSpPr>
        <p:spPr>
          <a:xfrm>
            <a:off x="4038506" y="2083925"/>
            <a:ext cx="771525" cy="115416"/>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3" normalizeH="0" baseline="0" noProof="0">
                <a:ln>
                  <a:noFill/>
                </a:ln>
                <a:solidFill>
                  <a:prstClr val="black"/>
                </a:solidFill>
                <a:effectLst/>
                <a:uLnTx/>
                <a:uFillTx/>
                <a:latin typeface="Calibri" panose="020F0502020204030204" pitchFamily="34" charset="0"/>
                <a:ea typeface="+mn-ea"/>
                <a:cs typeface="+mn-cs"/>
              </a:rPr>
              <a:t>Legacy Snapshot #3</a:t>
            </a:r>
          </a:p>
        </p:txBody>
      </p:sp>
      <p:sp>
        <p:nvSpPr>
          <p:cNvPr id="51" name="OTLSHAPE_M_dee8f1a0110a4f0bbab889475fb61c84_Date">
            <a:extLst>
              <a:ext uri="{FF2B5EF4-FFF2-40B4-BE49-F238E27FC236}">
                <a16:creationId xmlns:a16="http://schemas.microsoft.com/office/drawing/2014/main" id="{FC86DCA0-9F96-44A2-AD2C-B1E8B9B8E810}"/>
              </a:ext>
            </a:extLst>
          </p:cNvPr>
          <p:cNvSpPr txBox="1"/>
          <p:nvPr>
            <p:custDataLst>
              <p:tags r:id="rId54"/>
            </p:custDataLst>
          </p:nvPr>
        </p:nvSpPr>
        <p:spPr>
          <a:xfrm>
            <a:off x="4038506" y="2219243"/>
            <a:ext cx="257175" cy="115416"/>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5" normalizeH="0" baseline="0" noProof="0">
                <a:ln>
                  <a:noFill/>
                </a:ln>
                <a:solidFill>
                  <a:srgbClr val="44546A"/>
                </a:solidFill>
                <a:effectLst/>
                <a:uLnTx/>
                <a:uFillTx/>
                <a:latin typeface="Calibri" panose="020F0502020204030204" pitchFamily="34" charset="0"/>
                <a:ea typeface="+mn-ea"/>
                <a:cs typeface="+mn-cs"/>
              </a:rPr>
              <a:t>Jun 19</a:t>
            </a:r>
          </a:p>
        </p:txBody>
      </p:sp>
      <p:sp>
        <p:nvSpPr>
          <p:cNvPr id="52" name="OTLSHAPE_M_dee8f1a0110a4f0bbab889475fb61c84_Shape" hidden="1">
            <a:extLst>
              <a:ext uri="{FF2B5EF4-FFF2-40B4-BE49-F238E27FC236}">
                <a16:creationId xmlns:a16="http://schemas.microsoft.com/office/drawing/2014/main" id="{51A580CA-3E04-4DCC-A187-5C2B8D7B38A8}"/>
              </a:ext>
            </a:extLst>
          </p:cNvPr>
          <p:cNvSpPr/>
          <p:nvPr>
            <p:custDataLst>
              <p:tags r:id="rId55"/>
            </p:custDataLst>
          </p:nvPr>
        </p:nvSpPr>
        <p:spPr>
          <a:xfrm>
            <a:off x="3901214" y="2187161"/>
            <a:ext cx="0" cy="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3" name="OTLSHAPE_M_528c13cc74c940fa8afdef4ef20580df_Title">
            <a:extLst>
              <a:ext uri="{FF2B5EF4-FFF2-40B4-BE49-F238E27FC236}">
                <a16:creationId xmlns:a16="http://schemas.microsoft.com/office/drawing/2014/main" id="{07C8507C-2735-4E2D-A496-1BFC34B53958}"/>
              </a:ext>
            </a:extLst>
          </p:cNvPr>
          <p:cNvSpPr txBox="1"/>
          <p:nvPr>
            <p:custDataLst>
              <p:tags r:id="rId56"/>
            </p:custDataLst>
          </p:nvPr>
        </p:nvSpPr>
        <p:spPr>
          <a:xfrm>
            <a:off x="6335378" y="2083925"/>
            <a:ext cx="771525" cy="115416"/>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3" normalizeH="0" baseline="0" noProof="0">
                <a:ln>
                  <a:noFill/>
                </a:ln>
                <a:solidFill>
                  <a:prstClr val="black"/>
                </a:solidFill>
                <a:effectLst/>
                <a:uLnTx/>
                <a:uFillTx/>
                <a:latin typeface="Calibri" panose="020F0502020204030204" pitchFamily="34" charset="0"/>
                <a:ea typeface="+mn-ea"/>
                <a:cs typeface="+mn-cs"/>
              </a:rPr>
              <a:t>Legacy Snapshot #4</a:t>
            </a:r>
          </a:p>
        </p:txBody>
      </p:sp>
      <p:sp>
        <p:nvSpPr>
          <p:cNvPr id="54" name="OTLSHAPE_M_528c13cc74c940fa8afdef4ef20580df_Date">
            <a:extLst>
              <a:ext uri="{FF2B5EF4-FFF2-40B4-BE49-F238E27FC236}">
                <a16:creationId xmlns:a16="http://schemas.microsoft.com/office/drawing/2014/main" id="{BC09697D-DBE4-46C1-B3FA-05BA6F064578}"/>
              </a:ext>
            </a:extLst>
          </p:cNvPr>
          <p:cNvSpPr txBox="1"/>
          <p:nvPr>
            <p:custDataLst>
              <p:tags r:id="rId57"/>
            </p:custDataLst>
          </p:nvPr>
        </p:nvSpPr>
        <p:spPr>
          <a:xfrm>
            <a:off x="6335378" y="2219243"/>
            <a:ext cx="228600" cy="115416"/>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5" normalizeH="0" baseline="0" noProof="0">
                <a:ln>
                  <a:noFill/>
                </a:ln>
                <a:solidFill>
                  <a:srgbClr val="44546A"/>
                </a:solidFill>
                <a:effectLst/>
                <a:uLnTx/>
                <a:uFillTx/>
                <a:latin typeface="Calibri" panose="020F0502020204030204" pitchFamily="34" charset="0"/>
                <a:ea typeface="+mn-ea"/>
                <a:cs typeface="+mn-cs"/>
              </a:rPr>
              <a:t>Nov 8</a:t>
            </a:r>
          </a:p>
        </p:txBody>
      </p:sp>
      <p:sp>
        <p:nvSpPr>
          <p:cNvPr id="55" name="OTLSHAPE_M_528c13cc74c940fa8afdef4ef20580df_Shape" hidden="1">
            <a:extLst>
              <a:ext uri="{FF2B5EF4-FFF2-40B4-BE49-F238E27FC236}">
                <a16:creationId xmlns:a16="http://schemas.microsoft.com/office/drawing/2014/main" id="{A938CEE2-5421-4303-980E-4F7036ED248C}"/>
              </a:ext>
            </a:extLst>
          </p:cNvPr>
          <p:cNvSpPr/>
          <p:nvPr>
            <p:custDataLst>
              <p:tags r:id="rId58"/>
            </p:custDataLst>
          </p:nvPr>
        </p:nvSpPr>
        <p:spPr>
          <a:xfrm>
            <a:off x="6198086" y="2187161"/>
            <a:ext cx="0" cy="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6" name="OTLSHAPE_M_8bd2a215100449429bb547010673ed6a_Title">
            <a:extLst>
              <a:ext uri="{FF2B5EF4-FFF2-40B4-BE49-F238E27FC236}">
                <a16:creationId xmlns:a16="http://schemas.microsoft.com/office/drawing/2014/main" id="{9CBF576A-7607-463B-B572-BF14EDDF59CB}"/>
              </a:ext>
            </a:extLst>
          </p:cNvPr>
          <p:cNvSpPr txBox="1"/>
          <p:nvPr>
            <p:custDataLst>
              <p:tags r:id="rId59"/>
            </p:custDataLst>
          </p:nvPr>
        </p:nvSpPr>
        <p:spPr>
          <a:xfrm>
            <a:off x="8017595" y="1193346"/>
            <a:ext cx="771525" cy="115416"/>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3" normalizeH="0" baseline="0" noProof="0">
                <a:ln>
                  <a:noFill/>
                </a:ln>
                <a:solidFill>
                  <a:prstClr val="black"/>
                </a:solidFill>
                <a:effectLst/>
                <a:uLnTx/>
                <a:uFillTx/>
                <a:latin typeface="Calibri" panose="020F0502020204030204" pitchFamily="34" charset="0"/>
                <a:ea typeface="+mn-ea"/>
                <a:cs typeface="+mn-cs"/>
              </a:rPr>
              <a:t>Legacy Snapshot #5</a:t>
            </a:r>
          </a:p>
        </p:txBody>
      </p:sp>
      <p:sp>
        <p:nvSpPr>
          <p:cNvPr id="57" name="OTLSHAPE_M_8bd2a215100449429bb547010673ed6a_Date">
            <a:extLst>
              <a:ext uri="{FF2B5EF4-FFF2-40B4-BE49-F238E27FC236}">
                <a16:creationId xmlns:a16="http://schemas.microsoft.com/office/drawing/2014/main" id="{CE0FE752-0F9E-4782-B607-20BC76909CED}"/>
              </a:ext>
            </a:extLst>
          </p:cNvPr>
          <p:cNvSpPr txBox="1"/>
          <p:nvPr>
            <p:custDataLst>
              <p:tags r:id="rId60"/>
            </p:custDataLst>
          </p:nvPr>
        </p:nvSpPr>
        <p:spPr>
          <a:xfrm>
            <a:off x="8017595" y="1328664"/>
            <a:ext cx="266700" cy="115416"/>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6" normalizeH="0" baseline="0" noProof="0">
                <a:ln>
                  <a:noFill/>
                </a:ln>
                <a:solidFill>
                  <a:srgbClr val="44546A"/>
                </a:solidFill>
                <a:effectLst/>
                <a:uLnTx/>
                <a:uFillTx/>
                <a:latin typeface="Calibri" panose="020F0502020204030204" pitchFamily="34" charset="0"/>
                <a:ea typeface="+mn-ea"/>
                <a:cs typeface="+mn-cs"/>
              </a:rPr>
              <a:t>Feb 20</a:t>
            </a:r>
          </a:p>
        </p:txBody>
      </p:sp>
      <p:sp>
        <p:nvSpPr>
          <p:cNvPr id="58" name="OTLSHAPE_M_8bd2a215100449429bb547010673ed6a_Shape" hidden="1">
            <a:extLst>
              <a:ext uri="{FF2B5EF4-FFF2-40B4-BE49-F238E27FC236}">
                <a16:creationId xmlns:a16="http://schemas.microsoft.com/office/drawing/2014/main" id="{5568B22E-409C-41B9-8F4A-0006F3E066FF}"/>
              </a:ext>
            </a:extLst>
          </p:cNvPr>
          <p:cNvSpPr/>
          <p:nvPr>
            <p:custDataLst>
              <p:tags r:id="rId61"/>
            </p:custDataLst>
          </p:nvPr>
        </p:nvSpPr>
        <p:spPr>
          <a:xfrm>
            <a:off x="7880303" y="1296581"/>
            <a:ext cx="0" cy="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9" name="OTLSHAPE_M_3130f90ba4184f73b970d1c5f0195b48_Title">
            <a:extLst>
              <a:ext uri="{FF2B5EF4-FFF2-40B4-BE49-F238E27FC236}">
                <a16:creationId xmlns:a16="http://schemas.microsoft.com/office/drawing/2014/main" id="{BE6C63DE-19CA-4B1C-9BA2-93F91CDF8B3B}"/>
              </a:ext>
            </a:extLst>
          </p:cNvPr>
          <p:cNvSpPr txBox="1"/>
          <p:nvPr>
            <p:custDataLst>
              <p:tags r:id="rId62"/>
            </p:custDataLst>
          </p:nvPr>
        </p:nvSpPr>
        <p:spPr>
          <a:xfrm>
            <a:off x="8118594" y="1530698"/>
            <a:ext cx="809625"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3" normalizeH="0" baseline="0" noProof="0">
                <a:ln>
                  <a:noFill/>
                </a:ln>
                <a:solidFill>
                  <a:prstClr val="black"/>
                </a:solidFill>
                <a:effectLst/>
                <a:uLnTx/>
                <a:uFillTx/>
                <a:latin typeface="Calibri" panose="020F0502020204030204" pitchFamily="34" charset="0"/>
                <a:ea typeface="+mn-ea"/>
                <a:cs typeface="+mn-cs"/>
              </a:rPr>
              <a:t>Go No-go Decision</a:t>
            </a:r>
          </a:p>
        </p:txBody>
      </p:sp>
      <p:sp>
        <p:nvSpPr>
          <p:cNvPr id="60" name="OTLSHAPE_M_3130f90ba4184f73b970d1c5f0195b48_Date">
            <a:extLst>
              <a:ext uri="{FF2B5EF4-FFF2-40B4-BE49-F238E27FC236}">
                <a16:creationId xmlns:a16="http://schemas.microsoft.com/office/drawing/2014/main" id="{2D727651-831C-4BBB-AC6A-A166B98E72D0}"/>
              </a:ext>
            </a:extLst>
          </p:cNvPr>
          <p:cNvSpPr txBox="1"/>
          <p:nvPr>
            <p:custDataLst>
              <p:tags r:id="rId63"/>
            </p:custDataLst>
          </p:nvPr>
        </p:nvSpPr>
        <p:spPr>
          <a:xfrm>
            <a:off x="8118594" y="1677597"/>
            <a:ext cx="266700" cy="115416"/>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6" normalizeH="0" baseline="0" noProof="0">
                <a:ln>
                  <a:noFill/>
                </a:ln>
                <a:solidFill>
                  <a:srgbClr val="44546A"/>
                </a:solidFill>
                <a:effectLst/>
                <a:uLnTx/>
                <a:uFillTx/>
                <a:latin typeface="Calibri" panose="020F0502020204030204" pitchFamily="34" charset="0"/>
                <a:ea typeface="+mn-ea"/>
                <a:cs typeface="+mn-cs"/>
              </a:rPr>
              <a:t>Feb 18</a:t>
            </a:r>
          </a:p>
        </p:txBody>
      </p:sp>
      <p:sp>
        <p:nvSpPr>
          <p:cNvPr id="61" name="OTLSHAPE_M_3130f90ba4184f73b970d1c5f0195b48_Shape">
            <a:extLst>
              <a:ext uri="{FF2B5EF4-FFF2-40B4-BE49-F238E27FC236}">
                <a16:creationId xmlns:a16="http://schemas.microsoft.com/office/drawing/2014/main" id="{97EB5145-EF3C-4A82-910D-FC88C4EFF5E0}"/>
              </a:ext>
            </a:extLst>
          </p:cNvPr>
          <p:cNvSpPr/>
          <p:nvPr>
            <p:custDataLst>
              <p:tags r:id="rId64"/>
            </p:custDataLst>
          </p:nvPr>
        </p:nvSpPr>
        <p:spPr>
          <a:xfrm rot="16200000">
            <a:off x="7973338" y="1618973"/>
            <a:ext cx="123825" cy="123825"/>
          </a:xfrm>
          <a:prstGeom prst="flowChartMerge">
            <a:avLst/>
          </a:prstGeom>
          <a:solidFill>
            <a:srgbClr val="0072BC"/>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2" name="OTLSHAPE_M_7d1036cc10f64c2d92236b0e114631b3_Title">
            <a:extLst>
              <a:ext uri="{FF2B5EF4-FFF2-40B4-BE49-F238E27FC236}">
                <a16:creationId xmlns:a16="http://schemas.microsoft.com/office/drawing/2014/main" id="{0FE7DCE2-0AE8-4790-BBF8-D00BADA77C38}"/>
              </a:ext>
            </a:extLst>
          </p:cNvPr>
          <p:cNvSpPr txBox="1"/>
          <p:nvPr>
            <p:custDataLst>
              <p:tags r:id="rId65"/>
            </p:custDataLst>
          </p:nvPr>
        </p:nvSpPr>
        <p:spPr>
          <a:xfrm>
            <a:off x="8442098" y="2008400"/>
            <a:ext cx="542925" cy="127889"/>
          </a:xfrm>
          <a:prstGeom prst="rect">
            <a:avLst/>
          </a:prstGeom>
          <a:noFill/>
        </p:spPr>
        <p:txBody>
          <a:bodyPr vert="horz" wrap="squar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5" normalizeH="0" baseline="0" noProof="0">
                <a:ln>
                  <a:noFill/>
                </a:ln>
                <a:solidFill>
                  <a:prstClr val="black"/>
                </a:solidFill>
                <a:effectLst/>
                <a:uLnTx/>
                <a:uFillTx/>
                <a:latin typeface="Calibri" panose="020F0502020204030204" pitchFamily="34" charset="0"/>
                <a:ea typeface="+mn-ea"/>
                <a:cs typeface="+mn-cs"/>
              </a:rPr>
              <a:t>Deployment</a:t>
            </a:r>
          </a:p>
        </p:txBody>
      </p:sp>
      <p:sp>
        <p:nvSpPr>
          <p:cNvPr id="63" name="OTLSHAPE_M_7d1036cc10f64c2d92236b0e114631b3_Date">
            <a:extLst>
              <a:ext uri="{FF2B5EF4-FFF2-40B4-BE49-F238E27FC236}">
                <a16:creationId xmlns:a16="http://schemas.microsoft.com/office/drawing/2014/main" id="{3227F36D-0DB7-4D1C-8176-0C2CA2006AC3}"/>
              </a:ext>
            </a:extLst>
          </p:cNvPr>
          <p:cNvSpPr txBox="1"/>
          <p:nvPr>
            <p:custDataLst>
              <p:tags r:id="rId66"/>
            </p:custDataLst>
          </p:nvPr>
        </p:nvSpPr>
        <p:spPr>
          <a:xfrm>
            <a:off x="8442098" y="2155765"/>
            <a:ext cx="238125" cy="115416"/>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3" normalizeH="0" baseline="0" noProof="0">
                <a:ln>
                  <a:noFill/>
                </a:ln>
                <a:solidFill>
                  <a:srgbClr val="44546A"/>
                </a:solidFill>
                <a:effectLst/>
                <a:uLnTx/>
                <a:uFillTx/>
                <a:latin typeface="Calibri" panose="020F0502020204030204" pitchFamily="34" charset="0"/>
                <a:ea typeface="+mn-ea"/>
                <a:cs typeface="+mn-cs"/>
              </a:rPr>
              <a:t>Mar 9</a:t>
            </a:r>
          </a:p>
        </p:txBody>
      </p:sp>
      <p:sp>
        <p:nvSpPr>
          <p:cNvPr id="7332" name="OTLSHAPE_M_7d1036cc10f64c2d92236b0e114631b3_Shape">
            <a:extLst>
              <a:ext uri="{FF2B5EF4-FFF2-40B4-BE49-F238E27FC236}">
                <a16:creationId xmlns:a16="http://schemas.microsoft.com/office/drawing/2014/main" id="{CB69C469-E944-4013-96EE-90F45F9D9271}"/>
              </a:ext>
            </a:extLst>
          </p:cNvPr>
          <p:cNvSpPr/>
          <p:nvPr>
            <p:custDataLst>
              <p:tags r:id="rId67"/>
            </p:custDataLst>
          </p:nvPr>
        </p:nvSpPr>
        <p:spPr>
          <a:xfrm rot="16200000">
            <a:off x="8296841" y="2097141"/>
            <a:ext cx="123825" cy="123825"/>
          </a:xfrm>
          <a:prstGeom prst="flowChartMerge">
            <a:avLst/>
          </a:prstGeom>
          <a:solidFill>
            <a:schemeClr val="accent6"/>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33" name="OTLSHAPE_T_124766b7867f4c5da6bd58de1b22532d_Shape">
            <a:extLst>
              <a:ext uri="{FF2B5EF4-FFF2-40B4-BE49-F238E27FC236}">
                <a16:creationId xmlns:a16="http://schemas.microsoft.com/office/drawing/2014/main" id="{79A6772B-49BC-4758-9566-2486820D3EA1}"/>
              </a:ext>
            </a:extLst>
          </p:cNvPr>
          <p:cNvSpPr/>
          <p:nvPr>
            <p:custDataLst>
              <p:tags r:id="rId68"/>
            </p:custDataLst>
          </p:nvPr>
        </p:nvSpPr>
        <p:spPr>
          <a:xfrm>
            <a:off x="1679994" y="2815049"/>
            <a:ext cx="428625" cy="95250"/>
          </a:xfrm>
          <a:prstGeom prst="roundRect">
            <a:avLst>
              <a:gd name="adj" fmla="val 100000"/>
            </a:avLst>
          </a:prstGeom>
          <a:solidFill>
            <a:schemeClr val="accent6"/>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34" name="OTLSHAPE_T_124766b7867f4c5da6bd58de1b22532d_ShapePercentage" hidden="1">
            <a:extLst>
              <a:ext uri="{FF2B5EF4-FFF2-40B4-BE49-F238E27FC236}">
                <a16:creationId xmlns:a16="http://schemas.microsoft.com/office/drawing/2014/main" id="{DFCE75D1-5B6E-4D9C-8127-81AC73F2FE15}"/>
              </a:ext>
            </a:extLst>
          </p:cNvPr>
          <p:cNvSpPr/>
          <p:nvPr>
            <p:custDataLst>
              <p:tags r:id="rId69"/>
            </p:custDataLst>
          </p:nvPr>
        </p:nvSpPr>
        <p:spPr>
          <a:xfrm>
            <a:off x="1571508" y="2815049"/>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35" name="OTLSHAPE_T_124766b7867f4c5da6bd58de1b22532d_Duration" hidden="1">
            <a:extLst>
              <a:ext uri="{FF2B5EF4-FFF2-40B4-BE49-F238E27FC236}">
                <a16:creationId xmlns:a16="http://schemas.microsoft.com/office/drawing/2014/main" id="{7648BDB4-E7C9-4899-B324-757EF65A9D7D}"/>
              </a:ext>
            </a:extLst>
          </p:cNvPr>
          <p:cNvSpPr txBox="1"/>
          <p:nvPr>
            <p:custDataLst>
              <p:tags r:id="rId70"/>
            </p:custDataLst>
          </p:nvPr>
        </p:nvSpPr>
        <p:spPr>
          <a:xfrm>
            <a:off x="0" y="2799155"/>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20 days</a:t>
            </a:r>
          </a:p>
        </p:txBody>
      </p:sp>
      <p:sp>
        <p:nvSpPr>
          <p:cNvPr id="7336" name="OTLSHAPE_T_124766b7867f4c5da6bd58de1b22532d_TextPercentage" hidden="1">
            <a:extLst>
              <a:ext uri="{FF2B5EF4-FFF2-40B4-BE49-F238E27FC236}">
                <a16:creationId xmlns:a16="http://schemas.microsoft.com/office/drawing/2014/main" id="{CD89E894-8FD5-45B1-9634-3E5A5D14F0B6}"/>
              </a:ext>
            </a:extLst>
          </p:cNvPr>
          <p:cNvSpPr txBox="1"/>
          <p:nvPr>
            <p:custDataLst>
              <p:tags r:id="rId71"/>
            </p:custDataLst>
          </p:nvPr>
        </p:nvSpPr>
        <p:spPr>
          <a:xfrm>
            <a:off x="0" y="2914998"/>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7337" name="OTLSHAPE_T_124766b7867f4c5da6bd58de1b22532d_StartDate" hidden="1">
            <a:extLst>
              <a:ext uri="{FF2B5EF4-FFF2-40B4-BE49-F238E27FC236}">
                <a16:creationId xmlns:a16="http://schemas.microsoft.com/office/drawing/2014/main" id="{D62AD46B-8BC3-4610-9C95-46AB88838ADC}"/>
              </a:ext>
            </a:extLst>
          </p:cNvPr>
          <p:cNvSpPr txBox="1"/>
          <p:nvPr>
            <p:custDataLst>
              <p:tags r:id="rId72"/>
            </p:custDataLst>
          </p:nvPr>
        </p:nvSpPr>
        <p:spPr>
          <a:xfrm>
            <a:off x="0" y="2914998"/>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338" name="OTLSHAPE_T_124766b7867f4c5da6bd58de1b22532d_EndDate" hidden="1">
            <a:extLst>
              <a:ext uri="{FF2B5EF4-FFF2-40B4-BE49-F238E27FC236}">
                <a16:creationId xmlns:a16="http://schemas.microsoft.com/office/drawing/2014/main" id="{A5362871-8DA3-445A-9A1C-F3F95EDF0186}"/>
              </a:ext>
            </a:extLst>
          </p:cNvPr>
          <p:cNvSpPr txBox="1"/>
          <p:nvPr>
            <p:custDataLst>
              <p:tags r:id="rId73"/>
            </p:custDataLst>
          </p:nvPr>
        </p:nvSpPr>
        <p:spPr>
          <a:xfrm>
            <a:off x="0" y="2914998"/>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339" name="OTLSHAPE_T_124766b7867f4c5da6bd58de1b22532d_JoinedDate">
            <a:extLst>
              <a:ext uri="{FF2B5EF4-FFF2-40B4-BE49-F238E27FC236}">
                <a16:creationId xmlns:a16="http://schemas.microsoft.com/office/drawing/2014/main" id="{CCE5ABBF-429D-4397-A909-5F683E8C928D}"/>
              </a:ext>
            </a:extLst>
          </p:cNvPr>
          <p:cNvSpPr txBox="1"/>
          <p:nvPr>
            <p:custDataLst>
              <p:tags r:id="rId74"/>
            </p:custDataLst>
          </p:nvPr>
        </p:nvSpPr>
        <p:spPr>
          <a:xfrm>
            <a:off x="1067632" y="2804966"/>
            <a:ext cx="581025"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3" normalizeH="0" baseline="0" noProof="0">
                <a:ln>
                  <a:noFill/>
                </a:ln>
                <a:solidFill>
                  <a:srgbClr val="44546A"/>
                </a:solidFill>
                <a:effectLst/>
                <a:uLnTx/>
                <a:uFillTx/>
                <a:latin typeface="Calibri" panose="020F0502020204030204" pitchFamily="34" charset="0"/>
                <a:ea typeface="+mn-ea"/>
                <a:cs typeface="+mn-cs"/>
              </a:rPr>
              <a:t>Jan 28 - Feb 22</a:t>
            </a:r>
          </a:p>
        </p:txBody>
      </p:sp>
      <p:sp>
        <p:nvSpPr>
          <p:cNvPr id="7340" name="OTLSHAPE_T_124766b7867f4c5da6bd58de1b22532d_Title">
            <a:extLst>
              <a:ext uri="{FF2B5EF4-FFF2-40B4-BE49-F238E27FC236}">
                <a16:creationId xmlns:a16="http://schemas.microsoft.com/office/drawing/2014/main" id="{9DD991CE-9350-4AF4-A654-9D50E89F645C}"/>
              </a:ext>
            </a:extLst>
          </p:cNvPr>
          <p:cNvSpPr txBox="1"/>
          <p:nvPr>
            <p:custDataLst>
              <p:tags r:id="rId75"/>
            </p:custDataLst>
          </p:nvPr>
        </p:nvSpPr>
        <p:spPr>
          <a:xfrm>
            <a:off x="203736" y="2799195"/>
            <a:ext cx="200025"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14" normalizeH="0" baseline="0" noProof="0">
                <a:ln>
                  <a:noFill/>
                </a:ln>
                <a:solidFill>
                  <a:prstClr val="black"/>
                </a:solidFill>
                <a:effectLst/>
                <a:uLnTx/>
                <a:uFillTx/>
                <a:latin typeface="Calibri" panose="020F0502020204030204" pitchFamily="34" charset="0"/>
                <a:ea typeface="+mn-ea"/>
                <a:cs typeface="+mn-cs"/>
              </a:rPr>
              <a:t>GDA</a:t>
            </a:r>
          </a:p>
        </p:txBody>
      </p:sp>
      <p:sp>
        <p:nvSpPr>
          <p:cNvPr id="7341" name="OTLSHAPE_T_9aeb97247f6f4ecaa0e06785878c0773_Shape">
            <a:extLst>
              <a:ext uri="{FF2B5EF4-FFF2-40B4-BE49-F238E27FC236}">
                <a16:creationId xmlns:a16="http://schemas.microsoft.com/office/drawing/2014/main" id="{FF75FDBF-8204-47E3-8DE0-D5002BDB8233}"/>
              </a:ext>
            </a:extLst>
          </p:cNvPr>
          <p:cNvSpPr/>
          <p:nvPr>
            <p:custDataLst>
              <p:tags r:id="rId76"/>
            </p:custDataLst>
          </p:nvPr>
        </p:nvSpPr>
        <p:spPr>
          <a:xfrm>
            <a:off x="1938797" y="2971513"/>
            <a:ext cx="1381125" cy="95250"/>
          </a:xfrm>
          <a:prstGeom prst="roundRect">
            <a:avLst>
              <a:gd name="adj" fmla="val 100000"/>
            </a:avLst>
          </a:prstGeom>
          <a:solidFill>
            <a:schemeClr val="accent6"/>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42" name="OTLSHAPE_T_9aeb97247f6f4ecaa0e06785878c0773_ShapePercentage" hidden="1">
            <a:extLst>
              <a:ext uri="{FF2B5EF4-FFF2-40B4-BE49-F238E27FC236}">
                <a16:creationId xmlns:a16="http://schemas.microsoft.com/office/drawing/2014/main" id="{1C938548-C0D2-43F7-B81D-42E7B097268C}"/>
              </a:ext>
            </a:extLst>
          </p:cNvPr>
          <p:cNvSpPr/>
          <p:nvPr>
            <p:custDataLst>
              <p:tags r:id="rId77"/>
            </p:custDataLst>
          </p:nvPr>
        </p:nvSpPr>
        <p:spPr>
          <a:xfrm>
            <a:off x="1830311" y="2971513"/>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43" name="OTLSHAPE_T_9aeb97247f6f4ecaa0e06785878c0773_Duration" hidden="1">
            <a:extLst>
              <a:ext uri="{FF2B5EF4-FFF2-40B4-BE49-F238E27FC236}">
                <a16:creationId xmlns:a16="http://schemas.microsoft.com/office/drawing/2014/main" id="{B2C02391-B5B8-40AF-AF51-A87E226314EF}"/>
              </a:ext>
            </a:extLst>
          </p:cNvPr>
          <p:cNvSpPr txBox="1"/>
          <p:nvPr>
            <p:custDataLst>
              <p:tags r:id="rId78"/>
            </p:custDataLst>
          </p:nvPr>
        </p:nvSpPr>
        <p:spPr>
          <a:xfrm>
            <a:off x="0" y="2955620"/>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61 days</a:t>
            </a:r>
          </a:p>
        </p:txBody>
      </p:sp>
      <p:sp>
        <p:nvSpPr>
          <p:cNvPr id="7344" name="OTLSHAPE_T_9aeb97247f6f4ecaa0e06785878c0773_TextPercentage" hidden="1">
            <a:extLst>
              <a:ext uri="{FF2B5EF4-FFF2-40B4-BE49-F238E27FC236}">
                <a16:creationId xmlns:a16="http://schemas.microsoft.com/office/drawing/2014/main" id="{C56C11F7-4DBD-449C-92FB-25670AF6D4FF}"/>
              </a:ext>
            </a:extLst>
          </p:cNvPr>
          <p:cNvSpPr txBox="1"/>
          <p:nvPr>
            <p:custDataLst>
              <p:tags r:id="rId79"/>
            </p:custDataLst>
          </p:nvPr>
        </p:nvSpPr>
        <p:spPr>
          <a:xfrm>
            <a:off x="0" y="3071462"/>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7345" name="OTLSHAPE_T_9aeb97247f6f4ecaa0e06785878c0773_StartDate" hidden="1">
            <a:extLst>
              <a:ext uri="{FF2B5EF4-FFF2-40B4-BE49-F238E27FC236}">
                <a16:creationId xmlns:a16="http://schemas.microsoft.com/office/drawing/2014/main" id="{0C898D2F-1B76-4349-AB19-63839C138404}"/>
              </a:ext>
            </a:extLst>
          </p:cNvPr>
          <p:cNvSpPr txBox="1"/>
          <p:nvPr>
            <p:custDataLst>
              <p:tags r:id="rId80"/>
            </p:custDataLst>
          </p:nvPr>
        </p:nvSpPr>
        <p:spPr>
          <a:xfrm>
            <a:off x="0" y="3071462"/>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346" name="OTLSHAPE_T_9aeb97247f6f4ecaa0e06785878c0773_EndDate" hidden="1">
            <a:extLst>
              <a:ext uri="{FF2B5EF4-FFF2-40B4-BE49-F238E27FC236}">
                <a16:creationId xmlns:a16="http://schemas.microsoft.com/office/drawing/2014/main" id="{0D249918-8B01-4061-B3D1-833A1CC3840A}"/>
              </a:ext>
            </a:extLst>
          </p:cNvPr>
          <p:cNvSpPr txBox="1"/>
          <p:nvPr>
            <p:custDataLst>
              <p:tags r:id="rId81"/>
            </p:custDataLst>
          </p:nvPr>
        </p:nvSpPr>
        <p:spPr>
          <a:xfrm>
            <a:off x="0" y="3071462"/>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347" name="OTLSHAPE_T_9aeb97247f6f4ecaa0e06785878c0773_JoinedDate">
            <a:extLst>
              <a:ext uri="{FF2B5EF4-FFF2-40B4-BE49-F238E27FC236}">
                <a16:creationId xmlns:a16="http://schemas.microsoft.com/office/drawing/2014/main" id="{E652F0E0-4BBD-4D56-B77C-F0640E466DAD}"/>
              </a:ext>
            </a:extLst>
          </p:cNvPr>
          <p:cNvSpPr txBox="1"/>
          <p:nvPr>
            <p:custDataLst>
              <p:tags r:id="rId82"/>
            </p:custDataLst>
          </p:nvPr>
        </p:nvSpPr>
        <p:spPr>
          <a:xfrm>
            <a:off x="1332372" y="2961430"/>
            <a:ext cx="571500"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3" normalizeH="0" baseline="0" noProof="0">
                <a:ln>
                  <a:noFill/>
                </a:ln>
                <a:solidFill>
                  <a:srgbClr val="44546A"/>
                </a:solidFill>
                <a:effectLst/>
                <a:uLnTx/>
                <a:uFillTx/>
                <a:latin typeface="Calibri" panose="020F0502020204030204" pitchFamily="34" charset="0"/>
                <a:ea typeface="+mn-ea"/>
                <a:cs typeface="+mn-cs"/>
              </a:rPr>
              <a:t>Feb 13 - May 8</a:t>
            </a:r>
          </a:p>
        </p:txBody>
      </p:sp>
      <p:sp>
        <p:nvSpPr>
          <p:cNvPr id="7348" name="OTLSHAPE_T_9aeb97247f6f4ecaa0e06785878c0773_Title">
            <a:extLst>
              <a:ext uri="{FF2B5EF4-FFF2-40B4-BE49-F238E27FC236}">
                <a16:creationId xmlns:a16="http://schemas.microsoft.com/office/drawing/2014/main" id="{5DD0A346-7C65-4F78-8CF4-016B9BE3A284}"/>
              </a:ext>
            </a:extLst>
          </p:cNvPr>
          <p:cNvSpPr txBox="1"/>
          <p:nvPr>
            <p:custDataLst>
              <p:tags r:id="rId83"/>
            </p:custDataLst>
          </p:nvPr>
        </p:nvSpPr>
        <p:spPr>
          <a:xfrm>
            <a:off x="203736" y="2955659"/>
            <a:ext cx="228600"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9" normalizeH="0" baseline="0" noProof="0">
                <a:ln>
                  <a:noFill/>
                </a:ln>
                <a:solidFill>
                  <a:prstClr val="black"/>
                </a:solidFill>
                <a:effectLst/>
                <a:uLnTx/>
                <a:uFillTx/>
                <a:latin typeface="Calibri" panose="020F0502020204030204" pitchFamily="34" charset="0"/>
                <a:ea typeface="+mn-ea"/>
                <a:cs typeface="+mn-cs"/>
              </a:rPr>
              <a:t>BPFG</a:t>
            </a:r>
          </a:p>
        </p:txBody>
      </p:sp>
      <p:sp>
        <p:nvSpPr>
          <p:cNvPr id="7349" name="OTLSHAPE_T_f953b4f45af5483b9427f0323ed611b1_Shape">
            <a:extLst>
              <a:ext uri="{FF2B5EF4-FFF2-40B4-BE49-F238E27FC236}">
                <a16:creationId xmlns:a16="http://schemas.microsoft.com/office/drawing/2014/main" id="{B20F3B27-FAF4-4597-B1AE-DB004A4EC8AD}"/>
              </a:ext>
            </a:extLst>
          </p:cNvPr>
          <p:cNvSpPr/>
          <p:nvPr>
            <p:custDataLst>
              <p:tags r:id="rId84"/>
            </p:custDataLst>
          </p:nvPr>
        </p:nvSpPr>
        <p:spPr>
          <a:xfrm>
            <a:off x="1809395" y="3111658"/>
            <a:ext cx="276225" cy="127889"/>
          </a:xfrm>
          <a:prstGeom prst="roundRect">
            <a:avLst>
              <a:gd name="adj" fmla="val 100000"/>
            </a:avLst>
          </a:prstGeom>
          <a:solidFill>
            <a:srgbClr val="0072BC">
              <a:alpha val="69804"/>
            </a:srgbClr>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50" name="OTLSHAPE_T_f953b4f45af5483b9427f0323ed611b1_ShapePercentage" hidden="1">
            <a:extLst>
              <a:ext uri="{FF2B5EF4-FFF2-40B4-BE49-F238E27FC236}">
                <a16:creationId xmlns:a16="http://schemas.microsoft.com/office/drawing/2014/main" id="{9BFA38B8-629F-4A02-A3FE-F623CB89E68C}"/>
              </a:ext>
            </a:extLst>
          </p:cNvPr>
          <p:cNvSpPr/>
          <p:nvPr>
            <p:custDataLst>
              <p:tags r:id="rId85"/>
            </p:custDataLst>
          </p:nvPr>
        </p:nvSpPr>
        <p:spPr>
          <a:xfrm>
            <a:off x="1700909" y="3111657"/>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51" name="OTLSHAPE_T_f953b4f45af5483b9427f0323ed611b1_Duration" hidden="1">
            <a:extLst>
              <a:ext uri="{FF2B5EF4-FFF2-40B4-BE49-F238E27FC236}">
                <a16:creationId xmlns:a16="http://schemas.microsoft.com/office/drawing/2014/main" id="{363DB547-7B38-440C-8568-A256DFFDCAA4}"/>
              </a:ext>
            </a:extLst>
          </p:cNvPr>
          <p:cNvSpPr txBox="1"/>
          <p:nvPr>
            <p:custDataLst>
              <p:tags r:id="rId86"/>
            </p:custDataLst>
          </p:nvPr>
        </p:nvSpPr>
        <p:spPr>
          <a:xfrm>
            <a:off x="0" y="3112083"/>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13 days</a:t>
            </a:r>
          </a:p>
        </p:txBody>
      </p:sp>
      <p:sp>
        <p:nvSpPr>
          <p:cNvPr id="7352" name="OTLSHAPE_T_f953b4f45af5483b9427f0323ed611b1_TextPercentage" hidden="1">
            <a:extLst>
              <a:ext uri="{FF2B5EF4-FFF2-40B4-BE49-F238E27FC236}">
                <a16:creationId xmlns:a16="http://schemas.microsoft.com/office/drawing/2014/main" id="{2F8C8E0C-1AA2-4896-AC84-29963E96C5E3}"/>
              </a:ext>
            </a:extLst>
          </p:cNvPr>
          <p:cNvSpPr txBox="1"/>
          <p:nvPr>
            <p:custDataLst>
              <p:tags r:id="rId87"/>
            </p:custDataLst>
          </p:nvPr>
        </p:nvSpPr>
        <p:spPr>
          <a:xfrm>
            <a:off x="0" y="3227926"/>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7353" name="OTLSHAPE_T_f953b4f45af5483b9427f0323ed611b1_JoinedDate" hidden="1">
            <a:extLst>
              <a:ext uri="{FF2B5EF4-FFF2-40B4-BE49-F238E27FC236}">
                <a16:creationId xmlns:a16="http://schemas.microsoft.com/office/drawing/2014/main" id="{BA2CBC29-CCAE-486A-895A-C0C2F137F9EF}"/>
              </a:ext>
            </a:extLst>
          </p:cNvPr>
          <p:cNvSpPr txBox="1"/>
          <p:nvPr>
            <p:custDataLst>
              <p:tags r:id="rId88"/>
            </p:custDataLst>
          </p:nvPr>
        </p:nvSpPr>
        <p:spPr>
          <a:xfrm>
            <a:off x="0" y="3227926"/>
            <a:ext cx="542925" cy="230832"/>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rPr>
              <a:t>Feb 5 - Feb 21</a:t>
            </a:r>
          </a:p>
        </p:txBody>
      </p:sp>
      <p:sp>
        <p:nvSpPr>
          <p:cNvPr id="7354" name="OTLSHAPE_T_f953b4f45af5483b9427f0323ed611b1_StartDate" hidden="1">
            <a:extLst>
              <a:ext uri="{FF2B5EF4-FFF2-40B4-BE49-F238E27FC236}">
                <a16:creationId xmlns:a16="http://schemas.microsoft.com/office/drawing/2014/main" id="{4389909D-447E-4BC0-B5D6-759F05C46E80}"/>
              </a:ext>
            </a:extLst>
          </p:cNvPr>
          <p:cNvSpPr txBox="1"/>
          <p:nvPr>
            <p:custDataLst>
              <p:tags r:id="rId89"/>
            </p:custDataLst>
          </p:nvPr>
        </p:nvSpPr>
        <p:spPr>
          <a:xfrm>
            <a:off x="0" y="3344195"/>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355" name="OTLSHAPE_T_f953b4f45af5483b9427f0323ed611b1_EndDate" hidden="1">
            <a:extLst>
              <a:ext uri="{FF2B5EF4-FFF2-40B4-BE49-F238E27FC236}">
                <a16:creationId xmlns:a16="http://schemas.microsoft.com/office/drawing/2014/main" id="{41BACC41-439F-41ED-9103-348D5FBF108C}"/>
              </a:ext>
            </a:extLst>
          </p:cNvPr>
          <p:cNvSpPr txBox="1"/>
          <p:nvPr>
            <p:custDataLst>
              <p:tags r:id="rId90"/>
            </p:custDataLst>
          </p:nvPr>
        </p:nvSpPr>
        <p:spPr>
          <a:xfrm>
            <a:off x="0" y="3344195"/>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357" name="OTLSHAPE_T_c84f159d5a8b425a955cd28d08326a17_Shape">
            <a:extLst>
              <a:ext uri="{FF2B5EF4-FFF2-40B4-BE49-F238E27FC236}">
                <a16:creationId xmlns:a16="http://schemas.microsoft.com/office/drawing/2014/main" id="{E2801FD7-3894-4C74-9327-C60ED2690A6E}"/>
              </a:ext>
            </a:extLst>
          </p:cNvPr>
          <p:cNvSpPr/>
          <p:nvPr>
            <p:custDataLst>
              <p:tags r:id="rId91"/>
            </p:custDataLst>
          </p:nvPr>
        </p:nvSpPr>
        <p:spPr>
          <a:xfrm>
            <a:off x="1813444" y="3111657"/>
            <a:ext cx="1285875" cy="127889"/>
          </a:xfrm>
          <a:prstGeom prst="roundRect">
            <a:avLst>
              <a:gd name="adj" fmla="val 100000"/>
            </a:avLst>
          </a:prstGeom>
          <a:solidFill>
            <a:srgbClr val="0072BC">
              <a:alpha val="69804"/>
            </a:srgbClr>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58" name="OTLSHAPE_T_c84f159d5a8b425a955cd28d08326a17_ShapePercentage" hidden="1">
            <a:extLst>
              <a:ext uri="{FF2B5EF4-FFF2-40B4-BE49-F238E27FC236}">
                <a16:creationId xmlns:a16="http://schemas.microsoft.com/office/drawing/2014/main" id="{4141274D-B9EA-4305-8849-105FCBCADA32}"/>
              </a:ext>
            </a:extLst>
          </p:cNvPr>
          <p:cNvSpPr/>
          <p:nvPr>
            <p:custDataLst>
              <p:tags r:id="rId92"/>
            </p:custDataLst>
          </p:nvPr>
        </p:nvSpPr>
        <p:spPr>
          <a:xfrm>
            <a:off x="1700909" y="3111657"/>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59" name="OTLSHAPE_T_c84f159d5a8b425a955cd28d08326a17_Duration" hidden="1">
            <a:extLst>
              <a:ext uri="{FF2B5EF4-FFF2-40B4-BE49-F238E27FC236}">
                <a16:creationId xmlns:a16="http://schemas.microsoft.com/office/drawing/2014/main" id="{719C3EB0-10A8-4C12-B000-0121809BE3CB}"/>
              </a:ext>
            </a:extLst>
          </p:cNvPr>
          <p:cNvSpPr txBox="1"/>
          <p:nvPr>
            <p:custDataLst>
              <p:tags r:id="rId93"/>
            </p:custDataLst>
          </p:nvPr>
        </p:nvSpPr>
        <p:spPr>
          <a:xfrm>
            <a:off x="0" y="3112083"/>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57 days</a:t>
            </a:r>
          </a:p>
        </p:txBody>
      </p:sp>
      <p:sp>
        <p:nvSpPr>
          <p:cNvPr id="7040" name="OTLSHAPE_T_c84f159d5a8b425a955cd28d08326a17_TextPercentage" hidden="1">
            <a:extLst>
              <a:ext uri="{FF2B5EF4-FFF2-40B4-BE49-F238E27FC236}">
                <a16:creationId xmlns:a16="http://schemas.microsoft.com/office/drawing/2014/main" id="{BB0AEB2E-90CC-4670-B564-CCEECDA4ABA2}"/>
              </a:ext>
            </a:extLst>
          </p:cNvPr>
          <p:cNvSpPr txBox="1"/>
          <p:nvPr>
            <p:custDataLst>
              <p:tags r:id="rId94"/>
            </p:custDataLst>
          </p:nvPr>
        </p:nvSpPr>
        <p:spPr>
          <a:xfrm>
            <a:off x="0" y="3227926"/>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7041" name="OTLSHAPE_T_c84f159d5a8b425a955cd28d08326a17_StartDate" hidden="1">
            <a:extLst>
              <a:ext uri="{FF2B5EF4-FFF2-40B4-BE49-F238E27FC236}">
                <a16:creationId xmlns:a16="http://schemas.microsoft.com/office/drawing/2014/main" id="{B50CE8FA-D6A8-4B42-8B0C-ED641F8E4775}"/>
              </a:ext>
            </a:extLst>
          </p:cNvPr>
          <p:cNvSpPr txBox="1"/>
          <p:nvPr>
            <p:custDataLst>
              <p:tags r:id="rId95"/>
            </p:custDataLst>
          </p:nvPr>
        </p:nvSpPr>
        <p:spPr>
          <a:xfrm>
            <a:off x="0" y="3227926"/>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042" name="OTLSHAPE_T_c84f159d5a8b425a955cd28d08326a17_EndDate" hidden="1">
            <a:extLst>
              <a:ext uri="{FF2B5EF4-FFF2-40B4-BE49-F238E27FC236}">
                <a16:creationId xmlns:a16="http://schemas.microsoft.com/office/drawing/2014/main" id="{2A31DAE5-9535-43AE-ADD5-9665B57CA4D6}"/>
              </a:ext>
            </a:extLst>
          </p:cNvPr>
          <p:cNvSpPr txBox="1"/>
          <p:nvPr>
            <p:custDataLst>
              <p:tags r:id="rId96"/>
            </p:custDataLst>
          </p:nvPr>
        </p:nvSpPr>
        <p:spPr>
          <a:xfrm>
            <a:off x="0" y="3227926"/>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043" name="OTLSHAPE_T_c84f159d5a8b425a955cd28d08326a17_JoinedDate">
            <a:extLst>
              <a:ext uri="{FF2B5EF4-FFF2-40B4-BE49-F238E27FC236}">
                <a16:creationId xmlns:a16="http://schemas.microsoft.com/office/drawing/2014/main" id="{CA5DB654-7B0F-4CAD-AE15-2489F5D13E2A}"/>
              </a:ext>
            </a:extLst>
          </p:cNvPr>
          <p:cNvSpPr txBox="1"/>
          <p:nvPr>
            <p:custDataLst>
              <p:tags r:id="rId97"/>
            </p:custDataLst>
          </p:nvPr>
        </p:nvSpPr>
        <p:spPr>
          <a:xfrm>
            <a:off x="1233006" y="3117894"/>
            <a:ext cx="542925"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3" normalizeH="0" baseline="0" noProof="0">
                <a:ln>
                  <a:noFill/>
                </a:ln>
                <a:solidFill>
                  <a:srgbClr val="44546A"/>
                </a:solidFill>
                <a:effectLst/>
                <a:uLnTx/>
                <a:uFillTx/>
                <a:latin typeface="Calibri" panose="020F0502020204030204" pitchFamily="34" charset="0"/>
                <a:ea typeface="+mn-ea"/>
                <a:cs typeface="+mn-cs"/>
              </a:rPr>
              <a:t>Feb 5 - Apr 24</a:t>
            </a:r>
          </a:p>
        </p:txBody>
      </p:sp>
      <p:sp>
        <p:nvSpPr>
          <p:cNvPr id="7044" name="OTLSHAPE_T_c84f159d5a8b425a955cd28d08326a17_Title">
            <a:extLst>
              <a:ext uri="{FF2B5EF4-FFF2-40B4-BE49-F238E27FC236}">
                <a16:creationId xmlns:a16="http://schemas.microsoft.com/office/drawing/2014/main" id="{680AFE57-96CE-4948-A4B4-093B459263E1}"/>
              </a:ext>
            </a:extLst>
          </p:cNvPr>
          <p:cNvSpPr txBox="1"/>
          <p:nvPr>
            <p:custDataLst>
              <p:tags r:id="rId98"/>
            </p:custDataLst>
          </p:nvPr>
        </p:nvSpPr>
        <p:spPr>
          <a:xfrm>
            <a:off x="203736" y="3112124"/>
            <a:ext cx="619125"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6" normalizeH="0" baseline="0" noProof="0">
                <a:ln>
                  <a:noFill/>
                </a:ln>
                <a:solidFill>
                  <a:prstClr val="black"/>
                </a:solidFill>
                <a:effectLst/>
                <a:uLnTx/>
                <a:uFillTx/>
                <a:latin typeface="Calibri" panose="020F0502020204030204" pitchFamily="34" charset="0"/>
                <a:ea typeface="+mn-ea"/>
                <a:cs typeface="+mn-cs"/>
              </a:rPr>
              <a:t>Conversion #1</a:t>
            </a:r>
          </a:p>
        </p:txBody>
      </p:sp>
      <p:sp>
        <p:nvSpPr>
          <p:cNvPr id="7045" name="OTLSHAPE_T_b6584bd85a8a432bbea91812089f354c_Shape">
            <a:extLst>
              <a:ext uri="{FF2B5EF4-FFF2-40B4-BE49-F238E27FC236}">
                <a16:creationId xmlns:a16="http://schemas.microsoft.com/office/drawing/2014/main" id="{31F9AE0F-E638-44A1-BCEE-07037868AA39}"/>
              </a:ext>
            </a:extLst>
          </p:cNvPr>
          <p:cNvSpPr/>
          <p:nvPr>
            <p:custDataLst>
              <p:tags r:id="rId99"/>
            </p:custDataLst>
          </p:nvPr>
        </p:nvSpPr>
        <p:spPr>
          <a:xfrm>
            <a:off x="2828431" y="3111658"/>
            <a:ext cx="266700" cy="127889"/>
          </a:xfrm>
          <a:prstGeom prst="roundRect">
            <a:avLst>
              <a:gd name="adj" fmla="val 100000"/>
            </a:avLst>
          </a:prstGeom>
          <a:solidFill>
            <a:srgbClr val="0072BC">
              <a:alpha val="69804"/>
            </a:srgbClr>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046" name="OTLSHAPE_T_b6584bd85a8a432bbea91812089f354c_ShapePercentage" hidden="1">
            <a:extLst>
              <a:ext uri="{FF2B5EF4-FFF2-40B4-BE49-F238E27FC236}">
                <a16:creationId xmlns:a16="http://schemas.microsoft.com/office/drawing/2014/main" id="{8721C882-FEB1-4F23-ACC9-DC3B80A9508B}"/>
              </a:ext>
            </a:extLst>
          </p:cNvPr>
          <p:cNvSpPr/>
          <p:nvPr>
            <p:custDataLst>
              <p:tags r:id="rId100"/>
            </p:custDataLst>
          </p:nvPr>
        </p:nvSpPr>
        <p:spPr>
          <a:xfrm>
            <a:off x="2719945" y="3111657"/>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047" name="OTLSHAPE_T_b6584bd85a8a432bbea91812089f354c_Duration" hidden="1">
            <a:extLst>
              <a:ext uri="{FF2B5EF4-FFF2-40B4-BE49-F238E27FC236}">
                <a16:creationId xmlns:a16="http://schemas.microsoft.com/office/drawing/2014/main" id="{651D8143-A010-4193-A821-F4BFA543ACB9}"/>
              </a:ext>
            </a:extLst>
          </p:cNvPr>
          <p:cNvSpPr txBox="1"/>
          <p:nvPr>
            <p:custDataLst>
              <p:tags r:id="rId101"/>
            </p:custDataLst>
          </p:nvPr>
        </p:nvSpPr>
        <p:spPr>
          <a:xfrm>
            <a:off x="0" y="3112083"/>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12 days</a:t>
            </a:r>
          </a:p>
        </p:txBody>
      </p:sp>
      <p:sp>
        <p:nvSpPr>
          <p:cNvPr id="7048" name="OTLSHAPE_T_b6584bd85a8a432bbea91812089f354c_TextPercentage" hidden="1">
            <a:extLst>
              <a:ext uri="{FF2B5EF4-FFF2-40B4-BE49-F238E27FC236}">
                <a16:creationId xmlns:a16="http://schemas.microsoft.com/office/drawing/2014/main" id="{1F004E3D-0ABC-4497-9B02-E6816A0A2647}"/>
              </a:ext>
            </a:extLst>
          </p:cNvPr>
          <p:cNvSpPr txBox="1"/>
          <p:nvPr>
            <p:custDataLst>
              <p:tags r:id="rId102"/>
            </p:custDataLst>
          </p:nvPr>
        </p:nvSpPr>
        <p:spPr>
          <a:xfrm>
            <a:off x="0" y="3227926"/>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7049" name="OTLSHAPE_T_b6584bd85a8a432bbea91812089f354c_JoinedDate" hidden="1">
            <a:extLst>
              <a:ext uri="{FF2B5EF4-FFF2-40B4-BE49-F238E27FC236}">
                <a16:creationId xmlns:a16="http://schemas.microsoft.com/office/drawing/2014/main" id="{F7ED2B75-B6AD-4E29-ADD0-464D97C4C430}"/>
              </a:ext>
            </a:extLst>
          </p:cNvPr>
          <p:cNvSpPr txBox="1"/>
          <p:nvPr>
            <p:custDataLst>
              <p:tags r:id="rId103"/>
            </p:custDataLst>
          </p:nvPr>
        </p:nvSpPr>
        <p:spPr>
          <a:xfrm>
            <a:off x="0" y="3228352"/>
            <a:ext cx="542925"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rPr>
              <a:t>Apr 9 - Apr 24</a:t>
            </a:r>
          </a:p>
        </p:txBody>
      </p:sp>
      <p:sp>
        <p:nvSpPr>
          <p:cNvPr id="7050" name="OTLSHAPE_T_b6584bd85a8a432bbea91812089f354c_StartDate" hidden="1">
            <a:extLst>
              <a:ext uri="{FF2B5EF4-FFF2-40B4-BE49-F238E27FC236}">
                <a16:creationId xmlns:a16="http://schemas.microsoft.com/office/drawing/2014/main" id="{340E5405-988E-4D72-8A0C-87FA4D48F688}"/>
              </a:ext>
            </a:extLst>
          </p:cNvPr>
          <p:cNvSpPr txBox="1"/>
          <p:nvPr>
            <p:custDataLst>
              <p:tags r:id="rId104"/>
            </p:custDataLst>
          </p:nvPr>
        </p:nvSpPr>
        <p:spPr>
          <a:xfrm>
            <a:off x="0" y="3344195"/>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051" name="OTLSHAPE_T_b6584bd85a8a432bbea91812089f354c_EndDate" hidden="1">
            <a:extLst>
              <a:ext uri="{FF2B5EF4-FFF2-40B4-BE49-F238E27FC236}">
                <a16:creationId xmlns:a16="http://schemas.microsoft.com/office/drawing/2014/main" id="{BC37E5EC-C5F7-4DC3-BC90-7429B5318A3C}"/>
              </a:ext>
            </a:extLst>
          </p:cNvPr>
          <p:cNvSpPr txBox="1"/>
          <p:nvPr>
            <p:custDataLst>
              <p:tags r:id="rId105"/>
            </p:custDataLst>
          </p:nvPr>
        </p:nvSpPr>
        <p:spPr>
          <a:xfrm>
            <a:off x="0" y="3344195"/>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052" name="OTLSHAPE_T_b6584bd85a8a432bbea91812089f354c_Title">
            <a:extLst>
              <a:ext uri="{FF2B5EF4-FFF2-40B4-BE49-F238E27FC236}">
                <a16:creationId xmlns:a16="http://schemas.microsoft.com/office/drawing/2014/main" id="{884AC231-A86A-4CA3-84DF-BD416C117FA6}"/>
              </a:ext>
            </a:extLst>
          </p:cNvPr>
          <p:cNvSpPr txBox="1"/>
          <p:nvPr>
            <p:custDataLst>
              <p:tags r:id="rId106"/>
            </p:custDataLst>
          </p:nvPr>
        </p:nvSpPr>
        <p:spPr>
          <a:xfrm>
            <a:off x="2894596" y="3112124"/>
            <a:ext cx="133350"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15" normalizeH="0" baseline="0" noProof="0">
                <a:ln>
                  <a:noFill/>
                </a:ln>
                <a:solidFill>
                  <a:prstClr val="white"/>
                </a:solidFill>
                <a:effectLst/>
                <a:uLnTx/>
                <a:uFillTx/>
                <a:latin typeface="Calibri" panose="020F0502020204030204" pitchFamily="34" charset="0"/>
                <a:ea typeface="+mn-ea"/>
                <a:cs typeface="+mn-cs"/>
              </a:rPr>
              <a:t>DV</a:t>
            </a:r>
          </a:p>
        </p:txBody>
      </p:sp>
      <p:sp>
        <p:nvSpPr>
          <p:cNvPr id="7053" name="OTLSHAPE_T_5af1e51b3e044bffb00d1acfd71e556f_Shape">
            <a:extLst>
              <a:ext uri="{FF2B5EF4-FFF2-40B4-BE49-F238E27FC236}">
                <a16:creationId xmlns:a16="http://schemas.microsoft.com/office/drawing/2014/main" id="{342C6DC3-1A52-4880-84BA-211B7A1A9D0D}"/>
              </a:ext>
            </a:extLst>
          </p:cNvPr>
          <p:cNvSpPr/>
          <p:nvPr>
            <p:custDataLst>
              <p:tags r:id="rId107"/>
            </p:custDataLst>
          </p:nvPr>
        </p:nvSpPr>
        <p:spPr>
          <a:xfrm>
            <a:off x="2844605" y="3268122"/>
            <a:ext cx="1362075" cy="127889"/>
          </a:xfrm>
          <a:prstGeom prst="roundRect">
            <a:avLst>
              <a:gd name="adj" fmla="val 100000"/>
            </a:avLst>
          </a:prstGeom>
          <a:solidFill>
            <a:srgbClr val="0072BC">
              <a:alpha val="69804"/>
            </a:srgbClr>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054" name="OTLSHAPE_T_5af1e51b3e044bffb00d1acfd71e556f_ShapePercentage" hidden="1">
            <a:extLst>
              <a:ext uri="{FF2B5EF4-FFF2-40B4-BE49-F238E27FC236}">
                <a16:creationId xmlns:a16="http://schemas.microsoft.com/office/drawing/2014/main" id="{436535F5-D1A6-4AB6-B755-023B2C04423E}"/>
              </a:ext>
            </a:extLst>
          </p:cNvPr>
          <p:cNvSpPr/>
          <p:nvPr>
            <p:custDataLst>
              <p:tags r:id="rId108"/>
            </p:custDataLst>
          </p:nvPr>
        </p:nvSpPr>
        <p:spPr>
          <a:xfrm>
            <a:off x="2736119" y="3268121"/>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055" name="OTLSHAPE_T_5af1e51b3e044bffb00d1acfd71e556f_Duration" hidden="1">
            <a:extLst>
              <a:ext uri="{FF2B5EF4-FFF2-40B4-BE49-F238E27FC236}">
                <a16:creationId xmlns:a16="http://schemas.microsoft.com/office/drawing/2014/main" id="{A2FD2135-4067-468D-928C-2D20DECA88AC}"/>
              </a:ext>
            </a:extLst>
          </p:cNvPr>
          <p:cNvSpPr txBox="1"/>
          <p:nvPr>
            <p:custDataLst>
              <p:tags r:id="rId109"/>
            </p:custDataLst>
          </p:nvPr>
        </p:nvSpPr>
        <p:spPr>
          <a:xfrm>
            <a:off x="0" y="3268547"/>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60 days</a:t>
            </a:r>
          </a:p>
        </p:txBody>
      </p:sp>
      <p:sp>
        <p:nvSpPr>
          <p:cNvPr id="7056" name="OTLSHAPE_T_5af1e51b3e044bffb00d1acfd71e556f_TextPercentage" hidden="1">
            <a:extLst>
              <a:ext uri="{FF2B5EF4-FFF2-40B4-BE49-F238E27FC236}">
                <a16:creationId xmlns:a16="http://schemas.microsoft.com/office/drawing/2014/main" id="{CB2A5CCD-6573-416E-A816-3344662785FE}"/>
              </a:ext>
            </a:extLst>
          </p:cNvPr>
          <p:cNvSpPr txBox="1"/>
          <p:nvPr>
            <p:custDataLst>
              <p:tags r:id="rId110"/>
            </p:custDataLst>
          </p:nvPr>
        </p:nvSpPr>
        <p:spPr>
          <a:xfrm>
            <a:off x="0" y="3384390"/>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7057" name="OTLSHAPE_T_5af1e51b3e044bffb00d1acfd71e556f_StartDate" hidden="1">
            <a:extLst>
              <a:ext uri="{FF2B5EF4-FFF2-40B4-BE49-F238E27FC236}">
                <a16:creationId xmlns:a16="http://schemas.microsoft.com/office/drawing/2014/main" id="{F59C2ACE-DEF8-491A-A3E1-FCA852B37D2E}"/>
              </a:ext>
            </a:extLst>
          </p:cNvPr>
          <p:cNvSpPr txBox="1"/>
          <p:nvPr>
            <p:custDataLst>
              <p:tags r:id="rId111"/>
            </p:custDataLst>
          </p:nvPr>
        </p:nvSpPr>
        <p:spPr>
          <a:xfrm>
            <a:off x="0" y="3384390"/>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058" name="OTLSHAPE_T_5af1e51b3e044bffb00d1acfd71e556f_EndDate" hidden="1">
            <a:extLst>
              <a:ext uri="{FF2B5EF4-FFF2-40B4-BE49-F238E27FC236}">
                <a16:creationId xmlns:a16="http://schemas.microsoft.com/office/drawing/2014/main" id="{452956C2-7C0D-4716-8732-DC6F4C1FA7A9}"/>
              </a:ext>
            </a:extLst>
          </p:cNvPr>
          <p:cNvSpPr txBox="1"/>
          <p:nvPr>
            <p:custDataLst>
              <p:tags r:id="rId112"/>
            </p:custDataLst>
          </p:nvPr>
        </p:nvSpPr>
        <p:spPr>
          <a:xfrm>
            <a:off x="0" y="3384390"/>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059" name="OTLSHAPE_T_5af1e51b3e044bffb00d1acfd71e556f_JoinedDate">
            <a:extLst>
              <a:ext uri="{FF2B5EF4-FFF2-40B4-BE49-F238E27FC236}">
                <a16:creationId xmlns:a16="http://schemas.microsoft.com/office/drawing/2014/main" id="{5117923A-66FC-43A1-B230-4676998544D4}"/>
              </a:ext>
            </a:extLst>
          </p:cNvPr>
          <p:cNvSpPr txBox="1"/>
          <p:nvPr>
            <p:custDataLst>
              <p:tags r:id="rId113"/>
            </p:custDataLst>
          </p:nvPr>
        </p:nvSpPr>
        <p:spPr>
          <a:xfrm>
            <a:off x="2305745" y="3274358"/>
            <a:ext cx="504825"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3" normalizeH="0" baseline="0" noProof="0">
                <a:ln>
                  <a:noFill/>
                </a:ln>
                <a:solidFill>
                  <a:srgbClr val="44546A"/>
                </a:solidFill>
                <a:effectLst/>
                <a:uLnTx/>
                <a:uFillTx/>
                <a:latin typeface="Calibri" panose="020F0502020204030204" pitchFamily="34" charset="0"/>
                <a:ea typeface="+mn-ea"/>
                <a:cs typeface="+mn-cs"/>
              </a:rPr>
              <a:t>Apr 10 - Jul 2</a:t>
            </a:r>
          </a:p>
        </p:txBody>
      </p:sp>
      <p:sp>
        <p:nvSpPr>
          <p:cNvPr id="7060" name="OTLSHAPE_T_5af1e51b3e044bffb00d1acfd71e556f_Title">
            <a:extLst>
              <a:ext uri="{FF2B5EF4-FFF2-40B4-BE49-F238E27FC236}">
                <a16:creationId xmlns:a16="http://schemas.microsoft.com/office/drawing/2014/main" id="{0C92997A-9364-4D1D-8C2A-A40281A1C4D5}"/>
              </a:ext>
            </a:extLst>
          </p:cNvPr>
          <p:cNvSpPr txBox="1"/>
          <p:nvPr>
            <p:custDataLst>
              <p:tags r:id="rId114"/>
            </p:custDataLst>
          </p:nvPr>
        </p:nvSpPr>
        <p:spPr>
          <a:xfrm>
            <a:off x="203736" y="3268588"/>
            <a:ext cx="619125"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6" normalizeH="0" baseline="0" noProof="0">
                <a:ln>
                  <a:noFill/>
                </a:ln>
                <a:solidFill>
                  <a:prstClr val="black"/>
                </a:solidFill>
                <a:effectLst/>
                <a:uLnTx/>
                <a:uFillTx/>
                <a:latin typeface="Calibri" panose="020F0502020204030204" pitchFamily="34" charset="0"/>
                <a:ea typeface="+mn-ea"/>
                <a:cs typeface="+mn-cs"/>
              </a:rPr>
              <a:t>Conversion #2</a:t>
            </a:r>
          </a:p>
        </p:txBody>
      </p:sp>
      <p:sp>
        <p:nvSpPr>
          <p:cNvPr id="7061" name="OTLSHAPE_T_4573ae089a1b4e84a55346121adc9dfe_Shape">
            <a:extLst>
              <a:ext uri="{FF2B5EF4-FFF2-40B4-BE49-F238E27FC236}">
                <a16:creationId xmlns:a16="http://schemas.microsoft.com/office/drawing/2014/main" id="{10500F47-FA77-4117-BC16-A902C0E0A3A2}"/>
              </a:ext>
            </a:extLst>
          </p:cNvPr>
          <p:cNvSpPr/>
          <p:nvPr>
            <p:custDataLst>
              <p:tags r:id="rId115"/>
            </p:custDataLst>
          </p:nvPr>
        </p:nvSpPr>
        <p:spPr>
          <a:xfrm>
            <a:off x="2844605" y="3268122"/>
            <a:ext cx="266700" cy="127889"/>
          </a:xfrm>
          <a:prstGeom prst="roundRect">
            <a:avLst>
              <a:gd name="adj" fmla="val 100000"/>
            </a:avLst>
          </a:prstGeom>
          <a:solidFill>
            <a:srgbClr val="0072BC">
              <a:alpha val="69804"/>
            </a:srgbClr>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062" name="OTLSHAPE_T_4573ae089a1b4e84a55346121adc9dfe_ShapePercentage" hidden="1">
            <a:extLst>
              <a:ext uri="{FF2B5EF4-FFF2-40B4-BE49-F238E27FC236}">
                <a16:creationId xmlns:a16="http://schemas.microsoft.com/office/drawing/2014/main" id="{F2CDDD70-8E08-4C06-8925-A90B9ABC3B43}"/>
              </a:ext>
            </a:extLst>
          </p:cNvPr>
          <p:cNvSpPr/>
          <p:nvPr>
            <p:custDataLst>
              <p:tags r:id="rId116"/>
            </p:custDataLst>
          </p:nvPr>
        </p:nvSpPr>
        <p:spPr>
          <a:xfrm>
            <a:off x="2736119" y="3268121"/>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063" name="OTLSHAPE_T_4573ae089a1b4e84a55346121adc9dfe_Duration" hidden="1">
            <a:extLst>
              <a:ext uri="{FF2B5EF4-FFF2-40B4-BE49-F238E27FC236}">
                <a16:creationId xmlns:a16="http://schemas.microsoft.com/office/drawing/2014/main" id="{8E8A739B-8726-47DC-80EF-8E16B1B9D6EF}"/>
              </a:ext>
            </a:extLst>
          </p:cNvPr>
          <p:cNvSpPr txBox="1"/>
          <p:nvPr>
            <p:custDataLst>
              <p:tags r:id="rId117"/>
            </p:custDataLst>
          </p:nvPr>
        </p:nvSpPr>
        <p:spPr>
          <a:xfrm>
            <a:off x="0" y="3268547"/>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12 days</a:t>
            </a:r>
          </a:p>
        </p:txBody>
      </p:sp>
      <p:sp>
        <p:nvSpPr>
          <p:cNvPr id="7064" name="OTLSHAPE_T_4573ae089a1b4e84a55346121adc9dfe_TextPercentage" hidden="1">
            <a:extLst>
              <a:ext uri="{FF2B5EF4-FFF2-40B4-BE49-F238E27FC236}">
                <a16:creationId xmlns:a16="http://schemas.microsoft.com/office/drawing/2014/main" id="{37C418F2-A0BF-436E-8ECA-F45B813A3485}"/>
              </a:ext>
            </a:extLst>
          </p:cNvPr>
          <p:cNvSpPr txBox="1"/>
          <p:nvPr>
            <p:custDataLst>
              <p:tags r:id="rId118"/>
            </p:custDataLst>
          </p:nvPr>
        </p:nvSpPr>
        <p:spPr>
          <a:xfrm>
            <a:off x="0" y="3384390"/>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7065" name="OTLSHAPE_T_4573ae089a1b4e84a55346121adc9dfe_JoinedDate" hidden="1">
            <a:extLst>
              <a:ext uri="{FF2B5EF4-FFF2-40B4-BE49-F238E27FC236}">
                <a16:creationId xmlns:a16="http://schemas.microsoft.com/office/drawing/2014/main" id="{B784E02E-5BA3-4470-B3D2-E670F73802F3}"/>
              </a:ext>
            </a:extLst>
          </p:cNvPr>
          <p:cNvSpPr txBox="1"/>
          <p:nvPr>
            <p:custDataLst>
              <p:tags r:id="rId119"/>
            </p:custDataLst>
          </p:nvPr>
        </p:nvSpPr>
        <p:spPr>
          <a:xfrm>
            <a:off x="0" y="3384816"/>
            <a:ext cx="590550"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rPr>
              <a:t>Apr 10 - Apr 25</a:t>
            </a:r>
          </a:p>
        </p:txBody>
      </p:sp>
      <p:sp>
        <p:nvSpPr>
          <p:cNvPr id="7066" name="OTLSHAPE_T_4573ae089a1b4e84a55346121adc9dfe_StartDate" hidden="1">
            <a:extLst>
              <a:ext uri="{FF2B5EF4-FFF2-40B4-BE49-F238E27FC236}">
                <a16:creationId xmlns:a16="http://schemas.microsoft.com/office/drawing/2014/main" id="{E1FE5B1D-A389-4167-AF3B-5AE86891E64F}"/>
              </a:ext>
            </a:extLst>
          </p:cNvPr>
          <p:cNvSpPr txBox="1"/>
          <p:nvPr>
            <p:custDataLst>
              <p:tags r:id="rId120"/>
            </p:custDataLst>
          </p:nvPr>
        </p:nvSpPr>
        <p:spPr>
          <a:xfrm>
            <a:off x="0" y="3500659"/>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067" name="OTLSHAPE_T_4573ae089a1b4e84a55346121adc9dfe_EndDate" hidden="1">
            <a:extLst>
              <a:ext uri="{FF2B5EF4-FFF2-40B4-BE49-F238E27FC236}">
                <a16:creationId xmlns:a16="http://schemas.microsoft.com/office/drawing/2014/main" id="{8322ACCB-9F20-45BF-99C6-FA27FB92D45C}"/>
              </a:ext>
            </a:extLst>
          </p:cNvPr>
          <p:cNvSpPr txBox="1"/>
          <p:nvPr>
            <p:custDataLst>
              <p:tags r:id="rId121"/>
            </p:custDataLst>
          </p:nvPr>
        </p:nvSpPr>
        <p:spPr>
          <a:xfrm>
            <a:off x="0" y="3500659"/>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068" name="OTLSHAPE_T_4573ae089a1b4e84a55346121adc9dfe_Title">
            <a:extLst>
              <a:ext uri="{FF2B5EF4-FFF2-40B4-BE49-F238E27FC236}">
                <a16:creationId xmlns:a16="http://schemas.microsoft.com/office/drawing/2014/main" id="{97BA21AC-3DF1-49E2-989D-8611E5ED5B5B}"/>
              </a:ext>
            </a:extLst>
          </p:cNvPr>
          <p:cNvSpPr txBox="1"/>
          <p:nvPr>
            <p:custDataLst>
              <p:tags r:id="rId122"/>
            </p:custDataLst>
          </p:nvPr>
        </p:nvSpPr>
        <p:spPr>
          <a:xfrm>
            <a:off x="2891102" y="3268588"/>
            <a:ext cx="171450"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9" normalizeH="0" baseline="0" noProof="0">
                <a:ln>
                  <a:noFill/>
                </a:ln>
                <a:solidFill>
                  <a:prstClr val="white"/>
                </a:solidFill>
                <a:effectLst/>
                <a:uLnTx/>
                <a:uFillTx/>
                <a:latin typeface="Calibri" panose="020F0502020204030204" pitchFamily="34" charset="0"/>
                <a:ea typeface="+mn-ea"/>
                <a:cs typeface="+mn-cs"/>
              </a:rPr>
              <a:t>LDC</a:t>
            </a:r>
          </a:p>
        </p:txBody>
      </p:sp>
      <p:sp>
        <p:nvSpPr>
          <p:cNvPr id="7069" name="OTLSHAPE_T_124bee42dea44d9382ce2b80d79d9778_Shape">
            <a:extLst>
              <a:ext uri="{FF2B5EF4-FFF2-40B4-BE49-F238E27FC236}">
                <a16:creationId xmlns:a16="http://schemas.microsoft.com/office/drawing/2014/main" id="{713F6CA1-F9F2-4941-9D78-1611D83AF53E}"/>
              </a:ext>
            </a:extLst>
          </p:cNvPr>
          <p:cNvSpPr/>
          <p:nvPr>
            <p:custDataLst>
              <p:tags r:id="rId123"/>
            </p:custDataLst>
          </p:nvPr>
        </p:nvSpPr>
        <p:spPr>
          <a:xfrm>
            <a:off x="3863641" y="3268122"/>
            <a:ext cx="342900" cy="127889"/>
          </a:xfrm>
          <a:prstGeom prst="roundRect">
            <a:avLst>
              <a:gd name="adj" fmla="val 100000"/>
            </a:avLst>
          </a:prstGeom>
          <a:solidFill>
            <a:srgbClr val="0072BC">
              <a:alpha val="69804"/>
            </a:srgbClr>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070" name="OTLSHAPE_T_124bee42dea44d9382ce2b80d79d9778_ShapePercentage" hidden="1">
            <a:extLst>
              <a:ext uri="{FF2B5EF4-FFF2-40B4-BE49-F238E27FC236}">
                <a16:creationId xmlns:a16="http://schemas.microsoft.com/office/drawing/2014/main" id="{82FC4C91-BFF4-4B63-8D84-D63F8526294C}"/>
              </a:ext>
            </a:extLst>
          </p:cNvPr>
          <p:cNvSpPr/>
          <p:nvPr>
            <p:custDataLst>
              <p:tags r:id="rId124"/>
            </p:custDataLst>
          </p:nvPr>
        </p:nvSpPr>
        <p:spPr>
          <a:xfrm>
            <a:off x="3755155" y="3268121"/>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071" name="OTLSHAPE_T_124bee42dea44d9382ce2b80d79d9778_Duration" hidden="1">
            <a:extLst>
              <a:ext uri="{FF2B5EF4-FFF2-40B4-BE49-F238E27FC236}">
                <a16:creationId xmlns:a16="http://schemas.microsoft.com/office/drawing/2014/main" id="{60AF4898-11F4-41EC-95EC-E240C25D26A5}"/>
              </a:ext>
            </a:extLst>
          </p:cNvPr>
          <p:cNvSpPr txBox="1"/>
          <p:nvPr>
            <p:custDataLst>
              <p:tags r:id="rId125"/>
            </p:custDataLst>
          </p:nvPr>
        </p:nvSpPr>
        <p:spPr>
          <a:xfrm>
            <a:off x="0" y="3268547"/>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15 days</a:t>
            </a:r>
          </a:p>
        </p:txBody>
      </p:sp>
      <p:sp>
        <p:nvSpPr>
          <p:cNvPr id="7072" name="OTLSHAPE_T_124bee42dea44d9382ce2b80d79d9778_TextPercentage" hidden="1">
            <a:extLst>
              <a:ext uri="{FF2B5EF4-FFF2-40B4-BE49-F238E27FC236}">
                <a16:creationId xmlns:a16="http://schemas.microsoft.com/office/drawing/2014/main" id="{62CE529A-2562-46BF-AC24-A37EFCC1D83E}"/>
              </a:ext>
            </a:extLst>
          </p:cNvPr>
          <p:cNvSpPr txBox="1"/>
          <p:nvPr>
            <p:custDataLst>
              <p:tags r:id="rId126"/>
            </p:custDataLst>
          </p:nvPr>
        </p:nvSpPr>
        <p:spPr>
          <a:xfrm>
            <a:off x="0" y="3384390"/>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7073" name="OTLSHAPE_T_124bee42dea44d9382ce2b80d79d9778_JoinedDate" hidden="1">
            <a:extLst>
              <a:ext uri="{FF2B5EF4-FFF2-40B4-BE49-F238E27FC236}">
                <a16:creationId xmlns:a16="http://schemas.microsoft.com/office/drawing/2014/main" id="{D3A849C3-1F12-4787-928D-79C43131D2F1}"/>
              </a:ext>
            </a:extLst>
          </p:cNvPr>
          <p:cNvSpPr txBox="1"/>
          <p:nvPr>
            <p:custDataLst>
              <p:tags r:id="rId127"/>
            </p:custDataLst>
          </p:nvPr>
        </p:nvSpPr>
        <p:spPr>
          <a:xfrm>
            <a:off x="0" y="3384816"/>
            <a:ext cx="495300"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rPr>
              <a:t>Jun 12 - Jul 2</a:t>
            </a:r>
          </a:p>
        </p:txBody>
      </p:sp>
      <p:sp>
        <p:nvSpPr>
          <p:cNvPr id="7074" name="OTLSHAPE_T_124bee42dea44d9382ce2b80d79d9778_StartDate" hidden="1">
            <a:extLst>
              <a:ext uri="{FF2B5EF4-FFF2-40B4-BE49-F238E27FC236}">
                <a16:creationId xmlns:a16="http://schemas.microsoft.com/office/drawing/2014/main" id="{734B58E3-D43D-4F6C-AD3D-93BBE5C6711D}"/>
              </a:ext>
            </a:extLst>
          </p:cNvPr>
          <p:cNvSpPr txBox="1"/>
          <p:nvPr>
            <p:custDataLst>
              <p:tags r:id="rId128"/>
            </p:custDataLst>
          </p:nvPr>
        </p:nvSpPr>
        <p:spPr>
          <a:xfrm>
            <a:off x="0" y="3500659"/>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075" name="OTLSHAPE_T_124bee42dea44d9382ce2b80d79d9778_EndDate" hidden="1">
            <a:extLst>
              <a:ext uri="{FF2B5EF4-FFF2-40B4-BE49-F238E27FC236}">
                <a16:creationId xmlns:a16="http://schemas.microsoft.com/office/drawing/2014/main" id="{E6803B6E-621C-4750-8CFF-A73B29D39F7C}"/>
              </a:ext>
            </a:extLst>
          </p:cNvPr>
          <p:cNvSpPr txBox="1"/>
          <p:nvPr>
            <p:custDataLst>
              <p:tags r:id="rId129"/>
            </p:custDataLst>
          </p:nvPr>
        </p:nvSpPr>
        <p:spPr>
          <a:xfrm>
            <a:off x="0" y="3500659"/>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076" name="OTLSHAPE_T_124bee42dea44d9382ce2b80d79d9778_Title">
            <a:extLst>
              <a:ext uri="{FF2B5EF4-FFF2-40B4-BE49-F238E27FC236}">
                <a16:creationId xmlns:a16="http://schemas.microsoft.com/office/drawing/2014/main" id="{FE792FAA-09AA-4D58-B166-DD8B53209C64}"/>
              </a:ext>
            </a:extLst>
          </p:cNvPr>
          <p:cNvSpPr txBox="1"/>
          <p:nvPr>
            <p:custDataLst>
              <p:tags r:id="rId130"/>
            </p:custDataLst>
          </p:nvPr>
        </p:nvSpPr>
        <p:spPr>
          <a:xfrm>
            <a:off x="3970244" y="3268588"/>
            <a:ext cx="133350"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15" normalizeH="0" baseline="0" noProof="0">
                <a:ln>
                  <a:noFill/>
                </a:ln>
                <a:solidFill>
                  <a:prstClr val="white"/>
                </a:solidFill>
                <a:effectLst/>
                <a:uLnTx/>
                <a:uFillTx/>
                <a:latin typeface="Calibri" panose="020F0502020204030204" pitchFamily="34" charset="0"/>
                <a:ea typeface="+mn-ea"/>
                <a:cs typeface="+mn-cs"/>
              </a:rPr>
              <a:t>DV</a:t>
            </a:r>
          </a:p>
        </p:txBody>
      </p:sp>
      <p:sp>
        <p:nvSpPr>
          <p:cNvPr id="7077" name="OTLSHAPE_T_e90835177c1e4c9fb3ce608ea060fd78_Shape">
            <a:extLst>
              <a:ext uri="{FF2B5EF4-FFF2-40B4-BE49-F238E27FC236}">
                <a16:creationId xmlns:a16="http://schemas.microsoft.com/office/drawing/2014/main" id="{4F4ACF68-08EA-49E4-B3CE-164E38FEF51B}"/>
              </a:ext>
            </a:extLst>
          </p:cNvPr>
          <p:cNvSpPr/>
          <p:nvPr>
            <p:custDataLst>
              <p:tags r:id="rId131"/>
            </p:custDataLst>
          </p:nvPr>
        </p:nvSpPr>
        <p:spPr>
          <a:xfrm>
            <a:off x="3718064" y="3424586"/>
            <a:ext cx="1619250" cy="127889"/>
          </a:xfrm>
          <a:prstGeom prst="roundRect">
            <a:avLst>
              <a:gd name="adj" fmla="val 100000"/>
            </a:avLst>
          </a:prstGeom>
          <a:solidFill>
            <a:srgbClr val="0072BC">
              <a:alpha val="69804"/>
            </a:srgbClr>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078" name="OTLSHAPE_T_e90835177c1e4c9fb3ce608ea060fd78_ShapePercentage" hidden="1">
            <a:extLst>
              <a:ext uri="{FF2B5EF4-FFF2-40B4-BE49-F238E27FC236}">
                <a16:creationId xmlns:a16="http://schemas.microsoft.com/office/drawing/2014/main" id="{2EC1B513-D7C4-4E87-9C5A-37090FE162A7}"/>
              </a:ext>
            </a:extLst>
          </p:cNvPr>
          <p:cNvSpPr/>
          <p:nvPr>
            <p:custDataLst>
              <p:tags r:id="rId132"/>
            </p:custDataLst>
          </p:nvPr>
        </p:nvSpPr>
        <p:spPr>
          <a:xfrm>
            <a:off x="3609578" y="3424586"/>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079" name="OTLSHAPE_T_e90835177c1e4c9fb3ce608ea060fd78_Duration" hidden="1">
            <a:extLst>
              <a:ext uri="{FF2B5EF4-FFF2-40B4-BE49-F238E27FC236}">
                <a16:creationId xmlns:a16="http://schemas.microsoft.com/office/drawing/2014/main" id="{0B809E67-0EB4-4AFC-8FA6-03C1A9877131}"/>
              </a:ext>
            </a:extLst>
          </p:cNvPr>
          <p:cNvSpPr txBox="1"/>
          <p:nvPr>
            <p:custDataLst>
              <p:tags r:id="rId133"/>
            </p:custDataLst>
          </p:nvPr>
        </p:nvSpPr>
        <p:spPr>
          <a:xfrm>
            <a:off x="0" y="3425012"/>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72 days</a:t>
            </a:r>
          </a:p>
        </p:txBody>
      </p:sp>
      <p:sp>
        <p:nvSpPr>
          <p:cNvPr id="7080" name="OTLSHAPE_T_e90835177c1e4c9fb3ce608ea060fd78_TextPercentage" hidden="1">
            <a:extLst>
              <a:ext uri="{FF2B5EF4-FFF2-40B4-BE49-F238E27FC236}">
                <a16:creationId xmlns:a16="http://schemas.microsoft.com/office/drawing/2014/main" id="{D651DD29-7CAC-4DB0-B764-450F987BABFF}"/>
              </a:ext>
            </a:extLst>
          </p:cNvPr>
          <p:cNvSpPr txBox="1"/>
          <p:nvPr>
            <p:custDataLst>
              <p:tags r:id="rId134"/>
            </p:custDataLst>
          </p:nvPr>
        </p:nvSpPr>
        <p:spPr>
          <a:xfrm>
            <a:off x="0" y="3540854"/>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7081" name="OTLSHAPE_T_e90835177c1e4c9fb3ce608ea060fd78_StartDate" hidden="1">
            <a:extLst>
              <a:ext uri="{FF2B5EF4-FFF2-40B4-BE49-F238E27FC236}">
                <a16:creationId xmlns:a16="http://schemas.microsoft.com/office/drawing/2014/main" id="{A08FA87F-5102-4341-81C9-F1AB07B934CB}"/>
              </a:ext>
            </a:extLst>
          </p:cNvPr>
          <p:cNvSpPr txBox="1"/>
          <p:nvPr>
            <p:custDataLst>
              <p:tags r:id="rId135"/>
            </p:custDataLst>
          </p:nvPr>
        </p:nvSpPr>
        <p:spPr>
          <a:xfrm>
            <a:off x="0" y="3540854"/>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082" name="OTLSHAPE_T_e90835177c1e4c9fb3ce608ea060fd78_EndDate" hidden="1">
            <a:extLst>
              <a:ext uri="{FF2B5EF4-FFF2-40B4-BE49-F238E27FC236}">
                <a16:creationId xmlns:a16="http://schemas.microsoft.com/office/drawing/2014/main" id="{56466C26-DE2A-4601-A171-B75AD9CBDFA3}"/>
              </a:ext>
            </a:extLst>
          </p:cNvPr>
          <p:cNvSpPr txBox="1"/>
          <p:nvPr>
            <p:custDataLst>
              <p:tags r:id="rId136"/>
            </p:custDataLst>
          </p:nvPr>
        </p:nvSpPr>
        <p:spPr>
          <a:xfrm>
            <a:off x="0" y="3540854"/>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083" name="OTLSHAPE_T_e90835177c1e4c9fb3ce608ea060fd78_JoinedDate">
            <a:extLst>
              <a:ext uri="{FF2B5EF4-FFF2-40B4-BE49-F238E27FC236}">
                <a16:creationId xmlns:a16="http://schemas.microsoft.com/office/drawing/2014/main" id="{CAC086DB-7F27-45C0-B274-01DA8E05080F}"/>
              </a:ext>
            </a:extLst>
          </p:cNvPr>
          <p:cNvSpPr txBox="1"/>
          <p:nvPr>
            <p:custDataLst>
              <p:tags r:id="rId137"/>
            </p:custDataLst>
          </p:nvPr>
        </p:nvSpPr>
        <p:spPr>
          <a:xfrm>
            <a:off x="3148184" y="3430823"/>
            <a:ext cx="533400"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3" normalizeH="0" baseline="0" noProof="0">
                <a:ln>
                  <a:noFill/>
                </a:ln>
                <a:solidFill>
                  <a:srgbClr val="44546A"/>
                </a:solidFill>
                <a:effectLst/>
                <a:uLnTx/>
                <a:uFillTx/>
                <a:latin typeface="Calibri" panose="020F0502020204030204" pitchFamily="34" charset="0"/>
                <a:ea typeface="+mn-ea"/>
                <a:cs typeface="+mn-cs"/>
              </a:rPr>
              <a:t>Jun 3 - Sep 10</a:t>
            </a:r>
          </a:p>
        </p:txBody>
      </p:sp>
      <p:sp>
        <p:nvSpPr>
          <p:cNvPr id="7084" name="OTLSHAPE_T_e90835177c1e4c9fb3ce608ea060fd78_Title">
            <a:extLst>
              <a:ext uri="{FF2B5EF4-FFF2-40B4-BE49-F238E27FC236}">
                <a16:creationId xmlns:a16="http://schemas.microsoft.com/office/drawing/2014/main" id="{D6FD6197-5C05-469E-9175-CBD153E69A2B}"/>
              </a:ext>
            </a:extLst>
          </p:cNvPr>
          <p:cNvSpPr txBox="1"/>
          <p:nvPr>
            <p:custDataLst>
              <p:tags r:id="rId138"/>
            </p:custDataLst>
          </p:nvPr>
        </p:nvSpPr>
        <p:spPr>
          <a:xfrm>
            <a:off x="203736" y="3425052"/>
            <a:ext cx="619125"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6" normalizeH="0" baseline="0" noProof="0">
                <a:ln>
                  <a:noFill/>
                </a:ln>
                <a:solidFill>
                  <a:prstClr val="black"/>
                </a:solidFill>
                <a:effectLst/>
                <a:uLnTx/>
                <a:uFillTx/>
                <a:latin typeface="Calibri" panose="020F0502020204030204" pitchFamily="34" charset="0"/>
                <a:ea typeface="+mn-ea"/>
                <a:cs typeface="+mn-cs"/>
              </a:rPr>
              <a:t>Conversion #3</a:t>
            </a:r>
          </a:p>
        </p:txBody>
      </p:sp>
      <p:sp>
        <p:nvSpPr>
          <p:cNvPr id="7085" name="OTLSHAPE_T_97f05c383f6c485eb27827886905f456_Shape">
            <a:extLst>
              <a:ext uri="{FF2B5EF4-FFF2-40B4-BE49-F238E27FC236}">
                <a16:creationId xmlns:a16="http://schemas.microsoft.com/office/drawing/2014/main" id="{59BF6BDF-886E-44FF-9965-94D3863D2F7C}"/>
              </a:ext>
            </a:extLst>
          </p:cNvPr>
          <p:cNvSpPr/>
          <p:nvPr>
            <p:custDataLst>
              <p:tags r:id="rId139"/>
            </p:custDataLst>
          </p:nvPr>
        </p:nvSpPr>
        <p:spPr>
          <a:xfrm>
            <a:off x="3718064" y="3424586"/>
            <a:ext cx="266700" cy="127889"/>
          </a:xfrm>
          <a:prstGeom prst="roundRect">
            <a:avLst>
              <a:gd name="adj" fmla="val 100000"/>
            </a:avLst>
          </a:prstGeom>
          <a:solidFill>
            <a:srgbClr val="0072BC">
              <a:alpha val="69804"/>
            </a:srgbClr>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60" name="OTLSHAPE_T_97f05c383f6c485eb27827886905f456_ShapePercentage" hidden="1">
            <a:extLst>
              <a:ext uri="{FF2B5EF4-FFF2-40B4-BE49-F238E27FC236}">
                <a16:creationId xmlns:a16="http://schemas.microsoft.com/office/drawing/2014/main" id="{E46229B9-39A1-48F9-AEC6-EE2B05BC2244}"/>
              </a:ext>
            </a:extLst>
          </p:cNvPr>
          <p:cNvSpPr/>
          <p:nvPr>
            <p:custDataLst>
              <p:tags r:id="rId140"/>
            </p:custDataLst>
          </p:nvPr>
        </p:nvSpPr>
        <p:spPr>
          <a:xfrm>
            <a:off x="3609578" y="3424586"/>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61" name="OTLSHAPE_T_97f05c383f6c485eb27827886905f456_Duration" hidden="1">
            <a:extLst>
              <a:ext uri="{FF2B5EF4-FFF2-40B4-BE49-F238E27FC236}">
                <a16:creationId xmlns:a16="http://schemas.microsoft.com/office/drawing/2014/main" id="{6112F077-B9FB-4246-8B02-B476EA8A37D7}"/>
              </a:ext>
            </a:extLst>
          </p:cNvPr>
          <p:cNvSpPr txBox="1"/>
          <p:nvPr>
            <p:custDataLst>
              <p:tags r:id="rId141"/>
            </p:custDataLst>
          </p:nvPr>
        </p:nvSpPr>
        <p:spPr>
          <a:xfrm>
            <a:off x="0" y="3425012"/>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12 days</a:t>
            </a:r>
          </a:p>
        </p:txBody>
      </p:sp>
      <p:sp>
        <p:nvSpPr>
          <p:cNvPr id="7362" name="OTLSHAPE_T_97f05c383f6c485eb27827886905f456_TextPercentage" hidden="1">
            <a:extLst>
              <a:ext uri="{FF2B5EF4-FFF2-40B4-BE49-F238E27FC236}">
                <a16:creationId xmlns:a16="http://schemas.microsoft.com/office/drawing/2014/main" id="{8BCA3A1D-0ECC-4AA6-9025-801646F6F0F7}"/>
              </a:ext>
            </a:extLst>
          </p:cNvPr>
          <p:cNvSpPr txBox="1"/>
          <p:nvPr>
            <p:custDataLst>
              <p:tags r:id="rId142"/>
            </p:custDataLst>
          </p:nvPr>
        </p:nvSpPr>
        <p:spPr>
          <a:xfrm>
            <a:off x="0" y="3540854"/>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7363" name="OTLSHAPE_T_97f05c383f6c485eb27827886905f456_JoinedDate" hidden="1">
            <a:extLst>
              <a:ext uri="{FF2B5EF4-FFF2-40B4-BE49-F238E27FC236}">
                <a16:creationId xmlns:a16="http://schemas.microsoft.com/office/drawing/2014/main" id="{CDD5E538-C914-49A2-9DF2-AB21754B0EE9}"/>
              </a:ext>
            </a:extLst>
          </p:cNvPr>
          <p:cNvSpPr txBox="1"/>
          <p:nvPr>
            <p:custDataLst>
              <p:tags r:id="rId143"/>
            </p:custDataLst>
          </p:nvPr>
        </p:nvSpPr>
        <p:spPr>
          <a:xfrm>
            <a:off x="0" y="3541280"/>
            <a:ext cx="523875"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rPr>
              <a:t>Jun 3 - Jun 18</a:t>
            </a:r>
          </a:p>
        </p:txBody>
      </p:sp>
      <p:sp>
        <p:nvSpPr>
          <p:cNvPr id="7364" name="OTLSHAPE_T_97f05c383f6c485eb27827886905f456_StartDate" hidden="1">
            <a:extLst>
              <a:ext uri="{FF2B5EF4-FFF2-40B4-BE49-F238E27FC236}">
                <a16:creationId xmlns:a16="http://schemas.microsoft.com/office/drawing/2014/main" id="{2574F230-133F-48C7-982F-47243C01EB67}"/>
              </a:ext>
            </a:extLst>
          </p:cNvPr>
          <p:cNvSpPr txBox="1"/>
          <p:nvPr>
            <p:custDataLst>
              <p:tags r:id="rId144"/>
            </p:custDataLst>
          </p:nvPr>
        </p:nvSpPr>
        <p:spPr>
          <a:xfrm>
            <a:off x="0" y="3657123"/>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365" name="OTLSHAPE_T_97f05c383f6c485eb27827886905f456_EndDate" hidden="1">
            <a:extLst>
              <a:ext uri="{FF2B5EF4-FFF2-40B4-BE49-F238E27FC236}">
                <a16:creationId xmlns:a16="http://schemas.microsoft.com/office/drawing/2014/main" id="{AF326C96-7582-47A8-B37B-69CD4BE40F8C}"/>
              </a:ext>
            </a:extLst>
          </p:cNvPr>
          <p:cNvSpPr txBox="1"/>
          <p:nvPr>
            <p:custDataLst>
              <p:tags r:id="rId145"/>
            </p:custDataLst>
          </p:nvPr>
        </p:nvSpPr>
        <p:spPr>
          <a:xfrm>
            <a:off x="0" y="3657123"/>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366" name="OTLSHAPE_T_97f05c383f6c485eb27827886905f456_Title">
            <a:extLst>
              <a:ext uri="{FF2B5EF4-FFF2-40B4-BE49-F238E27FC236}">
                <a16:creationId xmlns:a16="http://schemas.microsoft.com/office/drawing/2014/main" id="{440A6E20-22C6-44BE-A2EF-1F588B14458B}"/>
              </a:ext>
            </a:extLst>
          </p:cNvPr>
          <p:cNvSpPr txBox="1"/>
          <p:nvPr>
            <p:custDataLst>
              <p:tags r:id="rId146"/>
            </p:custDataLst>
          </p:nvPr>
        </p:nvSpPr>
        <p:spPr>
          <a:xfrm>
            <a:off x="3764561" y="3425052"/>
            <a:ext cx="171450"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9" normalizeH="0" baseline="0" noProof="0">
                <a:ln>
                  <a:noFill/>
                </a:ln>
                <a:solidFill>
                  <a:prstClr val="white"/>
                </a:solidFill>
                <a:effectLst/>
                <a:uLnTx/>
                <a:uFillTx/>
                <a:latin typeface="Calibri" panose="020F0502020204030204" pitchFamily="34" charset="0"/>
                <a:ea typeface="+mn-ea"/>
                <a:cs typeface="+mn-cs"/>
              </a:rPr>
              <a:t>LDC</a:t>
            </a:r>
          </a:p>
        </p:txBody>
      </p:sp>
      <p:sp>
        <p:nvSpPr>
          <p:cNvPr id="7367" name="OTLSHAPE_T_fbd80cafa09747b7b00b5ba29b129ae6_Shape">
            <a:extLst>
              <a:ext uri="{FF2B5EF4-FFF2-40B4-BE49-F238E27FC236}">
                <a16:creationId xmlns:a16="http://schemas.microsoft.com/office/drawing/2014/main" id="{974548CA-9ACF-4DF1-BB0A-64E91568E12C}"/>
              </a:ext>
            </a:extLst>
          </p:cNvPr>
          <p:cNvSpPr/>
          <p:nvPr>
            <p:custDataLst>
              <p:tags r:id="rId147"/>
            </p:custDataLst>
          </p:nvPr>
        </p:nvSpPr>
        <p:spPr>
          <a:xfrm>
            <a:off x="4979726" y="3424586"/>
            <a:ext cx="361950" cy="127889"/>
          </a:xfrm>
          <a:prstGeom prst="roundRect">
            <a:avLst>
              <a:gd name="adj" fmla="val 100000"/>
            </a:avLst>
          </a:prstGeom>
          <a:solidFill>
            <a:srgbClr val="0072BC">
              <a:alpha val="69804"/>
            </a:srgbClr>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68" name="OTLSHAPE_T_fbd80cafa09747b7b00b5ba29b129ae6_ShapePercentage" hidden="1">
            <a:extLst>
              <a:ext uri="{FF2B5EF4-FFF2-40B4-BE49-F238E27FC236}">
                <a16:creationId xmlns:a16="http://schemas.microsoft.com/office/drawing/2014/main" id="{8D83428D-FDE1-4340-846F-2A7CDAFF91B9}"/>
              </a:ext>
            </a:extLst>
          </p:cNvPr>
          <p:cNvSpPr/>
          <p:nvPr>
            <p:custDataLst>
              <p:tags r:id="rId148"/>
            </p:custDataLst>
          </p:nvPr>
        </p:nvSpPr>
        <p:spPr>
          <a:xfrm>
            <a:off x="4871240" y="3424586"/>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69" name="OTLSHAPE_T_fbd80cafa09747b7b00b5ba29b129ae6_Duration" hidden="1">
            <a:extLst>
              <a:ext uri="{FF2B5EF4-FFF2-40B4-BE49-F238E27FC236}">
                <a16:creationId xmlns:a16="http://schemas.microsoft.com/office/drawing/2014/main" id="{A6087581-2E8A-4B41-8287-4B5222FCB79B}"/>
              </a:ext>
            </a:extLst>
          </p:cNvPr>
          <p:cNvSpPr txBox="1"/>
          <p:nvPr>
            <p:custDataLst>
              <p:tags r:id="rId149"/>
            </p:custDataLst>
          </p:nvPr>
        </p:nvSpPr>
        <p:spPr>
          <a:xfrm>
            <a:off x="0" y="3425012"/>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16 days</a:t>
            </a:r>
          </a:p>
        </p:txBody>
      </p:sp>
      <p:sp>
        <p:nvSpPr>
          <p:cNvPr id="7370" name="OTLSHAPE_T_fbd80cafa09747b7b00b5ba29b129ae6_TextPercentage" hidden="1">
            <a:extLst>
              <a:ext uri="{FF2B5EF4-FFF2-40B4-BE49-F238E27FC236}">
                <a16:creationId xmlns:a16="http://schemas.microsoft.com/office/drawing/2014/main" id="{F2930E79-7F59-4A5B-88A0-D896D9E85CD5}"/>
              </a:ext>
            </a:extLst>
          </p:cNvPr>
          <p:cNvSpPr txBox="1"/>
          <p:nvPr>
            <p:custDataLst>
              <p:tags r:id="rId150"/>
            </p:custDataLst>
          </p:nvPr>
        </p:nvSpPr>
        <p:spPr>
          <a:xfrm>
            <a:off x="0" y="3540854"/>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7371" name="OTLSHAPE_T_fbd80cafa09747b7b00b5ba29b129ae6_JoinedDate" hidden="1">
            <a:extLst>
              <a:ext uri="{FF2B5EF4-FFF2-40B4-BE49-F238E27FC236}">
                <a16:creationId xmlns:a16="http://schemas.microsoft.com/office/drawing/2014/main" id="{98E0D222-1D9C-4585-BF75-5F1A90EB5B3D}"/>
              </a:ext>
            </a:extLst>
          </p:cNvPr>
          <p:cNvSpPr txBox="1"/>
          <p:nvPr>
            <p:custDataLst>
              <p:tags r:id="rId151"/>
            </p:custDataLst>
          </p:nvPr>
        </p:nvSpPr>
        <p:spPr>
          <a:xfrm>
            <a:off x="0" y="3540854"/>
            <a:ext cx="600075" cy="230832"/>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rPr>
              <a:t>Aug 20 - Sep 10</a:t>
            </a:r>
          </a:p>
        </p:txBody>
      </p:sp>
      <p:sp>
        <p:nvSpPr>
          <p:cNvPr id="7372" name="OTLSHAPE_T_fbd80cafa09747b7b00b5ba29b129ae6_StartDate" hidden="1">
            <a:extLst>
              <a:ext uri="{FF2B5EF4-FFF2-40B4-BE49-F238E27FC236}">
                <a16:creationId xmlns:a16="http://schemas.microsoft.com/office/drawing/2014/main" id="{52D480B4-7FC8-4AC7-A4F8-6017A34DBA9E}"/>
              </a:ext>
            </a:extLst>
          </p:cNvPr>
          <p:cNvSpPr txBox="1"/>
          <p:nvPr>
            <p:custDataLst>
              <p:tags r:id="rId152"/>
            </p:custDataLst>
          </p:nvPr>
        </p:nvSpPr>
        <p:spPr>
          <a:xfrm>
            <a:off x="0" y="3657123"/>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373" name="OTLSHAPE_T_fbd80cafa09747b7b00b5ba29b129ae6_EndDate" hidden="1">
            <a:extLst>
              <a:ext uri="{FF2B5EF4-FFF2-40B4-BE49-F238E27FC236}">
                <a16:creationId xmlns:a16="http://schemas.microsoft.com/office/drawing/2014/main" id="{C72FE926-B2EA-4709-9766-BB9DEEA454D7}"/>
              </a:ext>
            </a:extLst>
          </p:cNvPr>
          <p:cNvSpPr txBox="1"/>
          <p:nvPr>
            <p:custDataLst>
              <p:tags r:id="rId153"/>
            </p:custDataLst>
          </p:nvPr>
        </p:nvSpPr>
        <p:spPr>
          <a:xfrm>
            <a:off x="0" y="3657123"/>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374" name="OTLSHAPE_T_fbd80cafa09747b7b00b5ba29b129ae6_Title">
            <a:extLst>
              <a:ext uri="{FF2B5EF4-FFF2-40B4-BE49-F238E27FC236}">
                <a16:creationId xmlns:a16="http://schemas.microsoft.com/office/drawing/2014/main" id="{E90907F6-5855-4553-ACDE-0D3E12E631E0}"/>
              </a:ext>
            </a:extLst>
          </p:cNvPr>
          <p:cNvSpPr txBox="1"/>
          <p:nvPr>
            <p:custDataLst>
              <p:tags r:id="rId154"/>
            </p:custDataLst>
          </p:nvPr>
        </p:nvSpPr>
        <p:spPr>
          <a:xfrm>
            <a:off x="5094418" y="3425052"/>
            <a:ext cx="133350"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15" normalizeH="0" baseline="0" noProof="0">
                <a:ln>
                  <a:noFill/>
                </a:ln>
                <a:solidFill>
                  <a:prstClr val="white"/>
                </a:solidFill>
                <a:effectLst/>
                <a:uLnTx/>
                <a:uFillTx/>
                <a:latin typeface="Calibri" panose="020F0502020204030204" pitchFamily="34" charset="0"/>
                <a:ea typeface="+mn-ea"/>
                <a:cs typeface="+mn-cs"/>
              </a:rPr>
              <a:t>DV</a:t>
            </a:r>
          </a:p>
        </p:txBody>
      </p:sp>
      <p:sp>
        <p:nvSpPr>
          <p:cNvPr id="7375" name="OTLSHAPE_T_83de40645f754271a74cbf72b374f0e7_Shape">
            <a:extLst>
              <a:ext uri="{FF2B5EF4-FFF2-40B4-BE49-F238E27FC236}">
                <a16:creationId xmlns:a16="http://schemas.microsoft.com/office/drawing/2014/main" id="{54FB3ACD-9AC2-43E7-A21D-94AD74E49F1F}"/>
              </a:ext>
            </a:extLst>
          </p:cNvPr>
          <p:cNvSpPr/>
          <p:nvPr>
            <p:custDataLst>
              <p:tags r:id="rId155"/>
            </p:custDataLst>
          </p:nvPr>
        </p:nvSpPr>
        <p:spPr>
          <a:xfrm>
            <a:off x="6144338" y="3581050"/>
            <a:ext cx="1476375" cy="127889"/>
          </a:xfrm>
          <a:prstGeom prst="roundRect">
            <a:avLst>
              <a:gd name="adj" fmla="val 100000"/>
            </a:avLst>
          </a:prstGeom>
          <a:solidFill>
            <a:srgbClr val="0072BC">
              <a:alpha val="69804"/>
            </a:srgbClr>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76" name="OTLSHAPE_T_83de40645f754271a74cbf72b374f0e7_ShapePercentage" hidden="1">
            <a:extLst>
              <a:ext uri="{FF2B5EF4-FFF2-40B4-BE49-F238E27FC236}">
                <a16:creationId xmlns:a16="http://schemas.microsoft.com/office/drawing/2014/main" id="{5AAC9320-CCD0-4CC0-BAD2-0346866C40A7}"/>
              </a:ext>
            </a:extLst>
          </p:cNvPr>
          <p:cNvSpPr/>
          <p:nvPr>
            <p:custDataLst>
              <p:tags r:id="rId156"/>
            </p:custDataLst>
          </p:nvPr>
        </p:nvSpPr>
        <p:spPr>
          <a:xfrm>
            <a:off x="6035852" y="3581050"/>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77" name="OTLSHAPE_T_83de40645f754271a74cbf72b374f0e7_Duration" hidden="1">
            <a:extLst>
              <a:ext uri="{FF2B5EF4-FFF2-40B4-BE49-F238E27FC236}">
                <a16:creationId xmlns:a16="http://schemas.microsoft.com/office/drawing/2014/main" id="{25652B79-9EAF-4BB4-8092-E4D3BD229A39}"/>
              </a:ext>
            </a:extLst>
          </p:cNvPr>
          <p:cNvSpPr txBox="1"/>
          <p:nvPr>
            <p:custDataLst>
              <p:tags r:id="rId157"/>
            </p:custDataLst>
          </p:nvPr>
        </p:nvSpPr>
        <p:spPr>
          <a:xfrm>
            <a:off x="0" y="3581476"/>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65 days</a:t>
            </a:r>
          </a:p>
        </p:txBody>
      </p:sp>
      <p:sp>
        <p:nvSpPr>
          <p:cNvPr id="7378" name="OTLSHAPE_T_83de40645f754271a74cbf72b374f0e7_TextPercentage" hidden="1">
            <a:extLst>
              <a:ext uri="{FF2B5EF4-FFF2-40B4-BE49-F238E27FC236}">
                <a16:creationId xmlns:a16="http://schemas.microsoft.com/office/drawing/2014/main" id="{DB277D5E-784D-470A-A7D8-6DDC7023F17D}"/>
              </a:ext>
            </a:extLst>
          </p:cNvPr>
          <p:cNvSpPr txBox="1"/>
          <p:nvPr>
            <p:custDataLst>
              <p:tags r:id="rId158"/>
            </p:custDataLst>
          </p:nvPr>
        </p:nvSpPr>
        <p:spPr>
          <a:xfrm>
            <a:off x="0" y="3697319"/>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7379" name="OTLSHAPE_T_83de40645f754271a74cbf72b374f0e7_StartDate" hidden="1">
            <a:extLst>
              <a:ext uri="{FF2B5EF4-FFF2-40B4-BE49-F238E27FC236}">
                <a16:creationId xmlns:a16="http://schemas.microsoft.com/office/drawing/2014/main" id="{3E360552-ED66-41A6-B9E4-B812B8854648}"/>
              </a:ext>
            </a:extLst>
          </p:cNvPr>
          <p:cNvSpPr txBox="1"/>
          <p:nvPr>
            <p:custDataLst>
              <p:tags r:id="rId159"/>
            </p:custDataLst>
          </p:nvPr>
        </p:nvSpPr>
        <p:spPr>
          <a:xfrm>
            <a:off x="0" y="3697319"/>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380" name="OTLSHAPE_T_83de40645f754271a74cbf72b374f0e7_EndDate" hidden="1">
            <a:extLst>
              <a:ext uri="{FF2B5EF4-FFF2-40B4-BE49-F238E27FC236}">
                <a16:creationId xmlns:a16="http://schemas.microsoft.com/office/drawing/2014/main" id="{07B5807D-11EC-43F2-A2C0-58FC529D4139}"/>
              </a:ext>
            </a:extLst>
          </p:cNvPr>
          <p:cNvSpPr txBox="1"/>
          <p:nvPr>
            <p:custDataLst>
              <p:tags r:id="rId160"/>
            </p:custDataLst>
          </p:nvPr>
        </p:nvSpPr>
        <p:spPr>
          <a:xfrm>
            <a:off x="0" y="3697319"/>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381" name="OTLSHAPE_T_83de40645f754271a74cbf72b374f0e7_JoinedDate">
            <a:extLst>
              <a:ext uri="{FF2B5EF4-FFF2-40B4-BE49-F238E27FC236}">
                <a16:creationId xmlns:a16="http://schemas.microsoft.com/office/drawing/2014/main" id="{BFB70137-654B-4EEB-9446-66A43A2E6972}"/>
              </a:ext>
            </a:extLst>
          </p:cNvPr>
          <p:cNvSpPr txBox="1"/>
          <p:nvPr>
            <p:custDataLst>
              <p:tags r:id="rId161"/>
            </p:custDataLst>
          </p:nvPr>
        </p:nvSpPr>
        <p:spPr>
          <a:xfrm>
            <a:off x="5536516" y="3587287"/>
            <a:ext cx="571500"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3" normalizeH="0" baseline="0" noProof="0">
                <a:ln>
                  <a:noFill/>
                </a:ln>
                <a:solidFill>
                  <a:srgbClr val="44546A"/>
                </a:solidFill>
                <a:effectLst/>
                <a:uLnTx/>
                <a:uFillTx/>
                <a:latin typeface="Calibri" panose="020F0502020204030204" pitchFamily="34" charset="0"/>
                <a:ea typeface="+mn-ea"/>
                <a:cs typeface="+mn-cs"/>
              </a:rPr>
              <a:t>Oct 31 - Jan 29</a:t>
            </a:r>
          </a:p>
        </p:txBody>
      </p:sp>
      <p:sp>
        <p:nvSpPr>
          <p:cNvPr id="7382" name="OTLSHAPE_T_83de40645f754271a74cbf72b374f0e7_Title">
            <a:extLst>
              <a:ext uri="{FF2B5EF4-FFF2-40B4-BE49-F238E27FC236}">
                <a16:creationId xmlns:a16="http://schemas.microsoft.com/office/drawing/2014/main" id="{6A3CC546-98BD-4626-BE99-936D7A5A457B}"/>
              </a:ext>
            </a:extLst>
          </p:cNvPr>
          <p:cNvSpPr txBox="1"/>
          <p:nvPr>
            <p:custDataLst>
              <p:tags r:id="rId162"/>
            </p:custDataLst>
          </p:nvPr>
        </p:nvSpPr>
        <p:spPr>
          <a:xfrm>
            <a:off x="203736" y="3581516"/>
            <a:ext cx="619125"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6" normalizeH="0" baseline="0" noProof="0">
                <a:ln>
                  <a:noFill/>
                </a:ln>
                <a:solidFill>
                  <a:prstClr val="black"/>
                </a:solidFill>
                <a:effectLst/>
                <a:uLnTx/>
                <a:uFillTx/>
                <a:latin typeface="Calibri" panose="020F0502020204030204" pitchFamily="34" charset="0"/>
                <a:ea typeface="+mn-ea"/>
                <a:cs typeface="+mn-cs"/>
              </a:rPr>
              <a:t>Conversion #4</a:t>
            </a:r>
          </a:p>
        </p:txBody>
      </p:sp>
      <p:sp>
        <p:nvSpPr>
          <p:cNvPr id="7383" name="OTLSHAPE_T_0c17329edc0141e6b280fe9cc32b9ed6_Shape">
            <a:extLst>
              <a:ext uri="{FF2B5EF4-FFF2-40B4-BE49-F238E27FC236}">
                <a16:creationId xmlns:a16="http://schemas.microsoft.com/office/drawing/2014/main" id="{87E0D3AE-493E-4792-AE4C-D5A191FC6947}"/>
              </a:ext>
            </a:extLst>
          </p:cNvPr>
          <p:cNvSpPr/>
          <p:nvPr>
            <p:custDataLst>
              <p:tags r:id="rId163"/>
            </p:custDataLst>
          </p:nvPr>
        </p:nvSpPr>
        <p:spPr>
          <a:xfrm>
            <a:off x="6144338" y="3581050"/>
            <a:ext cx="323850" cy="127889"/>
          </a:xfrm>
          <a:prstGeom prst="roundRect">
            <a:avLst>
              <a:gd name="adj" fmla="val 100000"/>
            </a:avLst>
          </a:prstGeom>
          <a:solidFill>
            <a:srgbClr val="0072BC">
              <a:alpha val="69804"/>
            </a:srgbClr>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84" name="OTLSHAPE_T_0c17329edc0141e6b280fe9cc32b9ed6_ShapePercentage" hidden="1">
            <a:extLst>
              <a:ext uri="{FF2B5EF4-FFF2-40B4-BE49-F238E27FC236}">
                <a16:creationId xmlns:a16="http://schemas.microsoft.com/office/drawing/2014/main" id="{3B75052B-C996-48B1-9F64-11BF58B317ED}"/>
              </a:ext>
            </a:extLst>
          </p:cNvPr>
          <p:cNvSpPr/>
          <p:nvPr>
            <p:custDataLst>
              <p:tags r:id="rId164"/>
            </p:custDataLst>
          </p:nvPr>
        </p:nvSpPr>
        <p:spPr>
          <a:xfrm>
            <a:off x="6035852" y="3581050"/>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85" name="OTLSHAPE_T_0c17329edc0141e6b280fe9cc32b9ed6_Duration" hidden="1">
            <a:extLst>
              <a:ext uri="{FF2B5EF4-FFF2-40B4-BE49-F238E27FC236}">
                <a16:creationId xmlns:a16="http://schemas.microsoft.com/office/drawing/2014/main" id="{E86603CF-012E-45C0-8A75-F8F2ABC6D6FA}"/>
              </a:ext>
            </a:extLst>
          </p:cNvPr>
          <p:cNvSpPr txBox="1"/>
          <p:nvPr>
            <p:custDataLst>
              <p:tags r:id="rId165"/>
            </p:custDataLst>
          </p:nvPr>
        </p:nvSpPr>
        <p:spPr>
          <a:xfrm>
            <a:off x="0" y="3581476"/>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14 days</a:t>
            </a:r>
          </a:p>
        </p:txBody>
      </p:sp>
      <p:sp>
        <p:nvSpPr>
          <p:cNvPr id="7386" name="OTLSHAPE_T_0c17329edc0141e6b280fe9cc32b9ed6_TextPercentage" hidden="1">
            <a:extLst>
              <a:ext uri="{FF2B5EF4-FFF2-40B4-BE49-F238E27FC236}">
                <a16:creationId xmlns:a16="http://schemas.microsoft.com/office/drawing/2014/main" id="{004989B6-2000-4FB5-BE2E-2CB368D28728}"/>
              </a:ext>
            </a:extLst>
          </p:cNvPr>
          <p:cNvSpPr txBox="1"/>
          <p:nvPr>
            <p:custDataLst>
              <p:tags r:id="rId166"/>
            </p:custDataLst>
          </p:nvPr>
        </p:nvSpPr>
        <p:spPr>
          <a:xfrm>
            <a:off x="0" y="3697319"/>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7387" name="OTLSHAPE_T_0c17329edc0141e6b280fe9cc32b9ed6_JoinedDate" hidden="1">
            <a:extLst>
              <a:ext uri="{FF2B5EF4-FFF2-40B4-BE49-F238E27FC236}">
                <a16:creationId xmlns:a16="http://schemas.microsoft.com/office/drawing/2014/main" id="{80DFBE6F-A02F-453F-827C-7D2C114F7D67}"/>
              </a:ext>
            </a:extLst>
          </p:cNvPr>
          <p:cNvSpPr txBox="1"/>
          <p:nvPr>
            <p:custDataLst>
              <p:tags r:id="rId167"/>
            </p:custDataLst>
          </p:nvPr>
        </p:nvSpPr>
        <p:spPr>
          <a:xfrm>
            <a:off x="0" y="3697745"/>
            <a:ext cx="600075"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rPr>
              <a:t>Oct 31 - Nov 19</a:t>
            </a:r>
          </a:p>
        </p:txBody>
      </p:sp>
      <p:sp>
        <p:nvSpPr>
          <p:cNvPr id="7388" name="OTLSHAPE_T_0c17329edc0141e6b280fe9cc32b9ed6_StartDate" hidden="1">
            <a:extLst>
              <a:ext uri="{FF2B5EF4-FFF2-40B4-BE49-F238E27FC236}">
                <a16:creationId xmlns:a16="http://schemas.microsoft.com/office/drawing/2014/main" id="{F9D5EE01-0167-4475-BB05-97FCA58D151F}"/>
              </a:ext>
            </a:extLst>
          </p:cNvPr>
          <p:cNvSpPr txBox="1"/>
          <p:nvPr>
            <p:custDataLst>
              <p:tags r:id="rId168"/>
            </p:custDataLst>
          </p:nvPr>
        </p:nvSpPr>
        <p:spPr>
          <a:xfrm>
            <a:off x="0" y="3813587"/>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389" name="OTLSHAPE_T_0c17329edc0141e6b280fe9cc32b9ed6_EndDate" hidden="1">
            <a:extLst>
              <a:ext uri="{FF2B5EF4-FFF2-40B4-BE49-F238E27FC236}">
                <a16:creationId xmlns:a16="http://schemas.microsoft.com/office/drawing/2014/main" id="{312C4251-F9A0-4BCC-B2DC-B665DC7F6770}"/>
              </a:ext>
            </a:extLst>
          </p:cNvPr>
          <p:cNvSpPr txBox="1"/>
          <p:nvPr>
            <p:custDataLst>
              <p:tags r:id="rId169"/>
            </p:custDataLst>
          </p:nvPr>
        </p:nvSpPr>
        <p:spPr>
          <a:xfrm>
            <a:off x="0" y="3813587"/>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390" name="OTLSHAPE_T_0c17329edc0141e6b280fe9cc32b9ed6_Title">
            <a:extLst>
              <a:ext uri="{FF2B5EF4-FFF2-40B4-BE49-F238E27FC236}">
                <a16:creationId xmlns:a16="http://schemas.microsoft.com/office/drawing/2014/main" id="{C07A67E2-C329-4349-A5C8-3B039FF06B48}"/>
              </a:ext>
            </a:extLst>
          </p:cNvPr>
          <p:cNvSpPr txBox="1"/>
          <p:nvPr>
            <p:custDataLst>
              <p:tags r:id="rId170"/>
            </p:custDataLst>
          </p:nvPr>
        </p:nvSpPr>
        <p:spPr>
          <a:xfrm>
            <a:off x="6223185" y="3581516"/>
            <a:ext cx="171450"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9" normalizeH="0" baseline="0" noProof="0">
                <a:ln>
                  <a:noFill/>
                </a:ln>
                <a:solidFill>
                  <a:prstClr val="white"/>
                </a:solidFill>
                <a:effectLst/>
                <a:uLnTx/>
                <a:uFillTx/>
                <a:latin typeface="Calibri" panose="020F0502020204030204" pitchFamily="34" charset="0"/>
                <a:ea typeface="+mn-ea"/>
                <a:cs typeface="+mn-cs"/>
              </a:rPr>
              <a:t>LDC</a:t>
            </a:r>
          </a:p>
        </p:txBody>
      </p:sp>
      <p:sp>
        <p:nvSpPr>
          <p:cNvPr id="7391" name="OTLSHAPE_T_9952f4dc34034465ba1719f95023b15f_Shape">
            <a:extLst>
              <a:ext uri="{FF2B5EF4-FFF2-40B4-BE49-F238E27FC236}">
                <a16:creationId xmlns:a16="http://schemas.microsoft.com/office/drawing/2014/main" id="{FC18C06D-EF66-4F20-83BE-CEBE04CC3697}"/>
              </a:ext>
            </a:extLst>
          </p:cNvPr>
          <p:cNvSpPr/>
          <p:nvPr>
            <p:custDataLst>
              <p:tags r:id="rId171"/>
            </p:custDataLst>
          </p:nvPr>
        </p:nvSpPr>
        <p:spPr>
          <a:xfrm>
            <a:off x="7260424" y="3581050"/>
            <a:ext cx="361950" cy="127889"/>
          </a:xfrm>
          <a:prstGeom prst="roundRect">
            <a:avLst>
              <a:gd name="adj" fmla="val 100000"/>
            </a:avLst>
          </a:prstGeom>
          <a:solidFill>
            <a:srgbClr val="0072BC">
              <a:alpha val="69804"/>
            </a:srgbClr>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92" name="OTLSHAPE_T_9952f4dc34034465ba1719f95023b15f_ShapePercentage" hidden="1">
            <a:extLst>
              <a:ext uri="{FF2B5EF4-FFF2-40B4-BE49-F238E27FC236}">
                <a16:creationId xmlns:a16="http://schemas.microsoft.com/office/drawing/2014/main" id="{0711CED0-2D78-472D-8902-D668E8885245}"/>
              </a:ext>
            </a:extLst>
          </p:cNvPr>
          <p:cNvSpPr/>
          <p:nvPr>
            <p:custDataLst>
              <p:tags r:id="rId172"/>
            </p:custDataLst>
          </p:nvPr>
        </p:nvSpPr>
        <p:spPr>
          <a:xfrm>
            <a:off x="7151938" y="3581050"/>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93" name="OTLSHAPE_T_9952f4dc34034465ba1719f95023b15f_Duration" hidden="1">
            <a:extLst>
              <a:ext uri="{FF2B5EF4-FFF2-40B4-BE49-F238E27FC236}">
                <a16:creationId xmlns:a16="http://schemas.microsoft.com/office/drawing/2014/main" id="{B31675DD-681B-41D0-869E-D4CE64691892}"/>
              </a:ext>
            </a:extLst>
          </p:cNvPr>
          <p:cNvSpPr txBox="1"/>
          <p:nvPr>
            <p:custDataLst>
              <p:tags r:id="rId173"/>
            </p:custDataLst>
          </p:nvPr>
        </p:nvSpPr>
        <p:spPr>
          <a:xfrm>
            <a:off x="0" y="3581476"/>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16 days</a:t>
            </a:r>
          </a:p>
        </p:txBody>
      </p:sp>
      <p:sp>
        <p:nvSpPr>
          <p:cNvPr id="7394" name="OTLSHAPE_T_9952f4dc34034465ba1719f95023b15f_TextPercentage" hidden="1">
            <a:extLst>
              <a:ext uri="{FF2B5EF4-FFF2-40B4-BE49-F238E27FC236}">
                <a16:creationId xmlns:a16="http://schemas.microsoft.com/office/drawing/2014/main" id="{7DCDD137-3E94-44E2-BA08-B484EFD7E19B}"/>
              </a:ext>
            </a:extLst>
          </p:cNvPr>
          <p:cNvSpPr txBox="1"/>
          <p:nvPr>
            <p:custDataLst>
              <p:tags r:id="rId174"/>
            </p:custDataLst>
          </p:nvPr>
        </p:nvSpPr>
        <p:spPr>
          <a:xfrm>
            <a:off x="0" y="3697319"/>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7395" name="OTLSHAPE_T_9952f4dc34034465ba1719f95023b15f_JoinedDate" hidden="1">
            <a:extLst>
              <a:ext uri="{FF2B5EF4-FFF2-40B4-BE49-F238E27FC236}">
                <a16:creationId xmlns:a16="http://schemas.microsoft.com/office/drawing/2014/main" id="{44946CAF-297C-43DC-84C0-AFB9E72B32AD}"/>
              </a:ext>
            </a:extLst>
          </p:cNvPr>
          <p:cNvSpPr txBox="1"/>
          <p:nvPr>
            <p:custDataLst>
              <p:tags r:id="rId175"/>
            </p:custDataLst>
          </p:nvPr>
        </p:nvSpPr>
        <p:spPr>
          <a:xfrm>
            <a:off x="0" y="3697745"/>
            <a:ext cx="514350"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rPr>
              <a:t>Jan 8 - Jan 29</a:t>
            </a:r>
          </a:p>
        </p:txBody>
      </p:sp>
      <p:sp>
        <p:nvSpPr>
          <p:cNvPr id="7396" name="OTLSHAPE_T_9952f4dc34034465ba1719f95023b15f_StartDate" hidden="1">
            <a:extLst>
              <a:ext uri="{FF2B5EF4-FFF2-40B4-BE49-F238E27FC236}">
                <a16:creationId xmlns:a16="http://schemas.microsoft.com/office/drawing/2014/main" id="{310D0F80-9BF9-4E4D-8E93-AD4F51C3A139}"/>
              </a:ext>
            </a:extLst>
          </p:cNvPr>
          <p:cNvSpPr txBox="1"/>
          <p:nvPr>
            <p:custDataLst>
              <p:tags r:id="rId176"/>
            </p:custDataLst>
          </p:nvPr>
        </p:nvSpPr>
        <p:spPr>
          <a:xfrm>
            <a:off x="0" y="3813587"/>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397" name="OTLSHAPE_T_9952f4dc34034465ba1719f95023b15f_EndDate" hidden="1">
            <a:extLst>
              <a:ext uri="{FF2B5EF4-FFF2-40B4-BE49-F238E27FC236}">
                <a16:creationId xmlns:a16="http://schemas.microsoft.com/office/drawing/2014/main" id="{F2DC3F5C-662F-400D-9AD9-68E6179E8140}"/>
              </a:ext>
            </a:extLst>
          </p:cNvPr>
          <p:cNvSpPr txBox="1"/>
          <p:nvPr>
            <p:custDataLst>
              <p:tags r:id="rId177"/>
            </p:custDataLst>
          </p:nvPr>
        </p:nvSpPr>
        <p:spPr>
          <a:xfrm>
            <a:off x="0" y="3813587"/>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398" name="OTLSHAPE_T_9952f4dc34034465ba1719f95023b15f_Title">
            <a:extLst>
              <a:ext uri="{FF2B5EF4-FFF2-40B4-BE49-F238E27FC236}">
                <a16:creationId xmlns:a16="http://schemas.microsoft.com/office/drawing/2014/main" id="{4C311350-818D-4EA8-BFE8-8CA7EF073D37}"/>
              </a:ext>
            </a:extLst>
          </p:cNvPr>
          <p:cNvSpPr txBox="1"/>
          <p:nvPr>
            <p:custDataLst>
              <p:tags r:id="rId178"/>
            </p:custDataLst>
          </p:nvPr>
        </p:nvSpPr>
        <p:spPr>
          <a:xfrm>
            <a:off x="7375115" y="3581516"/>
            <a:ext cx="133350"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15" normalizeH="0" baseline="0" noProof="0">
                <a:ln>
                  <a:noFill/>
                </a:ln>
                <a:solidFill>
                  <a:prstClr val="white"/>
                </a:solidFill>
                <a:effectLst/>
                <a:uLnTx/>
                <a:uFillTx/>
                <a:latin typeface="Calibri" panose="020F0502020204030204" pitchFamily="34" charset="0"/>
                <a:ea typeface="+mn-ea"/>
                <a:cs typeface="+mn-cs"/>
              </a:rPr>
              <a:t>DV</a:t>
            </a:r>
          </a:p>
        </p:txBody>
      </p:sp>
      <p:sp>
        <p:nvSpPr>
          <p:cNvPr id="7399" name="OTLSHAPE_T_ee87f10198ba46c1b1d85bd44e5b57fa_Shape">
            <a:extLst>
              <a:ext uri="{FF2B5EF4-FFF2-40B4-BE49-F238E27FC236}">
                <a16:creationId xmlns:a16="http://schemas.microsoft.com/office/drawing/2014/main" id="{83935D73-5733-45BA-8BD4-AF689F76013E}"/>
              </a:ext>
            </a:extLst>
          </p:cNvPr>
          <p:cNvSpPr/>
          <p:nvPr>
            <p:custDataLst>
              <p:tags r:id="rId179"/>
            </p:custDataLst>
          </p:nvPr>
        </p:nvSpPr>
        <p:spPr>
          <a:xfrm>
            <a:off x="7907430" y="3737515"/>
            <a:ext cx="200025" cy="127889"/>
          </a:xfrm>
          <a:prstGeom prst="roundRect">
            <a:avLst>
              <a:gd name="adj" fmla="val 100000"/>
            </a:avLst>
          </a:prstGeom>
          <a:solidFill>
            <a:srgbClr val="0072BC"/>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400" name="OTLSHAPE_T_ee87f10198ba46c1b1d85bd44e5b57fa_ShapePercentage" hidden="1">
            <a:extLst>
              <a:ext uri="{FF2B5EF4-FFF2-40B4-BE49-F238E27FC236}">
                <a16:creationId xmlns:a16="http://schemas.microsoft.com/office/drawing/2014/main" id="{B7A5F0B2-1F5B-4B15-A09F-9E4599331C98}"/>
              </a:ext>
            </a:extLst>
          </p:cNvPr>
          <p:cNvSpPr/>
          <p:nvPr>
            <p:custDataLst>
              <p:tags r:id="rId180"/>
            </p:custDataLst>
          </p:nvPr>
        </p:nvSpPr>
        <p:spPr>
          <a:xfrm>
            <a:off x="7798944" y="3737514"/>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401" name="OTLSHAPE_T_ee87f10198ba46c1b1d85bd44e5b57fa_Duration" hidden="1">
            <a:extLst>
              <a:ext uri="{FF2B5EF4-FFF2-40B4-BE49-F238E27FC236}">
                <a16:creationId xmlns:a16="http://schemas.microsoft.com/office/drawing/2014/main" id="{7B1A6ED7-AF8A-436F-9281-A47CBDCE729F}"/>
              </a:ext>
            </a:extLst>
          </p:cNvPr>
          <p:cNvSpPr txBox="1"/>
          <p:nvPr>
            <p:custDataLst>
              <p:tags r:id="rId181"/>
            </p:custDataLst>
          </p:nvPr>
        </p:nvSpPr>
        <p:spPr>
          <a:xfrm>
            <a:off x="0" y="3737940"/>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10 days</a:t>
            </a:r>
          </a:p>
        </p:txBody>
      </p:sp>
      <p:sp>
        <p:nvSpPr>
          <p:cNvPr id="7402" name="OTLSHAPE_T_ee87f10198ba46c1b1d85bd44e5b57fa_TextPercentage" hidden="1">
            <a:extLst>
              <a:ext uri="{FF2B5EF4-FFF2-40B4-BE49-F238E27FC236}">
                <a16:creationId xmlns:a16="http://schemas.microsoft.com/office/drawing/2014/main" id="{76CC145C-2521-4785-B635-51D7F574D80F}"/>
              </a:ext>
            </a:extLst>
          </p:cNvPr>
          <p:cNvSpPr txBox="1"/>
          <p:nvPr>
            <p:custDataLst>
              <p:tags r:id="rId182"/>
            </p:custDataLst>
          </p:nvPr>
        </p:nvSpPr>
        <p:spPr>
          <a:xfrm>
            <a:off x="0" y="3853783"/>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7403" name="OTLSHAPE_T_ee87f10198ba46c1b1d85bd44e5b57fa_StartDate" hidden="1">
            <a:extLst>
              <a:ext uri="{FF2B5EF4-FFF2-40B4-BE49-F238E27FC236}">
                <a16:creationId xmlns:a16="http://schemas.microsoft.com/office/drawing/2014/main" id="{3977E4CB-DCA4-44FF-9499-E4B576BD2072}"/>
              </a:ext>
            </a:extLst>
          </p:cNvPr>
          <p:cNvSpPr txBox="1"/>
          <p:nvPr>
            <p:custDataLst>
              <p:tags r:id="rId183"/>
            </p:custDataLst>
          </p:nvPr>
        </p:nvSpPr>
        <p:spPr>
          <a:xfrm>
            <a:off x="0" y="3853783"/>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404" name="OTLSHAPE_T_ee87f10198ba46c1b1d85bd44e5b57fa_EndDate" hidden="1">
            <a:extLst>
              <a:ext uri="{FF2B5EF4-FFF2-40B4-BE49-F238E27FC236}">
                <a16:creationId xmlns:a16="http://schemas.microsoft.com/office/drawing/2014/main" id="{93AC2E82-F238-430D-B24B-713718A17F5A}"/>
              </a:ext>
            </a:extLst>
          </p:cNvPr>
          <p:cNvSpPr txBox="1"/>
          <p:nvPr>
            <p:custDataLst>
              <p:tags r:id="rId184"/>
            </p:custDataLst>
          </p:nvPr>
        </p:nvSpPr>
        <p:spPr>
          <a:xfrm>
            <a:off x="0" y="3853783"/>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405" name="OTLSHAPE_T_ee87f10198ba46c1b1d85bd44e5b57fa_JoinedDate">
            <a:extLst>
              <a:ext uri="{FF2B5EF4-FFF2-40B4-BE49-F238E27FC236}">
                <a16:creationId xmlns:a16="http://schemas.microsoft.com/office/drawing/2014/main" id="{0F4951D8-104B-480A-A195-3DC31C6BE6C9}"/>
              </a:ext>
            </a:extLst>
          </p:cNvPr>
          <p:cNvSpPr txBox="1"/>
          <p:nvPr>
            <p:custDataLst>
              <p:tags r:id="rId185"/>
            </p:custDataLst>
          </p:nvPr>
        </p:nvSpPr>
        <p:spPr>
          <a:xfrm>
            <a:off x="7281320" y="3743751"/>
            <a:ext cx="590550"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5" normalizeH="0" baseline="0" noProof="0">
                <a:ln>
                  <a:noFill/>
                </a:ln>
                <a:solidFill>
                  <a:srgbClr val="44546A"/>
                </a:solidFill>
                <a:effectLst/>
                <a:uLnTx/>
                <a:uFillTx/>
                <a:latin typeface="Calibri" panose="020F0502020204030204" pitchFamily="34" charset="0"/>
                <a:ea typeface="+mn-ea"/>
                <a:cs typeface="+mn-cs"/>
              </a:rPr>
              <a:t>Feb 17 - Feb 28</a:t>
            </a:r>
          </a:p>
        </p:txBody>
      </p:sp>
      <p:sp>
        <p:nvSpPr>
          <p:cNvPr id="7406" name="OTLSHAPE_T_ee87f10198ba46c1b1d85bd44e5b57fa_Title">
            <a:extLst>
              <a:ext uri="{FF2B5EF4-FFF2-40B4-BE49-F238E27FC236}">
                <a16:creationId xmlns:a16="http://schemas.microsoft.com/office/drawing/2014/main" id="{9D75A302-0266-46C6-8F86-2B6907A24818}"/>
              </a:ext>
            </a:extLst>
          </p:cNvPr>
          <p:cNvSpPr txBox="1"/>
          <p:nvPr>
            <p:custDataLst>
              <p:tags r:id="rId186"/>
            </p:custDataLst>
          </p:nvPr>
        </p:nvSpPr>
        <p:spPr>
          <a:xfrm>
            <a:off x="203736" y="3737980"/>
            <a:ext cx="619125"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6" normalizeH="0" baseline="0" noProof="0">
                <a:ln>
                  <a:noFill/>
                </a:ln>
                <a:solidFill>
                  <a:prstClr val="black"/>
                </a:solidFill>
                <a:effectLst/>
                <a:uLnTx/>
                <a:uFillTx/>
                <a:latin typeface="Calibri" panose="020F0502020204030204" pitchFamily="34" charset="0"/>
                <a:ea typeface="+mn-ea"/>
                <a:cs typeface="+mn-cs"/>
              </a:rPr>
              <a:t>Conversion #5</a:t>
            </a:r>
          </a:p>
        </p:txBody>
      </p:sp>
      <p:sp>
        <p:nvSpPr>
          <p:cNvPr id="7407" name="OTLSHAPE_T_2c57d165bf8148b493d07b580ade1f9c_Shape">
            <a:extLst>
              <a:ext uri="{FF2B5EF4-FFF2-40B4-BE49-F238E27FC236}">
                <a16:creationId xmlns:a16="http://schemas.microsoft.com/office/drawing/2014/main" id="{B2188936-3D0D-4B63-8607-C132E80427A1}"/>
              </a:ext>
            </a:extLst>
          </p:cNvPr>
          <p:cNvSpPr/>
          <p:nvPr>
            <p:custDataLst>
              <p:tags r:id="rId187"/>
            </p:custDataLst>
          </p:nvPr>
        </p:nvSpPr>
        <p:spPr>
          <a:xfrm>
            <a:off x="2537278" y="3910298"/>
            <a:ext cx="2124075" cy="95250"/>
          </a:xfrm>
          <a:prstGeom prst="roundRect">
            <a:avLst>
              <a:gd name="adj" fmla="val 100000"/>
            </a:avLst>
          </a:prstGeom>
          <a:solidFill>
            <a:srgbClr val="FF6600"/>
          </a:solidFill>
          <a:ln w="12700" cap="flat" cmpd="sng" algn="ctr">
            <a:noFill/>
            <a:prstDash val="solid"/>
            <a:miter lim="800000"/>
          </a:ln>
          <a:effectLst/>
          <a:scene3d>
            <a:camera prst="orthographicFront"/>
            <a:lightRig rig="balanced" dir="t">
              <a:rot lat="0" lon="0" rev="8700000"/>
            </a:lightRig>
          </a:scene3d>
          <a:sp3d>
            <a:bevelT w="165100" h="12700"/>
          </a:sp3d>
          <a:extLs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408" name="OTLSHAPE_T_2c57d165bf8148b493d07b580ade1f9c_ShapePercentage" hidden="1">
            <a:extLst>
              <a:ext uri="{FF2B5EF4-FFF2-40B4-BE49-F238E27FC236}">
                <a16:creationId xmlns:a16="http://schemas.microsoft.com/office/drawing/2014/main" id="{8A20DA13-5468-4D0F-9F8A-D84CB1B197AA}"/>
              </a:ext>
            </a:extLst>
          </p:cNvPr>
          <p:cNvSpPr/>
          <p:nvPr>
            <p:custDataLst>
              <p:tags r:id="rId188"/>
            </p:custDataLst>
          </p:nvPr>
        </p:nvSpPr>
        <p:spPr>
          <a:xfrm>
            <a:off x="2428792" y="3910298"/>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409" name="OTLSHAPE_T_2c57d165bf8148b493d07b580ade1f9c_Duration" hidden="1">
            <a:extLst>
              <a:ext uri="{FF2B5EF4-FFF2-40B4-BE49-F238E27FC236}">
                <a16:creationId xmlns:a16="http://schemas.microsoft.com/office/drawing/2014/main" id="{665EBB7F-2FA2-445E-8B74-F346B3D37B96}"/>
              </a:ext>
            </a:extLst>
          </p:cNvPr>
          <p:cNvSpPr txBox="1"/>
          <p:nvPr>
            <p:custDataLst>
              <p:tags r:id="rId189"/>
            </p:custDataLst>
          </p:nvPr>
        </p:nvSpPr>
        <p:spPr>
          <a:xfrm>
            <a:off x="0" y="3894404"/>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93 days</a:t>
            </a:r>
          </a:p>
        </p:txBody>
      </p:sp>
      <p:sp>
        <p:nvSpPr>
          <p:cNvPr id="7410" name="OTLSHAPE_T_2c57d165bf8148b493d07b580ade1f9c_TextPercentage" hidden="1">
            <a:extLst>
              <a:ext uri="{FF2B5EF4-FFF2-40B4-BE49-F238E27FC236}">
                <a16:creationId xmlns:a16="http://schemas.microsoft.com/office/drawing/2014/main" id="{8B9234B6-8A6E-4697-AF59-04DED6D01A55}"/>
              </a:ext>
            </a:extLst>
          </p:cNvPr>
          <p:cNvSpPr txBox="1"/>
          <p:nvPr>
            <p:custDataLst>
              <p:tags r:id="rId190"/>
            </p:custDataLst>
          </p:nvPr>
        </p:nvSpPr>
        <p:spPr>
          <a:xfrm>
            <a:off x="0" y="4010247"/>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7411" name="OTLSHAPE_T_2c57d165bf8148b493d07b580ade1f9c_StartDate" hidden="1">
            <a:extLst>
              <a:ext uri="{FF2B5EF4-FFF2-40B4-BE49-F238E27FC236}">
                <a16:creationId xmlns:a16="http://schemas.microsoft.com/office/drawing/2014/main" id="{24311E89-21F1-46CF-A8B1-3D956FCCA4F4}"/>
              </a:ext>
            </a:extLst>
          </p:cNvPr>
          <p:cNvSpPr txBox="1"/>
          <p:nvPr>
            <p:custDataLst>
              <p:tags r:id="rId191"/>
            </p:custDataLst>
          </p:nvPr>
        </p:nvSpPr>
        <p:spPr>
          <a:xfrm>
            <a:off x="0" y="4010247"/>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412" name="OTLSHAPE_T_2c57d165bf8148b493d07b580ade1f9c_EndDate" hidden="1">
            <a:extLst>
              <a:ext uri="{FF2B5EF4-FFF2-40B4-BE49-F238E27FC236}">
                <a16:creationId xmlns:a16="http://schemas.microsoft.com/office/drawing/2014/main" id="{8C46CE31-F703-4C4E-860C-8E3DCE6C65AC}"/>
              </a:ext>
            </a:extLst>
          </p:cNvPr>
          <p:cNvSpPr txBox="1"/>
          <p:nvPr>
            <p:custDataLst>
              <p:tags r:id="rId192"/>
            </p:custDataLst>
          </p:nvPr>
        </p:nvSpPr>
        <p:spPr>
          <a:xfrm>
            <a:off x="0" y="4010247"/>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413" name="OTLSHAPE_T_2c57d165bf8148b493d07b580ade1f9c_JoinedDate">
            <a:extLst>
              <a:ext uri="{FF2B5EF4-FFF2-40B4-BE49-F238E27FC236}">
                <a16:creationId xmlns:a16="http://schemas.microsoft.com/office/drawing/2014/main" id="{E06637D1-98D1-4501-B051-40B484EA33A2}"/>
              </a:ext>
            </a:extLst>
          </p:cNvPr>
          <p:cNvSpPr txBox="1"/>
          <p:nvPr>
            <p:custDataLst>
              <p:tags r:id="rId193"/>
            </p:custDataLst>
          </p:nvPr>
        </p:nvSpPr>
        <p:spPr>
          <a:xfrm>
            <a:off x="1928217" y="3900215"/>
            <a:ext cx="571500"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2" normalizeH="0" baseline="0" noProof="0">
                <a:ln>
                  <a:noFill/>
                </a:ln>
                <a:solidFill>
                  <a:srgbClr val="44546A"/>
                </a:solidFill>
                <a:effectLst/>
                <a:uLnTx/>
                <a:uFillTx/>
                <a:latin typeface="Calibri" panose="020F0502020204030204" pitchFamily="34" charset="0"/>
                <a:ea typeface="+mn-ea"/>
                <a:cs typeface="+mn-cs"/>
              </a:rPr>
              <a:t>Mar 22 - Jul 30</a:t>
            </a:r>
          </a:p>
        </p:txBody>
      </p:sp>
      <p:sp>
        <p:nvSpPr>
          <p:cNvPr id="7414" name="OTLSHAPE_T_2c57d165bf8148b493d07b580ade1f9c_Title">
            <a:extLst>
              <a:ext uri="{FF2B5EF4-FFF2-40B4-BE49-F238E27FC236}">
                <a16:creationId xmlns:a16="http://schemas.microsoft.com/office/drawing/2014/main" id="{6648979C-DF02-47BE-98DB-F3DD350888F8}"/>
              </a:ext>
            </a:extLst>
          </p:cNvPr>
          <p:cNvSpPr txBox="1"/>
          <p:nvPr>
            <p:custDataLst>
              <p:tags r:id="rId194"/>
            </p:custDataLst>
          </p:nvPr>
        </p:nvSpPr>
        <p:spPr>
          <a:xfrm>
            <a:off x="203736" y="3894444"/>
            <a:ext cx="657225"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9" normalizeH="0" baseline="0" noProof="0">
                <a:ln>
                  <a:noFill/>
                </a:ln>
                <a:solidFill>
                  <a:prstClr val="black"/>
                </a:solidFill>
                <a:effectLst/>
                <a:uLnTx/>
                <a:uFillTx/>
                <a:latin typeface="Calibri" panose="020F0502020204030204" pitchFamily="34" charset="0"/>
                <a:ea typeface="+mn-ea"/>
                <a:cs typeface="+mn-cs"/>
              </a:rPr>
              <a:t>Functional Test</a:t>
            </a:r>
          </a:p>
        </p:txBody>
      </p:sp>
      <p:sp>
        <p:nvSpPr>
          <p:cNvPr id="7415" name="OTLSHAPE_T_af5243e03620462fa9ba56546c64db5b_Shape">
            <a:extLst>
              <a:ext uri="{FF2B5EF4-FFF2-40B4-BE49-F238E27FC236}">
                <a16:creationId xmlns:a16="http://schemas.microsoft.com/office/drawing/2014/main" id="{D972A330-D01C-46AA-994E-F855B69833DF}"/>
              </a:ext>
            </a:extLst>
          </p:cNvPr>
          <p:cNvSpPr/>
          <p:nvPr>
            <p:custDataLst>
              <p:tags r:id="rId195"/>
            </p:custDataLst>
          </p:nvPr>
        </p:nvSpPr>
        <p:spPr>
          <a:xfrm>
            <a:off x="5125303" y="4066762"/>
            <a:ext cx="923925" cy="95250"/>
          </a:xfrm>
          <a:prstGeom prst="roundRect">
            <a:avLst>
              <a:gd name="adj" fmla="val 100000"/>
            </a:avLst>
          </a:prstGeom>
          <a:solidFill>
            <a:srgbClr val="FF6600"/>
          </a:solidFill>
          <a:ln w="12700" cap="flat" cmpd="sng" algn="ctr">
            <a:noFill/>
            <a:prstDash val="solid"/>
            <a:miter lim="800000"/>
          </a:ln>
          <a:effectLst/>
          <a:scene3d>
            <a:camera prst="orthographicFront"/>
            <a:lightRig rig="balanced" dir="t">
              <a:rot lat="0" lon="0" rev="8700000"/>
            </a:lightRig>
          </a:scene3d>
          <a:sp3d>
            <a:bevelT w="165100" h="12700"/>
          </a:sp3d>
          <a:extLs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416" name="OTLSHAPE_T_af5243e03620462fa9ba56546c64db5b_ShapePercentage" hidden="1">
            <a:extLst>
              <a:ext uri="{FF2B5EF4-FFF2-40B4-BE49-F238E27FC236}">
                <a16:creationId xmlns:a16="http://schemas.microsoft.com/office/drawing/2014/main" id="{DE1A30DE-BE26-48D1-95B8-6EBA255116C5}"/>
              </a:ext>
            </a:extLst>
          </p:cNvPr>
          <p:cNvSpPr/>
          <p:nvPr>
            <p:custDataLst>
              <p:tags r:id="rId196"/>
            </p:custDataLst>
          </p:nvPr>
        </p:nvSpPr>
        <p:spPr>
          <a:xfrm>
            <a:off x="5016817" y="4066762"/>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417" name="OTLSHAPE_T_af5243e03620462fa9ba56546c64db5b_Duration" hidden="1">
            <a:extLst>
              <a:ext uri="{FF2B5EF4-FFF2-40B4-BE49-F238E27FC236}">
                <a16:creationId xmlns:a16="http://schemas.microsoft.com/office/drawing/2014/main" id="{764BC1A8-A98E-4785-92F8-9FF858499821}"/>
              </a:ext>
            </a:extLst>
          </p:cNvPr>
          <p:cNvSpPr txBox="1"/>
          <p:nvPr>
            <p:custDataLst>
              <p:tags r:id="rId197"/>
            </p:custDataLst>
          </p:nvPr>
        </p:nvSpPr>
        <p:spPr>
          <a:xfrm>
            <a:off x="0" y="4050869"/>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41 days</a:t>
            </a:r>
          </a:p>
        </p:txBody>
      </p:sp>
      <p:sp>
        <p:nvSpPr>
          <p:cNvPr id="7418" name="OTLSHAPE_T_af5243e03620462fa9ba56546c64db5b_TextPercentage" hidden="1">
            <a:extLst>
              <a:ext uri="{FF2B5EF4-FFF2-40B4-BE49-F238E27FC236}">
                <a16:creationId xmlns:a16="http://schemas.microsoft.com/office/drawing/2014/main" id="{631D43B8-DD2A-476B-9596-5547DDF24CB7}"/>
              </a:ext>
            </a:extLst>
          </p:cNvPr>
          <p:cNvSpPr txBox="1"/>
          <p:nvPr>
            <p:custDataLst>
              <p:tags r:id="rId198"/>
            </p:custDataLst>
          </p:nvPr>
        </p:nvSpPr>
        <p:spPr>
          <a:xfrm>
            <a:off x="0" y="4166711"/>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7419" name="OTLSHAPE_T_af5243e03620462fa9ba56546c64db5b_StartDate" hidden="1">
            <a:extLst>
              <a:ext uri="{FF2B5EF4-FFF2-40B4-BE49-F238E27FC236}">
                <a16:creationId xmlns:a16="http://schemas.microsoft.com/office/drawing/2014/main" id="{A34ECA5F-AAAD-47B9-B281-3260E7812DE5}"/>
              </a:ext>
            </a:extLst>
          </p:cNvPr>
          <p:cNvSpPr txBox="1"/>
          <p:nvPr>
            <p:custDataLst>
              <p:tags r:id="rId199"/>
            </p:custDataLst>
          </p:nvPr>
        </p:nvSpPr>
        <p:spPr>
          <a:xfrm>
            <a:off x="0" y="4166711"/>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420" name="OTLSHAPE_T_af5243e03620462fa9ba56546c64db5b_EndDate" hidden="1">
            <a:extLst>
              <a:ext uri="{FF2B5EF4-FFF2-40B4-BE49-F238E27FC236}">
                <a16:creationId xmlns:a16="http://schemas.microsoft.com/office/drawing/2014/main" id="{CA9E8AE4-A561-4E53-BC00-EEC32537AA5B}"/>
              </a:ext>
            </a:extLst>
          </p:cNvPr>
          <p:cNvSpPr txBox="1"/>
          <p:nvPr>
            <p:custDataLst>
              <p:tags r:id="rId200"/>
            </p:custDataLst>
          </p:nvPr>
        </p:nvSpPr>
        <p:spPr>
          <a:xfrm>
            <a:off x="0" y="4166711"/>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421" name="OTLSHAPE_T_af5243e03620462fa9ba56546c64db5b_JoinedDate">
            <a:extLst>
              <a:ext uri="{FF2B5EF4-FFF2-40B4-BE49-F238E27FC236}">
                <a16:creationId xmlns:a16="http://schemas.microsoft.com/office/drawing/2014/main" id="{2E2DC633-4F47-4CEC-A7EC-2CDF98CD20CA}"/>
              </a:ext>
            </a:extLst>
          </p:cNvPr>
          <p:cNvSpPr txBox="1"/>
          <p:nvPr>
            <p:custDataLst>
              <p:tags r:id="rId201"/>
            </p:custDataLst>
          </p:nvPr>
        </p:nvSpPr>
        <p:spPr>
          <a:xfrm>
            <a:off x="4493542" y="4056679"/>
            <a:ext cx="600075"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3" normalizeH="0" baseline="0" noProof="0">
                <a:ln>
                  <a:noFill/>
                </a:ln>
                <a:solidFill>
                  <a:srgbClr val="44546A"/>
                </a:solidFill>
                <a:effectLst/>
                <a:uLnTx/>
                <a:uFillTx/>
                <a:latin typeface="Calibri" panose="020F0502020204030204" pitchFamily="34" charset="0"/>
                <a:ea typeface="+mn-ea"/>
                <a:cs typeface="+mn-cs"/>
              </a:rPr>
              <a:t>Aug 29 - Oct 24</a:t>
            </a:r>
          </a:p>
        </p:txBody>
      </p:sp>
      <p:sp>
        <p:nvSpPr>
          <p:cNvPr id="7422" name="OTLSHAPE_T_af5243e03620462fa9ba56546c64db5b_Title">
            <a:extLst>
              <a:ext uri="{FF2B5EF4-FFF2-40B4-BE49-F238E27FC236}">
                <a16:creationId xmlns:a16="http://schemas.microsoft.com/office/drawing/2014/main" id="{00DFC019-F2E1-4489-9B84-2452CAC3DCA9}"/>
              </a:ext>
            </a:extLst>
          </p:cNvPr>
          <p:cNvSpPr txBox="1"/>
          <p:nvPr>
            <p:custDataLst>
              <p:tags r:id="rId202"/>
            </p:custDataLst>
          </p:nvPr>
        </p:nvSpPr>
        <p:spPr>
          <a:xfrm>
            <a:off x="203736" y="4050908"/>
            <a:ext cx="133350"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11" normalizeH="0" baseline="0" noProof="0">
                <a:ln>
                  <a:noFill/>
                </a:ln>
                <a:solidFill>
                  <a:prstClr val="black"/>
                </a:solidFill>
                <a:effectLst/>
                <a:uLnTx/>
                <a:uFillTx/>
                <a:latin typeface="Calibri" panose="020F0502020204030204" pitchFamily="34" charset="0"/>
                <a:ea typeface="+mn-ea"/>
                <a:cs typeface="+mn-cs"/>
              </a:rPr>
              <a:t>SIT</a:t>
            </a:r>
          </a:p>
        </p:txBody>
      </p:sp>
      <p:sp>
        <p:nvSpPr>
          <p:cNvPr id="7423" name="OTLSHAPE_T_f875f80c92af49f08bb4560d7e47b990_Shape">
            <a:extLst>
              <a:ext uri="{FF2B5EF4-FFF2-40B4-BE49-F238E27FC236}">
                <a16:creationId xmlns:a16="http://schemas.microsoft.com/office/drawing/2014/main" id="{F1CB66DB-66B9-444E-AA9A-43580197CBCD}"/>
              </a:ext>
            </a:extLst>
          </p:cNvPr>
          <p:cNvSpPr/>
          <p:nvPr>
            <p:custDataLst>
              <p:tags r:id="rId203"/>
            </p:custDataLst>
          </p:nvPr>
        </p:nvSpPr>
        <p:spPr>
          <a:xfrm>
            <a:off x="6338440" y="4206907"/>
            <a:ext cx="1428750" cy="127889"/>
          </a:xfrm>
          <a:prstGeom prst="roundRect">
            <a:avLst>
              <a:gd name="adj" fmla="val 100000"/>
            </a:avLst>
          </a:prstGeom>
          <a:solidFill>
            <a:srgbClr val="FF6600"/>
          </a:solidFill>
          <a:ln w="12700" cap="flat" cmpd="sng" algn="ctr">
            <a:noFill/>
            <a:prstDash val="solid"/>
            <a:miter lim="800000"/>
          </a:ln>
          <a:effectLst/>
          <a:scene3d>
            <a:camera prst="orthographicFront"/>
            <a:lightRig rig="balanced" dir="t">
              <a:rot lat="0" lon="0" rev="8700000"/>
            </a:lightRig>
          </a:scene3d>
          <a:sp3d>
            <a:bevelT w="165100" h="12700"/>
          </a:sp3d>
          <a:extLs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424" name="OTLSHAPE_T_f875f80c92af49f08bb4560d7e47b990_ShapePercentage" hidden="1">
            <a:extLst>
              <a:ext uri="{FF2B5EF4-FFF2-40B4-BE49-F238E27FC236}">
                <a16:creationId xmlns:a16="http://schemas.microsoft.com/office/drawing/2014/main" id="{92DDD040-DE32-4154-80E8-4806B8B5DA1C}"/>
              </a:ext>
            </a:extLst>
          </p:cNvPr>
          <p:cNvSpPr/>
          <p:nvPr>
            <p:custDataLst>
              <p:tags r:id="rId204"/>
            </p:custDataLst>
          </p:nvPr>
        </p:nvSpPr>
        <p:spPr>
          <a:xfrm>
            <a:off x="6229954" y="4206907"/>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425" name="OTLSHAPE_T_f875f80c92af49f08bb4560d7e47b990_Duration" hidden="1">
            <a:extLst>
              <a:ext uri="{FF2B5EF4-FFF2-40B4-BE49-F238E27FC236}">
                <a16:creationId xmlns:a16="http://schemas.microsoft.com/office/drawing/2014/main" id="{93702EF2-1488-4054-8C9C-8BEBEF56248C}"/>
              </a:ext>
            </a:extLst>
          </p:cNvPr>
          <p:cNvSpPr txBox="1"/>
          <p:nvPr>
            <p:custDataLst>
              <p:tags r:id="rId205"/>
            </p:custDataLst>
          </p:nvPr>
        </p:nvSpPr>
        <p:spPr>
          <a:xfrm>
            <a:off x="0" y="4207333"/>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64 days</a:t>
            </a:r>
          </a:p>
        </p:txBody>
      </p:sp>
      <p:sp>
        <p:nvSpPr>
          <p:cNvPr id="7426" name="OTLSHAPE_T_f875f80c92af49f08bb4560d7e47b990_TextPercentage" hidden="1">
            <a:extLst>
              <a:ext uri="{FF2B5EF4-FFF2-40B4-BE49-F238E27FC236}">
                <a16:creationId xmlns:a16="http://schemas.microsoft.com/office/drawing/2014/main" id="{7303D182-9324-46DF-A0BA-E9B793EE2368}"/>
              </a:ext>
            </a:extLst>
          </p:cNvPr>
          <p:cNvSpPr txBox="1"/>
          <p:nvPr>
            <p:custDataLst>
              <p:tags r:id="rId206"/>
            </p:custDataLst>
          </p:nvPr>
        </p:nvSpPr>
        <p:spPr>
          <a:xfrm>
            <a:off x="0" y="4323175"/>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7427" name="OTLSHAPE_T_f875f80c92af49f08bb4560d7e47b990_StartDate" hidden="1">
            <a:extLst>
              <a:ext uri="{FF2B5EF4-FFF2-40B4-BE49-F238E27FC236}">
                <a16:creationId xmlns:a16="http://schemas.microsoft.com/office/drawing/2014/main" id="{0C37BA91-3BE8-4C6A-B5FA-E2F6416D39AA}"/>
              </a:ext>
            </a:extLst>
          </p:cNvPr>
          <p:cNvSpPr txBox="1"/>
          <p:nvPr>
            <p:custDataLst>
              <p:tags r:id="rId207"/>
            </p:custDataLst>
          </p:nvPr>
        </p:nvSpPr>
        <p:spPr>
          <a:xfrm>
            <a:off x="0" y="4323175"/>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428" name="OTLSHAPE_T_f875f80c92af49f08bb4560d7e47b990_EndDate" hidden="1">
            <a:extLst>
              <a:ext uri="{FF2B5EF4-FFF2-40B4-BE49-F238E27FC236}">
                <a16:creationId xmlns:a16="http://schemas.microsoft.com/office/drawing/2014/main" id="{9F4991CD-31DB-4194-BDCD-DC1D86C43B4A}"/>
              </a:ext>
            </a:extLst>
          </p:cNvPr>
          <p:cNvSpPr txBox="1"/>
          <p:nvPr>
            <p:custDataLst>
              <p:tags r:id="rId208"/>
            </p:custDataLst>
          </p:nvPr>
        </p:nvSpPr>
        <p:spPr>
          <a:xfrm>
            <a:off x="0" y="4323175"/>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429" name="OTLSHAPE_T_f875f80c92af49f08bb4560d7e47b990_JoinedDate">
            <a:extLst>
              <a:ext uri="{FF2B5EF4-FFF2-40B4-BE49-F238E27FC236}">
                <a16:creationId xmlns:a16="http://schemas.microsoft.com/office/drawing/2014/main" id="{0BFFD89A-E86C-4495-8316-5051E25B7345}"/>
              </a:ext>
            </a:extLst>
          </p:cNvPr>
          <p:cNvSpPr txBox="1"/>
          <p:nvPr>
            <p:custDataLst>
              <p:tags r:id="rId209"/>
            </p:custDataLst>
          </p:nvPr>
        </p:nvSpPr>
        <p:spPr>
          <a:xfrm>
            <a:off x="5746080" y="4213143"/>
            <a:ext cx="561975"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3" normalizeH="0" baseline="0" noProof="0">
                <a:ln>
                  <a:noFill/>
                </a:ln>
                <a:solidFill>
                  <a:srgbClr val="44546A"/>
                </a:solidFill>
                <a:effectLst/>
                <a:uLnTx/>
                <a:uFillTx/>
                <a:latin typeface="Calibri" panose="020F0502020204030204" pitchFamily="34" charset="0"/>
                <a:ea typeface="+mn-ea"/>
                <a:cs typeface="+mn-cs"/>
              </a:rPr>
              <a:t>Nov 12 - Feb 7</a:t>
            </a:r>
          </a:p>
        </p:txBody>
      </p:sp>
      <p:sp>
        <p:nvSpPr>
          <p:cNvPr id="7430" name="OTLSHAPE_T_f875f80c92af49f08bb4560d7e47b990_Title">
            <a:extLst>
              <a:ext uri="{FF2B5EF4-FFF2-40B4-BE49-F238E27FC236}">
                <a16:creationId xmlns:a16="http://schemas.microsoft.com/office/drawing/2014/main" id="{641FB57A-7322-4B0A-BD09-7C7AAA81C385}"/>
              </a:ext>
            </a:extLst>
          </p:cNvPr>
          <p:cNvSpPr txBox="1"/>
          <p:nvPr>
            <p:custDataLst>
              <p:tags r:id="rId210"/>
            </p:custDataLst>
          </p:nvPr>
        </p:nvSpPr>
        <p:spPr>
          <a:xfrm>
            <a:off x="203736" y="4207373"/>
            <a:ext cx="180975"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32" normalizeH="0" baseline="0" noProof="0">
                <a:ln>
                  <a:noFill/>
                </a:ln>
                <a:solidFill>
                  <a:prstClr val="black"/>
                </a:solidFill>
                <a:effectLst/>
                <a:uLnTx/>
                <a:uFillTx/>
                <a:latin typeface="Calibri" panose="020F0502020204030204" pitchFamily="34" charset="0"/>
                <a:ea typeface="+mn-ea"/>
                <a:cs typeface="+mn-cs"/>
              </a:rPr>
              <a:t>UAT</a:t>
            </a:r>
          </a:p>
        </p:txBody>
      </p:sp>
      <p:sp>
        <p:nvSpPr>
          <p:cNvPr id="7433" name="OTLSHAPE_T_4751c5dc69814b28a1299b6e329bca6b_Duration" hidden="1">
            <a:extLst>
              <a:ext uri="{FF2B5EF4-FFF2-40B4-BE49-F238E27FC236}">
                <a16:creationId xmlns:a16="http://schemas.microsoft.com/office/drawing/2014/main" id="{64004892-BC00-4680-9AAB-6497A341698E}"/>
              </a:ext>
            </a:extLst>
          </p:cNvPr>
          <p:cNvSpPr txBox="1"/>
          <p:nvPr>
            <p:custDataLst>
              <p:tags r:id="rId211"/>
            </p:custDataLst>
          </p:nvPr>
        </p:nvSpPr>
        <p:spPr>
          <a:xfrm>
            <a:off x="0" y="4363797"/>
            <a:ext cx="24765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9 days</a:t>
            </a:r>
          </a:p>
        </p:txBody>
      </p:sp>
      <p:sp>
        <p:nvSpPr>
          <p:cNvPr id="7434" name="OTLSHAPE_T_4751c5dc69814b28a1299b6e329bca6b_TextPercentage" hidden="1">
            <a:extLst>
              <a:ext uri="{FF2B5EF4-FFF2-40B4-BE49-F238E27FC236}">
                <a16:creationId xmlns:a16="http://schemas.microsoft.com/office/drawing/2014/main" id="{5A43B118-BB72-41CF-A4F1-FFF3C1C3719E}"/>
              </a:ext>
            </a:extLst>
          </p:cNvPr>
          <p:cNvSpPr txBox="1"/>
          <p:nvPr>
            <p:custDataLst>
              <p:tags r:id="rId212"/>
            </p:custDataLst>
          </p:nvPr>
        </p:nvSpPr>
        <p:spPr>
          <a:xfrm>
            <a:off x="0" y="4479639"/>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7435" name="OTLSHAPE_T_4751c5dc69814b28a1299b6e329bca6b_JoinedDate" hidden="1">
            <a:extLst>
              <a:ext uri="{FF2B5EF4-FFF2-40B4-BE49-F238E27FC236}">
                <a16:creationId xmlns:a16="http://schemas.microsoft.com/office/drawing/2014/main" id="{DEF45D2D-4FB8-43A3-BD48-32501D06389B}"/>
              </a:ext>
            </a:extLst>
          </p:cNvPr>
          <p:cNvSpPr txBox="1"/>
          <p:nvPr>
            <p:custDataLst>
              <p:tags r:id="rId213"/>
            </p:custDataLst>
          </p:nvPr>
        </p:nvSpPr>
        <p:spPr>
          <a:xfrm>
            <a:off x="0" y="4480065"/>
            <a:ext cx="619125"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rPr>
              <a:t>Nov 12 - Nov 22</a:t>
            </a:r>
          </a:p>
        </p:txBody>
      </p:sp>
      <p:sp>
        <p:nvSpPr>
          <p:cNvPr id="7436" name="OTLSHAPE_T_4751c5dc69814b28a1299b6e329bca6b_StartDate" hidden="1">
            <a:extLst>
              <a:ext uri="{FF2B5EF4-FFF2-40B4-BE49-F238E27FC236}">
                <a16:creationId xmlns:a16="http://schemas.microsoft.com/office/drawing/2014/main" id="{D0FEA953-0EF8-4957-AA33-9697A7D95187}"/>
              </a:ext>
            </a:extLst>
          </p:cNvPr>
          <p:cNvSpPr txBox="1"/>
          <p:nvPr>
            <p:custDataLst>
              <p:tags r:id="rId214"/>
            </p:custDataLst>
          </p:nvPr>
        </p:nvSpPr>
        <p:spPr>
          <a:xfrm>
            <a:off x="0" y="4595908"/>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437" name="OTLSHAPE_T_4751c5dc69814b28a1299b6e329bca6b_EndDate" hidden="1">
            <a:extLst>
              <a:ext uri="{FF2B5EF4-FFF2-40B4-BE49-F238E27FC236}">
                <a16:creationId xmlns:a16="http://schemas.microsoft.com/office/drawing/2014/main" id="{C745B30A-CEC7-4320-A6B2-7EB817402911}"/>
              </a:ext>
            </a:extLst>
          </p:cNvPr>
          <p:cNvSpPr txBox="1"/>
          <p:nvPr>
            <p:custDataLst>
              <p:tags r:id="rId215"/>
            </p:custDataLst>
          </p:nvPr>
        </p:nvSpPr>
        <p:spPr>
          <a:xfrm>
            <a:off x="0" y="4595908"/>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441" name="OTLSHAPE_T_60e194d22abc415a87e77028d81e88ce_Duration" hidden="1">
            <a:extLst>
              <a:ext uri="{FF2B5EF4-FFF2-40B4-BE49-F238E27FC236}">
                <a16:creationId xmlns:a16="http://schemas.microsoft.com/office/drawing/2014/main" id="{6C7A2E3C-0C2F-4A29-8B4D-BDD1DF662602}"/>
              </a:ext>
            </a:extLst>
          </p:cNvPr>
          <p:cNvSpPr txBox="1"/>
          <p:nvPr>
            <p:custDataLst>
              <p:tags r:id="rId216"/>
            </p:custDataLst>
          </p:nvPr>
        </p:nvSpPr>
        <p:spPr>
          <a:xfrm>
            <a:off x="0" y="4363797"/>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15 days</a:t>
            </a:r>
          </a:p>
        </p:txBody>
      </p:sp>
      <p:sp>
        <p:nvSpPr>
          <p:cNvPr id="7442" name="OTLSHAPE_T_60e194d22abc415a87e77028d81e88ce_TextPercentage" hidden="1">
            <a:extLst>
              <a:ext uri="{FF2B5EF4-FFF2-40B4-BE49-F238E27FC236}">
                <a16:creationId xmlns:a16="http://schemas.microsoft.com/office/drawing/2014/main" id="{605F82E3-9027-4C1C-AED4-44753771FE73}"/>
              </a:ext>
            </a:extLst>
          </p:cNvPr>
          <p:cNvSpPr txBox="1"/>
          <p:nvPr>
            <p:custDataLst>
              <p:tags r:id="rId217"/>
            </p:custDataLst>
          </p:nvPr>
        </p:nvSpPr>
        <p:spPr>
          <a:xfrm>
            <a:off x="0" y="4479639"/>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7443" name="OTLSHAPE_T_60e194d22abc415a87e77028d81e88ce_JoinedDate" hidden="1">
            <a:extLst>
              <a:ext uri="{FF2B5EF4-FFF2-40B4-BE49-F238E27FC236}">
                <a16:creationId xmlns:a16="http://schemas.microsoft.com/office/drawing/2014/main" id="{1FF473A7-0FB8-46C4-8FCA-6020AA955654}"/>
              </a:ext>
            </a:extLst>
          </p:cNvPr>
          <p:cNvSpPr txBox="1"/>
          <p:nvPr>
            <p:custDataLst>
              <p:tags r:id="rId218"/>
            </p:custDataLst>
          </p:nvPr>
        </p:nvSpPr>
        <p:spPr>
          <a:xfrm>
            <a:off x="0" y="4480065"/>
            <a:ext cx="561975"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rPr>
              <a:t>Dec 2 - Dec 20</a:t>
            </a:r>
          </a:p>
        </p:txBody>
      </p:sp>
      <p:sp>
        <p:nvSpPr>
          <p:cNvPr id="7444" name="OTLSHAPE_T_60e194d22abc415a87e77028d81e88ce_StartDate" hidden="1">
            <a:extLst>
              <a:ext uri="{FF2B5EF4-FFF2-40B4-BE49-F238E27FC236}">
                <a16:creationId xmlns:a16="http://schemas.microsoft.com/office/drawing/2014/main" id="{7ED411E4-39BB-4FE7-BF46-05A8C7EBC23B}"/>
              </a:ext>
            </a:extLst>
          </p:cNvPr>
          <p:cNvSpPr txBox="1"/>
          <p:nvPr>
            <p:custDataLst>
              <p:tags r:id="rId219"/>
            </p:custDataLst>
          </p:nvPr>
        </p:nvSpPr>
        <p:spPr>
          <a:xfrm>
            <a:off x="0" y="4595908"/>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445" name="OTLSHAPE_T_60e194d22abc415a87e77028d81e88ce_EndDate" hidden="1">
            <a:extLst>
              <a:ext uri="{FF2B5EF4-FFF2-40B4-BE49-F238E27FC236}">
                <a16:creationId xmlns:a16="http://schemas.microsoft.com/office/drawing/2014/main" id="{38F71470-9D05-4B5E-A7C3-1049B6BC11F2}"/>
              </a:ext>
            </a:extLst>
          </p:cNvPr>
          <p:cNvSpPr txBox="1"/>
          <p:nvPr>
            <p:custDataLst>
              <p:tags r:id="rId220"/>
            </p:custDataLst>
          </p:nvPr>
        </p:nvSpPr>
        <p:spPr>
          <a:xfrm>
            <a:off x="0" y="4595908"/>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449" name="OTLSHAPE_T_0e2aa4ec55de40dfb9495d7440a1b296_Duration" hidden="1">
            <a:extLst>
              <a:ext uri="{FF2B5EF4-FFF2-40B4-BE49-F238E27FC236}">
                <a16:creationId xmlns:a16="http://schemas.microsoft.com/office/drawing/2014/main" id="{96DCB3B9-A3B2-489D-B239-9278C1F0DE66}"/>
              </a:ext>
            </a:extLst>
          </p:cNvPr>
          <p:cNvSpPr txBox="1"/>
          <p:nvPr>
            <p:custDataLst>
              <p:tags r:id="rId221"/>
            </p:custDataLst>
          </p:nvPr>
        </p:nvSpPr>
        <p:spPr>
          <a:xfrm>
            <a:off x="0" y="4363797"/>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10 days</a:t>
            </a:r>
          </a:p>
        </p:txBody>
      </p:sp>
      <p:sp>
        <p:nvSpPr>
          <p:cNvPr id="7450" name="OTLSHAPE_T_0e2aa4ec55de40dfb9495d7440a1b296_TextPercentage" hidden="1">
            <a:extLst>
              <a:ext uri="{FF2B5EF4-FFF2-40B4-BE49-F238E27FC236}">
                <a16:creationId xmlns:a16="http://schemas.microsoft.com/office/drawing/2014/main" id="{53C36067-31F2-4571-BA2B-FE8E0DCE6F7E}"/>
              </a:ext>
            </a:extLst>
          </p:cNvPr>
          <p:cNvSpPr txBox="1"/>
          <p:nvPr>
            <p:custDataLst>
              <p:tags r:id="rId222"/>
            </p:custDataLst>
          </p:nvPr>
        </p:nvSpPr>
        <p:spPr>
          <a:xfrm>
            <a:off x="0" y="4479639"/>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7451" name="OTLSHAPE_T_0e2aa4ec55de40dfb9495d7440a1b296_JoinedDate" hidden="1">
            <a:extLst>
              <a:ext uri="{FF2B5EF4-FFF2-40B4-BE49-F238E27FC236}">
                <a16:creationId xmlns:a16="http://schemas.microsoft.com/office/drawing/2014/main" id="{0F03D07D-DB21-44C4-B2FF-364CE5B83C76}"/>
              </a:ext>
            </a:extLst>
          </p:cNvPr>
          <p:cNvSpPr txBox="1"/>
          <p:nvPr>
            <p:custDataLst>
              <p:tags r:id="rId223"/>
            </p:custDataLst>
          </p:nvPr>
        </p:nvSpPr>
        <p:spPr>
          <a:xfrm>
            <a:off x="0" y="4480065"/>
            <a:ext cx="514350"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rPr>
              <a:t>Jan 6 - Jan 17</a:t>
            </a:r>
          </a:p>
        </p:txBody>
      </p:sp>
      <p:sp>
        <p:nvSpPr>
          <p:cNvPr id="7452" name="OTLSHAPE_T_0e2aa4ec55de40dfb9495d7440a1b296_StartDate" hidden="1">
            <a:extLst>
              <a:ext uri="{FF2B5EF4-FFF2-40B4-BE49-F238E27FC236}">
                <a16:creationId xmlns:a16="http://schemas.microsoft.com/office/drawing/2014/main" id="{32A5EA89-6733-42FC-AB89-75CA1C1AFDE6}"/>
              </a:ext>
            </a:extLst>
          </p:cNvPr>
          <p:cNvSpPr txBox="1"/>
          <p:nvPr>
            <p:custDataLst>
              <p:tags r:id="rId224"/>
            </p:custDataLst>
          </p:nvPr>
        </p:nvSpPr>
        <p:spPr>
          <a:xfrm>
            <a:off x="0" y="4595908"/>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453" name="OTLSHAPE_T_0e2aa4ec55de40dfb9495d7440a1b296_EndDate" hidden="1">
            <a:extLst>
              <a:ext uri="{FF2B5EF4-FFF2-40B4-BE49-F238E27FC236}">
                <a16:creationId xmlns:a16="http://schemas.microsoft.com/office/drawing/2014/main" id="{D0BBF94E-65D0-48F5-A1DE-1A0383ED2C09}"/>
              </a:ext>
            </a:extLst>
          </p:cNvPr>
          <p:cNvSpPr txBox="1"/>
          <p:nvPr>
            <p:custDataLst>
              <p:tags r:id="rId225"/>
            </p:custDataLst>
          </p:nvPr>
        </p:nvSpPr>
        <p:spPr>
          <a:xfrm>
            <a:off x="0" y="4595908"/>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457" name="OTLSHAPE_T_b608eaa0943444c0a02b596b368315f8_Duration" hidden="1">
            <a:extLst>
              <a:ext uri="{FF2B5EF4-FFF2-40B4-BE49-F238E27FC236}">
                <a16:creationId xmlns:a16="http://schemas.microsoft.com/office/drawing/2014/main" id="{BA14A3A7-F47D-411C-AC14-3CD5A13BBE9F}"/>
              </a:ext>
            </a:extLst>
          </p:cNvPr>
          <p:cNvSpPr txBox="1"/>
          <p:nvPr>
            <p:custDataLst>
              <p:tags r:id="rId226"/>
            </p:custDataLst>
          </p:nvPr>
        </p:nvSpPr>
        <p:spPr>
          <a:xfrm>
            <a:off x="0" y="4363797"/>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10 days</a:t>
            </a:r>
          </a:p>
        </p:txBody>
      </p:sp>
      <p:sp>
        <p:nvSpPr>
          <p:cNvPr id="7458" name="OTLSHAPE_T_b608eaa0943444c0a02b596b368315f8_TextPercentage" hidden="1">
            <a:extLst>
              <a:ext uri="{FF2B5EF4-FFF2-40B4-BE49-F238E27FC236}">
                <a16:creationId xmlns:a16="http://schemas.microsoft.com/office/drawing/2014/main" id="{25BFC198-0CC1-4EEE-ABC8-30D1AF2B24E6}"/>
              </a:ext>
            </a:extLst>
          </p:cNvPr>
          <p:cNvSpPr txBox="1"/>
          <p:nvPr>
            <p:custDataLst>
              <p:tags r:id="rId227"/>
            </p:custDataLst>
          </p:nvPr>
        </p:nvSpPr>
        <p:spPr>
          <a:xfrm>
            <a:off x="0" y="4479639"/>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7459" name="OTLSHAPE_T_b608eaa0943444c0a02b596b368315f8_JoinedDate" hidden="1">
            <a:extLst>
              <a:ext uri="{FF2B5EF4-FFF2-40B4-BE49-F238E27FC236}">
                <a16:creationId xmlns:a16="http://schemas.microsoft.com/office/drawing/2014/main" id="{F9670D84-EEFB-43DA-A452-9727754E67FA}"/>
              </a:ext>
            </a:extLst>
          </p:cNvPr>
          <p:cNvSpPr txBox="1"/>
          <p:nvPr>
            <p:custDataLst>
              <p:tags r:id="rId228"/>
            </p:custDataLst>
          </p:nvPr>
        </p:nvSpPr>
        <p:spPr>
          <a:xfrm>
            <a:off x="0" y="4480065"/>
            <a:ext cx="533400"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rPr>
              <a:t>Jan 27 - Feb 7</a:t>
            </a:r>
          </a:p>
        </p:txBody>
      </p:sp>
      <p:sp>
        <p:nvSpPr>
          <p:cNvPr id="7460" name="OTLSHAPE_T_b608eaa0943444c0a02b596b368315f8_StartDate" hidden="1">
            <a:extLst>
              <a:ext uri="{FF2B5EF4-FFF2-40B4-BE49-F238E27FC236}">
                <a16:creationId xmlns:a16="http://schemas.microsoft.com/office/drawing/2014/main" id="{B8C6E979-2239-425A-818B-0F8A40740433}"/>
              </a:ext>
            </a:extLst>
          </p:cNvPr>
          <p:cNvSpPr txBox="1"/>
          <p:nvPr>
            <p:custDataLst>
              <p:tags r:id="rId229"/>
            </p:custDataLst>
          </p:nvPr>
        </p:nvSpPr>
        <p:spPr>
          <a:xfrm>
            <a:off x="0" y="4595908"/>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461" name="OTLSHAPE_T_b608eaa0943444c0a02b596b368315f8_EndDate" hidden="1">
            <a:extLst>
              <a:ext uri="{FF2B5EF4-FFF2-40B4-BE49-F238E27FC236}">
                <a16:creationId xmlns:a16="http://schemas.microsoft.com/office/drawing/2014/main" id="{0E2653F0-A199-4DB9-B4C6-FC74D184D76B}"/>
              </a:ext>
            </a:extLst>
          </p:cNvPr>
          <p:cNvSpPr txBox="1"/>
          <p:nvPr>
            <p:custDataLst>
              <p:tags r:id="rId230"/>
            </p:custDataLst>
          </p:nvPr>
        </p:nvSpPr>
        <p:spPr>
          <a:xfrm>
            <a:off x="0" y="4595908"/>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463" name="OTLSHAPE_T_477960ef20394b3ca2a2125abf90b3b3_Shape">
            <a:extLst>
              <a:ext uri="{FF2B5EF4-FFF2-40B4-BE49-F238E27FC236}">
                <a16:creationId xmlns:a16="http://schemas.microsoft.com/office/drawing/2014/main" id="{ECA7EA90-A40E-4E6B-B6C7-E874AEB12F68}"/>
              </a:ext>
            </a:extLst>
          </p:cNvPr>
          <p:cNvSpPr/>
          <p:nvPr>
            <p:custDataLst>
              <p:tags r:id="rId231"/>
            </p:custDataLst>
          </p:nvPr>
        </p:nvSpPr>
        <p:spPr>
          <a:xfrm>
            <a:off x="6726644" y="4536155"/>
            <a:ext cx="1266825" cy="95250"/>
          </a:xfrm>
          <a:prstGeom prst="roundRect">
            <a:avLst>
              <a:gd name="adj" fmla="val 100000"/>
            </a:avLst>
          </a:prstGeom>
          <a:solidFill>
            <a:srgbClr val="FF6600"/>
          </a:solidFill>
          <a:ln w="12700" cap="flat" cmpd="sng" algn="ctr">
            <a:noFill/>
            <a:prstDash val="solid"/>
            <a:miter lim="800000"/>
          </a:ln>
          <a:effectLst/>
          <a:scene3d>
            <a:camera prst="orthographicFront"/>
            <a:lightRig rig="balanced" dir="t">
              <a:rot lat="0" lon="0" rev="8700000"/>
            </a:lightRig>
          </a:scene3d>
          <a:sp3d>
            <a:bevelT w="165100" h="12700"/>
          </a:sp3d>
          <a:extLs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464" name="OTLSHAPE_T_477960ef20394b3ca2a2125abf90b3b3_ShapePercentage" hidden="1">
            <a:extLst>
              <a:ext uri="{FF2B5EF4-FFF2-40B4-BE49-F238E27FC236}">
                <a16:creationId xmlns:a16="http://schemas.microsoft.com/office/drawing/2014/main" id="{DB338B79-5F85-4817-B92D-8D662D5C70F2}"/>
              </a:ext>
            </a:extLst>
          </p:cNvPr>
          <p:cNvSpPr/>
          <p:nvPr>
            <p:custDataLst>
              <p:tags r:id="rId232"/>
            </p:custDataLst>
          </p:nvPr>
        </p:nvSpPr>
        <p:spPr>
          <a:xfrm>
            <a:off x="6618158" y="4536155"/>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465" name="OTLSHAPE_T_477960ef20394b3ca2a2125abf90b3b3_Duration" hidden="1">
            <a:extLst>
              <a:ext uri="{FF2B5EF4-FFF2-40B4-BE49-F238E27FC236}">
                <a16:creationId xmlns:a16="http://schemas.microsoft.com/office/drawing/2014/main" id="{2419A852-7AC2-4396-A36C-10BA620C1DDC}"/>
              </a:ext>
            </a:extLst>
          </p:cNvPr>
          <p:cNvSpPr txBox="1"/>
          <p:nvPr>
            <p:custDataLst>
              <p:tags r:id="rId233"/>
            </p:custDataLst>
          </p:nvPr>
        </p:nvSpPr>
        <p:spPr>
          <a:xfrm>
            <a:off x="0" y="4520261"/>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56 days</a:t>
            </a:r>
          </a:p>
        </p:txBody>
      </p:sp>
      <p:sp>
        <p:nvSpPr>
          <p:cNvPr id="7466" name="OTLSHAPE_T_477960ef20394b3ca2a2125abf90b3b3_TextPercentage" hidden="1">
            <a:extLst>
              <a:ext uri="{FF2B5EF4-FFF2-40B4-BE49-F238E27FC236}">
                <a16:creationId xmlns:a16="http://schemas.microsoft.com/office/drawing/2014/main" id="{F5C7B040-6862-431F-B4F2-4EECABA98139}"/>
              </a:ext>
            </a:extLst>
          </p:cNvPr>
          <p:cNvSpPr txBox="1"/>
          <p:nvPr>
            <p:custDataLst>
              <p:tags r:id="rId234"/>
            </p:custDataLst>
          </p:nvPr>
        </p:nvSpPr>
        <p:spPr>
          <a:xfrm>
            <a:off x="0" y="4636103"/>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7467" name="OTLSHAPE_T_477960ef20394b3ca2a2125abf90b3b3_StartDate" hidden="1">
            <a:extLst>
              <a:ext uri="{FF2B5EF4-FFF2-40B4-BE49-F238E27FC236}">
                <a16:creationId xmlns:a16="http://schemas.microsoft.com/office/drawing/2014/main" id="{58182700-4571-4D50-9F45-5CEB4873790E}"/>
              </a:ext>
            </a:extLst>
          </p:cNvPr>
          <p:cNvSpPr txBox="1"/>
          <p:nvPr>
            <p:custDataLst>
              <p:tags r:id="rId235"/>
            </p:custDataLst>
          </p:nvPr>
        </p:nvSpPr>
        <p:spPr>
          <a:xfrm>
            <a:off x="0" y="4636103"/>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468" name="OTLSHAPE_T_477960ef20394b3ca2a2125abf90b3b3_EndDate" hidden="1">
            <a:extLst>
              <a:ext uri="{FF2B5EF4-FFF2-40B4-BE49-F238E27FC236}">
                <a16:creationId xmlns:a16="http://schemas.microsoft.com/office/drawing/2014/main" id="{03BE3ADD-D8A4-4EC4-953F-D82F24B5C3F8}"/>
              </a:ext>
            </a:extLst>
          </p:cNvPr>
          <p:cNvSpPr txBox="1"/>
          <p:nvPr>
            <p:custDataLst>
              <p:tags r:id="rId236"/>
            </p:custDataLst>
          </p:nvPr>
        </p:nvSpPr>
        <p:spPr>
          <a:xfrm>
            <a:off x="0" y="4636103"/>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469" name="OTLSHAPE_T_477960ef20394b3ca2a2125abf90b3b3_JoinedDate">
            <a:extLst>
              <a:ext uri="{FF2B5EF4-FFF2-40B4-BE49-F238E27FC236}">
                <a16:creationId xmlns:a16="http://schemas.microsoft.com/office/drawing/2014/main" id="{D9230B78-7CF7-41FC-A23E-CB8A19F2F676}"/>
              </a:ext>
            </a:extLst>
          </p:cNvPr>
          <p:cNvSpPr txBox="1"/>
          <p:nvPr>
            <p:custDataLst>
              <p:tags r:id="rId237"/>
            </p:custDataLst>
          </p:nvPr>
        </p:nvSpPr>
        <p:spPr>
          <a:xfrm>
            <a:off x="6142316" y="4526071"/>
            <a:ext cx="552450"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3" normalizeH="0" baseline="0" noProof="0">
                <a:ln>
                  <a:noFill/>
                </a:ln>
                <a:solidFill>
                  <a:srgbClr val="44546A"/>
                </a:solidFill>
                <a:effectLst/>
                <a:uLnTx/>
                <a:uFillTx/>
                <a:latin typeface="Calibri" panose="020F0502020204030204" pitchFamily="34" charset="0"/>
                <a:ea typeface="+mn-ea"/>
                <a:cs typeface="+mn-cs"/>
              </a:rPr>
              <a:t>Dec 6 - Feb 21</a:t>
            </a:r>
          </a:p>
        </p:txBody>
      </p:sp>
      <p:sp>
        <p:nvSpPr>
          <p:cNvPr id="7470" name="OTLSHAPE_T_477960ef20394b3ca2a2125abf90b3b3_Title">
            <a:extLst>
              <a:ext uri="{FF2B5EF4-FFF2-40B4-BE49-F238E27FC236}">
                <a16:creationId xmlns:a16="http://schemas.microsoft.com/office/drawing/2014/main" id="{815BBF36-231C-4518-ACC6-CB3D1314C561}"/>
              </a:ext>
            </a:extLst>
          </p:cNvPr>
          <p:cNvSpPr txBox="1"/>
          <p:nvPr>
            <p:custDataLst>
              <p:tags r:id="rId238"/>
            </p:custDataLst>
          </p:nvPr>
        </p:nvSpPr>
        <p:spPr>
          <a:xfrm>
            <a:off x="203736" y="4520300"/>
            <a:ext cx="762000"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6" normalizeH="0" baseline="0" noProof="0">
                <a:ln>
                  <a:noFill/>
                </a:ln>
                <a:solidFill>
                  <a:prstClr val="black"/>
                </a:solidFill>
                <a:effectLst/>
                <a:uLnTx/>
                <a:uFillTx/>
                <a:latin typeface="Calibri" panose="020F0502020204030204" pitchFamily="34" charset="0"/>
                <a:ea typeface="+mn-ea"/>
                <a:cs typeface="+mn-cs"/>
              </a:rPr>
              <a:t>End User Training</a:t>
            </a:r>
          </a:p>
        </p:txBody>
      </p:sp>
      <p:sp>
        <p:nvSpPr>
          <p:cNvPr id="252" name="TextBox 251">
            <a:extLst>
              <a:ext uri="{FF2B5EF4-FFF2-40B4-BE49-F238E27FC236}">
                <a16:creationId xmlns:a16="http://schemas.microsoft.com/office/drawing/2014/main" id="{4B768821-FC3F-4718-8DF6-C41BCE38EF5A}"/>
              </a:ext>
            </a:extLst>
          </p:cNvPr>
          <p:cNvSpPr txBox="1"/>
          <p:nvPr/>
        </p:nvSpPr>
        <p:spPr>
          <a:xfrm>
            <a:off x="276319" y="5074135"/>
            <a:ext cx="3405265" cy="92333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350" b="1" i="0" u="sng" strike="noStrike" kern="1200" cap="none" spc="0" normalizeH="0" baseline="0" noProof="0" dirty="0">
                <a:ln>
                  <a:noFill/>
                </a:ln>
                <a:solidFill>
                  <a:prstClr val="black"/>
                </a:solidFill>
                <a:effectLst/>
                <a:uLnTx/>
                <a:uFillTx/>
                <a:latin typeface="Calibri" panose="020F0502020204030204"/>
                <a:ea typeface="+mn-ea"/>
                <a:cs typeface="+mn-cs"/>
              </a:rPr>
              <a:t>LEGEND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0" normalizeH="0" baseline="0" noProof="0" dirty="0">
                <a:ln>
                  <a:noFill/>
                </a:ln>
                <a:solidFill>
                  <a:prstClr val="black"/>
                </a:solidFill>
                <a:effectLst/>
                <a:uLnTx/>
                <a:uFillTx/>
                <a:latin typeface="Calibri" panose="020F0502020204030204"/>
                <a:ea typeface="+mn-ea"/>
                <a:cs typeface="+mn-cs"/>
              </a:rPr>
              <a:t>LDC	</a:t>
            </a:r>
            <a:r>
              <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rPr>
              <a:t>Legacy Data Cleanup</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0" normalizeH="0" baseline="0" noProof="0" dirty="0">
                <a:ln>
                  <a:noFill/>
                </a:ln>
                <a:solidFill>
                  <a:prstClr val="black"/>
                </a:solidFill>
                <a:effectLst/>
                <a:uLnTx/>
                <a:uFillTx/>
                <a:latin typeface="Calibri" panose="020F0502020204030204"/>
                <a:ea typeface="+mn-ea"/>
                <a:cs typeface="+mn-cs"/>
              </a:rPr>
              <a:t>DV	</a:t>
            </a:r>
            <a:r>
              <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rPr>
              <a:t>Data Validation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0" normalizeH="0" baseline="0" noProof="0" dirty="0">
                <a:ln>
                  <a:noFill/>
                </a:ln>
                <a:solidFill>
                  <a:prstClr val="black"/>
                </a:solidFill>
                <a:effectLst/>
                <a:uLnTx/>
                <a:uFillTx/>
                <a:latin typeface="Calibri" panose="020F0502020204030204"/>
                <a:ea typeface="+mn-ea"/>
                <a:cs typeface="+mn-cs"/>
              </a:rPr>
              <a:t>S#	</a:t>
            </a:r>
            <a:r>
              <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rPr>
              <a:t>User Acceptance Testing Sprint #</a:t>
            </a:r>
          </a:p>
        </p:txBody>
      </p:sp>
      <p:sp>
        <p:nvSpPr>
          <p:cNvPr id="7298" name="OTLSHAPE_T_60e194d22abc415a87e77028d81e88ce_Shape">
            <a:extLst>
              <a:ext uri="{FF2B5EF4-FFF2-40B4-BE49-F238E27FC236}">
                <a16:creationId xmlns:a16="http://schemas.microsoft.com/office/drawing/2014/main" id="{E061B3BF-9C6A-4AB9-ABB2-4B6FB09357D9}"/>
              </a:ext>
            </a:extLst>
          </p:cNvPr>
          <p:cNvSpPr/>
          <p:nvPr>
            <p:custDataLst>
              <p:tags r:id="rId239"/>
            </p:custDataLst>
          </p:nvPr>
        </p:nvSpPr>
        <p:spPr>
          <a:xfrm>
            <a:off x="6694109" y="4216178"/>
            <a:ext cx="230049" cy="107189"/>
          </a:xfrm>
          <a:prstGeom prst="roundRect">
            <a:avLst/>
          </a:prstGeom>
          <a:solidFill>
            <a:srgbClr val="DE5A00"/>
          </a:solidFill>
          <a:ln/>
          <a:extLst>
            <a:ext uri="{53640926-AAD7-44D8-BBD7-CCE9431645EC}">
              <a14:shadowObscured xmlns:a14="http://schemas.microsoft.com/office/drawing/2010/main" val="1"/>
            </a:ext>
          </a:extLst>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356" name="OTLSHAPE_T_f953b4f45af5483b9427f0323ed611b1_Title">
            <a:extLst>
              <a:ext uri="{FF2B5EF4-FFF2-40B4-BE49-F238E27FC236}">
                <a16:creationId xmlns:a16="http://schemas.microsoft.com/office/drawing/2014/main" id="{E9AF3F8F-4861-4E6E-8DDF-68019E21A329}"/>
              </a:ext>
            </a:extLst>
          </p:cNvPr>
          <p:cNvSpPr txBox="1"/>
          <p:nvPr>
            <p:custDataLst>
              <p:tags r:id="rId240"/>
            </p:custDataLst>
          </p:nvPr>
        </p:nvSpPr>
        <p:spPr>
          <a:xfrm>
            <a:off x="1852137" y="3112124"/>
            <a:ext cx="190500"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8" normalizeH="0" baseline="0" noProof="0" dirty="0">
                <a:ln>
                  <a:noFill/>
                </a:ln>
                <a:solidFill>
                  <a:prstClr val="white"/>
                </a:solidFill>
                <a:effectLst/>
                <a:uLnTx/>
                <a:uFillTx/>
                <a:latin typeface="Calibri" panose="020F0502020204030204" pitchFamily="34" charset="0"/>
                <a:ea typeface="+mn-ea"/>
                <a:cs typeface="+mn-cs"/>
              </a:rPr>
              <a:t>LDC </a:t>
            </a:r>
          </a:p>
        </p:txBody>
      </p:sp>
      <p:sp>
        <p:nvSpPr>
          <p:cNvPr id="7446" name="OTLSHAPE_T_60e194d22abc415a87e77028d81e88ce_Title">
            <a:extLst>
              <a:ext uri="{FF2B5EF4-FFF2-40B4-BE49-F238E27FC236}">
                <a16:creationId xmlns:a16="http://schemas.microsoft.com/office/drawing/2014/main" id="{AADAADA8-B179-43A6-907E-607ED894CD36}"/>
              </a:ext>
            </a:extLst>
          </p:cNvPr>
          <p:cNvSpPr txBox="1"/>
          <p:nvPr>
            <p:custDataLst>
              <p:tags r:id="rId241"/>
            </p:custDataLst>
          </p:nvPr>
        </p:nvSpPr>
        <p:spPr>
          <a:xfrm>
            <a:off x="6764278" y="4203817"/>
            <a:ext cx="104775"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15" normalizeH="0" baseline="0" noProof="0" dirty="0">
                <a:ln>
                  <a:noFill/>
                </a:ln>
                <a:solidFill>
                  <a:prstClr val="white"/>
                </a:solidFill>
                <a:effectLst/>
                <a:uLnTx/>
                <a:uFillTx/>
                <a:latin typeface="Calibri" panose="020F0502020204030204" pitchFamily="34" charset="0"/>
                <a:ea typeface="+mn-ea"/>
                <a:cs typeface="+mn-cs"/>
              </a:rPr>
              <a:t>S2</a:t>
            </a:r>
          </a:p>
        </p:txBody>
      </p:sp>
      <p:sp>
        <p:nvSpPr>
          <p:cNvPr id="7302" name="OTLSHAPE_T_b608eaa0943444c0a02b596b368315f8_Shape">
            <a:extLst>
              <a:ext uri="{FF2B5EF4-FFF2-40B4-BE49-F238E27FC236}">
                <a16:creationId xmlns:a16="http://schemas.microsoft.com/office/drawing/2014/main" id="{6535E022-EF69-49DB-AAEC-3B8692EAA4C5}"/>
              </a:ext>
            </a:extLst>
          </p:cNvPr>
          <p:cNvSpPr/>
          <p:nvPr>
            <p:custDataLst>
              <p:tags r:id="rId242"/>
            </p:custDataLst>
          </p:nvPr>
        </p:nvSpPr>
        <p:spPr>
          <a:xfrm>
            <a:off x="7563467" y="4205908"/>
            <a:ext cx="177481" cy="121842"/>
          </a:xfrm>
          <a:prstGeom prst="roundRect">
            <a:avLst/>
          </a:prstGeom>
          <a:solidFill>
            <a:srgbClr val="DE5A00"/>
          </a:solidFill>
          <a:ln/>
          <a:extLst>
            <a:ext uri="{53640926-AAD7-44D8-BBD7-CCE9431645EC}">
              <a14:shadowObscured xmlns:a14="http://schemas.microsoft.com/office/drawing/2010/main" val="1"/>
            </a:ext>
          </a:extLst>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296" name="OTLSHAPE_T_4751c5dc69814b28a1299b6e329bca6b_Shape">
            <a:extLst>
              <a:ext uri="{FF2B5EF4-FFF2-40B4-BE49-F238E27FC236}">
                <a16:creationId xmlns:a16="http://schemas.microsoft.com/office/drawing/2014/main" id="{790E192E-4D0D-4A5A-95F5-40BA57E73364}"/>
              </a:ext>
            </a:extLst>
          </p:cNvPr>
          <p:cNvSpPr/>
          <p:nvPr>
            <p:custDataLst>
              <p:tags r:id="rId243"/>
            </p:custDataLst>
          </p:nvPr>
        </p:nvSpPr>
        <p:spPr>
          <a:xfrm>
            <a:off x="6362252" y="4210496"/>
            <a:ext cx="167123" cy="115416"/>
          </a:xfrm>
          <a:prstGeom prst="roundRect">
            <a:avLst/>
          </a:prstGeom>
          <a:solidFill>
            <a:srgbClr val="DE5A00"/>
          </a:solidFill>
          <a:ln/>
          <a:extLst>
            <a:ext uri="{53640926-AAD7-44D8-BBD7-CCE9431645EC}">
              <a14:shadowObscured xmlns:a14="http://schemas.microsoft.com/office/drawing/2010/main" val="1"/>
            </a:ext>
          </a:extLst>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300" name="OTLSHAPE_T_0e2aa4ec55de40dfb9495d7440a1b296_Shape">
            <a:extLst>
              <a:ext uri="{FF2B5EF4-FFF2-40B4-BE49-F238E27FC236}">
                <a16:creationId xmlns:a16="http://schemas.microsoft.com/office/drawing/2014/main" id="{D161251B-DDE4-4B85-B29E-788F846AD3F0}"/>
              </a:ext>
            </a:extLst>
          </p:cNvPr>
          <p:cNvSpPr/>
          <p:nvPr>
            <p:custDataLst>
              <p:tags r:id="rId244"/>
            </p:custDataLst>
          </p:nvPr>
        </p:nvSpPr>
        <p:spPr>
          <a:xfrm>
            <a:off x="7226171" y="4206718"/>
            <a:ext cx="200025" cy="121842"/>
          </a:xfrm>
          <a:prstGeom prst="roundRect">
            <a:avLst/>
          </a:prstGeom>
          <a:solidFill>
            <a:srgbClr val="DE5A00"/>
          </a:solidFill>
          <a:ln/>
          <a:extLst>
            <a:ext uri="{53640926-AAD7-44D8-BBD7-CCE9431645EC}">
              <a14:shadowObscured xmlns:a14="http://schemas.microsoft.com/office/drawing/2010/main" val="1"/>
            </a:ext>
          </a:extLst>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454" name="OTLSHAPE_T_0e2aa4ec55de40dfb9495d7440a1b296_Title">
            <a:extLst>
              <a:ext uri="{FF2B5EF4-FFF2-40B4-BE49-F238E27FC236}">
                <a16:creationId xmlns:a16="http://schemas.microsoft.com/office/drawing/2014/main" id="{4E950C4C-5A62-402F-B46C-F5EE0B943F54}"/>
              </a:ext>
            </a:extLst>
          </p:cNvPr>
          <p:cNvSpPr txBox="1"/>
          <p:nvPr>
            <p:custDataLst>
              <p:tags r:id="rId245"/>
            </p:custDataLst>
          </p:nvPr>
        </p:nvSpPr>
        <p:spPr>
          <a:xfrm>
            <a:off x="7273796" y="4203817"/>
            <a:ext cx="104775"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15" normalizeH="0" baseline="0" noProof="0" dirty="0">
                <a:ln>
                  <a:noFill/>
                </a:ln>
                <a:solidFill>
                  <a:prstClr val="white"/>
                </a:solidFill>
                <a:effectLst/>
                <a:uLnTx/>
                <a:uFillTx/>
                <a:latin typeface="Calibri" panose="020F0502020204030204" pitchFamily="34" charset="0"/>
                <a:ea typeface="+mn-ea"/>
                <a:cs typeface="+mn-cs"/>
              </a:rPr>
              <a:t>S3</a:t>
            </a:r>
          </a:p>
        </p:txBody>
      </p:sp>
      <p:sp>
        <p:nvSpPr>
          <p:cNvPr id="7462" name="OTLSHAPE_T_b608eaa0943444c0a02b596b368315f8_Title">
            <a:extLst>
              <a:ext uri="{FF2B5EF4-FFF2-40B4-BE49-F238E27FC236}">
                <a16:creationId xmlns:a16="http://schemas.microsoft.com/office/drawing/2014/main" id="{1583DEFB-64EC-482D-B914-62C01EDAE9EC}"/>
              </a:ext>
            </a:extLst>
          </p:cNvPr>
          <p:cNvSpPr txBox="1"/>
          <p:nvPr>
            <p:custDataLst>
              <p:tags r:id="rId246"/>
            </p:custDataLst>
          </p:nvPr>
        </p:nvSpPr>
        <p:spPr>
          <a:xfrm>
            <a:off x="7601567" y="4203817"/>
            <a:ext cx="104775"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15" normalizeH="0" baseline="0" noProof="0" dirty="0">
                <a:ln>
                  <a:noFill/>
                </a:ln>
                <a:solidFill>
                  <a:prstClr val="white"/>
                </a:solidFill>
                <a:effectLst/>
                <a:uLnTx/>
                <a:uFillTx/>
                <a:latin typeface="Calibri" panose="020F0502020204030204" pitchFamily="34" charset="0"/>
                <a:ea typeface="+mn-ea"/>
                <a:cs typeface="+mn-cs"/>
              </a:rPr>
              <a:t>S4</a:t>
            </a:r>
          </a:p>
        </p:txBody>
      </p:sp>
      <p:sp>
        <p:nvSpPr>
          <p:cNvPr id="7438" name="OTLSHAPE_T_4751c5dc69814b28a1299b6e329bca6b_Title">
            <a:extLst>
              <a:ext uri="{FF2B5EF4-FFF2-40B4-BE49-F238E27FC236}">
                <a16:creationId xmlns:a16="http://schemas.microsoft.com/office/drawing/2014/main" id="{DDF02B08-004D-4AFD-93F6-532CE8134766}"/>
              </a:ext>
            </a:extLst>
          </p:cNvPr>
          <p:cNvSpPr txBox="1"/>
          <p:nvPr>
            <p:custDataLst>
              <p:tags r:id="rId247"/>
            </p:custDataLst>
          </p:nvPr>
        </p:nvSpPr>
        <p:spPr>
          <a:xfrm>
            <a:off x="6387980" y="4203817"/>
            <a:ext cx="104775" cy="126958"/>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15" normalizeH="0" baseline="0" noProof="0" dirty="0">
                <a:ln>
                  <a:noFill/>
                </a:ln>
                <a:solidFill>
                  <a:prstClr val="white"/>
                </a:solidFill>
                <a:effectLst/>
                <a:uLnTx/>
                <a:uFillTx/>
                <a:latin typeface="Calibri" panose="020F0502020204030204" pitchFamily="34" charset="0"/>
                <a:ea typeface="+mn-ea"/>
                <a:cs typeface="+mn-cs"/>
              </a:rPr>
              <a:t>S1</a:t>
            </a:r>
          </a:p>
        </p:txBody>
      </p:sp>
      <p:sp>
        <p:nvSpPr>
          <p:cNvPr id="7307" name="Title 7306">
            <a:extLst>
              <a:ext uri="{FF2B5EF4-FFF2-40B4-BE49-F238E27FC236}">
                <a16:creationId xmlns:a16="http://schemas.microsoft.com/office/drawing/2014/main" id="{BF041121-8D82-4ECD-BD13-B266B1C038D2}"/>
              </a:ext>
            </a:extLst>
          </p:cNvPr>
          <p:cNvSpPr>
            <a:spLocks noGrp="1"/>
          </p:cNvSpPr>
          <p:nvPr>
            <p:ph type="title"/>
          </p:nvPr>
        </p:nvSpPr>
        <p:spPr>
          <a:xfrm>
            <a:off x="549135" y="321376"/>
            <a:ext cx="8302337" cy="786457"/>
          </a:xfrm>
        </p:spPr>
        <p:txBody>
          <a:bodyPr/>
          <a:lstStyle/>
          <a:p>
            <a:r>
              <a:rPr lang="en-US" dirty="0"/>
              <a:t>DG3 HIGH-LEVEL TIMELINE </a:t>
            </a:r>
            <a:r>
              <a:rPr lang="en-US" dirty="0">
                <a:solidFill>
                  <a:srgbClr val="FF0000"/>
                </a:solidFill>
              </a:rPr>
              <a:t>DRAFT</a:t>
            </a:r>
          </a:p>
        </p:txBody>
      </p:sp>
    </p:spTree>
    <p:custDataLst>
      <p:tags r:id="rId1"/>
    </p:custDataLst>
    <p:extLst>
      <p:ext uri="{BB962C8B-B14F-4D97-AF65-F5344CB8AC3E}">
        <p14:creationId xmlns:p14="http://schemas.microsoft.com/office/powerpoint/2010/main" val="3275415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Dg4 proposed deployment date</a:t>
            </a:r>
          </a:p>
        </p:txBody>
      </p:sp>
      <p:sp>
        <p:nvSpPr>
          <p:cNvPr id="3" name="Content Placeholder 2"/>
          <p:cNvSpPr>
            <a:spLocks noGrp="1"/>
          </p:cNvSpPr>
          <p:nvPr>
            <p:ph idx="1"/>
          </p:nvPr>
        </p:nvSpPr>
        <p:spPr/>
        <p:txBody>
          <a:bodyPr/>
          <a:lstStyle/>
          <a:p>
            <a:r>
              <a:rPr lang="en-US" dirty="0"/>
              <a:t>February 1, 2021</a:t>
            </a:r>
          </a:p>
        </p:txBody>
      </p:sp>
      <p:sp>
        <p:nvSpPr>
          <p:cNvPr id="4" name="Slide Number Placeholder 3"/>
          <p:cNvSpPr>
            <a:spLocks noGrp="1"/>
          </p:cNvSpPr>
          <p:nvPr>
            <p:ph type="sldNum" sz="quarter" idx="12"/>
          </p:nvPr>
        </p:nvSpPr>
        <p:spPr/>
        <p:txBody>
          <a:bodyPr/>
          <a:lstStyle/>
          <a:p>
            <a:fld id="{DEE5BC03-7CE3-4FE3-BC0A-0ACCA8AC1F24}" type="slidenum">
              <a:rPr lang="en-US" smtClean="0"/>
              <a:pPr/>
              <a:t>11</a:t>
            </a:fld>
            <a:endParaRPr lang="en-US" dirty="0"/>
          </a:p>
        </p:txBody>
      </p:sp>
    </p:spTree>
    <p:extLst>
      <p:ext uri="{BB962C8B-B14F-4D97-AF65-F5344CB8AC3E}">
        <p14:creationId xmlns:p14="http://schemas.microsoft.com/office/powerpoint/2010/main" val="23151525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817" name="OTLSHAPE_T_b3ce144b13934f979465df5e075b35bb_Shape">
            <a:extLst>
              <a:ext uri="{FF2B5EF4-FFF2-40B4-BE49-F238E27FC236}">
                <a16:creationId xmlns:a16="http://schemas.microsoft.com/office/drawing/2014/main" id="{BDBC489F-7667-4955-A214-5BD8E9418A1F}"/>
              </a:ext>
            </a:extLst>
          </p:cNvPr>
          <p:cNvSpPr/>
          <p:nvPr>
            <p:custDataLst>
              <p:tags r:id="rId2"/>
            </p:custDataLst>
          </p:nvPr>
        </p:nvSpPr>
        <p:spPr>
          <a:xfrm>
            <a:off x="5984654" y="4256153"/>
            <a:ext cx="1333500" cy="127889"/>
          </a:xfrm>
          <a:prstGeom prst="roundRect">
            <a:avLst>
              <a:gd name="adj" fmla="val 100000"/>
            </a:avLst>
          </a:prstGeom>
          <a:solidFill>
            <a:srgbClr val="FF6600"/>
          </a:solidFill>
          <a:ln w="12700" cap="flat" cmpd="sng" algn="ctr">
            <a:noFill/>
            <a:prstDash val="solid"/>
            <a:miter lim="800000"/>
          </a:ln>
          <a:effectLst/>
          <a:scene3d>
            <a:camera prst="orthographicFront"/>
            <a:lightRig rig="balanced" dir="t">
              <a:rot lat="0" lon="0" rev="8700000"/>
            </a:lightRig>
          </a:scene3d>
          <a:sp3d>
            <a:bevelT w="165100" h="12700"/>
          </a:sp3d>
          <a:extLs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38" name="OTLSHAPE_T_1c70dad808854a61a38afeda5aa39719_HorizontalConnector1">
            <a:extLst>
              <a:ext uri="{FF2B5EF4-FFF2-40B4-BE49-F238E27FC236}">
                <a16:creationId xmlns:a16="http://schemas.microsoft.com/office/drawing/2014/main" id="{2FD298AF-7310-4258-BC0E-3DCCE259EA94}"/>
              </a:ext>
            </a:extLst>
          </p:cNvPr>
          <p:cNvCxnSpPr/>
          <p:nvPr>
            <p:custDataLst>
              <p:tags r:id="rId3"/>
            </p:custDataLst>
          </p:nvPr>
        </p:nvCxnSpPr>
        <p:spPr>
          <a:xfrm>
            <a:off x="1048900" y="4476561"/>
            <a:ext cx="5475326" cy="0"/>
          </a:xfrm>
          <a:prstGeom prst="line">
            <a:avLst/>
          </a:prstGeom>
          <a:ln w="9525"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OTLSHAPE_T_b3ce144b13934f979465df5e075b35bb_HorizontalConnector1">
            <a:extLst>
              <a:ext uri="{FF2B5EF4-FFF2-40B4-BE49-F238E27FC236}">
                <a16:creationId xmlns:a16="http://schemas.microsoft.com/office/drawing/2014/main" id="{7E3EB247-6190-4E50-8873-515F40E00AA5}"/>
              </a:ext>
            </a:extLst>
          </p:cNvPr>
          <p:cNvCxnSpPr/>
          <p:nvPr>
            <p:custDataLst>
              <p:tags r:id="rId4"/>
            </p:custDataLst>
          </p:nvPr>
        </p:nvCxnSpPr>
        <p:spPr>
          <a:xfrm>
            <a:off x="463811" y="4320097"/>
            <a:ext cx="4870001" cy="0"/>
          </a:xfrm>
          <a:prstGeom prst="line">
            <a:avLst/>
          </a:prstGeom>
          <a:ln w="9525"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6" name="OTLSHAPE_T_942251b2b1ee4667a8a363b3071c4814_HorizontalConnector1">
            <a:extLst>
              <a:ext uri="{FF2B5EF4-FFF2-40B4-BE49-F238E27FC236}">
                <a16:creationId xmlns:a16="http://schemas.microsoft.com/office/drawing/2014/main" id="{D8F841A3-64AE-44EE-A8B9-57F2ABD5B486}"/>
              </a:ext>
            </a:extLst>
          </p:cNvPr>
          <p:cNvCxnSpPr/>
          <p:nvPr>
            <p:custDataLst>
              <p:tags r:id="rId5"/>
            </p:custDataLst>
          </p:nvPr>
        </p:nvCxnSpPr>
        <p:spPr>
          <a:xfrm>
            <a:off x="420377" y="4163633"/>
            <a:ext cx="3492597" cy="0"/>
          </a:xfrm>
          <a:prstGeom prst="line">
            <a:avLst/>
          </a:prstGeom>
          <a:ln w="9525"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5" name="OTLSHAPE_T_6b16f4b8638049c3a6b26830eb507162_HorizontalConnector1">
            <a:extLst>
              <a:ext uri="{FF2B5EF4-FFF2-40B4-BE49-F238E27FC236}">
                <a16:creationId xmlns:a16="http://schemas.microsoft.com/office/drawing/2014/main" id="{1D47F6DC-7822-42B9-AB3A-002557C3300D}"/>
              </a:ext>
            </a:extLst>
          </p:cNvPr>
          <p:cNvCxnSpPr/>
          <p:nvPr>
            <p:custDataLst>
              <p:tags r:id="rId6"/>
            </p:custDataLst>
          </p:nvPr>
        </p:nvCxnSpPr>
        <p:spPr>
          <a:xfrm>
            <a:off x="942950" y="4007168"/>
            <a:ext cx="1871917" cy="0"/>
          </a:xfrm>
          <a:prstGeom prst="line">
            <a:avLst/>
          </a:prstGeom>
          <a:ln w="9525"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4" name="OTLSHAPE_T_632a6e43138946b48016df9dcd639d8d_HorizontalConnector1">
            <a:extLst>
              <a:ext uri="{FF2B5EF4-FFF2-40B4-BE49-F238E27FC236}">
                <a16:creationId xmlns:a16="http://schemas.microsoft.com/office/drawing/2014/main" id="{4B95A3F1-09D0-4AE8-A90B-AC27AF1B22CF}"/>
              </a:ext>
            </a:extLst>
          </p:cNvPr>
          <p:cNvCxnSpPr/>
          <p:nvPr>
            <p:custDataLst>
              <p:tags r:id="rId7"/>
            </p:custDataLst>
          </p:nvPr>
        </p:nvCxnSpPr>
        <p:spPr>
          <a:xfrm>
            <a:off x="903930" y="3850705"/>
            <a:ext cx="6498239" cy="0"/>
          </a:xfrm>
          <a:prstGeom prst="line">
            <a:avLst/>
          </a:prstGeom>
          <a:ln w="9525"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OTLSHAPE_T_df1370832d3845aabbd20d12fef9c8b8_HorizontalConnector1">
            <a:extLst>
              <a:ext uri="{FF2B5EF4-FFF2-40B4-BE49-F238E27FC236}">
                <a16:creationId xmlns:a16="http://schemas.microsoft.com/office/drawing/2014/main" id="{6E841BDF-50AA-4210-8A15-FD34376AD0FF}"/>
              </a:ext>
            </a:extLst>
          </p:cNvPr>
          <p:cNvCxnSpPr/>
          <p:nvPr>
            <p:custDataLst>
              <p:tags r:id="rId8"/>
            </p:custDataLst>
          </p:nvPr>
        </p:nvCxnSpPr>
        <p:spPr>
          <a:xfrm>
            <a:off x="903930" y="3694241"/>
            <a:ext cx="4334165" cy="0"/>
          </a:xfrm>
          <a:prstGeom prst="line">
            <a:avLst/>
          </a:prstGeom>
          <a:ln w="9525"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OTLSHAPE_T_9722fbf5723b4961a5b2d3a096e99c1b_HorizontalConnector1">
            <a:extLst>
              <a:ext uri="{FF2B5EF4-FFF2-40B4-BE49-F238E27FC236}">
                <a16:creationId xmlns:a16="http://schemas.microsoft.com/office/drawing/2014/main" id="{5198119C-9582-4DBC-B915-6AB9EEABB3D8}"/>
              </a:ext>
            </a:extLst>
          </p:cNvPr>
          <p:cNvCxnSpPr/>
          <p:nvPr>
            <p:custDataLst>
              <p:tags r:id="rId9"/>
            </p:custDataLst>
          </p:nvPr>
        </p:nvCxnSpPr>
        <p:spPr>
          <a:xfrm>
            <a:off x="903930" y="3537776"/>
            <a:ext cx="3119218" cy="0"/>
          </a:xfrm>
          <a:prstGeom prst="line">
            <a:avLst/>
          </a:prstGeom>
          <a:ln w="9525"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OTLSHAPE_T_e6f8c6dc40224f2491fda54207c9f823_HorizontalConnector1">
            <a:extLst>
              <a:ext uri="{FF2B5EF4-FFF2-40B4-BE49-F238E27FC236}">
                <a16:creationId xmlns:a16="http://schemas.microsoft.com/office/drawing/2014/main" id="{6F23CCA7-58A5-44DF-A90E-7A172E7253F9}"/>
              </a:ext>
            </a:extLst>
          </p:cNvPr>
          <p:cNvCxnSpPr/>
          <p:nvPr>
            <p:custDataLst>
              <p:tags r:id="rId10"/>
            </p:custDataLst>
          </p:nvPr>
        </p:nvCxnSpPr>
        <p:spPr>
          <a:xfrm>
            <a:off x="903930" y="3381312"/>
            <a:ext cx="1962463" cy="0"/>
          </a:xfrm>
          <a:prstGeom prst="line">
            <a:avLst/>
          </a:prstGeom>
          <a:ln w="9525"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OTLSHAPE_T_28dae9e5163940b7a68ac3dce1c976bf_HorizontalConnector1">
            <a:extLst>
              <a:ext uri="{FF2B5EF4-FFF2-40B4-BE49-F238E27FC236}">
                <a16:creationId xmlns:a16="http://schemas.microsoft.com/office/drawing/2014/main" id="{A87C73BF-E89E-4B71-B2CB-7CF927EB128E}"/>
              </a:ext>
            </a:extLst>
          </p:cNvPr>
          <p:cNvCxnSpPr/>
          <p:nvPr>
            <p:custDataLst>
              <p:tags r:id="rId11"/>
            </p:custDataLst>
          </p:nvPr>
        </p:nvCxnSpPr>
        <p:spPr>
          <a:xfrm>
            <a:off x="903929" y="3224848"/>
            <a:ext cx="1111961" cy="0"/>
          </a:xfrm>
          <a:prstGeom prst="line">
            <a:avLst/>
          </a:prstGeom>
          <a:ln w="9525"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OTLSHAPE_T_58d71a6b203e4418a7dcc9f5ac8eb810_HorizontalConnector1">
            <a:extLst>
              <a:ext uri="{FF2B5EF4-FFF2-40B4-BE49-F238E27FC236}">
                <a16:creationId xmlns:a16="http://schemas.microsoft.com/office/drawing/2014/main" id="{745AFDC9-50ED-46C2-8FED-70C0929D08DD}"/>
              </a:ext>
            </a:extLst>
          </p:cNvPr>
          <p:cNvCxnSpPr/>
          <p:nvPr>
            <p:custDataLst>
              <p:tags r:id="rId12"/>
            </p:custDataLst>
          </p:nvPr>
        </p:nvCxnSpPr>
        <p:spPr>
          <a:xfrm>
            <a:off x="519595" y="3068384"/>
            <a:ext cx="1050089" cy="0"/>
          </a:xfrm>
          <a:prstGeom prst="line">
            <a:avLst/>
          </a:prstGeom>
          <a:ln w="9525"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8" name="OTLSHAPE_T_db25c9e338f14fa49f67e78b211a7731_HorizontalConnector1">
            <a:extLst>
              <a:ext uri="{FF2B5EF4-FFF2-40B4-BE49-F238E27FC236}">
                <a16:creationId xmlns:a16="http://schemas.microsoft.com/office/drawing/2014/main" id="{321FFB41-FAFA-491A-A565-B8AFCF78AE8E}"/>
              </a:ext>
            </a:extLst>
          </p:cNvPr>
          <p:cNvCxnSpPr/>
          <p:nvPr>
            <p:custDataLst>
              <p:tags r:id="rId13"/>
            </p:custDataLst>
          </p:nvPr>
        </p:nvCxnSpPr>
        <p:spPr>
          <a:xfrm>
            <a:off x="484893" y="2911919"/>
            <a:ext cx="398087" cy="0"/>
          </a:xfrm>
          <a:prstGeom prst="line">
            <a:avLst/>
          </a:prstGeom>
          <a:ln w="9525"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7" name="OTLSHAPE_M_7e210596a5e44f1cbaf4e11c02eea4a7_Connector1">
            <a:extLst>
              <a:ext uri="{FF2B5EF4-FFF2-40B4-BE49-F238E27FC236}">
                <a16:creationId xmlns:a16="http://schemas.microsoft.com/office/drawing/2014/main" id="{707AEBC2-356A-4F80-B946-FD5D36BE77CF}"/>
              </a:ext>
            </a:extLst>
          </p:cNvPr>
          <p:cNvCxnSpPr/>
          <p:nvPr>
            <p:custDataLst>
              <p:tags r:id="rId14"/>
            </p:custDataLst>
          </p:nvPr>
        </p:nvCxnSpPr>
        <p:spPr>
          <a:xfrm>
            <a:off x="8324738" y="2105205"/>
            <a:ext cx="0" cy="399870"/>
          </a:xfrm>
          <a:prstGeom prst="line">
            <a:avLst/>
          </a:prstGeom>
          <a:ln w="9525" cap="flat" cmpd="sng" algn="ctr">
            <a:solidFill>
              <a:srgbClr val="4F81BD"/>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 name="OTLSHAPE_M_f5e7da4e0b4f4060a7d4c86229087ffb_Connector1">
            <a:extLst>
              <a:ext uri="{FF2B5EF4-FFF2-40B4-BE49-F238E27FC236}">
                <a16:creationId xmlns:a16="http://schemas.microsoft.com/office/drawing/2014/main" id="{78CB1BF8-B9AF-4BFD-BEE0-00D6D15CBAE2}"/>
              </a:ext>
            </a:extLst>
          </p:cNvPr>
          <p:cNvCxnSpPr/>
          <p:nvPr>
            <p:custDataLst>
              <p:tags r:id="rId15"/>
            </p:custDataLst>
          </p:nvPr>
        </p:nvCxnSpPr>
        <p:spPr>
          <a:xfrm>
            <a:off x="7935912" y="1407340"/>
            <a:ext cx="0" cy="1097735"/>
          </a:xfrm>
          <a:prstGeom prst="line">
            <a:avLst/>
          </a:prstGeom>
          <a:ln w="9525" cap="flat" cmpd="sng" algn="ctr">
            <a:solidFill>
              <a:srgbClr val="4F81BD"/>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OTLSHAPE_M_3efc51ac382243f5bb77712df3f929ae_Connector1">
            <a:extLst>
              <a:ext uri="{FF2B5EF4-FFF2-40B4-BE49-F238E27FC236}">
                <a16:creationId xmlns:a16="http://schemas.microsoft.com/office/drawing/2014/main" id="{1D392A3B-5CA6-4AFB-A078-73B50B417F6E}"/>
              </a:ext>
            </a:extLst>
          </p:cNvPr>
          <p:cNvCxnSpPr/>
          <p:nvPr>
            <p:custDataLst>
              <p:tags r:id="rId16"/>
            </p:custDataLst>
          </p:nvPr>
        </p:nvCxnSpPr>
        <p:spPr>
          <a:xfrm>
            <a:off x="8005546" y="1690656"/>
            <a:ext cx="0" cy="814420"/>
          </a:xfrm>
          <a:prstGeom prst="line">
            <a:avLst/>
          </a:prstGeom>
          <a:ln w="6350" cap="flat" cmpd="sng" algn="ctr">
            <a:solidFill>
              <a:srgbClr val="4F81BD"/>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OTLSHAPE_M_8368269e05a049aea355975fb6431a7b_Connector1">
            <a:extLst>
              <a:ext uri="{FF2B5EF4-FFF2-40B4-BE49-F238E27FC236}">
                <a16:creationId xmlns:a16="http://schemas.microsoft.com/office/drawing/2014/main" id="{7D26D6F8-C588-48D1-97B4-B6221100575F}"/>
              </a:ext>
            </a:extLst>
          </p:cNvPr>
          <p:cNvCxnSpPr/>
          <p:nvPr>
            <p:custDataLst>
              <p:tags r:id="rId17"/>
            </p:custDataLst>
          </p:nvPr>
        </p:nvCxnSpPr>
        <p:spPr>
          <a:xfrm>
            <a:off x="6049403" y="2103067"/>
            <a:ext cx="0" cy="402008"/>
          </a:xfrm>
          <a:prstGeom prst="line">
            <a:avLst/>
          </a:prstGeom>
          <a:ln w="9525" cap="flat" cmpd="sng" algn="ctr">
            <a:solidFill>
              <a:srgbClr val="4F81BD"/>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OTLSHAPE_M_27361518681c4287a915075ad903b379_Connector1">
            <a:extLst>
              <a:ext uri="{FF2B5EF4-FFF2-40B4-BE49-F238E27FC236}">
                <a16:creationId xmlns:a16="http://schemas.microsoft.com/office/drawing/2014/main" id="{5B60BE0B-C02C-431C-9E18-32734D13FB5A}"/>
              </a:ext>
            </a:extLst>
          </p:cNvPr>
          <p:cNvCxnSpPr/>
          <p:nvPr>
            <p:custDataLst>
              <p:tags r:id="rId18"/>
            </p:custDataLst>
          </p:nvPr>
        </p:nvCxnSpPr>
        <p:spPr>
          <a:xfrm>
            <a:off x="4839725" y="2103067"/>
            <a:ext cx="0" cy="402008"/>
          </a:xfrm>
          <a:prstGeom prst="line">
            <a:avLst/>
          </a:prstGeom>
          <a:ln w="9525" cap="flat" cmpd="sng" algn="ctr">
            <a:solidFill>
              <a:srgbClr val="4F81BD"/>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OTLSHAPE_M_50699aca07734390ace04f9d986ebe54_Connector1">
            <a:extLst>
              <a:ext uri="{FF2B5EF4-FFF2-40B4-BE49-F238E27FC236}">
                <a16:creationId xmlns:a16="http://schemas.microsoft.com/office/drawing/2014/main" id="{8E793E85-650F-40DA-9343-6BAD604FE121}"/>
              </a:ext>
            </a:extLst>
          </p:cNvPr>
          <p:cNvCxnSpPr/>
          <p:nvPr>
            <p:custDataLst>
              <p:tags r:id="rId19"/>
            </p:custDataLst>
          </p:nvPr>
        </p:nvCxnSpPr>
        <p:spPr>
          <a:xfrm>
            <a:off x="3702053" y="2103067"/>
            <a:ext cx="0" cy="402008"/>
          </a:xfrm>
          <a:prstGeom prst="line">
            <a:avLst/>
          </a:prstGeom>
          <a:ln w="9525" cap="flat" cmpd="sng" algn="ctr">
            <a:solidFill>
              <a:srgbClr val="4F81BD"/>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OTLSHAPE_M_5fd3c9f7c3104ada887f1c6b4f6360ab_Connector1">
            <a:extLst>
              <a:ext uri="{FF2B5EF4-FFF2-40B4-BE49-F238E27FC236}">
                <a16:creationId xmlns:a16="http://schemas.microsoft.com/office/drawing/2014/main" id="{7C0C1693-8455-476E-9A28-A0F4B2B4FEC4}"/>
              </a:ext>
            </a:extLst>
          </p:cNvPr>
          <p:cNvCxnSpPr/>
          <p:nvPr>
            <p:custDataLst>
              <p:tags r:id="rId20"/>
            </p:custDataLst>
          </p:nvPr>
        </p:nvCxnSpPr>
        <p:spPr>
          <a:xfrm>
            <a:off x="2765993" y="2103067"/>
            <a:ext cx="0" cy="402008"/>
          </a:xfrm>
          <a:prstGeom prst="line">
            <a:avLst/>
          </a:prstGeom>
          <a:ln w="9525" cap="flat" cmpd="sng" algn="ctr">
            <a:solidFill>
              <a:srgbClr val="4F81BD"/>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 name="OTLSHAPE_M_512095817d71433a815302fd82fe6d4c_Connector1">
            <a:extLst>
              <a:ext uri="{FF2B5EF4-FFF2-40B4-BE49-F238E27FC236}">
                <a16:creationId xmlns:a16="http://schemas.microsoft.com/office/drawing/2014/main" id="{7C111D49-627E-44C8-9329-D356C6BED20C}"/>
              </a:ext>
            </a:extLst>
          </p:cNvPr>
          <p:cNvCxnSpPr/>
          <p:nvPr>
            <p:custDataLst>
              <p:tags r:id="rId21"/>
            </p:custDataLst>
          </p:nvPr>
        </p:nvCxnSpPr>
        <p:spPr>
          <a:xfrm>
            <a:off x="1469900" y="2168683"/>
            <a:ext cx="0" cy="336392"/>
          </a:xfrm>
          <a:prstGeom prst="line">
            <a:avLst/>
          </a:prstGeom>
          <a:ln w="9525" cap="flat" cmpd="sng" algn="ctr">
            <a:solidFill>
              <a:srgbClr val="4F81BD"/>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OTLSHAPE_TB_00000000000000000000000000000000_LeftEndCaps" hidden="1">
            <a:extLst>
              <a:ext uri="{FF2B5EF4-FFF2-40B4-BE49-F238E27FC236}">
                <a16:creationId xmlns:a16="http://schemas.microsoft.com/office/drawing/2014/main" id="{3C00A194-F5A9-4C76-93C0-4748C3A8F377}"/>
              </a:ext>
            </a:extLst>
          </p:cNvPr>
          <p:cNvSpPr txBox="1"/>
          <p:nvPr>
            <p:custDataLst>
              <p:tags r:id="rId22"/>
            </p:custDataLst>
          </p:nvPr>
        </p:nvSpPr>
        <p:spPr>
          <a:xfrm>
            <a:off x="190382" y="2496451"/>
            <a:ext cx="352662" cy="207749"/>
          </a:xfrm>
          <a:prstGeom prst="rect">
            <a:avLst/>
          </a:prstGeom>
          <a:noFill/>
        </p:spPr>
        <p:txBody>
          <a:bodyPr vert="horz" wrap="non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0" normalizeH="0" baseline="0" noProof="0">
                <a:ln>
                  <a:noFill/>
                </a:ln>
                <a:solidFill>
                  <a:srgbClr val="ED7D31"/>
                </a:solidFill>
                <a:effectLst/>
                <a:uLnTx/>
                <a:uFillTx/>
                <a:latin typeface="Calibri" panose="020F0502020204030204" pitchFamily="34" charset="0"/>
                <a:ea typeface="+mn-ea"/>
                <a:cs typeface="+mn-cs"/>
              </a:rPr>
              <a:t>2019</a:t>
            </a:r>
          </a:p>
        </p:txBody>
      </p:sp>
      <p:sp>
        <p:nvSpPr>
          <p:cNvPr id="3" name="OTLSHAPE_TB_00000000000000000000000000000000_RightEndCaps" hidden="1">
            <a:extLst>
              <a:ext uri="{FF2B5EF4-FFF2-40B4-BE49-F238E27FC236}">
                <a16:creationId xmlns:a16="http://schemas.microsoft.com/office/drawing/2014/main" id="{4855F7BF-4115-4CB1-A5BB-64BB3FF6A0A5}"/>
              </a:ext>
            </a:extLst>
          </p:cNvPr>
          <p:cNvSpPr txBox="1"/>
          <p:nvPr>
            <p:custDataLst>
              <p:tags r:id="rId23"/>
            </p:custDataLst>
          </p:nvPr>
        </p:nvSpPr>
        <p:spPr>
          <a:xfrm>
            <a:off x="8605782" y="2496451"/>
            <a:ext cx="352662" cy="207749"/>
          </a:xfrm>
          <a:prstGeom prst="rect">
            <a:avLst/>
          </a:prstGeom>
          <a:noFill/>
        </p:spPr>
        <p:txBody>
          <a:bodyPr vert="horz" wrap="non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0" normalizeH="0" baseline="0" noProof="0">
                <a:ln>
                  <a:noFill/>
                </a:ln>
                <a:solidFill>
                  <a:srgbClr val="ED7D31"/>
                </a:solidFill>
                <a:effectLst/>
                <a:uLnTx/>
                <a:uFillTx/>
                <a:latin typeface="Calibri" panose="020F0502020204030204" pitchFamily="34" charset="0"/>
                <a:ea typeface="+mn-ea"/>
                <a:cs typeface="+mn-cs"/>
              </a:rPr>
              <a:t>2021</a:t>
            </a:r>
          </a:p>
        </p:txBody>
      </p:sp>
      <p:sp>
        <p:nvSpPr>
          <p:cNvPr id="4" name="OTLSHAPE_TB_00000000000000000000000000000000_ScaleContainer">
            <a:extLst>
              <a:ext uri="{FF2B5EF4-FFF2-40B4-BE49-F238E27FC236}">
                <a16:creationId xmlns:a16="http://schemas.microsoft.com/office/drawing/2014/main" id="{960E7BD0-53EA-49F4-BB1C-18E3CDC56FD0}"/>
              </a:ext>
            </a:extLst>
          </p:cNvPr>
          <p:cNvSpPr/>
          <p:nvPr>
            <p:custDataLst>
              <p:tags r:id="rId24"/>
            </p:custDataLst>
          </p:nvPr>
        </p:nvSpPr>
        <p:spPr>
          <a:xfrm>
            <a:off x="829126" y="2505075"/>
            <a:ext cx="7886700" cy="190500"/>
          </a:xfrm>
          <a:prstGeom prst="roundRect">
            <a:avLst/>
          </a:prstGeom>
          <a:gradFill flip="none" rotWithShape="1">
            <a:gsLst>
              <a:gs pos="0">
                <a:srgbClr val="44546A"/>
              </a:gs>
              <a:gs pos="100000">
                <a:srgbClr val="52667F"/>
              </a:gs>
            </a:gsLst>
            <a:lin ang="5400000" scaled="1"/>
            <a:tileRect/>
          </a:gradFill>
          <a:ln w="12700" cap="flat" cmpd="sng" algn="ctr">
            <a:noFill/>
            <a:prstDash val="solid"/>
            <a:miter lim="800000"/>
          </a:ln>
          <a:effectLst>
            <a:reflection blurRad="6350" stA="50000" endA="300" endPos="55500" dist="50800" dir="5400000" sy="-100000" algn="bl" rotWithShape="0"/>
          </a:effectLst>
          <a:scene3d>
            <a:camera prst="orthographicFront"/>
            <a:lightRig rig="threePt" dir="t">
              <a:rot lat="0" lon="0" rev="8700000"/>
            </a:lightRig>
          </a:scene3d>
          <a:sp3d>
            <a:bevelT w="165100" h="1905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OTLSHAPE_TB_00000000000000000000000000000000_ElapsedTime" hidden="1">
            <a:extLst>
              <a:ext uri="{FF2B5EF4-FFF2-40B4-BE49-F238E27FC236}">
                <a16:creationId xmlns:a16="http://schemas.microsoft.com/office/drawing/2014/main" id="{3A1B0EE1-8D8D-4F36-8B04-51A4443F21EF}"/>
              </a:ext>
            </a:extLst>
          </p:cNvPr>
          <p:cNvSpPr/>
          <p:nvPr>
            <p:custDataLst>
              <p:tags r:id="rId25"/>
            </p:custDataLst>
          </p:nvPr>
        </p:nvSpPr>
        <p:spPr>
          <a:xfrm>
            <a:off x="0" y="857250"/>
            <a:ext cx="0" cy="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OTLSHAPE_TB_00000000000000000000000000000000_TodayMarkerShape" hidden="1">
            <a:extLst>
              <a:ext uri="{FF2B5EF4-FFF2-40B4-BE49-F238E27FC236}">
                <a16:creationId xmlns:a16="http://schemas.microsoft.com/office/drawing/2014/main" id="{F326EAB9-7CE4-43CC-A1B7-4AAE0816BFA7}"/>
              </a:ext>
            </a:extLst>
          </p:cNvPr>
          <p:cNvSpPr/>
          <p:nvPr>
            <p:custDataLst>
              <p:tags r:id="rId26"/>
            </p:custDataLst>
          </p:nvPr>
        </p:nvSpPr>
        <p:spPr>
          <a:xfrm>
            <a:off x="606136" y="2695576"/>
            <a:ext cx="54428" cy="635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OTLSHAPE_TB_00000000000000000000000000000000_TodayMarkerText" hidden="1">
            <a:extLst>
              <a:ext uri="{FF2B5EF4-FFF2-40B4-BE49-F238E27FC236}">
                <a16:creationId xmlns:a16="http://schemas.microsoft.com/office/drawing/2014/main" id="{90A0F491-D0D2-41F1-8379-FE1D74998AE7}"/>
              </a:ext>
            </a:extLst>
          </p:cNvPr>
          <p:cNvSpPr txBox="1"/>
          <p:nvPr>
            <p:custDataLst>
              <p:tags r:id="rId27"/>
            </p:custDataLst>
          </p:nvPr>
        </p:nvSpPr>
        <p:spPr>
          <a:xfrm>
            <a:off x="626945" y="2759076"/>
            <a:ext cx="285335" cy="138499"/>
          </a:xfrm>
          <a:prstGeom prst="rect">
            <a:avLst/>
          </a:prstGeom>
          <a:noFill/>
        </p:spPr>
        <p:txBody>
          <a:bodyPr vert="horz" wrap="non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solidFill>
                <a:effectLst/>
                <a:uLnTx/>
                <a:uFillTx/>
                <a:latin typeface="Calibri" panose="020F0502020204030204" pitchFamily="34" charset="0"/>
                <a:ea typeface="+mn-ea"/>
                <a:cs typeface="+mn-cs"/>
              </a:rPr>
              <a:t>Today</a:t>
            </a:r>
          </a:p>
        </p:txBody>
      </p:sp>
      <p:sp>
        <p:nvSpPr>
          <p:cNvPr id="8" name="OTLSHAPE_TB_00000000000000000000000000000000_TimescaleInterval1">
            <a:extLst>
              <a:ext uri="{FF2B5EF4-FFF2-40B4-BE49-F238E27FC236}">
                <a16:creationId xmlns:a16="http://schemas.microsoft.com/office/drawing/2014/main" id="{B4B72C28-4355-40B4-A350-F16C9136B1DF}"/>
              </a:ext>
            </a:extLst>
          </p:cNvPr>
          <p:cNvSpPr txBox="1"/>
          <p:nvPr>
            <p:custDataLst>
              <p:tags r:id="rId28"/>
            </p:custDataLst>
          </p:nvPr>
        </p:nvSpPr>
        <p:spPr>
          <a:xfrm>
            <a:off x="876751" y="2533650"/>
            <a:ext cx="244731" cy="133350"/>
          </a:xfrm>
          <a:prstGeom prst="rect">
            <a:avLst/>
          </a:prstGeom>
          <a:noFill/>
        </p:spPr>
        <p:txBody>
          <a:bodyPr vert="horz" wrap="non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42" normalizeH="0" baseline="0" noProof="0">
                <a:ln>
                  <a:noFill/>
                </a:ln>
                <a:solidFill>
                  <a:prstClr val="white"/>
                </a:solidFill>
                <a:effectLst/>
                <a:uLnTx/>
                <a:uFillTx/>
                <a:latin typeface="Calibri" panose="020F0502020204030204" pitchFamily="34" charset="0"/>
                <a:ea typeface="+mn-ea"/>
                <a:cs typeface="+mn-cs"/>
              </a:rPr>
              <a:t>Sep</a:t>
            </a:r>
          </a:p>
        </p:txBody>
      </p:sp>
      <p:sp>
        <p:nvSpPr>
          <p:cNvPr id="9" name="OTLSHAPE_TB_00000000000000000000000000000000_TimescaleInterval2">
            <a:extLst>
              <a:ext uri="{FF2B5EF4-FFF2-40B4-BE49-F238E27FC236}">
                <a16:creationId xmlns:a16="http://schemas.microsoft.com/office/drawing/2014/main" id="{E305FD29-CD80-483E-8A09-2EBF8B19F0C7}"/>
              </a:ext>
            </a:extLst>
          </p:cNvPr>
          <p:cNvSpPr txBox="1"/>
          <p:nvPr>
            <p:custDataLst>
              <p:tags r:id="rId29"/>
            </p:custDataLst>
          </p:nvPr>
        </p:nvSpPr>
        <p:spPr>
          <a:xfrm>
            <a:off x="1755207" y="2533650"/>
            <a:ext cx="272431" cy="133350"/>
          </a:xfrm>
          <a:prstGeom prst="rect">
            <a:avLst/>
          </a:prstGeom>
          <a:noFill/>
        </p:spPr>
        <p:txBody>
          <a:bodyPr vert="horz" wrap="non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41" normalizeH="0" baseline="0" noProof="0">
                <a:ln>
                  <a:noFill/>
                </a:ln>
                <a:solidFill>
                  <a:prstClr val="white"/>
                </a:solidFill>
                <a:effectLst/>
                <a:uLnTx/>
                <a:uFillTx/>
                <a:latin typeface="Calibri" panose="020F0502020204030204" pitchFamily="34" charset="0"/>
                <a:ea typeface="+mn-ea"/>
                <a:cs typeface="+mn-cs"/>
              </a:rPr>
              <a:t>Nov</a:t>
            </a:r>
          </a:p>
        </p:txBody>
      </p:sp>
      <p:sp>
        <p:nvSpPr>
          <p:cNvPr id="10" name="OTLSHAPE_TB_00000000000000000000000000000000_TimescaleInterval3">
            <a:extLst>
              <a:ext uri="{FF2B5EF4-FFF2-40B4-BE49-F238E27FC236}">
                <a16:creationId xmlns:a16="http://schemas.microsoft.com/office/drawing/2014/main" id="{A032753E-307B-45FC-B564-48059AE5E670}"/>
              </a:ext>
            </a:extLst>
          </p:cNvPr>
          <p:cNvSpPr txBox="1"/>
          <p:nvPr>
            <p:custDataLst>
              <p:tags r:id="rId30"/>
            </p:custDataLst>
          </p:nvPr>
        </p:nvSpPr>
        <p:spPr>
          <a:xfrm>
            <a:off x="2633663" y="2533650"/>
            <a:ext cx="219483" cy="133350"/>
          </a:xfrm>
          <a:prstGeom prst="rect">
            <a:avLst/>
          </a:prstGeom>
          <a:noFill/>
        </p:spPr>
        <p:txBody>
          <a:bodyPr vert="horz" wrap="non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42" normalizeH="0" baseline="0" noProof="0">
                <a:ln>
                  <a:noFill/>
                </a:ln>
                <a:solidFill>
                  <a:prstClr val="white"/>
                </a:solidFill>
                <a:effectLst/>
                <a:uLnTx/>
                <a:uFillTx/>
                <a:latin typeface="Calibri" panose="020F0502020204030204" pitchFamily="34" charset="0"/>
                <a:ea typeface="+mn-ea"/>
                <a:cs typeface="+mn-cs"/>
              </a:rPr>
              <a:t>Jan</a:t>
            </a:r>
          </a:p>
        </p:txBody>
      </p:sp>
      <p:sp>
        <p:nvSpPr>
          <p:cNvPr id="11" name="OTLSHAPE_TB_00000000000000000000000000000000_TimescaleInterval4">
            <a:extLst>
              <a:ext uri="{FF2B5EF4-FFF2-40B4-BE49-F238E27FC236}">
                <a16:creationId xmlns:a16="http://schemas.microsoft.com/office/drawing/2014/main" id="{4B869CA6-2F93-467F-83F2-4B9E1F87DF8C}"/>
              </a:ext>
            </a:extLst>
          </p:cNvPr>
          <p:cNvSpPr txBox="1"/>
          <p:nvPr>
            <p:custDataLst>
              <p:tags r:id="rId31"/>
            </p:custDataLst>
          </p:nvPr>
        </p:nvSpPr>
        <p:spPr>
          <a:xfrm>
            <a:off x="3497718" y="2533650"/>
            <a:ext cx="282578" cy="133350"/>
          </a:xfrm>
          <a:prstGeom prst="rect">
            <a:avLst/>
          </a:prstGeom>
          <a:noFill/>
        </p:spPr>
        <p:txBody>
          <a:bodyPr vert="horz" wrap="non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41" normalizeH="0" baseline="0" noProof="0">
                <a:ln>
                  <a:noFill/>
                </a:ln>
                <a:solidFill>
                  <a:prstClr val="white"/>
                </a:solidFill>
                <a:effectLst/>
                <a:uLnTx/>
                <a:uFillTx/>
                <a:latin typeface="Calibri" panose="020F0502020204030204" pitchFamily="34" charset="0"/>
                <a:ea typeface="+mn-ea"/>
                <a:cs typeface="+mn-cs"/>
              </a:rPr>
              <a:t>Mar</a:t>
            </a:r>
          </a:p>
        </p:txBody>
      </p:sp>
      <p:sp>
        <p:nvSpPr>
          <p:cNvPr id="12" name="OTLSHAPE_TB_00000000000000000000000000000000_TimescaleInterval5">
            <a:extLst>
              <a:ext uri="{FF2B5EF4-FFF2-40B4-BE49-F238E27FC236}">
                <a16:creationId xmlns:a16="http://schemas.microsoft.com/office/drawing/2014/main" id="{0EA64F07-4908-4234-AD3A-4AA0F4ED511C}"/>
              </a:ext>
            </a:extLst>
          </p:cNvPr>
          <p:cNvSpPr txBox="1"/>
          <p:nvPr>
            <p:custDataLst>
              <p:tags r:id="rId32"/>
            </p:custDataLst>
          </p:nvPr>
        </p:nvSpPr>
        <p:spPr>
          <a:xfrm>
            <a:off x="4376175" y="2533650"/>
            <a:ext cx="299890" cy="133350"/>
          </a:xfrm>
          <a:prstGeom prst="rect">
            <a:avLst/>
          </a:prstGeom>
          <a:noFill/>
        </p:spPr>
        <p:txBody>
          <a:bodyPr vert="horz" wrap="non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41" normalizeH="0" baseline="0" noProof="0">
                <a:ln>
                  <a:noFill/>
                </a:ln>
                <a:solidFill>
                  <a:prstClr val="white"/>
                </a:solidFill>
                <a:effectLst/>
                <a:uLnTx/>
                <a:uFillTx/>
                <a:latin typeface="Calibri" panose="020F0502020204030204" pitchFamily="34" charset="0"/>
                <a:ea typeface="+mn-ea"/>
                <a:cs typeface="+mn-cs"/>
              </a:rPr>
              <a:t>May</a:t>
            </a:r>
          </a:p>
        </p:txBody>
      </p:sp>
      <p:sp>
        <p:nvSpPr>
          <p:cNvPr id="13" name="OTLSHAPE_TB_00000000000000000000000000000000_TimescaleInterval6">
            <a:extLst>
              <a:ext uri="{FF2B5EF4-FFF2-40B4-BE49-F238E27FC236}">
                <a16:creationId xmlns:a16="http://schemas.microsoft.com/office/drawing/2014/main" id="{1367608F-2492-499F-AC47-5B57479FED19}"/>
              </a:ext>
            </a:extLst>
          </p:cNvPr>
          <p:cNvSpPr txBox="1"/>
          <p:nvPr>
            <p:custDataLst>
              <p:tags r:id="rId33"/>
            </p:custDataLst>
          </p:nvPr>
        </p:nvSpPr>
        <p:spPr>
          <a:xfrm>
            <a:off x="5254630" y="2533650"/>
            <a:ext cx="176202" cy="133350"/>
          </a:xfrm>
          <a:prstGeom prst="rect">
            <a:avLst/>
          </a:prstGeom>
          <a:noFill/>
        </p:spPr>
        <p:txBody>
          <a:bodyPr vert="horz" wrap="non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42" normalizeH="0" baseline="0" noProof="0">
                <a:ln>
                  <a:noFill/>
                </a:ln>
                <a:solidFill>
                  <a:prstClr val="white"/>
                </a:solidFill>
                <a:effectLst/>
                <a:uLnTx/>
                <a:uFillTx/>
                <a:latin typeface="Calibri" panose="020F0502020204030204" pitchFamily="34" charset="0"/>
                <a:ea typeface="+mn-ea"/>
                <a:cs typeface="+mn-cs"/>
              </a:rPr>
              <a:t>Jul</a:t>
            </a:r>
          </a:p>
        </p:txBody>
      </p:sp>
      <p:sp>
        <p:nvSpPr>
          <p:cNvPr id="14" name="OTLSHAPE_TB_00000000000000000000000000000000_TimescaleInterval7">
            <a:extLst>
              <a:ext uri="{FF2B5EF4-FFF2-40B4-BE49-F238E27FC236}">
                <a16:creationId xmlns:a16="http://schemas.microsoft.com/office/drawing/2014/main" id="{0362C4C7-8D22-4D64-B85A-23C3026DC488}"/>
              </a:ext>
            </a:extLst>
          </p:cNvPr>
          <p:cNvSpPr txBox="1"/>
          <p:nvPr>
            <p:custDataLst>
              <p:tags r:id="rId34"/>
            </p:custDataLst>
          </p:nvPr>
        </p:nvSpPr>
        <p:spPr>
          <a:xfrm>
            <a:off x="6147487" y="2533650"/>
            <a:ext cx="244731" cy="133350"/>
          </a:xfrm>
          <a:prstGeom prst="rect">
            <a:avLst/>
          </a:prstGeom>
          <a:noFill/>
        </p:spPr>
        <p:txBody>
          <a:bodyPr vert="horz" wrap="non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42" normalizeH="0" baseline="0" noProof="0">
                <a:ln>
                  <a:noFill/>
                </a:ln>
                <a:solidFill>
                  <a:prstClr val="white"/>
                </a:solidFill>
                <a:effectLst/>
                <a:uLnTx/>
                <a:uFillTx/>
                <a:latin typeface="Calibri" panose="020F0502020204030204" pitchFamily="34" charset="0"/>
                <a:ea typeface="+mn-ea"/>
                <a:cs typeface="+mn-cs"/>
              </a:rPr>
              <a:t>Sep</a:t>
            </a:r>
          </a:p>
        </p:txBody>
      </p:sp>
      <p:sp>
        <p:nvSpPr>
          <p:cNvPr id="15" name="OTLSHAPE_TB_00000000000000000000000000000000_TimescaleInterval8">
            <a:extLst>
              <a:ext uri="{FF2B5EF4-FFF2-40B4-BE49-F238E27FC236}">
                <a16:creationId xmlns:a16="http://schemas.microsoft.com/office/drawing/2014/main" id="{C6B39993-CACB-4AB5-91AA-61AEBD08C866}"/>
              </a:ext>
            </a:extLst>
          </p:cNvPr>
          <p:cNvSpPr txBox="1"/>
          <p:nvPr>
            <p:custDataLst>
              <p:tags r:id="rId35"/>
            </p:custDataLst>
          </p:nvPr>
        </p:nvSpPr>
        <p:spPr>
          <a:xfrm>
            <a:off x="7025943" y="2533650"/>
            <a:ext cx="272431" cy="133350"/>
          </a:xfrm>
          <a:prstGeom prst="rect">
            <a:avLst/>
          </a:prstGeom>
          <a:noFill/>
        </p:spPr>
        <p:txBody>
          <a:bodyPr vert="horz" wrap="non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41" normalizeH="0" baseline="0" noProof="0">
                <a:ln>
                  <a:noFill/>
                </a:ln>
                <a:solidFill>
                  <a:prstClr val="white"/>
                </a:solidFill>
                <a:effectLst/>
                <a:uLnTx/>
                <a:uFillTx/>
                <a:latin typeface="Calibri" panose="020F0502020204030204" pitchFamily="34" charset="0"/>
                <a:ea typeface="+mn-ea"/>
                <a:cs typeface="+mn-cs"/>
              </a:rPr>
              <a:t>Nov</a:t>
            </a:r>
          </a:p>
        </p:txBody>
      </p:sp>
      <p:sp>
        <p:nvSpPr>
          <p:cNvPr id="16" name="OTLSHAPE_TB_00000000000000000000000000000000_TimescaleInterval9">
            <a:extLst>
              <a:ext uri="{FF2B5EF4-FFF2-40B4-BE49-F238E27FC236}">
                <a16:creationId xmlns:a16="http://schemas.microsoft.com/office/drawing/2014/main" id="{7E1DEAF5-AD50-47E2-81D7-574576C1BEB7}"/>
              </a:ext>
            </a:extLst>
          </p:cNvPr>
          <p:cNvSpPr txBox="1"/>
          <p:nvPr>
            <p:custDataLst>
              <p:tags r:id="rId36"/>
            </p:custDataLst>
          </p:nvPr>
        </p:nvSpPr>
        <p:spPr>
          <a:xfrm>
            <a:off x="7904399" y="2533650"/>
            <a:ext cx="219483" cy="133350"/>
          </a:xfrm>
          <a:prstGeom prst="rect">
            <a:avLst/>
          </a:prstGeom>
          <a:noFill/>
        </p:spPr>
        <p:txBody>
          <a:bodyPr vert="horz" wrap="non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42" normalizeH="0" baseline="0" noProof="0">
                <a:ln>
                  <a:noFill/>
                </a:ln>
                <a:solidFill>
                  <a:prstClr val="white"/>
                </a:solidFill>
                <a:effectLst/>
                <a:uLnTx/>
                <a:uFillTx/>
                <a:latin typeface="Calibri" panose="020F0502020204030204" pitchFamily="34" charset="0"/>
                <a:ea typeface="+mn-ea"/>
                <a:cs typeface="+mn-cs"/>
              </a:rPr>
              <a:t>Jan</a:t>
            </a:r>
          </a:p>
        </p:txBody>
      </p:sp>
      <p:sp>
        <p:nvSpPr>
          <p:cNvPr id="17" name="OTLSHAPE_TB_00000000000000000000000000000000_ScaleMarking1">
            <a:extLst>
              <a:ext uri="{FF2B5EF4-FFF2-40B4-BE49-F238E27FC236}">
                <a16:creationId xmlns:a16="http://schemas.microsoft.com/office/drawing/2014/main" id="{D09EC4A2-4974-4F09-AF84-EF5696EB0E61}"/>
              </a:ext>
            </a:extLst>
          </p:cNvPr>
          <p:cNvSpPr txBox="1"/>
          <p:nvPr>
            <p:custDataLst>
              <p:tags r:id="rId37"/>
            </p:custDataLst>
          </p:nvPr>
        </p:nvSpPr>
        <p:spPr>
          <a:xfrm>
            <a:off x="700299" y="2314339"/>
            <a:ext cx="334130" cy="209296"/>
          </a:xfrm>
          <a:prstGeom prst="rect">
            <a:avLst/>
          </a:prstGeom>
          <a:noFill/>
        </p:spPr>
        <p:txBody>
          <a:bodyPr vert="horz" wrap="non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33" normalizeH="0" baseline="0" noProof="0" dirty="0">
                <a:ln>
                  <a:noFill/>
                </a:ln>
                <a:solidFill>
                  <a:srgbClr val="44546A"/>
                </a:solidFill>
                <a:effectLst/>
                <a:uLnTx/>
                <a:uFillTx/>
                <a:latin typeface="Calibri" panose="020F0502020204030204" pitchFamily="34" charset="0"/>
                <a:ea typeface="+mn-ea"/>
                <a:cs typeface="+mn-cs"/>
              </a:rPr>
              <a:t>2019</a:t>
            </a:r>
          </a:p>
        </p:txBody>
      </p:sp>
      <p:sp>
        <p:nvSpPr>
          <p:cNvPr id="18" name="OTLSHAPE_TB_00000000000000000000000000000000_ScaleMarking2">
            <a:extLst>
              <a:ext uri="{FF2B5EF4-FFF2-40B4-BE49-F238E27FC236}">
                <a16:creationId xmlns:a16="http://schemas.microsoft.com/office/drawing/2014/main" id="{C54E42AC-BC81-4974-8EC2-4B721CB6D92D}"/>
              </a:ext>
            </a:extLst>
          </p:cNvPr>
          <p:cNvSpPr txBox="1"/>
          <p:nvPr>
            <p:custDataLst>
              <p:tags r:id="rId38"/>
            </p:custDataLst>
          </p:nvPr>
        </p:nvSpPr>
        <p:spPr>
          <a:xfrm>
            <a:off x="2786152" y="2321708"/>
            <a:ext cx="334130" cy="209296"/>
          </a:xfrm>
          <a:prstGeom prst="rect">
            <a:avLst/>
          </a:prstGeom>
          <a:noFill/>
        </p:spPr>
        <p:txBody>
          <a:bodyPr vert="horz" wrap="non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33" normalizeH="0" baseline="0" noProof="0" dirty="0">
                <a:ln>
                  <a:noFill/>
                </a:ln>
                <a:solidFill>
                  <a:srgbClr val="44546A"/>
                </a:solidFill>
                <a:effectLst/>
                <a:uLnTx/>
                <a:uFillTx/>
                <a:latin typeface="Calibri" panose="020F0502020204030204" pitchFamily="34" charset="0"/>
                <a:ea typeface="+mn-ea"/>
                <a:cs typeface="+mn-cs"/>
              </a:rPr>
              <a:t>2020</a:t>
            </a:r>
          </a:p>
        </p:txBody>
      </p:sp>
      <p:sp>
        <p:nvSpPr>
          <p:cNvPr id="19" name="OTLSHAPE_TB_00000000000000000000000000000000_ScaleMarking3">
            <a:extLst>
              <a:ext uri="{FF2B5EF4-FFF2-40B4-BE49-F238E27FC236}">
                <a16:creationId xmlns:a16="http://schemas.microsoft.com/office/drawing/2014/main" id="{60E10495-0E3A-4975-99D6-2FE41FE7B311}"/>
              </a:ext>
            </a:extLst>
          </p:cNvPr>
          <p:cNvSpPr txBox="1"/>
          <p:nvPr>
            <p:custDataLst>
              <p:tags r:id="rId39"/>
            </p:custDataLst>
          </p:nvPr>
        </p:nvSpPr>
        <p:spPr>
          <a:xfrm>
            <a:off x="7947864" y="2318296"/>
            <a:ext cx="334130" cy="209296"/>
          </a:xfrm>
          <a:prstGeom prst="rect">
            <a:avLst/>
          </a:prstGeom>
          <a:noFill/>
        </p:spPr>
        <p:txBody>
          <a:bodyPr vert="horz" wrap="non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33" normalizeH="0" baseline="0" noProof="0" dirty="0">
                <a:ln>
                  <a:noFill/>
                </a:ln>
                <a:solidFill>
                  <a:srgbClr val="44546A"/>
                </a:solidFill>
                <a:effectLst/>
                <a:uLnTx/>
                <a:uFillTx/>
                <a:latin typeface="Calibri" panose="020F0502020204030204" pitchFamily="34" charset="0"/>
                <a:ea typeface="+mn-ea"/>
                <a:cs typeface="+mn-cs"/>
              </a:rPr>
              <a:t>2021</a:t>
            </a:r>
          </a:p>
        </p:txBody>
      </p:sp>
      <p:sp>
        <p:nvSpPr>
          <p:cNvPr id="39" name="OTLSHAPE_M_512095817d71433a815302fd82fe6d4c_Title">
            <a:extLst>
              <a:ext uri="{FF2B5EF4-FFF2-40B4-BE49-F238E27FC236}">
                <a16:creationId xmlns:a16="http://schemas.microsoft.com/office/drawing/2014/main" id="{1AD1F84A-158F-4556-B6A7-BC0D8BDD31F0}"/>
              </a:ext>
            </a:extLst>
          </p:cNvPr>
          <p:cNvSpPr txBox="1"/>
          <p:nvPr>
            <p:custDataLst>
              <p:tags r:id="rId40"/>
            </p:custDataLst>
          </p:nvPr>
        </p:nvSpPr>
        <p:spPr>
          <a:xfrm>
            <a:off x="1634207" y="2080409"/>
            <a:ext cx="504825"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8" normalizeH="0" baseline="0" noProof="0">
                <a:ln>
                  <a:noFill/>
                </a:ln>
                <a:solidFill>
                  <a:prstClr val="black"/>
                </a:solidFill>
                <a:effectLst/>
                <a:uLnTx/>
                <a:uFillTx/>
                <a:latin typeface="Calibri" panose="020F0502020204030204" pitchFamily="34" charset="0"/>
                <a:ea typeface="+mn-ea"/>
                <a:cs typeface="+mn-cs"/>
              </a:rPr>
              <a:t>DG4 Kickoff</a:t>
            </a:r>
          </a:p>
        </p:txBody>
      </p:sp>
      <p:sp>
        <p:nvSpPr>
          <p:cNvPr id="40" name="OTLSHAPE_M_512095817d71433a815302fd82fe6d4c_Date">
            <a:extLst>
              <a:ext uri="{FF2B5EF4-FFF2-40B4-BE49-F238E27FC236}">
                <a16:creationId xmlns:a16="http://schemas.microsoft.com/office/drawing/2014/main" id="{E060E5E2-97B8-4100-AD35-1C1F082E7C4C}"/>
              </a:ext>
            </a:extLst>
          </p:cNvPr>
          <p:cNvSpPr txBox="1"/>
          <p:nvPr>
            <p:custDataLst>
              <p:tags r:id="rId41"/>
            </p:custDataLst>
          </p:nvPr>
        </p:nvSpPr>
        <p:spPr>
          <a:xfrm>
            <a:off x="1634207" y="2227307"/>
            <a:ext cx="257175" cy="115416"/>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5" normalizeH="0" baseline="0" noProof="0">
                <a:ln>
                  <a:noFill/>
                </a:ln>
                <a:solidFill>
                  <a:srgbClr val="44546A"/>
                </a:solidFill>
                <a:effectLst/>
                <a:uLnTx/>
                <a:uFillTx/>
                <a:latin typeface="Calibri" panose="020F0502020204030204" pitchFamily="34" charset="0"/>
                <a:ea typeface="+mn-ea"/>
                <a:cs typeface="+mn-cs"/>
              </a:rPr>
              <a:t>Oct 14</a:t>
            </a:r>
          </a:p>
        </p:txBody>
      </p:sp>
      <p:sp>
        <p:nvSpPr>
          <p:cNvPr id="41" name="OTLSHAPE_M_512095817d71433a815302fd82fe6d4c_Shape">
            <a:extLst>
              <a:ext uri="{FF2B5EF4-FFF2-40B4-BE49-F238E27FC236}">
                <a16:creationId xmlns:a16="http://schemas.microsoft.com/office/drawing/2014/main" id="{86C5AD8A-92EC-488D-9D56-5C56474DB519}"/>
              </a:ext>
            </a:extLst>
          </p:cNvPr>
          <p:cNvSpPr/>
          <p:nvPr>
            <p:custDataLst>
              <p:tags r:id="rId42"/>
            </p:custDataLst>
          </p:nvPr>
        </p:nvSpPr>
        <p:spPr>
          <a:xfrm rot="16200000">
            <a:off x="1488950" y="2168684"/>
            <a:ext cx="123825" cy="123825"/>
          </a:xfrm>
          <a:prstGeom prst="flowChartMerge">
            <a:avLst/>
          </a:prstGeom>
          <a:solidFill>
            <a:srgbClr val="0072BC"/>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2" name="OTLSHAPE_M_5fd3c9f7c3104ada887f1c6b4f6360ab_Title">
            <a:extLst>
              <a:ext uri="{FF2B5EF4-FFF2-40B4-BE49-F238E27FC236}">
                <a16:creationId xmlns:a16="http://schemas.microsoft.com/office/drawing/2014/main" id="{D1984BBC-6EC6-4762-98C7-77FB601C5680}"/>
              </a:ext>
            </a:extLst>
          </p:cNvPr>
          <p:cNvSpPr txBox="1"/>
          <p:nvPr>
            <p:custDataLst>
              <p:tags r:id="rId43"/>
            </p:custDataLst>
          </p:nvPr>
        </p:nvSpPr>
        <p:spPr>
          <a:xfrm>
            <a:off x="2796949" y="2080409"/>
            <a:ext cx="847725"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3" normalizeH="0" baseline="0" noProof="0">
                <a:ln>
                  <a:noFill/>
                </a:ln>
                <a:solidFill>
                  <a:prstClr val="black"/>
                </a:solidFill>
                <a:effectLst/>
                <a:uLnTx/>
                <a:uFillTx/>
                <a:latin typeface="Calibri" panose="020F0502020204030204" pitchFamily="34" charset="0"/>
                <a:ea typeface="+mn-ea"/>
                <a:cs typeface="+mn-cs"/>
              </a:rPr>
              <a:t>Legacy Snapshot #1</a:t>
            </a:r>
          </a:p>
        </p:txBody>
      </p:sp>
      <p:sp>
        <p:nvSpPr>
          <p:cNvPr id="43" name="OTLSHAPE_M_5fd3c9f7c3104ada887f1c6b4f6360ab_Date">
            <a:extLst>
              <a:ext uri="{FF2B5EF4-FFF2-40B4-BE49-F238E27FC236}">
                <a16:creationId xmlns:a16="http://schemas.microsoft.com/office/drawing/2014/main" id="{F1224799-2860-46CE-B9BD-24BB7AE2E3D5}"/>
              </a:ext>
            </a:extLst>
          </p:cNvPr>
          <p:cNvSpPr txBox="1"/>
          <p:nvPr>
            <p:custDataLst>
              <p:tags r:id="rId44"/>
            </p:custDataLst>
          </p:nvPr>
        </p:nvSpPr>
        <p:spPr>
          <a:xfrm>
            <a:off x="2796949" y="2227307"/>
            <a:ext cx="247650" cy="115416"/>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5" normalizeH="0" baseline="0" noProof="0">
                <a:ln>
                  <a:noFill/>
                </a:ln>
                <a:solidFill>
                  <a:srgbClr val="44546A"/>
                </a:solidFill>
                <a:effectLst/>
                <a:uLnTx/>
                <a:uFillTx/>
                <a:latin typeface="Calibri" panose="020F0502020204030204" pitchFamily="34" charset="0"/>
                <a:ea typeface="+mn-ea"/>
                <a:cs typeface="+mn-cs"/>
              </a:rPr>
              <a:t>Jan 13</a:t>
            </a:r>
          </a:p>
        </p:txBody>
      </p:sp>
      <p:sp>
        <p:nvSpPr>
          <p:cNvPr id="44" name="OTLSHAPE_M_5fd3c9f7c3104ada887f1c6b4f6360ab_Shape" hidden="1">
            <a:extLst>
              <a:ext uri="{FF2B5EF4-FFF2-40B4-BE49-F238E27FC236}">
                <a16:creationId xmlns:a16="http://schemas.microsoft.com/office/drawing/2014/main" id="{8582D6F7-D3C9-4620-B137-E0F7DCA7682F}"/>
              </a:ext>
            </a:extLst>
          </p:cNvPr>
          <p:cNvSpPr/>
          <p:nvPr>
            <p:custDataLst>
              <p:tags r:id="rId45"/>
            </p:custDataLst>
          </p:nvPr>
        </p:nvSpPr>
        <p:spPr>
          <a:xfrm>
            <a:off x="2579741" y="2230596"/>
            <a:ext cx="0" cy="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5" name="OTLSHAPE_M_50699aca07734390ace04f9d986ebe54_Title">
            <a:extLst>
              <a:ext uri="{FF2B5EF4-FFF2-40B4-BE49-F238E27FC236}">
                <a16:creationId xmlns:a16="http://schemas.microsoft.com/office/drawing/2014/main" id="{744C7C29-7761-40C3-A011-1B4F5A5497D4}"/>
              </a:ext>
            </a:extLst>
          </p:cNvPr>
          <p:cNvSpPr txBox="1"/>
          <p:nvPr>
            <p:custDataLst>
              <p:tags r:id="rId46"/>
            </p:custDataLst>
          </p:nvPr>
        </p:nvSpPr>
        <p:spPr>
          <a:xfrm>
            <a:off x="3733009" y="2080409"/>
            <a:ext cx="847725"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3" normalizeH="0" baseline="0" noProof="0">
                <a:ln>
                  <a:noFill/>
                </a:ln>
                <a:solidFill>
                  <a:prstClr val="black"/>
                </a:solidFill>
                <a:effectLst/>
                <a:uLnTx/>
                <a:uFillTx/>
                <a:latin typeface="Calibri" panose="020F0502020204030204" pitchFamily="34" charset="0"/>
                <a:ea typeface="+mn-ea"/>
                <a:cs typeface="+mn-cs"/>
              </a:rPr>
              <a:t>Legacy Snapshot #2</a:t>
            </a:r>
          </a:p>
        </p:txBody>
      </p:sp>
      <p:sp>
        <p:nvSpPr>
          <p:cNvPr id="46" name="OTLSHAPE_M_50699aca07734390ace04f9d986ebe54_Date">
            <a:extLst>
              <a:ext uri="{FF2B5EF4-FFF2-40B4-BE49-F238E27FC236}">
                <a16:creationId xmlns:a16="http://schemas.microsoft.com/office/drawing/2014/main" id="{84FF4544-A607-4187-8D6C-0AD71DA7D8A9}"/>
              </a:ext>
            </a:extLst>
          </p:cNvPr>
          <p:cNvSpPr txBox="1"/>
          <p:nvPr>
            <p:custDataLst>
              <p:tags r:id="rId47"/>
            </p:custDataLst>
          </p:nvPr>
        </p:nvSpPr>
        <p:spPr>
          <a:xfrm>
            <a:off x="3733009" y="2227307"/>
            <a:ext cx="285750" cy="115416"/>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3" normalizeH="0" baseline="0" noProof="0">
                <a:ln>
                  <a:noFill/>
                </a:ln>
                <a:solidFill>
                  <a:srgbClr val="44546A"/>
                </a:solidFill>
                <a:effectLst/>
                <a:uLnTx/>
                <a:uFillTx/>
                <a:latin typeface="Calibri" panose="020F0502020204030204" pitchFamily="34" charset="0"/>
                <a:ea typeface="+mn-ea"/>
                <a:cs typeface="+mn-cs"/>
              </a:rPr>
              <a:t>Mar 18</a:t>
            </a:r>
          </a:p>
        </p:txBody>
      </p:sp>
      <p:sp>
        <p:nvSpPr>
          <p:cNvPr id="47" name="OTLSHAPE_M_50699aca07734390ace04f9d986ebe54_Shape" hidden="1">
            <a:extLst>
              <a:ext uri="{FF2B5EF4-FFF2-40B4-BE49-F238E27FC236}">
                <a16:creationId xmlns:a16="http://schemas.microsoft.com/office/drawing/2014/main" id="{BA48D6FA-E113-4595-B5C0-593F9956DADF}"/>
              </a:ext>
            </a:extLst>
          </p:cNvPr>
          <p:cNvSpPr/>
          <p:nvPr>
            <p:custDataLst>
              <p:tags r:id="rId48"/>
            </p:custDataLst>
          </p:nvPr>
        </p:nvSpPr>
        <p:spPr>
          <a:xfrm>
            <a:off x="3515801" y="2230596"/>
            <a:ext cx="0" cy="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8" name="OTLSHAPE_M_27361518681c4287a915075ad903b379_Title">
            <a:extLst>
              <a:ext uri="{FF2B5EF4-FFF2-40B4-BE49-F238E27FC236}">
                <a16:creationId xmlns:a16="http://schemas.microsoft.com/office/drawing/2014/main" id="{86EFEDDE-0CFB-4EC6-AA0A-611D7B112324}"/>
              </a:ext>
            </a:extLst>
          </p:cNvPr>
          <p:cNvSpPr txBox="1"/>
          <p:nvPr>
            <p:custDataLst>
              <p:tags r:id="rId49"/>
            </p:custDataLst>
          </p:nvPr>
        </p:nvSpPr>
        <p:spPr>
          <a:xfrm>
            <a:off x="4870682" y="2080409"/>
            <a:ext cx="847725"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3" normalizeH="0" baseline="0" noProof="0">
                <a:ln>
                  <a:noFill/>
                </a:ln>
                <a:solidFill>
                  <a:prstClr val="black"/>
                </a:solidFill>
                <a:effectLst/>
                <a:uLnTx/>
                <a:uFillTx/>
                <a:latin typeface="Calibri" panose="020F0502020204030204" pitchFamily="34" charset="0"/>
                <a:ea typeface="+mn-ea"/>
                <a:cs typeface="+mn-cs"/>
              </a:rPr>
              <a:t>Legacy Snapshot #3</a:t>
            </a:r>
          </a:p>
        </p:txBody>
      </p:sp>
      <p:sp>
        <p:nvSpPr>
          <p:cNvPr id="49" name="OTLSHAPE_M_27361518681c4287a915075ad903b379_Date">
            <a:extLst>
              <a:ext uri="{FF2B5EF4-FFF2-40B4-BE49-F238E27FC236}">
                <a16:creationId xmlns:a16="http://schemas.microsoft.com/office/drawing/2014/main" id="{6CDD237D-BD10-429E-AEDE-D323E0F12181}"/>
              </a:ext>
            </a:extLst>
          </p:cNvPr>
          <p:cNvSpPr txBox="1"/>
          <p:nvPr>
            <p:custDataLst>
              <p:tags r:id="rId50"/>
            </p:custDataLst>
          </p:nvPr>
        </p:nvSpPr>
        <p:spPr>
          <a:xfrm>
            <a:off x="4870682" y="2227307"/>
            <a:ext cx="209550" cy="115416"/>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5" normalizeH="0" baseline="0" noProof="0">
                <a:ln>
                  <a:noFill/>
                </a:ln>
                <a:solidFill>
                  <a:srgbClr val="44546A"/>
                </a:solidFill>
                <a:effectLst/>
                <a:uLnTx/>
                <a:uFillTx/>
                <a:latin typeface="Calibri" panose="020F0502020204030204" pitchFamily="34" charset="0"/>
                <a:ea typeface="+mn-ea"/>
                <a:cs typeface="+mn-cs"/>
              </a:rPr>
              <a:t>Jun 5</a:t>
            </a:r>
          </a:p>
        </p:txBody>
      </p:sp>
      <p:sp>
        <p:nvSpPr>
          <p:cNvPr id="50" name="OTLSHAPE_M_27361518681c4287a915075ad903b379_Shape" hidden="1">
            <a:extLst>
              <a:ext uri="{FF2B5EF4-FFF2-40B4-BE49-F238E27FC236}">
                <a16:creationId xmlns:a16="http://schemas.microsoft.com/office/drawing/2014/main" id="{E817AFE2-0B61-4219-B236-4F11BCA6FDBE}"/>
              </a:ext>
            </a:extLst>
          </p:cNvPr>
          <p:cNvSpPr/>
          <p:nvPr>
            <p:custDataLst>
              <p:tags r:id="rId51"/>
            </p:custDataLst>
          </p:nvPr>
        </p:nvSpPr>
        <p:spPr>
          <a:xfrm>
            <a:off x="4653473" y="2230596"/>
            <a:ext cx="0" cy="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OTLSHAPE_M_8368269e05a049aea355975fb6431a7b_Title">
            <a:extLst>
              <a:ext uri="{FF2B5EF4-FFF2-40B4-BE49-F238E27FC236}">
                <a16:creationId xmlns:a16="http://schemas.microsoft.com/office/drawing/2014/main" id="{52A76EBE-F9BE-4181-8AB8-8AC83291FA56}"/>
              </a:ext>
            </a:extLst>
          </p:cNvPr>
          <p:cNvSpPr txBox="1"/>
          <p:nvPr>
            <p:custDataLst>
              <p:tags r:id="rId52"/>
            </p:custDataLst>
          </p:nvPr>
        </p:nvSpPr>
        <p:spPr>
          <a:xfrm>
            <a:off x="6080359" y="2080409"/>
            <a:ext cx="847725"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3" normalizeH="0" baseline="0" noProof="0">
                <a:ln>
                  <a:noFill/>
                </a:ln>
                <a:solidFill>
                  <a:prstClr val="black"/>
                </a:solidFill>
                <a:effectLst/>
                <a:uLnTx/>
                <a:uFillTx/>
                <a:latin typeface="Calibri" panose="020F0502020204030204" pitchFamily="34" charset="0"/>
                <a:ea typeface="+mn-ea"/>
                <a:cs typeface="+mn-cs"/>
              </a:rPr>
              <a:t>Legacy Snapshot #4</a:t>
            </a:r>
          </a:p>
        </p:txBody>
      </p:sp>
      <p:sp>
        <p:nvSpPr>
          <p:cNvPr id="52" name="OTLSHAPE_M_8368269e05a049aea355975fb6431a7b_Date">
            <a:extLst>
              <a:ext uri="{FF2B5EF4-FFF2-40B4-BE49-F238E27FC236}">
                <a16:creationId xmlns:a16="http://schemas.microsoft.com/office/drawing/2014/main" id="{A5DF8E3A-1742-4B57-9828-EBDE5C66AF83}"/>
              </a:ext>
            </a:extLst>
          </p:cNvPr>
          <p:cNvSpPr txBox="1"/>
          <p:nvPr>
            <p:custDataLst>
              <p:tags r:id="rId53"/>
            </p:custDataLst>
          </p:nvPr>
        </p:nvSpPr>
        <p:spPr>
          <a:xfrm>
            <a:off x="6080359" y="2227307"/>
            <a:ext cx="276225" cy="115416"/>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5" normalizeH="0" baseline="0" noProof="0">
                <a:ln>
                  <a:noFill/>
                </a:ln>
                <a:solidFill>
                  <a:srgbClr val="44546A"/>
                </a:solidFill>
                <a:effectLst/>
                <a:uLnTx/>
                <a:uFillTx/>
                <a:latin typeface="Calibri" panose="020F0502020204030204" pitchFamily="34" charset="0"/>
                <a:ea typeface="+mn-ea"/>
                <a:cs typeface="+mn-cs"/>
              </a:rPr>
              <a:t>Aug 28</a:t>
            </a:r>
          </a:p>
        </p:txBody>
      </p:sp>
      <p:sp>
        <p:nvSpPr>
          <p:cNvPr id="53" name="OTLSHAPE_M_8368269e05a049aea355975fb6431a7b_Shape" hidden="1">
            <a:extLst>
              <a:ext uri="{FF2B5EF4-FFF2-40B4-BE49-F238E27FC236}">
                <a16:creationId xmlns:a16="http://schemas.microsoft.com/office/drawing/2014/main" id="{6AEA8CB1-BC87-4478-896C-FA3D731790F9}"/>
              </a:ext>
            </a:extLst>
          </p:cNvPr>
          <p:cNvSpPr/>
          <p:nvPr>
            <p:custDataLst>
              <p:tags r:id="rId54"/>
            </p:custDataLst>
          </p:nvPr>
        </p:nvSpPr>
        <p:spPr>
          <a:xfrm>
            <a:off x="5863151" y="2230596"/>
            <a:ext cx="0" cy="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4" name="OTLSHAPE_M_3efc51ac382243f5bb77712df3f929ae_Title">
            <a:extLst>
              <a:ext uri="{FF2B5EF4-FFF2-40B4-BE49-F238E27FC236}">
                <a16:creationId xmlns:a16="http://schemas.microsoft.com/office/drawing/2014/main" id="{A422EF7F-1E03-4FB8-B5A2-C6E1F687895C}"/>
              </a:ext>
            </a:extLst>
          </p:cNvPr>
          <p:cNvSpPr txBox="1"/>
          <p:nvPr>
            <p:custDataLst>
              <p:tags r:id="rId55"/>
            </p:custDataLst>
          </p:nvPr>
        </p:nvSpPr>
        <p:spPr>
          <a:xfrm>
            <a:off x="8038883" y="1667997"/>
            <a:ext cx="847725"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3" normalizeH="0" baseline="0" noProof="0">
                <a:ln>
                  <a:noFill/>
                </a:ln>
                <a:solidFill>
                  <a:prstClr val="black"/>
                </a:solidFill>
                <a:effectLst/>
                <a:uLnTx/>
                <a:uFillTx/>
                <a:latin typeface="Calibri" panose="020F0502020204030204" pitchFamily="34" charset="0"/>
                <a:ea typeface="+mn-ea"/>
                <a:cs typeface="+mn-cs"/>
              </a:rPr>
              <a:t>Legacy Snapshot #5</a:t>
            </a:r>
          </a:p>
        </p:txBody>
      </p:sp>
      <p:sp>
        <p:nvSpPr>
          <p:cNvPr id="55" name="OTLSHAPE_M_3efc51ac382243f5bb77712df3f929ae_Date">
            <a:extLst>
              <a:ext uri="{FF2B5EF4-FFF2-40B4-BE49-F238E27FC236}">
                <a16:creationId xmlns:a16="http://schemas.microsoft.com/office/drawing/2014/main" id="{9455FF80-257F-40B2-8076-3B2823C56E4F}"/>
              </a:ext>
            </a:extLst>
          </p:cNvPr>
          <p:cNvSpPr txBox="1"/>
          <p:nvPr>
            <p:custDataLst>
              <p:tags r:id="rId56"/>
            </p:custDataLst>
          </p:nvPr>
        </p:nvSpPr>
        <p:spPr>
          <a:xfrm>
            <a:off x="8038883" y="1814896"/>
            <a:ext cx="247650" cy="115416"/>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5" normalizeH="0" baseline="0" noProof="0">
                <a:ln>
                  <a:noFill/>
                </a:ln>
                <a:solidFill>
                  <a:srgbClr val="44546A"/>
                </a:solidFill>
                <a:effectLst/>
                <a:uLnTx/>
                <a:uFillTx/>
                <a:latin typeface="Calibri" panose="020F0502020204030204" pitchFamily="34" charset="0"/>
                <a:ea typeface="+mn-ea"/>
                <a:cs typeface="+mn-cs"/>
              </a:rPr>
              <a:t>Jan 11</a:t>
            </a:r>
          </a:p>
        </p:txBody>
      </p:sp>
      <p:sp>
        <p:nvSpPr>
          <p:cNvPr id="56" name="OTLSHAPE_M_3efc51ac382243f5bb77712df3f929ae_Shape" hidden="1">
            <a:extLst>
              <a:ext uri="{FF2B5EF4-FFF2-40B4-BE49-F238E27FC236}">
                <a16:creationId xmlns:a16="http://schemas.microsoft.com/office/drawing/2014/main" id="{6FDF927F-C089-43FB-9940-F328DCFE8E46}"/>
              </a:ext>
            </a:extLst>
          </p:cNvPr>
          <p:cNvSpPr/>
          <p:nvPr>
            <p:custDataLst>
              <p:tags r:id="rId57"/>
            </p:custDataLst>
          </p:nvPr>
        </p:nvSpPr>
        <p:spPr>
          <a:xfrm>
            <a:off x="7819294" y="1818185"/>
            <a:ext cx="0" cy="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7" name="OTLSHAPE_M_f5e7da4e0b4f4060a7d4c86229087ffb_Title">
            <a:extLst>
              <a:ext uri="{FF2B5EF4-FFF2-40B4-BE49-F238E27FC236}">
                <a16:creationId xmlns:a16="http://schemas.microsoft.com/office/drawing/2014/main" id="{E34E2F13-ABE1-4DED-8A82-AC867C077662}"/>
              </a:ext>
            </a:extLst>
          </p:cNvPr>
          <p:cNvSpPr txBox="1"/>
          <p:nvPr>
            <p:custDataLst>
              <p:tags r:id="rId58"/>
            </p:custDataLst>
          </p:nvPr>
        </p:nvSpPr>
        <p:spPr>
          <a:xfrm>
            <a:off x="8100218" y="1319064"/>
            <a:ext cx="809625"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3" normalizeH="0" baseline="0" noProof="0">
                <a:ln>
                  <a:noFill/>
                </a:ln>
                <a:solidFill>
                  <a:prstClr val="black"/>
                </a:solidFill>
                <a:effectLst/>
                <a:uLnTx/>
                <a:uFillTx/>
                <a:latin typeface="Calibri" panose="020F0502020204030204" pitchFamily="34" charset="0"/>
                <a:ea typeface="+mn-ea"/>
                <a:cs typeface="+mn-cs"/>
              </a:rPr>
              <a:t>Go No-go Decision</a:t>
            </a:r>
          </a:p>
        </p:txBody>
      </p:sp>
      <p:sp>
        <p:nvSpPr>
          <p:cNvPr id="58" name="OTLSHAPE_M_f5e7da4e0b4f4060a7d4c86229087ffb_Date">
            <a:extLst>
              <a:ext uri="{FF2B5EF4-FFF2-40B4-BE49-F238E27FC236}">
                <a16:creationId xmlns:a16="http://schemas.microsoft.com/office/drawing/2014/main" id="{2396616F-00B0-494E-8862-498E5E00DDDD}"/>
              </a:ext>
            </a:extLst>
          </p:cNvPr>
          <p:cNvSpPr txBox="1"/>
          <p:nvPr>
            <p:custDataLst>
              <p:tags r:id="rId59"/>
            </p:custDataLst>
          </p:nvPr>
        </p:nvSpPr>
        <p:spPr>
          <a:xfrm>
            <a:off x="8100218" y="1465964"/>
            <a:ext cx="200025" cy="115416"/>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5" normalizeH="0" baseline="0" noProof="0">
                <a:ln>
                  <a:noFill/>
                </a:ln>
                <a:solidFill>
                  <a:srgbClr val="44546A"/>
                </a:solidFill>
                <a:effectLst/>
                <a:uLnTx/>
                <a:uFillTx/>
                <a:latin typeface="Calibri" panose="020F0502020204030204" pitchFamily="34" charset="0"/>
                <a:ea typeface="+mn-ea"/>
                <a:cs typeface="+mn-cs"/>
              </a:rPr>
              <a:t>Jan 5</a:t>
            </a:r>
          </a:p>
        </p:txBody>
      </p:sp>
      <p:sp>
        <p:nvSpPr>
          <p:cNvPr id="59" name="OTLSHAPE_M_f5e7da4e0b4f4060a7d4c86229087ffb_Shape">
            <a:extLst>
              <a:ext uri="{FF2B5EF4-FFF2-40B4-BE49-F238E27FC236}">
                <a16:creationId xmlns:a16="http://schemas.microsoft.com/office/drawing/2014/main" id="{1E1DD28C-2143-4D85-B4AE-14389FD86EC4}"/>
              </a:ext>
            </a:extLst>
          </p:cNvPr>
          <p:cNvSpPr/>
          <p:nvPr>
            <p:custDataLst>
              <p:tags r:id="rId60"/>
            </p:custDataLst>
          </p:nvPr>
        </p:nvSpPr>
        <p:spPr>
          <a:xfrm rot="16200000">
            <a:off x="7954962" y="1407340"/>
            <a:ext cx="123825" cy="123825"/>
          </a:xfrm>
          <a:prstGeom prst="flowChartMerge">
            <a:avLst/>
          </a:prstGeom>
          <a:solidFill>
            <a:srgbClr val="0072BC"/>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0" name="OTLSHAPE_M_7e210596a5e44f1cbaf4e11c02eea4a7_Title">
            <a:extLst>
              <a:ext uri="{FF2B5EF4-FFF2-40B4-BE49-F238E27FC236}">
                <a16:creationId xmlns:a16="http://schemas.microsoft.com/office/drawing/2014/main" id="{8DD6CDD8-6FB4-4795-BD4B-D525CE9F2EFF}"/>
              </a:ext>
            </a:extLst>
          </p:cNvPr>
          <p:cNvSpPr txBox="1"/>
          <p:nvPr>
            <p:custDataLst>
              <p:tags r:id="rId61"/>
            </p:custDataLst>
          </p:nvPr>
        </p:nvSpPr>
        <p:spPr>
          <a:xfrm>
            <a:off x="8489044" y="2016464"/>
            <a:ext cx="542925" cy="127889"/>
          </a:xfrm>
          <a:prstGeom prst="rect">
            <a:avLst/>
          </a:prstGeom>
          <a:noFill/>
        </p:spPr>
        <p:txBody>
          <a:bodyPr vert="horz" wrap="squar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5" normalizeH="0" baseline="0" noProof="0">
                <a:ln>
                  <a:noFill/>
                </a:ln>
                <a:solidFill>
                  <a:prstClr val="black"/>
                </a:solidFill>
                <a:effectLst/>
                <a:uLnTx/>
                <a:uFillTx/>
                <a:latin typeface="Calibri" panose="020F0502020204030204" pitchFamily="34" charset="0"/>
                <a:ea typeface="+mn-ea"/>
                <a:cs typeface="+mn-cs"/>
              </a:rPr>
              <a:t>Deployment</a:t>
            </a:r>
          </a:p>
        </p:txBody>
      </p:sp>
      <p:sp>
        <p:nvSpPr>
          <p:cNvPr id="61" name="OTLSHAPE_M_7e210596a5e44f1cbaf4e11c02eea4a7_Date">
            <a:extLst>
              <a:ext uri="{FF2B5EF4-FFF2-40B4-BE49-F238E27FC236}">
                <a16:creationId xmlns:a16="http://schemas.microsoft.com/office/drawing/2014/main" id="{C4859178-3FB9-4680-A2D4-0816FCBB97B8}"/>
              </a:ext>
            </a:extLst>
          </p:cNvPr>
          <p:cNvSpPr txBox="1"/>
          <p:nvPr>
            <p:custDataLst>
              <p:tags r:id="rId62"/>
            </p:custDataLst>
          </p:nvPr>
        </p:nvSpPr>
        <p:spPr>
          <a:xfrm>
            <a:off x="8489044" y="2163829"/>
            <a:ext cx="219075" cy="115416"/>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8" normalizeH="0" baseline="0" noProof="0">
                <a:ln>
                  <a:noFill/>
                </a:ln>
                <a:solidFill>
                  <a:srgbClr val="44546A"/>
                </a:solidFill>
                <a:effectLst/>
                <a:uLnTx/>
                <a:uFillTx/>
                <a:latin typeface="Calibri" panose="020F0502020204030204" pitchFamily="34" charset="0"/>
                <a:ea typeface="+mn-ea"/>
                <a:cs typeface="+mn-cs"/>
              </a:rPr>
              <a:t>Feb 1</a:t>
            </a:r>
          </a:p>
        </p:txBody>
      </p:sp>
      <p:sp>
        <p:nvSpPr>
          <p:cNvPr id="62" name="OTLSHAPE_M_7e210596a5e44f1cbaf4e11c02eea4a7_Shape">
            <a:extLst>
              <a:ext uri="{FF2B5EF4-FFF2-40B4-BE49-F238E27FC236}">
                <a16:creationId xmlns:a16="http://schemas.microsoft.com/office/drawing/2014/main" id="{01594E6C-CDBA-4626-B30C-DAA9EE46BC14}"/>
              </a:ext>
            </a:extLst>
          </p:cNvPr>
          <p:cNvSpPr/>
          <p:nvPr>
            <p:custDataLst>
              <p:tags r:id="rId63"/>
            </p:custDataLst>
          </p:nvPr>
        </p:nvSpPr>
        <p:spPr>
          <a:xfrm rot="16200000">
            <a:off x="8343788" y="2105205"/>
            <a:ext cx="123825" cy="123825"/>
          </a:xfrm>
          <a:prstGeom prst="flowChartMerge">
            <a:avLst/>
          </a:prstGeom>
          <a:solidFill>
            <a:schemeClr val="accent6"/>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3" name="OTLSHAPE_T_db25c9e338f14fa49f67e78b211a7731_Shape">
            <a:extLst>
              <a:ext uri="{FF2B5EF4-FFF2-40B4-BE49-F238E27FC236}">
                <a16:creationId xmlns:a16="http://schemas.microsoft.com/office/drawing/2014/main" id="{603FCEEC-E23F-4727-98D4-4C308A40BFE5}"/>
              </a:ext>
            </a:extLst>
          </p:cNvPr>
          <p:cNvSpPr/>
          <p:nvPr>
            <p:custDataLst>
              <p:tags r:id="rId64"/>
            </p:custDataLst>
          </p:nvPr>
        </p:nvSpPr>
        <p:spPr>
          <a:xfrm>
            <a:off x="1462766" y="2864294"/>
            <a:ext cx="809625" cy="95250"/>
          </a:xfrm>
          <a:prstGeom prst="roundRect">
            <a:avLst>
              <a:gd name="adj" fmla="val 100000"/>
            </a:avLst>
          </a:prstGeom>
          <a:solidFill>
            <a:schemeClr val="accent6"/>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616" name="OTLSHAPE_T_db25c9e338f14fa49f67e78b211a7731_ShapePercentage" hidden="1">
            <a:extLst>
              <a:ext uri="{FF2B5EF4-FFF2-40B4-BE49-F238E27FC236}">
                <a16:creationId xmlns:a16="http://schemas.microsoft.com/office/drawing/2014/main" id="{5A651CC1-5491-485B-95BA-B0B198FDF820}"/>
              </a:ext>
            </a:extLst>
          </p:cNvPr>
          <p:cNvSpPr/>
          <p:nvPr>
            <p:custDataLst>
              <p:tags r:id="rId65"/>
            </p:custDataLst>
          </p:nvPr>
        </p:nvSpPr>
        <p:spPr>
          <a:xfrm>
            <a:off x="1266989" y="2864294"/>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617" name="OTLSHAPE_T_db25c9e338f14fa49f67e78b211a7731_Duration" hidden="1">
            <a:extLst>
              <a:ext uri="{FF2B5EF4-FFF2-40B4-BE49-F238E27FC236}">
                <a16:creationId xmlns:a16="http://schemas.microsoft.com/office/drawing/2014/main" id="{7419E0DB-BEA7-4984-9BA3-21A501202DA6}"/>
              </a:ext>
            </a:extLst>
          </p:cNvPr>
          <p:cNvSpPr txBox="1"/>
          <p:nvPr>
            <p:custDataLst>
              <p:tags r:id="rId66"/>
            </p:custDataLst>
          </p:nvPr>
        </p:nvSpPr>
        <p:spPr>
          <a:xfrm>
            <a:off x="0" y="2848401"/>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40 days</a:t>
            </a:r>
          </a:p>
        </p:txBody>
      </p:sp>
      <p:sp>
        <p:nvSpPr>
          <p:cNvPr id="7618" name="OTLSHAPE_T_db25c9e338f14fa49f67e78b211a7731_TextPercentage" hidden="1">
            <a:extLst>
              <a:ext uri="{FF2B5EF4-FFF2-40B4-BE49-F238E27FC236}">
                <a16:creationId xmlns:a16="http://schemas.microsoft.com/office/drawing/2014/main" id="{BF9C6100-4DCB-4149-A4C9-09B9C799853F}"/>
              </a:ext>
            </a:extLst>
          </p:cNvPr>
          <p:cNvSpPr txBox="1"/>
          <p:nvPr>
            <p:custDataLst>
              <p:tags r:id="rId67"/>
            </p:custDataLst>
          </p:nvPr>
        </p:nvSpPr>
        <p:spPr>
          <a:xfrm>
            <a:off x="0" y="2964244"/>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7619" name="OTLSHAPE_T_db25c9e338f14fa49f67e78b211a7731_StartDate" hidden="1">
            <a:extLst>
              <a:ext uri="{FF2B5EF4-FFF2-40B4-BE49-F238E27FC236}">
                <a16:creationId xmlns:a16="http://schemas.microsoft.com/office/drawing/2014/main" id="{EBB14928-D91A-4364-9E87-08E934328E3E}"/>
              </a:ext>
            </a:extLst>
          </p:cNvPr>
          <p:cNvSpPr txBox="1"/>
          <p:nvPr>
            <p:custDataLst>
              <p:tags r:id="rId68"/>
            </p:custDataLst>
          </p:nvPr>
        </p:nvSpPr>
        <p:spPr>
          <a:xfrm>
            <a:off x="0" y="2964244"/>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620" name="OTLSHAPE_T_db25c9e338f14fa49f67e78b211a7731_EndDate" hidden="1">
            <a:extLst>
              <a:ext uri="{FF2B5EF4-FFF2-40B4-BE49-F238E27FC236}">
                <a16:creationId xmlns:a16="http://schemas.microsoft.com/office/drawing/2014/main" id="{9CF2D983-A2E1-4D39-9C34-426DD3670159}"/>
              </a:ext>
            </a:extLst>
          </p:cNvPr>
          <p:cNvSpPr txBox="1"/>
          <p:nvPr>
            <p:custDataLst>
              <p:tags r:id="rId69"/>
            </p:custDataLst>
          </p:nvPr>
        </p:nvSpPr>
        <p:spPr>
          <a:xfrm>
            <a:off x="0" y="2964244"/>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621" name="OTLSHAPE_T_db25c9e338f14fa49f67e78b211a7731_JoinedDate">
            <a:extLst>
              <a:ext uri="{FF2B5EF4-FFF2-40B4-BE49-F238E27FC236}">
                <a16:creationId xmlns:a16="http://schemas.microsoft.com/office/drawing/2014/main" id="{605EF5A5-072A-41FD-8E3B-34F2713A4B92}"/>
              </a:ext>
            </a:extLst>
          </p:cNvPr>
          <p:cNvSpPr txBox="1"/>
          <p:nvPr>
            <p:custDataLst>
              <p:tags r:id="rId70"/>
            </p:custDataLst>
          </p:nvPr>
        </p:nvSpPr>
        <p:spPr>
          <a:xfrm>
            <a:off x="882980" y="2854211"/>
            <a:ext cx="542925"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3" normalizeH="0" baseline="0" noProof="0">
                <a:ln>
                  <a:noFill/>
                </a:ln>
                <a:solidFill>
                  <a:srgbClr val="44546A"/>
                </a:solidFill>
                <a:effectLst/>
                <a:uLnTx/>
                <a:uFillTx/>
                <a:latin typeface="Calibri" panose="020F0502020204030204" pitchFamily="34" charset="0"/>
                <a:ea typeface="+mn-ea"/>
                <a:cs typeface="+mn-cs"/>
              </a:rPr>
              <a:t>Oct 15 - Dec 9</a:t>
            </a:r>
          </a:p>
        </p:txBody>
      </p:sp>
      <p:sp>
        <p:nvSpPr>
          <p:cNvPr id="7622" name="OTLSHAPE_T_db25c9e338f14fa49f67e78b211a7731_Title">
            <a:extLst>
              <a:ext uri="{FF2B5EF4-FFF2-40B4-BE49-F238E27FC236}">
                <a16:creationId xmlns:a16="http://schemas.microsoft.com/office/drawing/2014/main" id="{5098C91C-17AF-48D3-9752-3035CE587944}"/>
              </a:ext>
            </a:extLst>
          </p:cNvPr>
          <p:cNvSpPr txBox="1"/>
          <p:nvPr>
            <p:custDataLst>
              <p:tags r:id="rId71"/>
            </p:custDataLst>
          </p:nvPr>
        </p:nvSpPr>
        <p:spPr>
          <a:xfrm>
            <a:off x="291027" y="2848441"/>
            <a:ext cx="200025"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14" normalizeH="0" baseline="0" noProof="0">
                <a:ln>
                  <a:noFill/>
                </a:ln>
                <a:solidFill>
                  <a:prstClr val="black"/>
                </a:solidFill>
                <a:effectLst/>
                <a:uLnTx/>
                <a:uFillTx/>
                <a:latin typeface="Calibri" panose="020F0502020204030204" pitchFamily="34" charset="0"/>
                <a:ea typeface="+mn-ea"/>
                <a:cs typeface="+mn-cs"/>
              </a:rPr>
              <a:t>GDA</a:t>
            </a:r>
          </a:p>
        </p:txBody>
      </p:sp>
      <p:sp>
        <p:nvSpPr>
          <p:cNvPr id="7623" name="OTLSHAPE_T_58d71a6b203e4418a7dcc9f5ac8eb810_Shape">
            <a:extLst>
              <a:ext uri="{FF2B5EF4-FFF2-40B4-BE49-F238E27FC236}">
                <a16:creationId xmlns:a16="http://schemas.microsoft.com/office/drawing/2014/main" id="{1EAC3BBE-5811-489C-BFC0-1887625CF673}"/>
              </a:ext>
            </a:extLst>
          </p:cNvPr>
          <p:cNvSpPr/>
          <p:nvPr>
            <p:custDataLst>
              <p:tags r:id="rId72"/>
            </p:custDataLst>
          </p:nvPr>
        </p:nvSpPr>
        <p:spPr>
          <a:xfrm>
            <a:off x="2154011" y="3020759"/>
            <a:ext cx="1181100" cy="95250"/>
          </a:xfrm>
          <a:prstGeom prst="roundRect">
            <a:avLst>
              <a:gd name="adj" fmla="val 100000"/>
            </a:avLst>
          </a:prstGeom>
          <a:solidFill>
            <a:schemeClr val="accent6"/>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624" name="OTLSHAPE_T_58d71a6b203e4418a7dcc9f5ac8eb810_ShapePercentage" hidden="1">
            <a:extLst>
              <a:ext uri="{FF2B5EF4-FFF2-40B4-BE49-F238E27FC236}">
                <a16:creationId xmlns:a16="http://schemas.microsoft.com/office/drawing/2014/main" id="{DAFC85DA-37B4-4F91-95C7-9BFEFB864CA0}"/>
              </a:ext>
            </a:extLst>
          </p:cNvPr>
          <p:cNvSpPr/>
          <p:nvPr>
            <p:custDataLst>
              <p:tags r:id="rId73"/>
            </p:custDataLst>
          </p:nvPr>
        </p:nvSpPr>
        <p:spPr>
          <a:xfrm>
            <a:off x="1958234" y="3020759"/>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625" name="OTLSHAPE_T_58d71a6b203e4418a7dcc9f5ac8eb810_Duration" hidden="1">
            <a:extLst>
              <a:ext uri="{FF2B5EF4-FFF2-40B4-BE49-F238E27FC236}">
                <a16:creationId xmlns:a16="http://schemas.microsoft.com/office/drawing/2014/main" id="{F71A74FD-836E-4F56-A278-5C3845742080}"/>
              </a:ext>
            </a:extLst>
          </p:cNvPr>
          <p:cNvSpPr txBox="1"/>
          <p:nvPr>
            <p:custDataLst>
              <p:tags r:id="rId74"/>
            </p:custDataLst>
          </p:nvPr>
        </p:nvSpPr>
        <p:spPr>
          <a:xfrm>
            <a:off x="0" y="3004865"/>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60 days</a:t>
            </a:r>
          </a:p>
        </p:txBody>
      </p:sp>
      <p:sp>
        <p:nvSpPr>
          <p:cNvPr id="7626" name="OTLSHAPE_T_58d71a6b203e4418a7dcc9f5ac8eb810_TextPercentage" hidden="1">
            <a:extLst>
              <a:ext uri="{FF2B5EF4-FFF2-40B4-BE49-F238E27FC236}">
                <a16:creationId xmlns:a16="http://schemas.microsoft.com/office/drawing/2014/main" id="{2A86B786-F32C-4300-AE0E-686788D49AB3}"/>
              </a:ext>
            </a:extLst>
          </p:cNvPr>
          <p:cNvSpPr txBox="1"/>
          <p:nvPr>
            <p:custDataLst>
              <p:tags r:id="rId75"/>
            </p:custDataLst>
          </p:nvPr>
        </p:nvSpPr>
        <p:spPr>
          <a:xfrm>
            <a:off x="0" y="3120707"/>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7627" name="OTLSHAPE_T_58d71a6b203e4418a7dcc9f5ac8eb810_StartDate" hidden="1">
            <a:extLst>
              <a:ext uri="{FF2B5EF4-FFF2-40B4-BE49-F238E27FC236}">
                <a16:creationId xmlns:a16="http://schemas.microsoft.com/office/drawing/2014/main" id="{D9359200-0790-402F-8902-FE1FFE53254B}"/>
              </a:ext>
            </a:extLst>
          </p:cNvPr>
          <p:cNvSpPr txBox="1"/>
          <p:nvPr>
            <p:custDataLst>
              <p:tags r:id="rId76"/>
            </p:custDataLst>
          </p:nvPr>
        </p:nvSpPr>
        <p:spPr>
          <a:xfrm>
            <a:off x="0" y="3120707"/>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628" name="OTLSHAPE_T_58d71a6b203e4418a7dcc9f5ac8eb810_EndDate" hidden="1">
            <a:extLst>
              <a:ext uri="{FF2B5EF4-FFF2-40B4-BE49-F238E27FC236}">
                <a16:creationId xmlns:a16="http://schemas.microsoft.com/office/drawing/2014/main" id="{21DF76B2-1215-4988-A54C-E61D68B204EF}"/>
              </a:ext>
            </a:extLst>
          </p:cNvPr>
          <p:cNvSpPr txBox="1"/>
          <p:nvPr>
            <p:custDataLst>
              <p:tags r:id="rId77"/>
            </p:custDataLst>
          </p:nvPr>
        </p:nvSpPr>
        <p:spPr>
          <a:xfrm>
            <a:off x="0" y="3120707"/>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629" name="OTLSHAPE_T_58d71a6b203e4418a7dcc9f5ac8eb810_JoinedDate">
            <a:extLst>
              <a:ext uri="{FF2B5EF4-FFF2-40B4-BE49-F238E27FC236}">
                <a16:creationId xmlns:a16="http://schemas.microsoft.com/office/drawing/2014/main" id="{DFD7C6D8-C38E-4CB3-BC24-5B34BB92EE72}"/>
              </a:ext>
            </a:extLst>
          </p:cNvPr>
          <p:cNvSpPr txBox="1"/>
          <p:nvPr>
            <p:custDataLst>
              <p:tags r:id="rId78"/>
            </p:custDataLst>
          </p:nvPr>
        </p:nvSpPr>
        <p:spPr>
          <a:xfrm>
            <a:off x="1569683" y="3010676"/>
            <a:ext cx="552450"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3" normalizeH="0" baseline="0" noProof="0">
                <a:ln>
                  <a:noFill/>
                </a:ln>
                <a:solidFill>
                  <a:srgbClr val="44546A"/>
                </a:solidFill>
                <a:effectLst/>
                <a:uLnTx/>
                <a:uFillTx/>
                <a:latin typeface="Calibri" panose="020F0502020204030204" pitchFamily="34" charset="0"/>
                <a:ea typeface="+mn-ea"/>
                <a:cs typeface="+mn-cs"/>
              </a:rPr>
              <a:t>Dec 2 - Feb 21</a:t>
            </a:r>
          </a:p>
        </p:txBody>
      </p:sp>
      <p:sp>
        <p:nvSpPr>
          <p:cNvPr id="7630" name="OTLSHAPE_T_58d71a6b203e4418a7dcc9f5ac8eb810_Title">
            <a:extLst>
              <a:ext uri="{FF2B5EF4-FFF2-40B4-BE49-F238E27FC236}">
                <a16:creationId xmlns:a16="http://schemas.microsoft.com/office/drawing/2014/main" id="{51BD2FF3-4701-49DE-AEB9-6E465E1269E1}"/>
              </a:ext>
            </a:extLst>
          </p:cNvPr>
          <p:cNvSpPr txBox="1"/>
          <p:nvPr>
            <p:custDataLst>
              <p:tags r:id="rId79"/>
            </p:custDataLst>
          </p:nvPr>
        </p:nvSpPr>
        <p:spPr>
          <a:xfrm>
            <a:off x="291027" y="3004905"/>
            <a:ext cx="228600"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9" normalizeH="0" baseline="0" noProof="0">
                <a:ln>
                  <a:noFill/>
                </a:ln>
                <a:solidFill>
                  <a:prstClr val="black"/>
                </a:solidFill>
                <a:effectLst/>
                <a:uLnTx/>
                <a:uFillTx/>
                <a:latin typeface="Calibri" panose="020F0502020204030204" pitchFamily="34" charset="0"/>
                <a:ea typeface="+mn-ea"/>
                <a:cs typeface="+mn-cs"/>
              </a:rPr>
              <a:t>BPFG</a:t>
            </a:r>
          </a:p>
        </p:txBody>
      </p:sp>
      <p:sp>
        <p:nvSpPr>
          <p:cNvPr id="7631" name="OTLSHAPE_T_28dae9e5163940b7a68ac3dce1c976bf_Shape">
            <a:extLst>
              <a:ext uri="{FF2B5EF4-FFF2-40B4-BE49-F238E27FC236}">
                <a16:creationId xmlns:a16="http://schemas.microsoft.com/office/drawing/2014/main" id="{2E52BEC5-6E47-42C7-B904-739C0BD9D92A}"/>
              </a:ext>
            </a:extLst>
          </p:cNvPr>
          <p:cNvSpPr/>
          <p:nvPr>
            <p:custDataLst>
              <p:tags r:id="rId80"/>
            </p:custDataLst>
          </p:nvPr>
        </p:nvSpPr>
        <p:spPr>
          <a:xfrm>
            <a:off x="2600439" y="3160903"/>
            <a:ext cx="1143000" cy="127889"/>
          </a:xfrm>
          <a:prstGeom prst="roundRect">
            <a:avLst>
              <a:gd name="adj" fmla="val 100000"/>
            </a:avLst>
          </a:prstGeom>
          <a:solidFill>
            <a:srgbClr val="0072BC">
              <a:alpha val="69804"/>
            </a:srgbClr>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632" name="OTLSHAPE_T_28dae9e5163940b7a68ac3dce1c976bf_ShapePercentage" hidden="1">
            <a:extLst>
              <a:ext uri="{FF2B5EF4-FFF2-40B4-BE49-F238E27FC236}">
                <a16:creationId xmlns:a16="http://schemas.microsoft.com/office/drawing/2014/main" id="{130B3947-1F10-4B26-9314-E09FC634EFAA}"/>
              </a:ext>
            </a:extLst>
          </p:cNvPr>
          <p:cNvSpPr/>
          <p:nvPr>
            <p:custDataLst>
              <p:tags r:id="rId81"/>
            </p:custDataLst>
          </p:nvPr>
        </p:nvSpPr>
        <p:spPr>
          <a:xfrm>
            <a:off x="2404662" y="3160903"/>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633" name="OTLSHAPE_T_28dae9e5163940b7a68ac3dce1c976bf_Duration" hidden="1">
            <a:extLst>
              <a:ext uri="{FF2B5EF4-FFF2-40B4-BE49-F238E27FC236}">
                <a16:creationId xmlns:a16="http://schemas.microsoft.com/office/drawing/2014/main" id="{75F03B77-AD79-41C2-B1DC-7317BDAA6E8B}"/>
              </a:ext>
            </a:extLst>
          </p:cNvPr>
          <p:cNvSpPr txBox="1"/>
          <p:nvPr>
            <p:custDataLst>
              <p:tags r:id="rId82"/>
            </p:custDataLst>
          </p:nvPr>
        </p:nvSpPr>
        <p:spPr>
          <a:xfrm>
            <a:off x="0" y="3161329"/>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57 days</a:t>
            </a:r>
          </a:p>
        </p:txBody>
      </p:sp>
      <p:sp>
        <p:nvSpPr>
          <p:cNvPr id="7634" name="OTLSHAPE_T_28dae9e5163940b7a68ac3dce1c976bf_TextPercentage" hidden="1">
            <a:extLst>
              <a:ext uri="{FF2B5EF4-FFF2-40B4-BE49-F238E27FC236}">
                <a16:creationId xmlns:a16="http://schemas.microsoft.com/office/drawing/2014/main" id="{CE297C5C-C1B3-4E39-B04B-E221AD456EC0}"/>
              </a:ext>
            </a:extLst>
          </p:cNvPr>
          <p:cNvSpPr txBox="1"/>
          <p:nvPr>
            <p:custDataLst>
              <p:tags r:id="rId83"/>
            </p:custDataLst>
          </p:nvPr>
        </p:nvSpPr>
        <p:spPr>
          <a:xfrm>
            <a:off x="0" y="3277172"/>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7635" name="OTLSHAPE_T_28dae9e5163940b7a68ac3dce1c976bf_StartDate" hidden="1">
            <a:extLst>
              <a:ext uri="{FF2B5EF4-FFF2-40B4-BE49-F238E27FC236}">
                <a16:creationId xmlns:a16="http://schemas.microsoft.com/office/drawing/2014/main" id="{560A5E8E-86C2-41FF-B0C2-EF4C72EF2F02}"/>
              </a:ext>
            </a:extLst>
          </p:cNvPr>
          <p:cNvSpPr txBox="1"/>
          <p:nvPr>
            <p:custDataLst>
              <p:tags r:id="rId84"/>
            </p:custDataLst>
          </p:nvPr>
        </p:nvSpPr>
        <p:spPr>
          <a:xfrm>
            <a:off x="0" y="3277172"/>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636" name="OTLSHAPE_T_28dae9e5163940b7a68ac3dce1c976bf_EndDate" hidden="1">
            <a:extLst>
              <a:ext uri="{FF2B5EF4-FFF2-40B4-BE49-F238E27FC236}">
                <a16:creationId xmlns:a16="http://schemas.microsoft.com/office/drawing/2014/main" id="{33F72BC7-7412-4B09-86A7-2FE932F6C9F6}"/>
              </a:ext>
            </a:extLst>
          </p:cNvPr>
          <p:cNvSpPr txBox="1"/>
          <p:nvPr>
            <p:custDataLst>
              <p:tags r:id="rId85"/>
            </p:custDataLst>
          </p:nvPr>
        </p:nvSpPr>
        <p:spPr>
          <a:xfrm>
            <a:off x="0" y="3277172"/>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637" name="OTLSHAPE_T_28dae9e5163940b7a68ac3dce1c976bf_JoinedDate">
            <a:extLst>
              <a:ext uri="{FF2B5EF4-FFF2-40B4-BE49-F238E27FC236}">
                <a16:creationId xmlns:a16="http://schemas.microsoft.com/office/drawing/2014/main" id="{8EFA060A-2314-48FA-823D-6DF0CF2B3A72}"/>
              </a:ext>
            </a:extLst>
          </p:cNvPr>
          <p:cNvSpPr txBox="1"/>
          <p:nvPr>
            <p:custDataLst>
              <p:tags r:id="rId86"/>
            </p:custDataLst>
          </p:nvPr>
        </p:nvSpPr>
        <p:spPr>
          <a:xfrm>
            <a:off x="2015890" y="3167140"/>
            <a:ext cx="552450"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2" normalizeH="0" baseline="0" noProof="0">
                <a:ln>
                  <a:noFill/>
                </a:ln>
                <a:solidFill>
                  <a:srgbClr val="44546A"/>
                </a:solidFill>
                <a:effectLst/>
                <a:uLnTx/>
                <a:uFillTx/>
                <a:latin typeface="Calibri" panose="020F0502020204030204" pitchFamily="34" charset="0"/>
                <a:ea typeface="+mn-ea"/>
                <a:cs typeface="+mn-cs"/>
              </a:rPr>
              <a:t>Jan 2 - Mar 20</a:t>
            </a:r>
          </a:p>
        </p:txBody>
      </p:sp>
      <p:sp>
        <p:nvSpPr>
          <p:cNvPr id="7638" name="OTLSHAPE_T_28dae9e5163940b7a68ac3dce1c976bf_Title">
            <a:extLst>
              <a:ext uri="{FF2B5EF4-FFF2-40B4-BE49-F238E27FC236}">
                <a16:creationId xmlns:a16="http://schemas.microsoft.com/office/drawing/2014/main" id="{B7AF395F-F444-4142-9D3C-2AFF76A53DE5}"/>
              </a:ext>
            </a:extLst>
          </p:cNvPr>
          <p:cNvSpPr txBox="1"/>
          <p:nvPr>
            <p:custDataLst>
              <p:tags r:id="rId87"/>
            </p:custDataLst>
          </p:nvPr>
        </p:nvSpPr>
        <p:spPr>
          <a:xfrm>
            <a:off x="291027" y="3161369"/>
            <a:ext cx="619125"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6" normalizeH="0" baseline="0" noProof="0">
                <a:ln>
                  <a:noFill/>
                </a:ln>
                <a:solidFill>
                  <a:prstClr val="black"/>
                </a:solidFill>
                <a:effectLst/>
                <a:uLnTx/>
                <a:uFillTx/>
                <a:latin typeface="Calibri" panose="020F0502020204030204" pitchFamily="34" charset="0"/>
                <a:ea typeface="+mn-ea"/>
                <a:cs typeface="+mn-cs"/>
              </a:rPr>
              <a:t>Conversion #1</a:t>
            </a:r>
          </a:p>
        </p:txBody>
      </p:sp>
      <p:sp>
        <p:nvSpPr>
          <p:cNvPr id="7639" name="OTLSHAPE_T_f7fb44cf7678413393961667a8e01616_Shape">
            <a:extLst>
              <a:ext uri="{FF2B5EF4-FFF2-40B4-BE49-F238E27FC236}">
                <a16:creationId xmlns:a16="http://schemas.microsoft.com/office/drawing/2014/main" id="{919197AD-2A2C-45C0-A33B-F15FEA350EC1}"/>
              </a:ext>
            </a:extLst>
          </p:cNvPr>
          <p:cNvSpPr/>
          <p:nvPr>
            <p:custDataLst>
              <p:tags r:id="rId88"/>
            </p:custDataLst>
          </p:nvPr>
        </p:nvSpPr>
        <p:spPr>
          <a:xfrm>
            <a:off x="2600439" y="3160903"/>
            <a:ext cx="180975" cy="127889"/>
          </a:xfrm>
          <a:prstGeom prst="roundRect">
            <a:avLst>
              <a:gd name="adj" fmla="val 100000"/>
            </a:avLst>
          </a:prstGeom>
          <a:solidFill>
            <a:srgbClr val="0072BC">
              <a:alpha val="69804"/>
            </a:srgbClr>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640" name="OTLSHAPE_T_f7fb44cf7678413393961667a8e01616_ShapePercentage" hidden="1">
            <a:extLst>
              <a:ext uri="{FF2B5EF4-FFF2-40B4-BE49-F238E27FC236}">
                <a16:creationId xmlns:a16="http://schemas.microsoft.com/office/drawing/2014/main" id="{C9AEDE7B-EA25-4E03-8827-7A612531FBC8}"/>
              </a:ext>
            </a:extLst>
          </p:cNvPr>
          <p:cNvSpPr/>
          <p:nvPr>
            <p:custDataLst>
              <p:tags r:id="rId89"/>
            </p:custDataLst>
          </p:nvPr>
        </p:nvSpPr>
        <p:spPr>
          <a:xfrm>
            <a:off x="2404662" y="3160903"/>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641" name="OTLSHAPE_T_f7fb44cf7678413393961667a8e01616_Duration" hidden="1">
            <a:extLst>
              <a:ext uri="{FF2B5EF4-FFF2-40B4-BE49-F238E27FC236}">
                <a16:creationId xmlns:a16="http://schemas.microsoft.com/office/drawing/2014/main" id="{CBCB5E70-220A-47B8-83D8-EB69CB8BCD51}"/>
              </a:ext>
            </a:extLst>
          </p:cNvPr>
          <p:cNvSpPr txBox="1"/>
          <p:nvPr>
            <p:custDataLst>
              <p:tags r:id="rId90"/>
            </p:custDataLst>
          </p:nvPr>
        </p:nvSpPr>
        <p:spPr>
          <a:xfrm>
            <a:off x="0" y="3161329"/>
            <a:ext cx="24765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8 days</a:t>
            </a:r>
          </a:p>
        </p:txBody>
      </p:sp>
      <p:sp>
        <p:nvSpPr>
          <p:cNvPr id="7642" name="OTLSHAPE_T_f7fb44cf7678413393961667a8e01616_TextPercentage" hidden="1">
            <a:extLst>
              <a:ext uri="{FF2B5EF4-FFF2-40B4-BE49-F238E27FC236}">
                <a16:creationId xmlns:a16="http://schemas.microsoft.com/office/drawing/2014/main" id="{7686AE40-1EDB-4052-A54E-D9743446D691}"/>
              </a:ext>
            </a:extLst>
          </p:cNvPr>
          <p:cNvSpPr txBox="1"/>
          <p:nvPr>
            <p:custDataLst>
              <p:tags r:id="rId91"/>
            </p:custDataLst>
          </p:nvPr>
        </p:nvSpPr>
        <p:spPr>
          <a:xfrm>
            <a:off x="0" y="3277172"/>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7643" name="OTLSHAPE_T_f7fb44cf7678413393961667a8e01616_JoinedDate" hidden="1">
            <a:extLst>
              <a:ext uri="{FF2B5EF4-FFF2-40B4-BE49-F238E27FC236}">
                <a16:creationId xmlns:a16="http://schemas.microsoft.com/office/drawing/2014/main" id="{795239A8-5615-4984-8BF1-0FE239792B2B}"/>
              </a:ext>
            </a:extLst>
          </p:cNvPr>
          <p:cNvSpPr txBox="1"/>
          <p:nvPr>
            <p:custDataLst>
              <p:tags r:id="rId92"/>
            </p:custDataLst>
          </p:nvPr>
        </p:nvSpPr>
        <p:spPr>
          <a:xfrm>
            <a:off x="0" y="3277598"/>
            <a:ext cx="514350"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rPr>
              <a:t>Jan 2 - Jan 13</a:t>
            </a:r>
          </a:p>
        </p:txBody>
      </p:sp>
      <p:sp>
        <p:nvSpPr>
          <p:cNvPr id="7644" name="OTLSHAPE_T_f7fb44cf7678413393961667a8e01616_StartDate" hidden="1">
            <a:extLst>
              <a:ext uri="{FF2B5EF4-FFF2-40B4-BE49-F238E27FC236}">
                <a16:creationId xmlns:a16="http://schemas.microsoft.com/office/drawing/2014/main" id="{D2CB7210-98B0-4E6A-90AA-9D50903D1704}"/>
              </a:ext>
            </a:extLst>
          </p:cNvPr>
          <p:cNvSpPr txBox="1"/>
          <p:nvPr>
            <p:custDataLst>
              <p:tags r:id="rId93"/>
            </p:custDataLst>
          </p:nvPr>
        </p:nvSpPr>
        <p:spPr>
          <a:xfrm>
            <a:off x="0" y="3393440"/>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645" name="OTLSHAPE_T_f7fb44cf7678413393961667a8e01616_EndDate" hidden="1">
            <a:extLst>
              <a:ext uri="{FF2B5EF4-FFF2-40B4-BE49-F238E27FC236}">
                <a16:creationId xmlns:a16="http://schemas.microsoft.com/office/drawing/2014/main" id="{2AC622B7-897F-43C7-82AA-BA552E8BC643}"/>
              </a:ext>
            </a:extLst>
          </p:cNvPr>
          <p:cNvSpPr txBox="1"/>
          <p:nvPr>
            <p:custDataLst>
              <p:tags r:id="rId94"/>
            </p:custDataLst>
          </p:nvPr>
        </p:nvSpPr>
        <p:spPr>
          <a:xfrm>
            <a:off x="0" y="3393440"/>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646" name="OTLSHAPE_T_f7fb44cf7678413393961667a8e01616_Title">
            <a:extLst>
              <a:ext uri="{FF2B5EF4-FFF2-40B4-BE49-F238E27FC236}">
                <a16:creationId xmlns:a16="http://schemas.microsoft.com/office/drawing/2014/main" id="{59657379-9DC1-4965-A264-AEF7048635A9}"/>
              </a:ext>
            </a:extLst>
          </p:cNvPr>
          <p:cNvSpPr txBox="1"/>
          <p:nvPr>
            <p:custDataLst>
              <p:tags r:id="rId95"/>
            </p:custDataLst>
          </p:nvPr>
        </p:nvSpPr>
        <p:spPr>
          <a:xfrm>
            <a:off x="2603940" y="3161369"/>
            <a:ext cx="171450"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9" normalizeH="0" baseline="0" noProof="0">
                <a:ln>
                  <a:noFill/>
                </a:ln>
                <a:solidFill>
                  <a:prstClr val="white"/>
                </a:solidFill>
                <a:effectLst/>
                <a:uLnTx/>
                <a:uFillTx/>
                <a:latin typeface="Calibri" panose="020F0502020204030204" pitchFamily="34" charset="0"/>
                <a:ea typeface="+mn-ea"/>
                <a:cs typeface="+mn-cs"/>
              </a:rPr>
              <a:t>LDC</a:t>
            </a:r>
          </a:p>
        </p:txBody>
      </p:sp>
      <p:sp>
        <p:nvSpPr>
          <p:cNvPr id="7647" name="OTLSHAPE_T_1c085dfdb5434b8389c2c884ca7906c4_Shape">
            <a:extLst>
              <a:ext uri="{FF2B5EF4-FFF2-40B4-BE49-F238E27FC236}">
                <a16:creationId xmlns:a16="http://schemas.microsoft.com/office/drawing/2014/main" id="{7F721E80-F105-4462-BA9F-EB45A0518846}"/>
              </a:ext>
            </a:extLst>
          </p:cNvPr>
          <p:cNvSpPr/>
          <p:nvPr>
            <p:custDataLst>
              <p:tags r:id="rId96"/>
            </p:custDataLst>
          </p:nvPr>
        </p:nvSpPr>
        <p:spPr>
          <a:xfrm>
            <a:off x="3522098" y="3160903"/>
            <a:ext cx="219075" cy="127889"/>
          </a:xfrm>
          <a:prstGeom prst="roundRect">
            <a:avLst>
              <a:gd name="adj" fmla="val 100000"/>
            </a:avLst>
          </a:prstGeom>
          <a:solidFill>
            <a:srgbClr val="0072BC">
              <a:alpha val="69804"/>
            </a:srgbClr>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648" name="OTLSHAPE_T_1c085dfdb5434b8389c2c884ca7906c4_ShapePercentage" hidden="1">
            <a:extLst>
              <a:ext uri="{FF2B5EF4-FFF2-40B4-BE49-F238E27FC236}">
                <a16:creationId xmlns:a16="http://schemas.microsoft.com/office/drawing/2014/main" id="{92C071A1-92E2-4D5F-A527-C135D5936030}"/>
              </a:ext>
            </a:extLst>
          </p:cNvPr>
          <p:cNvSpPr/>
          <p:nvPr>
            <p:custDataLst>
              <p:tags r:id="rId97"/>
            </p:custDataLst>
          </p:nvPr>
        </p:nvSpPr>
        <p:spPr>
          <a:xfrm>
            <a:off x="3326321" y="3160903"/>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649" name="OTLSHAPE_T_1c085dfdb5434b8389c2c884ca7906c4_Duration" hidden="1">
            <a:extLst>
              <a:ext uri="{FF2B5EF4-FFF2-40B4-BE49-F238E27FC236}">
                <a16:creationId xmlns:a16="http://schemas.microsoft.com/office/drawing/2014/main" id="{585BBCCF-F5FC-417D-9C18-0DDB15741572}"/>
              </a:ext>
            </a:extLst>
          </p:cNvPr>
          <p:cNvSpPr txBox="1"/>
          <p:nvPr>
            <p:custDataLst>
              <p:tags r:id="rId98"/>
            </p:custDataLst>
          </p:nvPr>
        </p:nvSpPr>
        <p:spPr>
          <a:xfrm>
            <a:off x="0" y="3161329"/>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11 days</a:t>
            </a:r>
          </a:p>
        </p:txBody>
      </p:sp>
      <p:sp>
        <p:nvSpPr>
          <p:cNvPr id="7650" name="OTLSHAPE_T_1c085dfdb5434b8389c2c884ca7906c4_TextPercentage" hidden="1">
            <a:extLst>
              <a:ext uri="{FF2B5EF4-FFF2-40B4-BE49-F238E27FC236}">
                <a16:creationId xmlns:a16="http://schemas.microsoft.com/office/drawing/2014/main" id="{BB8C158D-A578-44C1-A2E9-EB7EFB41A03C}"/>
              </a:ext>
            </a:extLst>
          </p:cNvPr>
          <p:cNvSpPr txBox="1"/>
          <p:nvPr>
            <p:custDataLst>
              <p:tags r:id="rId99"/>
            </p:custDataLst>
          </p:nvPr>
        </p:nvSpPr>
        <p:spPr>
          <a:xfrm>
            <a:off x="0" y="3277172"/>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7651" name="OTLSHAPE_T_1c085dfdb5434b8389c2c884ca7906c4_JoinedDate" hidden="1">
            <a:extLst>
              <a:ext uri="{FF2B5EF4-FFF2-40B4-BE49-F238E27FC236}">
                <a16:creationId xmlns:a16="http://schemas.microsoft.com/office/drawing/2014/main" id="{68C45ED0-9CE7-4EED-826A-3D1B39A1AA07}"/>
              </a:ext>
            </a:extLst>
          </p:cNvPr>
          <p:cNvSpPr txBox="1"/>
          <p:nvPr>
            <p:custDataLst>
              <p:tags r:id="rId100"/>
            </p:custDataLst>
          </p:nvPr>
        </p:nvSpPr>
        <p:spPr>
          <a:xfrm>
            <a:off x="0" y="3277598"/>
            <a:ext cx="581025"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rPr>
              <a:t>Mar 6 - Mar 20</a:t>
            </a:r>
          </a:p>
        </p:txBody>
      </p:sp>
      <p:sp>
        <p:nvSpPr>
          <p:cNvPr id="7652" name="OTLSHAPE_T_1c085dfdb5434b8389c2c884ca7906c4_StartDate" hidden="1">
            <a:extLst>
              <a:ext uri="{FF2B5EF4-FFF2-40B4-BE49-F238E27FC236}">
                <a16:creationId xmlns:a16="http://schemas.microsoft.com/office/drawing/2014/main" id="{E3067F27-C480-4FD9-BDAF-C39E06060549}"/>
              </a:ext>
            </a:extLst>
          </p:cNvPr>
          <p:cNvSpPr txBox="1"/>
          <p:nvPr>
            <p:custDataLst>
              <p:tags r:id="rId101"/>
            </p:custDataLst>
          </p:nvPr>
        </p:nvSpPr>
        <p:spPr>
          <a:xfrm>
            <a:off x="0" y="3393440"/>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653" name="OTLSHAPE_T_1c085dfdb5434b8389c2c884ca7906c4_EndDate" hidden="1">
            <a:extLst>
              <a:ext uri="{FF2B5EF4-FFF2-40B4-BE49-F238E27FC236}">
                <a16:creationId xmlns:a16="http://schemas.microsoft.com/office/drawing/2014/main" id="{770AB5FA-8D97-41F8-A025-6E023906E578}"/>
              </a:ext>
            </a:extLst>
          </p:cNvPr>
          <p:cNvSpPr txBox="1"/>
          <p:nvPr>
            <p:custDataLst>
              <p:tags r:id="rId102"/>
            </p:custDataLst>
          </p:nvPr>
        </p:nvSpPr>
        <p:spPr>
          <a:xfrm>
            <a:off x="0" y="3393440"/>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654" name="OTLSHAPE_T_1c085dfdb5434b8389c2c884ca7906c4_Title">
            <a:extLst>
              <a:ext uri="{FF2B5EF4-FFF2-40B4-BE49-F238E27FC236}">
                <a16:creationId xmlns:a16="http://schemas.microsoft.com/office/drawing/2014/main" id="{30868E78-43AD-4074-B03E-AC6A0C680A62}"/>
              </a:ext>
            </a:extLst>
          </p:cNvPr>
          <p:cNvSpPr txBox="1"/>
          <p:nvPr>
            <p:custDataLst>
              <p:tags r:id="rId103"/>
            </p:custDataLst>
          </p:nvPr>
        </p:nvSpPr>
        <p:spPr>
          <a:xfrm>
            <a:off x="3566870" y="3161369"/>
            <a:ext cx="133350"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15" normalizeH="0" baseline="0" noProof="0">
                <a:ln>
                  <a:noFill/>
                </a:ln>
                <a:solidFill>
                  <a:prstClr val="white"/>
                </a:solidFill>
                <a:effectLst/>
                <a:uLnTx/>
                <a:uFillTx/>
                <a:latin typeface="Calibri" panose="020F0502020204030204" pitchFamily="34" charset="0"/>
                <a:ea typeface="+mn-ea"/>
                <a:cs typeface="+mn-cs"/>
              </a:rPr>
              <a:t>DV</a:t>
            </a:r>
          </a:p>
        </p:txBody>
      </p:sp>
      <p:sp>
        <p:nvSpPr>
          <p:cNvPr id="7655" name="OTLSHAPE_T_e6f8c6dc40224f2491fda54207c9f823_Shape">
            <a:extLst>
              <a:ext uri="{FF2B5EF4-FFF2-40B4-BE49-F238E27FC236}">
                <a16:creationId xmlns:a16="http://schemas.microsoft.com/office/drawing/2014/main" id="{3962EBE0-6AA3-484A-A799-C74063332AE4}"/>
              </a:ext>
            </a:extLst>
          </p:cNvPr>
          <p:cNvSpPr/>
          <p:nvPr>
            <p:custDataLst>
              <p:tags r:id="rId104"/>
            </p:custDataLst>
          </p:nvPr>
        </p:nvSpPr>
        <p:spPr>
          <a:xfrm>
            <a:off x="3493296" y="3317368"/>
            <a:ext cx="1257300" cy="127889"/>
          </a:xfrm>
          <a:prstGeom prst="roundRect">
            <a:avLst>
              <a:gd name="adj" fmla="val 100000"/>
            </a:avLst>
          </a:prstGeom>
          <a:solidFill>
            <a:srgbClr val="0072BC">
              <a:alpha val="69804"/>
            </a:srgbClr>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656" name="OTLSHAPE_T_e6f8c6dc40224f2491fda54207c9f823_ShapePercentage" hidden="1">
            <a:extLst>
              <a:ext uri="{FF2B5EF4-FFF2-40B4-BE49-F238E27FC236}">
                <a16:creationId xmlns:a16="http://schemas.microsoft.com/office/drawing/2014/main" id="{F17049D1-4900-45F7-8043-40176E150711}"/>
              </a:ext>
            </a:extLst>
          </p:cNvPr>
          <p:cNvSpPr/>
          <p:nvPr>
            <p:custDataLst>
              <p:tags r:id="rId105"/>
            </p:custDataLst>
          </p:nvPr>
        </p:nvSpPr>
        <p:spPr>
          <a:xfrm>
            <a:off x="3297519" y="3317367"/>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657" name="OTLSHAPE_T_e6f8c6dc40224f2491fda54207c9f823_Duration" hidden="1">
            <a:extLst>
              <a:ext uri="{FF2B5EF4-FFF2-40B4-BE49-F238E27FC236}">
                <a16:creationId xmlns:a16="http://schemas.microsoft.com/office/drawing/2014/main" id="{BBB809BB-4884-4A67-B138-F23F10CE6CA9}"/>
              </a:ext>
            </a:extLst>
          </p:cNvPr>
          <p:cNvSpPr txBox="1"/>
          <p:nvPr>
            <p:custDataLst>
              <p:tags r:id="rId106"/>
            </p:custDataLst>
          </p:nvPr>
        </p:nvSpPr>
        <p:spPr>
          <a:xfrm>
            <a:off x="0" y="3317793"/>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63 days</a:t>
            </a:r>
          </a:p>
        </p:txBody>
      </p:sp>
      <p:sp>
        <p:nvSpPr>
          <p:cNvPr id="7658" name="OTLSHAPE_T_e6f8c6dc40224f2491fda54207c9f823_TextPercentage" hidden="1">
            <a:extLst>
              <a:ext uri="{FF2B5EF4-FFF2-40B4-BE49-F238E27FC236}">
                <a16:creationId xmlns:a16="http://schemas.microsoft.com/office/drawing/2014/main" id="{8A362252-52EA-4427-BCFE-18A5F780F08E}"/>
              </a:ext>
            </a:extLst>
          </p:cNvPr>
          <p:cNvSpPr txBox="1"/>
          <p:nvPr>
            <p:custDataLst>
              <p:tags r:id="rId107"/>
            </p:custDataLst>
          </p:nvPr>
        </p:nvSpPr>
        <p:spPr>
          <a:xfrm>
            <a:off x="0" y="3433636"/>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7659" name="OTLSHAPE_T_e6f8c6dc40224f2491fda54207c9f823_StartDate" hidden="1">
            <a:extLst>
              <a:ext uri="{FF2B5EF4-FFF2-40B4-BE49-F238E27FC236}">
                <a16:creationId xmlns:a16="http://schemas.microsoft.com/office/drawing/2014/main" id="{422B01F2-38D4-4F73-B519-8E392D0D2E57}"/>
              </a:ext>
            </a:extLst>
          </p:cNvPr>
          <p:cNvSpPr txBox="1"/>
          <p:nvPr>
            <p:custDataLst>
              <p:tags r:id="rId108"/>
            </p:custDataLst>
          </p:nvPr>
        </p:nvSpPr>
        <p:spPr>
          <a:xfrm>
            <a:off x="0" y="3433636"/>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660" name="OTLSHAPE_T_e6f8c6dc40224f2491fda54207c9f823_EndDate" hidden="1">
            <a:extLst>
              <a:ext uri="{FF2B5EF4-FFF2-40B4-BE49-F238E27FC236}">
                <a16:creationId xmlns:a16="http://schemas.microsoft.com/office/drawing/2014/main" id="{AC89ED0B-8D7E-4333-AA4E-B1717B410F4E}"/>
              </a:ext>
            </a:extLst>
          </p:cNvPr>
          <p:cNvSpPr txBox="1"/>
          <p:nvPr>
            <p:custDataLst>
              <p:tags r:id="rId109"/>
            </p:custDataLst>
          </p:nvPr>
        </p:nvSpPr>
        <p:spPr>
          <a:xfrm>
            <a:off x="0" y="3433636"/>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662" name="OTLSHAPE_T_e6f8c6dc40224f2491fda54207c9f823_JoinedDate">
            <a:extLst>
              <a:ext uri="{FF2B5EF4-FFF2-40B4-BE49-F238E27FC236}">
                <a16:creationId xmlns:a16="http://schemas.microsoft.com/office/drawing/2014/main" id="{DDEF126D-5A12-477F-859E-6D7999809BC3}"/>
              </a:ext>
            </a:extLst>
          </p:cNvPr>
          <p:cNvSpPr txBox="1"/>
          <p:nvPr>
            <p:custDataLst>
              <p:tags r:id="rId110"/>
            </p:custDataLst>
          </p:nvPr>
        </p:nvSpPr>
        <p:spPr>
          <a:xfrm>
            <a:off x="2866392" y="3323604"/>
            <a:ext cx="590550"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3" normalizeH="0" baseline="0" noProof="0">
                <a:ln>
                  <a:noFill/>
                </a:ln>
                <a:solidFill>
                  <a:srgbClr val="44546A"/>
                </a:solidFill>
                <a:effectLst/>
                <a:uLnTx/>
                <a:uFillTx/>
                <a:latin typeface="Calibri" panose="020F0502020204030204" pitchFamily="34" charset="0"/>
                <a:ea typeface="+mn-ea"/>
                <a:cs typeface="+mn-cs"/>
              </a:rPr>
              <a:t>Mar 4 - May 29</a:t>
            </a:r>
          </a:p>
        </p:txBody>
      </p:sp>
      <p:sp>
        <p:nvSpPr>
          <p:cNvPr id="7663" name="OTLSHAPE_T_e6f8c6dc40224f2491fda54207c9f823_Title">
            <a:extLst>
              <a:ext uri="{FF2B5EF4-FFF2-40B4-BE49-F238E27FC236}">
                <a16:creationId xmlns:a16="http://schemas.microsoft.com/office/drawing/2014/main" id="{661C8A60-1423-42DD-B2EA-5524208F9E94}"/>
              </a:ext>
            </a:extLst>
          </p:cNvPr>
          <p:cNvSpPr txBox="1"/>
          <p:nvPr>
            <p:custDataLst>
              <p:tags r:id="rId111"/>
            </p:custDataLst>
          </p:nvPr>
        </p:nvSpPr>
        <p:spPr>
          <a:xfrm>
            <a:off x="291027" y="3317833"/>
            <a:ext cx="619125"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6" normalizeH="0" baseline="0" noProof="0">
                <a:ln>
                  <a:noFill/>
                </a:ln>
                <a:solidFill>
                  <a:prstClr val="black"/>
                </a:solidFill>
                <a:effectLst/>
                <a:uLnTx/>
                <a:uFillTx/>
                <a:latin typeface="Calibri" panose="020F0502020204030204" pitchFamily="34" charset="0"/>
                <a:ea typeface="+mn-ea"/>
                <a:cs typeface="+mn-cs"/>
              </a:rPr>
              <a:t>Conversion #2</a:t>
            </a:r>
          </a:p>
        </p:txBody>
      </p:sp>
      <p:sp>
        <p:nvSpPr>
          <p:cNvPr id="7664" name="OTLSHAPE_T_47ff6f1b7deb451cb92ec0e0b614d46e_Shape">
            <a:extLst>
              <a:ext uri="{FF2B5EF4-FFF2-40B4-BE49-F238E27FC236}">
                <a16:creationId xmlns:a16="http://schemas.microsoft.com/office/drawing/2014/main" id="{226A8A71-E356-428A-A642-C566201E6DBD}"/>
              </a:ext>
            </a:extLst>
          </p:cNvPr>
          <p:cNvSpPr/>
          <p:nvPr>
            <p:custDataLst>
              <p:tags r:id="rId112"/>
            </p:custDataLst>
          </p:nvPr>
        </p:nvSpPr>
        <p:spPr>
          <a:xfrm>
            <a:off x="3493296" y="3317368"/>
            <a:ext cx="219075" cy="127889"/>
          </a:xfrm>
          <a:prstGeom prst="roundRect">
            <a:avLst>
              <a:gd name="adj" fmla="val 100000"/>
            </a:avLst>
          </a:prstGeom>
          <a:solidFill>
            <a:srgbClr val="0072BC">
              <a:alpha val="69804"/>
            </a:srgbClr>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665" name="OTLSHAPE_T_47ff6f1b7deb451cb92ec0e0b614d46e_ShapePercentage" hidden="1">
            <a:extLst>
              <a:ext uri="{FF2B5EF4-FFF2-40B4-BE49-F238E27FC236}">
                <a16:creationId xmlns:a16="http://schemas.microsoft.com/office/drawing/2014/main" id="{28FCB383-A19B-4DCC-AFED-3B7BB9507D79}"/>
              </a:ext>
            </a:extLst>
          </p:cNvPr>
          <p:cNvSpPr/>
          <p:nvPr>
            <p:custDataLst>
              <p:tags r:id="rId113"/>
            </p:custDataLst>
          </p:nvPr>
        </p:nvSpPr>
        <p:spPr>
          <a:xfrm>
            <a:off x="3297519" y="3317367"/>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666" name="OTLSHAPE_T_47ff6f1b7deb451cb92ec0e0b614d46e_Duration" hidden="1">
            <a:extLst>
              <a:ext uri="{FF2B5EF4-FFF2-40B4-BE49-F238E27FC236}">
                <a16:creationId xmlns:a16="http://schemas.microsoft.com/office/drawing/2014/main" id="{6AD21DCE-8D6B-4CBE-ACC3-8A5B5EC2C82F}"/>
              </a:ext>
            </a:extLst>
          </p:cNvPr>
          <p:cNvSpPr txBox="1"/>
          <p:nvPr>
            <p:custDataLst>
              <p:tags r:id="rId114"/>
            </p:custDataLst>
          </p:nvPr>
        </p:nvSpPr>
        <p:spPr>
          <a:xfrm>
            <a:off x="0" y="3317793"/>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11 days</a:t>
            </a:r>
          </a:p>
        </p:txBody>
      </p:sp>
      <p:sp>
        <p:nvSpPr>
          <p:cNvPr id="7667" name="OTLSHAPE_T_47ff6f1b7deb451cb92ec0e0b614d46e_TextPercentage" hidden="1">
            <a:extLst>
              <a:ext uri="{FF2B5EF4-FFF2-40B4-BE49-F238E27FC236}">
                <a16:creationId xmlns:a16="http://schemas.microsoft.com/office/drawing/2014/main" id="{213629F1-6DF9-4B76-AD9B-77B4C51CA8CD}"/>
              </a:ext>
            </a:extLst>
          </p:cNvPr>
          <p:cNvSpPr txBox="1"/>
          <p:nvPr>
            <p:custDataLst>
              <p:tags r:id="rId115"/>
            </p:custDataLst>
          </p:nvPr>
        </p:nvSpPr>
        <p:spPr>
          <a:xfrm>
            <a:off x="0" y="3433636"/>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7668" name="OTLSHAPE_T_47ff6f1b7deb451cb92ec0e0b614d46e_JoinedDate" hidden="1">
            <a:extLst>
              <a:ext uri="{FF2B5EF4-FFF2-40B4-BE49-F238E27FC236}">
                <a16:creationId xmlns:a16="http://schemas.microsoft.com/office/drawing/2014/main" id="{D1940929-830F-460D-9567-952D24609081}"/>
              </a:ext>
            </a:extLst>
          </p:cNvPr>
          <p:cNvSpPr txBox="1"/>
          <p:nvPr>
            <p:custDataLst>
              <p:tags r:id="rId116"/>
            </p:custDataLst>
          </p:nvPr>
        </p:nvSpPr>
        <p:spPr>
          <a:xfrm>
            <a:off x="0" y="3434062"/>
            <a:ext cx="581025"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rPr>
              <a:t>Mar 4 - Mar 18</a:t>
            </a:r>
          </a:p>
        </p:txBody>
      </p:sp>
      <p:sp>
        <p:nvSpPr>
          <p:cNvPr id="7669" name="OTLSHAPE_T_47ff6f1b7deb451cb92ec0e0b614d46e_StartDate" hidden="1">
            <a:extLst>
              <a:ext uri="{FF2B5EF4-FFF2-40B4-BE49-F238E27FC236}">
                <a16:creationId xmlns:a16="http://schemas.microsoft.com/office/drawing/2014/main" id="{1A7F50B2-4BCA-407E-AAA8-087C63762915}"/>
              </a:ext>
            </a:extLst>
          </p:cNvPr>
          <p:cNvSpPr txBox="1"/>
          <p:nvPr>
            <p:custDataLst>
              <p:tags r:id="rId117"/>
            </p:custDataLst>
          </p:nvPr>
        </p:nvSpPr>
        <p:spPr>
          <a:xfrm>
            <a:off x="0" y="3549905"/>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670" name="OTLSHAPE_T_47ff6f1b7deb451cb92ec0e0b614d46e_EndDate" hidden="1">
            <a:extLst>
              <a:ext uri="{FF2B5EF4-FFF2-40B4-BE49-F238E27FC236}">
                <a16:creationId xmlns:a16="http://schemas.microsoft.com/office/drawing/2014/main" id="{0B095A03-8BB2-4901-AEC3-EFCE5C62EFA5}"/>
              </a:ext>
            </a:extLst>
          </p:cNvPr>
          <p:cNvSpPr txBox="1"/>
          <p:nvPr>
            <p:custDataLst>
              <p:tags r:id="rId118"/>
            </p:custDataLst>
          </p:nvPr>
        </p:nvSpPr>
        <p:spPr>
          <a:xfrm>
            <a:off x="0" y="3549905"/>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671" name="OTLSHAPE_T_47ff6f1b7deb451cb92ec0e0b614d46e_Title">
            <a:extLst>
              <a:ext uri="{FF2B5EF4-FFF2-40B4-BE49-F238E27FC236}">
                <a16:creationId xmlns:a16="http://schemas.microsoft.com/office/drawing/2014/main" id="{EEFE3A13-02AE-4560-A68B-DD821AADF839}"/>
              </a:ext>
            </a:extLst>
          </p:cNvPr>
          <p:cNvSpPr txBox="1"/>
          <p:nvPr>
            <p:custDataLst>
              <p:tags r:id="rId119"/>
            </p:custDataLst>
          </p:nvPr>
        </p:nvSpPr>
        <p:spPr>
          <a:xfrm>
            <a:off x="3518399" y="3317833"/>
            <a:ext cx="171450"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9" normalizeH="0" baseline="0" noProof="0">
                <a:ln>
                  <a:noFill/>
                </a:ln>
                <a:solidFill>
                  <a:prstClr val="white"/>
                </a:solidFill>
                <a:effectLst/>
                <a:uLnTx/>
                <a:uFillTx/>
                <a:latin typeface="Calibri" panose="020F0502020204030204" pitchFamily="34" charset="0"/>
                <a:ea typeface="+mn-ea"/>
                <a:cs typeface="+mn-cs"/>
              </a:rPr>
              <a:t>LDC</a:t>
            </a:r>
          </a:p>
        </p:txBody>
      </p:sp>
      <p:sp>
        <p:nvSpPr>
          <p:cNvPr id="7672" name="OTLSHAPE_T_4672aff9f7c342e68c2a116dd8eefb96_Shape">
            <a:extLst>
              <a:ext uri="{FF2B5EF4-FFF2-40B4-BE49-F238E27FC236}">
                <a16:creationId xmlns:a16="http://schemas.microsoft.com/office/drawing/2014/main" id="{280ED3BD-E42E-4528-9B7E-29EC90EA41B1}"/>
              </a:ext>
            </a:extLst>
          </p:cNvPr>
          <p:cNvSpPr/>
          <p:nvPr>
            <p:custDataLst>
              <p:tags r:id="rId120"/>
            </p:custDataLst>
          </p:nvPr>
        </p:nvSpPr>
        <p:spPr>
          <a:xfrm>
            <a:off x="4530162" y="3317368"/>
            <a:ext cx="219075" cy="127889"/>
          </a:xfrm>
          <a:prstGeom prst="roundRect">
            <a:avLst>
              <a:gd name="adj" fmla="val 100000"/>
            </a:avLst>
          </a:prstGeom>
          <a:solidFill>
            <a:srgbClr val="0072BC">
              <a:alpha val="69804"/>
            </a:srgbClr>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673" name="OTLSHAPE_T_4672aff9f7c342e68c2a116dd8eefb96_ShapePercentage" hidden="1">
            <a:extLst>
              <a:ext uri="{FF2B5EF4-FFF2-40B4-BE49-F238E27FC236}">
                <a16:creationId xmlns:a16="http://schemas.microsoft.com/office/drawing/2014/main" id="{A61B308A-4EE5-47FE-AD40-32B83CFFDFBB}"/>
              </a:ext>
            </a:extLst>
          </p:cNvPr>
          <p:cNvSpPr/>
          <p:nvPr>
            <p:custDataLst>
              <p:tags r:id="rId121"/>
            </p:custDataLst>
          </p:nvPr>
        </p:nvSpPr>
        <p:spPr>
          <a:xfrm>
            <a:off x="4334385" y="3317367"/>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674" name="OTLSHAPE_T_4672aff9f7c342e68c2a116dd8eefb96_Duration" hidden="1">
            <a:extLst>
              <a:ext uri="{FF2B5EF4-FFF2-40B4-BE49-F238E27FC236}">
                <a16:creationId xmlns:a16="http://schemas.microsoft.com/office/drawing/2014/main" id="{8AFB01EB-D7DE-4FDE-91E5-D50D759453EC}"/>
              </a:ext>
            </a:extLst>
          </p:cNvPr>
          <p:cNvSpPr txBox="1"/>
          <p:nvPr>
            <p:custDataLst>
              <p:tags r:id="rId122"/>
            </p:custDataLst>
          </p:nvPr>
        </p:nvSpPr>
        <p:spPr>
          <a:xfrm>
            <a:off x="0" y="3317793"/>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11 days</a:t>
            </a:r>
          </a:p>
        </p:txBody>
      </p:sp>
      <p:sp>
        <p:nvSpPr>
          <p:cNvPr id="7675" name="OTLSHAPE_T_4672aff9f7c342e68c2a116dd8eefb96_TextPercentage" hidden="1">
            <a:extLst>
              <a:ext uri="{FF2B5EF4-FFF2-40B4-BE49-F238E27FC236}">
                <a16:creationId xmlns:a16="http://schemas.microsoft.com/office/drawing/2014/main" id="{81D1AA39-D144-416C-9E55-63BDBCC3E8DC}"/>
              </a:ext>
            </a:extLst>
          </p:cNvPr>
          <p:cNvSpPr txBox="1"/>
          <p:nvPr>
            <p:custDataLst>
              <p:tags r:id="rId123"/>
            </p:custDataLst>
          </p:nvPr>
        </p:nvSpPr>
        <p:spPr>
          <a:xfrm>
            <a:off x="0" y="3433636"/>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7676" name="OTLSHAPE_T_4672aff9f7c342e68c2a116dd8eefb96_JoinedDate" hidden="1">
            <a:extLst>
              <a:ext uri="{FF2B5EF4-FFF2-40B4-BE49-F238E27FC236}">
                <a16:creationId xmlns:a16="http://schemas.microsoft.com/office/drawing/2014/main" id="{82769653-EBFC-4017-91AD-70005DC201F2}"/>
              </a:ext>
            </a:extLst>
          </p:cNvPr>
          <p:cNvSpPr txBox="1"/>
          <p:nvPr>
            <p:custDataLst>
              <p:tags r:id="rId124"/>
            </p:custDataLst>
          </p:nvPr>
        </p:nvSpPr>
        <p:spPr>
          <a:xfrm>
            <a:off x="0" y="3434062"/>
            <a:ext cx="647700"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rPr>
              <a:t>May 15 - May 29</a:t>
            </a:r>
          </a:p>
        </p:txBody>
      </p:sp>
      <p:sp>
        <p:nvSpPr>
          <p:cNvPr id="7677" name="OTLSHAPE_T_4672aff9f7c342e68c2a116dd8eefb96_StartDate" hidden="1">
            <a:extLst>
              <a:ext uri="{FF2B5EF4-FFF2-40B4-BE49-F238E27FC236}">
                <a16:creationId xmlns:a16="http://schemas.microsoft.com/office/drawing/2014/main" id="{2C5DA084-A2B5-48AB-8B88-2CB8995B7C2E}"/>
              </a:ext>
            </a:extLst>
          </p:cNvPr>
          <p:cNvSpPr txBox="1"/>
          <p:nvPr>
            <p:custDataLst>
              <p:tags r:id="rId125"/>
            </p:custDataLst>
          </p:nvPr>
        </p:nvSpPr>
        <p:spPr>
          <a:xfrm>
            <a:off x="0" y="3549905"/>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678" name="OTLSHAPE_T_4672aff9f7c342e68c2a116dd8eefb96_EndDate" hidden="1">
            <a:extLst>
              <a:ext uri="{FF2B5EF4-FFF2-40B4-BE49-F238E27FC236}">
                <a16:creationId xmlns:a16="http://schemas.microsoft.com/office/drawing/2014/main" id="{C9B1FB6B-9FF7-45B9-B5AD-B63B71748675}"/>
              </a:ext>
            </a:extLst>
          </p:cNvPr>
          <p:cNvSpPr txBox="1"/>
          <p:nvPr>
            <p:custDataLst>
              <p:tags r:id="rId126"/>
            </p:custDataLst>
          </p:nvPr>
        </p:nvSpPr>
        <p:spPr>
          <a:xfrm>
            <a:off x="0" y="3549905"/>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7679" name="OTLSHAPE_T_4672aff9f7c342e68c2a116dd8eefb96_Title">
            <a:extLst>
              <a:ext uri="{FF2B5EF4-FFF2-40B4-BE49-F238E27FC236}">
                <a16:creationId xmlns:a16="http://schemas.microsoft.com/office/drawing/2014/main" id="{8AAA72A2-CB2C-4947-86B0-E334B8F92FB3}"/>
              </a:ext>
            </a:extLst>
          </p:cNvPr>
          <p:cNvSpPr txBox="1"/>
          <p:nvPr>
            <p:custDataLst>
              <p:tags r:id="rId127"/>
            </p:custDataLst>
          </p:nvPr>
        </p:nvSpPr>
        <p:spPr>
          <a:xfrm>
            <a:off x="4574934" y="3317833"/>
            <a:ext cx="133350"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15" normalizeH="0" baseline="0" noProof="0">
                <a:ln>
                  <a:noFill/>
                </a:ln>
                <a:solidFill>
                  <a:prstClr val="white"/>
                </a:solidFill>
                <a:effectLst/>
                <a:uLnTx/>
                <a:uFillTx/>
                <a:latin typeface="Calibri" panose="020F0502020204030204" pitchFamily="34" charset="0"/>
                <a:ea typeface="+mn-ea"/>
                <a:cs typeface="+mn-cs"/>
              </a:rPr>
              <a:t>DV</a:t>
            </a:r>
          </a:p>
        </p:txBody>
      </p:sp>
      <p:sp>
        <p:nvSpPr>
          <p:cNvPr id="13112" name="OTLSHAPE_T_9722fbf5723b4961a5b2d3a096e99c1b_Shape">
            <a:extLst>
              <a:ext uri="{FF2B5EF4-FFF2-40B4-BE49-F238E27FC236}">
                <a16:creationId xmlns:a16="http://schemas.microsoft.com/office/drawing/2014/main" id="{56DBDFA4-1E1A-4956-862F-D73B782932C1}"/>
              </a:ext>
            </a:extLst>
          </p:cNvPr>
          <p:cNvSpPr/>
          <p:nvPr>
            <p:custDataLst>
              <p:tags r:id="rId128"/>
            </p:custDataLst>
          </p:nvPr>
        </p:nvSpPr>
        <p:spPr>
          <a:xfrm>
            <a:off x="4630969" y="3473832"/>
            <a:ext cx="1533525" cy="127889"/>
          </a:xfrm>
          <a:prstGeom prst="roundRect">
            <a:avLst>
              <a:gd name="adj" fmla="val 100000"/>
            </a:avLst>
          </a:prstGeom>
          <a:solidFill>
            <a:srgbClr val="0072BC">
              <a:alpha val="69804"/>
            </a:srgbClr>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113" name="OTLSHAPE_T_9722fbf5723b4961a5b2d3a096e99c1b_ShapePercentage" hidden="1">
            <a:extLst>
              <a:ext uri="{FF2B5EF4-FFF2-40B4-BE49-F238E27FC236}">
                <a16:creationId xmlns:a16="http://schemas.microsoft.com/office/drawing/2014/main" id="{FBAFA694-5033-419D-9966-1AE1579C0834}"/>
              </a:ext>
            </a:extLst>
          </p:cNvPr>
          <p:cNvSpPr/>
          <p:nvPr>
            <p:custDataLst>
              <p:tags r:id="rId129"/>
            </p:custDataLst>
          </p:nvPr>
        </p:nvSpPr>
        <p:spPr>
          <a:xfrm>
            <a:off x="4435192" y="3473831"/>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114" name="OTLSHAPE_T_9722fbf5723b4961a5b2d3a096e99c1b_Duration" hidden="1">
            <a:extLst>
              <a:ext uri="{FF2B5EF4-FFF2-40B4-BE49-F238E27FC236}">
                <a16:creationId xmlns:a16="http://schemas.microsoft.com/office/drawing/2014/main" id="{F81BDC7E-935E-4D62-B344-395E1A639E0C}"/>
              </a:ext>
            </a:extLst>
          </p:cNvPr>
          <p:cNvSpPr txBox="1"/>
          <p:nvPr>
            <p:custDataLst>
              <p:tags r:id="rId130"/>
            </p:custDataLst>
          </p:nvPr>
        </p:nvSpPr>
        <p:spPr>
          <a:xfrm>
            <a:off x="0" y="3474257"/>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76 days</a:t>
            </a:r>
          </a:p>
        </p:txBody>
      </p:sp>
      <p:sp>
        <p:nvSpPr>
          <p:cNvPr id="13115" name="OTLSHAPE_T_9722fbf5723b4961a5b2d3a096e99c1b_TextPercentage" hidden="1">
            <a:extLst>
              <a:ext uri="{FF2B5EF4-FFF2-40B4-BE49-F238E27FC236}">
                <a16:creationId xmlns:a16="http://schemas.microsoft.com/office/drawing/2014/main" id="{B094334B-54FB-4928-BC07-17D732966046}"/>
              </a:ext>
            </a:extLst>
          </p:cNvPr>
          <p:cNvSpPr txBox="1"/>
          <p:nvPr>
            <p:custDataLst>
              <p:tags r:id="rId131"/>
            </p:custDataLst>
          </p:nvPr>
        </p:nvSpPr>
        <p:spPr>
          <a:xfrm>
            <a:off x="0" y="3590100"/>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13116" name="OTLSHAPE_T_9722fbf5723b4961a5b2d3a096e99c1b_StartDate" hidden="1">
            <a:extLst>
              <a:ext uri="{FF2B5EF4-FFF2-40B4-BE49-F238E27FC236}">
                <a16:creationId xmlns:a16="http://schemas.microsoft.com/office/drawing/2014/main" id="{9BB7EB4B-3EF4-4D8C-9ED8-0BE30A45DB1F}"/>
              </a:ext>
            </a:extLst>
          </p:cNvPr>
          <p:cNvSpPr txBox="1"/>
          <p:nvPr>
            <p:custDataLst>
              <p:tags r:id="rId132"/>
            </p:custDataLst>
          </p:nvPr>
        </p:nvSpPr>
        <p:spPr>
          <a:xfrm>
            <a:off x="0" y="3590100"/>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13117" name="OTLSHAPE_T_9722fbf5723b4961a5b2d3a096e99c1b_EndDate" hidden="1">
            <a:extLst>
              <a:ext uri="{FF2B5EF4-FFF2-40B4-BE49-F238E27FC236}">
                <a16:creationId xmlns:a16="http://schemas.microsoft.com/office/drawing/2014/main" id="{17FF6FD6-2BC9-468A-9B74-53B25741BD8D}"/>
              </a:ext>
            </a:extLst>
          </p:cNvPr>
          <p:cNvSpPr txBox="1"/>
          <p:nvPr>
            <p:custDataLst>
              <p:tags r:id="rId133"/>
            </p:custDataLst>
          </p:nvPr>
        </p:nvSpPr>
        <p:spPr>
          <a:xfrm>
            <a:off x="0" y="3590100"/>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13118" name="OTLSHAPE_T_9722fbf5723b4961a5b2d3a096e99c1b_JoinedDate">
            <a:extLst>
              <a:ext uri="{FF2B5EF4-FFF2-40B4-BE49-F238E27FC236}">
                <a16:creationId xmlns:a16="http://schemas.microsoft.com/office/drawing/2014/main" id="{0C94D6EA-DE2F-486C-8713-7BC0B881AF3B}"/>
              </a:ext>
            </a:extLst>
          </p:cNvPr>
          <p:cNvSpPr txBox="1"/>
          <p:nvPr>
            <p:custDataLst>
              <p:tags r:id="rId134"/>
            </p:custDataLst>
          </p:nvPr>
        </p:nvSpPr>
        <p:spPr>
          <a:xfrm>
            <a:off x="4023146" y="3480068"/>
            <a:ext cx="571500"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3" normalizeH="0" baseline="0" noProof="0">
                <a:ln>
                  <a:noFill/>
                </a:ln>
                <a:solidFill>
                  <a:srgbClr val="44546A"/>
                </a:solidFill>
                <a:effectLst/>
                <a:uLnTx/>
                <a:uFillTx/>
                <a:latin typeface="Calibri" panose="020F0502020204030204" pitchFamily="34" charset="0"/>
                <a:ea typeface="+mn-ea"/>
                <a:cs typeface="+mn-cs"/>
              </a:rPr>
              <a:t>May 22 - Sep 4</a:t>
            </a:r>
          </a:p>
        </p:txBody>
      </p:sp>
      <p:sp>
        <p:nvSpPr>
          <p:cNvPr id="13119" name="OTLSHAPE_T_9722fbf5723b4961a5b2d3a096e99c1b_Title">
            <a:extLst>
              <a:ext uri="{FF2B5EF4-FFF2-40B4-BE49-F238E27FC236}">
                <a16:creationId xmlns:a16="http://schemas.microsoft.com/office/drawing/2014/main" id="{BBD481B8-02F1-490E-AB0B-55D70CC7FBC6}"/>
              </a:ext>
            </a:extLst>
          </p:cNvPr>
          <p:cNvSpPr txBox="1"/>
          <p:nvPr>
            <p:custDataLst>
              <p:tags r:id="rId135"/>
            </p:custDataLst>
          </p:nvPr>
        </p:nvSpPr>
        <p:spPr>
          <a:xfrm>
            <a:off x="291027" y="3474297"/>
            <a:ext cx="619125"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6" normalizeH="0" baseline="0" noProof="0">
                <a:ln>
                  <a:noFill/>
                </a:ln>
                <a:solidFill>
                  <a:prstClr val="black"/>
                </a:solidFill>
                <a:effectLst/>
                <a:uLnTx/>
                <a:uFillTx/>
                <a:latin typeface="Calibri" panose="020F0502020204030204" pitchFamily="34" charset="0"/>
                <a:ea typeface="+mn-ea"/>
                <a:cs typeface="+mn-cs"/>
              </a:rPr>
              <a:t>Conversion #3</a:t>
            </a:r>
          </a:p>
        </p:txBody>
      </p:sp>
      <p:sp>
        <p:nvSpPr>
          <p:cNvPr id="192" name="OTLSHAPE_T_a63f86a42e9549a7a5bceecd3be064c8_Shape">
            <a:extLst>
              <a:ext uri="{FF2B5EF4-FFF2-40B4-BE49-F238E27FC236}">
                <a16:creationId xmlns:a16="http://schemas.microsoft.com/office/drawing/2014/main" id="{5333BEC6-114F-4EF4-A459-57EC7821AC21}"/>
              </a:ext>
            </a:extLst>
          </p:cNvPr>
          <p:cNvSpPr/>
          <p:nvPr>
            <p:custDataLst>
              <p:tags r:id="rId136"/>
            </p:custDataLst>
          </p:nvPr>
        </p:nvSpPr>
        <p:spPr>
          <a:xfrm>
            <a:off x="4630969" y="3473832"/>
            <a:ext cx="219075" cy="127889"/>
          </a:xfrm>
          <a:prstGeom prst="roundRect">
            <a:avLst>
              <a:gd name="adj" fmla="val 100000"/>
            </a:avLst>
          </a:prstGeom>
          <a:solidFill>
            <a:srgbClr val="0072BC">
              <a:alpha val="69804"/>
            </a:srgbClr>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3" name="OTLSHAPE_T_a63f86a42e9549a7a5bceecd3be064c8_ShapePercentage" hidden="1">
            <a:extLst>
              <a:ext uri="{FF2B5EF4-FFF2-40B4-BE49-F238E27FC236}">
                <a16:creationId xmlns:a16="http://schemas.microsoft.com/office/drawing/2014/main" id="{9F9CF7CA-2A55-42FE-AE6C-58F77973CE74}"/>
              </a:ext>
            </a:extLst>
          </p:cNvPr>
          <p:cNvSpPr/>
          <p:nvPr>
            <p:custDataLst>
              <p:tags r:id="rId137"/>
            </p:custDataLst>
          </p:nvPr>
        </p:nvSpPr>
        <p:spPr>
          <a:xfrm>
            <a:off x="4435192" y="3473831"/>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4" name="OTLSHAPE_T_a63f86a42e9549a7a5bceecd3be064c8_Duration" hidden="1">
            <a:extLst>
              <a:ext uri="{FF2B5EF4-FFF2-40B4-BE49-F238E27FC236}">
                <a16:creationId xmlns:a16="http://schemas.microsoft.com/office/drawing/2014/main" id="{721923C0-E699-48BE-ADE5-678C0B323F99}"/>
              </a:ext>
            </a:extLst>
          </p:cNvPr>
          <p:cNvSpPr txBox="1"/>
          <p:nvPr>
            <p:custDataLst>
              <p:tags r:id="rId138"/>
            </p:custDataLst>
          </p:nvPr>
        </p:nvSpPr>
        <p:spPr>
          <a:xfrm>
            <a:off x="0" y="3474257"/>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11 days</a:t>
            </a:r>
          </a:p>
        </p:txBody>
      </p:sp>
      <p:sp>
        <p:nvSpPr>
          <p:cNvPr id="195" name="OTLSHAPE_T_a63f86a42e9549a7a5bceecd3be064c8_TextPercentage" hidden="1">
            <a:extLst>
              <a:ext uri="{FF2B5EF4-FFF2-40B4-BE49-F238E27FC236}">
                <a16:creationId xmlns:a16="http://schemas.microsoft.com/office/drawing/2014/main" id="{F2D52F1F-A3B2-4CBD-ACB3-BC11973C0DE7}"/>
              </a:ext>
            </a:extLst>
          </p:cNvPr>
          <p:cNvSpPr txBox="1"/>
          <p:nvPr>
            <p:custDataLst>
              <p:tags r:id="rId139"/>
            </p:custDataLst>
          </p:nvPr>
        </p:nvSpPr>
        <p:spPr>
          <a:xfrm>
            <a:off x="0" y="3590100"/>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196" name="OTLSHAPE_T_a63f86a42e9549a7a5bceecd3be064c8_JoinedDate" hidden="1">
            <a:extLst>
              <a:ext uri="{FF2B5EF4-FFF2-40B4-BE49-F238E27FC236}">
                <a16:creationId xmlns:a16="http://schemas.microsoft.com/office/drawing/2014/main" id="{26F6F5D0-87DC-4527-8082-291D8E316ED4}"/>
              </a:ext>
            </a:extLst>
          </p:cNvPr>
          <p:cNvSpPr txBox="1"/>
          <p:nvPr>
            <p:custDataLst>
              <p:tags r:id="rId140"/>
            </p:custDataLst>
          </p:nvPr>
        </p:nvSpPr>
        <p:spPr>
          <a:xfrm>
            <a:off x="0" y="3590526"/>
            <a:ext cx="561975"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rPr>
              <a:t>May 22 - Jun 5</a:t>
            </a:r>
          </a:p>
        </p:txBody>
      </p:sp>
      <p:sp>
        <p:nvSpPr>
          <p:cNvPr id="197" name="OTLSHAPE_T_a63f86a42e9549a7a5bceecd3be064c8_StartDate" hidden="1">
            <a:extLst>
              <a:ext uri="{FF2B5EF4-FFF2-40B4-BE49-F238E27FC236}">
                <a16:creationId xmlns:a16="http://schemas.microsoft.com/office/drawing/2014/main" id="{320177EA-44C1-4879-9B47-827A729EDB62}"/>
              </a:ext>
            </a:extLst>
          </p:cNvPr>
          <p:cNvSpPr txBox="1"/>
          <p:nvPr>
            <p:custDataLst>
              <p:tags r:id="rId141"/>
            </p:custDataLst>
          </p:nvPr>
        </p:nvSpPr>
        <p:spPr>
          <a:xfrm>
            <a:off x="0" y="3706369"/>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198" name="OTLSHAPE_T_a63f86a42e9549a7a5bceecd3be064c8_EndDate" hidden="1">
            <a:extLst>
              <a:ext uri="{FF2B5EF4-FFF2-40B4-BE49-F238E27FC236}">
                <a16:creationId xmlns:a16="http://schemas.microsoft.com/office/drawing/2014/main" id="{E6F6C015-4B2A-4F3C-AEDB-99C6B6E26038}"/>
              </a:ext>
            </a:extLst>
          </p:cNvPr>
          <p:cNvSpPr txBox="1"/>
          <p:nvPr>
            <p:custDataLst>
              <p:tags r:id="rId142"/>
            </p:custDataLst>
          </p:nvPr>
        </p:nvSpPr>
        <p:spPr>
          <a:xfrm>
            <a:off x="0" y="3706369"/>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199" name="OTLSHAPE_T_a63f86a42e9549a7a5bceecd3be064c8_Title">
            <a:extLst>
              <a:ext uri="{FF2B5EF4-FFF2-40B4-BE49-F238E27FC236}">
                <a16:creationId xmlns:a16="http://schemas.microsoft.com/office/drawing/2014/main" id="{1F51A7B4-E384-428C-BD17-0194E229A8D0}"/>
              </a:ext>
            </a:extLst>
          </p:cNvPr>
          <p:cNvSpPr txBox="1"/>
          <p:nvPr>
            <p:custDataLst>
              <p:tags r:id="rId143"/>
            </p:custDataLst>
          </p:nvPr>
        </p:nvSpPr>
        <p:spPr>
          <a:xfrm>
            <a:off x="4656071" y="3474297"/>
            <a:ext cx="171450"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9" normalizeH="0" baseline="0" noProof="0">
                <a:ln>
                  <a:noFill/>
                </a:ln>
                <a:solidFill>
                  <a:prstClr val="white"/>
                </a:solidFill>
                <a:effectLst/>
                <a:uLnTx/>
                <a:uFillTx/>
                <a:latin typeface="Calibri" panose="020F0502020204030204" pitchFamily="34" charset="0"/>
                <a:ea typeface="+mn-ea"/>
                <a:cs typeface="+mn-cs"/>
              </a:rPr>
              <a:t>LDC</a:t>
            </a:r>
          </a:p>
        </p:txBody>
      </p:sp>
      <p:sp>
        <p:nvSpPr>
          <p:cNvPr id="200" name="OTLSHAPE_T_35dcc6546a28455087fff12e79b302a8_Shape">
            <a:extLst>
              <a:ext uri="{FF2B5EF4-FFF2-40B4-BE49-F238E27FC236}">
                <a16:creationId xmlns:a16="http://schemas.microsoft.com/office/drawing/2014/main" id="{1399611F-6A38-4523-8C90-BBD7133A2CA2}"/>
              </a:ext>
            </a:extLst>
          </p:cNvPr>
          <p:cNvSpPr/>
          <p:nvPr>
            <p:custDataLst>
              <p:tags r:id="rId144"/>
            </p:custDataLst>
          </p:nvPr>
        </p:nvSpPr>
        <p:spPr>
          <a:xfrm>
            <a:off x="5941452" y="3473832"/>
            <a:ext cx="219075" cy="127889"/>
          </a:xfrm>
          <a:prstGeom prst="roundRect">
            <a:avLst>
              <a:gd name="adj" fmla="val 100000"/>
            </a:avLst>
          </a:prstGeom>
          <a:solidFill>
            <a:srgbClr val="0072BC">
              <a:alpha val="69804"/>
            </a:srgbClr>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1" name="OTLSHAPE_T_35dcc6546a28455087fff12e79b302a8_ShapePercentage" hidden="1">
            <a:extLst>
              <a:ext uri="{FF2B5EF4-FFF2-40B4-BE49-F238E27FC236}">
                <a16:creationId xmlns:a16="http://schemas.microsoft.com/office/drawing/2014/main" id="{36F95014-FE4D-4C13-8084-B93965C90530}"/>
              </a:ext>
            </a:extLst>
          </p:cNvPr>
          <p:cNvSpPr/>
          <p:nvPr>
            <p:custDataLst>
              <p:tags r:id="rId145"/>
            </p:custDataLst>
          </p:nvPr>
        </p:nvSpPr>
        <p:spPr>
          <a:xfrm>
            <a:off x="5745675" y="3473831"/>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2" name="OTLSHAPE_T_35dcc6546a28455087fff12e79b302a8_Duration" hidden="1">
            <a:extLst>
              <a:ext uri="{FF2B5EF4-FFF2-40B4-BE49-F238E27FC236}">
                <a16:creationId xmlns:a16="http://schemas.microsoft.com/office/drawing/2014/main" id="{C48726FD-4C79-40FE-8C6C-4DE8C4B3D5A5}"/>
              </a:ext>
            </a:extLst>
          </p:cNvPr>
          <p:cNvSpPr txBox="1"/>
          <p:nvPr>
            <p:custDataLst>
              <p:tags r:id="rId146"/>
            </p:custDataLst>
          </p:nvPr>
        </p:nvSpPr>
        <p:spPr>
          <a:xfrm>
            <a:off x="0" y="3474257"/>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11 days</a:t>
            </a:r>
          </a:p>
        </p:txBody>
      </p:sp>
      <p:sp>
        <p:nvSpPr>
          <p:cNvPr id="203" name="OTLSHAPE_T_35dcc6546a28455087fff12e79b302a8_TextPercentage" hidden="1">
            <a:extLst>
              <a:ext uri="{FF2B5EF4-FFF2-40B4-BE49-F238E27FC236}">
                <a16:creationId xmlns:a16="http://schemas.microsoft.com/office/drawing/2014/main" id="{E4CCCD81-35CC-4BB7-A568-DD222C9A05BA}"/>
              </a:ext>
            </a:extLst>
          </p:cNvPr>
          <p:cNvSpPr txBox="1"/>
          <p:nvPr>
            <p:custDataLst>
              <p:tags r:id="rId147"/>
            </p:custDataLst>
          </p:nvPr>
        </p:nvSpPr>
        <p:spPr>
          <a:xfrm>
            <a:off x="0" y="3590100"/>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204" name="OTLSHAPE_T_35dcc6546a28455087fff12e79b302a8_JoinedDate" hidden="1">
            <a:extLst>
              <a:ext uri="{FF2B5EF4-FFF2-40B4-BE49-F238E27FC236}">
                <a16:creationId xmlns:a16="http://schemas.microsoft.com/office/drawing/2014/main" id="{BA4DB6A1-DB52-40CA-9928-695F1738B34F}"/>
              </a:ext>
            </a:extLst>
          </p:cNvPr>
          <p:cNvSpPr txBox="1"/>
          <p:nvPr>
            <p:custDataLst>
              <p:tags r:id="rId148"/>
            </p:custDataLst>
          </p:nvPr>
        </p:nvSpPr>
        <p:spPr>
          <a:xfrm>
            <a:off x="0" y="3532818"/>
            <a:ext cx="552450" cy="230832"/>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rPr>
              <a:t>Aug 21 - Sep 4</a:t>
            </a:r>
          </a:p>
        </p:txBody>
      </p:sp>
      <p:sp>
        <p:nvSpPr>
          <p:cNvPr id="205" name="OTLSHAPE_T_35dcc6546a28455087fff12e79b302a8_StartDate" hidden="1">
            <a:extLst>
              <a:ext uri="{FF2B5EF4-FFF2-40B4-BE49-F238E27FC236}">
                <a16:creationId xmlns:a16="http://schemas.microsoft.com/office/drawing/2014/main" id="{1B726BDB-E91F-4B47-8254-7732ADE4D335}"/>
              </a:ext>
            </a:extLst>
          </p:cNvPr>
          <p:cNvSpPr txBox="1"/>
          <p:nvPr>
            <p:custDataLst>
              <p:tags r:id="rId149"/>
            </p:custDataLst>
          </p:nvPr>
        </p:nvSpPr>
        <p:spPr>
          <a:xfrm>
            <a:off x="0" y="3706369"/>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206" name="OTLSHAPE_T_35dcc6546a28455087fff12e79b302a8_EndDate" hidden="1">
            <a:extLst>
              <a:ext uri="{FF2B5EF4-FFF2-40B4-BE49-F238E27FC236}">
                <a16:creationId xmlns:a16="http://schemas.microsoft.com/office/drawing/2014/main" id="{130AAF9E-DDC2-4236-BDA7-6B1826BBE6A4}"/>
              </a:ext>
            </a:extLst>
          </p:cNvPr>
          <p:cNvSpPr txBox="1"/>
          <p:nvPr>
            <p:custDataLst>
              <p:tags r:id="rId150"/>
            </p:custDataLst>
          </p:nvPr>
        </p:nvSpPr>
        <p:spPr>
          <a:xfrm>
            <a:off x="0" y="3706369"/>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207" name="OTLSHAPE_T_35dcc6546a28455087fff12e79b302a8_Title">
            <a:extLst>
              <a:ext uri="{FF2B5EF4-FFF2-40B4-BE49-F238E27FC236}">
                <a16:creationId xmlns:a16="http://schemas.microsoft.com/office/drawing/2014/main" id="{D5BF2B76-E87B-4A63-887B-3034ECEF155D}"/>
              </a:ext>
            </a:extLst>
          </p:cNvPr>
          <p:cNvSpPr txBox="1"/>
          <p:nvPr>
            <p:custDataLst>
              <p:tags r:id="rId151"/>
            </p:custDataLst>
          </p:nvPr>
        </p:nvSpPr>
        <p:spPr>
          <a:xfrm>
            <a:off x="5986223" y="3474297"/>
            <a:ext cx="133350"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15" normalizeH="0" baseline="0" noProof="0">
                <a:ln>
                  <a:noFill/>
                </a:ln>
                <a:solidFill>
                  <a:prstClr val="white"/>
                </a:solidFill>
                <a:effectLst/>
                <a:uLnTx/>
                <a:uFillTx/>
                <a:latin typeface="Calibri" panose="020F0502020204030204" pitchFamily="34" charset="0"/>
                <a:ea typeface="+mn-ea"/>
                <a:cs typeface="+mn-cs"/>
              </a:rPr>
              <a:t>DV</a:t>
            </a:r>
          </a:p>
        </p:txBody>
      </p:sp>
      <p:sp>
        <p:nvSpPr>
          <p:cNvPr id="208" name="OTLSHAPE_T_df1370832d3845aabbd20d12fef9c8b8_Shape">
            <a:extLst>
              <a:ext uri="{FF2B5EF4-FFF2-40B4-BE49-F238E27FC236}">
                <a16:creationId xmlns:a16="http://schemas.microsoft.com/office/drawing/2014/main" id="{D7F7F4D1-5E5A-4F85-8D94-A80F81F54DDD}"/>
              </a:ext>
            </a:extLst>
          </p:cNvPr>
          <p:cNvSpPr/>
          <p:nvPr>
            <p:custDataLst>
              <p:tags r:id="rId152"/>
            </p:custDataLst>
          </p:nvPr>
        </p:nvSpPr>
        <p:spPr>
          <a:xfrm>
            <a:off x="5840645" y="3630296"/>
            <a:ext cx="1228725" cy="127889"/>
          </a:xfrm>
          <a:prstGeom prst="roundRect">
            <a:avLst>
              <a:gd name="adj" fmla="val 100000"/>
            </a:avLst>
          </a:prstGeom>
          <a:solidFill>
            <a:srgbClr val="0072BC">
              <a:alpha val="69804"/>
            </a:srgbClr>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9" name="OTLSHAPE_T_df1370832d3845aabbd20d12fef9c8b8_ShapePercentage" hidden="1">
            <a:extLst>
              <a:ext uri="{FF2B5EF4-FFF2-40B4-BE49-F238E27FC236}">
                <a16:creationId xmlns:a16="http://schemas.microsoft.com/office/drawing/2014/main" id="{CCF6BCE8-F562-4FEA-A5A1-BD026C51095D}"/>
              </a:ext>
            </a:extLst>
          </p:cNvPr>
          <p:cNvSpPr/>
          <p:nvPr>
            <p:custDataLst>
              <p:tags r:id="rId153"/>
            </p:custDataLst>
          </p:nvPr>
        </p:nvSpPr>
        <p:spPr>
          <a:xfrm>
            <a:off x="5644868" y="3630296"/>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0" name="OTLSHAPE_T_df1370832d3845aabbd20d12fef9c8b8_Duration" hidden="1">
            <a:extLst>
              <a:ext uri="{FF2B5EF4-FFF2-40B4-BE49-F238E27FC236}">
                <a16:creationId xmlns:a16="http://schemas.microsoft.com/office/drawing/2014/main" id="{6469851D-4B80-4881-89BE-88A1A0B2A25F}"/>
              </a:ext>
            </a:extLst>
          </p:cNvPr>
          <p:cNvSpPr txBox="1"/>
          <p:nvPr>
            <p:custDataLst>
              <p:tags r:id="rId154"/>
            </p:custDataLst>
          </p:nvPr>
        </p:nvSpPr>
        <p:spPr>
          <a:xfrm>
            <a:off x="0" y="3630722"/>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61 days</a:t>
            </a:r>
          </a:p>
        </p:txBody>
      </p:sp>
      <p:sp>
        <p:nvSpPr>
          <p:cNvPr id="211" name="OTLSHAPE_T_df1370832d3845aabbd20d12fef9c8b8_TextPercentage" hidden="1">
            <a:extLst>
              <a:ext uri="{FF2B5EF4-FFF2-40B4-BE49-F238E27FC236}">
                <a16:creationId xmlns:a16="http://schemas.microsoft.com/office/drawing/2014/main" id="{62C2BD93-46A5-4D6D-9A19-14460410A06C}"/>
              </a:ext>
            </a:extLst>
          </p:cNvPr>
          <p:cNvSpPr txBox="1"/>
          <p:nvPr>
            <p:custDataLst>
              <p:tags r:id="rId155"/>
            </p:custDataLst>
          </p:nvPr>
        </p:nvSpPr>
        <p:spPr>
          <a:xfrm>
            <a:off x="0" y="3746564"/>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212" name="OTLSHAPE_T_df1370832d3845aabbd20d12fef9c8b8_StartDate" hidden="1">
            <a:extLst>
              <a:ext uri="{FF2B5EF4-FFF2-40B4-BE49-F238E27FC236}">
                <a16:creationId xmlns:a16="http://schemas.microsoft.com/office/drawing/2014/main" id="{636E55C7-99B1-43A5-BD9B-3635D0FD19A6}"/>
              </a:ext>
            </a:extLst>
          </p:cNvPr>
          <p:cNvSpPr txBox="1"/>
          <p:nvPr>
            <p:custDataLst>
              <p:tags r:id="rId156"/>
            </p:custDataLst>
          </p:nvPr>
        </p:nvSpPr>
        <p:spPr>
          <a:xfrm>
            <a:off x="0" y="3746564"/>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213" name="OTLSHAPE_T_df1370832d3845aabbd20d12fef9c8b8_EndDate" hidden="1">
            <a:extLst>
              <a:ext uri="{FF2B5EF4-FFF2-40B4-BE49-F238E27FC236}">
                <a16:creationId xmlns:a16="http://schemas.microsoft.com/office/drawing/2014/main" id="{43468574-1AD9-4453-9F97-C2EC1138E5C2}"/>
              </a:ext>
            </a:extLst>
          </p:cNvPr>
          <p:cNvSpPr txBox="1"/>
          <p:nvPr>
            <p:custDataLst>
              <p:tags r:id="rId157"/>
            </p:custDataLst>
          </p:nvPr>
        </p:nvSpPr>
        <p:spPr>
          <a:xfrm>
            <a:off x="0" y="3746564"/>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214" name="OTLSHAPE_T_df1370832d3845aabbd20d12fef9c8b8_JoinedDate">
            <a:extLst>
              <a:ext uri="{FF2B5EF4-FFF2-40B4-BE49-F238E27FC236}">
                <a16:creationId xmlns:a16="http://schemas.microsoft.com/office/drawing/2014/main" id="{F32800BC-D8E2-4E34-9879-C9B96A7413DB}"/>
              </a:ext>
            </a:extLst>
          </p:cNvPr>
          <p:cNvSpPr txBox="1"/>
          <p:nvPr>
            <p:custDataLst>
              <p:tags r:id="rId158"/>
            </p:custDataLst>
          </p:nvPr>
        </p:nvSpPr>
        <p:spPr>
          <a:xfrm>
            <a:off x="5238095" y="3636533"/>
            <a:ext cx="571500"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3" normalizeH="0" baseline="0" noProof="0">
                <a:ln>
                  <a:noFill/>
                </a:ln>
                <a:solidFill>
                  <a:srgbClr val="44546A"/>
                </a:solidFill>
                <a:effectLst/>
                <a:uLnTx/>
                <a:uFillTx/>
                <a:latin typeface="Calibri" panose="020F0502020204030204" pitchFamily="34" charset="0"/>
                <a:ea typeface="+mn-ea"/>
                <a:cs typeface="+mn-cs"/>
              </a:rPr>
              <a:t>Aug 14 - Nov 6</a:t>
            </a:r>
          </a:p>
        </p:txBody>
      </p:sp>
      <p:sp>
        <p:nvSpPr>
          <p:cNvPr id="215" name="OTLSHAPE_T_df1370832d3845aabbd20d12fef9c8b8_Title">
            <a:extLst>
              <a:ext uri="{FF2B5EF4-FFF2-40B4-BE49-F238E27FC236}">
                <a16:creationId xmlns:a16="http://schemas.microsoft.com/office/drawing/2014/main" id="{D0488169-8BEF-452B-8A51-E1B49BC548FA}"/>
              </a:ext>
            </a:extLst>
          </p:cNvPr>
          <p:cNvSpPr txBox="1"/>
          <p:nvPr>
            <p:custDataLst>
              <p:tags r:id="rId159"/>
            </p:custDataLst>
          </p:nvPr>
        </p:nvSpPr>
        <p:spPr>
          <a:xfrm>
            <a:off x="291027" y="3630761"/>
            <a:ext cx="619125"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6" normalizeH="0" baseline="0" noProof="0">
                <a:ln>
                  <a:noFill/>
                </a:ln>
                <a:solidFill>
                  <a:prstClr val="black"/>
                </a:solidFill>
                <a:effectLst/>
                <a:uLnTx/>
                <a:uFillTx/>
                <a:latin typeface="Calibri" panose="020F0502020204030204" pitchFamily="34" charset="0"/>
                <a:ea typeface="+mn-ea"/>
                <a:cs typeface="+mn-cs"/>
              </a:rPr>
              <a:t>Conversion #4</a:t>
            </a:r>
          </a:p>
        </p:txBody>
      </p:sp>
      <p:sp>
        <p:nvSpPr>
          <p:cNvPr id="216" name="OTLSHAPE_T_c9fbfe1ba38a42b9ab630a7f5d0cf217_Shape">
            <a:extLst>
              <a:ext uri="{FF2B5EF4-FFF2-40B4-BE49-F238E27FC236}">
                <a16:creationId xmlns:a16="http://schemas.microsoft.com/office/drawing/2014/main" id="{0D1C7A98-EA51-4075-845B-2AD089D70A78}"/>
              </a:ext>
            </a:extLst>
          </p:cNvPr>
          <p:cNvSpPr/>
          <p:nvPr>
            <p:custDataLst>
              <p:tags r:id="rId160"/>
            </p:custDataLst>
          </p:nvPr>
        </p:nvSpPr>
        <p:spPr>
          <a:xfrm>
            <a:off x="5840645" y="3630296"/>
            <a:ext cx="219075" cy="127889"/>
          </a:xfrm>
          <a:prstGeom prst="roundRect">
            <a:avLst>
              <a:gd name="adj" fmla="val 100000"/>
            </a:avLst>
          </a:prstGeom>
          <a:solidFill>
            <a:srgbClr val="0072BC">
              <a:alpha val="69804"/>
            </a:srgbClr>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7" name="OTLSHAPE_T_c9fbfe1ba38a42b9ab630a7f5d0cf217_ShapePercentage" hidden="1">
            <a:extLst>
              <a:ext uri="{FF2B5EF4-FFF2-40B4-BE49-F238E27FC236}">
                <a16:creationId xmlns:a16="http://schemas.microsoft.com/office/drawing/2014/main" id="{494438BE-9961-425D-941A-A967AEC80C8B}"/>
              </a:ext>
            </a:extLst>
          </p:cNvPr>
          <p:cNvSpPr/>
          <p:nvPr>
            <p:custDataLst>
              <p:tags r:id="rId161"/>
            </p:custDataLst>
          </p:nvPr>
        </p:nvSpPr>
        <p:spPr>
          <a:xfrm>
            <a:off x="5644868" y="3630296"/>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8" name="OTLSHAPE_T_c9fbfe1ba38a42b9ab630a7f5d0cf217_Duration" hidden="1">
            <a:extLst>
              <a:ext uri="{FF2B5EF4-FFF2-40B4-BE49-F238E27FC236}">
                <a16:creationId xmlns:a16="http://schemas.microsoft.com/office/drawing/2014/main" id="{84184333-2FE7-4DC9-B495-A50F872D80F7}"/>
              </a:ext>
            </a:extLst>
          </p:cNvPr>
          <p:cNvSpPr txBox="1"/>
          <p:nvPr>
            <p:custDataLst>
              <p:tags r:id="rId162"/>
            </p:custDataLst>
          </p:nvPr>
        </p:nvSpPr>
        <p:spPr>
          <a:xfrm>
            <a:off x="0" y="3630722"/>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11 days</a:t>
            </a:r>
          </a:p>
        </p:txBody>
      </p:sp>
      <p:sp>
        <p:nvSpPr>
          <p:cNvPr id="219" name="OTLSHAPE_T_c9fbfe1ba38a42b9ab630a7f5d0cf217_TextPercentage" hidden="1">
            <a:extLst>
              <a:ext uri="{FF2B5EF4-FFF2-40B4-BE49-F238E27FC236}">
                <a16:creationId xmlns:a16="http://schemas.microsoft.com/office/drawing/2014/main" id="{5FCD6805-AFE1-4C25-8076-58B273B0B554}"/>
              </a:ext>
            </a:extLst>
          </p:cNvPr>
          <p:cNvSpPr txBox="1"/>
          <p:nvPr>
            <p:custDataLst>
              <p:tags r:id="rId163"/>
            </p:custDataLst>
          </p:nvPr>
        </p:nvSpPr>
        <p:spPr>
          <a:xfrm>
            <a:off x="0" y="3746564"/>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220" name="OTLSHAPE_T_c9fbfe1ba38a42b9ab630a7f5d0cf217_JoinedDate" hidden="1">
            <a:extLst>
              <a:ext uri="{FF2B5EF4-FFF2-40B4-BE49-F238E27FC236}">
                <a16:creationId xmlns:a16="http://schemas.microsoft.com/office/drawing/2014/main" id="{2F2E481E-C711-4188-842C-822D7E488BC5}"/>
              </a:ext>
            </a:extLst>
          </p:cNvPr>
          <p:cNvSpPr txBox="1"/>
          <p:nvPr>
            <p:custDataLst>
              <p:tags r:id="rId164"/>
            </p:custDataLst>
          </p:nvPr>
        </p:nvSpPr>
        <p:spPr>
          <a:xfrm>
            <a:off x="0" y="3746990"/>
            <a:ext cx="609600"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rPr>
              <a:t>Aug 14 - Aug 28</a:t>
            </a:r>
          </a:p>
        </p:txBody>
      </p:sp>
      <p:sp>
        <p:nvSpPr>
          <p:cNvPr id="221" name="OTLSHAPE_T_c9fbfe1ba38a42b9ab630a7f5d0cf217_StartDate" hidden="1">
            <a:extLst>
              <a:ext uri="{FF2B5EF4-FFF2-40B4-BE49-F238E27FC236}">
                <a16:creationId xmlns:a16="http://schemas.microsoft.com/office/drawing/2014/main" id="{57004A43-5C94-48A0-8770-AB9DDA9C609B}"/>
              </a:ext>
            </a:extLst>
          </p:cNvPr>
          <p:cNvSpPr txBox="1"/>
          <p:nvPr>
            <p:custDataLst>
              <p:tags r:id="rId165"/>
            </p:custDataLst>
          </p:nvPr>
        </p:nvSpPr>
        <p:spPr>
          <a:xfrm>
            <a:off x="0" y="3862833"/>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222" name="OTLSHAPE_T_c9fbfe1ba38a42b9ab630a7f5d0cf217_EndDate" hidden="1">
            <a:extLst>
              <a:ext uri="{FF2B5EF4-FFF2-40B4-BE49-F238E27FC236}">
                <a16:creationId xmlns:a16="http://schemas.microsoft.com/office/drawing/2014/main" id="{0B82905B-E12A-473D-8FA0-910E605BB313}"/>
              </a:ext>
            </a:extLst>
          </p:cNvPr>
          <p:cNvSpPr txBox="1"/>
          <p:nvPr>
            <p:custDataLst>
              <p:tags r:id="rId166"/>
            </p:custDataLst>
          </p:nvPr>
        </p:nvSpPr>
        <p:spPr>
          <a:xfrm>
            <a:off x="0" y="3862833"/>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223" name="OTLSHAPE_T_c9fbfe1ba38a42b9ab630a7f5d0cf217_Title">
            <a:extLst>
              <a:ext uri="{FF2B5EF4-FFF2-40B4-BE49-F238E27FC236}">
                <a16:creationId xmlns:a16="http://schemas.microsoft.com/office/drawing/2014/main" id="{0F14F386-5F3C-43D4-AA76-9145A2268F71}"/>
              </a:ext>
            </a:extLst>
          </p:cNvPr>
          <p:cNvSpPr txBox="1"/>
          <p:nvPr>
            <p:custDataLst>
              <p:tags r:id="rId167"/>
            </p:custDataLst>
          </p:nvPr>
        </p:nvSpPr>
        <p:spPr>
          <a:xfrm>
            <a:off x="5865749" y="3630761"/>
            <a:ext cx="171450"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9" normalizeH="0" baseline="0" noProof="0">
                <a:ln>
                  <a:noFill/>
                </a:ln>
                <a:solidFill>
                  <a:prstClr val="white"/>
                </a:solidFill>
                <a:effectLst/>
                <a:uLnTx/>
                <a:uFillTx/>
                <a:latin typeface="Calibri" panose="020F0502020204030204" pitchFamily="34" charset="0"/>
                <a:ea typeface="+mn-ea"/>
                <a:cs typeface="+mn-cs"/>
              </a:rPr>
              <a:t>LDC</a:t>
            </a:r>
          </a:p>
        </p:txBody>
      </p:sp>
      <p:sp>
        <p:nvSpPr>
          <p:cNvPr id="224" name="OTLSHAPE_T_4a3e5edb2b1c4ca185153444f521498d_Shape">
            <a:extLst>
              <a:ext uri="{FF2B5EF4-FFF2-40B4-BE49-F238E27FC236}">
                <a16:creationId xmlns:a16="http://schemas.microsoft.com/office/drawing/2014/main" id="{45595C5E-0C5D-4444-93EE-075814D72C75}"/>
              </a:ext>
            </a:extLst>
          </p:cNvPr>
          <p:cNvSpPr/>
          <p:nvPr>
            <p:custDataLst>
              <p:tags r:id="rId168"/>
            </p:custDataLst>
          </p:nvPr>
        </p:nvSpPr>
        <p:spPr>
          <a:xfrm>
            <a:off x="6848710" y="3630296"/>
            <a:ext cx="219075" cy="127889"/>
          </a:xfrm>
          <a:prstGeom prst="roundRect">
            <a:avLst>
              <a:gd name="adj" fmla="val 100000"/>
            </a:avLst>
          </a:prstGeom>
          <a:solidFill>
            <a:srgbClr val="0072BC">
              <a:alpha val="69804"/>
            </a:srgbClr>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5" name="OTLSHAPE_T_4a3e5edb2b1c4ca185153444f521498d_ShapePercentage" hidden="1">
            <a:extLst>
              <a:ext uri="{FF2B5EF4-FFF2-40B4-BE49-F238E27FC236}">
                <a16:creationId xmlns:a16="http://schemas.microsoft.com/office/drawing/2014/main" id="{C1AF2287-BA95-430F-8C80-8F45A372FB76}"/>
              </a:ext>
            </a:extLst>
          </p:cNvPr>
          <p:cNvSpPr/>
          <p:nvPr>
            <p:custDataLst>
              <p:tags r:id="rId169"/>
            </p:custDataLst>
          </p:nvPr>
        </p:nvSpPr>
        <p:spPr>
          <a:xfrm>
            <a:off x="6652933" y="3630296"/>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6" name="OTLSHAPE_T_4a3e5edb2b1c4ca185153444f521498d_Duration" hidden="1">
            <a:extLst>
              <a:ext uri="{FF2B5EF4-FFF2-40B4-BE49-F238E27FC236}">
                <a16:creationId xmlns:a16="http://schemas.microsoft.com/office/drawing/2014/main" id="{BD7BC878-6EDD-46E3-935E-A04B1E4AC021}"/>
              </a:ext>
            </a:extLst>
          </p:cNvPr>
          <p:cNvSpPr txBox="1"/>
          <p:nvPr>
            <p:custDataLst>
              <p:tags r:id="rId170"/>
            </p:custDataLst>
          </p:nvPr>
        </p:nvSpPr>
        <p:spPr>
          <a:xfrm>
            <a:off x="0" y="3630722"/>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11 days</a:t>
            </a:r>
          </a:p>
        </p:txBody>
      </p:sp>
      <p:sp>
        <p:nvSpPr>
          <p:cNvPr id="227" name="OTLSHAPE_T_4a3e5edb2b1c4ca185153444f521498d_TextPercentage" hidden="1">
            <a:extLst>
              <a:ext uri="{FF2B5EF4-FFF2-40B4-BE49-F238E27FC236}">
                <a16:creationId xmlns:a16="http://schemas.microsoft.com/office/drawing/2014/main" id="{D42FC345-9684-493A-9DA4-3170823CF434}"/>
              </a:ext>
            </a:extLst>
          </p:cNvPr>
          <p:cNvSpPr txBox="1"/>
          <p:nvPr>
            <p:custDataLst>
              <p:tags r:id="rId171"/>
            </p:custDataLst>
          </p:nvPr>
        </p:nvSpPr>
        <p:spPr>
          <a:xfrm>
            <a:off x="0" y="3746564"/>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228" name="OTLSHAPE_T_4a3e5edb2b1c4ca185153444f521498d_JoinedDate" hidden="1">
            <a:extLst>
              <a:ext uri="{FF2B5EF4-FFF2-40B4-BE49-F238E27FC236}">
                <a16:creationId xmlns:a16="http://schemas.microsoft.com/office/drawing/2014/main" id="{26F8241C-54A5-4782-977C-74751E58C489}"/>
              </a:ext>
            </a:extLst>
          </p:cNvPr>
          <p:cNvSpPr txBox="1"/>
          <p:nvPr>
            <p:custDataLst>
              <p:tags r:id="rId172"/>
            </p:custDataLst>
          </p:nvPr>
        </p:nvSpPr>
        <p:spPr>
          <a:xfrm>
            <a:off x="0" y="3746990"/>
            <a:ext cx="552450"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rPr>
              <a:t>Oct 23 - Nov 6</a:t>
            </a:r>
          </a:p>
        </p:txBody>
      </p:sp>
      <p:sp>
        <p:nvSpPr>
          <p:cNvPr id="229" name="OTLSHAPE_T_4a3e5edb2b1c4ca185153444f521498d_StartDate" hidden="1">
            <a:extLst>
              <a:ext uri="{FF2B5EF4-FFF2-40B4-BE49-F238E27FC236}">
                <a16:creationId xmlns:a16="http://schemas.microsoft.com/office/drawing/2014/main" id="{2DD3D1BF-ED81-4784-B1F4-6C0D8EEC536D}"/>
              </a:ext>
            </a:extLst>
          </p:cNvPr>
          <p:cNvSpPr txBox="1"/>
          <p:nvPr>
            <p:custDataLst>
              <p:tags r:id="rId173"/>
            </p:custDataLst>
          </p:nvPr>
        </p:nvSpPr>
        <p:spPr>
          <a:xfrm>
            <a:off x="0" y="3862833"/>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230" name="OTLSHAPE_T_4a3e5edb2b1c4ca185153444f521498d_EndDate" hidden="1">
            <a:extLst>
              <a:ext uri="{FF2B5EF4-FFF2-40B4-BE49-F238E27FC236}">
                <a16:creationId xmlns:a16="http://schemas.microsoft.com/office/drawing/2014/main" id="{1B86CE0F-50BA-4B18-9160-8D15C4ABE894}"/>
              </a:ext>
            </a:extLst>
          </p:cNvPr>
          <p:cNvSpPr txBox="1"/>
          <p:nvPr>
            <p:custDataLst>
              <p:tags r:id="rId174"/>
            </p:custDataLst>
          </p:nvPr>
        </p:nvSpPr>
        <p:spPr>
          <a:xfrm>
            <a:off x="0" y="3862833"/>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231" name="OTLSHAPE_T_4a3e5edb2b1c4ca185153444f521498d_Title">
            <a:extLst>
              <a:ext uri="{FF2B5EF4-FFF2-40B4-BE49-F238E27FC236}">
                <a16:creationId xmlns:a16="http://schemas.microsoft.com/office/drawing/2014/main" id="{31D699C9-53FD-4AE3-B0C5-199CEB0DEC38}"/>
              </a:ext>
            </a:extLst>
          </p:cNvPr>
          <p:cNvSpPr txBox="1"/>
          <p:nvPr>
            <p:custDataLst>
              <p:tags r:id="rId175"/>
            </p:custDataLst>
          </p:nvPr>
        </p:nvSpPr>
        <p:spPr>
          <a:xfrm>
            <a:off x="6893482" y="3630761"/>
            <a:ext cx="133350"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15" normalizeH="0" baseline="0" noProof="0">
                <a:ln>
                  <a:noFill/>
                </a:ln>
                <a:solidFill>
                  <a:prstClr val="white"/>
                </a:solidFill>
                <a:effectLst/>
                <a:uLnTx/>
                <a:uFillTx/>
                <a:latin typeface="Calibri" panose="020F0502020204030204" pitchFamily="34" charset="0"/>
                <a:ea typeface="+mn-ea"/>
                <a:cs typeface="+mn-cs"/>
              </a:rPr>
              <a:t>DV</a:t>
            </a:r>
          </a:p>
        </p:txBody>
      </p:sp>
      <p:sp>
        <p:nvSpPr>
          <p:cNvPr id="232" name="OTLSHAPE_T_632a6e43138946b48016df9dcd639d8d_Shape">
            <a:extLst>
              <a:ext uri="{FF2B5EF4-FFF2-40B4-BE49-F238E27FC236}">
                <a16:creationId xmlns:a16="http://schemas.microsoft.com/office/drawing/2014/main" id="{0C76B043-5994-4EA5-89FE-A53201FDEA5D}"/>
              </a:ext>
            </a:extLst>
          </p:cNvPr>
          <p:cNvSpPr/>
          <p:nvPr>
            <p:custDataLst>
              <p:tags r:id="rId176"/>
            </p:custDataLst>
          </p:nvPr>
        </p:nvSpPr>
        <p:spPr>
          <a:xfrm>
            <a:off x="8000783" y="3803080"/>
            <a:ext cx="76200" cy="95250"/>
          </a:xfrm>
          <a:prstGeom prst="roundRect">
            <a:avLst>
              <a:gd name="adj" fmla="val 100000"/>
            </a:avLst>
          </a:prstGeom>
          <a:solidFill>
            <a:srgbClr val="0072BC"/>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3" name="OTLSHAPE_T_632a6e43138946b48016df9dcd639d8d_ShapePercentage" hidden="1">
            <a:extLst>
              <a:ext uri="{FF2B5EF4-FFF2-40B4-BE49-F238E27FC236}">
                <a16:creationId xmlns:a16="http://schemas.microsoft.com/office/drawing/2014/main" id="{082EE409-94D3-47ED-9920-1176EA00A963}"/>
              </a:ext>
            </a:extLst>
          </p:cNvPr>
          <p:cNvSpPr/>
          <p:nvPr>
            <p:custDataLst>
              <p:tags r:id="rId177"/>
            </p:custDataLst>
          </p:nvPr>
        </p:nvSpPr>
        <p:spPr>
          <a:xfrm>
            <a:off x="7805006" y="3803080"/>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4" name="OTLSHAPE_T_632a6e43138946b48016df9dcd639d8d_Duration" hidden="1">
            <a:extLst>
              <a:ext uri="{FF2B5EF4-FFF2-40B4-BE49-F238E27FC236}">
                <a16:creationId xmlns:a16="http://schemas.microsoft.com/office/drawing/2014/main" id="{88E6A927-7B34-4DA2-8F32-AEA5727CE59D}"/>
              </a:ext>
            </a:extLst>
          </p:cNvPr>
          <p:cNvSpPr txBox="1"/>
          <p:nvPr>
            <p:custDataLst>
              <p:tags r:id="rId178"/>
            </p:custDataLst>
          </p:nvPr>
        </p:nvSpPr>
        <p:spPr>
          <a:xfrm>
            <a:off x="0" y="3787187"/>
            <a:ext cx="24765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5 days</a:t>
            </a:r>
          </a:p>
        </p:txBody>
      </p:sp>
      <p:sp>
        <p:nvSpPr>
          <p:cNvPr id="235" name="OTLSHAPE_T_632a6e43138946b48016df9dcd639d8d_TextPercentage" hidden="1">
            <a:extLst>
              <a:ext uri="{FF2B5EF4-FFF2-40B4-BE49-F238E27FC236}">
                <a16:creationId xmlns:a16="http://schemas.microsoft.com/office/drawing/2014/main" id="{3E2F0994-B551-4D1F-AA1D-7F53C8F22E95}"/>
              </a:ext>
            </a:extLst>
          </p:cNvPr>
          <p:cNvSpPr txBox="1"/>
          <p:nvPr>
            <p:custDataLst>
              <p:tags r:id="rId179"/>
            </p:custDataLst>
          </p:nvPr>
        </p:nvSpPr>
        <p:spPr>
          <a:xfrm>
            <a:off x="0" y="3903029"/>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236" name="OTLSHAPE_T_632a6e43138946b48016df9dcd639d8d_StartDate" hidden="1">
            <a:extLst>
              <a:ext uri="{FF2B5EF4-FFF2-40B4-BE49-F238E27FC236}">
                <a16:creationId xmlns:a16="http://schemas.microsoft.com/office/drawing/2014/main" id="{1081D81C-2187-4608-9A98-80AA5C425794}"/>
              </a:ext>
            </a:extLst>
          </p:cNvPr>
          <p:cNvSpPr txBox="1"/>
          <p:nvPr>
            <p:custDataLst>
              <p:tags r:id="rId180"/>
            </p:custDataLst>
          </p:nvPr>
        </p:nvSpPr>
        <p:spPr>
          <a:xfrm>
            <a:off x="0" y="3903029"/>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237" name="OTLSHAPE_T_632a6e43138946b48016df9dcd639d8d_EndDate" hidden="1">
            <a:extLst>
              <a:ext uri="{FF2B5EF4-FFF2-40B4-BE49-F238E27FC236}">
                <a16:creationId xmlns:a16="http://schemas.microsoft.com/office/drawing/2014/main" id="{CCDC7400-401C-4509-849F-99E511FEFE41}"/>
              </a:ext>
            </a:extLst>
          </p:cNvPr>
          <p:cNvSpPr txBox="1"/>
          <p:nvPr>
            <p:custDataLst>
              <p:tags r:id="rId181"/>
            </p:custDataLst>
          </p:nvPr>
        </p:nvSpPr>
        <p:spPr>
          <a:xfrm>
            <a:off x="0" y="3903029"/>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238" name="OTLSHAPE_T_632a6e43138946b48016df9dcd639d8d_JoinedDate">
            <a:extLst>
              <a:ext uri="{FF2B5EF4-FFF2-40B4-BE49-F238E27FC236}">
                <a16:creationId xmlns:a16="http://schemas.microsoft.com/office/drawing/2014/main" id="{AEBDE78E-1CB9-4452-BA20-605BA7384734}"/>
              </a:ext>
            </a:extLst>
          </p:cNvPr>
          <p:cNvSpPr txBox="1"/>
          <p:nvPr>
            <p:custDataLst>
              <p:tags r:id="rId182"/>
            </p:custDataLst>
          </p:nvPr>
        </p:nvSpPr>
        <p:spPr>
          <a:xfrm>
            <a:off x="7402169" y="3792996"/>
            <a:ext cx="561975"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3" normalizeH="0" baseline="0" noProof="0">
                <a:ln>
                  <a:noFill/>
                </a:ln>
                <a:solidFill>
                  <a:srgbClr val="44546A"/>
                </a:solidFill>
                <a:effectLst/>
                <a:uLnTx/>
                <a:uFillTx/>
                <a:latin typeface="Calibri" panose="020F0502020204030204" pitchFamily="34" charset="0"/>
                <a:ea typeface="+mn-ea"/>
                <a:cs typeface="+mn-cs"/>
              </a:rPr>
              <a:t>Jan 11 - Jan 15</a:t>
            </a:r>
          </a:p>
        </p:txBody>
      </p:sp>
      <p:sp>
        <p:nvSpPr>
          <p:cNvPr id="239" name="OTLSHAPE_T_632a6e43138946b48016df9dcd639d8d_Title">
            <a:extLst>
              <a:ext uri="{FF2B5EF4-FFF2-40B4-BE49-F238E27FC236}">
                <a16:creationId xmlns:a16="http://schemas.microsoft.com/office/drawing/2014/main" id="{E16D768E-3602-4ED0-898F-45CDEA91BE46}"/>
              </a:ext>
            </a:extLst>
          </p:cNvPr>
          <p:cNvSpPr txBox="1"/>
          <p:nvPr>
            <p:custDataLst>
              <p:tags r:id="rId183"/>
            </p:custDataLst>
          </p:nvPr>
        </p:nvSpPr>
        <p:spPr>
          <a:xfrm>
            <a:off x="291027" y="3787226"/>
            <a:ext cx="619125"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6" normalizeH="0" baseline="0" noProof="0">
                <a:ln>
                  <a:noFill/>
                </a:ln>
                <a:solidFill>
                  <a:prstClr val="black"/>
                </a:solidFill>
                <a:effectLst/>
                <a:uLnTx/>
                <a:uFillTx/>
                <a:latin typeface="Calibri" panose="020F0502020204030204" pitchFamily="34" charset="0"/>
                <a:ea typeface="+mn-ea"/>
                <a:cs typeface="+mn-cs"/>
              </a:rPr>
              <a:t>Conversion #5</a:t>
            </a:r>
          </a:p>
        </p:txBody>
      </p:sp>
      <p:sp>
        <p:nvSpPr>
          <p:cNvPr id="240" name="OTLSHAPE_T_6b16f4b8638049c3a6b26830eb507162_Shape">
            <a:extLst>
              <a:ext uri="{FF2B5EF4-FFF2-40B4-BE49-F238E27FC236}">
                <a16:creationId xmlns:a16="http://schemas.microsoft.com/office/drawing/2014/main" id="{107A5C0E-1F99-4AC1-A2CE-7F6ED8FB20DC}"/>
              </a:ext>
            </a:extLst>
          </p:cNvPr>
          <p:cNvSpPr/>
          <p:nvPr>
            <p:custDataLst>
              <p:tags r:id="rId184"/>
            </p:custDataLst>
          </p:nvPr>
        </p:nvSpPr>
        <p:spPr>
          <a:xfrm>
            <a:off x="3421292" y="3959543"/>
            <a:ext cx="1028700" cy="95250"/>
          </a:xfrm>
          <a:prstGeom prst="roundRect">
            <a:avLst>
              <a:gd name="adj" fmla="val 100000"/>
            </a:avLst>
          </a:prstGeom>
          <a:solidFill>
            <a:srgbClr val="FF6600"/>
          </a:solidFill>
          <a:ln w="12700" cap="flat" cmpd="sng" algn="ctr">
            <a:noFill/>
            <a:prstDash val="solid"/>
            <a:miter lim="800000"/>
          </a:ln>
          <a:effectLst/>
          <a:scene3d>
            <a:camera prst="orthographicFront"/>
            <a:lightRig rig="balanced" dir="t">
              <a:rot lat="0" lon="0" rev="8700000"/>
            </a:lightRig>
          </a:scene3d>
          <a:sp3d>
            <a:bevelT w="165100" h="12700"/>
          </a:sp3d>
          <a:extLs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1" name="OTLSHAPE_T_6b16f4b8638049c3a6b26830eb507162_ShapePercentage" hidden="1">
            <a:extLst>
              <a:ext uri="{FF2B5EF4-FFF2-40B4-BE49-F238E27FC236}">
                <a16:creationId xmlns:a16="http://schemas.microsoft.com/office/drawing/2014/main" id="{C4C9BDBF-E944-44B7-851F-543902931A67}"/>
              </a:ext>
            </a:extLst>
          </p:cNvPr>
          <p:cNvSpPr/>
          <p:nvPr>
            <p:custDataLst>
              <p:tags r:id="rId185"/>
            </p:custDataLst>
          </p:nvPr>
        </p:nvSpPr>
        <p:spPr>
          <a:xfrm>
            <a:off x="3225515" y="3959543"/>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2" name="OTLSHAPE_T_6b16f4b8638049c3a6b26830eb507162_Duration" hidden="1">
            <a:extLst>
              <a:ext uri="{FF2B5EF4-FFF2-40B4-BE49-F238E27FC236}">
                <a16:creationId xmlns:a16="http://schemas.microsoft.com/office/drawing/2014/main" id="{89E51943-4A35-49A0-8DD6-737443242037}"/>
              </a:ext>
            </a:extLst>
          </p:cNvPr>
          <p:cNvSpPr txBox="1"/>
          <p:nvPr>
            <p:custDataLst>
              <p:tags r:id="rId186"/>
            </p:custDataLst>
          </p:nvPr>
        </p:nvSpPr>
        <p:spPr>
          <a:xfrm>
            <a:off x="0" y="3943650"/>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51 days</a:t>
            </a:r>
          </a:p>
        </p:txBody>
      </p:sp>
      <p:sp>
        <p:nvSpPr>
          <p:cNvPr id="243" name="OTLSHAPE_T_6b16f4b8638049c3a6b26830eb507162_TextPercentage" hidden="1">
            <a:extLst>
              <a:ext uri="{FF2B5EF4-FFF2-40B4-BE49-F238E27FC236}">
                <a16:creationId xmlns:a16="http://schemas.microsoft.com/office/drawing/2014/main" id="{A8576476-7C35-4F73-8486-E92BB40D4488}"/>
              </a:ext>
            </a:extLst>
          </p:cNvPr>
          <p:cNvSpPr txBox="1"/>
          <p:nvPr>
            <p:custDataLst>
              <p:tags r:id="rId187"/>
            </p:custDataLst>
          </p:nvPr>
        </p:nvSpPr>
        <p:spPr>
          <a:xfrm>
            <a:off x="0" y="4059493"/>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244" name="OTLSHAPE_T_6b16f4b8638049c3a6b26830eb507162_StartDate" hidden="1">
            <a:extLst>
              <a:ext uri="{FF2B5EF4-FFF2-40B4-BE49-F238E27FC236}">
                <a16:creationId xmlns:a16="http://schemas.microsoft.com/office/drawing/2014/main" id="{311477C1-4A05-4EA5-8172-96865EF5853D}"/>
              </a:ext>
            </a:extLst>
          </p:cNvPr>
          <p:cNvSpPr txBox="1"/>
          <p:nvPr>
            <p:custDataLst>
              <p:tags r:id="rId188"/>
            </p:custDataLst>
          </p:nvPr>
        </p:nvSpPr>
        <p:spPr>
          <a:xfrm>
            <a:off x="0" y="4059493"/>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245" name="OTLSHAPE_T_6b16f4b8638049c3a6b26830eb507162_EndDate" hidden="1">
            <a:extLst>
              <a:ext uri="{FF2B5EF4-FFF2-40B4-BE49-F238E27FC236}">
                <a16:creationId xmlns:a16="http://schemas.microsoft.com/office/drawing/2014/main" id="{4E5CF4F0-FB35-42FF-A542-5F355264BEC7}"/>
              </a:ext>
            </a:extLst>
          </p:cNvPr>
          <p:cNvSpPr txBox="1"/>
          <p:nvPr>
            <p:custDataLst>
              <p:tags r:id="rId189"/>
            </p:custDataLst>
          </p:nvPr>
        </p:nvSpPr>
        <p:spPr>
          <a:xfrm>
            <a:off x="0" y="4059493"/>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246" name="OTLSHAPE_T_6b16f4b8638049c3a6b26830eb507162_JoinedDate">
            <a:extLst>
              <a:ext uri="{FF2B5EF4-FFF2-40B4-BE49-F238E27FC236}">
                <a16:creationId xmlns:a16="http://schemas.microsoft.com/office/drawing/2014/main" id="{5431367A-B815-4D82-9E5A-95640DDBAF5A}"/>
              </a:ext>
            </a:extLst>
          </p:cNvPr>
          <p:cNvSpPr txBox="1"/>
          <p:nvPr>
            <p:custDataLst>
              <p:tags r:id="rId190"/>
            </p:custDataLst>
          </p:nvPr>
        </p:nvSpPr>
        <p:spPr>
          <a:xfrm>
            <a:off x="2814866" y="3949460"/>
            <a:ext cx="571500"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3" normalizeH="0" baseline="0" noProof="0">
                <a:ln>
                  <a:noFill/>
                </a:ln>
                <a:solidFill>
                  <a:srgbClr val="44546A"/>
                </a:solidFill>
                <a:effectLst/>
                <a:uLnTx/>
                <a:uFillTx/>
                <a:latin typeface="Calibri" panose="020F0502020204030204" pitchFamily="34" charset="0"/>
                <a:ea typeface="+mn-ea"/>
                <a:cs typeface="+mn-cs"/>
              </a:rPr>
              <a:t>Feb 28 - May 8</a:t>
            </a:r>
          </a:p>
        </p:txBody>
      </p:sp>
      <p:sp>
        <p:nvSpPr>
          <p:cNvPr id="248" name="OTLSHAPE_T_6b16f4b8638049c3a6b26830eb507162_Title">
            <a:extLst>
              <a:ext uri="{FF2B5EF4-FFF2-40B4-BE49-F238E27FC236}">
                <a16:creationId xmlns:a16="http://schemas.microsoft.com/office/drawing/2014/main" id="{0BDF815B-9460-42AD-A7D1-AD558C03C731}"/>
              </a:ext>
            </a:extLst>
          </p:cNvPr>
          <p:cNvSpPr txBox="1"/>
          <p:nvPr>
            <p:custDataLst>
              <p:tags r:id="rId191"/>
            </p:custDataLst>
          </p:nvPr>
        </p:nvSpPr>
        <p:spPr>
          <a:xfrm>
            <a:off x="291027" y="3943690"/>
            <a:ext cx="657225"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9" normalizeH="0" baseline="0" noProof="0">
                <a:ln>
                  <a:noFill/>
                </a:ln>
                <a:solidFill>
                  <a:prstClr val="black"/>
                </a:solidFill>
                <a:effectLst/>
                <a:uLnTx/>
                <a:uFillTx/>
                <a:latin typeface="Calibri" panose="020F0502020204030204" pitchFamily="34" charset="0"/>
                <a:ea typeface="+mn-ea"/>
                <a:cs typeface="+mn-cs"/>
              </a:rPr>
              <a:t>Functional Test</a:t>
            </a:r>
          </a:p>
        </p:txBody>
      </p:sp>
      <p:sp>
        <p:nvSpPr>
          <p:cNvPr id="249" name="OTLSHAPE_T_942251b2b1ee4667a8a363b3071c4814_Shape">
            <a:extLst>
              <a:ext uri="{FF2B5EF4-FFF2-40B4-BE49-F238E27FC236}">
                <a16:creationId xmlns:a16="http://schemas.microsoft.com/office/drawing/2014/main" id="{D99C486A-0E03-4E65-9A20-7F7B40022A62}"/>
              </a:ext>
            </a:extLst>
          </p:cNvPr>
          <p:cNvSpPr/>
          <p:nvPr>
            <p:custDataLst>
              <p:tags r:id="rId192"/>
            </p:custDataLst>
          </p:nvPr>
        </p:nvSpPr>
        <p:spPr>
          <a:xfrm>
            <a:off x="4530162" y="4099689"/>
            <a:ext cx="1028700" cy="127889"/>
          </a:xfrm>
          <a:prstGeom prst="roundRect">
            <a:avLst>
              <a:gd name="adj" fmla="val 100000"/>
            </a:avLst>
          </a:prstGeom>
          <a:solidFill>
            <a:srgbClr val="FF6600"/>
          </a:solidFill>
          <a:ln w="12700" cap="flat" cmpd="sng" algn="ctr">
            <a:noFill/>
            <a:prstDash val="solid"/>
            <a:miter lim="800000"/>
          </a:ln>
          <a:effectLst/>
          <a:scene3d>
            <a:camera prst="orthographicFront"/>
            <a:lightRig rig="balanced" dir="t">
              <a:rot lat="0" lon="0" rev="8700000"/>
            </a:lightRig>
          </a:scene3d>
          <a:sp3d>
            <a:bevelT w="165100" h="12700"/>
          </a:sp3d>
          <a:extLs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0" name="OTLSHAPE_T_942251b2b1ee4667a8a363b3071c4814_ShapePercentage" hidden="1">
            <a:extLst>
              <a:ext uri="{FF2B5EF4-FFF2-40B4-BE49-F238E27FC236}">
                <a16:creationId xmlns:a16="http://schemas.microsoft.com/office/drawing/2014/main" id="{72A5F60D-C195-46EF-8801-C3B2B97713D7}"/>
              </a:ext>
            </a:extLst>
          </p:cNvPr>
          <p:cNvSpPr/>
          <p:nvPr>
            <p:custDataLst>
              <p:tags r:id="rId193"/>
            </p:custDataLst>
          </p:nvPr>
        </p:nvSpPr>
        <p:spPr>
          <a:xfrm>
            <a:off x="4334385" y="4099688"/>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1" name="OTLSHAPE_T_942251b2b1ee4667a8a363b3071c4814_Duration" hidden="1">
            <a:extLst>
              <a:ext uri="{FF2B5EF4-FFF2-40B4-BE49-F238E27FC236}">
                <a16:creationId xmlns:a16="http://schemas.microsoft.com/office/drawing/2014/main" id="{42487B19-6FCF-427A-8939-C137CC7211AE}"/>
              </a:ext>
            </a:extLst>
          </p:cNvPr>
          <p:cNvSpPr txBox="1"/>
          <p:nvPr>
            <p:custDataLst>
              <p:tags r:id="rId194"/>
            </p:custDataLst>
          </p:nvPr>
        </p:nvSpPr>
        <p:spPr>
          <a:xfrm>
            <a:off x="0" y="4100114"/>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51 days</a:t>
            </a:r>
          </a:p>
        </p:txBody>
      </p:sp>
      <p:sp>
        <p:nvSpPr>
          <p:cNvPr id="252" name="OTLSHAPE_T_942251b2b1ee4667a8a363b3071c4814_TextPercentage" hidden="1">
            <a:extLst>
              <a:ext uri="{FF2B5EF4-FFF2-40B4-BE49-F238E27FC236}">
                <a16:creationId xmlns:a16="http://schemas.microsoft.com/office/drawing/2014/main" id="{A441A6B9-BD54-4903-99C0-2D02B279C264}"/>
              </a:ext>
            </a:extLst>
          </p:cNvPr>
          <p:cNvSpPr txBox="1"/>
          <p:nvPr>
            <p:custDataLst>
              <p:tags r:id="rId195"/>
            </p:custDataLst>
          </p:nvPr>
        </p:nvSpPr>
        <p:spPr>
          <a:xfrm>
            <a:off x="0" y="4215956"/>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253" name="OTLSHAPE_T_942251b2b1ee4667a8a363b3071c4814_StartDate" hidden="1">
            <a:extLst>
              <a:ext uri="{FF2B5EF4-FFF2-40B4-BE49-F238E27FC236}">
                <a16:creationId xmlns:a16="http://schemas.microsoft.com/office/drawing/2014/main" id="{DE026AF4-1693-4517-924B-B73EA454195B}"/>
              </a:ext>
            </a:extLst>
          </p:cNvPr>
          <p:cNvSpPr txBox="1"/>
          <p:nvPr>
            <p:custDataLst>
              <p:tags r:id="rId196"/>
            </p:custDataLst>
          </p:nvPr>
        </p:nvSpPr>
        <p:spPr>
          <a:xfrm>
            <a:off x="0" y="4215956"/>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254" name="OTLSHAPE_T_942251b2b1ee4667a8a363b3071c4814_EndDate" hidden="1">
            <a:extLst>
              <a:ext uri="{FF2B5EF4-FFF2-40B4-BE49-F238E27FC236}">
                <a16:creationId xmlns:a16="http://schemas.microsoft.com/office/drawing/2014/main" id="{A73E6576-12EE-4B8D-B7A7-A0F8378F7EA2}"/>
              </a:ext>
            </a:extLst>
          </p:cNvPr>
          <p:cNvSpPr txBox="1"/>
          <p:nvPr>
            <p:custDataLst>
              <p:tags r:id="rId197"/>
            </p:custDataLst>
          </p:nvPr>
        </p:nvSpPr>
        <p:spPr>
          <a:xfrm>
            <a:off x="0" y="4215956"/>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255" name="OTLSHAPE_T_942251b2b1ee4667a8a363b3071c4814_JoinedDate">
            <a:extLst>
              <a:ext uri="{FF2B5EF4-FFF2-40B4-BE49-F238E27FC236}">
                <a16:creationId xmlns:a16="http://schemas.microsoft.com/office/drawing/2014/main" id="{2B9C38E0-6A9C-4B3C-96D2-F65C053EF780}"/>
              </a:ext>
            </a:extLst>
          </p:cNvPr>
          <p:cNvSpPr txBox="1"/>
          <p:nvPr>
            <p:custDataLst>
              <p:tags r:id="rId198"/>
            </p:custDataLst>
          </p:nvPr>
        </p:nvSpPr>
        <p:spPr>
          <a:xfrm>
            <a:off x="3912974" y="4105925"/>
            <a:ext cx="581025"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3" normalizeH="0" baseline="0" noProof="0">
                <a:ln>
                  <a:noFill/>
                </a:ln>
                <a:solidFill>
                  <a:srgbClr val="44546A"/>
                </a:solidFill>
                <a:effectLst/>
                <a:uLnTx/>
                <a:uFillTx/>
                <a:latin typeface="Calibri" panose="020F0502020204030204" pitchFamily="34" charset="0"/>
                <a:ea typeface="+mn-ea"/>
                <a:cs typeface="+mn-cs"/>
              </a:rPr>
              <a:t>May 15 - Jul 24</a:t>
            </a:r>
          </a:p>
        </p:txBody>
      </p:sp>
      <p:sp>
        <p:nvSpPr>
          <p:cNvPr id="12800" name="OTLSHAPE_T_942251b2b1ee4667a8a363b3071c4814_Title">
            <a:extLst>
              <a:ext uri="{FF2B5EF4-FFF2-40B4-BE49-F238E27FC236}">
                <a16:creationId xmlns:a16="http://schemas.microsoft.com/office/drawing/2014/main" id="{507B69D6-C021-4CAF-9B70-23C46862D7F8}"/>
              </a:ext>
            </a:extLst>
          </p:cNvPr>
          <p:cNvSpPr txBox="1"/>
          <p:nvPr>
            <p:custDataLst>
              <p:tags r:id="rId199"/>
            </p:custDataLst>
          </p:nvPr>
        </p:nvSpPr>
        <p:spPr>
          <a:xfrm>
            <a:off x="291027" y="4100154"/>
            <a:ext cx="133350"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11" normalizeH="0" baseline="0" noProof="0">
                <a:ln>
                  <a:noFill/>
                </a:ln>
                <a:solidFill>
                  <a:prstClr val="black"/>
                </a:solidFill>
                <a:effectLst/>
                <a:uLnTx/>
                <a:uFillTx/>
                <a:latin typeface="Calibri" panose="020F0502020204030204" pitchFamily="34" charset="0"/>
                <a:ea typeface="+mn-ea"/>
                <a:cs typeface="+mn-cs"/>
              </a:rPr>
              <a:t>SIT</a:t>
            </a:r>
          </a:p>
        </p:txBody>
      </p:sp>
      <p:sp>
        <p:nvSpPr>
          <p:cNvPr id="12801" name="OTLSHAPE_T_18193ee5bdfd42b5942dbf594b8cce33_Shape">
            <a:extLst>
              <a:ext uri="{FF2B5EF4-FFF2-40B4-BE49-F238E27FC236}">
                <a16:creationId xmlns:a16="http://schemas.microsoft.com/office/drawing/2014/main" id="{0E970F68-0C3B-4278-8BA2-8E082D1DF18F}"/>
              </a:ext>
            </a:extLst>
          </p:cNvPr>
          <p:cNvSpPr/>
          <p:nvPr>
            <p:custDataLst>
              <p:tags r:id="rId200"/>
            </p:custDataLst>
          </p:nvPr>
        </p:nvSpPr>
        <p:spPr>
          <a:xfrm>
            <a:off x="4530162" y="4099689"/>
            <a:ext cx="219075" cy="127889"/>
          </a:xfrm>
          <a:prstGeom prst="roundRect">
            <a:avLst>
              <a:gd name="adj" fmla="val 100000"/>
            </a:avLst>
          </a:prstGeom>
          <a:solidFill>
            <a:schemeClr val="accent4">
              <a:alpha val="69804"/>
            </a:schemeClr>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802" name="OTLSHAPE_T_18193ee5bdfd42b5942dbf594b8cce33_ShapePercentage" hidden="1">
            <a:extLst>
              <a:ext uri="{FF2B5EF4-FFF2-40B4-BE49-F238E27FC236}">
                <a16:creationId xmlns:a16="http://schemas.microsoft.com/office/drawing/2014/main" id="{A9A445C1-D529-4FB2-A0A0-A66F955773BD}"/>
              </a:ext>
            </a:extLst>
          </p:cNvPr>
          <p:cNvSpPr/>
          <p:nvPr>
            <p:custDataLst>
              <p:tags r:id="rId201"/>
            </p:custDataLst>
          </p:nvPr>
        </p:nvSpPr>
        <p:spPr>
          <a:xfrm>
            <a:off x="4334385" y="4099689"/>
            <a:ext cx="0" cy="127889"/>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803" name="OTLSHAPE_T_18193ee5bdfd42b5942dbf594b8cce33_Duration" hidden="1">
            <a:extLst>
              <a:ext uri="{FF2B5EF4-FFF2-40B4-BE49-F238E27FC236}">
                <a16:creationId xmlns:a16="http://schemas.microsoft.com/office/drawing/2014/main" id="{7FF0B189-2E5A-48E8-BBF8-C749CB6996BD}"/>
              </a:ext>
            </a:extLst>
          </p:cNvPr>
          <p:cNvSpPr txBox="1"/>
          <p:nvPr>
            <p:custDataLst>
              <p:tags r:id="rId202"/>
            </p:custDataLst>
          </p:nvPr>
        </p:nvSpPr>
        <p:spPr>
          <a:xfrm>
            <a:off x="0" y="4100114"/>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11 days</a:t>
            </a:r>
          </a:p>
        </p:txBody>
      </p:sp>
      <p:sp>
        <p:nvSpPr>
          <p:cNvPr id="12804" name="OTLSHAPE_T_18193ee5bdfd42b5942dbf594b8cce33_JoinedDate" hidden="1">
            <a:extLst>
              <a:ext uri="{FF2B5EF4-FFF2-40B4-BE49-F238E27FC236}">
                <a16:creationId xmlns:a16="http://schemas.microsoft.com/office/drawing/2014/main" id="{82A26A3A-D43F-4D48-8373-511E2C3B31D2}"/>
              </a:ext>
            </a:extLst>
          </p:cNvPr>
          <p:cNvSpPr txBox="1"/>
          <p:nvPr>
            <p:custDataLst>
              <p:tags r:id="rId203"/>
            </p:custDataLst>
          </p:nvPr>
        </p:nvSpPr>
        <p:spPr>
          <a:xfrm>
            <a:off x="0" y="4216382"/>
            <a:ext cx="647700"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rPr>
              <a:t>May 15 - May 29</a:t>
            </a:r>
          </a:p>
        </p:txBody>
      </p:sp>
      <p:sp>
        <p:nvSpPr>
          <p:cNvPr id="12805" name="OTLSHAPE_T_18193ee5bdfd42b5942dbf594b8cce33_StartDate" hidden="1">
            <a:extLst>
              <a:ext uri="{FF2B5EF4-FFF2-40B4-BE49-F238E27FC236}">
                <a16:creationId xmlns:a16="http://schemas.microsoft.com/office/drawing/2014/main" id="{97592DB2-8D29-4C76-A029-856DDC97916C}"/>
              </a:ext>
            </a:extLst>
          </p:cNvPr>
          <p:cNvSpPr txBox="1"/>
          <p:nvPr>
            <p:custDataLst>
              <p:tags r:id="rId204"/>
            </p:custDataLst>
          </p:nvPr>
        </p:nvSpPr>
        <p:spPr>
          <a:xfrm>
            <a:off x="0" y="4332225"/>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12806" name="OTLSHAPE_T_18193ee5bdfd42b5942dbf594b8cce33_EndDate" hidden="1">
            <a:extLst>
              <a:ext uri="{FF2B5EF4-FFF2-40B4-BE49-F238E27FC236}">
                <a16:creationId xmlns:a16="http://schemas.microsoft.com/office/drawing/2014/main" id="{0CC34354-30BA-4C70-A7D2-C49849A77260}"/>
              </a:ext>
            </a:extLst>
          </p:cNvPr>
          <p:cNvSpPr txBox="1"/>
          <p:nvPr>
            <p:custDataLst>
              <p:tags r:id="rId205"/>
            </p:custDataLst>
          </p:nvPr>
        </p:nvSpPr>
        <p:spPr>
          <a:xfrm>
            <a:off x="0" y="4332225"/>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12807" name="OTLSHAPE_T_18193ee5bdfd42b5942dbf594b8cce33_Title">
            <a:extLst>
              <a:ext uri="{FF2B5EF4-FFF2-40B4-BE49-F238E27FC236}">
                <a16:creationId xmlns:a16="http://schemas.microsoft.com/office/drawing/2014/main" id="{F76E589A-C33F-4CB4-8488-4E6E7FC2C56A}"/>
              </a:ext>
            </a:extLst>
          </p:cNvPr>
          <p:cNvSpPr txBox="1"/>
          <p:nvPr>
            <p:custDataLst>
              <p:tags r:id="rId206"/>
            </p:custDataLst>
          </p:nvPr>
        </p:nvSpPr>
        <p:spPr>
          <a:xfrm>
            <a:off x="4580265" y="4092924"/>
            <a:ext cx="234104" cy="140464"/>
          </a:xfrm>
          <a:prstGeom prst="roundRect">
            <a:avLst/>
          </a:prstGeom>
          <a:solidFill>
            <a:srgbClr val="DE5A00"/>
          </a:solid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9" normalizeH="0" baseline="0" noProof="0" dirty="0">
                <a:ln>
                  <a:noFill/>
                </a:ln>
                <a:solidFill>
                  <a:prstClr val="white"/>
                </a:solidFill>
                <a:effectLst/>
                <a:uLnTx/>
                <a:uFillTx/>
                <a:latin typeface="Calibri" panose="020F0502020204030204" pitchFamily="34" charset="0"/>
                <a:ea typeface="+mn-ea"/>
                <a:cs typeface="+mn-cs"/>
              </a:rPr>
              <a:t>Prep</a:t>
            </a:r>
          </a:p>
        </p:txBody>
      </p:sp>
      <p:sp>
        <p:nvSpPr>
          <p:cNvPr id="12808" name="OTLSHAPE_T_18193ee5bdfd42b5942dbf594b8cce33_TextPercentage" hidden="1">
            <a:extLst>
              <a:ext uri="{FF2B5EF4-FFF2-40B4-BE49-F238E27FC236}">
                <a16:creationId xmlns:a16="http://schemas.microsoft.com/office/drawing/2014/main" id="{38895D3D-6E68-4C13-8AAE-94D1BCA489DD}"/>
              </a:ext>
            </a:extLst>
          </p:cNvPr>
          <p:cNvSpPr txBox="1"/>
          <p:nvPr>
            <p:custDataLst>
              <p:tags r:id="rId207"/>
            </p:custDataLst>
          </p:nvPr>
        </p:nvSpPr>
        <p:spPr>
          <a:xfrm>
            <a:off x="4334385" y="4227578"/>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EECE1"/>
              </a:solidFill>
              <a:effectLst/>
              <a:uLnTx/>
              <a:uFillTx/>
              <a:latin typeface="Calibri" panose="020F0502020204030204" pitchFamily="34" charset="0"/>
              <a:ea typeface="+mn-ea"/>
              <a:cs typeface="+mn-cs"/>
            </a:endParaRPr>
          </a:p>
        </p:txBody>
      </p:sp>
      <p:sp>
        <p:nvSpPr>
          <p:cNvPr id="12809" name="OTLSHAPE_T_528c9d93ec234a41ba2d055524802642_Shape">
            <a:extLst>
              <a:ext uri="{FF2B5EF4-FFF2-40B4-BE49-F238E27FC236}">
                <a16:creationId xmlns:a16="http://schemas.microsoft.com/office/drawing/2014/main" id="{54EFD237-A8F7-45A8-88EE-2E72738DB23D}"/>
              </a:ext>
            </a:extLst>
          </p:cNvPr>
          <p:cNvSpPr/>
          <p:nvPr>
            <p:custDataLst>
              <p:tags r:id="rId208"/>
            </p:custDataLst>
          </p:nvPr>
        </p:nvSpPr>
        <p:spPr>
          <a:xfrm>
            <a:off x="5984654" y="4256153"/>
            <a:ext cx="219075" cy="127889"/>
          </a:xfrm>
          <a:prstGeom prst="roundRect">
            <a:avLst>
              <a:gd name="adj" fmla="val 100000"/>
            </a:avLst>
          </a:prstGeom>
          <a:solidFill>
            <a:srgbClr val="DE5A00"/>
          </a:solidFill>
          <a:ln w="12700" cap="flat" cmpd="sng" algn="ctr">
            <a:noFill/>
            <a:prstDash val="solid"/>
            <a:miter lim="800000"/>
          </a:ln>
          <a:effectLst/>
          <a:scene3d>
            <a:camera prst="orthographicFront"/>
            <a:lightRig rig="balanced" dir="t">
              <a:rot lat="0" lon="0" rev="8700000"/>
            </a:lightRig>
          </a:scene3d>
          <a:sp3d>
            <a:bevelT w="165100" h="12700"/>
          </a:sp3d>
          <a:extLs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810" name="OTLSHAPE_T_528c9d93ec234a41ba2d055524802642_ShapePercentage" hidden="1">
            <a:extLst>
              <a:ext uri="{FF2B5EF4-FFF2-40B4-BE49-F238E27FC236}">
                <a16:creationId xmlns:a16="http://schemas.microsoft.com/office/drawing/2014/main" id="{82D9ED3A-1CEF-4712-B96A-497D64180040}"/>
              </a:ext>
            </a:extLst>
          </p:cNvPr>
          <p:cNvSpPr/>
          <p:nvPr>
            <p:custDataLst>
              <p:tags r:id="rId209"/>
            </p:custDataLst>
          </p:nvPr>
        </p:nvSpPr>
        <p:spPr>
          <a:xfrm>
            <a:off x="5788877" y="4256153"/>
            <a:ext cx="0" cy="127889"/>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811" name="OTLSHAPE_T_528c9d93ec234a41ba2d055524802642_Duration" hidden="1">
            <a:extLst>
              <a:ext uri="{FF2B5EF4-FFF2-40B4-BE49-F238E27FC236}">
                <a16:creationId xmlns:a16="http://schemas.microsoft.com/office/drawing/2014/main" id="{03956ABE-1D2B-4F1A-B3A8-8EF57EF695F3}"/>
              </a:ext>
            </a:extLst>
          </p:cNvPr>
          <p:cNvSpPr txBox="1"/>
          <p:nvPr>
            <p:custDataLst>
              <p:tags r:id="rId210"/>
            </p:custDataLst>
          </p:nvPr>
        </p:nvSpPr>
        <p:spPr>
          <a:xfrm>
            <a:off x="0" y="4256579"/>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11 days</a:t>
            </a:r>
          </a:p>
        </p:txBody>
      </p:sp>
      <p:sp>
        <p:nvSpPr>
          <p:cNvPr id="12812" name="OTLSHAPE_T_528c9d93ec234a41ba2d055524802642_JoinedDate" hidden="1">
            <a:extLst>
              <a:ext uri="{FF2B5EF4-FFF2-40B4-BE49-F238E27FC236}">
                <a16:creationId xmlns:a16="http://schemas.microsoft.com/office/drawing/2014/main" id="{CD93856D-EF25-40C3-8B87-4F09F866506B}"/>
              </a:ext>
            </a:extLst>
          </p:cNvPr>
          <p:cNvSpPr txBox="1"/>
          <p:nvPr>
            <p:custDataLst>
              <p:tags r:id="rId211"/>
            </p:custDataLst>
          </p:nvPr>
        </p:nvSpPr>
        <p:spPr>
          <a:xfrm>
            <a:off x="0" y="4315139"/>
            <a:ext cx="552450" cy="230832"/>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rPr>
              <a:t>Aug 24 - Sep 7</a:t>
            </a:r>
          </a:p>
        </p:txBody>
      </p:sp>
      <p:sp>
        <p:nvSpPr>
          <p:cNvPr id="12813" name="OTLSHAPE_T_528c9d93ec234a41ba2d055524802642_StartDate" hidden="1">
            <a:extLst>
              <a:ext uri="{FF2B5EF4-FFF2-40B4-BE49-F238E27FC236}">
                <a16:creationId xmlns:a16="http://schemas.microsoft.com/office/drawing/2014/main" id="{6B0F6512-6A11-4F33-BE38-FFAF896CAD65}"/>
              </a:ext>
            </a:extLst>
          </p:cNvPr>
          <p:cNvSpPr txBox="1"/>
          <p:nvPr>
            <p:custDataLst>
              <p:tags r:id="rId212"/>
            </p:custDataLst>
          </p:nvPr>
        </p:nvSpPr>
        <p:spPr>
          <a:xfrm>
            <a:off x="0" y="4488689"/>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12814" name="OTLSHAPE_T_528c9d93ec234a41ba2d055524802642_EndDate" hidden="1">
            <a:extLst>
              <a:ext uri="{FF2B5EF4-FFF2-40B4-BE49-F238E27FC236}">
                <a16:creationId xmlns:a16="http://schemas.microsoft.com/office/drawing/2014/main" id="{0865DCE6-CDA9-4510-8FC5-30B683E8A6A4}"/>
              </a:ext>
            </a:extLst>
          </p:cNvPr>
          <p:cNvSpPr txBox="1"/>
          <p:nvPr>
            <p:custDataLst>
              <p:tags r:id="rId213"/>
            </p:custDataLst>
          </p:nvPr>
        </p:nvSpPr>
        <p:spPr>
          <a:xfrm>
            <a:off x="0" y="4488689"/>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12815" name="OTLSHAPE_T_528c9d93ec234a41ba2d055524802642_Title">
            <a:extLst>
              <a:ext uri="{FF2B5EF4-FFF2-40B4-BE49-F238E27FC236}">
                <a16:creationId xmlns:a16="http://schemas.microsoft.com/office/drawing/2014/main" id="{106339EB-D5B0-4333-90A8-1E182F41FDA2}"/>
              </a:ext>
            </a:extLst>
          </p:cNvPr>
          <p:cNvSpPr txBox="1"/>
          <p:nvPr>
            <p:custDataLst>
              <p:tags r:id="rId214"/>
            </p:custDataLst>
          </p:nvPr>
        </p:nvSpPr>
        <p:spPr>
          <a:xfrm>
            <a:off x="6041333" y="4256618"/>
            <a:ext cx="104775"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15" normalizeH="0" baseline="0" noProof="0">
                <a:ln>
                  <a:noFill/>
                </a:ln>
                <a:solidFill>
                  <a:prstClr val="white"/>
                </a:solidFill>
                <a:effectLst/>
                <a:uLnTx/>
                <a:uFillTx/>
                <a:latin typeface="Calibri" panose="020F0502020204030204" pitchFamily="34" charset="0"/>
                <a:ea typeface="+mn-ea"/>
                <a:cs typeface="+mn-cs"/>
              </a:rPr>
              <a:t>S1</a:t>
            </a:r>
          </a:p>
        </p:txBody>
      </p:sp>
      <p:sp>
        <p:nvSpPr>
          <p:cNvPr id="12816" name="OTLSHAPE_T_528c9d93ec234a41ba2d055524802642_TextPercentage" hidden="1">
            <a:extLst>
              <a:ext uri="{FF2B5EF4-FFF2-40B4-BE49-F238E27FC236}">
                <a16:creationId xmlns:a16="http://schemas.microsoft.com/office/drawing/2014/main" id="{7B928BD6-C34D-48AE-B88B-760CCCC28415}"/>
              </a:ext>
            </a:extLst>
          </p:cNvPr>
          <p:cNvSpPr txBox="1"/>
          <p:nvPr>
            <p:custDataLst>
              <p:tags r:id="rId215"/>
            </p:custDataLst>
          </p:nvPr>
        </p:nvSpPr>
        <p:spPr>
          <a:xfrm>
            <a:off x="5788877" y="4384042"/>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EECE1"/>
              </a:solidFill>
              <a:effectLst/>
              <a:uLnTx/>
              <a:uFillTx/>
              <a:latin typeface="Calibri" panose="020F0502020204030204" pitchFamily="34" charset="0"/>
              <a:ea typeface="+mn-ea"/>
              <a:cs typeface="+mn-cs"/>
            </a:endParaRPr>
          </a:p>
        </p:txBody>
      </p:sp>
      <p:sp>
        <p:nvSpPr>
          <p:cNvPr id="12818" name="OTLSHAPE_T_b3ce144b13934f979465df5e075b35bb_ShapePercentage" hidden="1">
            <a:extLst>
              <a:ext uri="{FF2B5EF4-FFF2-40B4-BE49-F238E27FC236}">
                <a16:creationId xmlns:a16="http://schemas.microsoft.com/office/drawing/2014/main" id="{65A98EDE-0EFF-4255-B761-EA9A87B5FA41}"/>
              </a:ext>
            </a:extLst>
          </p:cNvPr>
          <p:cNvSpPr/>
          <p:nvPr>
            <p:custDataLst>
              <p:tags r:id="rId216"/>
            </p:custDataLst>
          </p:nvPr>
        </p:nvSpPr>
        <p:spPr>
          <a:xfrm>
            <a:off x="5788877" y="4256153"/>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819" name="OTLSHAPE_T_b3ce144b13934f979465df5e075b35bb_Duration" hidden="1">
            <a:extLst>
              <a:ext uri="{FF2B5EF4-FFF2-40B4-BE49-F238E27FC236}">
                <a16:creationId xmlns:a16="http://schemas.microsoft.com/office/drawing/2014/main" id="{AD227E70-F635-4175-A7BD-B795913A764D}"/>
              </a:ext>
            </a:extLst>
          </p:cNvPr>
          <p:cNvSpPr txBox="1"/>
          <p:nvPr>
            <p:custDataLst>
              <p:tags r:id="rId217"/>
            </p:custDataLst>
          </p:nvPr>
        </p:nvSpPr>
        <p:spPr>
          <a:xfrm>
            <a:off x="0" y="4256579"/>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66 days</a:t>
            </a:r>
          </a:p>
        </p:txBody>
      </p:sp>
      <p:sp>
        <p:nvSpPr>
          <p:cNvPr id="12820" name="OTLSHAPE_T_b3ce144b13934f979465df5e075b35bb_TextPercentage" hidden="1">
            <a:extLst>
              <a:ext uri="{FF2B5EF4-FFF2-40B4-BE49-F238E27FC236}">
                <a16:creationId xmlns:a16="http://schemas.microsoft.com/office/drawing/2014/main" id="{2FE7B02B-AFFD-4A10-88C3-396380968A72}"/>
              </a:ext>
            </a:extLst>
          </p:cNvPr>
          <p:cNvSpPr txBox="1"/>
          <p:nvPr>
            <p:custDataLst>
              <p:tags r:id="rId218"/>
            </p:custDataLst>
          </p:nvPr>
        </p:nvSpPr>
        <p:spPr>
          <a:xfrm>
            <a:off x="0" y="4372421"/>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12821" name="OTLSHAPE_T_b3ce144b13934f979465df5e075b35bb_StartDate" hidden="1">
            <a:extLst>
              <a:ext uri="{FF2B5EF4-FFF2-40B4-BE49-F238E27FC236}">
                <a16:creationId xmlns:a16="http://schemas.microsoft.com/office/drawing/2014/main" id="{EFF0D11D-C996-4EC6-923C-C81C8C6BBEDC}"/>
              </a:ext>
            </a:extLst>
          </p:cNvPr>
          <p:cNvSpPr txBox="1"/>
          <p:nvPr>
            <p:custDataLst>
              <p:tags r:id="rId219"/>
            </p:custDataLst>
          </p:nvPr>
        </p:nvSpPr>
        <p:spPr>
          <a:xfrm>
            <a:off x="0" y="4372421"/>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12822" name="OTLSHAPE_T_b3ce144b13934f979465df5e075b35bb_EndDate" hidden="1">
            <a:extLst>
              <a:ext uri="{FF2B5EF4-FFF2-40B4-BE49-F238E27FC236}">
                <a16:creationId xmlns:a16="http://schemas.microsoft.com/office/drawing/2014/main" id="{18B6114A-C636-47F0-A023-3B7F1855F3FE}"/>
              </a:ext>
            </a:extLst>
          </p:cNvPr>
          <p:cNvSpPr txBox="1"/>
          <p:nvPr>
            <p:custDataLst>
              <p:tags r:id="rId220"/>
            </p:custDataLst>
          </p:nvPr>
        </p:nvSpPr>
        <p:spPr>
          <a:xfrm>
            <a:off x="0" y="4372421"/>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12823" name="OTLSHAPE_T_b3ce144b13934f979465df5e075b35bb_JoinedDate">
            <a:extLst>
              <a:ext uri="{FF2B5EF4-FFF2-40B4-BE49-F238E27FC236}">
                <a16:creationId xmlns:a16="http://schemas.microsoft.com/office/drawing/2014/main" id="{0CD0049E-BB37-4A9C-A89C-1318C2273AB3}"/>
              </a:ext>
            </a:extLst>
          </p:cNvPr>
          <p:cNvSpPr txBox="1"/>
          <p:nvPr>
            <p:custDataLst>
              <p:tags r:id="rId221"/>
            </p:custDataLst>
          </p:nvPr>
        </p:nvSpPr>
        <p:spPr>
          <a:xfrm>
            <a:off x="5333812" y="4262389"/>
            <a:ext cx="619125"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3" normalizeH="0" baseline="0" noProof="0">
                <a:ln>
                  <a:noFill/>
                </a:ln>
                <a:solidFill>
                  <a:srgbClr val="44546A"/>
                </a:solidFill>
                <a:effectLst/>
                <a:uLnTx/>
                <a:uFillTx/>
                <a:latin typeface="Calibri" panose="020F0502020204030204" pitchFamily="34" charset="0"/>
                <a:ea typeface="+mn-ea"/>
                <a:cs typeface="+mn-cs"/>
              </a:rPr>
              <a:t>Aug 24 - Nov 23</a:t>
            </a:r>
          </a:p>
        </p:txBody>
      </p:sp>
      <p:sp>
        <p:nvSpPr>
          <p:cNvPr id="12824" name="OTLSHAPE_T_b3ce144b13934f979465df5e075b35bb_Title">
            <a:extLst>
              <a:ext uri="{FF2B5EF4-FFF2-40B4-BE49-F238E27FC236}">
                <a16:creationId xmlns:a16="http://schemas.microsoft.com/office/drawing/2014/main" id="{4E6C8DC2-52F3-47CE-B2F1-7D948E258C7A}"/>
              </a:ext>
            </a:extLst>
          </p:cNvPr>
          <p:cNvSpPr txBox="1"/>
          <p:nvPr>
            <p:custDataLst>
              <p:tags r:id="rId222"/>
            </p:custDataLst>
          </p:nvPr>
        </p:nvSpPr>
        <p:spPr>
          <a:xfrm>
            <a:off x="291027" y="4256618"/>
            <a:ext cx="180975"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18" normalizeH="0" baseline="0" noProof="0">
                <a:ln>
                  <a:noFill/>
                </a:ln>
                <a:solidFill>
                  <a:prstClr val="black"/>
                </a:solidFill>
                <a:effectLst/>
                <a:uLnTx/>
                <a:uFillTx/>
                <a:latin typeface="Calibri" panose="020F0502020204030204" pitchFamily="34" charset="0"/>
                <a:ea typeface="+mn-ea"/>
                <a:cs typeface="+mn-cs"/>
              </a:rPr>
              <a:t>UAT</a:t>
            </a:r>
          </a:p>
        </p:txBody>
      </p:sp>
      <p:sp>
        <p:nvSpPr>
          <p:cNvPr id="12825" name="OTLSHAPE_T_806b7e8551b04f5ea3bf8f40e4ca1668_Shape">
            <a:extLst>
              <a:ext uri="{FF2B5EF4-FFF2-40B4-BE49-F238E27FC236}">
                <a16:creationId xmlns:a16="http://schemas.microsoft.com/office/drawing/2014/main" id="{98D12512-741B-462E-BDA6-B10F4E2F1351}"/>
              </a:ext>
            </a:extLst>
          </p:cNvPr>
          <p:cNvSpPr/>
          <p:nvPr>
            <p:custDataLst>
              <p:tags r:id="rId223"/>
            </p:custDataLst>
          </p:nvPr>
        </p:nvSpPr>
        <p:spPr>
          <a:xfrm>
            <a:off x="6387881" y="4256153"/>
            <a:ext cx="219075" cy="127889"/>
          </a:xfrm>
          <a:prstGeom prst="roundRect">
            <a:avLst>
              <a:gd name="adj" fmla="val 100000"/>
            </a:avLst>
          </a:prstGeom>
          <a:solidFill>
            <a:srgbClr val="DE5A00"/>
          </a:solidFill>
          <a:ln w="12700" cap="flat" cmpd="sng" algn="ctr">
            <a:noFill/>
            <a:prstDash val="solid"/>
            <a:miter lim="800000"/>
          </a:ln>
          <a:effectLst/>
          <a:scene3d>
            <a:camera prst="orthographicFront"/>
            <a:lightRig rig="balanced" dir="t">
              <a:rot lat="0" lon="0" rev="8700000"/>
            </a:lightRig>
          </a:scene3d>
          <a:sp3d>
            <a:bevelT w="165100" h="12700"/>
          </a:sp3d>
          <a:extLs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826" name="OTLSHAPE_T_806b7e8551b04f5ea3bf8f40e4ca1668_ShapePercentage" hidden="1">
            <a:extLst>
              <a:ext uri="{FF2B5EF4-FFF2-40B4-BE49-F238E27FC236}">
                <a16:creationId xmlns:a16="http://schemas.microsoft.com/office/drawing/2014/main" id="{1C019A6C-2A78-4820-B1FC-E783C50FC444}"/>
              </a:ext>
            </a:extLst>
          </p:cNvPr>
          <p:cNvSpPr/>
          <p:nvPr>
            <p:custDataLst>
              <p:tags r:id="rId224"/>
            </p:custDataLst>
          </p:nvPr>
        </p:nvSpPr>
        <p:spPr>
          <a:xfrm>
            <a:off x="6192104" y="4256153"/>
            <a:ext cx="0" cy="127889"/>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827" name="OTLSHAPE_T_806b7e8551b04f5ea3bf8f40e4ca1668_Duration" hidden="1">
            <a:extLst>
              <a:ext uri="{FF2B5EF4-FFF2-40B4-BE49-F238E27FC236}">
                <a16:creationId xmlns:a16="http://schemas.microsoft.com/office/drawing/2014/main" id="{E13BE398-1B64-4EA3-A3F3-8047DAC4E8EF}"/>
              </a:ext>
            </a:extLst>
          </p:cNvPr>
          <p:cNvSpPr txBox="1"/>
          <p:nvPr>
            <p:custDataLst>
              <p:tags r:id="rId225"/>
            </p:custDataLst>
          </p:nvPr>
        </p:nvSpPr>
        <p:spPr>
          <a:xfrm>
            <a:off x="0" y="4256579"/>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11 days</a:t>
            </a:r>
          </a:p>
        </p:txBody>
      </p:sp>
      <p:sp>
        <p:nvSpPr>
          <p:cNvPr id="12828" name="OTLSHAPE_T_806b7e8551b04f5ea3bf8f40e4ca1668_JoinedDate" hidden="1">
            <a:extLst>
              <a:ext uri="{FF2B5EF4-FFF2-40B4-BE49-F238E27FC236}">
                <a16:creationId xmlns:a16="http://schemas.microsoft.com/office/drawing/2014/main" id="{B1B62CB7-E893-44B1-B842-738EE530B95A}"/>
              </a:ext>
            </a:extLst>
          </p:cNvPr>
          <p:cNvSpPr txBox="1"/>
          <p:nvPr>
            <p:custDataLst>
              <p:tags r:id="rId226"/>
            </p:custDataLst>
          </p:nvPr>
        </p:nvSpPr>
        <p:spPr>
          <a:xfrm>
            <a:off x="0" y="4372847"/>
            <a:ext cx="542925"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rPr>
              <a:t>Sep 21 - Oct 5</a:t>
            </a:r>
          </a:p>
        </p:txBody>
      </p:sp>
      <p:sp>
        <p:nvSpPr>
          <p:cNvPr id="12829" name="OTLSHAPE_T_806b7e8551b04f5ea3bf8f40e4ca1668_StartDate" hidden="1">
            <a:extLst>
              <a:ext uri="{FF2B5EF4-FFF2-40B4-BE49-F238E27FC236}">
                <a16:creationId xmlns:a16="http://schemas.microsoft.com/office/drawing/2014/main" id="{19CBDC88-69F1-4A3F-B116-90789CB1326F}"/>
              </a:ext>
            </a:extLst>
          </p:cNvPr>
          <p:cNvSpPr txBox="1"/>
          <p:nvPr>
            <p:custDataLst>
              <p:tags r:id="rId227"/>
            </p:custDataLst>
          </p:nvPr>
        </p:nvSpPr>
        <p:spPr>
          <a:xfrm>
            <a:off x="0" y="4488689"/>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12830" name="OTLSHAPE_T_806b7e8551b04f5ea3bf8f40e4ca1668_EndDate" hidden="1">
            <a:extLst>
              <a:ext uri="{FF2B5EF4-FFF2-40B4-BE49-F238E27FC236}">
                <a16:creationId xmlns:a16="http://schemas.microsoft.com/office/drawing/2014/main" id="{35E50DD1-E438-4B58-A42B-842F79F11B44}"/>
              </a:ext>
            </a:extLst>
          </p:cNvPr>
          <p:cNvSpPr txBox="1"/>
          <p:nvPr>
            <p:custDataLst>
              <p:tags r:id="rId228"/>
            </p:custDataLst>
          </p:nvPr>
        </p:nvSpPr>
        <p:spPr>
          <a:xfrm>
            <a:off x="0" y="4488689"/>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12831" name="OTLSHAPE_T_806b7e8551b04f5ea3bf8f40e4ca1668_Title">
            <a:extLst>
              <a:ext uri="{FF2B5EF4-FFF2-40B4-BE49-F238E27FC236}">
                <a16:creationId xmlns:a16="http://schemas.microsoft.com/office/drawing/2014/main" id="{8BE03B65-70D4-4F61-803C-BFDFE9D88E28}"/>
              </a:ext>
            </a:extLst>
          </p:cNvPr>
          <p:cNvSpPr txBox="1"/>
          <p:nvPr>
            <p:custDataLst>
              <p:tags r:id="rId229"/>
            </p:custDataLst>
          </p:nvPr>
        </p:nvSpPr>
        <p:spPr>
          <a:xfrm>
            <a:off x="6444558" y="4256618"/>
            <a:ext cx="104775"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15" normalizeH="0" baseline="0" noProof="0">
                <a:ln>
                  <a:noFill/>
                </a:ln>
                <a:solidFill>
                  <a:prstClr val="white"/>
                </a:solidFill>
                <a:effectLst/>
                <a:uLnTx/>
                <a:uFillTx/>
                <a:latin typeface="Calibri" panose="020F0502020204030204" pitchFamily="34" charset="0"/>
                <a:ea typeface="+mn-ea"/>
                <a:cs typeface="+mn-cs"/>
              </a:rPr>
              <a:t>S2</a:t>
            </a:r>
          </a:p>
        </p:txBody>
      </p:sp>
      <p:sp>
        <p:nvSpPr>
          <p:cNvPr id="12832" name="OTLSHAPE_T_806b7e8551b04f5ea3bf8f40e4ca1668_TextPercentage" hidden="1">
            <a:extLst>
              <a:ext uri="{FF2B5EF4-FFF2-40B4-BE49-F238E27FC236}">
                <a16:creationId xmlns:a16="http://schemas.microsoft.com/office/drawing/2014/main" id="{AB44E692-6F42-4A34-862F-2CA956D4BACC}"/>
              </a:ext>
            </a:extLst>
          </p:cNvPr>
          <p:cNvSpPr txBox="1"/>
          <p:nvPr>
            <p:custDataLst>
              <p:tags r:id="rId230"/>
            </p:custDataLst>
          </p:nvPr>
        </p:nvSpPr>
        <p:spPr>
          <a:xfrm>
            <a:off x="6192104" y="4384042"/>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EECE1"/>
              </a:solidFill>
              <a:effectLst/>
              <a:uLnTx/>
              <a:uFillTx/>
              <a:latin typeface="Calibri" panose="020F0502020204030204" pitchFamily="34" charset="0"/>
              <a:ea typeface="+mn-ea"/>
              <a:cs typeface="+mn-cs"/>
            </a:endParaRPr>
          </a:p>
        </p:txBody>
      </p:sp>
      <p:sp>
        <p:nvSpPr>
          <p:cNvPr id="12833" name="OTLSHAPE_T_77acee6432234c5db5986c0d816cf478_Shape">
            <a:extLst>
              <a:ext uri="{FF2B5EF4-FFF2-40B4-BE49-F238E27FC236}">
                <a16:creationId xmlns:a16="http://schemas.microsoft.com/office/drawing/2014/main" id="{1AEB9B36-71F3-4D2A-A545-EB40A1F15524}"/>
              </a:ext>
            </a:extLst>
          </p:cNvPr>
          <p:cNvSpPr/>
          <p:nvPr>
            <p:custDataLst>
              <p:tags r:id="rId231"/>
            </p:custDataLst>
          </p:nvPr>
        </p:nvSpPr>
        <p:spPr>
          <a:xfrm>
            <a:off x="6690300" y="4256153"/>
            <a:ext cx="323850" cy="127889"/>
          </a:xfrm>
          <a:prstGeom prst="roundRect">
            <a:avLst>
              <a:gd name="adj" fmla="val 100000"/>
            </a:avLst>
          </a:prstGeom>
          <a:solidFill>
            <a:srgbClr val="DE5A00"/>
          </a:solidFill>
          <a:ln w="12700" cap="flat" cmpd="sng" algn="ctr">
            <a:noFill/>
            <a:prstDash val="solid"/>
            <a:miter lim="800000"/>
          </a:ln>
          <a:effectLst/>
          <a:scene3d>
            <a:camera prst="orthographicFront"/>
            <a:lightRig rig="balanced" dir="t">
              <a:rot lat="0" lon="0" rev="8700000"/>
            </a:lightRig>
          </a:scene3d>
          <a:sp3d>
            <a:bevelT w="165100" h="12700"/>
          </a:sp3d>
          <a:extLs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834" name="OTLSHAPE_T_77acee6432234c5db5986c0d816cf478_ShapePercentage" hidden="1">
            <a:extLst>
              <a:ext uri="{FF2B5EF4-FFF2-40B4-BE49-F238E27FC236}">
                <a16:creationId xmlns:a16="http://schemas.microsoft.com/office/drawing/2014/main" id="{37D33243-82CC-442A-9E51-84997C2C65DC}"/>
              </a:ext>
            </a:extLst>
          </p:cNvPr>
          <p:cNvSpPr/>
          <p:nvPr>
            <p:custDataLst>
              <p:tags r:id="rId232"/>
            </p:custDataLst>
          </p:nvPr>
        </p:nvSpPr>
        <p:spPr>
          <a:xfrm>
            <a:off x="6494523" y="4256153"/>
            <a:ext cx="0" cy="127889"/>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835" name="OTLSHAPE_T_77acee6432234c5db5986c0d816cf478_Duration" hidden="1">
            <a:extLst>
              <a:ext uri="{FF2B5EF4-FFF2-40B4-BE49-F238E27FC236}">
                <a16:creationId xmlns:a16="http://schemas.microsoft.com/office/drawing/2014/main" id="{C50FC44F-FE10-471F-A536-1F363B31EF76}"/>
              </a:ext>
            </a:extLst>
          </p:cNvPr>
          <p:cNvSpPr txBox="1"/>
          <p:nvPr>
            <p:custDataLst>
              <p:tags r:id="rId233"/>
            </p:custDataLst>
          </p:nvPr>
        </p:nvSpPr>
        <p:spPr>
          <a:xfrm>
            <a:off x="0" y="4256579"/>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16 days</a:t>
            </a:r>
          </a:p>
        </p:txBody>
      </p:sp>
      <p:sp>
        <p:nvSpPr>
          <p:cNvPr id="12836" name="OTLSHAPE_T_77acee6432234c5db5986c0d816cf478_JoinedDate" hidden="1">
            <a:extLst>
              <a:ext uri="{FF2B5EF4-FFF2-40B4-BE49-F238E27FC236}">
                <a16:creationId xmlns:a16="http://schemas.microsoft.com/office/drawing/2014/main" id="{AC64CB8A-A397-4289-B88D-DA1242EF1F72}"/>
              </a:ext>
            </a:extLst>
          </p:cNvPr>
          <p:cNvSpPr txBox="1"/>
          <p:nvPr>
            <p:custDataLst>
              <p:tags r:id="rId234"/>
            </p:custDataLst>
          </p:nvPr>
        </p:nvSpPr>
        <p:spPr>
          <a:xfrm>
            <a:off x="0" y="4372847"/>
            <a:ext cx="552450"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rPr>
              <a:t>Oct 12 - Nov 2</a:t>
            </a:r>
          </a:p>
        </p:txBody>
      </p:sp>
      <p:sp>
        <p:nvSpPr>
          <p:cNvPr id="12837" name="OTLSHAPE_T_77acee6432234c5db5986c0d816cf478_StartDate" hidden="1">
            <a:extLst>
              <a:ext uri="{FF2B5EF4-FFF2-40B4-BE49-F238E27FC236}">
                <a16:creationId xmlns:a16="http://schemas.microsoft.com/office/drawing/2014/main" id="{79498576-7F16-434F-AC0A-EEB6CB7D4372}"/>
              </a:ext>
            </a:extLst>
          </p:cNvPr>
          <p:cNvSpPr txBox="1"/>
          <p:nvPr>
            <p:custDataLst>
              <p:tags r:id="rId235"/>
            </p:custDataLst>
          </p:nvPr>
        </p:nvSpPr>
        <p:spPr>
          <a:xfrm>
            <a:off x="0" y="4488689"/>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12838" name="OTLSHAPE_T_77acee6432234c5db5986c0d816cf478_EndDate" hidden="1">
            <a:extLst>
              <a:ext uri="{FF2B5EF4-FFF2-40B4-BE49-F238E27FC236}">
                <a16:creationId xmlns:a16="http://schemas.microsoft.com/office/drawing/2014/main" id="{4DE4620D-F00E-4C2A-ABFB-69A8CB06A4F1}"/>
              </a:ext>
            </a:extLst>
          </p:cNvPr>
          <p:cNvSpPr txBox="1"/>
          <p:nvPr>
            <p:custDataLst>
              <p:tags r:id="rId236"/>
            </p:custDataLst>
          </p:nvPr>
        </p:nvSpPr>
        <p:spPr>
          <a:xfrm>
            <a:off x="0" y="4488689"/>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12839" name="OTLSHAPE_T_77acee6432234c5db5986c0d816cf478_Title">
            <a:extLst>
              <a:ext uri="{FF2B5EF4-FFF2-40B4-BE49-F238E27FC236}">
                <a16:creationId xmlns:a16="http://schemas.microsoft.com/office/drawing/2014/main" id="{95B19ABF-9E0C-49C5-8BD2-9016992EC56A}"/>
              </a:ext>
            </a:extLst>
          </p:cNvPr>
          <p:cNvSpPr txBox="1"/>
          <p:nvPr>
            <p:custDataLst>
              <p:tags r:id="rId237"/>
            </p:custDataLst>
          </p:nvPr>
        </p:nvSpPr>
        <p:spPr>
          <a:xfrm>
            <a:off x="6797381" y="4256618"/>
            <a:ext cx="104775"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15" normalizeH="0" baseline="0" noProof="0">
                <a:ln>
                  <a:noFill/>
                </a:ln>
                <a:solidFill>
                  <a:prstClr val="white"/>
                </a:solidFill>
                <a:effectLst/>
                <a:uLnTx/>
                <a:uFillTx/>
                <a:latin typeface="Calibri" panose="020F0502020204030204" pitchFamily="34" charset="0"/>
                <a:ea typeface="+mn-ea"/>
                <a:cs typeface="+mn-cs"/>
              </a:rPr>
              <a:t>S3</a:t>
            </a:r>
          </a:p>
        </p:txBody>
      </p:sp>
      <p:sp>
        <p:nvSpPr>
          <p:cNvPr id="12840" name="OTLSHAPE_T_77acee6432234c5db5986c0d816cf478_TextPercentage" hidden="1">
            <a:extLst>
              <a:ext uri="{FF2B5EF4-FFF2-40B4-BE49-F238E27FC236}">
                <a16:creationId xmlns:a16="http://schemas.microsoft.com/office/drawing/2014/main" id="{E3D79D64-4A2F-46D7-B0A5-A1E6DFBBE3EF}"/>
              </a:ext>
            </a:extLst>
          </p:cNvPr>
          <p:cNvSpPr txBox="1"/>
          <p:nvPr>
            <p:custDataLst>
              <p:tags r:id="rId238"/>
            </p:custDataLst>
          </p:nvPr>
        </p:nvSpPr>
        <p:spPr>
          <a:xfrm>
            <a:off x="6494523" y="4384042"/>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EECE1"/>
              </a:solidFill>
              <a:effectLst/>
              <a:uLnTx/>
              <a:uFillTx/>
              <a:latin typeface="Calibri" panose="020F0502020204030204" pitchFamily="34" charset="0"/>
              <a:ea typeface="+mn-ea"/>
              <a:cs typeface="+mn-cs"/>
            </a:endParaRPr>
          </a:p>
        </p:txBody>
      </p:sp>
      <p:sp>
        <p:nvSpPr>
          <p:cNvPr id="12841" name="OTLSHAPE_T_eff83e4920da43fab72dea7bd9a6d8e2_Shape">
            <a:extLst>
              <a:ext uri="{FF2B5EF4-FFF2-40B4-BE49-F238E27FC236}">
                <a16:creationId xmlns:a16="http://schemas.microsoft.com/office/drawing/2014/main" id="{7586E516-35DF-42B4-BBCD-BAA505B73C48}"/>
              </a:ext>
            </a:extLst>
          </p:cNvPr>
          <p:cNvSpPr/>
          <p:nvPr>
            <p:custDataLst>
              <p:tags r:id="rId239"/>
            </p:custDataLst>
          </p:nvPr>
        </p:nvSpPr>
        <p:spPr>
          <a:xfrm>
            <a:off x="7093526" y="4256153"/>
            <a:ext cx="219075" cy="127889"/>
          </a:xfrm>
          <a:prstGeom prst="roundRect">
            <a:avLst>
              <a:gd name="adj" fmla="val 100000"/>
            </a:avLst>
          </a:prstGeom>
          <a:solidFill>
            <a:srgbClr val="DE5A00"/>
          </a:solidFill>
          <a:ln w="12700" cap="flat" cmpd="sng" algn="ctr">
            <a:noFill/>
            <a:prstDash val="solid"/>
            <a:miter lim="800000"/>
          </a:ln>
          <a:effectLst/>
          <a:scene3d>
            <a:camera prst="orthographicFront"/>
            <a:lightRig rig="balanced" dir="t">
              <a:rot lat="0" lon="0" rev="8700000"/>
            </a:lightRig>
          </a:scene3d>
          <a:sp3d>
            <a:bevelT w="165100" h="12700"/>
          </a:sp3d>
          <a:extLs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842" name="OTLSHAPE_T_eff83e4920da43fab72dea7bd9a6d8e2_ShapePercentage" hidden="1">
            <a:extLst>
              <a:ext uri="{FF2B5EF4-FFF2-40B4-BE49-F238E27FC236}">
                <a16:creationId xmlns:a16="http://schemas.microsoft.com/office/drawing/2014/main" id="{9E082914-CE5D-4400-8908-8F4AC00C9448}"/>
              </a:ext>
            </a:extLst>
          </p:cNvPr>
          <p:cNvSpPr/>
          <p:nvPr>
            <p:custDataLst>
              <p:tags r:id="rId240"/>
            </p:custDataLst>
          </p:nvPr>
        </p:nvSpPr>
        <p:spPr>
          <a:xfrm>
            <a:off x="6897749" y="4256153"/>
            <a:ext cx="0" cy="127889"/>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843" name="OTLSHAPE_T_eff83e4920da43fab72dea7bd9a6d8e2_Duration" hidden="1">
            <a:extLst>
              <a:ext uri="{FF2B5EF4-FFF2-40B4-BE49-F238E27FC236}">
                <a16:creationId xmlns:a16="http://schemas.microsoft.com/office/drawing/2014/main" id="{D7382AAD-3109-477E-8DB0-F91337DAAFFB}"/>
              </a:ext>
            </a:extLst>
          </p:cNvPr>
          <p:cNvSpPr txBox="1"/>
          <p:nvPr>
            <p:custDataLst>
              <p:tags r:id="rId241"/>
            </p:custDataLst>
          </p:nvPr>
        </p:nvSpPr>
        <p:spPr>
          <a:xfrm>
            <a:off x="0" y="4256579"/>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11 days</a:t>
            </a:r>
          </a:p>
        </p:txBody>
      </p:sp>
      <p:sp>
        <p:nvSpPr>
          <p:cNvPr id="12844" name="OTLSHAPE_T_eff83e4920da43fab72dea7bd9a6d8e2_JoinedDate" hidden="1">
            <a:extLst>
              <a:ext uri="{FF2B5EF4-FFF2-40B4-BE49-F238E27FC236}">
                <a16:creationId xmlns:a16="http://schemas.microsoft.com/office/drawing/2014/main" id="{CA2AAE45-1130-4310-90B5-5CF1E1248E0E}"/>
              </a:ext>
            </a:extLst>
          </p:cNvPr>
          <p:cNvSpPr txBox="1"/>
          <p:nvPr>
            <p:custDataLst>
              <p:tags r:id="rId242"/>
            </p:custDataLst>
          </p:nvPr>
        </p:nvSpPr>
        <p:spPr>
          <a:xfrm>
            <a:off x="0" y="4372847"/>
            <a:ext cx="571500"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rPr>
              <a:t>Nov 9 - Nov 23</a:t>
            </a:r>
          </a:p>
        </p:txBody>
      </p:sp>
      <p:sp>
        <p:nvSpPr>
          <p:cNvPr id="12845" name="OTLSHAPE_T_eff83e4920da43fab72dea7bd9a6d8e2_StartDate" hidden="1">
            <a:extLst>
              <a:ext uri="{FF2B5EF4-FFF2-40B4-BE49-F238E27FC236}">
                <a16:creationId xmlns:a16="http://schemas.microsoft.com/office/drawing/2014/main" id="{E0A7477C-8270-461C-B6D1-26CB5FD6CCDD}"/>
              </a:ext>
            </a:extLst>
          </p:cNvPr>
          <p:cNvSpPr txBox="1"/>
          <p:nvPr>
            <p:custDataLst>
              <p:tags r:id="rId243"/>
            </p:custDataLst>
          </p:nvPr>
        </p:nvSpPr>
        <p:spPr>
          <a:xfrm>
            <a:off x="0" y="4488689"/>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12846" name="OTLSHAPE_T_eff83e4920da43fab72dea7bd9a6d8e2_EndDate" hidden="1">
            <a:extLst>
              <a:ext uri="{FF2B5EF4-FFF2-40B4-BE49-F238E27FC236}">
                <a16:creationId xmlns:a16="http://schemas.microsoft.com/office/drawing/2014/main" id="{6F0038D4-52D2-4485-B054-77F9B9522B39}"/>
              </a:ext>
            </a:extLst>
          </p:cNvPr>
          <p:cNvSpPr txBox="1"/>
          <p:nvPr>
            <p:custDataLst>
              <p:tags r:id="rId244"/>
            </p:custDataLst>
          </p:nvPr>
        </p:nvSpPr>
        <p:spPr>
          <a:xfrm>
            <a:off x="0" y="4488689"/>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12847" name="OTLSHAPE_T_eff83e4920da43fab72dea7bd9a6d8e2_Title">
            <a:extLst>
              <a:ext uri="{FF2B5EF4-FFF2-40B4-BE49-F238E27FC236}">
                <a16:creationId xmlns:a16="http://schemas.microsoft.com/office/drawing/2014/main" id="{C4994306-0393-42EF-9C0F-6243DE2A1503}"/>
              </a:ext>
            </a:extLst>
          </p:cNvPr>
          <p:cNvSpPr txBox="1"/>
          <p:nvPr>
            <p:custDataLst>
              <p:tags r:id="rId245"/>
            </p:custDataLst>
          </p:nvPr>
        </p:nvSpPr>
        <p:spPr>
          <a:xfrm>
            <a:off x="7150203" y="4256618"/>
            <a:ext cx="104775"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15" normalizeH="0" baseline="0" noProof="0">
                <a:ln>
                  <a:noFill/>
                </a:ln>
                <a:solidFill>
                  <a:prstClr val="white"/>
                </a:solidFill>
                <a:effectLst/>
                <a:uLnTx/>
                <a:uFillTx/>
                <a:latin typeface="Calibri" panose="020F0502020204030204" pitchFamily="34" charset="0"/>
                <a:ea typeface="+mn-ea"/>
                <a:cs typeface="+mn-cs"/>
              </a:rPr>
              <a:t>S4</a:t>
            </a:r>
          </a:p>
        </p:txBody>
      </p:sp>
      <p:sp>
        <p:nvSpPr>
          <p:cNvPr id="12848" name="OTLSHAPE_T_eff83e4920da43fab72dea7bd9a6d8e2_TextPercentage" hidden="1">
            <a:extLst>
              <a:ext uri="{FF2B5EF4-FFF2-40B4-BE49-F238E27FC236}">
                <a16:creationId xmlns:a16="http://schemas.microsoft.com/office/drawing/2014/main" id="{1BBE2CC3-70CA-40D5-8843-0F8E400CE5E6}"/>
              </a:ext>
            </a:extLst>
          </p:cNvPr>
          <p:cNvSpPr txBox="1"/>
          <p:nvPr>
            <p:custDataLst>
              <p:tags r:id="rId246"/>
            </p:custDataLst>
          </p:nvPr>
        </p:nvSpPr>
        <p:spPr>
          <a:xfrm>
            <a:off x="6897749" y="4384042"/>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EECE1"/>
              </a:solidFill>
              <a:effectLst/>
              <a:uLnTx/>
              <a:uFillTx/>
              <a:latin typeface="Calibri" panose="020F0502020204030204" pitchFamily="34" charset="0"/>
              <a:ea typeface="+mn-ea"/>
              <a:cs typeface="+mn-cs"/>
            </a:endParaRPr>
          </a:p>
        </p:txBody>
      </p:sp>
      <p:sp>
        <p:nvSpPr>
          <p:cNvPr id="12849" name="OTLSHAPE_T_1c70dad808854a61a38afeda5aa39719_Shape">
            <a:extLst>
              <a:ext uri="{FF2B5EF4-FFF2-40B4-BE49-F238E27FC236}">
                <a16:creationId xmlns:a16="http://schemas.microsoft.com/office/drawing/2014/main" id="{415A0917-FE54-47D4-B4D6-17036601FA1A}"/>
              </a:ext>
            </a:extLst>
          </p:cNvPr>
          <p:cNvSpPr/>
          <p:nvPr>
            <p:custDataLst>
              <p:tags r:id="rId247"/>
            </p:custDataLst>
          </p:nvPr>
        </p:nvSpPr>
        <p:spPr>
          <a:xfrm>
            <a:off x="7151129" y="4428936"/>
            <a:ext cx="923925" cy="95250"/>
          </a:xfrm>
          <a:prstGeom prst="roundRect">
            <a:avLst>
              <a:gd name="adj" fmla="val 100000"/>
            </a:avLst>
          </a:prstGeom>
          <a:solidFill>
            <a:srgbClr val="FF6600"/>
          </a:solidFill>
          <a:ln w="12700" cap="flat" cmpd="sng" algn="ctr">
            <a:noFill/>
            <a:prstDash val="solid"/>
            <a:miter lim="800000"/>
          </a:ln>
          <a:effectLst/>
          <a:scene3d>
            <a:camera prst="orthographicFront"/>
            <a:lightRig rig="balanced" dir="t">
              <a:rot lat="0" lon="0" rev="8700000"/>
            </a:lightRig>
          </a:scene3d>
          <a:sp3d>
            <a:bevelT w="165100" h="12700"/>
          </a:sp3d>
          <a:extLs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850" name="OTLSHAPE_T_1c70dad808854a61a38afeda5aa39719_ShapePercentage" hidden="1">
            <a:extLst>
              <a:ext uri="{FF2B5EF4-FFF2-40B4-BE49-F238E27FC236}">
                <a16:creationId xmlns:a16="http://schemas.microsoft.com/office/drawing/2014/main" id="{4FEB4D18-F5FD-4268-B68E-13D1D8515C76}"/>
              </a:ext>
            </a:extLst>
          </p:cNvPr>
          <p:cNvSpPr/>
          <p:nvPr>
            <p:custDataLst>
              <p:tags r:id="rId248"/>
            </p:custDataLst>
          </p:nvPr>
        </p:nvSpPr>
        <p:spPr>
          <a:xfrm>
            <a:off x="6955352" y="4428936"/>
            <a:ext cx="0" cy="0"/>
          </a:xfrm>
          <a:prstGeom prst="roundRect">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851" name="OTLSHAPE_T_1c70dad808854a61a38afeda5aa39719_Duration" hidden="1">
            <a:extLst>
              <a:ext uri="{FF2B5EF4-FFF2-40B4-BE49-F238E27FC236}">
                <a16:creationId xmlns:a16="http://schemas.microsoft.com/office/drawing/2014/main" id="{05C9BCFB-F945-487D-B9EE-7B0B0E86EB77}"/>
              </a:ext>
            </a:extLst>
          </p:cNvPr>
          <p:cNvSpPr txBox="1"/>
          <p:nvPr>
            <p:custDataLst>
              <p:tags r:id="rId249"/>
            </p:custDataLst>
          </p:nvPr>
        </p:nvSpPr>
        <p:spPr>
          <a:xfrm>
            <a:off x="0" y="4413043"/>
            <a:ext cx="295275"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rPr>
              <a:t>46 days</a:t>
            </a:r>
          </a:p>
        </p:txBody>
      </p:sp>
      <p:sp>
        <p:nvSpPr>
          <p:cNvPr id="12852" name="OTLSHAPE_T_1c70dad808854a61a38afeda5aa39719_TextPercentage" hidden="1">
            <a:extLst>
              <a:ext uri="{FF2B5EF4-FFF2-40B4-BE49-F238E27FC236}">
                <a16:creationId xmlns:a16="http://schemas.microsoft.com/office/drawing/2014/main" id="{9BED9E95-6D81-4156-A71E-7F56BFC4E6D9}"/>
              </a:ext>
            </a:extLst>
          </p:cNvPr>
          <p:cNvSpPr txBox="1"/>
          <p:nvPr>
            <p:custDataLst>
              <p:tags r:id="rId250"/>
            </p:custDataLst>
          </p:nvPr>
        </p:nvSpPr>
        <p:spPr>
          <a:xfrm>
            <a:off x="0" y="4528885"/>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ED7D31"/>
              </a:solidFill>
              <a:effectLst/>
              <a:uLnTx/>
              <a:uFillTx/>
              <a:latin typeface="Calibri" panose="020F0502020204030204" pitchFamily="34" charset="0"/>
              <a:ea typeface="+mn-ea"/>
              <a:cs typeface="+mn-cs"/>
            </a:endParaRPr>
          </a:p>
        </p:txBody>
      </p:sp>
      <p:sp>
        <p:nvSpPr>
          <p:cNvPr id="12853" name="OTLSHAPE_T_1c70dad808854a61a38afeda5aa39719_StartDate" hidden="1">
            <a:extLst>
              <a:ext uri="{FF2B5EF4-FFF2-40B4-BE49-F238E27FC236}">
                <a16:creationId xmlns:a16="http://schemas.microsoft.com/office/drawing/2014/main" id="{F785293E-F6C0-4EC3-9720-398EAFF9EA80}"/>
              </a:ext>
            </a:extLst>
          </p:cNvPr>
          <p:cNvSpPr txBox="1"/>
          <p:nvPr>
            <p:custDataLst>
              <p:tags r:id="rId251"/>
            </p:custDataLst>
          </p:nvPr>
        </p:nvSpPr>
        <p:spPr>
          <a:xfrm>
            <a:off x="0" y="4528885"/>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12854" name="OTLSHAPE_T_1c70dad808854a61a38afeda5aa39719_EndDate" hidden="1">
            <a:extLst>
              <a:ext uri="{FF2B5EF4-FFF2-40B4-BE49-F238E27FC236}">
                <a16:creationId xmlns:a16="http://schemas.microsoft.com/office/drawing/2014/main" id="{A5186294-090E-4C64-A51B-9C478AE681B8}"/>
              </a:ext>
            </a:extLst>
          </p:cNvPr>
          <p:cNvSpPr txBox="1"/>
          <p:nvPr>
            <p:custDataLst>
              <p:tags r:id="rId252"/>
            </p:custDataLst>
          </p:nvPr>
        </p:nvSpPr>
        <p:spPr>
          <a:xfrm>
            <a:off x="0" y="4528885"/>
            <a:ext cx="0" cy="115416"/>
          </a:xfrm>
          <a:prstGeom prst="rect">
            <a:avLst/>
          </a:prstGeom>
          <a:noFill/>
        </p:spPr>
        <p:txBody>
          <a:bodyPr vert="horz"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44546A"/>
              </a:solidFill>
              <a:effectLst/>
              <a:uLnTx/>
              <a:uFillTx/>
              <a:latin typeface="Calibri" panose="020F0502020204030204" pitchFamily="34" charset="0"/>
              <a:ea typeface="+mn-ea"/>
              <a:cs typeface="+mn-cs"/>
            </a:endParaRPr>
          </a:p>
        </p:txBody>
      </p:sp>
      <p:sp>
        <p:nvSpPr>
          <p:cNvPr id="12855" name="OTLSHAPE_T_1c70dad808854a61a38afeda5aa39719_JoinedDate">
            <a:extLst>
              <a:ext uri="{FF2B5EF4-FFF2-40B4-BE49-F238E27FC236}">
                <a16:creationId xmlns:a16="http://schemas.microsoft.com/office/drawing/2014/main" id="{64EAB0C1-879D-4E6A-95FA-CE075ECD5E87}"/>
              </a:ext>
            </a:extLst>
          </p:cNvPr>
          <p:cNvSpPr txBox="1"/>
          <p:nvPr>
            <p:custDataLst>
              <p:tags r:id="rId253"/>
            </p:custDataLst>
          </p:nvPr>
        </p:nvSpPr>
        <p:spPr>
          <a:xfrm>
            <a:off x="6524225" y="4418853"/>
            <a:ext cx="590550" cy="115416"/>
          </a:xfrm>
          <a:prstGeom prst="rect">
            <a:avLst/>
          </a:prstGeom>
          <a:noFill/>
        </p:spPr>
        <p:txBody>
          <a:bodyPr vert="horz" wrap="square" lIns="0" tIns="0" rIns="0" bIns="0" rtlCol="0" anchor="ctr" anchorCtr="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3" normalizeH="0" baseline="0" noProof="0">
                <a:ln>
                  <a:noFill/>
                </a:ln>
                <a:solidFill>
                  <a:srgbClr val="44546A"/>
                </a:solidFill>
                <a:effectLst/>
                <a:uLnTx/>
                <a:uFillTx/>
                <a:latin typeface="Calibri" panose="020F0502020204030204" pitchFamily="34" charset="0"/>
                <a:ea typeface="+mn-ea"/>
                <a:cs typeface="+mn-cs"/>
              </a:rPr>
              <a:t>Nov 13 - Jan 15</a:t>
            </a:r>
          </a:p>
        </p:txBody>
      </p:sp>
      <p:sp>
        <p:nvSpPr>
          <p:cNvPr id="12856" name="OTLSHAPE_T_1c70dad808854a61a38afeda5aa39719_Title">
            <a:extLst>
              <a:ext uri="{FF2B5EF4-FFF2-40B4-BE49-F238E27FC236}">
                <a16:creationId xmlns:a16="http://schemas.microsoft.com/office/drawing/2014/main" id="{C988497E-C92C-41BE-8EF9-148FD0324918}"/>
              </a:ext>
            </a:extLst>
          </p:cNvPr>
          <p:cNvSpPr txBox="1"/>
          <p:nvPr>
            <p:custDataLst>
              <p:tags r:id="rId254"/>
            </p:custDataLst>
          </p:nvPr>
        </p:nvSpPr>
        <p:spPr>
          <a:xfrm>
            <a:off x="291027" y="4413083"/>
            <a:ext cx="762000" cy="126958"/>
          </a:xfrm>
          <a:prstGeom prst="rect">
            <a:avLst/>
          </a:prstGeom>
          <a:noFill/>
        </p:spPr>
        <p:txBody>
          <a:bodyPr vert="horz" wrap="square" lIns="0" tIns="0" rIns="0" bIns="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25" b="1" i="0" u="none" strike="noStrike" kern="1200" cap="none" spc="-6" normalizeH="0" baseline="0" noProof="0">
                <a:ln>
                  <a:noFill/>
                </a:ln>
                <a:solidFill>
                  <a:prstClr val="black"/>
                </a:solidFill>
                <a:effectLst/>
                <a:uLnTx/>
                <a:uFillTx/>
                <a:latin typeface="Calibri" panose="020F0502020204030204" pitchFamily="34" charset="0"/>
                <a:ea typeface="+mn-ea"/>
                <a:cs typeface="+mn-cs"/>
              </a:rPr>
              <a:t>End User Training</a:t>
            </a:r>
          </a:p>
        </p:txBody>
      </p:sp>
      <p:sp>
        <p:nvSpPr>
          <p:cNvPr id="260" name="TextBox 259">
            <a:extLst>
              <a:ext uri="{FF2B5EF4-FFF2-40B4-BE49-F238E27FC236}">
                <a16:creationId xmlns:a16="http://schemas.microsoft.com/office/drawing/2014/main" id="{4B33E67A-6D6C-45D9-B14D-52E80774D662}"/>
              </a:ext>
            </a:extLst>
          </p:cNvPr>
          <p:cNvSpPr txBox="1"/>
          <p:nvPr/>
        </p:nvSpPr>
        <p:spPr>
          <a:xfrm>
            <a:off x="260880" y="4972848"/>
            <a:ext cx="3405265" cy="92333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350" b="1" i="0" u="sng" strike="noStrike" kern="1200" cap="none" spc="0" normalizeH="0" baseline="0" noProof="0" dirty="0">
                <a:ln>
                  <a:noFill/>
                </a:ln>
                <a:solidFill>
                  <a:prstClr val="black"/>
                </a:solidFill>
                <a:effectLst/>
                <a:uLnTx/>
                <a:uFillTx/>
                <a:latin typeface="Calibri" panose="020F0502020204030204"/>
                <a:ea typeface="+mn-ea"/>
                <a:cs typeface="+mn-cs"/>
              </a:rPr>
              <a:t>LEGEND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0" normalizeH="0" baseline="0" noProof="0" dirty="0">
                <a:ln>
                  <a:noFill/>
                </a:ln>
                <a:solidFill>
                  <a:prstClr val="black"/>
                </a:solidFill>
                <a:effectLst/>
                <a:uLnTx/>
                <a:uFillTx/>
                <a:latin typeface="Calibri" panose="020F0502020204030204"/>
                <a:ea typeface="+mn-ea"/>
                <a:cs typeface="+mn-cs"/>
              </a:rPr>
              <a:t>LDC	</a:t>
            </a:r>
            <a:r>
              <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rPr>
              <a:t>Legacy Data Cleanup</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0" normalizeH="0" baseline="0" noProof="0" dirty="0">
                <a:ln>
                  <a:noFill/>
                </a:ln>
                <a:solidFill>
                  <a:prstClr val="black"/>
                </a:solidFill>
                <a:effectLst/>
                <a:uLnTx/>
                <a:uFillTx/>
                <a:latin typeface="Calibri" panose="020F0502020204030204"/>
                <a:ea typeface="+mn-ea"/>
                <a:cs typeface="+mn-cs"/>
              </a:rPr>
              <a:t>DV	</a:t>
            </a:r>
            <a:r>
              <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rPr>
              <a:t>Data Validation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0" normalizeH="0" baseline="0" noProof="0" dirty="0">
                <a:ln>
                  <a:noFill/>
                </a:ln>
                <a:solidFill>
                  <a:prstClr val="black"/>
                </a:solidFill>
                <a:effectLst/>
                <a:uLnTx/>
                <a:uFillTx/>
                <a:latin typeface="Calibri" panose="020F0502020204030204"/>
                <a:ea typeface="+mn-ea"/>
                <a:cs typeface="+mn-cs"/>
              </a:rPr>
              <a:t>S#	</a:t>
            </a:r>
            <a:r>
              <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rPr>
              <a:t>User Acceptance Testing Sprint #</a:t>
            </a:r>
          </a:p>
        </p:txBody>
      </p:sp>
      <p:sp>
        <p:nvSpPr>
          <p:cNvPr id="7661" name="Title 7660">
            <a:extLst>
              <a:ext uri="{FF2B5EF4-FFF2-40B4-BE49-F238E27FC236}">
                <a16:creationId xmlns:a16="http://schemas.microsoft.com/office/drawing/2014/main" id="{CAFD8724-BC56-4ACD-BFE8-F3DF23FA5FAC}"/>
              </a:ext>
            </a:extLst>
          </p:cNvPr>
          <p:cNvSpPr>
            <a:spLocks noGrp="1"/>
          </p:cNvSpPr>
          <p:nvPr>
            <p:ph type="title"/>
          </p:nvPr>
        </p:nvSpPr>
        <p:spPr/>
        <p:txBody>
          <a:bodyPr/>
          <a:lstStyle/>
          <a:p>
            <a:r>
              <a:rPr lang="en-US" dirty="0"/>
              <a:t>DG4 HIGH-LEVEL TIMELINE </a:t>
            </a:r>
            <a:r>
              <a:rPr lang="en-US" dirty="0">
                <a:solidFill>
                  <a:srgbClr val="FF0000"/>
                </a:solidFill>
              </a:rPr>
              <a:t>DRAFT</a:t>
            </a:r>
            <a:endParaRPr lang="en-US" dirty="0"/>
          </a:p>
        </p:txBody>
      </p:sp>
    </p:spTree>
    <p:custDataLst>
      <p:tags r:id="rId1"/>
    </p:custDataLst>
    <p:extLst>
      <p:ext uri="{BB962C8B-B14F-4D97-AF65-F5344CB8AC3E}">
        <p14:creationId xmlns:p14="http://schemas.microsoft.com/office/powerpoint/2010/main" val="28029206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Deployment readiness documents</a:t>
            </a:r>
          </a:p>
        </p:txBody>
      </p:sp>
      <p:sp>
        <p:nvSpPr>
          <p:cNvPr id="3" name="Content Placeholder 2"/>
          <p:cNvSpPr>
            <a:spLocks noGrp="1"/>
          </p:cNvSpPr>
          <p:nvPr>
            <p:ph idx="1"/>
          </p:nvPr>
        </p:nvSpPr>
        <p:spPr/>
        <p:txBody>
          <a:bodyPr/>
          <a:lstStyle/>
          <a:p>
            <a:r>
              <a:rPr lang="en-US" dirty="0"/>
              <a:t>Deployment Readiness Checklist</a:t>
            </a:r>
          </a:p>
          <a:p>
            <a:r>
              <a:rPr lang="en-US" dirty="0"/>
              <a:t>Organizational Go/No Go Recommendation Sign-off </a:t>
            </a:r>
          </a:p>
        </p:txBody>
      </p:sp>
      <p:sp>
        <p:nvSpPr>
          <p:cNvPr id="4" name="Slide Number Placeholder 3"/>
          <p:cNvSpPr>
            <a:spLocks noGrp="1"/>
          </p:cNvSpPr>
          <p:nvPr>
            <p:ph type="sldNum" sz="quarter" idx="12"/>
          </p:nvPr>
        </p:nvSpPr>
        <p:spPr/>
        <p:txBody>
          <a:bodyPr/>
          <a:lstStyle/>
          <a:p>
            <a:fld id="{DEE5BC03-7CE3-4FE3-BC0A-0ACCA8AC1F24}" type="slidenum">
              <a:rPr lang="en-US" smtClean="0"/>
              <a:pPr/>
              <a:t>13</a:t>
            </a:fld>
            <a:endParaRPr lang="en-US" dirty="0"/>
          </a:p>
        </p:txBody>
      </p:sp>
    </p:spTree>
    <p:extLst>
      <p:ext uri="{BB962C8B-B14F-4D97-AF65-F5344CB8AC3E}">
        <p14:creationId xmlns:p14="http://schemas.microsoft.com/office/powerpoint/2010/main" val="3923558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Guided pathways workshop update</a:t>
            </a:r>
          </a:p>
        </p:txBody>
      </p:sp>
      <p:sp>
        <p:nvSpPr>
          <p:cNvPr id="3" name="Content Placeholder 2"/>
          <p:cNvSpPr>
            <a:spLocks noGrp="1"/>
          </p:cNvSpPr>
          <p:nvPr>
            <p:ph idx="1"/>
          </p:nvPr>
        </p:nvSpPr>
        <p:spPr>
          <a:xfrm>
            <a:off x="536860" y="2181884"/>
            <a:ext cx="8336975" cy="4302041"/>
          </a:xfrm>
        </p:spPr>
        <p:txBody>
          <a:bodyPr/>
          <a:lstStyle/>
          <a:p>
            <a:r>
              <a:rPr lang="en-US" dirty="0">
                <a:latin typeface="+mj-lt"/>
              </a:rPr>
              <a:t>Update – Ligia</a:t>
            </a:r>
          </a:p>
          <a:p>
            <a:r>
              <a:rPr lang="en-US" dirty="0">
                <a:latin typeface="+mj-lt"/>
              </a:rPr>
              <a:t>Packaging of Guided Pathways Requirements</a:t>
            </a:r>
          </a:p>
          <a:p>
            <a:pPr lvl="1"/>
            <a:r>
              <a:rPr lang="en-US" dirty="0" err="1">
                <a:latin typeface="+mj-lt"/>
              </a:rPr>
              <a:t>cELC</a:t>
            </a:r>
            <a:endParaRPr lang="en-US" dirty="0">
              <a:latin typeface="+mj-lt"/>
            </a:endParaRPr>
          </a:p>
          <a:p>
            <a:pPr lvl="2"/>
            <a:r>
              <a:rPr lang="en-US" dirty="0"/>
              <a:t>Package 1 = PeopleSoft System Not Met (Pre-workshop evaluation) </a:t>
            </a:r>
          </a:p>
          <a:p>
            <a:pPr lvl="2"/>
            <a:r>
              <a:rPr lang="en-US" dirty="0"/>
              <a:t>Package 2 = PeopleSoft System Not Met (System Wide workshop decision) </a:t>
            </a:r>
          </a:p>
          <a:p>
            <a:pPr lvl="1"/>
            <a:r>
              <a:rPr lang="en-US" dirty="0">
                <a:latin typeface="+mj-lt"/>
              </a:rPr>
              <a:t>Steering Committee</a:t>
            </a:r>
          </a:p>
          <a:p>
            <a:pPr lvl="2"/>
            <a:r>
              <a:rPr lang="en-US" dirty="0"/>
              <a:t>Package 3 = PeopleSoft System Partially Met (Need Changes to ctcLink Configuration or Customizations)</a:t>
            </a:r>
          </a:p>
          <a:p>
            <a:pPr lvl="2"/>
            <a:r>
              <a:rPr lang="en-US" dirty="0"/>
              <a:t>Package 4 = PeopleSoft System Met (ctcLink currently Configured or Customized per requirement)</a:t>
            </a:r>
          </a:p>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14</a:t>
            </a:fld>
            <a:endParaRPr lang="en-US" dirty="0"/>
          </a:p>
        </p:txBody>
      </p:sp>
    </p:spTree>
    <p:extLst>
      <p:ext uri="{BB962C8B-B14F-4D97-AF65-F5344CB8AC3E}">
        <p14:creationId xmlns:p14="http://schemas.microsoft.com/office/powerpoint/2010/main" val="41750089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EE5BC03-7CE3-4FE3-BC0A-0ACCA8AC1F24}" type="slidenum">
              <a:rPr kumimoji="0" lang="en-US" sz="1100" b="0" i="0" u="none" strike="noStrike" kern="1200" cap="none" spc="0" normalizeH="0" baseline="0" noProof="0" smtClean="0">
                <a:ln>
                  <a:noFill/>
                </a:ln>
                <a:solidFill>
                  <a:srgbClr val="003764"/>
                </a:solidFill>
                <a:effectLst/>
                <a:uLnTx/>
                <a:uFillTx/>
                <a:latin typeface="Franklin Gothic Book"/>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100" b="0" i="0" u="none" strike="noStrike" kern="1200" cap="none" spc="0" normalizeH="0" baseline="0" noProof="0" dirty="0">
              <a:ln>
                <a:noFill/>
              </a:ln>
              <a:solidFill>
                <a:srgbClr val="003764"/>
              </a:solidFill>
              <a:effectLst/>
              <a:uLnTx/>
              <a:uFillTx/>
              <a:latin typeface="Franklin Gothic Book"/>
              <a:ea typeface="+mn-ea"/>
              <a:cs typeface="+mn-cs"/>
            </a:endParaRPr>
          </a:p>
        </p:txBody>
      </p:sp>
      <p:sp>
        <p:nvSpPr>
          <p:cNvPr id="3" name="Title 2"/>
          <p:cNvSpPr>
            <a:spLocks noGrp="1"/>
          </p:cNvSpPr>
          <p:nvPr>
            <p:ph type="title"/>
          </p:nvPr>
        </p:nvSpPr>
        <p:spPr>
          <a:xfrm>
            <a:off x="342898" y="285570"/>
            <a:ext cx="8302337" cy="594321"/>
          </a:xfrm>
        </p:spPr>
        <p:txBody>
          <a:bodyPr/>
          <a:lstStyle/>
          <a:p>
            <a:r>
              <a:rPr lang="en-US" sz="3200" dirty="0"/>
              <a:t>ctcLink governance framework</a:t>
            </a:r>
          </a:p>
        </p:txBody>
      </p:sp>
      <p:pic>
        <p:nvPicPr>
          <p:cNvPr id="10" name="Picture 9">
            <a:extLst>
              <a:ext uri="{FF2B5EF4-FFF2-40B4-BE49-F238E27FC236}">
                <a16:creationId xmlns:a16="http://schemas.microsoft.com/office/drawing/2014/main" id="{81CD3C72-679A-49B6-A70E-3603338E10D9}"/>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t="8629"/>
          <a:stretch/>
        </p:blipFill>
        <p:spPr>
          <a:xfrm>
            <a:off x="183901" y="888520"/>
            <a:ext cx="8960100" cy="5641331"/>
          </a:xfrm>
          <a:prstGeom prst="rect">
            <a:avLst/>
          </a:prstGeom>
        </p:spPr>
      </p:pic>
    </p:spTree>
    <p:extLst>
      <p:ext uri="{BB962C8B-B14F-4D97-AF65-F5344CB8AC3E}">
        <p14:creationId xmlns:p14="http://schemas.microsoft.com/office/powerpoint/2010/main" val="1036839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EE5BC03-7CE3-4FE3-BC0A-0ACCA8AC1F24}" type="slidenum">
              <a:rPr lang="en-US" smtClean="0"/>
              <a:pPr/>
              <a:t>16</a:t>
            </a:fld>
            <a:endParaRPr lang="en-US" dirty="0"/>
          </a:p>
        </p:txBody>
      </p:sp>
      <p:sp>
        <p:nvSpPr>
          <p:cNvPr id="2" name="Title 1"/>
          <p:cNvSpPr>
            <a:spLocks noGrp="1"/>
          </p:cNvSpPr>
          <p:nvPr>
            <p:ph type="title"/>
          </p:nvPr>
        </p:nvSpPr>
        <p:spPr>
          <a:xfrm>
            <a:off x="519540" y="230824"/>
            <a:ext cx="8302337" cy="629255"/>
          </a:xfrm>
        </p:spPr>
        <p:txBody>
          <a:bodyPr/>
          <a:lstStyle/>
          <a:p>
            <a:r>
              <a:rPr lang="en-US" dirty="0"/>
              <a:t>ctcLink Scope Management Process</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672351233"/>
              </p:ext>
            </p:extLst>
          </p:nvPr>
        </p:nvGraphicFramePr>
        <p:xfrm>
          <a:off x="348090" y="1639400"/>
          <a:ext cx="8518733" cy="521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Rectangle 8"/>
          <p:cNvSpPr/>
          <p:nvPr/>
        </p:nvSpPr>
        <p:spPr>
          <a:xfrm>
            <a:off x="519540" y="770789"/>
            <a:ext cx="8175834" cy="954107"/>
          </a:xfrm>
          <a:prstGeom prst="rect">
            <a:avLst/>
          </a:prstGeom>
        </p:spPr>
        <p:txBody>
          <a:bodyPr wrap="square">
            <a:spAutoFit/>
          </a:bodyPr>
          <a:lstStyle/>
          <a:p>
            <a:pPr lvl="0"/>
            <a:r>
              <a:rPr lang="en-US" sz="1400" b="1" dirty="0"/>
              <a:t>The ctcLink Scope Management Process includes management, monitoring and control of the following:</a:t>
            </a:r>
          </a:p>
          <a:p>
            <a:pPr marL="285750" lvl="0" indent="-285750">
              <a:buFont typeface="Arial" panose="020B0604020202020204" pitchFamily="34" charset="0"/>
              <a:buChar char="•"/>
            </a:pPr>
            <a:r>
              <a:rPr lang="en-US" sz="1400" dirty="0"/>
              <a:t>New Requirements</a:t>
            </a:r>
          </a:p>
          <a:p>
            <a:pPr marL="285750" lvl="0" indent="-285750">
              <a:buFont typeface="Arial" panose="020B0604020202020204" pitchFamily="34" charset="0"/>
              <a:buChar char="•"/>
            </a:pPr>
            <a:r>
              <a:rPr lang="en-US" sz="1400" dirty="0"/>
              <a:t>Change to Existing Requirements</a:t>
            </a:r>
          </a:p>
          <a:p>
            <a:pPr marL="285750" lvl="0" indent="-285750">
              <a:buFont typeface="Arial" panose="020B0604020202020204" pitchFamily="34" charset="0"/>
              <a:buChar char="•"/>
            </a:pPr>
            <a:r>
              <a:rPr lang="en-US" sz="1400" dirty="0"/>
              <a:t>Removal of Requirements</a:t>
            </a:r>
          </a:p>
        </p:txBody>
      </p:sp>
    </p:spTree>
    <p:extLst>
      <p:ext uri="{BB962C8B-B14F-4D97-AF65-F5344CB8AC3E}">
        <p14:creationId xmlns:p14="http://schemas.microsoft.com/office/powerpoint/2010/main" val="2851568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EE5BC03-7CE3-4FE3-BC0A-0ACCA8AC1F24}" type="slidenum">
              <a:rPr kumimoji="0" lang="en-US" sz="1100" b="0" i="0" u="none" strike="noStrike" kern="1200" cap="none" spc="0" normalizeH="0" baseline="0" noProof="0" smtClean="0">
                <a:ln>
                  <a:noFill/>
                </a:ln>
                <a:solidFill>
                  <a:srgbClr val="003764"/>
                </a:solidFill>
                <a:effectLst/>
                <a:uLnTx/>
                <a:uFillTx/>
                <a:latin typeface="Franklin Gothic Book"/>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1100" b="0" i="0" u="none" strike="noStrike" kern="1200" cap="none" spc="0" normalizeH="0" baseline="0" noProof="0" dirty="0">
              <a:ln>
                <a:noFill/>
              </a:ln>
              <a:solidFill>
                <a:srgbClr val="003764"/>
              </a:solidFill>
              <a:effectLst/>
              <a:uLnTx/>
              <a:uFillTx/>
              <a:latin typeface="Franklin Gothic Book"/>
              <a:ea typeface="+mn-ea"/>
              <a:cs typeface="+mn-cs"/>
            </a:endParaRPr>
          </a:p>
        </p:txBody>
      </p:sp>
      <p:sp>
        <p:nvSpPr>
          <p:cNvPr id="2" name="Title 1"/>
          <p:cNvSpPr>
            <a:spLocks noGrp="1"/>
          </p:cNvSpPr>
          <p:nvPr>
            <p:ph type="title"/>
          </p:nvPr>
        </p:nvSpPr>
        <p:spPr>
          <a:xfrm>
            <a:off x="205068" y="193075"/>
            <a:ext cx="8809460" cy="680866"/>
          </a:xfrm>
        </p:spPr>
        <p:txBody>
          <a:bodyPr/>
          <a:lstStyle/>
          <a:p>
            <a:r>
              <a:rPr lang="en-US" dirty="0"/>
              <a:t>Ctclink governance Decision Template</a:t>
            </a:r>
          </a:p>
        </p:txBody>
      </p:sp>
      <p:graphicFrame>
        <p:nvGraphicFramePr>
          <p:cNvPr id="5" name="Content Placeholder 4"/>
          <p:cNvGraphicFramePr>
            <a:graphicFrameLocks noGrp="1"/>
          </p:cNvGraphicFramePr>
          <p:nvPr>
            <p:ph idx="1"/>
            <p:extLst/>
          </p:nvPr>
        </p:nvGraphicFramePr>
        <p:xfrm>
          <a:off x="325245" y="1689988"/>
          <a:ext cx="8493509" cy="3478023"/>
        </p:xfrm>
        <a:graphic>
          <a:graphicData uri="http://schemas.openxmlformats.org/drawingml/2006/table">
            <a:tbl>
              <a:tblPr firstRow="1" bandRow="1">
                <a:tableStyleId>{93296810-A885-4BE3-A3E7-6D5BEEA58F35}</a:tableStyleId>
              </a:tblPr>
              <a:tblGrid>
                <a:gridCol w="775735">
                  <a:extLst>
                    <a:ext uri="{9D8B030D-6E8A-4147-A177-3AD203B41FA5}">
                      <a16:colId xmlns:a16="http://schemas.microsoft.com/office/drawing/2014/main" val="2943209879"/>
                    </a:ext>
                  </a:extLst>
                </a:gridCol>
                <a:gridCol w="1287734">
                  <a:extLst>
                    <a:ext uri="{9D8B030D-6E8A-4147-A177-3AD203B41FA5}">
                      <a16:colId xmlns:a16="http://schemas.microsoft.com/office/drawing/2014/main" val="2817770956"/>
                    </a:ext>
                  </a:extLst>
                </a:gridCol>
                <a:gridCol w="1132885">
                  <a:extLst>
                    <a:ext uri="{9D8B030D-6E8A-4147-A177-3AD203B41FA5}">
                      <a16:colId xmlns:a16="http://schemas.microsoft.com/office/drawing/2014/main" val="2674987149"/>
                    </a:ext>
                  </a:extLst>
                </a:gridCol>
                <a:gridCol w="1432290">
                  <a:extLst>
                    <a:ext uri="{9D8B030D-6E8A-4147-A177-3AD203B41FA5}">
                      <a16:colId xmlns:a16="http://schemas.microsoft.com/office/drawing/2014/main" val="3480550316"/>
                    </a:ext>
                  </a:extLst>
                </a:gridCol>
                <a:gridCol w="914400">
                  <a:extLst>
                    <a:ext uri="{9D8B030D-6E8A-4147-A177-3AD203B41FA5}">
                      <a16:colId xmlns:a16="http://schemas.microsoft.com/office/drawing/2014/main" val="2311836975"/>
                    </a:ext>
                  </a:extLst>
                </a:gridCol>
                <a:gridCol w="890124">
                  <a:extLst>
                    <a:ext uri="{9D8B030D-6E8A-4147-A177-3AD203B41FA5}">
                      <a16:colId xmlns:a16="http://schemas.microsoft.com/office/drawing/2014/main" val="1318152942"/>
                    </a:ext>
                  </a:extLst>
                </a:gridCol>
                <a:gridCol w="873940">
                  <a:extLst>
                    <a:ext uri="{9D8B030D-6E8A-4147-A177-3AD203B41FA5}">
                      <a16:colId xmlns:a16="http://schemas.microsoft.com/office/drawing/2014/main" val="3294111897"/>
                    </a:ext>
                  </a:extLst>
                </a:gridCol>
                <a:gridCol w="1186401">
                  <a:extLst>
                    <a:ext uri="{9D8B030D-6E8A-4147-A177-3AD203B41FA5}">
                      <a16:colId xmlns:a16="http://schemas.microsoft.com/office/drawing/2014/main" val="551417782"/>
                    </a:ext>
                  </a:extLst>
                </a:gridCol>
              </a:tblGrid>
              <a:tr h="844381">
                <a:tc>
                  <a:txBody>
                    <a:bodyPr/>
                    <a:lstStyle/>
                    <a:p>
                      <a:pPr algn="ctr"/>
                      <a:r>
                        <a:rPr lang="en-US" sz="1400" dirty="0"/>
                        <a:t>Option#</a:t>
                      </a:r>
                    </a:p>
                  </a:txBody>
                  <a:tcPr marL="87973" marR="87973"/>
                </a:tc>
                <a:tc>
                  <a:txBody>
                    <a:bodyPr/>
                    <a:lstStyle/>
                    <a:p>
                      <a:r>
                        <a:rPr lang="en-US" sz="1400" dirty="0"/>
                        <a:t>Description</a:t>
                      </a:r>
                    </a:p>
                  </a:txBody>
                  <a:tcPr marL="87973" marR="87973"/>
                </a:tc>
                <a:tc>
                  <a:txBody>
                    <a:bodyPr/>
                    <a:lstStyle/>
                    <a:p>
                      <a:r>
                        <a:rPr lang="en-US" sz="1400" dirty="0"/>
                        <a:t>Advantages (e.g. time, cost, reduce risk)</a:t>
                      </a:r>
                    </a:p>
                  </a:txBody>
                  <a:tcPr marL="87973" marR="87973"/>
                </a:tc>
                <a:tc>
                  <a:txBody>
                    <a:bodyPr/>
                    <a:lstStyle/>
                    <a:p>
                      <a:r>
                        <a:rPr lang="en-US" sz="1400" dirty="0"/>
                        <a:t>Disadvantages (e.g. impacts, risks, issues, cost)</a:t>
                      </a:r>
                    </a:p>
                  </a:txBody>
                  <a:tcPr marL="87973" marR="87973"/>
                </a:tc>
                <a:tc>
                  <a:txBody>
                    <a:bodyPr/>
                    <a:lstStyle/>
                    <a:p>
                      <a:pPr algn="ctr"/>
                      <a:r>
                        <a:rPr lang="en-US" sz="1400" dirty="0"/>
                        <a:t>In</a:t>
                      </a:r>
                      <a:r>
                        <a:rPr lang="en-US" sz="1400" baseline="0" dirty="0"/>
                        <a:t> Budget  </a:t>
                      </a:r>
                    </a:p>
                    <a:p>
                      <a:pPr algn="ctr"/>
                      <a:r>
                        <a:rPr lang="en-US" sz="1400" baseline="0" dirty="0"/>
                        <a:t>Yes/No</a:t>
                      </a:r>
                    </a:p>
                  </a:txBody>
                  <a:tcPr marL="87973" marR="87973"/>
                </a:tc>
                <a:tc>
                  <a:txBody>
                    <a:bodyPr/>
                    <a:lstStyle/>
                    <a:p>
                      <a:pPr algn="ctr"/>
                      <a:r>
                        <a:rPr lang="en-US" sz="1400" baseline="0" dirty="0"/>
                        <a:t>In Scope</a:t>
                      </a:r>
                    </a:p>
                    <a:p>
                      <a:pPr algn="ctr"/>
                      <a:r>
                        <a:rPr lang="en-US" sz="1400" baseline="0" dirty="0"/>
                        <a:t>Yes/No</a:t>
                      </a:r>
                    </a:p>
                  </a:txBody>
                  <a:tcPr marL="87973" marR="87973"/>
                </a:tc>
                <a:tc>
                  <a:txBody>
                    <a:bodyPr/>
                    <a:lstStyle/>
                    <a:p>
                      <a:pPr algn="ctr"/>
                      <a:r>
                        <a:rPr lang="en-US" sz="1400" baseline="0" dirty="0"/>
                        <a:t>Timeline </a:t>
                      </a:r>
                    </a:p>
                    <a:p>
                      <a:pPr algn="ctr"/>
                      <a:r>
                        <a:rPr lang="en-US" sz="1400" baseline="0" dirty="0"/>
                        <a:t>Changes</a:t>
                      </a:r>
                    </a:p>
                    <a:p>
                      <a:pPr algn="ctr"/>
                      <a:r>
                        <a:rPr lang="en-US" sz="1400" baseline="0" dirty="0"/>
                        <a:t>Yes/No</a:t>
                      </a:r>
                    </a:p>
                  </a:txBody>
                  <a:tcPr marL="87973" marR="87973"/>
                </a:tc>
                <a:tc>
                  <a:txBody>
                    <a:bodyPr/>
                    <a:lstStyle/>
                    <a:p>
                      <a:r>
                        <a:rPr lang="en-US" sz="1400" dirty="0"/>
                        <a:t>Recommend</a:t>
                      </a:r>
                    </a:p>
                  </a:txBody>
                  <a:tcPr marL="87973" marR="87973"/>
                </a:tc>
                <a:extLst>
                  <a:ext uri="{0D108BD9-81ED-4DB2-BD59-A6C34878D82A}">
                    <a16:rowId xmlns:a16="http://schemas.microsoft.com/office/drawing/2014/main" val="201339331"/>
                  </a:ext>
                </a:extLst>
              </a:tr>
              <a:tr h="844381">
                <a:tc>
                  <a:txBody>
                    <a:bodyPr/>
                    <a:lstStyle/>
                    <a:p>
                      <a:pPr algn="ctr"/>
                      <a:r>
                        <a:rPr lang="en-US" sz="1400" dirty="0"/>
                        <a:t>1</a:t>
                      </a:r>
                    </a:p>
                  </a:txBody>
                  <a:tcPr marL="87973" marR="87973"/>
                </a:tc>
                <a:tc>
                  <a:txBody>
                    <a:bodyPr/>
                    <a:lstStyle/>
                    <a:p>
                      <a:r>
                        <a:rPr lang="en-US" sz="1400" dirty="0"/>
                        <a:t>Describe</a:t>
                      </a:r>
                      <a:r>
                        <a:rPr lang="en-US" sz="1400" baseline="0" dirty="0"/>
                        <a:t>  proposed change</a:t>
                      </a:r>
                      <a:endParaRPr lang="en-US" sz="1400" dirty="0"/>
                    </a:p>
                  </a:txBody>
                  <a:tcPr marL="87973" marR="87973"/>
                </a:tc>
                <a:tc>
                  <a:txBody>
                    <a:bodyPr/>
                    <a:lstStyle/>
                    <a:p>
                      <a:endParaRPr lang="en-US" sz="1400" dirty="0"/>
                    </a:p>
                  </a:txBody>
                  <a:tcPr marL="87973" marR="87973"/>
                </a:tc>
                <a:tc>
                  <a:txBody>
                    <a:bodyPr/>
                    <a:lstStyle/>
                    <a:p>
                      <a:endParaRPr lang="en-US" sz="1400" dirty="0"/>
                    </a:p>
                  </a:txBody>
                  <a:tcPr marL="87973" marR="87973"/>
                </a:tc>
                <a:tc>
                  <a:txBody>
                    <a:bodyPr/>
                    <a:lstStyle/>
                    <a:p>
                      <a:endParaRPr lang="en-US" sz="1400" dirty="0"/>
                    </a:p>
                  </a:txBody>
                  <a:tcPr marL="87973" marR="87973"/>
                </a:tc>
                <a:tc>
                  <a:txBody>
                    <a:bodyPr/>
                    <a:lstStyle/>
                    <a:p>
                      <a:endParaRPr lang="en-US" sz="1400" dirty="0"/>
                    </a:p>
                  </a:txBody>
                  <a:tcPr marL="87973" marR="87973"/>
                </a:tc>
                <a:tc>
                  <a:txBody>
                    <a:bodyPr/>
                    <a:lstStyle/>
                    <a:p>
                      <a:endParaRPr lang="en-US" sz="1400" dirty="0"/>
                    </a:p>
                  </a:txBody>
                  <a:tcPr marL="87973" marR="87973"/>
                </a:tc>
                <a:tc>
                  <a:txBody>
                    <a:bodyPr/>
                    <a:lstStyle/>
                    <a:p>
                      <a:endParaRPr lang="en-US" sz="1400" dirty="0"/>
                    </a:p>
                  </a:txBody>
                  <a:tcPr marL="87973" marR="87973"/>
                </a:tc>
                <a:extLst>
                  <a:ext uri="{0D108BD9-81ED-4DB2-BD59-A6C34878D82A}">
                    <a16:rowId xmlns:a16="http://schemas.microsoft.com/office/drawing/2014/main" val="2833352315"/>
                  </a:ext>
                </a:extLst>
              </a:tr>
              <a:tr h="844381">
                <a:tc>
                  <a:txBody>
                    <a:bodyPr/>
                    <a:lstStyle/>
                    <a:p>
                      <a:pPr algn="ctr"/>
                      <a:r>
                        <a:rPr lang="en-US" sz="1400" dirty="0"/>
                        <a:t>2</a:t>
                      </a:r>
                    </a:p>
                  </a:txBody>
                  <a:tcPr marL="87973" marR="87973"/>
                </a:tc>
                <a:tc>
                  <a:txBody>
                    <a:bodyPr/>
                    <a:lstStyle/>
                    <a:p>
                      <a:r>
                        <a:rPr lang="en-US" sz="1400" dirty="0"/>
                        <a:t>Describe</a:t>
                      </a:r>
                      <a:r>
                        <a:rPr lang="en-US" sz="1400" baseline="0" dirty="0"/>
                        <a:t>  proposed change</a:t>
                      </a:r>
                      <a:endParaRPr lang="en-US" sz="1400" dirty="0"/>
                    </a:p>
                  </a:txBody>
                  <a:tcPr marL="87973" marR="87973"/>
                </a:tc>
                <a:tc>
                  <a:txBody>
                    <a:bodyPr/>
                    <a:lstStyle/>
                    <a:p>
                      <a:endParaRPr lang="en-US" sz="1400"/>
                    </a:p>
                  </a:txBody>
                  <a:tcPr marL="87973" marR="87973"/>
                </a:tc>
                <a:tc>
                  <a:txBody>
                    <a:bodyPr/>
                    <a:lstStyle/>
                    <a:p>
                      <a:endParaRPr lang="en-US" sz="1400" dirty="0"/>
                    </a:p>
                  </a:txBody>
                  <a:tcPr marL="87973" marR="87973"/>
                </a:tc>
                <a:tc>
                  <a:txBody>
                    <a:bodyPr/>
                    <a:lstStyle/>
                    <a:p>
                      <a:endParaRPr lang="en-US" sz="1400" dirty="0"/>
                    </a:p>
                  </a:txBody>
                  <a:tcPr marL="87973" marR="87973"/>
                </a:tc>
                <a:tc>
                  <a:txBody>
                    <a:bodyPr/>
                    <a:lstStyle/>
                    <a:p>
                      <a:endParaRPr lang="en-US" sz="1400" dirty="0"/>
                    </a:p>
                  </a:txBody>
                  <a:tcPr marL="87973" marR="87973"/>
                </a:tc>
                <a:tc>
                  <a:txBody>
                    <a:bodyPr/>
                    <a:lstStyle/>
                    <a:p>
                      <a:endParaRPr lang="en-US" sz="1400" dirty="0"/>
                    </a:p>
                  </a:txBody>
                  <a:tcPr marL="87973" marR="87973"/>
                </a:tc>
                <a:tc>
                  <a:txBody>
                    <a:bodyPr/>
                    <a:lstStyle/>
                    <a:p>
                      <a:endParaRPr lang="en-US" sz="1400" dirty="0"/>
                    </a:p>
                  </a:txBody>
                  <a:tcPr marL="87973" marR="87973"/>
                </a:tc>
                <a:extLst>
                  <a:ext uri="{0D108BD9-81ED-4DB2-BD59-A6C34878D82A}">
                    <a16:rowId xmlns:a16="http://schemas.microsoft.com/office/drawing/2014/main" val="3522647213"/>
                  </a:ext>
                </a:extLst>
              </a:tr>
              <a:tr h="844381">
                <a:tc>
                  <a:txBody>
                    <a:bodyPr/>
                    <a:lstStyle/>
                    <a:p>
                      <a:pPr algn="ctr"/>
                      <a:r>
                        <a:rPr lang="en-US" sz="1400" dirty="0"/>
                        <a:t>3</a:t>
                      </a:r>
                    </a:p>
                  </a:txBody>
                  <a:tcPr marL="87973" marR="87973"/>
                </a:tc>
                <a:tc>
                  <a:txBody>
                    <a:bodyPr/>
                    <a:lstStyle/>
                    <a:p>
                      <a:r>
                        <a:rPr lang="en-US" sz="1400" dirty="0"/>
                        <a:t>Describe</a:t>
                      </a:r>
                      <a:r>
                        <a:rPr lang="en-US" sz="1400" baseline="0" dirty="0"/>
                        <a:t>  proposed change</a:t>
                      </a:r>
                      <a:endParaRPr lang="en-US" sz="1400" dirty="0"/>
                    </a:p>
                  </a:txBody>
                  <a:tcPr marL="87973" marR="87973"/>
                </a:tc>
                <a:tc>
                  <a:txBody>
                    <a:bodyPr/>
                    <a:lstStyle/>
                    <a:p>
                      <a:endParaRPr lang="en-US" sz="1400" dirty="0"/>
                    </a:p>
                  </a:txBody>
                  <a:tcPr marL="87973" marR="87973"/>
                </a:tc>
                <a:tc>
                  <a:txBody>
                    <a:bodyPr/>
                    <a:lstStyle/>
                    <a:p>
                      <a:endParaRPr lang="en-US" sz="1400"/>
                    </a:p>
                  </a:txBody>
                  <a:tcPr marL="87973" marR="87973"/>
                </a:tc>
                <a:tc>
                  <a:txBody>
                    <a:bodyPr/>
                    <a:lstStyle/>
                    <a:p>
                      <a:endParaRPr lang="en-US" sz="1400" dirty="0"/>
                    </a:p>
                  </a:txBody>
                  <a:tcPr marL="87973" marR="87973"/>
                </a:tc>
                <a:tc>
                  <a:txBody>
                    <a:bodyPr/>
                    <a:lstStyle/>
                    <a:p>
                      <a:endParaRPr lang="en-US" sz="1400" dirty="0"/>
                    </a:p>
                  </a:txBody>
                  <a:tcPr marL="87973" marR="87973"/>
                </a:tc>
                <a:tc>
                  <a:txBody>
                    <a:bodyPr/>
                    <a:lstStyle/>
                    <a:p>
                      <a:endParaRPr lang="en-US" sz="1400" dirty="0"/>
                    </a:p>
                  </a:txBody>
                  <a:tcPr marL="87973" marR="87973"/>
                </a:tc>
                <a:tc>
                  <a:txBody>
                    <a:bodyPr/>
                    <a:lstStyle/>
                    <a:p>
                      <a:endParaRPr lang="en-US" sz="1400" dirty="0"/>
                    </a:p>
                  </a:txBody>
                  <a:tcPr marL="87973" marR="87973"/>
                </a:tc>
                <a:extLst>
                  <a:ext uri="{0D108BD9-81ED-4DB2-BD59-A6C34878D82A}">
                    <a16:rowId xmlns:a16="http://schemas.microsoft.com/office/drawing/2014/main" val="3316360698"/>
                  </a:ext>
                </a:extLst>
              </a:tr>
            </a:tbl>
          </a:graphicData>
        </a:graphic>
      </p:graphicFrame>
      <p:sp>
        <p:nvSpPr>
          <p:cNvPr id="6" name="Title 1"/>
          <p:cNvSpPr txBox="1">
            <a:spLocks/>
          </p:cNvSpPr>
          <p:nvPr/>
        </p:nvSpPr>
        <p:spPr>
          <a:xfrm>
            <a:off x="315882" y="820926"/>
            <a:ext cx="8447791" cy="991199"/>
          </a:xfrm>
          <a:prstGeom prst="rect">
            <a:avLst/>
          </a:prstGeom>
        </p:spPr>
        <p:txBody>
          <a:bodyPr/>
          <a:lstStyle>
            <a:lvl1pPr algn="l" defTabSz="914400" rtl="0" eaLnBrk="1" latinLnBrk="0" hangingPunct="1">
              <a:lnSpc>
                <a:spcPct val="90000"/>
              </a:lnSpc>
              <a:spcBef>
                <a:spcPct val="0"/>
              </a:spcBef>
              <a:buNone/>
              <a:defRPr sz="3500" kern="1200" cap="all" baseline="0">
                <a:solidFill>
                  <a:srgbClr val="003764"/>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003764"/>
                </a:solidFill>
                <a:effectLst/>
                <a:uLnTx/>
                <a:uFillTx/>
                <a:latin typeface="Franklin Gothic Book"/>
                <a:ea typeface="+mj-ea"/>
                <a:cs typeface="+mj-cs"/>
              </a:rPr>
              <a:t>Problem Statement &lt; describe &gt;</a:t>
            </a:r>
            <a:endParaRPr kumimoji="0" lang="en-US" sz="2400" b="0" i="0" u="none" strike="noStrike" kern="1200" cap="none" spc="0" normalizeH="0" baseline="0" noProof="0" dirty="0">
              <a:ln>
                <a:noFill/>
              </a:ln>
              <a:solidFill>
                <a:srgbClr val="003764"/>
              </a:solidFill>
              <a:effectLst/>
              <a:uLnTx/>
              <a:uFillTx/>
              <a:latin typeface="Franklin Gothic Book"/>
              <a:ea typeface="+mj-ea"/>
              <a:cs typeface="+mj-cs"/>
            </a:endParaRPr>
          </a:p>
        </p:txBody>
      </p:sp>
      <p:sp>
        <p:nvSpPr>
          <p:cNvPr id="7" name="Title 1"/>
          <p:cNvSpPr txBox="1">
            <a:spLocks/>
          </p:cNvSpPr>
          <p:nvPr/>
        </p:nvSpPr>
        <p:spPr>
          <a:xfrm>
            <a:off x="315883" y="5390304"/>
            <a:ext cx="8447790" cy="1187508"/>
          </a:xfrm>
          <a:prstGeom prst="rect">
            <a:avLst/>
          </a:prstGeom>
        </p:spPr>
        <p:txBody>
          <a:bodyPr/>
          <a:lstStyle>
            <a:lvl1pPr algn="l" defTabSz="914400" rtl="0" eaLnBrk="1" latinLnBrk="0" hangingPunct="1">
              <a:lnSpc>
                <a:spcPct val="90000"/>
              </a:lnSpc>
              <a:spcBef>
                <a:spcPct val="0"/>
              </a:spcBef>
              <a:buNone/>
              <a:defRPr sz="3500" kern="1200" cap="all" baseline="0">
                <a:solidFill>
                  <a:srgbClr val="003764"/>
                </a:solidFill>
                <a:latin typeface="+mj-lt"/>
                <a:ea typeface="+mj-ea"/>
                <a:cs typeface="+mj-cs"/>
              </a:defRPr>
            </a:lvl1pPr>
          </a:lstStyle>
          <a:p>
            <a:pPr marL="457200" marR="0" lvl="0" indent="-457200" algn="l" defTabSz="914400" rtl="0" eaLnBrk="1" fontAlgn="auto" latinLnBrk="0" hangingPunct="1">
              <a:lnSpc>
                <a:spcPct val="90000"/>
              </a:lnSpc>
              <a:spcBef>
                <a:spcPct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3764"/>
                </a:solidFill>
                <a:effectLst/>
                <a:uLnTx/>
                <a:uFillTx/>
                <a:latin typeface="Franklin Gothic Book"/>
                <a:ea typeface="+mj-ea"/>
                <a:cs typeface="+mj-cs"/>
              </a:rPr>
              <a:t>Steering Committee discussion</a:t>
            </a:r>
          </a:p>
          <a:p>
            <a:pPr marL="457200" marR="0" lvl="0" indent="-457200" algn="l" defTabSz="914400" rtl="0" eaLnBrk="1" fontAlgn="auto" latinLnBrk="0" hangingPunct="1">
              <a:lnSpc>
                <a:spcPct val="90000"/>
              </a:lnSpc>
              <a:spcBef>
                <a:spcPct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3764"/>
                </a:solidFill>
                <a:effectLst/>
                <a:uLnTx/>
                <a:uFillTx/>
                <a:latin typeface="Franklin Gothic Book"/>
                <a:ea typeface="+mj-ea"/>
                <a:cs typeface="+mj-cs"/>
              </a:rPr>
              <a:t>Select preferred option</a:t>
            </a:r>
          </a:p>
          <a:p>
            <a:pPr marL="457200" marR="0" lvl="0" indent="-457200" algn="l" defTabSz="914400" rtl="0" eaLnBrk="1" fontAlgn="auto" latinLnBrk="0" hangingPunct="1">
              <a:lnSpc>
                <a:spcPct val="90000"/>
              </a:lnSpc>
              <a:spcBef>
                <a:spcPct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3764"/>
                </a:solidFill>
                <a:effectLst/>
                <a:uLnTx/>
                <a:uFillTx/>
                <a:latin typeface="Franklin Gothic Book"/>
                <a:ea typeface="+mj-ea"/>
                <a:cs typeface="+mj-cs"/>
              </a:rPr>
              <a:t>Vote to recommend/approve or decline</a:t>
            </a:r>
          </a:p>
        </p:txBody>
      </p:sp>
    </p:spTree>
    <p:extLst>
      <p:ext uri="{BB962C8B-B14F-4D97-AF65-F5344CB8AC3E}">
        <p14:creationId xmlns:p14="http://schemas.microsoft.com/office/powerpoint/2010/main" val="7702495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Ctclink program status</a:t>
            </a:r>
          </a:p>
        </p:txBody>
      </p:sp>
      <p:sp>
        <p:nvSpPr>
          <p:cNvPr id="3" name="Content Placeholder 2"/>
          <p:cNvSpPr>
            <a:spLocks noGrp="1"/>
          </p:cNvSpPr>
          <p:nvPr>
            <p:ph idx="1"/>
          </p:nvPr>
        </p:nvSpPr>
        <p:spPr>
          <a:xfrm>
            <a:off x="536860" y="2415155"/>
            <a:ext cx="8336975" cy="3714712"/>
          </a:xfrm>
        </p:spPr>
        <p:txBody>
          <a:bodyPr/>
          <a:lstStyle/>
          <a:p>
            <a:r>
              <a:rPr lang="en-US" dirty="0"/>
              <a:t>Program Risk</a:t>
            </a:r>
          </a:p>
          <a:p>
            <a:r>
              <a:rPr lang="en-US" dirty="0"/>
              <a:t>Implementation Colleges</a:t>
            </a:r>
          </a:p>
          <a:p>
            <a:r>
              <a:rPr lang="en-US" dirty="0"/>
              <a:t>Pre-Implementation Colleges </a:t>
            </a:r>
          </a:p>
          <a:p>
            <a:endParaRPr lang="en-US" dirty="0"/>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EE5BC03-7CE3-4FE3-BC0A-0ACCA8AC1F24}" type="slidenum">
              <a:rPr kumimoji="0" lang="en-US" sz="900" b="0" i="0" u="none" strike="noStrike" kern="1200" cap="none" spc="0" normalizeH="0" baseline="0" noProof="0" smtClean="0">
                <a:ln>
                  <a:noFill/>
                </a:ln>
                <a:solidFill>
                  <a:srgbClr val="003764"/>
                </a:solidFill>
                <a:effectLst/>
                <a:uLnTx/>
                <a:uFillTx/>
                <a:latin typeface="Franklin Gothic Book"/>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900" b="0" i="0" u="none" strike="noStrike" kern="1200" cap="none" spc="0" normalizeH="0" baseline="0" noProof="0" dirty="0">
              <a:ln>
                <a:noFill/>
              </a:ln>
              <a:solidFill>
                <a:srgbClr val="003764"/>
              </a:solidFill>
              <a:effectLst/>
              <a:uLnTx/>
              <a:uFillTx/>
              <a:latin typeface="Franklin Gothic Book"/>
              <a:ea typeface="+mn-ea"/>
              <a:cs typeface="+mn-cs"/>
            </a:endParaRPr>
          </a:p>
        </p:txBody>
      </p:sp>
    </p:spTree>
    <p:extLst>
      <p:ext uri="{BB962C8B-B14F-4D97-AF65-F5344CB8AC3E}">
        <p14:creationId xmlns:p14="http://schemas.microsoft.com/office/powerpoint/2010/main" val="13484509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232188" y="152635"/>
          <a:ext cx="8686800" cy="367977"/>
        </p:xfrm>
        <a:graphic>
          <a:graphicData uri="http://schemas.openxmlformats.org/drawingml/2006/table">
            <a:tbl>
              <a:tblPr firstRow="1" bandRow="1">
                <a:tableStyleId>{5C22544A-7EE6-4342-B048-85BDC9FD1C3A}</a:tableStyleId>
              </a:tblPr>
              <a:tblGrid>
                <a:gridCol w="8686800">
                  <a:extLst>
                    <a:ext uri="{9D8B030D-6E8A-4147-A177-3AD203B41FA5}">
                      <a16:colId xmlns:a16="http://schemas.microsoft.com/office/drawing/2014/main" val="20001"/>
                    </a:ext>
                  </a:extLst>
                </a:gridCol>
              </a:tblGrid>
              <a:tr h="367977">
                <a:tc>
                  <a:txBody>
                    <a:bodyPr/>
                    <a:lstStyle/>
                    <a:p>
                      <a:pPr lvl="0" algn="l" fontAlgn="b">
                        <a:lnSpc>
                          <a:spcPct val="115000"/>
                        </a:lnSpc>
                      </a:pPr>
                      <a:r>
                        <a:rPr lang="en-US" sz="1800" b="1" dirty="0">
                          <a:solidFill>
                            <a:schemeClr val="bg1"/>
                          </a:solidFill>
                          <a:latin typeface="+mn-lt"/>
                          <a:ea typeface="Calibri"/>
                          <a:cs typeface="Arial" panose="020B0604020202020204" pitchFamily="34" charset="0"/>
                        </a:rPr>
                        <a:t>Top Risks</a:t>
                      </a:r>
                      <a:r>
                        <a:rPr lang="en-US" sz="1800" b="1" baseline="0" dirty="0">
                          <a:solidFill>
                            <a:schemeClr val="bg1"/>
                          </a:solidFill>
                          <a:latin typeface="+mn-lt"/>
                          <a:ea typeface="Calibri"/>
                          <a:cs typeface="Arial" panose="020B0604020202020204" pitchFamily="34" charset="0"/>
                        </a:rPr>
                        <a:t> Reported – as of </a:t>
                      </a:r>
                      <a:r>
                        <a:rPr lang="en-US" sz="1800" b="1" baseline="0" dirty="0">
                          <a:solidFill>
                            <a:schemeClr val="bg1"/>
                          </a:solidFill>
                          <a:latin typeface="+mn-lt"/>
                          <a:ea typeface="Calibri"/>
                          <a:cs typeface="Times New Roman"/>
                        </a:rPr>
                        <a:t>August 30, 2019</a:t>
                      </a:r>
                      <a:endParaRPr lang="en-US" b="1" dirty="0">
                        <a:solidFill>
                          <a:srgbClr val="FFFF00"/>
                        </a:solidFill>
                        <a:ea typeface="Calibri"/>
                        <a:cs typeface="Times New Roman"/>
                      </a:endParaRPr>
                    </a:p>
                  </a:txBody>
                  <a:tcPr marL="68580" marR="68580" marT="34290" marB="3429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0071CE"/>
                    </a:solidFill>
                  </a:tcPr>
                </a:tc>
                <a:extLst>
                  <a:ext uri="{0D108BD9-81ED-4DB2-BD59-A6C34878D82A}">
                    <a16:rowId xmlns:a16="http://schemas.microsoft.com/office/drawing/2014/main" val="10000"/>
                  </a:ext>
                </a:extLst>
              </a:tr>
            </a:tbl>
          </a:graphicData>
        </a:graphic>
      </p:graphicFrame>
      <p:graphicFrame>
        <p:nvGraphicFramePr>
          <p:cNvPr id="21" name="Table 20"/>
          <p:cNvGraphicFramePr>
            <a:graphicFrameLocks noGrp="1"/>
          </p:cNvGraphicFramePr>
          <p:nvPr>
            <p:extLst/>
          </p:nvPr>
        </p:nvGraphicFramePr>
        <p:xfrm>
          <a:off x="232188" y="3960610"/>
          <a:ext cx="8686800" cy="370157"/>
        </p:xfrm>
        <a:graphic>
          <a:graphicData uri="http://schemas.openxmlformats.org/drawingml/2006/table">
            <a:tbl>
              <a:tblPr firstRow="1" bandRow="1">
                <a:tableStyleId>{5C22544A-7EE6-4342-B048-85BDC9FD1C3A}</a:tableStyleId>
              </a:tblPr>
              <a:tblGrid>
                <a:gridCol w="8686800">
                  <a:extLst>
                    <a:ext uri="{9D8B030D-6E8A-4147-A177-3AD203B41FA5}">
                      <a16:colId xmlns:a16="http://schemas.microsoft.com/office/drawing/2014/main" val="20001"/>
                    </a:ext>
                  </a:extLst>
                </a:gridCol>
              </a:tblGrid>
              <a:tr h="370157">
                <a:tc>
                  <a:txBody>
                    <a:bodyPr/>
                    <a:lstStyle/>
                    <a:p>
                      <a:pPr algn="l" fontAlgn="b">
                        <a:lnSpc>
                          <a:spcPct val="115000"/>
                        </a:lnSpc>
                      </a:pPr>
                      <a:r>
                        <a:rPr lang="en-US" sz="1800" b="1" kern="1200" baseline="0" dirty="0">
                          <a:solidFill>
                            <a:schemeClr val="bg1"/>
                          </a:solidFill>
                          <a:latin typeface="+mn-lt"/>
                          <a:ea typeface="Calibri"/>
                          <a:cs typeface="Arial" panose="020B0604020202020204" pitchFamily="34" charset="0"/>
                        </a:rPr>
                        <a:t>Top Issues Reported – as of</a:t>
                      </a:r>
                      <a:r>
                        <a:rPr lang="en-US" sz="1800" b="1" baseline="0" dirty="0">
                          <a:solidFill>
                            <a:schemeClr val="bg1"/>
                          </a:solidFill>
                          <a:latin typeface="+mn-lt"/>
                          <a:ea typeface="Calibri"/>
                          <a:cs typeface="Arial" panose="020B0604020202020204" pitchFamily="34" charset="0"/>
                        </a:rPr>
                        <a:t> </a:t>
                      </a:r>
                      <a:r>
                        <a:rPr lang="en-US" sz="1800" b="1" baseline="0" dirty="0">
                          <a:solidFill>
                            <a:schemeClr val="bg1"/>
                          </a:solidFill>
                          <a:latin typeface="+mn-lt"/>
                          <a:ea typeface="Calibri"/>
                          <a:cs typeface="Times New Roman"/>
                        </a:rPr>
                        <a:t>August 30, 2019</a:t>
                      </a:r>
                      <a:endParaRPr lang="en-US" sz="1200" b="1" kern="1200" dirty="0">
                        <a:solidFill>
                          <a:srgbClr val="FFFF00"/>
                        </a:solidFill>
                        <a:latin typeface="+mn-lt"/>
                        <a:ea typeface="+mn-ea"/>
                        <a:cs typeface="+mn-cs"/>
                      </a:endParaRPr>
                    </a:p>
                  </a:txBody>
                  <a:tcPr marL="68580" marR="68580" marT="34290" marB="3429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0071CE"/>
                    </a:solidFill>
                  </a:tcPr>
                </a:tc>
                <a:extLst>
                  <a:ext uri="{0D108BD9-81ED-4DB2-BD59-A6C34878D82A}">
                    <a16:rowId xmlns:a16="http://schemas.microsoft.com/office/drawing/2014/main" val="10000"/>
                  </a:ext>
                </a:extLst>
              </a:tr>
            </a:tbl>
          </a:graphicData>
        </a:graphic>
      </p:graphicFrame>
      <p:grpSp>
        <p:nvGrpSpPr>
          <p:cNvPr id="2" name="Group 1"/>
          <p:cNvGrpSpPr/>
          <p:nvPr/>
        </p:nvGrpSpPr>
        <p:grpSpPr>
          <a:xfrm>
            <a:off x="5929243" y="221673"/>
            <a:ext cx="2885867" cy="215444"/>
            <a:chOff x="5516074" y="358889"/>
            <a:chExt cx="2885867" cy="215444"/>
          </a:xfrm>
        </p:grpSpPr>
        <p:sp>
          <p:nvSpPr>
            <p:cNvPr id="25" name="TextBox 24"/>
            <p:cNvSpPr txBox="1"/>
            <p:nvPr/>
          </p:nvSpPr>
          <p:spPr>
            <a:xfrm>
              <a:off x="5516074" y="358889"/>
              <a:ext cx="2885867" cy="21544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prstClr val="white"/>
                  </a:solidFill>
                  <a:effectLst/>
                  <a:uLnTx/>
                  <a:uFillTx/>
                  <a:latin typeface="Calibri" panose="020F0502020204030204"/>
                  <a:ea typeface="+mn-ea"/>
                  <a:cs typeface="+mn-cs"/>
                </a:rPr>
                <a:t>LEGEND:             Critical            High               Moderate            Low </a:t>
              </a:r>
            </a:p>
          </p:txBody>
        </p:sp>
        <p:sp>
          <p:nvSpPr>
            <p:cNvPr id="29" name="Rectangle 28"/>
            <p:cNvSpPr/>
            <p:nvPr/>
          </p:nvSpPr>
          <p:spPr>
            <a:xfrm>
              <a:off x="6074699" y="385865"/>
              <a:ext cx="146050" cy="161928"/>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prstClr val="white"/>
                  </a:solidFill>
                  <a:effectLst/>
                  <a:uLnTx/>
                  <a:uFillTx/>
                  <a:latin typeface="Calibri" panose="020F0502020204030204"/>
                  <a:ea typeface="+mn-ea"/>
                  <a:cs typeface="+mn-cs"/>
                </a:rPr>
                <a:t>C</a:t>
              </a:r>
              <a:endPar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0" name="Rectangle 29"/>
            <p:cNvSpPr/>
            <p:nvPr/>
          </p:nvSpPr>
          <p:spPr>
            <a:xfrm>
              <a:off x="6626793" y="370624"/>
              <a:ext cx="146050" cy="161928"/>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rPr>
                <a:t>H</a:t>
              </a:r>
            </a:p>
          </p:txBody>
        </p:sp>
        <p:sp>
          <p:nvSpPr>
            <p:cNvPr id="31" name="Rectangle 30"/>
            <p:cNvSpPr/>
            <p:nvPr/>
          </p:nvSpPr>
          <p:spPr>
            <a:xfrm>
              <a:off x="7864929" y="388725"/>
              <a:ext cx="134879" cy="149543"/>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prstClr val="white"/>
                  </a:solidFill>
                  <a:effectLst/>
                  <a:uLnTx/>
                  <a:uFillTx/>
                  <a:latin typeface="Calibri" panose="020F0502020204030204"/>
                  <a:ea typeface="+mn-ea"/>
                  <a:cs typeface="+mn-cs"/>
                </a:rPr>
                <a:t>L     </a:t>
              </a:r>
            </a:p>
          </p:txBody>
        </p:sp>
        <p:sp>
          <p:nvSpPr>
            <p:cNvPr id="32" name="Rectangle 31"/>
            <p:cNvSpPr/>
            <p:nvPr/>
          </p:nvSpPr>
          <p:spPr>
            <a:xfrm>
              <a:off x="7152080" y="378648"/>
              <a:ext cx="146050" cy="161928"/>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rPr>
                <a:t>M</a:t>
              </a:r>
            </a:p>
          </p:txBody>
        </p:sp>
      </p:grpSp>
      <p:sp>
        <p:nvSpPr>
          <p:cNvPr id="33" name="TextBox 32"/>
          <p:cNvSpPr txBox="1"/>
          <p:nvPr/>
        </p:nvSpPr>
        <p:spPr>
          <a:xfrm>
            <a:off x="6342184" y="4116660"/>
            <a:ext cx="2180950" cy="21544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prstClr val="white"/>
                </a:solidFill>
                <a:effectLst/>
                <a:uLnTx/>
                <a:uFillTx/>
                <a:latin typeface="Calibri" panose="020F0502020204030204"/>
                <a:ea typeface="+mn-ea"/>
                <a:cs typeface="+mn-cs"/>
              </a:rPr>
              <a:t>LEGEND:             High            Moderate            Low </a:t>
            </a:r>
          </a:p>
        </p:txBody>
      </p:sp>
      <p:sp>
        <p:nvSpPr>
          <p:cNvPr id="34" name="Rectangle 33"/>
          <p:cNvSpPr/>
          <p:nvPr/>
        </p:nvSpPr>
        <p:spPr>
          <a:xfrm>
            <a:off x="6913372" y="4124038"/>
            <a:ext cx="146050" cy="161928"/>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prstClr val="white"/>
                </a:solidFill>
                <a:effectLst/>
                <a:uLnTx/>
                <a:uFillTx/>
                <a:latin typeface="Calibri" panose="020F0502020204030204"/>
                <a:ea typeface="+mn-ea"/>
                <a:cs typeface="+mn-cs"/>
              </a:rPr>
              <a:t>H</a:t>
            </a:r>
            <a:endPar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6" name="Rectangle 35"/>
          <p:cNvSpPr/>
          <p:nvPr/>
        </p:nvSpPr>
        <p:spPr>
          <a:xfrm>
            <a:off x="8041314" y="4136381"/>
            <a:ext cx="134879" cy="149543"/>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prstClr val="white"/>
                </a:solidFill>
                <a:effectLst/>
                <a:uLnTx/>
                <a:uFillTx/>
                <a:latin typeface="Calibri" panose="020F0502020204030204"/>
                <a:ea typeface="+mn-ea"/>
                <a:cs typeface="+mn-cs"/>
              </a:rPr>
              <a:t>L     </a:t>
            </a:r>
          </a:p>
        </p:txBody>
      </p:sp>
      <p:sp>
        <p:nvSpPr>
          <p:cNvPr id="37" name="Rectangle 36"/>
          <p:cNvSpPr/>
          <p:nvPr/>
        </p:nvSpPr>
        <p:spPr>
          <a:xfrm>
            <a:off x="7355627" y="4126274"/>
            <a:ext cx="146050" cy="161928"/>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rPr>
              <a:t>M</a:t>
            </a:r>
          </a:p>
        </p:txBody>
      </p:sp>
      <p:graphicFrame>
        <p:nvGraphicFramePr>
          <p:cNvPr id="22" name="Table 21">
            <a:extLst>
              <a:ext uri="{FF2B5EF4-FFF2-40B4-BE49-F238E27FC236}">
                <a16:creationId xmlns:a16="http://schemas.microsoft.com/office/drawing/2014/main" id="{6CFB730C-4810-4D5C-83D3-1F2D8983B06A}"/>
              </a:ext>
            </a:extLst>
          </p:cNvPr>
          <p:cNvGraphicFramePr>
            <a:graphicFrameLocks noGrp="1"/>
          </p:cNvGraphicFramePr>
          <p:nvPr>
            <p:extLst/>
          </p:nvPr>
        </p:nvGraphicFramePr>
        <p:xfrm>
          <a:off x="232188" y="554182"/>
          <a:ext cx="8686801" cy="3344273"/>
        </p:xfrm>
        <a:graphic>
          <a:graphicData uri="http://schemas.openxmlformats.org/drawingml/2006/table">
            <a:tbl>
              <a:tblPr firstRow="1" bandRow="1">
                <a:tableStyleId>{5C22544A-7EE6-4342-B048-85BDC9FD1C3A}</a:tableStyleId>
              </a:tblPr>
              <a:tblGrid>
                <a:gridCol w="449751">
                  <a:extLst>
                    <a:ext uri="{9D8B030D-6E8A-4147-A177-3AD203B41FA5}">
                      <a16:colId xmlns:a16="http://schemas.microsoft.com/office/drawing/2014/main" val="2678010367"/>
                    </a:ext>
                  </a:extLst>
                </a:gridCol>
                <a:gridCol w="2305101">
                  <a:extLst>
                    <a:ext uri="{9D8B030D-6E8A-4147-A177-3AD203B41FA5}">
                      <a16:colId xmlns:a16="http://schemas.microsoft.com/office/drawing/2014/main" val="2496852451"/>
                    </a:ext>
                  </a:extLst>
                </a:gridCol>
                <a:gridCol w="2910840">
                  <a:extLst>
                    <a:ext uri="{9D8B030D-6E8A-4147-A177-3AD203B41FA5}">
                      <a16:colId xmlns:a16="http://schemas.microsoft.com/office/drawing/2014/main" val="2328031379"/>
                    </a:ext>
                  </a:extLst>
                </a:gridCol>
                <a:gridCol w="1984248">
                  <a:extLst>
                    <a:ext uri="{9D8B030D-6E8A-4147-A177-3AD203B41FA5}">
                      <a16:colId xmlns:a16="http://schemas.microsoft.com/office/drawing/2014/main" val="57125483"/>
                    </a:ext>
                  </a:extLst>
                </a:gridCol>
                <a:gridCol w="1036861">
                  <a:extLst>
                    <a:ext uri="{9D8B030D-6E8A-4147-A177-3AD203B41FA5}">
                      <a16:colId xmlns:a16="http://schemas.microsoft.com/office/drawing/2014/main" val="3746751677"/>
                    </a:ext>
                  </a:extLst>
                </a:gridCol>
              </a:tblGrid>
              <a:tr h="371970">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1" kern="1200" dirty="0">
                          <a:solidFill>
                            <a:schemeClr val="bg1"/>
                          </a:solidFill>
                          <a:latin typeface="+mn-lt"/>
                          <a:ea typeface="+mn-ea"/>
                          <a:cs typeface="Arial" panose="020B0604020202020204" pitchFamily="34" charset="0"/>
                        </a:rPr>
                        <a:t>Risk</a:t>
                      </a:r>
                      <a:r>
                        <a:rPr lang="en-US" sz="1000" b="1" kern="1200" baseline="0" dirty="0">
                          <a:solidFill>
                            <a:schemeClr val="bg1"/>
                          </a:solidFill>
                          <a:latin typeface="+mn-lt"/>
                          <a:ea typeface="+mn-ea"/>
                          <a:cs typeface="Arial" panose="020B0604020202020204" pitchFamily="34" charset="0"/>
                        </a:rPr>
                        <a:t> Level</a:t>
                      </a:r>
                      <a:endParaRPr lang="en-US" sz="1000" b="1" kern="1200" dirty="0">
                        <a:solidFill>
                          <a:schemeClr val="bg1"/>
                        </a:solidFill>
                        <a:latin typeface="+mn-lt"/>
                        <a:ea typeface="+mn-ea"/>
                        <a:cs typeface="Arial" panose="020B0604020202020204" pitchFamily="34" charset="0"/>
                      </a:endParaRPr>
                    </a:p>
                  </a:txBody>
                  <a:tcPr marL="0" marR="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0071CE"/>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1" kern="1200" dirty="0">
                          <a:solidFill>
                            <a:schemeClr val="bg1"/>
                          </a:solidFill>
                          <a:latin typeface="+mn-lt"/>
                          <a:ea typeface="+mn-ea"/>
                          <a:cs typeface="Arial" panose="020B0604020202020204" pitchFamily="34" charset="0"/>
                        </a:rPr>
                        <a:t>Risk Description</a:t>
                      </a:r>
                    </a:p>
                  </a:txBody>
                  <a:tcPr marL="68580" marR="68580" marT="34290" marB="3429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0071CE"/>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1" kern="1200" dirty="0">
                          <a:solidFill>
                            <a:schemeClr val="bg1"/>
                          </a:solidFill>
                          <a:latin typeface="+mn-lt"/>
                          <a:ea typeface="+mn-ea"/>
                          <a:cs typeface="Arial" panose="020B0604020202020204" pitchFamily="34" charset="0"/>
                        </a:rPr>
                        <a:t>Mitigating</a:t>
                      </a:r>
                      <a:r>
                        <a:rPr lang="en-US" sz="1000" b="1" kern="1200" baseline="0" dirty="0">
                          <a:solidFill>
                            <a:schemeClr val="bg1"/>
                          </a:solidFill>
                          <a:latin typeface="+mn-lt"/>
                          <a:ea typeface="+mn-ea"/>
                          <a:cs typeface="Arial" panose="020B0604020202020204" pitchFamily="34" charset="0"/>
                        </a:rPr>
                        <a:t> Actions</a:t>
                      </a:r>
                      <a:endParaRPr lang="en-US" sz="1000" b="1" kern="1200" dirty="0">
                        <a:solidFill>
                          <a:schemeClr val="bg1"/>
                        </a:solidFill>
                        <a:latin typeface="+mn-lt"/>
                        <a:ea typeface="+mn-ea"/>
                        <a:cs typeface="Arial" panose="020B0604020202020204" pitchFamily="34" charset="0"/>
                      </a:endParaRPr>
                    </a:p>
                  </a:txBody>
                  <a:tcPr marL="68580" marR="68580" marT="34290" marB="3429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0071CE"/>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1" kern="1200" dirty="0">
                          <a:solidFill>
                            <a:schemeClr val="bg1"/>
                          </a:solidFill>
                          <a:latin typeface="+mn-lt"/>
                          <a:ea typeface="+mn-ea"/>
                          <a:cs typeface="Arial" panose="020B0604020202020204" pitchFamily="34" charset="0"/>
                        </a:rPr>
                        <a:t>Submitted by</a:t>
                      </a:r>
                      <a:r>
                        <a:rPr lang="en-US" sz="1000" b="1" kern="1200" baseline="0" dirty="0">
                          <a:solidFill>
                            <a:schemeClr val="bg1"/>
                          </a:solidFill>
                          <a:latin typeface="+mn-lt"/>
                          <a:ea typeface="+mn-ea"/>
                          <a:cs typeface="Arial" panose="020B0604020202020204" pitchFamily="34" charset="0"/>
                        </a:rPr>
                        <a:t> (name, org/college), </a:t>
                      </a:r>
                      <a:r>
                        <a:rPr lang="en-US" sz="1000" b="1" kern="1200" dirty="0">
                          <a:solidFill>
                            <a:schemeClr val="bg1"/>
                          </a:solidFill>
                          <a:latin typeface="+mn-lt"/>
                          <a:ea typeface="+mn-ea"/>
                          <a:cs typeface="Arial" panose="020B0604020202020204" pitchFamily="34" charset="0"/>
                        </a:rPr>
                        <a:t>Deployment Group</a:t>
                      </a:r>
                      <a:r>
                        <a:rPr lang="en-US" sz="1000" b="1" kern="1200" baseline="0" dirty="0">
                          <a:solidFill>
                            <a:schemeClr val="bg1"/>
                          </a:solidFill>
                          <a:latin typeface="+mn-lt"/>
                          <a:ea typeface="+mn-ea"/>
                          <a:cs typeface="Arial" panose="020B0604020202020204" pitchFamily="34" charset="0"/>
                        </a:rPr>
                        <a:t> &amp; Date</a:t>
                      </a:r>
                      <a:endParaRPr lang="en-US" sz="1000" b="1" kern="1200" dirty="0">
                        <a:solidFill>
                          <a:schemeClr val="bg1"/>
                        </a:solidFill>
                        <a:latin typeface="+mn-lt"/>
                        <a:ea typeface="+mn-ea"/>
                        <a:cs typeface="Arial" panose="020B0604020202020204" pitchFamily="34" charset="0"/>
                      </a:endParaRPr>
                    </a:p>
                  </a:txBody>
                  <a:tcPr marL="68580" marR="68580" marT="34290" marB="3429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0071CE"/>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1" kern="1200" dirty="0">
                          <a:solidFill>
                            <a:schemeClr val="bg1"/>
                          </a:solidFill>
                          <a:latin typeface="+mn-lt"/>
                          <a:ea typeface="+mn-ea"/>
                          <a:cs typeface="Arial" panose="020B0604020202020204" pitchFamily="34" charset="0"/>
                        </a:rPr>
                        <a:t>Risk</a:t>
                      </a:r>
                      <a:r>
                        <a:rPr lang="en-US" sz="1000" b="1" kern="1200" baseline="0" dirty="0">
                          <a:solidFill>
                            <a:schemeClr val="bg1"/>
                          </a:solidFill>
                          <a:latin typeface="+mn-lt"/>
                          <a:ea typeface="+mn-ea"/>
                          <a:cs typeface="Arial" panose="020B0604020202020204" pitchFamily="34" charset="0"/>
                        </a:rPr>
                        <a:t> Owner (s)</a:t>
                      </a:r>
                      <a:endParaRPr lang="en-US" sz="1000" b="1" kern="1200" dirty="0">
                        <a:solidFill>
                          <a:schemeClr val="bg1"/>
                        </a:solidFill>
                        <a:latin typeface="+mn-lt"/>
                        <a:ea typeface="+mn-ea"/>
                        <a:cs typeface="Arial" panose="020B0604020202020204" pitchFamily="34" charset="0"/>
                      </a:endParaRPr>
                    </a:p>
                  </a:txBody>
                  <a:tcPr marL="68580" marR="68580" marT="34290" marB="3429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0071CE"/>
                    </a:solidFill>
                  </a:tcPr>
                </a:tc>
                <a:extLst>
                  <a:ext uri="{0D108BD9-81ED-4DB2-BD59-A6C34878D82A}">
                    <a16:rowId xmlns:a16="http://schemas.microsoft.com/office/drawing/2014/main" val="1768181619"/>
                  </a:ext>
                </a:extLst>
              </a:tr>
              <a:tr h="932403">
                <a:tc>
                  <a:txBody>
                    <a:bodyPr/>
                    <a:lstStyle/>
                    <a:p>
                      <a:pPr algn="ctr"/>
                      <a:r>
                        <a:rPr lang="en-US" sz="1200" b="1" dirty="0">
                          <a:solidFill>
                            <a:schemeClr val="tx1"/>
                          </a:solidFill>
                          <a:latin typeface="Arial" panose="020B0604020202020204" pitchFamily="34" charset="0"/>
                          <a:cs typeface="Arial" panose="020B0604020202020204" pitchFamily="34" charset="0"/>
                        </a:rPr>
                        <a:t>H</a:t>
                      </a:r>
                    </a:p>
                  </a:txBody>
                  <a:tcPr marL="35560" marR="3556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C000"/>
                    </a:solidFill>
                  </a:tcPr>
                </a:tc>
                <a:tc>
                  <a:txBody>
                    <a:bodyPr/>
                    <a:lstStyle/>
                    <a:p>
                      <a:pPr marL="0" marR="0" algn="l">
                        <a:lnSpc>
                          <a:spcPct val="107000"/>
                        </a:lnSpc>
                        <a:spcBef>
                          <a:spcPts val="0"/>
                        </a:spcBef>
                        <a:spcAft>
                          <a:spcPts val="0"/>
                        </a:spcAft>
                      </a:pPr>
                      <a:r>
                        <a:rPr lang="en-US" sz="800" dirty="0">
                          <a:effectLst/>
                          <a:latin typeface="Arial" panose="020B0604020202020204" pitchFamily="34" charset="0"/>
                          <a:ea typeface="Calibri" panose="020F0502020204030204" pitchFamily="34" charset="0"/>
                          <a:cs typeface="Arial" panose="020B0604020202020204" pitchFamily="34" charset="0"/>
                        </a:rPr>
                        <a:t>Chart of Accounts (CoA)</a:t>
                      </a:r>
                      <a:r>
                        <a:rPr lang="en-US" sz="800" baseline="0" dirty="0">
                          <a:effectLst/>
                          <a:latin typeface="Arial" panose="020B0604020202020204" pitchFamily="34" charset="0"/>
                          <a:ea typeface="Calibri" panose="020F0502020204030204" pitchFamily="34" charset="0"/>
                          <a:cs typeface="Arial" panose="020B0604020202020204" pitchFamily="34" charset="0"/>
                        </a:rPr>
                        <a:t>: User adoption and successful deployment (scheduled for July 1, 2019) is critical for Deployment Group 2 (DG2) timeline.  </a:t>
                      </a:r>
                    </a:p>
                  </a:txBody>
                  <a:tcPr marL="35560" marR="3556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nSpc>
                          <a:spcPct val="100000"/>
                        </a:lnSpc>
                        <a:spcBef>
                          <a:spcPts val="0"/>
                        </a:spcBef>
                        <a:spcAft>
                          <a:spcPts val="0"/>
                        </a:spcAft>
                      </a:pPr>
                      <a:r>
                        <a:rPr lang="en-US" sz="800" kern="1200" dirty="0">
                          <a:solidFill>
                            <a:schemeClr val="dk1"/>
                          </a:solidFill>
                          <a:effectLst/>
                          <a:latin typeface="Arial" panose="020B0604020202020204" pitchFamily="34" charset="0"/>
                          <a:ea typeface="+mn-ea"/>
                          <a:cs typeface="Arial" panose="020B0604020202020204" pitchFamily="34" charset="0"/>
                        </a:rPr>
                        <a:t>Update: Phase 1-Phase</a:t>
                      </a:r>
                      <a:r>
                        <a:rPr lang="en-US" sz="800" kern="1200" baseline="0" dirty="0">
                          <a:solidFill>
                            <a:schemeClr val="dk1"/>
                          </a:solidFill>
                          <a:effectLst/>
                          <a:latin typeface="Arial" panose="020B0604020202020204" pitchFamily="34" charset="0"/>
                          <a:ea typeface="+mn-ea"/>
                          <a:cs typeface="Arial" panose="020B0604020202020204" pitchFamily="34" charset="0"/>
                        </a:rPr>
                        <a:t> 3 completed. Solutions for long-term accounts receivable solution deployed in early August.  Long-term General Ledger solution and  rule/cross-walk updates for FY19 close to Production is slated to deploy end of August.  </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5560" marR="3556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kern="1200" baseline="0" dirty="0">
                          <a:solidFill>
                            <a:schemeClr val="dk1"/>
                          </a:solidFill>
                          <a:effectLst/>
                          <a:latin typeface="Arial" panose="020B0604020202020204" pitchFamily="34" charset="0"/>
                          <a:ea typeface="Calibri" panose="020F0502020204030204" pitchFamily="34" charset="0"/>
                          <a:cs typeface="Arial" panose="020B0604020202020204" pitchFamily="34" charset="0"/>
                        </a:rPr>
                        <a:t>Emmett Folk, ctcLink PM for FIN &amp; HCM Team </a:t>
                      </a:r>
                    </a:p>
                    <a:p>
                      <a:pPr marL="0" marR="0" lvl="0" indent="0" algn="l" defTabSz="914400" rtl="0" eaLnBrk="1" fontAlgn="auto" latinLnBrk="0" hangingPunct="1">
                        <a:lnSpc>
                          <a:spcPct val="107000"/>
                        </a:lnSpc>
                        <a:spcBef>
                          <a:spcPts val="0"/>
                        </a:spcBef>
                        <a:spcAft>
                          <a:spcPts val="0"/>
                        </a:spcAft>
                        <a:buClrTx/>
                        <a:buSzTx/>
                        <a:buFontTx/>
                        <a:buNone/>
                        <a:tabLst/>
                        <a:defRPr/>
                      </a:pPr>
                      <a:endParaRPr lang="en-US" sz="800" kern="1200" baseline="0" dirty="0">
                        <a:solidFill>
                          <a:schemeClr val="dk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US" sz="800" kern="1200" baseline="0" dirty="0">
                          <a:solidFill>
                            <a:schemeClr val="dk1"/>
                          </a:solidFill>
                          <a:effectLst/>
                          <a:latin typeface="Arial" panose="020B0604020202020204" pitchFamily="34" charset="0"/>
                          <a:ea typeface="Calibri" panose="020F0502020204030204" pitchFamily="34" charset="0"/>
                          <a:cs typeface="Arial" panose="020B0604020202020204" pitchFamily="34" charset="0"/>
                        </a:rPr>
                        <a:t>DG2 Impacted, Risk Date:10/12/2018</a:t>
                      </a:r>
                    </a:p>
                    <a:p>
                      <a:pPr marL="0" marR="0" lvl="0" indent="0" algn="l" defTabSz="914400" rtl="0" eaLnBrk="1" fontAlgn="auto" latinLnBrk="0" hangingPunct="1">
                        <a:lnSpc>
                          <a:spcPct val="107000"/>
                        </a:lnSpc>
                        <a:spcBef>
                          <a:spcPts val="0"/>
                        </a:spcBef>
                        <a:spcAft>
                          <a:spcPts val="0"/>
                        </a:spcAft>
                        <a:buClrTx/>
                        <a:buSzTx/>
                        <a:buFontTx/>
                        <a:buNone/>
                        <a:tabLst/>
                        <a:defRPr/>
                      </a:pPr>
                      <a:r>
                        <a:rPr lang="en-US" sz="800" b="0" i="1" kern="1200" baseline="0" dirty="0">
                          <a:solidFill>
                            <a:schemeClr val="dk1"/>
                          </a:solidFill>
                          <a:effectLst/>
                          <a:latin typeface="Arial" panose="020B0604020202020204" pitchFamily="34" charset="0"/>
                          <a:ea typeface="Calibri" panose="020F0502020204030204" pitchFamily="34" charset="0"/>
                          <a:cs typeface="Arial" panose="020B0604020202020204" pitchFamily="34" charset="0"/>
                        </a:rPr>
                        <a:t>*also Risk submitted by Matt Connelly, Spokane District PM on 10/23/2018</a:t>
                      </a:r>
                      <a:endParaRPr lang="en-US" sz="800" b="0" i="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5560" marR="3556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Emmett Folk</a:t>
                      </a:r>
                    </a:p>
                  </a:txBody>
                  <a:tcPr marL="35560" marR="3556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3368526331"/>
                  </a:ext>
                </a:extLst>
              </a:tr>
              <a:tr h="1033392">
                <a:tc>
                  <a:txBody>
                    <a:bodyPr/>
                    <a:lstStyle/>
                    <a:p>
                      <a:pPr algn="ctr"/>
                      <a:r>
                        <a:rPr lang="en-US" sz="1200" b="1" dirty="0">
                          <a:solidFill>
                            <a:schemeClr val="tx1"/>
                          </a:solidFill>
                          <a:latin typeface="Arial" panose="020B0604020202020204" pitchFamily="34" charset="0"/>
                          <a:cs typeface="Arial" panose="020B0604020202020204" pitchFamily="34" charset="0"/>
                        </a:rPr>
                        <a:t>H</a:t>
                      </a:r>
                    </a:p>
                  </a:txBody>
                  <a:tcPr marL="35560" marR="3556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C000"/>
                    </a:solidFill>
                  </a:tcPr>
                </a:tc>
                <a:tc>
                  <a:txBody>
                    <a:bodyPr/>
                    <a:lstStyle/>
                    <a:p>
                      <a:pPr marL="0" marR="0" algn="l">
                        <a:lnSpc>
                          <a:spcPct val="107000"/>
                        </a:lnSpc>
                        <a:spcBef>
                          <a:spcPts val="0"/>
                        </a:spcBef>
                        <a:spcAft>
                          <a:spcPts val="0"/>
                        </a:spcAft>
                      </a:pPr>
                      <a:r>
                        <a:rPr lang="en-US" sz="800" baseline="0" dirty="0">
                          <a:effectLst/>
                          <a:latin typeface="Arial" panose="020B0604020202020204" pitchFamily="34" charset="0"/>
                          <a:ea typeface="Calibri" panose="020F0502020204030204" pitchFamily="34" charset="0"/>
                          <a:cs typeface="Arial" panose="020B0604020202020204" pitchFamily="34" charset="0"/>
                        </a:rPr>
                        <a:t>Clark: SF, FA, FIN , GL – Clark submitted these risks.</a:t>
                      </a:r>
                    </a:p>
                  </a:txBody>
                  <a:tcPr marL="35560" marR="3556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l">
                        <a:lnSpc>
                          <a:spcPct val="107000"/>
                        </a:lnSpc>
                        <a:spcBef>
                          <a:spcPts val="0"/>
                        </a:spcBef>
                        <a:spcAft>
                          <a:spcPts val="0"/>
                        </a:spcAft>
                      </a:pPr>
                      <a:r>
                        <a:rPr lang="en-US" sz="800" baseline="0" dirty="0">
                          <a:effectLst/>
                          <a:latin typeface="Arial" panose="020B0604020202020204" pitchFamily="34" charset="0"/>
                          <a:ea typeface="Calibri" panose="020F0502020204030204" pitchFamily="34" charset="0"/>
                          <a:cs typeface="Arial" panose="020B0604020202020204" pitchFamily="34" charset="0"/>
                        </a:rPr>
                        <a:t>Update: Items related to Student Financials, Financial Aid, General Ledger and coordination between Student Financials and Finance. Follow-up to be scheduled with Clark’s PM after Cycle 4B validation to better understanding what is outstanding.</a:t>
                      </a:r>
                    </a:p>
                  </a:txBody>
                  <a:tcPr marL="35560" marR="3556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l">
                        <a:lnSpc>
                          <a:spcPct val="107000"/>
                        </a:lnSpc>
                        <a:spcBef>
                          <a:spcPts val="0"/>
                        </a:spcBef>
                        <a:spcAft>
                          <a:spcPts val="0"/>
                        </a:spcAft>
                      </a:pPr>
                      <a:r>
                        <a:rPr lang="en-US" sz="800" baseline="0" dirty="0">
                          <a:effectLst/>
                          <a:latin typeface="Arial" panose="020B0604020202020204" pitchFamily="34" charset="0"/>
                          <a:ea typeface="Calibri" panose="020F0502020204030204" pitchFamily="34" charset="0"/>
                          <a:cs typeface="Arial" panose="020B0604020202020204" pitchFamily="34" charset="0"/>
                        </a:rPr>
                        <a:t>Susan Maxwell, Clark College PM</a:t>
                      </a:r>
                    </a:p>
                    <a:p>
                      <a:pPr marL="0" marR="0" algn="l">
                        <a:lnSpc>
                          <a:spcPct val="107000"/>
                        </a:lnSpc>
                        <a:spcBef>
                          <a:spcPts val="0"/>
                        </a:spcBef>
                        <a:spcAft>
                          <a:spcPts val="0"/>
                        </a:spcAft>
                      </a:pPr>
                      <a:endParaRPr lang="en-US" sz="800" baseline="0" dirty="0">
                        <a:effectLst/>
                        <a:latin typeface="Arial" panose="020B0604020202020204" pitchFamily="34" charset="0"/>
                        <a:ea typeface="Calibri" panose="020F0502020204030204" pitchFamily="34" charset="0"/>
                        <a:cs typeface="Arial" panose="020B0604020202020204" pitchFamily="34" charset="0"/>
                      </a:endParaRPr>
                    </a:p>
                    <a:p>
                      <a:pPr marL="0" marR="0" algn="l">
                        <a:lnSpc>
                          <a:spcPct val="107000"/>
                        </a:lnSpc>
                        <a:spcBef>
                          <a:spcPts val="0"/>
                        </a:spcBef>
                        <a:spcAft>
                          <a:spcPts val="0"/>
                        </a:spcAft>
                      </a:pPr>
                      <a:r>
                        <a:rPr lang="en-US" sz="800" baseline="0" dirty="0">
                          <a:effectLst/>
                          <a:latin typeface="Arial" panose="020B0604020202020204" pitchFamily="34" charset="0"/>
                          <a:ea typeface="Calibri" panose="020F0502020204030204" pitchFamily="34" charset="0"/>
                          <a:cs typeface="Arial" panose="020B0604020202020204" pitchFamily="34" charset="0"/>
                        </a:rPr>
                        <a:t>DG2 Impacted, Risk Date: 2/1/2019 </a:t>
                      </a:r>
                    </a:p>
                    <a:p>
                      <a:pPr marL="0" marR="0" algn="l">
                        <a:lnSpc>
                          <a:spcPct val="107000"/>
                        </a:lnSpc>
                        <a:spcBef>
                          <a:spcPts val="0"/>
                        </a:spcBef>
                        <a:spcAft>
                          <a:spcPts val="0"/>
                        </a:spcAft>
                      </a:pPr>
                      <a:r>
                        <a:rPr lang="en-US" sz="800" baseline="0" dirty="0">
                          <a:effectLst/>
                          <a:latin typeface="Arial" panose="020B0604020202020204" pitchFamily="34" charset="0"/>
                          <a:ea typeface="Calibri" panose="020F0502020204030204" pitchFamily="34" charset="0"/>
                          <a:cs typeface="Arial" panose="020B0604020202020204" pitchFamily="34" charset="0"/>
                        </a:rPr>
                        <a:t>Risks #50, #51, #52, #58</a:t>
                      </a:r>
                    </a:p>
                  </a:txBody>
                  <a:tcPr marL="35560" marR="3556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l">
                        <a:lnSpc>
                          <a:spcPct val="107000"/>
                        </a:lnSpc>
                        <a:spcBef>
                          <a:spcPts val="0"/>
                        </a:spcBef>
                        <a:spcAft>
                          <a:spcPts val="0"/>
                        </a:spcAft>
                      </a:pPr>
                      <a:r>
                        <a:rPr lang="en-US" sz="800" baseline="0" dirty="0">
                          <a:effectLst/>
                          <a:latin typeface="Arial" panose="020B0604020202020204" pitchFamily="34" charset="0"/>
                          <a:ea typeface="Calibri" panose="020F0502020204030204" pitchFamily="34" charset="0"/>
                          <a:cs typeface="Arial" panose="020B0604020202020204" pitchFamily="34" charset="0"/>
                        </a:rPr>
                        <a:t>John Henry Whatley, Emmett Folk, Chandan Goel</a:t>
                      </a:r>
                    </a:p>
                  </a:txBody>
                  <a:tcPr marL="35560" marR="3556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2501746416"/>
                  </a:ext>
                </a:extLst>
              </a:tr>
              <a:tr h="1005098">
                <a:tc>
                  <a:txBody>
                    <a:bodyPr/>
                    <a:lstStyle/>
                    <a:p>
                      <a:pPr algn="ctr"/>
                      <a:r>
                        <a:rPr lang="en-US" sz="1200" b="1" dirty="0">
                          <a:solidFill>
                            <a:schemeClr val="tx1"/>
                          </a:solidFill>
                          <a:latin typeface="Arial" panose="020B0604020202020204" pitchFamily="34" charset="0"/>
                          <a:cs typeface="Arial" panose="020B0604020202020204" pitchFamily="34" charset="0"/>
                        </a:rPr>
                        <a:t>H</a:t>
                      </a:r>
                    </a:p>
                  </a:txBody>
                  <a:tcPr marL="35560" marR="3556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C000"/>
                    </a:solidFill>
                  </a:tcPr>
                </a:tc>
                <a:tc>
                  <a:txBody>
                    <a:bodyPr/>
                    <a:lstStyle/>
                    <a:p>
                      <a:r>
                        <a:rPr lang="en-US" sz="800" dirty="0">
                          <a:effectLst/>
                          <a:latin typeface="Arial" panose="020B0604020202020204" pitchFamily="34" charset="0"/>
                          <a:cs typeface="Arial" panose="020B0604020202020204" pitchFamily="34" charset="0"/>
                        </a:rPr>
                        <a:t>ctcLink Team:</a:t>
                      </a:r>
                      <a:r>
                        <a:rPr lang="en-US" sz="800" baseline="0" dirty="0">
                          <a:effectLst/>
                          <a:latin typeface="Arial" panose="020B0604020202020204" pitchFamily="34" charset="0"/>
                          <a:cs typeface="Arial" panose="020B0604020202020204" pitchFamily="34" charset="0"/>
                        </a:rPr>
                        <a:t> </a:t>
                      </a:r>
                      <a:r>
                        <a:rPr lang="en-US" sz="800" dirty="0">
                          <a:effectLst/>
                          <a:latin typeface="Arial" panose="020B0604020202020204" pitchFamily="34" charset="0"/>
                          <a:cs typeface="Arial" panose="020B0604020202020204" pitchFamily="34" charset="0"/>
                        </a:rPr>
                        <a:t>The GL &amp; SF Conversion logic/requirements for the Go-Live term has still not been</a:t>
                      </a:r>
                      <a:r>
                        <a:rPr lang="en-US" sz="800" baseline="0" dirty="0">
                          <a:effectLst/>
                          <a:latin typeface="Arial" panose="020B0604020202020204" pitchFamily="34" charset="0"/>
                          <a:cs typeface="Arial" panose="020B0604020202020204" pitchFamily="34" charset="0"/>
                        </a:rPr>
                        <a:t> f</a:t>
                      </a:r>
                      <a:r>
                        <a:rPr lang="en-US" sz="800" dirty="0">
                          <a:effectLst/>
                          <a:latin typeface="Arial" panose="020B0604020202020204" pitchFamily="34" charset="0"/>
                          <a:cs typeface="Arial" panose="020B0604020202020204" pitchFamily="34" charset="0"/>
                        </a:rPr>
                        <a:t>inalized. If not addressed soon, it creates a risk of being unavailable for college validation and meeting Cycle 4B and future cycles.  </a:t>
                      </a:r>
                    </a:p>
                  </a:txBody>
                  <a:tcPr marL="54864" marR="0" marT="57150" marB="5715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r>
                        <a:rPr lang="en-US" sz="800" dirty="0">
                          <a:latin typeface="Arial" panose="020B0604020202020204" pitchFamily="34" charset="0"/>
                          <a:cs typeface="Arial" panose="020B0604020202020204" pitchFamily="34" charset="0"/>
                        </a:rPr>
                        <a:t>Update:</a:t>
                      </a:r>
                      <a:r>
                        <a:rPr lang="en-US" sz="800" baseline="0" dirty="0">
                          <a:latin typeface="Arial" panose="020B0604020202020204" pitchFamily="34" charset="0"/>
                          <a:cs typeface="Arial" panose="020B0604020202020204" pitchFamily="34" charset="0"/>
                        </a:rPr>
                        <a:t>  Finance and Student Financials team continues to meet to discuss AR (Accounts Receivable) items and alignment in data conversion activities and processes.  </a:t>
                      </a:r>
                      <a:endParaRPr lang="en-US" sz="800" dirty="0">
                        <a:latin typeface="Arial" panose="020B0604020202020204" pitchFamily="34" charset="0"/>
                        <a:cs typeface="Arial" panose="020B0604020202020204" pitchFamily="34" charset="0"/>
                      </a:endParaRPr>
                    </a:p>
                  </a:txBody>
                  <a:tcPr marL="35560" marR="3556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r>
                        <a:rPr lang="en-US" sz="800" dirty="0">
                          <a:latin typeface="Arial" panose="020B0604020202020204" pitchFamily="34" charset="0"/>
                          <a:cs typeface="Arial" panose="020B0604020202020204" pitchFamily="34" charset="0"/>
                        </a:rPr>
                        <a:t>John Henry Whatley</a:t>
                      </a:r>
                    </a:p>
                    <a:p>
                      <a:endParaRPr lang="en-US" sz="800" dirty="0">
                        <a:latin typeface="Arial" panose="020B0604020202020204" pitchFamily="34" charset="0"/>
                        <a:cs typeface="Arial" panose="020B0604020202020204" pitchFamily="34" charset="0"/>
                      </a:endParaRPr>
                    </a:p>
                    <a:p>
                      <a:r>
                        <a:rPr lang="en-US" sz="800" dirty="0">
                          <a:latin typeface="Arial" panose="020B0604020202020204" pitchFamily="34" charset="0"/>
                          <a:cs typeface="Arial" panose="020B0604020202020204" pitchFamily="34" charset="0"/>
                        </a:rPr>
                        <a:t>DG2 Impacted, Risk</a:t>
                      </a:r>
                      <a:r>
                        <a:rPr lang="en-US" sz="800" baseline="0" dirty="0">
                          <a:latin typeface="Arial" panose="020B0604020202020204" pitchFamily="34" charset="0"/>
                          <a:cs typeface="Arial" panose="020B0604020202020204" pitchFamily="34" charset="0"/>
                        </a:rPr>
                        <a:t> Date: 7/8/2019</a:t>
                      </a:r>
                    </a:p>
                    <a:p>
                      <a:r>
                        <a:rPr lang="en-US" sz="800" baseline="0" dirty="0">
                          <a:latin typeface="Arial" panose="020B0604020202020204" pitchFamily="34" charset="0"/>
                          <a:cs typeface="Arial" panose="020B0604020202020204" pitchFamily="34" charset="0"/>
                        </a:rPr>
                        <a:t>Risk #71</a:t>
                      </a:r>
                      <a:endParaRPr lang="en-US" sz="800" dirty="0">
                        <a:latin typeface="Arial" panose="020B0604020202020204" pitchFamily="34" charset="0"/>
                        <a:cs typeface="Arial" panose="020B0604020202020204" pitchFamily="34" charset="0"/>
                      </a:endParaRPr>
                    </a:p>
                  </a:txBody>
                  <a:tcPr marL="35560" marR="3556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r>
                        <a:rPr lang="en-US" sz="800" dirty="0">
                          <a:latin typeface="Arial" panose="020B0604020202020204" pitchFamily="34" charset="0"/>
                          <a:cs typeface="Arial" panose="020B0604020202020204" pitchFamily="34" charset="0"/>
                        </a:rPr>
                        <a:t>John Henry Whatley, Christyanna</a:t>
                      </a:r>
                      <a:r>
                        <a:rPr lang="en-US" sz="800" baseline="0" dirty="0">
                          <a:latin typeface="Arial" panose="020B0604020202020204" pitchFamily="34" charset="0"/>
                          <a:cs typeface="Arial" panose="020B0604020202020204" pitchFamily="34" charset="0"/>
                        </a:rPr>
                        <a:t> Dawson</a:t>
                      </a:r>
                      <a:endParaRPr lang="en-US" sz="800" dirty="0">
                        <a:latin typeface="Arial" panose="020B0604020202020204" pitchFamily="34" charset="0"/>
                        <a:cs typeface="Arial" panose="020B0604020202020204" pitchFamily="34" charset="0"/>
                      </a:endParaRPr>
                    </a:p>
                  </a:txBody>
                  <a:tcPr marL="35560" marR="3556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3802418967"/>
                  </a:ext>
                </a:extLst>
              </a:tr>
            </a:tbl>
          </a:graphicData>
        </a:graphic>
      </p:graphicFrame>
      <p:graphicFrame>
        <p:nvGraphicFramePr>
          <p:cNvPr id="23" name="Table 22">
            <a:extLst>
              <a:ext uri="{FF2B5EF4-FFF2-40B4-BE49-F238E27FC236}">
                <a16:creationId xmlns:a16="http://schemas.microsoft.com/office/drawing/2014/main" id="{5D6AB2E7-2F11-4F93-A705-394A7F55840B}"/>
              </a:ext>
            </a:extLst>
          </p:cNvPr>
          <p:cNvGraphicFramePr>
            <a:graphicFrameLocks noGrp="1"/>
          </p:cNvGraphicFramePr>
          <p:nvPr>
            <p:extLst>
              <p:ext uri="{D42A27DB-BD31-4B8C-83A1-F6EECF244321}">
                <p14:modId xmlns:p14="http://schemas.microsoft.com/office/powerpoint/2010/main" val="3750560210"/>
              </p:ext>
            </p:extLst>
          </p:nvPr>
        </p:nvGraphicFramePr>
        <p:xfrm>
          <a:off x="232188" y="4374572"/>
          <a:ext cx="8686800" cy="2406263"/>
        </p:xfrm>
        <a:graphic>
          <a:graphicData uri="http://schemas.openxmlformats.org/drawingml/2006/table">
            <a:tbl>
              <a:tblPr firstRow="1" bandRow="1">
                <a:tableStyleId>{5C22544A-7EE6-4342-B048-85BDC9FD1C3A}</a:tableStyleId>
              </a:tblPr>
              <a:tblGrid>
                <a:gridCol w="456116">
                  <a:extLst>
                    <a:ext uri="{9D8B030D-6E8A-4147-A177-3AD203B41FA5}">
                      <a16:colId xmlns:a16="http://schemas.microsoft.com/office/drawing/2014/main" val="2678010367"/>
                    </a:ext>
                  </a:extLst>
                </a:gridCol>
                <a:gridCol w="2360236">
                  <a:extLst>
                    <a:ext uri="{9D8B030D-6E8A-4147-A177-3AD203B41FA5}">
                      <a16:colId xmlns:a16="http://schemas.microsoft.com/office/drawing/2014/main" val="2496852451"/>
                    </a:ext>
                  </a:extLst>
                </a:gridCol>
                <a:gridCol w="2871216">
                  <a:extLst>
                    <a:ext uri="{9D8B030D-6E8A-4147-A177-3AD203B41FA5}">
                      <a16:colId xmlns:a16="http://schemas.microsoft.com/office/drawing/2014/main" val="2328031379"/>
                    </a:ext>
                  </a:extLst>
                </a:gridCol>
                <a:gridCol w="1956816">
                  <a:extLst>
                    <a:ext uri="{9D8B030D-6E8A-4147-A177-3AD203B41FA5}">
                      <a16:colId xmlns:a16="http://schemas.microsoft.com/office/drawing/2014/main" val="57125483"/>
                    </a:ext>
                  </a:extLst>
                </a:gridCol>
                <a:gridCol w="1042416">
                  <a:extLst>
                    <a:ext uri="{9D8B030D-6E8A-4147-A177-3AD203B41FA5}">
                      <a16:colId xmlns:a16="http://schemas.microsoft.com/office/drawing/2014/main" val="3746751677"/>
                    </a:ext>
                  </a:extLst>
                </a:gridCol>
              </a:tblGrid>
              <a:tr h="443346">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1" kern="1200" baseline="0" dirty="0">
                          <a:solidFill>
                            <a:schemeClr val="bg1"/>
                          </a:solidFill>
                          <a:latin typeface="+mn-lt"/>
                          <a:ea typeface="+mn-ea"/>
                          <a:cs typeface="Arial" panose="020B0604020202020204" pitchFamily="34" charset="0"/>
                        </a:rPr>
                        <a:t>Issue Level</a:t>
                      </a:r>
                      <a:endParaRPr lang="en-US" sz="1000" b="1" kern="1200" dirty="0">
                        <a:solidFill>
                          <a:schemeClr val="bg1"/>
                        </a:solidFill>
                        <a:latin typeface="+mn-lt"/>
                        <a:ea typeface="+mn-ea"/>
                        <a:cs typeface="Arial" panose="020B0604020202020204" pitchFamily="34" charset="0"/>
                      </a:endParaRPr>
                    </a:p>
                  </a:txBody>
                  <a:tcPr marL="0" marR="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0071CE"/>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1" kern="1200" dirty="0">
                          <a:solidFill>
                            <a:schemeClr val="bg1"/>
                          </a:solidFill>
                          <a:latin typeface="+mn-lt"/>
                          <a:ea typeface="+mn-ea"/>
                          <a:cs typeface="Arial" panose="020B0604020202020204" pitchFamily="34" charset="0"/>
                        </a:rPr>
                        <a:t>Issue</a:t>
                      </a:r>
                      <a:r>
                        <a:rPr lang="en-US" sz="1000" b="1" kern="1200" baseline="0" dirty="0">
                          <a:solidFill>
                            <a:schemeClr val="bg1"/>
                          </a:solidFill>
                          <a:latin typeface="+mn-lt"/>
                          <a:ea typeface="+mn-ea"/>
                          <a:cs typeface="Arial" panose="020B0604020202020204" pitchFamily="34" charset="0"/>
                        </a:rPr>
                        <a:t> </a:t>
                      </a:r>
                      <a:r>
                        <a:rPr lang="en-US" sz="1000" b="1" kern="1200" dirty="0">
                          <a:solidFill>
                            <a:schemeClr val="bg1"/>
                          </a:solidFill>
                          <a:latin typeface="+mn-lt"/>
                          <a:ea typeface="+mn-ea"/>
                          <a:cs typeface="Arial" panose="020B0604020202020204" pitchFamily="34" charset="0"/>
                        </a:rPr>
                        <a:t>Description</a:t>
                      </a:r>
                    </a:p>
                  </a:txBody>
                  <a:tcPr marL="68580" marR="6858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0071CE"/>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1" kern="1200" dirty="0">
                          <a:solidFill>
                            <a:schemeClr val="bg1"/>
                          </a:solidFill>
                          <a:latin typeface="+mn-lt"/>
                          <a:ea typeface="+mn-ea"/>
                          <a:cs typeface="Arial" panose="020B0604020202020204" pitchFamily="34" charset="0"/>
                        </a:rPr>
                        <a:t>Status Update</a:t>
                      </a:r>
                    </a:p>
                  </a:txBody>
                  <a:tcPr marL="68580" marR="6858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0071CE"/>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1" kern="1200" dirty="0">
                          <a:solidFill>
                            <a:schemeClr val="bg1"/>
                          </a:solidFill>
                          <a:latin typeface="+mn-lt"/>
                          <a:ea typeface="+mn-ea"/>
                          <a:cs typeface="Arial" panose="020B0604020202020204" pitchFamily="34" charset="0"/>
                        </a:rPr>
                        <a:t>Submitted by</a:t>
                      </a:r>
                      <a:r>
                        <a:rPr lang="en-US" sz="1000" b="1" kern="1200" baseline="0" dirty="0">
                          <a:solidFill>
                            <a:schemeClr val="bg1"/>
                          </a:solidFill>
                          <a:latin typeface="+mn-lt"/>
                          <a:ea typeface="+mn-ea"/>
                          <a:cs typeface="Arial" panose="020B0604020202020204" pitchFamily="34" charset="0"/>
                        </a:rPr>
                        <a:t> (name, org/college), </a:t>
                      </a:r>
                      <a:r>
                        <a:rPr lang="en-US" sz="1000" b="1" kern="1200" dirty="0">
                          <a:solidFill>
                            <a:schemeClr val="bg1"/>
                          </a:solidFill>
                          <a:latin typeface="+mn-lt"/>
                          <a:ea typeface="+mn-ea"/>
                          <a:cs typeface="Arial" panose="020B0604020202020204" pitchFamily="34" charset="0"/>
                        </a:rPr>
                        <a:t>Deployment Group</a:t>
                      </a:r>
                      <a:r>
                        <a:rPr lang="en-US" sz="1000" b="1" kern="1200" baseline="0" dirty="0">
                          <a:solidFill>
                            <a:schemeClr val="bg1"/>
                          </a:solidFill>
                          <a:latin typeface="+mn-lt"/>
                          <a:ea typeface="+mn-ea"/>
                          <a:cs typeface="Arial" panose="020B0604020202020204" pitchFamily="34" charset="0"/>
                        </a:rPr>
                        <a:t> &amp; Date</a:t>
                      </a:r>
                      <a:endParaRPr lang="en-US" sz="1000" b="1" kern="1200" dirty="0">
                        <a:solidFill>
                          <a:schemeClr val="bg1"/>
                        </a:solidFill>
                        <a:latin typeface="+mn-lt"/>
                        <a:ea typeface="+mn-ea"/>
                        <a:cs typeface="Arial" panose="020B0604020202020204" pitchFamily="34" charset="0"/>
                      </a:endParaRPr>
                    </a:p>
                  </a:txBody>
                  <a:tcPr marL="68580" marR="6858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0071CE"/>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1" kern="1200" baseline="0" dirty="0">
                          <a:solidFill>
                            <a:schemeClr val="bg1"/>
                          </a:solidFill>
                          <a:latin typeface="+mn-lt"/>
                          <a:ea typeface="+mn-ea"/>
                          <a:cs typeface="Arial" panose="020B0604020202020204" pitchFamily="34" charset="0"/>
                        </a:rPr>
                        <a:t>Issue Owner (s)</a:t>
                      </a:r>
                      <a:endParaRPr lang="en-US" sz="1000" b="1" kern="1200" dirty="0">
                        <a:solidFill>
                          <a:schemeClr val="bg1"/>
                        </a:solidFill>
                        <a:latin typeface="+mn-lt"/>
                        <a:ea typeface="+mn-ea"/>
                        <a:cs typeface="Arial" panose="020B0604020202020204" pitchFamily="34" charset="0"/>
                      </a:endParaRPr>
                    </a:p>
                  </a:txBody>
                  <a:tcPr marL="68580" marR="6858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0071CE"/>
                    </a:solidFill>
                  </a:tcPr>
                </a:tc>
                <a:extLst>
                  <a:ext uri="{0D108BD9-81ED-4DB2-BD59-A6C34878D82A}">
                    <a16:rowId xmlns:a16="http://schemas.microsoft.com/office/drawing/2014/main" val="1768181619"/>
                  </a:ext>
                </a:extLst>
              </a:tr>
              <a:tr h="896117">
                <a:tc>
                  <a:txBody>
                    <a:bodyPr/>
                    <a:lstStyle/>
                    <a:p>
                      <a:pPr algn="ctr"/>
                      <a:r>
                        <a:rPr lang="en-US" sz="1200" b="1" dirty="0">
                          <a:solidFill>
                            <a:schemeClr val="bg1"/>
                          </a:solidFill>
                          <a:latin typeface="Arial" panose="020B0604020202020204" pitchFamily="34" charset="0"/>
                          <a:cs typeface="Arial" panose="020B0604020202020204" pitchFamily="34" charset="0"/>
                        </a:rPr>
                        <a:t>H</a:t>
                      </a:r>
                    </a:p>
                  </a:txBody>
                  <a:tcPr marL="35560" marR="3556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0000"/>
                    </a:solidFill>
                  </a:tcPr>
                </a:tc>
                <a:tc>
                  <a:txBody>
                    <a:bodyPr/>
                    <a:lstStyle/>
                    <a:p>
                      <a:pPr lvl="0">
                        <a:buNone/>
                      </a:pPr>
                      <a:r>
                        <a:rPr lang="en-US" sz="800" b="0" dirty="0">
                          <a:solidFill>
                            <a:schemeClr val="tx1"/>
                          </a:solidFill>
                          <a:latin typeface="Arial" panose="020B0604020202020204" pitchFamily="34" charset="0"/>
                          <a:cs typeface="Arial" panose="020B0604020202020204" pitchFamily="34" charset="0"/>
                        </a:rPr>
                        <a:t>Security Mapping activities to mitigate UAT timeline have not addressed the</a:t>
                      </a:r>
                      <a:r>
                        <a:rPr lang="en-US" sz="800" b="0" baseline="0" dirty="0">
                          <a:solidFill>
                            <a:schemeClr val="tx1"/>
                          </a:solidFill>
                          <a:latin typeface="Arial" panose="020B0604020202020204" pitchFamily="34" charset="0"/>
                          <a:cs typeface="Arial" panose="020B0604020202020204" pitchFamily="34" charset="0"/>
                        </a:rPr>
                        <a:t> new Security Design Production user access.</a:t>
                      </a:r>
                      <a:endParaRPr lang="en-US" sz="800" b="0" dirty="0">
                        <a:solidFill>
                          <a:schemeClr val="tx1"/>
                        </a:solidFill>
                        <a:latin typeface="Arial" panose="020B0604020202020204" pitchFamily="34" charset="0"/>
                        <a:cs typeface="Arial" panose="020B0604020202020204" pitchFamily="34" charset="0"/>
                      </a:endParaRPr>
                    </a:p>
                  </a:txBody>
                  <a:tcPr marL="35560" marR="3556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lvl="0">
                        <a:buNone/>
                      </a:pPr>
                      <a:r>
                        <a:rPr lang="en-US" sz="800" b="0" i="0" kern="1200" dirty="0">
                          <a:solidFill>
                            <a:schemeClr val="dk1"/>
                          </a:solidFill>
                          <a:effectLst/>
                          <a:latin typeface="Arial" panose="020B0604020202020204" pitchFamily="34" charset="0"/>
                          <a:ea typeface="+mn-ea"/>
                          <a:cs typeface="Arial" panose="020B0604020202020204" pitchFamily="34" charset="0"/>
                        </a:rPr>
                        <a:t>Update:</a:t>
                      </a:r>
                      <a:r>
                        <a:rPr lang="en-US" sz="800" b="0" i="0" kern="1200" baseline="0" dirty="0">
                          <a:solidFill>
                            <a:schemeClr val="dk1"/>
                          </a:solidFill>
                          <a:effectLst/>
                          <a:latin typeface="Arial" panose="020B0604020202020204" pitchFamily="34" charset="0"/>
                          <a:ea typeface="+mn-ea"/>
                          <a:cs typeface="Arial" panose="020B0604020202020204" pitchFamily="34" charset="0"/>
                        </a:rPr>
                        <a:t> </a:t>
                      </a:r>
                      <a:r>
                        <a:rPr lang="en-US" sz="800" b="0" i="0" kern="1200" dirty="0">
                          <a:solidFill>
                            <a:schemeClr val="dk1"/>
                          </a:solidFill>
                          <a:effectLst/>
                          <a:latin typeface="Arial" panose="020B0604020202020204" pitchFamily="34" charset="0"/>
                          <a:ea typeface="+mn-ea"/>
                          <a:cs typeface="Arial" panose="020B0604020202020204" pitchFamily="34" charset="0"/>
                        </a:rPr>
                        <a:t>The ctcLink team is highly</a:t>
                      </a:r>
                      <a:r>
                        <a:rPr lang="en-US" sz="800" b="0" i="0" kern="1200" baseline="0" dirty="0">
                          <a:solidFill>
                            <a:schemeClr val="dk1"/>
                          </a:solidFill>
                          <a:effectLst/>
                          <a:latin typeface="Arial" panose="020B0604020202020204" pitchFamily="34" charset="0"/>
                          <a:ea typeface="+mn-ea"/>
                          <a:cs typeface="Arial" panose="020B0604020202020204" pitchFamily="34" charset="0"/>
                        </a:rPr>
                        <a:t> concerned about the Production Security Mapping for DG2 Colleges and entering new Security into the UAT cycles.  SBCTC – Security mapping is not complete and doesn’t reflect roles/job.  SBCTC SMEs are working with FIN/HCM leads to test security for specific modules/roles that are ready.    </a:t>
                      </a:r>
                      <a:endParaRPr lang="en-US" sz="800" b="0" baseline="0" dirty="0">
                        <a:solidFill>
                          <a:schemeClr val="tx1"/>
                        </a:solidFill>
                        <a:latin typeface="Arial" panose="020B0604020202020204" pitchFamily="34" charset="0"/>
                        <a:cs typeface="Arial" panose="020B0604020202020204" pitchFamily="34" charset="0"/>
                      </a:endParaRPr>
                    </a:p>
                  </a:txBody>
                  <a:tcPr marL="35560" marR="3556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lvl="0">
                        <a:buNone/>
                      </a:pPr>
                      <a:r>
                        <a:rPr lang="en-US" sz="800" dirty="0">
                          <a:solidFill>
                            <a:schemeClr val="tx1"/>
                          </a:solidFill>
                          <a:latin typeface="Arial" panose="020B0604020202020204" pitchFamily="34" charset="0"/>
                          <a:cs typeface="Arial" panose="020B0604020202020204" pitchFamily="34" charset="0"/>
                        </a:rPr>
                        <a:t>ctcLink</a:t>
                      </a:r>
                      <a:r>
                        <a:rPr lang="en-US" sz="800" baseline="0" dirty="0">
                          <a:solidFill>
                            <a:schemeClr val="tx1"/>
                          </a:solidFill>
                          <a:latin typeface="Arial" panose="020B0604020202020204" pitchFamily="34" charset="0"/>
                          <a:cs typeface="Arial" panose="020B0604020202020204" pitchFamily="34" charset="0"/>
                        </a:rPr>
                        <a:t> PMO submitted for </a:t>
                      </a:r>
                      <a:r>
                        <a:rPr lang="en-US" sz="800" dirty="0">
                          <a:solidFill>
                            <a:schemeClr val="tx1"/>
                          </a:solidFill>
                          <a:latin typeface="Arial" panose="020B0604020202020204" pitchFamily="34" charset="0"/>
                          <a:cs typeface="Arial" panose="020B0604020202020204" pitchFamily="34" charset="0"/>
                        </a:rPr>
                        <a:t>ctcLink CS,</a:t>
                      </a:r>
                      <a:r>
                        <a:rPr lang="en-US" sz="800" baseline="0" dirty="0">
                          <a:solidFill>
                            <a:schemeClr val="tx1"/>
                          </a:solidFill>
                          <a:latin typeface="Arial" panose="020B0604020202020204" pitchFamily="34" charset="0"/>
                          <a:cs typeface="Arial" panose="020B0604020202020204" pitchFamily="34" charset="0"/>
                        </a:rPr>
                        <a:t> HCM, FIN Team</a:t>
                      </a:r>
                      <a:endParaRPr lang="en-US" sz="800" dirty="0">
                        <a:latin typeface="Arial" panose="020B0604020202020204" pitchFamily="34" charset="0"/>
                        <a:cs typeface="Arial" panose="020B0604020202020204" pitchFamily="34" charset="0"/>
                      </a:endParaRPr>
                    </a:p>
                    <a:p>
                      <a:pPr lvl="0">
                        <a:buNone/>
                      </a:pPr>
                      <a:endParaRPr lang="en-US" sz="800" baseline="0" dirty="0">
                        <a:solidFill>
                          <a:schemeClr val="tx1"/>
                        </a:solidFill>
                        <a:latin typeface="Arial" panose="020B0604020202020204" pitchFamily="34" charset="0"/>
                        <a:cs typeface="Arial" panose="020B0604020202020204" pitchFamily="34" charset="0"/>
                      </a:endParaRPr>
                    </a:p>
                    <a:p>
                      <a:pPr lvl="0">
                        <a:buNone/>
                      </a:pPr>
                      <a:r>
                        <a:rPr lang="en-US" sz="800" baseline="0" dirty="0">
                          <a:solidFill>
                            <a:schemeClr val="tx1"/>
                          </a:solidFill>
                          <a:latin typeface="Arial" panose="020B0604020202020204" pitchFamily="34" charset="0"/>
                          <a:cs typeface="Arial" panose="020B0604020202020204" pitchFamily="34" charset="0"/>
                        </a:rPr>
                        <a:t>DG2 Impacted, Issue Date: 4/16/2019</a:t>
                      </a:r>
                    </a:p>
                    <a:p>
                      <a:pPr lvl="0">
                        <a:buNone/>
                      </a:pPr>
                      <a:r>
                        <a:rPr lang="en-US" sz="800" baseline="0" dirty="0">
                          <a:solidFill>
                            <a:schemeClr val="tx1"/>
                          </a:solidFill>
                          <a:latin typeface="Arial" panose="020B0604020202020204" pitchFamily="34" charset="0"/>
                          <a:cs typeface="Arial" panose="020B0604020202020204" pitchFamily="34" charset="0"/>
                        </a:rPr>
                        <a:t>*also issue #37 submitted by Evelyn Williams, SBCTC on  6/26/19.   </a:t>
                      </a:r>
                      <a:endParaRPr lang="en-US" sz="800" dirty="0">
                        <a:solidFill>
                          <a:schemeClr val="tx1"/>
                        </a:solidFill>
                        <a:latin typeface="Arial" panose="020B0604020202020204" pitchFamily="34" charset="0"/>
                        <a:cs typeface="Arial" panose="020B0604020202020204" pitchFamily="34" charset="0"/>
                      </a:endParaRPr>
                    </a:p>
                  </a:txBody>
                  <a:tcPr marL="35560" marR="3556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lvl="0">
                        <a:buNone/>
                      </a:pPr>
                      <a:r>
                        <a:rPr lang="en-US" sz="800" dirty="0">
                          <a:latin typeface="Arial" panose="020B0604020202020204" pitchFamily="34" charset="0"/>
                          <a:cs typeface="Arial" panose="020B0604020202020204" pitchFamily="34" charset="0"/>
                        </a:rPr>
                        <a:t>Tara</a:t>
                      </a:r>
                      <a:r>
                        <a:rPr lang="en-US" sz="800" baseline="0" dirty="0">
                          <a:latin typeface="Arial" panose="020B0604020202020204" pitchFamily="34" charset="0"/>
                          <a:cs typeface="Arial" panose="020B0604020202020204" pitchFamily="34" charset="0"/>
                        </a:rPr>
                        <a:t> Keen, Security Team</a:t>
                      </a:r>
                      <a:endParaRPr lang="en-US" sz="800" dirty="0">
                        <a:latin typeface="Arial" panose="020B0604020202020204" pitchFamily="34" charset="0"/>
                        <a:cs typeface="Arial" panose="020B0604020202020204" pitchFamily="34" charset="0"/>
                      </a:endParaRPr>
                    </a:p>
                  </a:txBody>
                  <a:tcPr marL="35560" marR="3556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3134312289"/>
                  </a:ext>
                </a:extLst>
              </a:tr>
              <a:tr h="805582">
                <a:tc>
                  <a:txBody>
                    <a:bodyPr/>
                    <a:lstStyle/>
                    <a:p>
                      <a:pPr algn="ctr"/>
                      <a:r>
                        <a:rPr lang="en-US" sz="1200" b="1" dirty="0">
                          <a:solidFill>
                            <a:schemeClr val="tx1"/>
                          </a:solidFill>
                          <a:latin typeface="Arial"/>
                          <a:cs typeface="Arial"/>
                        </a:rPr>
                        <a:t>M</a:t>
                      </a:r>
                    </a:p>
                  </a:txBody>
                  <a:tcPr marL="35560" marR="3556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FF00"/>
                    </a:solidFill>
                  </a:tcPr>
                </a:tc>
                <a:tc>
                  <a:txBody>
                    <a:bodyPr/>
                    <a:lstStyle/>
                    <a:p>
                      <a:r>
                        <a:rPr lang="en-US" sz="800" b="0" baseline="0" dirty="0">
                          <a:solidFill>
                            <a:schemeClr val="tx1"/>
                          </a:solidFill>
                          <a:latin typeface="Arial" panose="020B0604020202020204" pitchFamily="34" charset="0"/>
                          <a:cs typeface="Arial" panose="020B0604020202020204" pitchFamily="34" charset="0"/>
                        </a:rPr>
                        <a:t>Clark – Accessibility items </a:t>
                      </a:r>
                    </a:p>
                  </a:txBody>
                  <a:tcPr marL="35560" marR="3556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r>
                        <a:rPr lang="en-US" sz="800" b="0" i="0" kern="1200" baseline="0" dirty="0">
                          <a:solidFill>
                            <a:schemeClr val="dk1"/>
                          </a:solidFill>
                          <a:effectLst/>
                          <a:latin typeface="Arial" panose="020B0604020202020204" pitchFamily="34" charset="0"/>
                          <a:ea typeface="+mn-ea"/>
                          <a:cs typeface="Arial" panose="020B0604020202020204" pitchFamily="34" charset="0"/>
                        </a:rPr>
                        <a:t>Clark has submitted issues around accessibility items they have identified. We are tracking these items and have provided this first round of information to Level Access (vendor) in early August</a:t>
                      </a:r>
                      <a:r>
                        <a:rPr lang="en-US" sz="800" b="0" i="0" kern="1200" baseline="0" dirty="0">
                          <a:solidFill>
                            <a:schemeClr val="tx1"/>
                          </a:solidFill>
                          <a:effectLst/>
                          <a:latin typeface="Arial" panose="020B0604020202020204" pitchFamily="34" charset="0"/>
                          <a:ea typeface="+mn-ea"/>
                          <a:cs typeface="Arial" panose="020B0604020202020204" pitchFamily="34" charset="0"/>
                        </a:rPr>
                        <a:t>.  Phase 1 testing by Level Access is complete and results will be shared with Clark and the ctcLink Team  on September 9, 2019 to begin working with Oracle to solve some of the issues.  Phase 2 testing slated to begin in early September.</a:t>
                      </a:r>
                    </a:p>
                  </a:txBody>
                  <a:tcPr marL="35560" marR="3556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l">
                        <a:lnSpc>
                          <a:spcPct val="107000"/>
                        </a:lnSpc>
                        <a:spcBef>
                          <a:spcPts val="0"/>
                        </a:spcBef>
                        <a:spcAft>
                          <a:spcPts val="0"/>
                        </a:spcAft>
                      </a:pPr>
                      <a:r>
                        <a:rPr lang="en-US" sz="800" baseline="0" dirty="0">
                          <a:effectLst/>
                          <a:latin typeface="Arial" panose="020B0604020202020204" pitchFamily="34" charset="0"/>
                          <a:ea typeface="Calibri" panose="020F0502020204030204" pitchFamily="34" charset="0"/>
                          <a:cs typeface="Arial" panose="020B0604020202020204" pitchFamily="34" charset="0"/>
                        </a:rPr>
                        <a:t>Susan Maxwell, Clark College PM</a:t>
                      </a:r>
                    </a:p>
                    <a:p>
                      <a:pPr marL="0" marR="0" algn="l">
                        <a:lnSpc>
                          <a:spcPct val="107000"/>
                        </a:lnSpc>
                        <a:spcBef>
                          <a:spcPts val="0"/>
                        </a:spcBef>
                        <a:spcAft>
                          <a:spcPts val="0"/>
                        </a:spcAft>
                      </a:pPr>
                      <a:endParaRPr lang="en-US" sz="800" baseline="0" dirty="0">
                        <a:effectLst/>
                        <a:latin typeface="Arial" panose="020B0604020202020204" pitchFamily="34" charset="0"/>
                        <a:ea typeface="Calibri" panose="020F0502020204030204" pitchFamily="34" charset="0"/>
                        <a:cs typeface="Arial" panose="020B0604020202020204" pitchFamily="34" charset="0"/>
                      </a:endParaRPr>
                    </a:p>
                    <a:p>
                      <a:pPr marL="0" marR="0" algn="l">
                        <a:lnSpc>
                          <a:spcPct val="107000"/>
                        </a:lnSpc>
                        <a:spcBef>
                          <a:spcPts val="0"/>
                        </a:spcBef>
                        <a:spcAft>
                          <a:spcPts val="0"/>
                        </a:spcAft>
                      </a:pPr>
                      <a:r>
                        <a:rPr lang="en-US" sz="800" baseline="0" dirty="0">
                          <a:effectLst/>
                          <a:latin typeface="Arial" panose="020B0604020202020204" pitchFamily="34" charset="0"/>
                          <a:ea typeface="Calibri" panose="020F0502020204030204" pitchFamily="34" charset="0"/>
                          <a:cs typeface="Arial" panose="020B0604020202020204" pitchFamily="34" charset="0"/>
                        </a:rPr>
                        <a:t>DG2 Impacted, Issue  Dates: 6/27/2019 </a:t>
                      </a:r>
                    </a:p>
                    <a:p>
                      <a:pPr marL="0" marR="0" algn="l">
                        <a:lnSpc>
                          <a:spcPct val="107000"/>
                        </a:lnSpc>
                        <a:spcBef>
                          <a:spcPts val="0"/>
                        </a:spcBef>
                        <a:spcAft>
                          <a:spcPts val="0"/>
                        </a:spcAft>
                      </a:pPr>
                      <a:r>
                        <a:rPr lang="en-US" sz="800" baseline="0" dirty="0">
                          <a:effectLst/>
                          <a:latin typeface="Arial" panose="020B0604020202020204" pitchFamily="34" charset="0"/>
                          <a:ea typeface="Calibri" panose="020F0502020204030204" pitchFamily="34" charset="0"/>
                          <a:cs typeface="Arial" panose="020B0604020202020204" pitchFamily="34" charset="0"/>
                        </a:rPr>
                        <a:t>Issues: #39-48</a:t>
                      </a:r>
                    </a:p>
                  </a:txBody>
                  <a:tcPr marL="35560" marR="3556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r>
                        <a:rPr lang="en-US" sz="800" baseline="0" dirty="0">
                          <a:latin typeface="Arial" panose="020B0604020202020204" pitchFamily="34" charset="0"/>
                          <a:cs typeface="Arial" panose="020B0604020202020204" pitchFamily="34" charset="0"/>
                        </a:rPr>
                        <a:t>Owners Assigned</a:t>
                      </a:r>
                    </a:p>
                  </a:txBody>
                  <a:tcPr marL="35560" marR="3556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3368526331"/>
                  </a:ext>
                </a:extLst>
              </a:tr>
            </a:tbl>
          </a:graphicData>
        </a:graphic>
      </p:graphicFrame>
      <p:sp>
        <p:nvSpPr>
          <p:cNvPr id="17" name="Slide Number Placeholder 5">
            <a:extLst>
              <a:ext uri="{FF2B5EF4-FFF2-40B4-BE49-F238E27FC236}">
                <a16:creationId xmlns:a16="http://schemas.microsoft.com/office/drawing/2014/main" id="{992F92AB-A4E7-4582-9EFB-C7E666256F2D}"/>
              </a:ext>
            </a:extLst>
          </p:cNvPr>
          <p:cNvSpPr txBox="1">
            <a:spLocks/>
          </p:cNvSpPr>
          <p:nvPr/>
        </p:nvSpPr>
        <p:spPr>
          <a:xfrm>
            <a:off x="8523134" y="6565337"/>
            <a:ext cx="457199" cy="191623"/>
          </a:xfrm>
          <a:prstGeom prst="rect">
            <a:avLst/>
          </a:prstGeom>
        </p:spPr>
        <p:txBody>
          <a:bodyPr vert="horz" lIns="91440" tIns="45720" rIns="91440" bIns="45720" rtlCol="0" anchor="ctr"/>
          <a:lstStyle>
            <a:defPPr>
              <a:defRPr lang="en-US"/>
            </a:defPPr>
            <a:lvl1pPr marL="0" algn="r" defTabSz="457200" rtl="0" eaLnBrk="1" latinLnBrk="0" hangingPunct="1">
              <a:defRPr sz="11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DEE5BC03-7CE3-4FE3-BC0A-0ACCA8AC1F24}"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542968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E5BC03-7CE3-4FE3-BC0A-0ACCA8AC1F24}" type="slidenum">
              <a:rPr lang="en-US" smtClean="0"/>
              <a:pPr/>
              <a:t>2</a:t>
            </a:fld>
            <a:endParaRPr lang="en-US" dirty="0"/>
          </a:p>
        </p:txBody>
      </p:sp>
      <p:sp>
        <p:nvSpPr>
          <p:cNvPr id="3" name="Title 2"/>
          <p:cNvSpPr>
            <a:spLocks noGrp="1"/>
          </p:cNvSpPr>
          <p:nvPr>
            <p:ph type="title"/>
          </p:nvPr>
        </p:nvSpPr>
        <p:spPr>
          <a:xfrm>
            <a:off x="448780" y="51464"/>
            <a:ext cx="8302337" cy="492820"/>
          </a:xfrm>
        </p:spPr>
        <p:txBody>
          <a:bodyPr/>
          <a:lstStyle/>
          <a:p>
            <a:pPr algn="ctr"/>
            <a:r>
              <a:rPr lang="en-US" sz="3200" dirty="0"/>
              <a:t>agenda</a:t>
            </a:r>
          </a:p>
        </p:txBody>
      </p:sp>
      <p:graphicFrame>
        <p:nvGraphicFramePr>
          <p:cNvPr id="9" name="Table 8"/>
          <p:cNvGraphicFramePr>
            <a:graphicFrameLocks noGrp="1"/>
          </p:cNvGraphicFramePr>
          <p:nvPr>
            <p:extLst>
              <p:ext uri="{D42A27DB-BD31-4B8C-83A1-F6EECF244321}">
                <p14:modId xmlns:p14="http://schemas.microsoft.com/office/powerpoint/2010/main" val="1049931157"/>
              </p:ext>
            </p:extLst>
          </p:nvPr>
        </p:nvGraphicFramePr>
        <p:xfrm>
          <a:off x="318978" y="514542"/>
          <a:ext cx="8683255" cy="6239278"/>
        </p:xfrm>
        <a:graphic>
          <a:graphicData uri="http://schemas.openxmlformats.org/drawingml/2006/table">
            <a:tbl>
              <a:tblPr firstRow="1" bandRow="1" bandCol="1"/>
              <a:tblGrid>
                <a:gridCol w="696900">
                  <a:extLst>
                    <a:ext uri="{9D8B030D-6E8A-4147-A177-3AD203B41FA5}">
                      <a16:colId xmlns:a16="http://schemas.microsoft.com/office/drawing/2014/main" val="1828632298"/>
                    </a:ext>
                  </a:extLst>
                </a:gridCol>
                <a:gridCol w="5696811">
                  <a:extLst>
                    <a:ext uri="{9D8B030D-6E8A-4147-A177-3AD203B41FA5}">
                      <a16:colId xmlns:a16="http://schemas.microsoft.com/office/drawing/2014/main" val="356577896"/>
                    </a:ext>
                  </a:extLst>
                </a:gridCol>
                <a:gridCol w="772632">
                  <a:extLst>
                    <a:ext uri="{9D8B030D-6E8A-4147-A177-3AD203B41FA5}">
                      <a16:colId xmlns:a16="http://schemas.microsoft.com/office/drawing/2014/main" val="3386744589"/>
                    </a:ext>
                  </a:extLst>
                </a:gridCol>
                <a:gridCol w="1516912">
                  <a:extLst>
                    <a:ext uri="{9D8B030D-6E8A-4147-A177-3AD203B41FA5}">
                      <a16:colId xmlns:a16="http://schemas.microsoft.com/office/drawing/2014/main" val="447811607"/>
                    </a:ext>
                  </a:extLst>
                </a:gridCol>
              </a:tblGrid>
              <a:tr h="356038">
                <a:tc>
                  <a:txBody>
                    <a:bodyPr/>
                    <a:lstStyle/>
                    <a:p>
                      <a:pPr marL="0" marR="0">
                        <a:lnSpc>
                          <a:spcPts val="1200"/>
                        </a:lnSpc>
                        <a:spcBef>
                          <a:spcPts val="900"/>
                        </a:spcBef>
                        <a:spcAft>
                          <a:spcPts val="0"/>
                        </a:spcAft>
                      </a:pPr>
                      <a:r>
                        <a:rPr lang="en-US" sz="1400" b="1" dirty="0">
                          <a:effectLst/>
                          <a:latin typeface="Calibri" panose="020F0502020204030204" pitchFamily="34" charset="0"/>
                          <a:cs typeface="Times New Roman" panose="02020603050405020304" pitchFamily="18" charset="0"/>
                        </a:rPr>
                        <a:t>Item</a:t>
                      </a:r>
                    </a:p>
                  </a:txBody>
                  <a:tcPr marL="29526" marR="295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ts val="1200"/>
                        </a:lnSpc>
                        <a:spcBef>
                          <a:spcPts val="900"/>
                        </a:spcBef>
                        <a:spcAft>
                          <a:spcPts val="0"/>
                        </a:spcAft>
                      </a:pPr>
                      <a:r>
                        <a:rPr lang="en-US" sz="1400" b="1" dirty="0">
                          <a:effectLst/>
                          <a:latin typeface="Calibri" panose="020F0502020204030204" pitchFamily="34" charset="0"/>
                          <a:cs typeface="Times New Roman" panose="02020603050405020304" pitchFamily="18" charset="0"/>
                        </a:rPr>
                        <a:t>Description</a:t>
                      </a:r>
                    </a:p>
                  </a:txBody>
                  <a:tcPr marL="29526" marR="295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ts val="1200"/>
                        </a:lnSpc>
                        <a:spcBef>
                          <a:spcPts val="900"/>
                        </a:spcBef>
                        <a:spcAft>
                          <a:spcPts val="0"/>
                        </a:spcAft>
                      </a:pPr>
                      <a:r>
                        <a:rPr lang="en-US" sz="1400" b="1" dirty="0">
                          <a:effectLst/>
                          <a:latin typeface="Calibri" panose="020F0502020204030204" pitchFamily="34" charset="0"/>
                          <a:cs typeface="Times New Roman" panose="02020603050405020304" pitchFamily="18" charset="0"/>
                        </a:rPr>
                        <a:t>Minutes</a:t>
                      </a:r>
                    </a:p>
                  </a:txBody>
                  <a:tcPr marL="29526" marR="295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ts val="1200"/>
                        </a:lnSpc>
                        <a:spcBef>
                          <a:spcPts val="900"/>
                        </a:spcBef>
                        <a:spcAft>
                          <a:spcPts val="0"/>
                        </a:spcAft>
                      </a:pPr>
                      <a:r>
                        <a:rPr lang="en-US" sz="1400" b="1" dirty="0">
                          <a:effectLst/>
                          <a:latin typeface="Calibri" panose="020F0502020204030204" pitchFamily="34" charset="0"/>
                          <a:cs typeface="Times New Roman" panose="02020603050405020304" pitchFamily="18" charset="0"/>
                        </a:rPr>
                        <a:t>Facilitator</a:t>
                      </a:r>
                    </a:p>
                  </a:txBody>
                  <a:tcPr marL="29526" marR="295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824971752"/>
                  </a:ext>
                </a:extLst>
              </a:tr>
              <a:tr h="275859">
                <a:tc>
                  <a:txBody>
                    <a:bodyPr/>
                    <a:lstStyle/>
                    <a:p>
                      <a:pPr marL="0" marR="0" lvl="0" indent="0" algn="ctr">
                        <a:lnSpc>
                          <a:spcPct val="115000"/>
                        </a:lnSpc>
                        <a:spcBef>
                          <a:spcPts val="0"/>
                        </a:spcBef>
                        <a:spcAft>
                          <a:spcPts val="1000"/>
                        </a:spcAft>
                        <a:buFont typeface="+mj-lt"/>
                        <a:buNone/>
                      </a:pPr>
                      <a:r>
                        <a:rPr lang="en-US" sz="1300" dirty="0"/>
                        <a:t>1 </a:t>
                      </a: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600"/>
                        </a:spcAft>
                      </a:pPr>
                      <a:r>
                        <a:rPr lang="en-US" sz="1300" b="1" dirty="0">
                          <a:effectLst/>
                          <a:latin typeface="+mn-lt"/>
                          <a:ea typeface="Calibri" panose="020F0502020204030204" pitchFamily="34" charset="0"/>
                          <a:cs typeface="Times New Roman" panose="02020603050405020304" pitchFamily="18" charset="0"/>
                        </a:rPr>
                        <a:t>Welcome</a:t>
                      </a: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1300" dirty="0">
                          <a:effectLst/>
                          <a:latin typeface="+mn-lt"/>
                          <a:ea typeface="Calibri" panose="020F0502020204030204" pitchFamily="34" charset="0"/>
                          <a:cs typeface="Calibri" panose="020F0502020204030204" pitchFamily="34" charset="0"/>
                        </a:rPr>
                        <a:t>1</a:t>
                      </a:r>
                      <a:endParaRPr lang="en-US" sz="1300"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600"/>
                        </a:spcAft>
                      </a:pPr>
                      <a:r>
                        <a:rPr lang="en-US" sz="1300" dirty="0">
                          <a:effectLst/>
                          <a:latin typeface="+mn-lt"/>
                          <a:ea typeface="Calibri" panose="020F0502020204030204" pitchFamily="34" charset="0"/>
                          <a:cs typeface="Calibri" panose="020F0502020204030204" pitchFamily="34" charset="0"/>
                        </a:rPr>
                        <a:t>Christy</a:t>
                      </a:r>
                      <a:endParaRPr lang="en-US" sz="1300"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0348819"/>
                  </a:ext>
                </a:extLst>
              </a:tr>
              <a:tr h="225191">
                <a:tc>
                  <a:txBody>
                    <a:bodyPr/>
                    <a:lstStyle/>
                    <a:p>
                      <a:pPr marL="0" marR="0" lvl="0" indent="0" algn="ctr">
                        <a:lnSpc>
                          <a:spcPct val="115000"/>
                        </a:lnSpc>
                        <a:spcBef>
                          <a:spcPts val="0"/>
                        </a:spcBef>
                        <a:spcAft>
                          <a:spcPts val="1000"/>
                        </a:spcAft>
                        <a:buFont typeface="+mj-lt"/>
                        <a:buNone/>
                      </a:pPr>
                      <a:r>
                        <a:rPr lang="en-US" sz="1300" dirty="0"/>
                        <a:t>2 </a:t>
                      </a: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600"/>
                        </a:spcAft>
                      </a:pPr>
                      <a:r>
                        <a:rPr lang="en-US" sz="1300" b="1" dirty="0">
                          <a:effectLst/>
                          <a:latin typeface="+mn-lt"/>
                          <a:ea typeface="Calibri" panose="020F0502020204030204" pitchFamily="34" charset="0"/>
                          <a:cs typeface="Calibri" panose="020F0502020204030204" pitchFamily="34" charset="0"/>
                        </a:rPr>
                        <a:t>Approval of Minutes</a:t>
                      </a:r>
                      <a:endParaRPr lang="en-US" sz="1300" b="1"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0"/>
                        </a:spcAft>
                      </a:pPr>
                      <a:r>
                        <a:rPr lang="en-US" sz="1300" dirty="0">
                          <a:effectLst/>
                          <a:latin typeface="+mn-lt"/>
                          <a:ea typeface="Calibri" panose="020F0502020204030204" pitchFamily="34" charset="0"/>
                          <a:cs typeface="Calibri" panose="020F0502020204030204" pitchFamily="34" charset="0"/>
                        </a:rPr>
                        <a:t>3</a:t>
                      </a:r>
                      <a:endParaRPr lang="en-US" sz="1300"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0"/>
                        </a:spcAft>
                      </a:pPr>
                      <a:r>
                        <a:rPr lang="en-US" sz="1300" dirty="0">
                          <a:effectLst/>
                          <a:latin typeface="+mn-lt"/>
                          <a:ea typeface="Calibri" panose="020F0502020204030204" pitchFamily="34" charset="0"/>
                          <a:cs typeface="Calibri" panose="020F0502020204030204" pitchFamily="34" charset="0"/>
                        </a:rPr>
                        <a:t>Choi</a:t>
                      </a:r>
                      <a:endParaRPr lang="en-US" sz="1300"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7468941"/>
                  </a:ext>
                </a:extLst>
              </a:tr>
              <a:tr h="212739">
                <a:tc>
                  <a:txBody>
                    <a:bodyPr/>
                    <a:lstStyle/>
                    <a:p>
                      <a:pPr marL="0" marR="0" lvl="0" indent="0" algn="ctr">
                        <a:lnSpc>
                          <a:spcPct val="115000"/>
                        </a:lnSpc>
                        <a:spcBef>
                          <a:spcPts val="0"/>
                        </a:spcBef>
                        <a:spcAft>
                          <a:spcPts val="1000"/>
                        </a:spcAft>
                        <a:buFont typeface="+mj-lt"/>
                        <a:buNone/>
                      </a:pPr>
                      <a:r>
                        <a:rPr lang="en-US" sz="1300" dirty="0"/>
                        <a:t>3</a:t>
                      </a: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600"/>
                        </a:spcAft>
                      </a:pPr>
                      <a:r>
                        <a:rPr lang="en-US" sz="1300" b="1" dirty="0">
                          <a:effectLst/>
                          <a:latin typeface="+mn-lt"/>
                          <a:ea typeface="Calibri" panose="020F0502020204030204" pitchFamily="34" charset="0"/>
                          <a:cs typeface="Calibri" panose="020F0502020204030204" pitchFamily="34" charset="0"/>
                        </a:rPr>
                        <a:t>Chart of Accounts Update </a:t>
                      </a:r>
                      <a:endParaRPr lang="en-US" sz="1300" b="1"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0"/>
                        </a:spcAft>
                      </a:pPr>
                      <a:r>
                        <a:rPr lang="en-US" sz="1300" dirty="0">
                          <a:effectLst/>
                          <a:latin typeface="+mn-lt"/>
                          <a:ea typeface="Calibri" panose="020F0502020204030204" pitchFamily="34" charset="0"/>
                          <a:cs typeface="Calibri" panose="020F0502020204030204" pitchFamily="34" charset="0"/>
                        </a:rPr>
                        <a:t>10 </a:t>
                      </a:r>
                      <a:endParaRPr lang="en-US" sz="1300"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0"/>
                        </a:spcAft>
                      </a:pPr>
                      <a:r>
                        <a:rPr lang="en-US" sz="1300" dirty="0">
                          <a:effectLst/>
                          <a:latin typeface="+mn-lt"/>
                          <a:ea typeface="Calibri" panose="020F0502020204030204" pitchFamily="34" charset="0"/>
                          <a:cs typeface="Calibri" panose="020F0502020204030204" pitchFamily="34" charset="0"/>
                        </a:rPr>
                        <a:t>CCS, TCC, SBCTC</a:t>
                      </a:r>
                      <a:endParaRPr lang="en-US" sz="1300"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0685754"/>
                  </a:ext>
                </a:extLst>
              </a:tr>
              <a:tr h="212739">
                <a:tc>
                  <a:txBody>
                    <a:bodyPr/>
                    <a:lstStyle/>
                    <a:p>
                      <a:pPr marL="0" marR="0" lvl="0" indent="0" algn="ctr">
                        <a:lnSpc>
                          <a:spcPct val="115000"/>
                        </a:lnSpc>
                        <a:spcBef>
                          <a:spcPts val="0"/>
                        </a:spcBef>
                        <a:spcAft>
                          <a:spcPts val="1000"/>
                        </a:spcAft>
                        <a:buFont typeface="+mj-lt"/>
                        <a:buNone/>
                      </a:pPr>
                      <a:r>
                        <a:rPr lang="en-US" sz="1300" dirty="0"/>
                        <a:t>4</a:t>
                      </a: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600"/>
                        </a:spcAft>
                      </a:pPr>
                      <a:r>
                        <a:rPr lang="en-US" sz="1300" b="1" dirty="0">
                          <a:effectLst/>
                          <a:latin typeface="+mn-lt"/>
                          <a:ea typeface="Calibri" panose="020F0502020204030204" pitchFamily="34" charset="0"/>
                          <a:cs typeface="Calibri" panose="020F0502020204030204" pitchFamily="34" charset="0"/>
                        </a:rPr>
                        <a:t>Budget Planning Requirements – Discussion and Approval</a:t>
                      </a:r>
                      <a:endParaRPr lang="en-US" sz="1300" b="1"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0"/>
                        </a:spcAft>
                      </a:pPr>
                      <a:r>
                        <a:rPr lang="en-US" sz="1300" dirty="0">
                          <a:effectLst/>
                          <a:latin typeface="+mn-lt"/>
                          <a:ea typeface="Calibri" panose="020F0502020204030204" pitchFamily="34" charset="0"/>
                          <a:cs typeface="Calibri" panose="020F0502020204030204" pitchFamily="34" charset="0"/>
                        </a:rPr>
                        <a:t>10 </a:t>
                      </a:r>
                      <a:endParaRPr lang="en-US" sz="1300"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0"/>
                        </a:spcAft>
                      </a:pPr>
                      <a:r>
                        <a:rPr lang="en-US" sz="1300" dirty="0">
                          <a:effectLst/>
                          <a:latin typeface="+mn-lt"/>
                          <a:ea typeface="Calibri" panose="020F0502020204030204" pitchFamily="34" charset="0"/>
                          <a:cs typeface="Calibri" panose="020F0502020204030204" pitchFamily="34" charset="0"/>
                        </a:rPr>
                        <a:t>Christy</a:t>
                      </a:r>
                      <a:endParaRPr lang="en-US" sz="1300"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8139639"/>
                  </a:ext>
                </a:extLst>
              </a:tr>
              <a:tr h="294284">
                <a:tc>
                  <a:txBody>
                    <a:bodyPr/>
                    <a:lstStyle/>
                    <a:p>
                      <a:pPr marL="0" marR="0" lvl="0" indent="0" algn="ctr">
                        <a:lnSpc>
                          <a:spcPct val="115000"/>
                        </a:lnSpc>
                        <a:spcBef>
                          <a:spcPts val="0"/>
                        </a:spcBef>
                        <a:spcAft>
                          <a:spcPts val="1000"/>
                        </a:spcAft>
                        <a:buFont typeface="+mj-lt"/>
                        <a:buNone/>
                      </a:pPr>
                      <a:r>
                        <a:rPr lang="en-US" sz="1300" dirty="0"/>
                        <a:t>5</a:t>
                      </a: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600"/>
                        </a:spcAft>
                      </a:pPr>
                      <a:r>
                        <a:rPr lang="en-US" sz="1300" b="1" dirty="0">
                          <a:effectLst/>
                          <a:latin typeface="+mn-lt"/>
                          <a:ea typeface="Calibri" panose="020F0502020204030204" pitchFamily="34" charset="0"/>
                          <a:cs typeface="Calibri" panose="020F0502020204030204" pitchFamily="34" charset="0"/>
                        </a:rPr>
                        <a:t>DG4 Initiation Phase Peer Review Results and Gate 1 Recommendation</a:t>
                      </a:r>
                      <a:endParaRPr lang="en-US" sz="1300" b="1"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0"/>
                        </a:spcAft>
                      </a:pPr>
                      <a:r>
                        <a:rPr lang="en-US" sz="1300" dirty="0">
                          <a:effectLst/>
                          <a:latin typeface="+mn-lt"/>
                          <a:ea typeface="Calibri" panose="020F0502020204030204" pitchFamily="34" charset="0"/>
                          <a:cs typeface="Calibri" panose="020F0502020204030204" pitchFamily="34" charset="0"/>
                        </a:rPr>
                        <a:t>10</a:t>
                      </a:r>
                      <a:endParaRPr lang="en-US" sz="1300"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0"/>
                        </a:spcAft>
                      </a:pPr>
                      <a:r>
                        <a:rPr lang="en-US" sz="1300" dirty="0">
                          <a:effectLst/>
                          <a:latin typeface="+mn-lt"/>
                          <a:ea typeface="Calibri" panose="020F0502020204030204" pitchFamily="34" charset="0"/>
                          <a:cs typeface="Calibri" panose="020F0502020204030204" pitchFamily="34" charset="0"/>
                        </a:rPr>
                        <a:t>Reuth Kim</a:t>
                      </a:r>
                      <a:endParaRPr lang="en-US" sz="1300"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1934803"/>
                  </a:ext>
                </a:extLst>
              </a:tr>
              <a:tr h="574376">
                <a:tc>
                  <a:txBody>
                    <a:bodyPr/>
                    <a:lstStyle/>
                    <a:p>
                      <a:pPr marL="0" marR="0" lvl="0" indent="0" algn="ctr">
                        <a:lnSpc>
                          <a:spcPct val="115000"/>
                        </a:lnSpc>
                        <a:spcBef>
                          <a:spcPts val="0"/>
                        </a:spcBef>
                        <a:spcAft>
                          <a:spcPts val="1000"/>
                        </a:spcAft>
                        <a:buFont typeface="+mj-lt"/>
                        <a:buNone/>
                      </a:pPr>
                      <a:r>
                        <a:rPr lang="en-US" sz="1400" dirty="0"/>
                        <a:t>6</a:t>
                      </a: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300" b="1" dirty="0">
                          <a:effectLst/>
                          <a:latin typeface="+mn-lt"/>
                          <a:ea typeface="Calibri" panose="020F0502020204030204" pitchFamily="34" charset="0"/>
                          <a:cs typeface="Calibri" panose="020F0502020204030204" pitchFamily="34" charset="0"/>
                        </a:rPr>
                        <a:t>Go-Live Dates Discussion and Approval</a:t>
                      </a:r>
                    </a:p>
                    <a:p>
                      <a:pPr marL="742950" marR="0" lvl="1" indent="-285750">
                        <a:lnSpc>
                          <a:spcPct val="100000"/>
                        </a:lnSpc>
                        <a:spcBef>
                          <a:spcPts val="0"/>
                        </a:spcBef>
                        <a:spcAft>
                          <a:spcPts val="0"/>
                        </a:spcAft>
                        <a:buFont typeface="Arial" panose="020B0604020202020204" pitchFamily="34" charset="0"/>
                        <a:buChar char="•"/>
                      </a:pPr>
                      <a:r>
                        <a:rPr lang="en-US" sz="1200" dirty="0">
                          <a:effectLst/>
                          <a:latin typeface="+mn-lt"/>
                          <a:ea typeface="Calibri" panose="020F0502020204030204" pitchFamily="34" charset="0"/>
                          <a:cs typeface="Calibri" panose="020F0502020204030204" pitchFamily="34" charset="0"/>
                        </a:rPr>
                        <a:t>Deployment Group 3</a:t>
                      </a:r>
                    </a:p>
                    <a:p>
                      <a:pPr marL="742950" marR="0" lvl="1" indent="-285750">
                        <a:lnSpc>
                          <a:spcPct val="100000"/>
                        </a:lnSpc>
                        <a:spcBef>
                          <a:spcPts val="0"/>
                        </a:spcBef>
                        <a:spcAft>
                          <a:spcPts val="0"/>
                        </a:spcAft>
                        <a:buFont typeface="Arial" panose="020B0604020202020204" pitchFamily="34" charset="0"/>
                        <a:buChar char="•"/>
                      </a:pPr>
                      <a:r>
                        <a:rPr lang="en-US" sz="1200" dirty="0">
                          <a:effectLst/>
                          <a:latin typeface="+mn-lt"/>
                          <a:ea typeface="Calibri" panose="020F0502020204030204" pitchFamily="34" charset="0"/>
                          <a:cs typeface="Calibri" panose="020F0502020204030204" pitchFamily="34" charset="0"/>
                        </a:rPr>
                        <a:t>Deployment</a:t>
                      </a:r>
                      <a:r>
                        <a:rPr lang="en-US" sz="1200" baseline="0" dirty="0">
                          <a:effectLst/>
                          <a:latin typeface="+mn-lt"/>
                          <a:ea typeface="Calibri" panose="020F0502020204030204" pitchFamily="34" charset="0"/>
                          <a:cs typeface="Calibri" panose="020F0502020204030204" pitchFamily="34" charset="0"/>
                        </a:rPr>
                        <a:t> Group </a:t>
                      </a:r>
                      <a:r>
                        <a:rPr lang="en-US" sz="1200" dirty="0">
                          <a:effectLst/>
                          <a:latin typeface="+mn-lt"/>
                          <a:ea typeface="Calibri" panose="020F0502020204030204" pitchFamily="34" charset="0"/>
                          <a:cs typeface="Calibri" panose="020F0502020204030204" pitchFamily="34" charset="0"/>
                        </a:rPr>
                        <a:t>4</a:t>
                      </a:r>
                      <a:endParaRPr lang="en-US" sz="1200"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0"/>
                        </a:spcAft>
                      </a:pPr>
                      <a:r>
                        <a:rPr lang="en-US" sz="1300" dirty="0">
                          <a:effectLst/>
                          <a:latin typeface="+mn-lt"/>
                          <a:ea typeface="Calibri" panose="020F0502020204030204" pitchFamily="34" charset="0"/>
                          <a:cs typeface="Calibri" panose="020F0502020204030204" pitchFamily="34" charset="0"/>
                        </a:rPr>
                        <a:t>20</a:t>
                      </a:r>
                      <a:endParaRPr lang="en-US" sz="1300"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0"/>
                        </a:spcAft>
                      </a:pPr>
                      <a:r>
                        <a:rPr lang="en-US" sz="1300" dirty="0">
                          <a:effectLst/>
                          <a:latin typeface="+mn-lt"/>
                          <a:ea typeface="Calibri" panose="020F0502020204030204" pitchFamily="34" charset="0"/>
                          <a:cs typeface="Calibri" panose="020F0502020204030204" pitchFamily="34" charset="0"/>
                        </a:rPr>
                        <a:t>Christy/Eli</a:t>
                      </a:r>
                      <a:endParaRPr lang="en-US" sz="1300"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3657191"/>
                  </a:ext>
                </a:extLst>
              </a:tr>
              <a:tr h="674961">
                <a:tc>
                  <a:txBody>
                    <a:bodyPr/>
                    <a:lstStyle/>
                    <a:p>
                      <a:pPr marL="0" marR="0" lvl="0" indent="0" algn="ctr">
                        <a:lnSpc>
                          <a:spcPct val="115000"/>
                        </a:lnSpc>
                        <a:spcBef>
                          <a:spcPts val="0"/>
                        </a:spcBef>
                        <a:spcAft>
                          <a:spcPts val="1000"/>
                        </a:spcAft>
                        <a:buFont typeface="+mj-lt"/>
                        <a:buNone/>
                      </a:pPr>
                      <a:r>
                        <a:rPr lang="en-US" sz="1300" dirty="0"/>
                        <a:t>7</a:t>
                      </a: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300" b="1" dirty="0">
                          <a:effectLst/>
                          <a:latin typeface="+mn-lt"/>
                          <a:ea typeface="Calibri" panose="020F0502020204030204" pitchFamily="34" charset="0"/>
                          <a:cs typeface="Calibri" panose="020F0502020204030204" pitchFamily="34" charset="0"/>
                        </a:rPr>
                        <a:t>Deployment Readiness Documents</a:t>
                      </a:r>
                      <a:endParaRPr lang="en-US" sz="1300" b="1" dirty="0">
                        <a:effectLst/>
                        <a:latin typeface="+mn-lt"/>
                        <a:ea typeface="Calibri" panose="020F0502020204030204" pitchFamily="34" charset="0"/>
                        <a:cs typeface="Times New Roman" panose="02020603050405020304" pitchFamily="18" charset="0"/>
                      </a:endParaRPr>
                    </a:p>
                    <a:p>
                      <a:pPr marL="628650" marR="0" lvl="1" indent="-171450">
                        <a:lnSpc>
                          <a:spcPct val="115000"/>
                        </a:lnSpc>
                        <a:spcBef>
                          <a:spcPts val="0"/>
                        </a:spcBef>
                        <a:spcAft>
                          <a:spcPts val="0"/>
                        </a:spcAft>
                        <a:buFont typeface="Arial" panose="020B0604020202020204" pitchFamily="34" charset="0"/>
                        <a:buChar char="•"/>
                      </a:pPr>
                      <a:r>
                        <a:rPr lang="en-US" sz="1200" dirty="0"/>
                        <a:t>Deployment Readiness</a:t>
                      </a:r>
                      <a:r>
                        <a:rPr lang="en-US" sz="1200" baseline="0" dirty="0"/>
                        <a:t> Checklist</a:t>
                      </a:r>
                      <a:r>
                        <a:rPr lang="en-US" sz="1200" dirty="0"/>
                        <a:t> </a:t>
                      </a:r>
                    </a:p>
                    <a:p>
                      <a:pPr marL="628650" marR="0" lvl="1" indent="-171450">
                        <a:lnSpc>
                          <a:spcPct val="115000"/>
                        </a:lnSpc>
                        <a:spcBef>
                          <a:spcPts val="0"/>
                        </a:spcBef>
                        <a:spcAft>
                          <a:spcPts val="0"/>
                        </a:spcAft>
                        <a:buFont typeface="Arial" panose="020B0604020202020204" pitchFamily="34" charset="0"/>
                        <a:buChar char="•"/>
                      </a:pPr>
                      <a:r>
                        <a:rPr lang="en-US" sz="1200" dirty="0"/>
                        <a:t>Organizational Go/No-Go Recommendation Sign-off</a:t>
                      </a: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0"/>
                        </a:spcAft>
                      </a:pPr>
                      <a:r>
                        <a:rPr lang="en-US" sz="1300" dirty="0">
                          <a:effectLst/>
                          <a:latin typeface="+mn-lt"/>
                          <a:ea typeface="Calibri" panose="020F0502020204030204" pitchFamily="34" charset="0"/>
                          <a:cs typeface="Calibri" panose="020F0502020204030204" pitchFamily="34" charset="0"/>
                        </a:rPr>
                        <a:t>20</a:t>
                      </a:r>
                      <a:endParaRPr lang="en-US" sz="1300"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0"/>
                        </a:spcAft>
                      </a:pPr>
                      <a:r>
                        <a:rPr lang="en-US" sz="1300" dirty="0">
                          <a:effectLst/>
                          <a:latin typeface="+mn-lt"/>
                          <a:ea typeface="Calibri" panose="020F0502020204030204" pitchFamily="34" charset="0"/>
                          <a:cs typeface="Calibri" panose="020F0502020204030204" pitchFamily="34" charset="0"/>
                        </a:rPr>
                        <a:t>Reuth/Christy</a:t>
                      </a:r>
                      <a:endParaRPr lang="en-US" sz="1300"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3018209"/>
                  </a:ext>
                </a:extLst>
              </a:tr>
              <a:tr h="583923">
                <a:tc>
                  <a:txBody>
                    <a:bodyPr/>
                    <a:lstStyle/>
                    <a:p>
                      <a:pPr marL="0" marR="0" lvl="0" indent="0" algn="ctr">
                        <a:lnSpc>
                          <a:spcPct val="115000"/>
                        </a:lnSpc>
                        <a:spcBef>
                          <a:spcPts val="0"/>
                        </a:spcBef>
                        <a:spcAft>
                          <a:spcPts val="1000"/>
                        </a:spcAft>
                        <a:buFont typeface="+mj-lt"/>
                        <a:buNone/>
                      </a:pPr>
                      <a:r>
                        <a:rPr lang="en-US" sz="1300" dirty="0"/>
                        <a:t>8</a:t>
                      </a: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300" b="1" dirty="0">
                          <a:effectLst/>
                          <a:latin typeface="+mn-lt"/>
                          <a:ea typeface="Calibri" panose="020F0502020204030204" pitchFamily="34" charset="0"/>
                          <a:cs typeface="Calibri" panose="020F0502020204030204" pitchFamily="34" charset="0"/>
                        </a:rPr>
                        <a:t>Guided Pathways Workshop Update</a:t>
                      </a:r>
                      <a:endParaRPr lang="en-US" sz="1300" b="1" dirty="0">
                        <a:effectLst/>
                        <a:latin typeface="+mn-lt"/>
                        <a:ea typeface="Calibri" panose="020F0502020204030204" pitchFamily="34" charset="0"/>
                        <a:cs typeface="Times New Roman" panose="02020603050405020304" pitchFamily="18" charset="0"/>
                      </a:endParaRPr>
                    </a:p>
                    <a:p>
                      <a:pPr marL="800100" marR="0" lvl="1" indent="-342900">
                        <a:lnSpc>
                          <a:spcPct val="100000"/>
                        </a:lnSpc>
                        <a:spcBef>
                          <a:spcPts val="0"/>
                        </a:spcBef>
                        <a:spcAft>
                          <a:spcPts val="0"/>
                        </a:spcAft>
                        <a:buFont typeface="Symbol" panose="05050102010706020507" pitchFamily="18" charset="2"/>
                        <a:buChar char=""/>
                      </a:pPr>
                      <a:r>
                        <a:rPr lang="en-US" sz="1200" dirty="0">
                          <a:effectLst/>
                          <a:latin typeface="+mn-lt"/>
                          <a:ea typeface="Calibri" panose="020F0502020204030204" pitchFamily="34" charset="0"/>
                          <a:cs typeface="Calibri" panose="020F0502020204030204" pitchFamily="34" charset="0"/>
                        </a:rPr>
                        <a:t>Facilitator Update</a:t>
                      </a:r>
                      <a:endParaRPr lang="en-US" sz="1200" dirty="0">
                        <a:effectLst/>
                        <a:latin typeface="+mn-lt"/>
                        <a:ea typeface="Calibri" panose="020F0502020204030204" pitchFamily="34" charset="0"/>
                        <a:cs typeface="Times New Roman" panose="02020603050405020304" pitchFamily="18" charset="0"/>
                      </a:endParaRPr>
                    </a:p>
                    <a:p>
                      <a:pPr marL="800100" marR="0" lvl="1" indent="-342900">
                        <a:lnSpc>
                          <a:spcPct val="100000"/>
                        </a:lnSpc>
                        <a:spcBef>
                          <a:spcPts val="0"/>
                        </a:spcBef>
                        <a:spcAft>
                          <a:spcPts val="0"/>
                        </a:spcAft>
                        <a:buFont typeface="Symbol" panose="05050102010706020507" pitchFamily="18" charset="2"/>
                        <a:buChar char=""/>
                      </a:pPr>
                      <a:r>
                        <a:rPr lang="en-US" sz="1200" dirty="0">
                          <a:effectLst/>
                          <a:latin typeface="+mn-lt"/>
                          <a:ea typeface="Calibri" panose="020F0502020204030204" pitchFamily="34" charset="0"/>
                          <a:cs typeface="Calibri" panose="020F0502020204030204" pitchFamily="34" charset="0"/>
                        </a:rPr>
                        <a:t>New Requirements / Next Steps</a:t>
                      </a:r>
                      <a:endParaRPr lang="en-US" sz="1200"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0"/>
                        </a:spcAft>
                      </a:pPr>
                      <a:r>
                        <a:rPr lang="en-US" sz="1300" dirty="0">
                          <a:effectLst/>
                          <a:latin typeface="+mn-lt"/>
                          <a:ea typeface="Calibri" panose="020F0502020204030204" pitchFamily="34" charset="0"/>
                          <a:cs typeface="Calibri" panose="020F0502020204030204" pitchFamily="34" charset="0"/>
                        </a:rPr>
                        <a:t>20</a:t>
                      </a:r>
                      <a:endParaRPr lang="en-US" sz="1300"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0"/>
                        </a:spcAft>
                      </a:pPr>
                      <a:r>
                        <a:rPr lang="en-US" sz="1300" dirty="0">
                          <a:effectLst/>
                          <a:latin typeface="+mn-lt"/>
                          <a:ea typeface="Calibri" panose="020F0502020204030204" pitchFamily="34" charset="0"/>
                          <a:cs typeface="Calibri" panose="020F0502020204030204" pitchFamily="34" charset="0"/>
                        </a:rPr>
                        <a:t>Ligia/Christy</a:t>
                      </a:r>
                      <a:endParaRPr lang="en-US" sz="1300"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0870046"/>
                  </a:ext>
                </a:extLst>
              </a:tr>
              <a:tr h="282708">
                <a:tc>
                  <a:txBody>
                    <a:bodyPr/>
                    <a:lstStyle/>
                    <a:p>
                      <a:pPr marL="0" marR="0" lvl="0" indent="0" algn="ctr">
                        <a:lnSpc>
                          <a:spcPct val="115000"/>
                        </a:lnSpc>
                        <a:spcBef>
                          <a:spcPts val="0"/>
                        </a:spcBef>
                        <a:spcAft>
                          <a:spcPts val="1000"/>
                        </a:spcAft>
                        <a:buFont typeface="+mj-lt"/>
                        <a:buNone/>
                      </a:pPr>
                      <a:r>
                        <a:rPr lang="en-US" sz="1300" dirty="0"/>
                        <a:t>9</a:t>
                      </a: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600"/>
                        </a:spcAft>
                      </a:pPr>
                      <a:r>
                        <a:rPr lang="en-US" sz="1300" b="1" dirty="0">
                          <a:effectLst/>
                          <a:latin typeface="+mn-lt"/>
                          <a:ea typeface="Calibri" panose="020F0502020204030204" pitchFamily="34" charset="0"/>
                          <a:cs typeface="Calibri" panose="020F0502020204030204" pitchFamily="34" charset="0"/>
                        </a:rPr>
                        <a:t>ctcLink Governance Decision Options Template</a:t>
                      </a:r>
                      <a:endParaRPr lang="en-US" sz="1300" b="1"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0"/>
                        </a:spcAft>
                      </a:pPr>
                      <a:r>
                        <a:rPr lang="en-US" sz="1300" dirty="0">
                          <a:effectLst/>
                          <a:latin typeface="+mn-lt"/>
                          <a:ea typeface="Calibri" panose="020F0502020204030204" pitchFamily="34" charset="0"/>
                          <a:cs typeface="Calibri" panose="020F0502020204030204" pitchFamily="34" charset="0"/>
                        </a:rPr>
                        <a:t>10 </a:t>
                      </a:r>
                      <a:endParaRPr lang="en-US" sz="1300"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0"/>
                        </a:spcAft>
                      </a:pPr>
                      <a:r>
                        <a:rPr lang="en-US" sz="1300" dirty="0">
                          <a:effectLst/>
                          <a:latin typeface="+mn-lt"/>
                          <a:ea typeface="Calibri" panose="020F0502020204030204" pitchFamily="34" charset="0"/>
                          <a:cs typeface="Calibri" panose="020F0502020204030204" pitchFamily="34" charset="0"/>
                        </a:rPr>
                        <a:t>Christy</a:t>
                      </a:r>
                      <a:endParaRPr lang="en-US" sz="1300"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901433"/>
                  </a:ext>
                </a:extLst>
              </a:tr>
              <a:tr h="770685">
                <a:tc>
                  <a:txBody>
                    <a:bodyPr/>
                    <a:lstStyle/>
                    <a:p>
                      <a:pPr marL="0" marR="0" lvl="0" indent="0" algn="ctr">
                        <a:lnSpc>
                          <a:spcPct val="115000"/>
                        </a:lnSpc>
                        <a:spcBef>
                          <a:spcPts val="0"/>
                        </a:spcBef>
                        <a:spcAft>
                          <a:spcPts val="1000"/>
                        </a:spcAft>
                        <a:buFont typeface="+mj-lt"/>
                        <a:buNone/>
                      </a:pPr>
                      <a:r>
                        <a:rPr lang="en-US" sz="1300" dirty="0"/>
                        <a:t> 10</a:t>
                      </a: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300" b="1" dirty="0">
                          <a:effectLst/>
                          <a:latin typeface="+mn-lt"/>
                          <a:ea typeface="Calibri" panose="020F0502020204030204" pitchFamily="34" charset="0"/>
                          <a:cs typeface="Calibri" panose="020F0502020204030204" pitchFamily="34" charset="0"/>
                        </a:rPr>
                        <a:t>ctcLink Program Status</a:t>
                      </a:r>
                      <a:endParaRPr lang="en-US" sz="1300" b="1" dirty="0">
                        <a:effectLst/>
                        <a:latin typeface="+mn-lt"/>
                        <a:ea typeface="Calibri" panose="020F0502020204030204" pitchFamily="34" charset="0"/>
                        <a:cs typeface="Times New Roman" panose="02020603050405020304" pitchFamily="18" charset="0"/>
                      </a:endParaRPr>
                    </a:p>
                    <a:p>
                      <a:pPr marL="800100" marR="0" lvl="1" indent="-342900">
                        <a:lnSpc>
                          <a:spcPct val="100000"/>
                        </a:lnSpc>
                        <a:spcBef>
                          <a:spcPts val="0"/>
                        </a:spcBef>
                        <a:spcAft>
                          <a:spcPts val="0"/>
                        </a:spcAft>
                        <a:buFont typeface="Symbol" panose="05050102010706020507" pitchFamily="18" charset="2"/>
                        <a:buChar char=""/>
                      </a:pPr>
                      <a:r>
                        <a:rPr lang="en-US" sz="1200" dirty="0">
                          <a:effectLst/>
                          <a:latin typeface="+mn-lt"/>
                          <a:ea typeface="Calibri" panose="020F0502020204030204" pitchFamily="34" charset="0"/>
                          <a:cs typeface="Calibri" panose="020F0502020204030204" pitchFamily="34" charset="0"/>
                        </a:rPr>
                        <a:t>Program Risk</a:t>
                      </a:r>
                      <a:endParaRPr lang="en-US" sz="1200" dirty="0">
                        <a:effectLst/>
                        <a:latin typeface="+mn-lt"/>
                        <a:ea typeface="Calibri" panose="020F0502020204030204" pitchFamily="34" charset="0"/>
                        <a:cs typeface="Times New Roman" panose="02020603050405020304" pitchFamily="18" charset="0"/>
                      </a:endParaRPr>
                    </a:p>
                    <a:p>
                      <a:pPr marL="800100" marR="0" lvl="1" indent="-342900">
                        <a:lnSpc>
                          <a:spcPct val="100000"/>
                        </a:lnSpc>
                        <a:spcBef>
                          <a:spcPts val="0"/>
                        </a:spcBef>
                        <a:spcAft>
                          <a:spcPts val="0"/>
                        </a:spcAft>
                        <a:buFont typeface="Symbol" panose="05050102010706020507" pitchFamily="18" charset="2"/>
                        <a:buChar char=""/>
                      </a:pPr>
                      <a:r>
                        <a:rPr lang="en-US" sz="1200" dirty="0">
                          <a:effectLst/>
                          <a:latin typeface="+mn-lt"/>
                          <a:ea typeface="Calibri" panose="020F0502020204030204" pitchFamily="34" charset="0"/>
                          <a:cs typeface="Calibri" panose="020F0502020204030204" pitchFamily="34" charset="0"/>
                        </a:rPr>
                        <a:t>Implementation Colleges</a:t>
                      </a:r>
                      <a:endParaRPr lang="en-US" sz="1200" dirty="0">
                        <a:effectLst/>
                        <a:latin typeface="+mn-lt"/>
                        <a:ea typeface="Calibri" panose="020F0502020204030204" pitchFamily="34" charset="0"/>
                        <a:cs typeface="Times New Roman" panose="02020603050405020304" pitchFamily="18" charset="0"/>
                      </a:endParaRPr>
                    </a:p>
                    <a:p>
                      <a:pPr marL="800100" marR="0" lvl="1" indent="-342900">
                        <a:lnSpc>
                          <a:spcPct val="115000"/>
                        </a:lnSpc>
                        <a:spcBef>
                          <a:spcPts val="0"/>
                        </a:spcBef>
                        <a:spcAft>
                          <a:spcPts val="600"/>
                        </a:spcAft>
                        <a:buFont typeface="Symbol" panose="05050102010706020507" pitchFamily="18" charset="2"/>
                        <a:buChar char=""/>
                      </a:pPr>
                      <a:r>
                        <a:rPr lang="en-US" sz="1200" dirty="0">
                          <a:effectLst/>
                          <a:latin typeface="+mn-lt"/>
                          <a:ea typeface="Calibri" panose="020F0502020204030204" pitchFamily="34" charset="0"/>
                          <a:cs typeface="Calibri" panose="020F0502020204030204" pitchFamily="34" charset="0"/>
                        </a:rPr>
                        <a:t>Pre-Implementation Colleges</a:t>
                      </a:r>
                      <a:endParaRPr lang="en-US" sz="1200"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0"/>
                        </a:spcAft>
                      </a:pPr>
                      <a:r>
                        <a:rPr lang="en-US" sz="1300" dirty="0">
                          <a:effectLst/>
                          <a:latin typeface="+mn-lt"/>
                          <a:ea typeface="Calibri" panose="020F0502020204030204" pitchFamily="34" charset="0"/>
                          <a:cs typeface="Calibri" panose="020F0502020204030204" pitchFamily="34" charset="0"/>
                        </a:rPr>
                        <a:t>20</a:t>
                      </a:r>
                      <a:endParaRPr lang="en-US" sz="1300"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0"/>
                        </a:spcAft>
                      </a:pPr>
                      <a:r>
                        <a:rPr lang="en-US" sz="1300" dirty="0">
                          <a:effectLst/>
                          <a:latin typeface="+mn-lt"/>
                          <a:ea typeface="Calibri" panose="020F0502020204030204" pitchFamily="34" charset="0"/>
                          <a:cs typeface="Calibri" panose="020F0502020204030204" pitchFamily="34" charset="0"/>
                        </a:rPr>
                        <a:t>Christy</a:t>
                      </a:r>
                      <a:endParaRPr lang="en-US" sz="1300"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9812314"/>
                  </a:ext>
                </a:extLst>
              </a:tr>
              <a:tr h="1198150">
                <a:tc>
                  <a:txBody>
                    <a:bodyPr/>
                    <a:lstStyle/>
                    <a:p>
                      <a:pPr marL="0" marR="0" lvl="0" indent="0" algn="ctr">
                        <a:lnSpc>
                          <a:spcPct val="115000"/>
                        </a:lnSpc>
                        <a:spcBef>
                          <a:spcPts val="0"/>
                        </a:spcBef>
                        <a:spcAft>
                          <a:spcPts val="1000"/>
                        </a:spcAft>
                        <a:buFont typeface="+mj-lt"/>
                        <a:buNone/>
                      </a:pPr>
                      <a:r>
                        <a:rPr lang="en-US" sz="1300" dirty="0">
                          <a:effectLst/>
                          <a:latin typeface="+mn-lt"/>
                          <a:ea typeface="Calibri" panose="020F0502020204030204" pitchFamily="34" charset="0"/>
                          <a:cs typeface="Calibri" panose="020F0502020204030204" pitchFamily="34" charset="0"/>
                        </a:rPr>
                        <a:t> 11</a:t>
                      </a:r>
                      <a:endParaRPr lang="en-US" sz="1300"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300" b="1" dirty="0">
                          <a:effectLst/>
                          <a:latin typeface="+mn-lt"/>
                          <a:ea typeface="Calibri" panose="020F0502020204030204" pitchFamily="34" charset="0"/>
                          <a:cs typeface="Calibri" panose="020F0502020204030204" pitchFamily="34" charset="0"/>
                        </a:rPr>
                        <a:t>Remediation: Replacement Solutions Update</a:t>
                      </a:r>
                      <a:endParaRPr lang="en-US" sz="1300" b="1" dirty="0">
                        <a:effectLst/>
                        <a:latin typeface="+mn-lt"/>
                        <a:ea typeface="Calibri" panose="020F0502020204030204" pitchFamily="34" charset="0"/>
                        <a:cs typeface="Times New Roman" panose="02020603050405020304" pitchFamily="18" charset="0"/>
                      </a:endParaRPr>
                    </a:p>
                    <a:p>
                      <a:pPr marL="800100" marR="0" lvl="1" indent="-342900">
                        <a:lnSpc>
                          <a:spcPct val="100000"/>
                        </a:lnSpc>
                        <a:spcBef>
                          <a:spcPts val="0"/>
                        </a:spcBef>
                        <a:spcAft>
                          <a:spcPts val="0"/>
                        </a:spcAft>
                        <a:buFont typeface="Symbol" panose="05050102010706020507" pitchFamily="18" charset="2"/>
                        <a:buChar char=""/>
                      </a:pPr>
                      <a:r>
                        <a:rPr lang="en-US" sz="1200" dirty="0">
                          <a:effectLst/>
                          <a:latin typeface="+mn-lt"/>
                          <a:ea typeface="Calibri" panose="020F0502020204030204" pitchFamily="34" charset="0"/>
                          <a:cs typeface="Calibri" panose="020F0502020204030204" pitchFamily="34" charset="0"/>
                        </a:rPr>
                        <a:t>Security Mapping</a:t>
                      </a:r>
                      <a:endParaRPr lang="en-US" sz="1200" dirty="0">
                        <a:effectLst/>
                        <a:latin typeface="+mn-lt"/>
                        <a:ea typeface="Calibri" panose="020F0502020204030204" pitchFamily="34" charset="0"/>
                        <a:cs typeface="Times New Roman" panose="02020603050405020304" pitchFamily="18" charset="0"/>
                      </a:endParaRPr>
                    </a:p>
                    <a:p>
                      <a:pPr marL="800100" marR="0" lvl="1" indent="-342900">
                        <a:lnSpc>
                          <a:spcPct val="100000"/>
                        </a:lnSpc>
                        <a:spcBef>
                          <a:spcPts val="0"/>
                        </a:spcBef>
                        <a:spcAft>
                          <a:spcPts val="0"/>
                        </a:spcAft>
                        <a:buFont typeface="Symbol" panose="05050102010706020507" pitchFamily="18" charset="2"/>
                        <a:buChar char=""/>
                      </a:pPr>
                      <a:r>
                        <a:rPr lang="en-US" sz="1200" dirty="0">
                          <a:effectLst/>
                          <a:latin typeface="+mn-lt"/>
                          <a:ea typeface="Calibri" panose="020F0502020204030204" pitchFamily="34" charset="0"/>
                          <a:cs typeface="Calibri" panose="020F0502020204030204" pitchFamily="34" charset="0"/>
                        </a:rPr>
                        <a:t>Accessibility Testing Update</a:t>
                      </a:r>
                      <a:endParaRPr lang="en-US" sz="1200" dirty="0">
                        <a:effectLst/>
                        <a:latin typeface="+mn-lt"/>
                        <a:ea typeface="Calibri" panose="020F0502020204030204" pitchFamily="34" charset="0"/>
                        <a:cs typeface="Times New Roman" panose="02020603050405020304" pitchFamily="18" charset="0"/>
                      </a:endParaRPr>
                    </a:p>
                    <a:p>
                      <a:pPr marL="800100" marR="0" lvl="1" indent="-342900">
                        <a:lnSpc>
                          <a:spcPct val="115000"/>
                        </a:lnSpc>
                        <a:spcBef>
                          <a:spcPts val="0"/>
                        </a:spcBef>
                        <a:spcAft>
                          <a:spcPts val="0"/>
                        </a:spcAft>
                        <a:buFont typeface="Symbol" panose="05050102010706020507" pitchFamily="18" charset="2"/>
                        <a:buChar char=""/>
                      </a:pPr>
                      <a:r>
                        <a:rPr lang="en-US" sz="1200" dirty="0">
                          <a:effectLst/>
                          <a:latin typeface="+mn-lt"/>
                          <a:ea typeface="Calibri" panose="020F0502020204030204" pitchFamily="34" charset="0"/>
                          <a:cs typeface="Calibri" panose="020F0502020204030204" pitchFamily="34" charset="0"/>
                        </a:rPr>
                        <a:t>Campus CE Negotiations</a:t>
                      </a:r>
                      <a:endParaRPr lang="en-US" sz="1200" dirty="0">
                        <a:effectLst/>
                        <a:latin typeface="+mn-lt"/>
                        <a:ea typeface="Calibri" panose="020F0502020204030204" pitchFamily="34" charset="0"/>
                        <a:cs typeface="Times New Roman" panose="02020603050405020304" pitchFamily="18" charset="0"/>
                      </a:endParaRPr>
                    </a:p>
                    <a:p>
                      <a:pPr marL="800100" marR="0" lvl="1" indent="-342900">
                        <a:lnSpc>
                          <a:spcPct val="115000"/>
                        </a:lnSpc>
                        <a:spcBef>
                          <a:spcPts val="0"/>
                        </a:spcBef>
                        <a:spcAft>
                          <a:spcPts val="0"/>
                        </a:spcAft>
                        <a:buFont typeface="Symbol" panose="05050102010706020507" pitchFamily="18" charset="2"/>
                        <a:buChar char=""/>
                      </a:pPr>
                      <a:r>
                        <a:rPr lang="en-US" sz="1200" dirty="0">
                          <a:effectLst/>
                          <a:latin typeface="+mn-lt"/>
                          <a:ea typeface="Calibri" panose="020F0502020204030204" pitchFamily="34" charset="0"/>
                          <a:cs typeface="Calibri" panose="020F0502020204030204" pitchFamily="34" charset="0"/>
                        </a:rPr>
                        <a:t>OAA Next Steps</a:t>
                      </a:r>
                      <a:endParaRPr lang="en-US" sz="1200" dirty="0">
                        <a:effectLst/>
                        <a:latin typeface="+mn-lt"/>
                        <a:ea typeface="Calibri" panose="020F0502020204030204" pitchFamily="34" charset="0"/>
                        <a:cs typeface="Times New Roman" panose="02020603050405020304" pitchFamily="18" charset="0"/>
                      </a:endParaRPr>
                    </a:p>
                    <a:p>
                      <a:pPr marL="800100" marR="0" lvl="1" indent="-342900">
                        <a:lnSpc>
                          <a:spcPct val="115000"/>
                        </a:lnSpc>
                        <a:spcBef>
                          <a:spcPts val="0"/>
                        </a:spcBef>
                        <a:spcAft>
                          <a:spcPts val="600"/>
                        </a:spcAft>
                        <a:buFont typeface="Symbol" panose="05050102010706020507" pitchFamily="18" charset="2"/>
                        <a:buChar char=""/>
                      </a:pPr>
                      <a:r>
                        <a:rPr lang="en-US" sz="1200" dirty="0">
                          <a:effectLst/>
                          <a:latin typeface="+mn-lt"/>
                          <a:ea typeface="Calibri" panose="020F0502020204030204" pitchFamily="34" charset="0"/>
                          <a:cs typeface="Calibri" panose="020F0502020204030204" pitchFamily="34" charset="0"/>
                        </a:rPr>
                        <a:t>Budget Planning Tool</a:t>
                      </a:r>
                      <a:endParaRPr lang="en-US" sz="1200"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0"/>
                        </a:spcAft>
                      </a:pPr>
                      <a:r>
                        <a:rPr lang="en-US" sz="1300" dirty="0">
                          <a:effectLst/>
                          <a:latin typeface="+mn-lt"/>
                          <a:ea typeface="Calibri" panose="020F0502020204030204" pitchFamily="34" charset="0"/>
                          <a:cs typeface="Calibri" panose="020F0502020204030204" pitchFamily="34" charset="0"/>
                        </a:rPr>
                        <a:t>20</a:t>
                      </a:r>
                      <a:endParaRPr lang="en-US" sz="1300"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0"/>
                        </a:spcAft>
                      </a:pPr>
                      <a:r>
                        <a:rPr lang="en-US" sz="1300" dirty="0">
                          <a:effectLst/>
                          <a:latin typeface="+mn-lt"/>
                          <a:ea typeface="Calibri" panose="020F0502020204030204" pitchFamily="34" charset="0"/>
                          <a:cs typeface="Calibri" panose="020F0502020204030204" pitchFamily="34" charset="0"/>
                        </a:rPr>
                        <a:t>Christy/Others </a:t>
                      </a:r>
                      <a:endParaRPr lang="en-US" sz="1300"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7990845"/>
                  </a:ext>
                </a:extLst>
              </a:tr>
              <a:tr h="280466">
                <a:tc>
                  <a:txBody>
                    <a:bodyPr/>
                    <a:lstStyle/>
                    <a:p>
                      <a:pPr marL="0" marR="0" lvl="0" indent="0" algn="ctr">
                        <a:lnSpc>
                          <a:spcPct val="115000"/>
                        </a:lnSpc>
                        <a:spcBef>
                          <a:spcPts val="0"/>
                        </a:spcBef>
                        <a:spcAft>
                          <a:spcPts val="1000"/>
                        </a:spcAft>
                        <a:buFont typeface="+mj-lt"/>
                        <a:buNone/>
                      </a:pPr>
                      <a:r>
                        <a:rPr lang="en-US" sz="1300" dirty="0">
                          <a:effectLst/>
                          <a:latin typeface="+mn-lt"/>
                          <a:ea typeface="Calibri" panose="020F0502020204030204" pitchFamily="34" charset="0"/>
                          <a:cs typeface="Times New Roman" panose="02020603050405020304" pitchFamily="18" charset="0"/>
                        </a:rPr>
                        <a:t>12</a:t>
                      </a:r>
                    </a:p>
                  </a:txBody>
                  <a:tcPr marL="29526" marR="295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600"/>
                        </a:spcAft>
                      </a:pPr>
                      <a:r>
                        <a:rPr lang="en-US" sz="1300" b="1" dirty="0">
                          <a:effectLst/>
                          <a:latin typeface="+mn-lt"/>
                          <a:ea typeface="Calibri" panose="020F0502020204030204" pitchFamily="34" charset="0"/>
                          <a:cs typeface="Calibri" panose="020F0502020204030204" pitchFamily="34" charset="0"/>
                        </a:rPr>
                        <a:t>Action Items Review and Agenda Items for Future Meetings</a:t>
                      </a:r>
                      <a:endParaRPr lang="en-US" sz="1300" b="1"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0"/>
                        </a:spcAft>
                      </a:pPr>
                      <a:r>
                        <a:rPr lang="en-US" sz="1300" dirty="0">
                          <a:effectLst/>
                          <a:latin typeface="+mn-lt"/>
                          <a:ea typeface="Calibri" panose="020F0502020204030204" pitchFamily="34" charset="0"/>
                          <a:cs typeface="Calibri" panose="020F0502020204030204" pitchFamily="34" charset="0"/>
                        </a:rPr>
                        <a:t>5</a:t>
                      </a:r>
                      <a:endParaRPr lang="en-US" sz="1300"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0"/>
                        </a:spcAft>
                      </a:pPr>
                      <a:r>
                        <a:rPr lang="en-US" sz="1300" dirty="0">
                          <a:effectLst/>
                          <a:latin typeface="+mn-lt"/>
                          <a:ea typeface="Calibri" panose="020F0502020204030204" pitchFamily="34" charset="0"/>
                          <a:cs typeface="Calibri" panose="020F0502020204030204" pitchFamily="34" charset="0"/>
                        </a:rPr>
                        <a:t>All</a:t>
                      </a:r>
                      <a:endParaRPr lang="en-US" sz="1300"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3349529"/>
                  </a:ext>
                </a:extLst>
              </a:tr>
              <a:tr h="297159">
                <a:tc>
                  <a:txBody>
                    <a:bodyPr/>
                    <a:lstStyle/>
                    <a:p>
                      <a:pPr marL="0" marR="0" lvl="0" indent="0" algn="ctr">
                        <a:lnSpc>
                          <a:spcPct val="115000"/>
                        </a:lnSpc>
                        <a:spcBef>
                          <a:spcPts val="0"/>
                        </a:spcBef>
                        <a:spcAft>
                          <a:spcPts val="1000"/>
                        </a:spcAft>
                        <a:buFont typeface="+mj-lt"/>
                        <a:buNone/>
                      </a:pPr>
                      <a:r>
                        <a:rPr lang="en-US" sz="1300" dirty="0">
                          <a:effectLst/>
                          <a:latin typeface="+mn-lt"/>
                          <a:ea typeface="Calibri" panose="020F0502020204030204" pitchFamily="34" charset="0"/>
                          <a:cs typeface="Times New Roman" panose="02020603050405020304" pitchFamily="18" charset="0"/>
                        </a:rPr>
                        <a:t>13</a:t>
                      </a:r>
                    </a:p>
                  </a:txBody>
                  <a:tcPr marL="29526" marR="295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0"/>
                        </a:spcAft>
                      </a:pPr>
                      <a:r>
                        <a:rPr lang="en-US" sz="1300" b="1" dirty="0">
                          <a:effectLst/>
                          <a:latin typeface="+mn-lt"/>
                          <a:ea typeface="Calibri" panose="020F0502020204030204" pitchFamily="34" charset="0"/>
                          <a:cs typeface="Calibri" panose="020F0502020204030204" pitchFamily="34" charset="0"/>
                        </a:rPr>
                        <a:t>Meeting Closure</a:t>
                      </a:r>
                      <a:endParaRPr lang="en-US" sz="1300" b="1"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0"/>
                        </a:spcAft>
                      </a:pPr>
                      <a:r>
                        <a:rPr lang="en-US" sz="1300" dirty="0">
                          <a:effectLst/>
                          <a:latin typeface="+mn-lt"/>
                          <a:ea typeface="Calibri" panose="020F0502020204030204" pitchFamily="34" charset="0"/>
                          <a:cs typeface="Calibri" panose="020F0502020204030204" pitchFamily="34" charset="0"/>
                        </a:rPr>
                        <a:t> 1</a:t>
                      </a:r>
                      <a:endParaRPr lang="en-US" sz="1300"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0"/>
                        </a:spcAft>
                      </a:pPr>
                      <a:r>
                        <a:rPr lang="en-US" sz="1300" dirty="0">
                          <a:effectLst/>
                          <a:latin typeface="+mn-lt"/>
                          <a:ea typeface="Calibri" panose="020F0502020204030204" pitchFamily="34" charset="0"/>
                          <a:cs typeface="Calibri" panose="020F0502020204030204" pitchFamily="34" charset="0"/>
                        </a:rPr>
                        <a:t>Christy</a:t>
                      </a:r>
                      <a:endParaRPr lang="en-US" sz="1300" dirty="0">
                        <a:effectLst/>
                        <a:latin typeface="+mn-lt"/>
                        <a:ea typeface="Calibri" panose="020F0502020204030204" pitchFamily="34" charset="0"/>
                        <a:cs typeface="Times New Roman" panose="02020603050405020304" pitchFamily="18" charset="0"/>
                      </a:endParaRPr>
                    </a:p>
                  </a:txBody>
                  <a:tcPr marL="29526" marR="29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7313890"/>
                  </a:ext>
                </a:extLst>
              </a:tr>
            </a:tbl>
          </a:graphicData>
        </a:graphic>
      </p:graphicFrame>
    </p:spTree>
    <p:extLst>
      <p:ext uri="{BB962C8B-B14F-4D97-AF65-F5344CB8AC3E}">
        <p14:creationId xmlns:p14="http://schemas.microsoft.com/office/powerpoint/2010/main" val="33373838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2121" y="291455"/>
            <a:ext cx="5511800" cy="417606"/>
          </a:xfrm>
        </p:spPr>
        <p:txBody>
          <a:bodyPr/>
          <a:lstStyle/>
          <a:p>
            <a:r>
              <a:rPr lang="en-US" sz="1000" b="1" cap="none" dirty="0">
                <a:solidFill>
                  <a:schemeClr val="bg1"/>
                </a:solidFill>
                <a:latin typeface="Calibri" panose="020F0502020204030204" pitchFamily="34" charset="0"/>
                <a:ea typeface="Calibri"/>
                <a:cs typeface="Calibri" panose="020F0502020204030204" pitchFamily="34" charset="0"/>
              </a:rPr>
              <a:t>ctcLink Quality Assurance Scorecard - Moran Technology Consulting , </a:t>
            </a:r>
            <a:r>
              <a:rPr lang="en-US" sz="1000" b="1" dirty="0">
                <a:solidFill>
                  <a:schemeClr val="bg1"/>
                </a:solidFill>
                <a:latin typeface="Calibri" panose="020F0502020204030204" pitchFamily="34" charset="0"/>
                <a:ea typeface="Calibri"/>
                <a:cs typeface="Calibri" panose="020F0502020204030204" pitchFamily="34" charset="0"/>
              </a:rPr>
              <a:t>November 2018</a:t>
            </a:r>
            <a:endParaRPr lang="en-US" sz="1000" dirty="0"/>
          </a:p>
        </p:txBody>
      </p:sp>
      <p:graphicFrame>
        <p:nvGraphicFramePr>
          <p:cNvPr id="7" name="Table 6" descr="Risk legend"/>
          <p:cNvGraphicFramePr>
            <a:graphicFrameLocks noGrp="1"/>
          </p:cNvGraphicFramePr>
          <p:nvPr>
            <p:extLst/>
          </p:nvPr>
        </p:nvGraphicFramePr>
        <p:xfrm>
          <a:off x="2097756" y="6147526"/>
          <a:ext cx="6119663" cy="409956"/>
        </p:xfrm>
        <a:graphic>
          <a:graphicData uri="http://schemas.openxmlformats.org/drawingml/2006/table">
            <a:tbl>
              <a:tblPr firstRow="1" firstCol="1" bandRow="1"/>
              <a:tblGrid>
                <a:gridCol w="995545">
                  <a:extLst>
                    <a:ext uri="{9D8B030D-6E8A-4147-A177-3AD203B41FA5}">
                      <a16:colId xmlns:a16="http://schemas.microsoft.com/office/drawing/2014/main" val="204766480"/>
                    </a:ext>
                  </a:extLst>
                </a:gridCol>
                <a:gridCol w="1672213">
                  <a:extLst>
                    <a:ext uri="{9D8B030D-6E8A-4147-A177-3AD203B41FA5}">
                      <a16:colId xmlns:a16="http://schemas.microsoft.com/office/drawing/2014/main" val="1586358692"/>
                    </a:ext>
                  </a:extLst>
                </a:gridCol>
                <a:gridCol w="1476249">
                  <a:extLst>
                    <a:ext uri="{9D8B030D-6E8A-4147-A177-3AD203B41FA5}">
                      <a16:colId xmlns:a16="http://schemas.microsoft.com/office/drawing/2014/main" val="4024991599"/>
                    </a:ext>
                  </a:extLst>
                </a:gridCol>
                <a:gridCol w="1975656">
                  <a:extLst>
                    <a:ext uri="{9D8B030D-6E8A-4147-A177-3AD203B41FA5}">
                      <a16:colId xmlns:a16="http://schemas.microsoft.com/office/drawing/2014/main" val="1826797126"/>
                    </a:ext>
                  </a:extLst>
                </a:gridCol>
              </a:tblGrid>
              <a:tr h="109991">
                <a:tc>
                  <a:txBody>
                    <a:bodyPr/>
                    <a:lstStyle/>
                    <a:p>
                      <a:pPr marL="0" marR="0">
                        <a:spcBef>
                          <a:spcPts val="0"/>
                        </a:spcBef>
                        <a:spcAft>
                          <a:spcPts val="300"/>
                        </a:spcAft>
                      </a:pPr>
                      <a:r>
                        <a:rPr lang="en-US" sz="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LEGEND</a:t>
                      </a:r>
                      <a:endParaRPr lang="en-US" sz="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300"/>
                        </a:spcAft>
                      </a:pPr>
                      <a:r>
                        <a:rPr lang="en-US" sz="8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GREEN</a:t>
                      </a:r>
                      <a:endParaRPr lang="en-US" sz="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ctr">
                        <a:spcBef>
                          <a:spcPts val="0"/>
                        </a:spcBef>
                        <a:spcAft>
                          <a:spcPts val="300"/>
                        </a:spcAft>
                      </a:pPr>
                      <a:r>
                        <a:rPr lang="en-US" sz="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YELLOW </a:t>
                      </a:r>
                      <a:endParaRPr lang="en-US" sz="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300"/>
                        </a:spcAft>
                      </a:pPr>
                      <a:r>
                        <a:rPr lang="en-US" sz="8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RED</a:t>
                      </a:r>
                      <a:endParaRPr lang="en-US" sz="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4108071849"/>
                  </a:ext>
                </a:extLst>
              </a:tr>
              <a:tr h="197984">
                <a:tc>
                  <a:txBody>
                    <a:bodyPr/>
                    <a:lstStyle/>
                    <a:p>
                      <a:pPr marL="0" marR="0">
                        <a:spcBef>
                          <a:spcPts val="0"/>
                        </a:spcBef>
                        <a:spcAft>
                          <a:spcPts val="0"/>
                        </a:spcAft>
                      </a:pPr>
                      <a:r>
                        <a:rPr lang="en-US" sz="7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Risk Description:</a:t>
                      </a:r>
                      <a:endParaRPr lang="en-US" sz="7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nSpc>
                          <a:spcPct val="90000"/>
                        </a:lnSpc>
                        <a:spcBef>
                          <a:spcPts val="300"/>
                        </a:spcBef>
                        <a:spcAft>
                          <a:spcPts val="0"/>
                        </a:spcAft>
                        <a:buFont typeface="+mj-lt"/>
                        <a:buNone/>
                      </a:pPr>
                      <a:r>
                        <a:rPr lang="en-US" sz="700" dirty="0">
                          <a:solidFill>
                            <a:srgbClr val="000000"/>
                          </a:solidFill>
                          <a:effectLst/>
                          <a:latin typeface="Arial" panose="020B0604020202020204" pitchFamily="34" charset="0"/>
                          <a:ea typeface="Calibri" panose="020F0502020204030204" pitchFamily="34" charset="0"/>
                          <a:cs typeface="Arial" panose="020B0604020202020204" pitchFamily="34" charset="0"/>
                        </a:rPr>
                        <a:t>Low risks may be encountered.</a:t>
                      </a:r>
                      <a:endParaRPr lang="en-US" sz="7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90000"/>
                        </a:lnSpc>
                        <a:spcBef>
                          <a:spcPts val="0"/>
                        </a:spcBef>
                        <a:spcAft>
                          <a:spcPts val="0"/>
                        </a:spcAft>
                      </a:pPr>
                      <a:r>
                        <a:rPr lang="en-US" sz="700" dirty="0">
                          <a:solidFill>
                            <a:srgbClr val="000000"/>
                          </a:solidFill>
                          <a:effectLst/>
                          <a:latin typeface="Arial" panose="020B0604020202020204" pitchFamily="34" charset="0"/>
                          <a:ea typeface="Calibri" panose="020F0502020204030204" pitchFamily="34" charset="0"/>
                          <a:cs typeface="Arial" panose="020B0604020202020204" pitchFamily="34" charset="0"/>
                        </a:rPr>
                        <a:t>NO immediate action needed</a:t>
                      </a:r>
                      <a:endParaRPr lang="en-US" sz="7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nSpc>
                          <a:spcPct val="90000"/>
                        </a:lnSpc>
                        <a:spcBef>
                          <a:spcPts val="200"/>
                        </a:spcBef>
                        <a:spcAft>
                          <a:spcPts val="0"/>
                        </a:spcAft>
                        <a:buFont typeface="+mj-lt"/>
                        <a:buNone/>
                      </a:pPr>
                      <a:r>
                        <a:rPr lang="en-US" sz="700" dirty="0">
                          <a:solidFill>
                            <a:srgbClr val="000000"/>
                          </a:solidFill>
                          <a:effectLst/>
                          <a:latin typeface="Arial" panose="020B0604020202020204" pitchFamily="34" charset="0"/>
                          <a:ea typeface="Calibri" panose="020F0502020204030204" pitchFamily="34" charset="0"/>
                          <a:cs typeface="Arial" panose="020B0604020202020204" pitchFamily="34" charset="0"/>
                        </a:rPr>
                        <a:t>Moderate risks may be encountered</a:t>
                      </a:r>
                      <a:r>
                        <a:rPr lang="en-US" sz="7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en-US" sz="7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700" dirty="0">
                          <a:solidFill>
                            <a:srgbClr val="000000"/>
                          </a:solidFill>
                          <a:effectLst/>
                          <a:latin typeface="Arial" panose="020B0604020202020204" pitchFamily="34" charset="0"/>
                          <a:ea typeface="Calibri" panose="020F0502020204030204" pitchFamily="34" charset="0"/>
                          <a:cs typeface="Arial" panose="020B0604020202020204" pitchFamily="34" charset="0"/>
                        </a:rPr>
                        <a:t>Serious deficiency and action item recommended.</a:t>
                      </a:r>
                      <a:endParaRPr lang="en-US" sz="7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nSpc>
                          <a:spcPct val="90000"/>
                        </a:lnSpc>
                        <a:spcBef>
                          <a:spcPts val="300"/>
                        </a:spcBef>
                        <a:spcAft>
                          <a:spcPts val="0"/>
                        </a:spcAft>
                        <a:buFont typeface="+mj-lt"/>
                        <a:buNone/>
                      </a:pPr>
                      <a:r>
                        <a:rPr lang="en-US" sz="700" dirty="0">
                          <a:solidFill>
                            <a:srgbClr val="000000"/>
                          </a:solidFill>
                          <a:effectLst/>
                          <a:latin typeface="Arial" panose="020B0604020202020204" pitchFamily="34" charset="0"/>
                          <a:ea typeface="Calibri" panose="020F0502020204030204" pitchFamily="34" charset="0"/>
                          <a:cs typeface="Arial" panose="020B0604020202020204" pitchFamily="34" charset="0"/>
                        </a:rPr>
                        <a:t>High risks may be encountered.</a:t>
                      </a:r>
                      <a:endParaRPr lang="en-US" sz="7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90000"/>
                        </a:lnSpc>
                        <a:spcBef>
                          <a:spcPts val="0"/>
                        </a:spcBef>
                        <a:spcAft>
                          <a:spcPts val="0"/>
                        </a:spcAft>
                      </a:pPr>
                      <a:r>
                        <a:rPr lang="en-US" sz="700" dirty="0">
                          <a:solidFill>
                            <a:srgbClr val="000000"/>
                          </a:solidFill>
                          <a:effectLst/>
                          <a:latin typeface="Arial" panose="020B0604020202020204" pitchFamily="34" charset="0"/>
                          <a:ea typeface="Calibri" panose="020F0502020204030204" pitchFamily="34" charset="0"/>
                          <a:cs typeface="Arial" panose="020B0604020202020204" pitchFamily="34" charset="0"/>
                        </a:rPr>
                        <a:t>Needs to be escalated and can impact project effort or cost.</a:t>
                      </a:r>
                      <a:endParaRPr lang="en-US" sz="7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100024"/>
                  </a:ext>
                </a:extLst>
              </a:tr>
            </a:tbl>
          </a:graphicData>
        </a:graphic>
      </p:graphicFrame>
      <p:graphicFrame>
        <p:nvGraphicFramePr>
          <p:cNvPr id="8" name="Table 7" descr="ctcLink Quality Assurance Scorecard  heading box"/>
          <p:cNvGraphicFramePr>
            <a:graphicFrameLocks noGrp="1"/>
          </p:cNvGraphicFramePr>
          <p:nvPr>
            <p:extLst/>
          </p:nvPr>
        </p:nvGraphicFramePr>
        <p:xfrm>
          <a:off x="307161" y="91440"/>
          <a:ext cx="8681856" cy="521589"/>
        </p:xfrm>
        <a:graphic>
          <a:graphicData uri="http://schemas.openxmlformats.org/drawingml/2006/table">
            <a:tbl>
              <a:tblPr firstRow="1" bandRow="1">
                <a:tableStyleId>{5C22544A-7EE6-4342-B048-85BDC9FD1C3A}</a:tableStyleId>
              </a:tblPr>
              <a:tblGrid>
                <a:gridCol w="6950692">
                  <a:extLst>
                    <a:ext uri="{9D8B030D-6E8A-4147-A177-3AD203B41FA5}">
                      <a16:colId xmlns:a16="http://schemas.microsoft.com/office/drawing/2014/main" val="20001"/>
                    </a:ext>
                  </a:extLst>
                </a:gridCol>
                <a:gridCol w="1068253">
                  <a:extLst>
                    <a:ext uri="{9D8B030D-6E8A-4147-A177-3AD203B41FA5}">
                      <a16:colId xmlns:a16="http://schemas.microsoft.com/office/drawing/2014/main" val="2970155127"/>
                    </a:ext>
                  </a:extLst>
                </a:gridCol>
                <a:gridCol w="662911">
                  <a:extLst>
                    <a:ext uri="{9D8B030D-6E8A-4147-A177-3AD203B41FA5}">
                      <a16:colId xmlns:a16="http://schemas.microsoft.com/office/drawing/2014/main" val="1906772724"/>
                    </a:ext>
                  </a:extLst>
                </a:gridCol>
              </a:tblGrid>
              <a:tr h="446741">
                <a:tc>
                  <a:txBody>
                    <a:bodyPr/>
                    <a:lstStyle/>
                    <a:p>
                      <a:pPr algn="ctr" fontAlgn="b">
                        <a:lnSpc>
                          <a:spcPct val="115000"/>
                        </a:lnSpc>
                      </a:pPr>
                      <a:r>
                        <a:rPr lang="en-US" sz="1400" b="1" dirty="0">
                          <a:solidFill>
                            <a:schemeClr val="bg1"/>
                          </a:solidFill>
                          <a:latin typeface="Calibri" panose="020F0502020204030204" pitchFamily="34" charset="0"/>
                          <a:ea typeface="Calibri"/>
                          <a:cs typeface="Calibri" panose="020F0502020204030204" pitchFamily="34" charset="0"/>
                        </a:rPr>
                        <a:t>ctcLink</a:t>
                      </a:r>
                      <a:r>
                        <a:rPr lang="en-US" sz="1400" b="1" baseline="0" dirty="0">
                          <a:solidFill>
                            <a:schemeClr val="bg1"/>
                          </a:solidFill>
                          <a:latin typeface="Calibri" panose="020F0502020204030204" pitchFamily="34" charset="0"/>
                          <a:ea typeface="Calibri"/>
                          <a:cs typeface="Calibri" panose="020F0502020204030204" pitchFamily="34" charset="0"/>
                        </a:rPr>
                        <a:t> Quality Assurance Scorecard / Moran Technology Consulting Report</a:t>
                      </a:r>
                      <a:br>
                        <a:rPr lang="en-US" sz="1400" b="1" baseline="0" dirty="0">
                          <a:solidFill>
                            <a:schemeClr val="bg1"/>
                          </a:solidFill>
                          <a:latin typeface="Calibri" panose="020F0502020204030204" pitchFamily="34" charset="0"/>
                          <a:ea typeface="Calibri"/>
                          <a:cs typeface="Calibri" panose="020F0502020204030204" pitchFamily="34" charset="0"/>
                        </a:rPr>
                      </a:br>
                      <a:r>
                        <a:rPr lang="en-US" sz="1400" b="1" baseline="0" dirty="0">
                          <a:solidFill>
                            <a:schemeClr val="bg1"/>
                          </a:solidFill>
                          <a:latin typeface="Calibri" panose="020F0502020204030204" pitchFamily="34" charset="0"/>
                          <a:ea typeface="Calibri"/>
                          <a:cs typeface="Calibri" panose="020F0502020204030204" pitchFamily="34" charset="0"/>
                        </a:rPr>
                        <a:t>                    August 2019</a:t>
                      </a:r>
                      <a:endParaRPr lang="en-US" sz="1000" b="1" i="1" dirty="0">
                        <a:solidFill>
                          <a:srgbClr val="FFFF00"/>
                        </a:solidFill>
                        <a:latin typeface="Calibri" panose="020F0502020204030204" pitchFamily="34" charset="0"/>
                        <a:ea typeface="Calibri"/>
                        <a:cs typeface="Calibri" panose="020F0502020204030204" pitchFamily="34" charset="0"/>
                      </a:endParaRPr>
                    </a:p>
                  </a:txBody>
                  <a:tcPr marL="68580" marR="68580" marT="34290" marB="34290"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0071CE"/>
                    </a:solidFill>
                  </a:tcPr>
                </a:tc>
                <a:tc>
                  <a:txBody>
                    <a:bodyPr/>
                    <a:lstStyle/>
                    <a:p>
                      <a:pPr marL="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1" kern="1200" dirty="0">
                          <a:solidFill>
                            <a:srgbClr val="000000"/>
                          </a:solidFill>
                          <a:latin typeface="Arial" panose="020B0604020202020204" pitchFamily="34" charset="0"/>
                          <a:ea typeface="+mn-ea"/>
                          <a:cs typeface="Arial" panose="020B0604020202020204" pitchFamily="34" charset="0"/>
                        </a:rPr>
                        <a:t>Overall Status </a:t>
                      </a:r>
                    </a:p>
                  </a:txBody>
                  <a:tcPr marL="68580" marR="68580" marT="34290" marB="34290"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kern="1200" dirty="0">
                          <a:solidFill>
                            <a:srgbClr val="000000"/>
                          </a:solidFill>
                          <a:latin typeface="+mn-lt"/>
                          <a:ea typeface="+mn-ea"/>
                          <a:cs typeface="+mn-cs"/>
                        </a:rPr>
                        <a:t>Y</a:t>
                      </a:r>
                    </a:p>
                  </a:txBody>
                  <a:tcPr marL="68580" marR="68580" marT="34290" marB="34290"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10000"/>
                  </a:ext>
                </a:extLst>
              </a:tr>
            </a:tbl>
          </a:graphicData>
        </a:graphic>
      </p:graphicFrame>
      <p:graphicFrame>
        <p:nvGraphicFramePr>
          <p:cNvPr id="9" name="Content Placeholder 4" descr="Quality assurance risks by project area">
            <a:extLst>
              <a:ext uri="{FF2B5EF4-FFF2-40B4-BE49-F238E27FC236}">
                <a16:creationId xmlns:a16="http://schemas.microsoft.com/office/drawing/2014/main" id="{CF7A401B-A9CA-4F84-A9D7-B94BC325BAF3}"/>
              </a:ext>
            </a:extLst>
          </p:cNvPr>
          <p:cNvGraphicFramePr>
            <a:graphicFrameLocks noGrp="1"/>
          </p:cNvGraphicFramePr>
          <p:nvPr>
            <p:ph idx="1"/>
            <p:extLst/>
          </p:nvPr>
        </p:nvGraphicFramePr>
        <p:xfrm>
          <a:off x="306346" y="703832"/>
          <a:ext cx="8683485" cy="5293178"/>
        </p:xfrm>
        <a:graphic>
          <a:graphicData uri="http://schemas.openxmlformats.org/drawingml/2006/table">
            <a:tbl>
              <a:tblPr firstRow="1" bandRow="1">
                <a:tableStyleId>{5940675A-B579-460E-94D1-54222C63F5DA}</a:tableStyleId>
              </a:tblPr>
              <a:tblGrid>
                <a:gridCol w="634268">
                  <a:extLst>
                    <a:ext uri="{9D8B030D-6E8A-4147-A177-3AD203B41FA5}">
                      <a16:colId xmlns:a16="http://schemas.microsoft.com/office/drawing/2014/main" val="3279786028"/>
                    </a:ext>
                  </a:extLst>
                </a:gridCol>
                <a:gridCol w="1282700">
                  <a:extLst>
                    <a:ext uri="{9D8B030D-6E8A-4147-A177-3AD203B41FA5}">
                      <a16:colId xmlns:a16="http://schemas.microsoft.com/office/drawing/2014/main" val="1865216009"/>
                    </a:ext>
                  </a:extLst>
                </a:gridCol>
                <a:gridCol w="6766517">
                  <a:extLst>
                    <a:ext uri="{9D8B030D-6E8A-4147-A177-3AD203B41FA5}">
                      <a16:colId xmlns:a16="http://schemas.microsoft.com/office/drawing/2014/main" val="3730948652"/>
                    </a:ext>
                  </a:extLst>
                </a:gridCol>
              </a:tblGrid>
              <a:tr h="254435">
                <a:tc>
                  <a:txBody>
                    <a:bodyPr/>
                    <a:lstStyle/>
                    <a:p>
                      <a:pPr algn="ctr"/>
                      <a:r>
                        <a:rPr lang="en-US" sz="1100" b="1" baseline="0" dirty="0">
                          <a:solidFill>
                            <a:schemeClr val="bg1"/>
                          </a:solidFill>
                          <a:latin typeface="Calibri" panose="020F0502020204030204" pitchFamily="34" charset="0"/>
                          <a:cs typeface="Calibri" panose="020F0502020204030204" pitchFamily="34" charset="0"/>
                        </a:rPr>
                        <a:t>STATUS</a:t>
                      </a:r>
                      <a:endParaRPr lang="en-US" sz="1100" b="1" dirty="0">
                        <a:solidFill>
                          <a:schemeClr val="bg1"/>
                        </a:solidFill>
                        <a:latin typeface="Calibri" panose="020F0502020204030204" pitchFamily="34" charset="0"/>
                        <a:cs typeface="Calibri" panose="020F0502020204030204" pitchFamily="34" charset="0"/>
                      </a:endParaRPr>
                    </a:p>
                  </a:txBody>
                  <a:tcPr marL="86127" marR="86127">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chemeClr val="tx2"/>
                    </a:solidFill>
                  </a:tcPr>
                </a:tc>
                <a:tc>
                  <a:txBody>
                    <a:bodyPr/>
                    <a:lstStyle/>
                    <a:p>
                      <a:r>
                        <a:rPr lang="en-US" sz="1100" b="1" dirty="0">
                          <a:solidFill>
                            <a:schemeClr val="bg1"/>
                          </a:solidFill>
                          <a:latin typeface="Calibri" panose="020F0502020204030204" pitchFamily="34" charset="0"/>
                          <a:cs typeface="Calibri" panose="020F0502020204030204" pitchFamily="34" charset="0"/>
                        </a:rPr>
                        <a:t>PROJECT AREA </a:t>
                      </a:r>
                    </a:p>
                  </a:txBody>
                  <a:tcPr marL="86127" marR="86127">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chemeClr val="tx2"/>
                    </a:solidFill>
                  </a:tcPr>
                </a:tc>
                <a:tc>
                  <a:txBody>
                    <a:bodyPr/>
                    <a:lstStyle/>
                    <a:p>
                      <a:r>
                        <a:rPr lang="en-US" sz="1100" b="1" dirty="0">
                          <a:solidFill>
                            <a:schemeClr val="bg1"/>
                          </a:solidFill>
                          <a:latin typeface="Calibri" panose="020F0502020204030204" pitchFamily="34" charset="0"/>
                          <a:cs typeface="Calibri" panose="020F0502020204030204" pitchFamily="34" charset="0"/>
                        </a:rPr>
                        <a:t>DESCRIPTION / NOTES</a:t>
                      </a:r>
                    </a:p>
                  </a:txBody>
                  <a:tcPr marL="86127" marR="86127">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chemeClr val="tx2"/>
                    </a:solidFill>
                  </a:tcPr>
                </a:tc>
                <a:extLst>
                  <a:ext uri="{0D108BD9-81ED-4DB2-BD59-A6C34878D82A}">
                    <a16:rowId xmlns:a16="http://schemas.microsoft.com/office/drawing/2014/main" val="3375129438"/>
                  </a:ext>
                </a:extLst>
              </a:tr>
              <a:tr h="493904">
                <a:tc>
                  <a:txBody>
                    <a:bodyPr/>
                    <a:lstStyle/>
                    <a:p>
                      <a:pPr algn="ctr"/>
                      <a:r>
                        <a:rPr lang="en-US" sz="900" b="1" dirty="0">
                          <a:solidFill>
                            <a:schemeClr val="bg1"/>
                          </a:solidFill>
                          <a:latin typeface="Arial" panose="020B0604020202020204" pitchFamily="34" charset="0"/>
                          <a:cs typeface="Arial" panose="020B0604020202020204" pitchFamily="34" charset="0"/>
                        </a:rPr>
                        <a:t>G</a:t>
                      </a: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latin typeface="Arial" panose="020B0604020202020204" pitchFamily="34" charset="0"/>
                          <a:cs typeface="Arial" panose="020B0604020202020204" pitchFamily="34" charset="0"/>
                        </a:rPr>
                        <a:t>SBCTC/Governance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latin typeface="Arial" panose="020B0604020202020204" pitchFamily="34" charset="0"/>
                        <a:cs typeface="Arial" panose="020B0604020202020204" pitchFamily="34" charset="0"/>
                      </a:endParaRPr>
                    </a:p>
                  </a:txBody>
                  <a:tcPr marL="86127" marR="86127">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chemeClr val="bg1"/>
                    </a:solidFill>
                  </a:tcPr>
                </a:tc>
                <a:tc>
                  <a:txBody>
                    <a:bodyPr/>
                    <a:lstStyle/>
                    <a:p>
                      <a:r>
                        <a:rPr lang="en-US" sz="900" kern="1200" dirty="0">
                          <a:solidFill>
                            <a:srgbClr val="002060"/>
                          </a:solidFill>
                          <a:effectLst/>
                          <a:latin typeface="Arial" panose="020B0604020202020204" pitchFamily="34" charset="0"/>
                          <a:ea typeface="+mn-ea"/>
                          <a:cs typeface="Arial" panose="020B0604020202020204" pitchFamily="34" charset="0"/>
                        </a:rPr>
                        <a:t>The Go/No Go Decision for DG2 implementation is planned to be made in late September by the ctcLink Steering Committee.  This decision is considered most critical to meeting the schedule for success of DG2 and impacts all remaining Deployment Groups.</a:t>
                      </a:r>
                      <a:endParaRPr lang="en-US" sz="900" dirty="0">
                        <a:solidFill>
                          <a:srgbClr val="002060"/>
                        </a:solidFill>
                        <a:latin typeface="Arial" panose="020B0604020202020204" pitchFamily="34" charset="0"/>
                        <a:cs typeface="Arial" panose="020B0604020202020204" pitchFamily="34" charset="0"/>
                      </a:endParaRPr>
                    </a:p>
                  </a:txBody>
                  <a:tcPr marL="86127" marR="86127">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629445197"/>
                  </a:ext>
                </a:extLst>
              </a:tr>
              <a:tr h="359203">
                <a:tc>
                  <a:txBody>
                    <a:bodyPr/>
                    <a:lstStyle/>
                    <a:p>
                      <a:pPr algn="ctr"/>
                      <a:r>
                        <a:rPr lang="en-US" sz="900" b="1" dirty="0">
                          <a:solidFill>
                            <a:schemeClr val="bg1"/>
                          </a:solidFill>
                          <a:latin typeface="Arial" panose="020B0604020202020204" pitchFamily="34" charset="0"/>
                          <a:cs typeface="Arial" panose="020B0604020202020204" pitchFamily="34" charset="0"/>
                        </a:rPr>
                        <a:t>G</a:t>
                      </a: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latin typeface="Arial" panose="020B0604020202020204" pitchFamily="34" charset="0"/>
                          <a:cs typeface="Arial" panose="020B0604020202020204" pitchFamily="34" charset="0"/>
                        </a:rPr>
                        <a:t>Project Management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latin typeface="Arial" panose="020B0604020202020204" pitchFamily="34" charset="0"/>
                        <a:cs typeface="Arial" panose="020B0604020202020204" pitchFamily="34" charset="0"/>
                      </a:endParaRPr>
                    </a:p>
                  </a:txBody>
                  <a:tcPr marL="86127" marR="86127">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chemeClr val="bg1"/>
                    </a:solidFill>
                  </a:tcPr>
                </a:tc>
                <a:tc>
                  <a:txBody>
                    <a:bodyPr/>
                    <a:lstStyle/>
                    <a:p>
                      <a:r>
                        <a:rPr lang="en-US" sz="900" kern="1200" dirty="0">
                          <a:solidFill>
                            <a:srgbClr val="002060"/>
                          </a:solidFill>
                          <a:effectLst/>
                          <a:latin typeface="Arial" panose="020B0604020202020204" pitchFamily="34" charset="0"/>
                          <a:ea typeface="+mn-ea"/>
                          <a:cs typeface="Arial" panose="020B0604020202020204" pitchFamily="34" charset="0"/>
                        </a:rPr>
                        <a:t>The PMO continues to make adjustments in staffing, and team continues working well together.  PMO was preparing the Readiness Template for intended use with DG2. </a:t>
                      </a:r>
                      <a:endParaRPr lang="en-US" sz="900" dirty="0">
                        <a:solidFill>
                          <a:srgbClr val="002060"/>
                        </a:solidFill>
                        <a:latin typeface="Arial" panose="020B0604020202020204" pitchFamily="34" charset="0"/>
                        <a:cs typeface="Arial" panose="020B0604020202020204" pitchFamily="34" charset="0"/>
                      </a:endParaRPr>
                    </a:p>
                  </a:txBody>
                  <a:tcPr marL="86127" marR="86127">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928898800"/>
                  </a:ext>
                </a:extLst>
              </a:tr>
              <a:tr h="404103">
                <a:tc>
                  <a:txBody>
                    <a:bodyPr/>
                    <a:lstStyle/>
                    <a:p>
                      <a:pPr algn="ctr"/>
                      <a:r>
                        <a:rPr lang="en-US" sz="900" b="1" dirty="0">
                          <a:solidFill>
                            <a:schemeClr val="tx1"/>
                          </a:solidFill>
                          <a:latin typeface="Arial" panose="020B0604020202020204" pitchFamily="34" charset="0"/>
                          <a:cs typeface="Arial" panose="020B0604020202020204" pitchFamily="34" charset="0"/>
                        </a:rPr>
                        <a:t>Y</a:t>
                      </a: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latin typeface="Arial" panose="020B0604020202020204" pitchFamily="34" charset="0"/>
                          <a:cs typeface="Arial" panose="020B0604020202020204" pitchFamily="34" charset="0"/>
                        </a:rPr>
                        <a:t>Phase Scope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latin typeface="Arial" panose="020B0604020202020204" pitchFamily="34" charset="0"/>
                        <a:cs typeface="Arial" panose="020B0604020202020204" pitchFamily="34" charset="0"/>
                      </a:endParaRPr>
                    </a:p>
                  </a:txBody>
                  <a:tcPr marL="86127" marR="86127">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chemeClr val="bg1"/>
                    </a:solidFill>
                  </a:tcPr>
                </a:tc>
                <a:tc>
                  <a:txBody>
                    <a:bodyPr/>
                    <a:lstStyle/>
                    <a:p>
                      <a:pPr marL="0" marR="0">
                        <a:spcBef>
                          <a:spcPts val="300"/>
                        </a:spcBef>
                        <a:spcAft>
                          <a:spcPts val="0"/>
                        </a:spcAft>
                      </a:pPr>
                      <a:r>
                        <a:rPr lang="en-US" sz="900" kern="1200" dirty="0">
                          <a:solidFill>
                            <a:srgbClr val="002060"/>
                          </a:solidFill>
                          <a:effectLst/>
                          <a:latin typeface="Arial" panose="020B0604020202020204" pitchFamily="34" charset="0"/>
                          <a:ea typeface="+mn-ea"/>
                          <a:cs typeface="Arial" panose="020B0604020202020204" pitchFamily="34" charset="0"/>
                        </a:rPr>
                        <a:t>QA continues to remain concerned that the risk created by the number of solutions to be re-implemented to replace/augment current PeopleSoft functionality. </a:t>
                      </a:r>
                      <a:r>
                        <a:rPr lang="en-US" sz="900" kern="1200" baseline="0" dirty="0">
                          <a:solidFill>
                            <a:srgbClr val="002060"/>
                          </a:solidFill>
                          <a:effectLst/>
                          <a:latin typeface="Arial" panose="020B0604020202020204" pitchFamily="34" charset="0"/>
                          <a:ea typeface="+mn-ea"/>
                          <a:cs typeface="Arial" panose="020B0604020202020204" pitchFamily="34" charset="0"/>
                        </a:rPr>
                        <a:t> </a:t>
                      </a:r>
                      <a:r>
                        <a:rPr lang="en-US" sz="900" kern="1200" dirty="0">
                          <a:solidFill>
                            <a:srgbClr val="002060"/>
                          </a:solidFill>
                          <a:effectLst/>
                          <a:latin typeface="Arial" panose="020B0604020202020204" pitchFamily="34" charset="0"/>
                          <a:ea typeface="+mn-ea"/>
                          <a:cs typeface="Arial" panose="020B0604020202020204" pitchFamily="34" charset="0"/>
                        </a:rPr>
                        <a:t>Major scope changes will impact budget, schedule, and project and support staffing. The implementation of enhanced role security for ctcLink is a major Project and QA schedule risk concern.</a:t>
                      </a:r>
                      <a:r>
                        <a:rPr lang="en-US" sz="900" kern="1200" baseline="0" dirty="0">
                          <a:solidFill>
                            <a:srgbClr val="002060"/>
                          </a:solidFill>
                          <a:effectLst/>
                          <a:latin typeface="Arial" panose="020B0604020202020204" pitchFamily="34" charset="0"/>
                          <a:ea typeface="+mn-ea"/>
                          <a:cs typeface="Arial" panose="020B0604020202020204" pitchFamily="34" charset="0"/>
                        </a:rPr>
                        <a:t>  </a:t>
                      </a:r>
                      <a:endParaRPr lang="en-US" sz="900" dirty="0">
                        <a:solidFill>
                          <a:srgbClr val="002060"/>
                        </a:solidFill>
                        <a:latin typeface="Arial" panose="020B0604020202020204" pitchFamily="34" charset="0"/>
                        <a:cs typeface="Arial" panose="020B0604020202020204" pitchFamily="34" charset="0"/>
                      </a:endParaRPr>
                    </a:p>
                  </a:txBody>
                  <a:tcPr marL="64595" marR="64595" marT="0" marB="0">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4249536845"/>
                  </a:ext>
                </a:extLst>
              </a:tr>
              <a:tr h="569840">
                <a:tc>
                  <a:txBody>
                    <a:bodyPr/>
                    <a:lstStyle/>
                    <a:p>
                      <a:pPr algn="ctr"/>
                      <a:r>
                        <a:rPr lang="en-US" sz="900" b="1" dirty="0">
                          <a:latin typeface="Arial" panose="020B0604020202020204" pitchFamily="34" charset="0"/>
                          <a:cs typeface="Arial" panose="020B0604020202020204" pitchFamily="34" charset="0"/>
                        </a:rPr>
                        <a:t>Y</a:t>
                      </a: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rgbClr val="FFFF00"/>
                    </a:solidFill>
                  </a:tcPr>
                </a:tc>
                <a:tc>
                  <a:txBody>
                    <a:bodyPr/>
                    <a:lstStyle/>
                    <a:p>
                      <a:pPr algn="l"/>
                      <a:r>
                        <a:rPr lang="en-US" sz="900" dirty="0">
                          <a:latin typeface="Arial" panose="020B0604020202020204" pitchFamily="34" charset="0"/>
                          <a:cs typeface="Arial" panose="020B0604020202020204" pitchFamily="34" charset="0"/>
                        </a:rPr>
                        <a:t>Schedule Status</a:t>
                      </a:r>
                    </a:p>
                    <a:p>
                      <a:pPr algn="l"/>
                      <a:endParaRPr lang="en-US" sz="900" dirty="0">
                        <a:latin typeface="Arial" panose="020B0604020202020204" pitchFamily="34" charset="0"/>
                        <a:cs typeface="Arial" panose="020B0604020202020204" pitchFamily="34" charset="0"/>
                      </a:endParaRPr>
                    </a:p>
                  </a:txBody>
                  <a:tcPr marL="86127" marR="86127">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a:solidFill>
                            <a:schemeClr val="tx1"/>
                          </a:solidFill>
                          <a:effectLst/>
                          <a:latin typeface="Arial" panose="020B0604020202020204" pitchFamily="34" charset="0"/>
                          <a:ea typeface="+mn-ea"/>
                          <a:cs typeface="Arial" panose="020B0604020202020204" pitchFamily="34" charset="0"/>
                        </a:rPr>
                        <a:t>The DG2 schedule is now less than 60 days from Go-live.  Pressures are mounting on the project team and the DG2 Colleges and State Board. The PMO was actively detailing multi-step plans for DG2 Go-live data conversions and production cutover.  FLC colleges will be going into a production upgrade state with new functionality, while Clark and the State Board will be first time implemented with PeopleSoft.</a:t>
                      </a:r>
                    </a:p>
                  </a:txBody>
                  <a:tcPr marL="68580" marR="68580" marT="0" marB="0">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2883257531"/>
                  </a:ext>
                </a:extLst>
              </a:tr>
              <a:tr h="6735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dirty="0">
                          <a:solidFill>
                            <a:schemeClr val="tx1"/>
                          </a:solidFill>
                          <a:latin typeface="Arial" panose="020B0604020202020204" pitchFamily="34" charset="0"/>
                          <a:cs typeface="Arial" panose="020B0604020202020204" pitchFamily="34" charset="0"/>
                        </a:rPr>
                        <a:t>Y</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b="1" dirty="0">
                        <a:solidFill>
                          <a:schemeClr val="bg1"/>
                        </a:solidFill>
                        <a:latin typeface="Arial" panose="020B0604020202020204" pitchFamily="34" charset="0"/>
                        <a:cs typeface="Arial" panose="020B0604020202020204" pitchFamily="34" charset="0"/>
                      </a:endParaRP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rgbClr val="FFFF00"/>
                    </a:solidFill>
                  </a:tcPr>
                </a:tc>
                <a:tc>
                  <a:txBody>
                    <a:bodyPr/>
                    <a:lstStyle/>
                    <a:p>
                      <a:pPr algn="l"/>
                      <a:r>
                        <a:rPr lang="en-US" sz="900" dirty="0">
                          <a:latin typeface="Arial" panose="020B0604020202020204" pitchFamily="34" charset="0"/>
                          <a:cs typeface="Arial" panose="020B0604020202020204" pitchFamily="34" charset="0"/>
                        </a:rPr>
                        <a:t>Training </a:t>
                      </a:r>
                    </a:p>
                    <a:p>
                      <a:pPr algn="l"/>
                      <a:endParaRPr lang="en-US" sz="900" dirty="0">
                        <a:latin typeface="Arial" panose="020B0604020202020204" pitchFamily="34" charset="0"/>
                        <a:cs typeface="Arial" panose="020B0604020202020204" pitchFamily="34" charset="0"/>
                      </a:endParaRPr>
                    </a:p>
                  </a:txBody>
                  <a:tcPr marL="86127" marR="86127">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lang="en-US" sz="900" kern="1200" dirty="0">
                          <a:solidFill>
                            <a:schemeClr val="tx1"/>
                          </a:solidFill>
                          <a:effectLst/>
                          <a:latin typeface="Arial" panose="020B0604020202020204" pitchFamily="34" charset="0"/>
                          <a:ea typeface="+mn-ea"/>
                          <a:cs typeface="Arial" panose="020B0604020202020204" pitchFamily="34" charset="0"/>
                        </a:rPr>
                        <a:t>Training team and consultants continue working on preparing materials for the delivery of end-user training courses scheduled for September. This scope includes a combination of Self-Paced Courses and Instructor-Led Training workshops. However, considering the workstream schedule, QA continues to be concerned that considerable content development remains for the 56 courses to support range of end-user training.  The majority of the planned 36 Instructor –Led courses is Finance pillar specific and requires support from functional project staff.</a:t>
                      </a:r>
                      <a:endParaRPr lang="en-US" sz="900" dirty="0">
                        <a:solidFill>
                          <a:srgbClr val="00206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1502027787"/>
                  </a:ext>
                </a:extLst>
              </a:tr>
              <a:tr h="386143">
                <a:tc>
                  <a:txBody>
                    <a:bodyPr/>
                    <a:lstStyle/>
                    <a:p>
                      <a:pPr algn="ctr"/>
                      <a:r>
                        <a:rPr lang="en-US" sz="900" b="1" dirty="0">
                          <a:solidFill>
                            <a:schemeClr val="tx1"/>
                          </a:solidFill>
                          <a:latin typeface="Arial" panose="020B0604020202020204" pitchFamily="34" charset="0"/>
                          <a:cs typeface="Arial" panose="020B0604020202020204" pitchFamily="34" charset="0"/>
                        </a:rPr>
                        <a:t>Y</a:t>
                      </a: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rgbClr val="FFFF00"/>
                    </a:solidFill>
                  </a:tcPr>
                </a:tc>
                <a:tc>
                  <a:txBody>
                    <a:bodyPr/>
                    <a:lstStyle/>
                    <a:p>
                      <a:pPr algn="l"/>
                      <a:r>
                        <a:rPr lang="en-US" sz="900" dirty="0">
                          <a:latin typeface="Arial" panose="020B0604020202020204" pitchFamily="34" charset="0"/>
                          <a:cs typeface="Arial" panose="020B0604020202020204" pitchFamily="34" charset="0"/>
                        </a:rPr>
                        <a:t>Testing </a:t>
                      </a:r>
                    </a:p>
                    <a:p>
                      <a:pPr algn="l"/>
                      <a:endParaRPr lang="en-US" sz="900" dirty="0">
                        <a:latin typeface="Arial" panose="020B0604020202020204" pitchFamily="34" charset="0"/>
                        <a:cs typeface="Arial" panose="020B0604020202020204" pitchFamily="34" charset="0"/>
                      </a:endParaRPr>
                    </a:p>
                  </a:txBody>
                  <a:tcPr marL="86127" marR="86127">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chemeClr val="bg1"/>
                    </a:solidFill>
                  </a:tcPr>
                </a:tc>
                <a:tc>
                  <a:txBody>
                    <a:bodyPr/>
                    <a:lstStyle/>
                    <a:p>
                      <a:r>
                        <a:rPr lang="en-US" sz="900" kern="1200" dirty="0">
                          <a:solidFill>
                            <a:schemeClr val="tx1"/>
                          </a:solidFill>
                          <a:effectLst/>
                          <a:latin typeface="Arial" panose="020B0604020202020204" pitchFamily="34" charset="0"/>
                          <a:ea typeface="+mn-ea"/>
                          <a:cs typeface="Arial" panose="020B0604020202020204" pitchFamily="34" charset="0"/>
                        </a:rPr>
                        <a:t>The last of DG2 User Acceptance Testing (UAT) Sprints (Sprint #6) is now scheduled for the 1</a:t>
                      </a:r>
                      <a:r>
                        <a:rPr lang="en-US" sz="900" kern="1200" baseline="30000" dirty="0">
                          <a:solidFill>
                            <a:schemeClr val="tx1"/>
                          </a:solidFill>
                          <a:effectLst/>
                          <a:latin typeface="Arial" panose="020B0604020202020204" pitchFamily="34" charset="0"/>
                          <a:ea typeface="+mn-ea"/>
                          <a:cs typeface="Arial" panose="020B0604020202020204" pitchFamily="34" charset="0"/>
                        </a:rPr>
                        <a:t>st</a:t>
                      </a:r>
                      <a:r>
                        <a:rPr lang="en-US" sz="900" kern="1200" dirty="0">
                          <a:solidFill>
                            <a:schemeClr val="tx1"/>
                          </a:solidFill>
                          <a:effectLst/>
                          <a:latin typeface="Arial" panose="020B0604020202020204" pitchFamily="34" charset="0"/>
                          <a:ea typeface="+mn-ea"/>
                          <a:cs typeface="Arial" panose="020B0604020202020204" pitchFamily="34" charset="0"/>
                        </a:rPr>
                        <a:t> week of September.  </a:t>
                      </a:r>
                    </a:p>
                    <a:p>
                      <a:r>
                        <a:rPr lang="en-US" sz="900" kern="1200" dirty="0">
                          <a:solidFill>
                            <a:schemeClr val="tx1"/>
                          </a:solidFill>
                          <a:effectLst/>
                          <a:latin typeface="Arial" panose="020B0604020202020204" pitchFamily="34" charset="0"/>
                          <a:ea typeface="+mn-ea"/>
                          <a:cs typeface="Arial" panose="020B0604020202020204" pitchFamily="34" charset="0"/>
                        </a:rPr>
                        <a:t>DG2 has been executing a large testing workstream that includes parallel testing for payroll, financial-aid, and tuition calculation.</a:t>
                      </a:r>
                    </a:p>
                  </a:txBody>
                  <a:tcPr marL="86127" marR="86127">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3870472243"/>
                  </a:ext>
                </a:extLst>
              </a:tr>
              <a:tr h="565744">
                <a:tc>
                  <a:txBody>
                    <a:bodyPr/>
                    <a:lstStyle/>
                    <a:p>
                      <a:pPr algn="ctr"/>
                      <a:r>
                        <a:rPr lang="en-US" sz="900" b="1" dirty="0">
                          <a:solidFill>
                            <a:schemeClr val="bg1"/>
                          </a:solidFill>
                          <a:latin typeface="Arial" panose="020B0604020202020204" pitchFamily="34" charset="0"/>
                          <a:cs typeface="Arial" panose="020B0604020202020204" pitchFamily="34" charset="0"/>
                        </a:rPr>
                        <a:t>G</a:t>
                      </a: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rgbClr val="00B050"/>
                    </a:solidFill>
                  </a:tcPr>
                </a:tc>
                <a:tc>
                  <a:txBody>
                    <a:bodyPr/>
                    <a:lstStyle/>
                    <a:p>
                      <a:pPr algn="l"/>
                      <a:r>
                        <a:rPr lang="en-US" sz="900" dirty="0">
                          <a:latin typeface="Arial" panose="020B0604020202020204" pitchFamily="34" charset="0"/>
                          <a:cs typeface="Arial" panose="020B0604020202020204" pitchFamily="34" charset="0"/>
                        </a:rPr>
                        <a:t>Configurations / Data Conversion</a:t>
                      </a:r>
                    </a:p>
                  </a:txBody>
                  <a:tcPr marL="86127" marR="86127">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chemeClr val="bg1"/>
                    </a:solidFill>
                  </a:tcPr>
                </a:tc>
                <a:tc>
                  <a:txBody>
                    <a:bodyPr/>
                    <a:lstStyle/>
                    <a:p>
                      <a:r>
                        <a:rPr lang="en-US" sz="900" kern="1200" dirty="0">
                          <a:solidFill>
                            <a:schemeClr val="tx1"/>
                          </a:solidFill>
                          <a:effectLst/>
                          <a:latin typeface="Arial" panose="020B0604020202020204" pitchFamily="34" charset="0"/>
                          <a:ea typeface="+mn-ea"/>
                          <a:cs typeface="Arial" panose="020B0604020202020204" pitchFamily="34" charset="0"/>
                        </a:rPr>
                        <a:t>Technical staff supported the DG2 cycle 4B conversion for additional data validation by Clark and SBCTC. The data conversion and production implementation of the Bio-Demo data for Clark College and SBCTC has a September 7 target date. Performance Load Testing identified technical production to ensure ctcLink system meets increased student user usage projections (20, 000 active student users).</a:t>
                      </a:r>
                      <a:r>
                        <a:rPr lang="en-US" sz="900" b="1" kern="1200" dirty="0">
                          <a:solidFill>
                            <a:schemeClr val="tx1"/>
                          </a:solidFill>
                          <a:effectLst/>
                          <a:latin typeface="Arial" panose="020B0604020202020204" pitchFamily="34" charset="0"/>
                          <a:ea typeface="+mn-ea"/>
                          <a:cs typeface="Arial" panose="020B0604020202020204" pitchFamily="34" charset="0"/>
                        </a:rPr>
                        <a:t>   </a:t>
                      </a:r>
                      <a:endParaRPr lang="en-US" sz="900" dirty="0">
                        <a:solidFill>
                          <a:srgbClr val="00206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3162200849"/>
                  </a:ext>
                </a:extLst>
              </a:tr>
              <a:tr h="533197">
                <a:tc>
                  <a:txBody>
                    <a:bodyPr/>
                    <a:lstStyle/>
                    <a:p>
                      <a:pPr algn="ctr"/>
                      <a:r>
                        <a:rPr lang="en-US" sz="900" b="1" dirty="0">
                          <a:solidFill>
                            <a:schemeClr val="bg1"/>
                          </a:solidFill>
                          <a:latin typeface="Arial" panose="020B0604020202020204" pitchFamily="34" charset="0"/>
                          <a:cs typeface="Arial" panose="020B0604020202020204" pitchFamily="34" charset="0"/>
                        </a:rPr>
                        <a:t>G</a:t>
                      </a: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rgbClr val="00B050"/>
                    </a:solidFill>
                  </a:tcPr>
                </a:tc>
                <a:tc>
                  <a:txBody>
                    <a:bodyPr/>
                    <a:lstStyle/>
                    <a:p>
                      <a:pPr algn="l"/>
                      <a:r>
                        <a:rPr lang="en-US" sz="900" dirty="0">
                          <a:latin typeface="Arial" panose="020B0604020202020204" pitchFamily="34" charset="0"/>
                          <a:cs typeface="Arial" panose="020B0604020202020204" pitchFamily="34" charset="0"/>
                        </a:rPr>
                        <a:t>Organizational Change Management</a:t>
                      </a:r>
                    </a:p>
                  </a:txBody>
                  <a:tcPr marL="86127" marR="86127">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a:solidFill>
                            <a:schemeClr val="tx1"/>
                          </a:solidFill>
                          <a:effectLst/>
                          <a:latin typeface="Arial" panose="020B0604020202020204" pitchFamily="34" charset="0"/>
                          <a:ea typeface="+mn-ea"/>
                          <a:cs typeface="Arial" panose="020B0604020202020204" pitchFamily="34" charset="0"/>
                        </a:rPr>
                        <a:t>PMO/OCM is actively engaged with all colleges now involved with their Deployment Groups.  ctcLink management teams continue to meet with DG colleges via on-site check-ins. With 60 days until Go-live, QA remains concerned the PMO focuses on the DG2 schedule/priority activities.  </a:t>
                      </a:r>
                      <a:endParaRPr lang="en-US" sz="900" dirty="0">
                        <a:solidFill>
                          <a:srgbClr val="002060"/>
                        </a:solidFill>
                        <a:latin typeface="Arial" panose="020B0604020202020204" pitchFamily="34" charset="0"/>
                        <a:cs typeface="Arial" panose="020B0604020202020204" pitchFamily="34" charset="0"/>
                      </a:endParaRPr>
                    </a:p>
                  </a:txBody>
                  <a:tcPr marL="86127" marR="86127">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801101176"/>
                  </a:ext>
                </a:extLst>
              </a:tr>
              <a:tr h="359203">
                <a:tc>
                  <a:txBody>
                    <a:bodyPr/>
                    <a:lstStyle/>
                    <a:p>
                      <a:pPr algn="ctr"/>
                      <a:r>
                        <a:rPr lang="en-US" sz="900" b="1" dirty="0">
                          <a:solidFill>
                            <a:schemeClr val="bg1"/>
                          </a:solidFill>
                          <a:latin typeface="Arial" panose="020B0604020202020204" pitchFamily="34" charset="0"/>
                          <a:cs typeface="Arial" panose="020B0604020202020204" pitchFamily="34" charset="0"/>
                        </a:rPr>
                        <a:t>G</a:t>
                      </a: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rgbClr val="00B050"/>
                    </a:solidFill>
                  </a:tcPr>
                </a:tc>
                <a:tc>
                  <a:txBody>
                    <a:bodyPr/>
                    <a:lstStyle/>
                    <a:p>
                      <a:pPr algn="l"/>
                      <a:r>
                        <a:rPr lang="en-US" sz="900" dirty="0">
                          <a:latin typeface="Arial" panose="020B0604020202020204" pitchFamily="34" charset="0"/>
                          <a:cs typeface="Arial" panose="020B0604020202020204" pitchFamily="34" charset="0"/>
                        </a:rPr>
                        <a:t>Project Staffing</a:t>
                      </a:r>
                    </a:p>
                    <a:p>
                      <a:pPr algn="l"/>
                      <a:endParaRPr lang="en-US" sz="900" dirty="0">
                        <a:latin typeface="Arial" panose="020B0604020202020204" pitchFamily="34" charset="0"/>
                        <a:cs typeface="Arial" panose="020B0604020202020204" pitchFamily="34" charset="0"/>
                      </a:endParaRPr>
                    </a:p>
                  </a:txBody>
                  <a:tcPr marL="86127" marR="86127">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lang="en-US" sz="900" dirty="0">
                          <a:solidFill>
                            <a:srgbClr val="002060"/>
                          </a:solidFill>
                          <a:latin typeface="Arial" panose="020B0604020202020204" pitchFamily="34" charset="0"/>
                          <a:cs typeface="Arial" panose="020B0604020202020204" pitchFamily="34" charset="0"/>
                        </a:rPr>
                        <a:t>Project staffing is adequate at this time and continues to make staffing adjustments as appropriate. PMO is recruiting for open positions. </a:t>
                      </a:r>
                      <a:r>
                        <a:rPr lang="en-US" sz="900" kern="1200" dirty="0">
                          <a:solidFill>
                            <a:srgbClr val="002060"/>
                          </a:solidFill>
                          <a:effectLst/>
                          <a:latin typeface="Arial" panose="020B0604020202020204" pitchFamily="34" charset="0"/>
                          <a:ea typeface="+mn-ea"/>
                          <a:cs typeface="Arial" panose="020B0604020202020204" pitchFamily="34" charset="0"/>
                        </a:rPr>
                        <a:t>PMO to begin using off-shore technical resources to perform and augment systems integration testing work.</a:t>
                      </a:r>
                      <a:endParaRPr lang="en-US" sz="900" dirty="0">
                        <a:solidFill>
                          <a:srgbClr val="002060"/>
                        </a:solidFill>
                        <a:latin typeface="Arial" panose="020B0604020202020204" pitchFamily="34" charset="0"/>
                        <a:cs typeface="Arial" panose="020B0604020202020204" pitchFamily="34" charset="0"/>
                      </a:endParaRPr>
                    </a:p>
                  </a:txBody>
                  <a:tcPr marL="68580" marR="68580" marT="0" marB="0">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267362990"/>
                  </a:ext>
                </a:extLst>
              </a:tr>
              <a:tr h="647454">
                <a:tc>
                  <a:txBody>
                    <a:bodyPr/>
                    <a:lstStyle/>
                    <a:p>
                      <a:pPr algn="ctr"/>
                      <a:r>
                        <a:rPr lang="en-US" sz="900" b="1" dirty="0">
                          <a:solidFill>
                            <a:schemeClr val="tx1"/>
                          </a:solidFill>
                          <a:latin typeface="Arial" panose="020B0604020202020204" pitchFamily="34" charset="0"/>
                          <a:cs typeface="Arial" panose="020B0604020202020204" pitchFamily="34" charset="0"/>
                        </a:rPr>
                        <a:t>Y</a:t>
                      </a:r>
                    </a:p>
                  </a:txBody>
                  <a:tcPr marL="86127" marR="86127"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rgbClr val="FFFF00"/>
                    </a:solidFill>
                  </a:tcPr>
                </a:tc>
                <a:tc>
                  <a:txBody>
                    <a:bodyPr/>
                    <a:lstStyle/>
                    <a:p>
                      <a:pPr algn="l"/>
                      <a:r>
                        <a:rPr lang="en-US" sz="900" dirty="0">
                          <a:latin typeface="Arial" panose="020B0604020202020204" pitchFamily="34" charset="0"/>
                          <a:cs typeface="Arial" panose="020B0604020202020204" pitchFamily="34" charset="0"/>
                        </a:rPr>
                        <a:t>Technical Environment</a:t>
                      </a:r>
                    </a:p>
                    <a:p>
                      <a:pPr algn="l"/>
                      <a:endParaRPr lang="en-US" sz="900" dirty="0">
                        <a:latin typeface="Arial" panose="020B0604020202020204" pitchFamily="34" charset="0"/>
                        <a:cs typeface="Arial" panose="020B0604020202020204" pitchFamily="34" charset="0"/>
                      </a:endParaRPr>
                    </a:p>
                  </a:txBody>
                  <a:tcPr marL="86127" marR="86127">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chemeClr val="bg1"/>
                    </a:solidFill>
                  </a:tcPr>
                </a:tc>
                <a:tc>
                  <a:txBody>
                    <a:bodyPr/>
                    <a:lstStyle/>
                    <a:p>
                      <a:r>
                        <a:rPr lang="en-US" sz="900" kern="1200" dirty="0">
                          <a:solidFill>
                            <a:schemeClr val="tx1"/>
                          </a:solidFill>
                          <a:effectLst/>
                          <a:latin typeface="Arial" panose="020B0604020202020204" pitchFamily="34" charset="0"/>
                          <a:ea typeface="+mn-ea"/>
                          <a:cs typeface="Arial" panose="020B0604020202020204" pitchFamily="34" charset="0"/>
                        </a:rPr>
                        <a:t>The IT division continues addressing processes and critical staffing.  Additional positions supporting ctcLink production have been approved and hiring underway. The ERP Change Management Board is being re-implemented to improve coordination and scheduling of changes.   Service Level Agreement is awaiting final signatures.</a:t>
                      </a:r>
                      <a:endParaRPr lang="en-US" sz="900" dirty="0">
                        <a:solidFill>
                          <a:srgbClr val="002060"/>
                        </a:solidFill>
                        <a:latin typeface="Arial" panose="020B0604020202020204" pitchFamily="34" charset="0"/>
                        <a:cs typeface="Arial" panose="020B0604020202020204" pitchFamily="34" charset="0"/>
                      </a:endParaRPr>
                    </a:p>
                  </a:txBody>
                  <a:tcPr marL="86127" marR="86127">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1061469084"/>
                  </a:ext>
                </a:extLst>
              </a:tr>
            </a:tbl>
          </a:graphicData>
        </a:graphic>
      </p:graphicFrame>
      <p:sp>
        <p:nvSpPr>
          <p:cNvPr id="10" name="Slide Number Placeholder 5">
            <a:extLst>
              <a:ext uri="{FF2B5EF4-FFF2-40B4-BE49-F238E27FC236}">
                <a16:creationId xmlns:a16="http://schemas.microsoft.com/office/drawing/2014/main" id="{47B81AC6-3B9A-4271-960F-52A461474FE9}"/>
              </a:ext>
            </a:extLst>
          </p:cNvPr>
          <p:cNvSpPr txBox="1">
            <a:spLocks/>
          </p:cNvSpPr>
          <p:nvPr/>
        </p:nvSpPr>
        <p:spPr>
          <a:xfrm>
            <a:off x="8416421" y="6461671"/>
            <a:ext cx="457199" cy="191623"/>
          </a:xfrm>
          <a:prstGeom prst="rect">
            <a:avLst/>
          </a:prstGeom>
        </p:spPr>
        <p:txBody>
          <a:bodyPr vert="horz" lIns="91440" tIns="45720" rIns="91440" bIns="45720" rtlCol="0" anchor="ctr"/>
          <a:lstStyle>
            <a:defPPr>
              <a:defRPr lang="en-US"/>
            </a:defPPr>
            <a:lvl1pPr marL="0" algn="r" defTabSz="457200" rtl="0" eaLnBrk="1" latinLnBrk="0" hangingPunct="1">
              <a:defRPr sz="11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DEE5BC03-7CE3-4FE3-BC0A-0ACCA8AC1F24}"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7979010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tcLink Log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375" y="171153"/>
            <a:ext cx="1009681" cy="232707"/>
          </a:xfrm>
          <a:prstGeom prst="rect">
            <a:avLst/>
          </a:prstGeom>
        </p:spPr>
      </p:pic>
      <p:pic>
        <p:nvPicPr>
          <p:cNvPr id="13" name="Picture 12">
            <a:extLst>
              <a:ext uri="{FF2B5EF4-FFF2-40B4-BE49-F238E27FC236}">
                <a16:creationId xmlns:a16="http://schemas.microsoft.com/office/drawing/2014/main" id="{E7D9E921-FF7C-4CD2-93D4-D994F2CE3FA1}"/>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1824037" y="6477362"/>
            <a:ext cx="5495925" cy="304800"/>
          </a:xfrm>
          <a:prstGeom prst="rect">
            <a:avLst/>
          </a:prstGeom>
        </p:spPr>
      </p:pic>
      <p:graphicFrame>
        <p:nvGraphicFramePr>
          <p:cNvPr id="19" name="Table 18">
            <a:extLst>
              <a:ext uri="{FF2B5EF4-FFF2-40B4-BE49-F238E27FC236}">
                <a16:creationId xmlns:a16="http://schemas.microsoft.com/office/drawing/2014/main" id="{19EA3280-8BEC-4C50-A2B1-C9CD1B1A10D7}"/>
              </a:ext>
            </a:extLst>
          </p:cNvPr>
          <p:cNvGraphicFramePr>
            <a:graphicFrameLocks noGrp="1"/>
          </p:cNvGraphicFramePr>
          <p:nvPr>
            <p:extLst/>
          </p:nvPr>
        </p:nvGraphicFramePr>
        <p:xfrm>
          <a:off x="366739" y="1972904"/>
          <a:ext cx="4251960" cy="4443476"/>
        </p:xfrm>
        <a:graphic>
          <a:graphicData uri="http://schemas.openxmlformats.org/drawingml/2006/table">
            <a:tbl>
              <a:tblPr firstRow="1" bandRow="1">
                <a:tableStyleId>{5C22544A-7EE6-4342-B048-85BDC9FD1C3A}</a:tableStyleId>
              </a:tblPr>
              <a:tblGrid>
                <a:gridCol w="4251960">
                  <a:extLst>
                    <a:ext uri="{9D8B030D-6E8A-4147-A177-3AD203B41FA5}">
                      <a16:colId xmlns:a16="http://schemas.microsoft.com/office/drawing/2014/main" val="20001"/>
                    </a:ext>
                  </a:extLst>
                </a:gridCol>
              </a:tblGrid>
              <a:tr h="356115">
                <a:tc>
                  <a:txBody>
                    <a:bodyPr/>
                    <a:lstStyle/>
                    <a:p>
                      <a:pPr marL="0" marR="0" lvl="0" indent="0" algn="ctr" defTabSz="914400" rtl="0" eaLnBrk="1" fontAlgn="b" latinLnBrk="0" hangingPunct="1">
                        <a:lnSpc>
                          <a:spcPct val="115000"/>
                        </a:lnSpc>
                        <a:spcBef>
                          <a:spcPts val="0"/>
                        </a:spcBef>
                        <a:spcAft>
                          <a:spcPts val="0"/>
                        </a:spcAft>
                        <a:buClrTx/>
                        <a:buSzTx/>
                        <a:buFont typeface="Arial" panose="020B0604020202020204" pitchFamily="34" charset="0"/>
                        <a:buNone/>
                        <a:tabLst/>
                        <a:defRPr/>
                      </a:pPr>
                      <a:r>
                        <a:rPr lang="en-US" sz="1200" b="1" kern="1200" dirty="0">
                          <a:solidFill>
                            <a:schemeClr val="bg1"/>
                          </a:solidFill>
                          <a:latin typeface="Arial" panose="020B0604020202020204" pitchFamily="34" charset="0"/>
                          <a:ea typeface="Times New Roman"/>
                          <a:cs typeface="Arial" panose="020B0604020202020204" pitchFamily="34" charset="0"/>
                        </a:rPr>
                        <a:t>Executive Summary</a:t>
                      </a:r>
                    </a:p>
                  </a:txBody>
                  <a:tcPr marL="68580" marR="68580" marT="34290" marB="3429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0071CE"/>
                    </a:solidFill>
                  </a:tcPr>
                </a:tc>
                <a:extLst>
                  <a:ext uri="{0D108BD9-81ED-4DB2-BD59-A6C34878D82A}">
                    <a16:rowId xmlns:a16="http://schemas.microsoft.com/office/drawing/2014/main" val="10000"/>
                  </a:ext>
                </a:extLst>
              </a:tr>
              <a:tr h="4087361">
                <a:tc>
                  <a:txBody>
                    <a:bodyPr/>
                    <a:lstStyle/>
                    <a:p>
                      <a:r>
                        <a:rPr lang="en-US" sz="900" kern="1200" dirty="0">
                          <a:solidFill>
                            <a:schemeClr val="dk1"/>
                          </a:solidFill>
                          <a:effectLst/>
                          <a:latin typeface="Arial" panose="020B0604020202020204" pitchFamily="34" charset="0"/>
                          <a:ea typeface="+mn-ea"/>
                          <a:cs typeface="Arial" panose="020B0604020202020204" pitchFamily="34" charset="0"/>
                        </a:rPr>
                        <a:t>The project is tracking per schedule and under budget. Scope review and definition for each deployment continues due to rework of key solutions. Each Deployment Group (DG) is engaged and all colleges now have an Initiation or Implementation Work Plan: </a:t>
                      </a:r>
                    </a:p>
                    <a:p>
                      <a:pPr marL="171450" indent="-171450">
                        <a:buFont typeface="Arial" panose="020B0604020202020204" pitchFamily="34" charset="0"/>
                        <a:buChar char="•"/>
                      </a:pPr>
                      <a:r>
                        <a:rPr lang="en-US" sz="900" kern="1200" dirty="0">
                          <a:solidFill>
                            <a:schemeClr val="dk1"/>
                          </a:solidFill>
                          <a:effectLst/>
                          <a:latin typeface="Arial" panose="020B0604020202020204" pitchFamily="34" charset="0"/>
                          <a:ea typeface="+mn-ea"/>
                          <a:cs typeface="Arial" panose="020B0604020202020204" pitchFamily="34" charset="0"/>
                        </a:rPr>
                        <a:t>DG2 is in the Transition Phase. Colleges and SBCTC are engaged in User Acceptance Testing sprints. ctcLink will be offline for the DG2 upgrade Oct. 11-14 and again for cutover activities Oct. 25-28. (Go/No-Go decision is scheduled for the Sept. 24, 2019 Steering Committee agenda). </a:t>
                      </a:r>
                    </a:p>
                    <a:p>
                      <a:pPr marL="171450" indent="-171450">
                        <a:buFont typeface="Arial" panose="020B0604020202020204" pitchFamily="34" charset="0"/>
                        <a:buChar char="•"/>
                      </a:pPr>
                      <a:r>
                        <a:rPr lang="en-US" sz="900" kern="1200" dirty="0">
                          <a:solidFill>
                            <a:schemeClr val="dk1"/>
                          </a:solidFill>
                          <a:effectLst/>
                          <a:latin typeface="Arial" panose="020B0604020202020204" pitchFamily="34" charset="0"/>
                          <a:ea typeface="+mn-ea"/>
                          <a:cs typeface="Arial" panose="020B0604020202020204" pitchFamily="34" charset="0"/>
                        </a:rPr>
                        <a:t>DG3 is in the Construct Phase, focused on Conversion and Data Validation. DG3 Testing/Training road shows were held in July.</a:t>
                      </a:r>
                    </a:p>
                    <a:p>
                      <a:pPr marL="171450" indent="-171450">
                        <a:buFont typeface="Arial" panose="020B0604020202020204" pitchFamily="34" charset="0"/>
                        <a:buChar char="•"/>
                      </a:pPr>
                      <a:r>
                        <a:rPr lang="en-US" sz="900" kern="1200" dirty="0">
                          <a:solidFill>
                            <a:schemeClr val="dk1"/>
                          </a:solidFill>
                          <a:effectLst/>
                          <a:latin typeface="Arial" panose="020B0604020202020204" pitchFamily="34" charset="0"/>
                          <a:ea typeface="+mn-ea"/>
                          <a:cs typeface="Arial" panose="020B0604020202020204" pitchFamily="34" charset="0"/>
                        </a:rPr>
                        <a:t>DG4 is in the Initiation Phase, with all colleges well past the halfway mark on deliverables. Gate 1 Initiation Phase Peer Review was held July 29-30 at Highline College. DG4 Implementation Phase kick-off slated for Oct. 14.</a:t>
                      </a:r>
                    </a:p>
                    <a:p>
                      <a:pPr marL="171450" indent="-171450">
                        <a:buFont typeface="Arial" panose="020B0604020202020204" pitchFamily="34" charset="0"/>
                        <a:buChar char="•"/>
                      </a:pPr>
                      <a:r>
                        <a:rPr lang="en-US" sz="900" kern="1200" dirty="0">
                          <a:solidFill>
                            <a:schemeClr val="dk1"/>
                          </a:solidFill>
                          <a:effectLst/>
                          <a:latin typeface="Arial" panose="020B0604020202020204" pitchFamily="34" charset="0"/>
                          <a:ea typeface="+mn-ea"/>
                          <a:cs typeface="Arial" panose="020B0604020202020204" pitchFamily="34" charset="0"/>
                        </a:rPr>
                        <a:t>DG5 colleges are in the Initiation Phase and continue Initiation Deliverables status reporting. Gate 1 Initiation Phase Peer Review slated for early Dec. 2019. </a:t>
                      </a:r>
                    </a:p>
                    <a:p>
                      <a:pPr marL="171450" indent="-171450">
                        <a:buFont typeface="Arial" panose="020B0604020202020204" pitchFamily="34" charset="0"/>
                        <a:buChar char="•"/>
                      </a:pPr>
                      <a:r>
                        <a:rPr lang="en-US" sz="900" kern="1200" dirty="0">
                          <a:solidFill>
                            <a:schemeClr val="dk1"/>
                          </a:solidFill>
                          <a:effectLst/>
                          <a:latin typeface="Arial" panose="020B0604020202020204" pitchFamily="34" charset="0"/>
                          <a:ea typeface="+mn-ea"/>
                          <a:cs typeface="Arial" panose="020B0604020202020204" pitchFamily="34" charset="0"/>
                        </a:rPr>
                        <a:t>DG6 is in the Initiation Phase and will start public status reporting this fall. The Initiation Phase Road Show are scheduled for Oct. 2019.</a:t>
                      </a:r>
                    </a:p>
                    <a:p>
                      <a:pPr marL="0" indent="0">
                        <a:buFont typeface="Arial" panose="020B0604020202020204" pitchFamily="34" charset="0"/>
                        <a:buNone/>
                      </a:pPr>
                      <a:endParaRPr lang="en-US" sz="900" kern="1200" dirty="0">
                        <a:solidFill>
                          <a:schemeClr val="dk1"/>
                        </a:solidFill>
                        <a:effectLst/>
                        <a:latin typeface="Arial" panose="020B0604020202020204" pitchFamily="34" charset="0"/>
                        <a:ea typeface="+mn-ea"/>
                        <a:cs typeface="Arial" panose="020B0604020202020204" pitchFamily="34" charset="0"/>
                      </a:endParaRPr>
                    </a:p>
                    <a:p>
                      <a:r>
                        <a:rPr lang="en-US" sz="900" kern="1200" dirty="0">
                          <a:solidFill>
                            <a:schemeClr val="dk1"/>
                          </a:solidFill>
                          <a:effectLst/>
                          <a:latin typeface="Arial" panose="020B0604020202020204" pitchFamily="34" charset="0"/>
                          <a:ea typeface="+mn-ea"/>
                          <a:cs typeface="Arial" panose="020B0604020202020204" pitchFamily="34" charset="0"/>
                        </a:rPr>
                        <a:t>Planning meetings continue with technical colleges to capture differences between technical and community college business practices.  Contract negotiations continue for a new Continuing Education solution. </a:t>
                      </a:r>
                    </a:p>
                    <a:p>
                      <a:r>
                        <a:rPr lang="en-US" sz="900" kern="1200" dirty="0">
                          <a:solidFill>
                            <a:schemeClr val="dk1"/>
                          </a:solidFill>
                          <a:effectLst/>
                          <a:latin typeface="Arial" panose="020B0604020202020204" pitchFamily="34" charset="0"/>
                          <a:ea typeface="+mn-ea"/>
                          <a:cs typeface="Arial" panose="020B0604020202020204" pitchFamily="34" charset="0"/>
                        </a:rPr>
                        <a:t>An RFI is being developed for the Online Admissions Application (OAA), in parallel with additional improvements to the current OAA solution. The Budget Planning work group has finalized business and technical requirements.  Vendor (Level Access) completed  phase one (1)  of Accessibility testing, focusing on Student and Employee Self Service and Mobile. Phase 2 continues this month, focused on online admissions application and continuing education tools (OSECE and CampusCE</a:t>
                      </a:r>
                      <a:r>
                        <a:rPr lang="en-US" sz="900" kern="1200">
                          <a:solidFill>
                            <a:schemeClr val="dk1"/>
                          </a:solidFill>
                          <a:effectLst/>
                          <a:latin typeface="Arial" panose="020B0604020202020204" pitchFamily="34" charset="0"/>
                          <a:ea typeface="+mn-ea"/>
                          <a:cs typeface="Arial" panose="020B0604020202020204" pitchFamily="34" charset="0"/>
                        </a:rPr>
                        <a:t>). </a:t>
                      </a:r>
                      <a:endParaRPr lang="en-US" sz="900" kern="1200" dirty="0">
                        <a:solidFill>
                          <a:srgbClr val="000000"/>
                        </a:solidFill>
                        <a:effectLst/>
                        <a:latin typeface="Arial" panose="020B0604020202020204" pitchFamily="34" charset="0"/>
                        <a:ea typeface="+mn-ea"/>
                      </a:endParaRPr>
                    </a:p>
                  </a:txBody>
                  <a:tcPr marL="45720" marR="4572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987784906"/>
                  </a:ext>
                </a:extLst>
              </a:tr>
            </a:tbl>
          </a:graphicData>
        </a:graphic>
      </p:graphicFrame>
      <p:graphicFrame>
        <p:nvGraphicFramePr>
          <p:cNvPr id="25" name="Table 24">
            <a:extLst>
              <a:ext uri="{FF2B5EF4-FFF2-40B4-BE49-F238E27FC236}">
                <a16:creationId xmlns:a16="http://schemas.microsoft.com/office/drawing/2014/main" id="{014F0209-6292-4CB7-A28A-1AB72C751856}"/>
              </a:ext>
            </a:extLst>
          </p:cNvPr>
          <p:cNvGraphicFramePr>
            <a:graphicFrameLocks noGrp="1"/>
          </p:cNvGraphicFramePr>
          <p:nvPr>
            <p:extLst/>
          </p:nvPr>
        </p:nvGraphicFramePr>
        <p:xfrm>
          <a:off x="366739" y="171152"/>
          <a:ext cx="8509842" cy="1749088"/>
        </p:xfrm>
        <a:graphic>
          <a:graphicData uri="http://schemas.openxmlformats.org/drawingml/2006/table">
            <a:tbl>
              <a:tblPr>
                <a:tableStyleId>{BDBED569-4797-4DF1-A0F4-6AAB3CD982D8}</a:tableStyleId>
              </a:tblPr>
              <a:tblGrid>
                <a:gridCol w="545227">
                  <a:extLst>
                    <a:ext uri="{9D8B030D-6E8A-4147-A177-3AD203B41FA5}">
                      <a16:colId xmlns:a16="http://schemas.microsoft.com/office/drawing/2014/main" val="20000"/>
                    </a:ext>
                  </a:extLst>
                </a:gridCol>
                <a:gridCol w="228600">
                  <a:extLst>
                    <a:ext uri="{9D8B030D-6E8A-4147-A177-3AD203B41FA5}">
                      <a16:colId xmlns:a16="http://schemas.microsoft.com/office/drawing/2014/main" val="2807991755"/>
                    </a:ext>
                  </a:extLst>
                </a:gridCol>
                <a:gridCol w="3520440">
                  <a:extLst>
                    <a:ext uri="{9D8B030D-6E8A-4147-A177-3AD203B41FA5}">
                      <a16:colId xmlns:a16="http://schemas.microsoft.com/office/drawing/2014/main" val="20003"/>
                    </a:ext>
                  </a:extLst>
                </a:gridCol>
                <a:gridCol w="548640">
                  <a:extLst>
                    <a:ext uri="{9D8B030D-6E8A-4147-A177-3AD203B41FA5}">
                      <a16:colId xmlns:a16="http://schemas.microsoft.com/office/drawing/2014/main" val="1418570633"/>
                    </a:ext>
                  </a:extLst>
                </a:gridCol>
                <a:gridCol w="228600">
                  <a:extLst>
                    <a:ext uri="{9D8B030D-6E8A-4147-A177-3AD203B41FA5}">
                      <a16:colId xmlns:a16="http://schemas.microsoft.com/office/drawing/2014/main" val="2042090681"/>
                    </a:ext>
                  </a:extLst>
                </a:gridCol>
                <a:gridCol w="3438335">
                  <a:extLst>
                    <a:ext uri="{9D8B030D-6E8A-4147-A177-3AD203B41FA5}">
                      <a16:colId xmlns:a16="http://schemas.microsoft.com/office/drawing/2014/main" val="306603957"/>
                    </a:ext>
                  </a:extLst>
                </a:gridCol>
              </a:tblGrid>
              <a:tr h="424252">
                <a:tc gridSpan="6">
                  <a:txBody>
                    <a:bodyPr/>
                    <a:lstStyle/>
                    <a:p>
                      <a:pPr marL="0" marR="0" lvl="0" indent="0" algn="ctr" defTabSz="914400" rtl="0" eaLnBrk="1" fontAlgn="b" latinLnBrk="0" hangingPunct="1">
                        <a:lnSpc>
                          <a:spcPct val="115000"/>
                        </a:lnSpc>
                        <a:spcBef>
                          <a:spcPts val="0"/>
                        </a:spcBef>
                        <a:spcAft>
                          <a:spcPts val="0"/>
                        </a:spcAft>
                        <a:buClrTx/>
                        <a:buSzTx/>
                        <a:buFontTx/>
                        <a:buNone/>
                        <a:tabLst/>
                        <a:defRPr/>
                      </a:pPr>
                      <a:r>
                        <a:rPr lang="en-US" sz="1800" b="1" dirty="0">
                          <a:solidFill>
                            <a:schemeClr val="bg1"/>
                          </a:solidFill>
                          <a:latin typeface="Calibri"/>
                          <a:ea typeface="Calibri"/>
                          <a:cs typeface="Times New Roman"/>
                        </a:rPr>
                        <a:t>      Project Overall</a:t>
                      </a:r>
                      <a:r>
                        <a:rPr lang="en-US" sz="1800" b="1" baseline="0" dirty="0">
                          <a:solidFill>
                            <a:schemeClr val="bg1"/>
                          </a:solidFill>
                          <a:latin typeface="Calibri"/>
                          <a:ea typeface="Calibri"/>
                          <a:cs typeface="Times New Roman"/>
                        </a:rPr>
                        <a:t> Status </a:t>
                      </a:r>
                      <a:r>
                        <a:rPr lang="en-US" b="1" dirty="0">
                          <a:solidFill>
                            <a:schemeClr val="bg1"/>
                          </a:solidFill>
                          <a:ea typeface="Calibri"/>
                          <a:cs typeface="Times New Roman"/>
                        </a:rPr>
                        <a:t>–</a:t>
                      </a:r>
                      <a:r>
                        <a:rPr lang="en-US" b="1" baseline="0" dirty="0">
                          <a:solidFill>
                            <a:schemeClr val="bg1"/>
                          </a:solidFill>
                          <a:ea typeface="Calibri"/>
                          <a:cs typeface="Times New Roman"/>
                        </a:rPr>
                        <a:t>  </a:t>
                      </a:r>
                      <a:r>
                        <a:rPr lang="en-US" b="1" dirty="0">
                          <a:solidFill>
                            <a:schemeClr val="bg1"/>
                          </a:solidFill>
                          <a:cs typeface="Arial" panose="020B0604020202020204" pitchFamily="34" charset="0"/>
                        </a:rPr>
                        <a:t>August 19 to 30, 2019</a:t>
                      </a:r>
                      <a:endParaRPr lang="en-US" sz="800" b="1" dirty="0">
                        <a:solidFill>
                          <a:schemeClr val="bg1"/>
                        </a:solidFill>
                      </a:endParaRPr>
                    </a:p>
                  </a:txBody>
                  <a:tcPr marL="68580" marR="68580" marT="34290" marB="34290" anchor="ctr">
                    <a:solidFill>
                      <a:srgbClr val="0071CE"/>
                    </a:solidFill>
                  </a:tcPr>
                </a:tc>
                <a:tc hMerge="1">
                  <a:txBody>
                    <a:bodyPr/>
                    <a:lstStyle/>
                    <a:p>
                      <a:endParaRPr lang="en-US"/>
                    </a:p>
                  </a:txBody>
                  <a:tcPr/>
                </a:tc>
                <a:tc hMerge="1">
                  <a:txBody>
                    <a:bodyPr/>
                    <a:lstStyle/>
                    <a:p>
                      <a:endParaRPr lang="en-US"/>
                    </a:p>
                  </a:txBody>
                  <a:tcPr/>
                </a:tc>
                <a:tc hMerge="1">
                  <a:txBody>
                    <a:bodyPr/>
                    <a:lstStyle/>
                    <a:p>
                      <a:pPr marL="0" marR="0" algn="ctr" fontAlgn="b">
                        <a:lnSpc>
                          <a:spcPct val="115000"/>
                        </a:lnSpc>
                        <a:spcBef>
                          <a:spcPts val="0"/>
                        </a:spcBef>
                        <a:spcAft>
                          <a:spcPts val="0"/>
                        </a:spcAft>
                      </a:pPr>
                      <a:endParaRPr lang="en-US" sz="1050" dirty="0">
                        <a:solidFill>
                          <a:schemeClr val="bg1"/>
                        </a:solidFill>
                        <a:latin typeface="Calibri"/>
                        <a:ea typeface="Calibri"/>
                        <a:cs typeface="Times New Roman"/>
                      </a:endParaRPr>
                    </a:p>
                  </a:txBody>
                  <a:tcPr anchor="b">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algn="ctr" fontAlgn="b">
                        <a:lnSpc>
                          <a:spcPct val="115000"/>
                        </a:lnSpc>
                        <a:spcBef>
                          <a:spcPts val="0"/>
                        </a:spcBef>
                        <a:spcAft>
                          <a:spcPts val="0"/>
                        </a:spcAft>
                      </a:pPr>
                      <a:endParaRPr lang="en-US" sz="1050" dirty="0">
                        <a:solidFill>
                          <a:schemeClr val="bg1"/>
                        </a:solidFill>
                        <a:latin typeface="Calibri"/>
                        <a:ea typeface="Calibri"/>
                        <a:cs typeface="Times New Roman"/>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algn="ctr" fontAlgn="b">
                        <a:lnSpc>
                          <a:spcPct val="115000"/>
                        </a:lnSpc>
                        <a:spcBef>
                          <a:spcPts val="0"/>
                        </a:spcBef>
                        <a:spcAft>
                          <a:spcPts val="0"/>
                        </a:spcAft>
                      </a:pPr>
                      <a:endParaRPr lang="en-US" sz="1050" dirty="0">
                        <a:solidFill>
                          <a:schemeClr val="bg1"/>
                        </a:solidFill>
                        <a:latin typeface="Calibri"/>
                        <a:ea typeface="Calibri"/>
                        <a:cs typeface="Times New Roman"/>
                      </a:endParaRPr>
                    </a:p>
                  </a:txBody>
                  <a:tcPr anchor="b">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625143">
                <a:tc>
                  <a:txBody>
                    <a:bodyPr/>
                    <a:lstStyle/>
                    <a:p>
                      <a:pPr marL="0" marR="0" algn="ctr" fontAlgn="ctr">
                        <a:lnSpc>
                          <a:spcPct val="100000"/>
                        </a:lnSpc>
                        <a:spcBef>
                          <a:spcPts val="0"/>
                        </a:spcBef>
                        <a:spcAft>
                          <a:spcPts val="0"/>
                        </a:spcAft>
                      </a:pPr>
                      <a:r>
                        <a:rPr lang="en-IN" sz="900" b="1" kern="1200" dirty="0">
                          <a:latin typeface="Arial" panose="020B0604020202020204" pitchFamily="34" charset="0"/>
                          <a:cs typeface="Arial" panose="020B0604020202020204" pitchFamily="34" charset="0"/>
                        </a:rPr>
                        <a:t>Overall </a:t>
                      </a:r>
                      <a:endParaRPr lang="en-US" sz="900" b="1" dirty="0">
                        <a:latin typeface="Arial" panose="020B0604020202020204" pitchFamily="34" charset="0"/>
                        <a:ea typeface="Calibri"/>
                        <a:cs typeface="Arial" panose="020B0604020202020204" pitchFamily="34" charset="0"/>
                      </a:endParaRPr>
                    </a:p>
                  </a:txBody>
                  <a:tcPr marL="8912" marR="8912" marT="6684" marB="0" anchor="ctr"/>
                </a:tc>
                <a:tc>
                  <a:txBody>
                    <a:bodyPr/>
                    <a:lstStyle/>
                    <a:p>
                      <a:pPr algn="ctr">
                        <a:lnSpc>
                          <a:spcPct val="100000"/>
                        </a:lnSpc>
                      </a:pPr>
                      <a:r>
                        <a:rPr lang="en-US" sz="1000" b="1" dirty="0">
                          <a:solidFill>
                            <a:schemeClr val="tx1"/>
                          </a:solidFill>
                          <a:latin typeface="Arial" panose="020B0604020202020204" pitchFamily="34" charset="0"/>
                          <a:cs typeface="Arial" panose="020B0604020202020204" pitchFamily="34" charset="0"/>
                        </a:rPr>
                        <a:t>Y</a:t>
                      </a:r>
                      <a:endParaRPr lang="en-US" sz="1000" b="1" dirty="0">
                        <a:solidFill>
                          <a:schemeClr val="tx1"/>
                        </a:solidFill>
                        <a:latin typeface="Arial" panose="020B0604020202020204" pitchFamily="34" charset="0"/>
                        <a:ea typeface="Times New Roman"/>
                        <a:cs typeface="Arial" panose="020B0604020202020204" pitchFamily="34" charset="0"/>
                      </a:endParaRPr>
                    </a:p>
                  </a:txBody>
                  <a:tcPr marL="8912" marR="8912" marT="6684" marB="0" anchor="ctr">
                    <a:solidFill>
                      <a:srgbClr val="FFFF00"/>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1" kern="1200" dirty="0">
                          <a:solidFill>
                            <a:schemeClr val="dk1"/>
                          </a:solidFill>
                          <a:latin typeface="Arial" panose="020B0604020202020204" pitchFamily="34" charset="0"/>
                          <a:ea typeface="+mn-ea"/>
                          <a:cs typeface="Arial" panose="020B0604020202020204" pitchFamily="34" charset="0"/>
                        </a:rPr>
                        <a:t>Program is on track, per timeline, scope and budget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1" kern="1200" dirty="0">
                          <a:solidFill>
                            <a:schemeClr val="dk1"/>
                          </a:solidFill>
                          <a:latin typeface="Arial" panose="020B0604020202020204" pitchFamily="34" charset="0"/>
                          <a:ea typeface="+mn-ea"/>
                          <a:cs typeface="Arial" panose="020B0604020202020204" pitchFamily="34" charset="0"/>
                        </a:rPr>
                        <a:t>Activities for DG2 are being complete just in time and issues being mitigated to meet current timeline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1" kern="1200" dirty="0">
                          <a:solidFill>
                            <a:schemeClr val="dk1"/>
                          </a:solidFill>
                          <a:latin typeface="Arial" panose="020B0604020202020204" pitchFamily="34" charset="0"/>
                          <a:ea typeface="+mn-ea"/>
                          <a:cs typeface="Arial" panose="020B0604020202020204" pitchFamily="34" charset="0"/>
                        </a:rPr>
                        <a:t>Current DG2 Schedule has no “float” remaining in timeline</a:t>
                      </a:r>
                    </a:p>
                  </a:txBody>
                  <a:tcPr marL="51435" marR="51435" marT="0" marB="0" anchor="ctr"/>
                </a:tc>
                <a:tc>
                  <a:txBody>
                    <a:bodyPr/>
                    <a:lstStyle/>
                    <a:p>
                      <a:pPr marL="0" marR="0" algn="ctr" fontAlgn="ctr">
                        <a:lnSpc>
                          <a:spcPct val="100000"/>
                        </a:lnSpc>
                        <a:spcBef>
                          <a:spcPts val="0"/>
                        </a:spcBef>
                        <a:spcAft>
                          <a:spcPts val="0"/>
                        </a:spcAft>
                      </a:pPr>
                      <a:r>
                        <a:rPr lang="en-IN" sz="900" b="1" kern="1200" dirty="0">
                          <a:latin typeface="Arial" panose="020B0604020202020204" pitchFamily="34" charset="0"/>
                          <a:cs typeface="Arial" panose="020B0604020202020204" pitchFamily="34" charset="0"/>
                        </a:rPr>
                        <a:t>Scope </a:t>
                      </a:r>
                      <a:endParaRPr lang="en-US" sz="900" b="1" dirty="0">
                        <a:latin typeface="Arial" panose="020B0604020202020204" pitchFamily="34" charset="0"/>
                        <a:ea typeface="Calibri"/>
                        <a:cs typeface="Arial" panose="020B0604020202020204" pitchFamily="34" charset="0"/>
                      </a:endParaRPr>
                    </a:p>
                  </a:txBody>
                  <a:tcPr marL="8912" marR="8912" marT="6684" marB="0" anchor="ctr"/>
                </a:tc>
                <a:tc>
                  <a:txBody>
                    <a:bodyPr/>
                    <a:lstStyle/>
                    <a:p>
                      <a:pPr marL="0" algn="ctr" defTabSz="914400" rtl="0" eaLnBrk="1" latinLnBrk="0" hangingPunct="1">
                        <a:lnSpc>
                          <a:spcPct val="100000"/>
                        </a:lnSpc>
                      </a:pPr>
                      <a:r>
                        <a:rPr lang="en-US" sz="900" b="1" kern="1200" dirty="0">
                          <a:solidFill>
                            <a:schemeClr val="tx1"/>
                          </a:solidFill>
                          <a:latin typeface="Arial" panose="020B0604020202020204" pitchFamily="34" charset="0"/>
                          <a:ea typeface="+mn-ea"/>
                          <a:cs typeface="Arial" panose="020B0604020202020204" pitchFamily="34" charset="0"/>
                        </a:rPr>
                        <a:t>Y</a:t>
                      </a:r>
                    </a:p>
                  </a:txBody>
                  <a:tcPr marL="8912" marR="8912" marT="6684" marB="0" anchor="ctr">
                    <a:solidFill>
                      <a:srgbClr val="FFFF00"/>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1" dirty="0">
                          <a:latin typeface="Arial" panose="020B0604020202020204" pitchFamily="34" charset="0"/>
                          <a:cs typeface="Arial" panose="020B0604020202020204" pitchFamily="34" charset="0"/>
                        </a:rPr>
                        <a:t>Requirements Traceability Matrix (RTM) needs to be updated</a:t>
                      </a:r>
                      <a:r>
                        <a:rPr lang="en-US" sz="900" b="1" baseline="0" dirty="0">
                          <a:latin typeface="Arial" panose="020B0604020202020204" pitchFamily="34" charset="0"/>
                          <a:cs typeface="Arial" panose="020B0604020202020204" pitchFamily="34" charset="0"/>
                        </a:rPr>
                        <a:t> to validate original RFP requirements have been implemented, tested, and end-users trained on the processes and functionality</a:t>
                      </a:r>
                      <a:endParaRPr lang="en-US" sz="900" b="1" dirty="0">
                        <a:latin typeface="Arial" panose="020B0604020202020204" pitchFamily="34" charset="0"/>
                        <a:cs typeface="Arial" panose="020B0604020202020204" pitchFamily="34" charset="0"/>
                      </a:endParaRPr>
                    </a:p>
                  </a:txBody>
                  <a:tcPr marL="51435" marR="51435" marT="0" marB="0" anchor="ctr"/>
                </a:tc>
                <a:extLst>
                  <a:ext uri="{0D108BD9-81ED-4DB2-BD59-A6C34878D82A}">
                    <a16:rowId xmlns:a16="http://schemas.microsoft.com/office/drawing/2014/main" val="10001"/>
                  </a:ext>
                </a:extLst>
              </a:tr>
              <a:tr h="699693">
                <a:tc>
                  <a:txBody>
                    <a:bodyPr/>
                    <a:lstStyle/>
                    <a:p>
                      <a:pPr marL="0" marR="0" algn="ctr" fontAlgn="ctr">
                        <a:lnSpc>
                          <a:spcPct val="100000"/>
                        </a:lnSpc>
                        <a:spcBef>
                          <a:spcPts val="0"/>
                        </a:spcBef>
                        <a:spcAft>
                          <a:spcPts val="0"/>
                        </a:spcAft>
                      </a:pPr>
                      <a:r>
                        <a:rPr lang="en-IN" sz="900" b="1" kern="1200" dirty="0">
                          <a:latin typeface="Arial" panose="020B0604020202020204" pitchFamily="34" charset="0"/>
                          <a:cs typeface="Arial" panose="020B0604020202020204" pitchFamily="34" charset="0"/>
                        </a:rPr>
                        <a:t>Schedule </a:t>
                      </a:r>
                      <a:endParaRPr lang="en-US" sz="900" b="1" dirty="0">
                        <a:latin typeface="Arial" panose="020B0604020202020204" pitchFamily="34" charset="0"/>
                        <a:ea typeface="Calibri"/>
                        <a:cs typeface="Arial" panose="020B0604020202020204" pitchFamily="34" charset="0"/>
                      </a:endParaRPr>
                    </a:p>
                  </a:txBody>
                  <a:tcPr marL="8912" marR="8912" marT="6684" marB="0" anchor="ctr"/>
                </a:tc>
                <a:tc>
                  <a:txBody>
                    <a:bodyPr/>
                    <a:lstStyle/>
                    <a:p>
                      <a:pPr marL="0" algn="ctr" defTabSz="914400" rtl="0" eaLnBrk="1" latinLnBrk="0" hangingPunct="1">
                        <a:lnSpc>
                          <a:spcPct val="100000"/>
                        </a:lnSpc>
                      </a:pPr>
                      <a:r>
                        <a:rPr lang="en-US" sz="1000" b="1" kern="1200" dirty="0">
                          <a:solidFill>
                            <a:schemeClr val="tx1"/>
                          </a:solidFill>
                          <a:latin typeface="Arial" panose="020B0604020202020204" pitchFamily="34" charset="0"/>
                          <a:ea typeface="+mn-ea"/>
                          <a:cs typeface="Arial" panose="020B0604020202020204" pitchFamily="34" charset="0"/>
                        </a:rPr>
                        <a:t>Y</a:t>
                      </a:r>
                    </a:p>
                  </a:txBody>
                  <a:tcPr marL="8912" marR="8912" marT="6684" marB="0" anchor="ctr">
                    <a:solidFill>
                      <a:srgbClr val="FFFF00"/>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1" dirty="0">
                          <a:latin typeface="Arial" panose="020B0604020202020204" pitchFamily="34" charset="0"/>
                          <a:cs typeface="Arial" panose="020B0604020202020204" pitchFamily="34" charset="0"/>
                        </a:rPr>
                        <a:t>Monitoring scope and timing of:</a:t>
                      </a:r>
                      <a:r>
                        <a:rPr lang="en-US" sz="900" b="1" baseline="0" dirty="0">
                          <a:latin typeface="Arial" panose="020B0604020202020204" pitchFamily="34" charset="0"/>
                          <a:cs typeface="Arial" panose="020B0604020202020204" pitchFamily="34" charset="0"/>
                        </a:rPr>
                        <a:t> </a:t>
                      </a:r>
                      <a:r>
                        <a:rPr lang="en-US" sz="900" b="1" dirty="0">
                          <a:latin typeface="Arial" panose="020B0604020202020204" pitchFamily="34" charset="0"/>
                          <a:cs typeface="Arial" panose="020B0604020202020204" pitchFamily="34" charset="0"/>
                        </a:rPr>
                        <a:t>Budgeting Tool, Continuing Education, Online Admissions Application, and OBIA implementations </a:t>
                      </a:r>
                    </a:p>
                  </a:txBody>
                  <a:tcPr marL="51435" marR="51435" marT="0" marB="0" anchor="ctr"/>
                </a:tc>
                <a:tc>
                  <a:txBody>
                    <a:bodyPr/>
                    <a:lstStyle/>
                    <a:p>
                      <a:pPr marL="0" marR="0" algn="ctr" fontAlgn="ctr">
                        <a:lnSpc>
                          <a:spcPct val="100000"/>
                        </a:lnSpc>
                        <a:spcBef>
                          <a:spcPts val="0"/>
                        </a:spcBef>
                        <a:spcAft>
                          <a:spcPts val="0"/>
                        </a:spcAft>
                      </a:pPr>
                      <a:r>
                        <a:rPr lang="en-IN" sz="900" b="1" kern="1200" dirty="0">
                          <a:latin typeface="Arial" panose="020B0604020202020204" pitchFamily="34" charset="0"/>
                          <a:cs typeface="Arial" panose="020B0604020202020204" pitchFamily="34" charset="0"/>
                        </a:rPr>
                        <a:t>Budget </a:t>
                      </a:r>
                      <a:endParaRPr lang="en-US" sz="900" b="1" dirty="0">
                        <a:latin typeface="Arial" panose="020B0604020202020204" pitchFamily="34" charset="0"/>
                        <a:ea typeface="Calibri"/>
                        <a:cs typeface="Arial" panose="020B0604020202020204" pitchFamily="34" charset="0"/>
                      </a:endParaRPr>
                    </a:p>
                  </a:txBody>
                  <a:tcPr marL="8912" marR="8912" marT="6684" marB="0" anchor="ctr"/>
                </a:tc>
                <a:tc>
                  <a:txBody>
                    <a:bodyPr/>
                    <a:lstStyle/>
                    <a:p>
                      <a:pPr marL="0" algn="ctr" defTabSz="914400" rtl="0" eaLnBrk="1" latinLnBrk="0" hangingPunct="1">
                        <a:lnSpc>
                          <a:spcPct val="100000"/>
                        </a:lnSpc>
                      </a:pPr>
                      <a:r>
                        <a:rPr lang="en-US" sz="900" b="1" kern="1200" dirty="0">
                          <a:solidFill>
                            <a:schemeClr val="bg1"/>
                          </a:solidFill>
                          <a:latin typeface="Arial" panose="020B0604020202020204" pitchFamily="34" charset="0"/>
                          <a:ea typeface="+mn-ea"/>
                          <a:cs typeface="Arial" panose="020B0604020202020204" pitchFamily="34" charset="0"/>
                        </a:rPr>
                        <a:t>G</a:t>
                      </a:r>
                    </a:p>
                  </a:txBody>
                  <a:tcPr marL="8912" marR="8912" marT="6684" marB="0" anchor="ctr">
                    <a:solidFill>
                      <a:srgbClr val="00B050"/>
                    </a:solidFill>
                  </a:tcPr>
                </a:tc>
                <a:tc>
                  <a:txBody>
                    <a:bodyPr/>
                    <a:lstStyle/>
                    <a:p>
                      <a:pPr marL="171450"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en-US" sz="900" b="1" dirty="0">
                          <a:latin typeface="Arial" panose="020B0604020202020204" pitchFamily="34" charset="0"/>
                          <a:cs typeface="Arial" panose="020B0604020202020204" pitchFamily="34" charset="0"/>
                        </a:rPr>
                        <a:t>Currently tracking under budget</a:t>
                      </a:r>
                    </a:p>
                    <a:p>
                      <a:pPr marL="171450"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en-US" sz="900" b="1" baseline="0" dirty="0">
                          <a:latin typeface="Arial" panose="020B0604020202020204" pitchFamily="34" charset="0"/>
                          <a:cs typeface="Arial" panose="020B0604020202020204" pitchFamily="34" charset="0"/>
                        </a:rPr>
                        <a:t>Allotment for Gate 4 funding has been partially approved</a:t>
                      </a:r>
                    </a:p>
                    <a:p>
                      <a:pPr marL="171450"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en-US" sz="900" b="1" baseline="0" dirty="0">
                          <a:latin typeface="Arial" panose="020B0604020202020204" pitchFamily="34" charset="0"/>
                          <a:cs typeface="Arial" panose="020B0604020202020204" pitchFamily="34" charset="0"/>
                        </a:rPr>
                        <a:t>Additional request for remaining Gate 4 funding will be submitted in late September.</a:t>
                      </a:r>
                      <a:endParaRPr lang="en-US" sz="900" b="1" dirty="0">
                        <a:latin typeface="Arial" panose="020B0604020202020204" pitchFamily="34" charset="0"/>
                        <a:cs typeface="Arial" panose="020B0604020202020204" pitchFamily="34" charset="0"/>
                      </a:endParaRPr>
                    </a:p>
                  </a:txBody>
                  <a:tcPr marL="51435" marR="51435" marT="0" marB="0" anchor="ctr"/>
                </a:tc>
                <a:extLst>
                  <a:ext uri="{0D108BD9-81ED-4DB2-BD59-A6C34878D82A}">
                    <a16:rowId xmlns:a16="http://schemas.microsoft.com/office/drawing/2014/main" val="10002"/>
                  </a:ext>
                </a:extLst>
              </a:tr>
            </a:tbl>
          </a:graphicData>
        </a:graphic>
      </p:graphicFrame>
      <p:pic>
        <p:nvPicPr>
          <p:cNvPr id="30" name="Picture 29" descr="ctcLink Log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7835" y="278126"/>
            <a:ext cx="913251" cy="210482"/>
          </a:xfrm>
          <a:prstGeom prst="rect">
            <a:avLst/>
          </a:prstGeom>
        </p:spPr>
      </p:pic>
      <p:graphicFrame>
        <p:nvGraphicFramePr>
          <p:cNvPr id="12" name="Table 11">
            <a:extLst>
              <a:ext uri="{FF2B5EF4-FFF2-40B4-BE49-F238E27FC236}">
                <a16:creationId xmlns:a16="http://schemas.microsoft.com/office/drawing/2014/main" id="{0A367A00-A149-42D5-9760-FF0D831F5495}"/>
              </a:ext>
            </a:extLst>
          </p:cNvPr>
          <p:cNvGraphicFramePr>
            <a:graphicFrameLocks noGrp="1"/>
          </p:cNvGraphicFramePr>
          <p:nvPr>
            <p:extLst/>
          </p:nvPr>
        </p:nvGraphicFramePr>
        <p:xfrm>
          <a:off x="4687669" y="1987721"/>
          <a:ext cx="4188912" cy="4438880"/>
        </p:xfrm>
        <a:graphic>
          <a:graphicData uri="http://schemas.openxmlformats.org/drawingml/2006/table">
            <a:tbl>
              <a:tblPr firstRow="1" firstCol="1" bandRow="1"/>
              <a:tblGrid>
                <a:gridCol w="579275">
                  <a:extLst>
                    <a:ext uri="{9D8B030D-6E8A-4147-A177-3AD203B41FA5}">
                      <a16:colId xmlns:a16="http://schemas.microsoft.com/office/drawing/2014/main" val="34543902"/>
                    </a:ext>
                  </a:extLst>
                </a:gridCol>
                <a:gridCol w="493776">
                  <a:extLst>
                    <a:ext uri="{9D8B030D-6E8A-4147-A177-3AD203B41FA5}">
                      <a16:colId xmlns:a16="http://schemas.microsoft.com/office/drawing/2014/main" val="2087590842"/>
                    </a:ext>
                  </a:extLst>
                </a:gridCol>
                <a:gridCol w="1512494">
                  <a:extLst>
                    <a:ext uri="{9D8B030D-6E8A-4147-A177-3AD203B41FA5}">
                      <a16:colId xmlns:a16="http://schemas.microsoft.com/office/drawing/2014/main" val="1745175558"/>
                    </a:ext>
                  </a:extLst>
                </a:gridCol>
                <a:gridCol w="914400">
                  <a:extLst>
                    <a:ext uri="{9D8B030D-6E8A-4147-A177-3AD203B41FA5}">
                      <a16:colId xmlns:a16="http://schemas.microsoft.com/office/drawing/2014/main" val="2495341308"/>
                    </a:ext>
                  </a:extLst>
                </a:gridCol>
                <a:gridCol w="688967">
                  <a:extLst>
                    <a:ext uri="{9D8B030D-6E8A-4147-A177-3AD203B41FA5}">
                      <a16:colId xmlns:a16="http://schemas.microsoft.com/office/drawing/2014/main" val="2213506897"/>
                    </a:ext>
                  </a:extLst>
                </a:gridCol>
              </a:tblGrid>
              <a:tr h="368721">
                <a:tc gridSpan="5">
                  <a:txBody>
                    <a:bodyPr/>
                    <a:lstStyle/>
                    <a:p>
                      <a:pPr algn="ctr" fontAlgn="ctr"/>
                      <a:r>
                        <a:rPr lang="en-US" sz="1200" b="1" i="0" u="none" strike="noStrike" dirty="0">
                          <a:solidFill>
                            <a:srgbClr val="FFFFFF"/>
                          </a:solidFill>
                          <a:effectLst/>
                          <a:latin typeface="Arial" panose="020B0604020202020204" pitchFamily="34" charset="0"/>
                        </a:rPr>
                        <a:t>Overall Status Summary per Deployment Group</a:t>
                      </a:r>
                    </a:p>
                  </a:txBody>
                  <a:tcPr marL="9525" marR="9525" marT="9525" marB="0" anchor="ctr">
                    <a:lnL w="12700" cap="flat" cmpd="sng" algn="ctr">
                      <a:solidFill>
                        <a:srgbClr val="0071CE"/>
                      </a:solidFill>
                      <a:prstDash val="solid"/>
                      <a:round/>
                      <a:headEnd type="none" w="med" len="med"/>
                      <a:tailEnd type="none" w="med" len="med"/>
                    </a:lnL>
                    <a:lnR w="12700" cap="flat" cmpd="sng" algn="ctr">
                      <a:solidFill>
                        <a:srgbClr val="0071CE"/>
                      </a:solidFill>
                      <a:prstDash val="solid"/>
                      <a:round/>
                      <a:headEnd type="none" w="med" len="med"/>
                      <a:tailEnd type="none" w="med" len="med"/>
                    </a:lnR>
                    <a:lnT w="12700" cap="flat" cmpd="sng" algn="ctr">
                      <a:solidFill>
                        <a:srgbClr val="0071CE"/>
                      </a:solidFill>
                      <a:prstDash val="solid"/>
                      <a:round/>
                      <a:headEnd type="none" w="med" len="med"/>
                      <a:tailEnd type="none" w="med" len="med"/>
                    </a:lnT>
                    <a:lnB w="12700" cap="flat" cmpd="sng" algn="ctr">
                      <a:solidFill>
                        <a:srgbClr val="0071CE"/>
                      </a:solidFill>
                      <a:prstDash val="solid"/>
                      <a:round/>
                      <a:headEnd type="none" w="med" len="med"/>
                      <a:tailEnd type="none" w="med" len="med"/>
                    </a:lnB>
                    <a:lnTlToBr w="12700" cmpd="sng">
                      <a:noFill/>
                      <a:prstDash val="solid"/>
                    </a:lnTlToBr>
                    <a:lnBlToTr w="12700" cmpd="sng">
                      <a:noFill/>
                      <a:prstDash val="solid"/>
                    </a:lnBlToTr>
                    <a:solidFill>
                      <a:srgbClr val="0071C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67317306"/>
                  </a:ext>
                </a:extLst>
              </a:tr>
              <a:tr h="506207">
                <a:tc>
                  <a:txBody>
                    <a:bodyPr/>
                    <a:lstStyle/>
                    <a:p>
                      <a:pPr algn="ctr" rtl="0" fontAlgn="b"/>
                      <a:r>
                        <a:rPr lang="en-US" sz="900" b="1" i="0" u="none" strike="noStrike" dirty="0">
                          <a:solidFill>
                            <a:srgbClr val="000000"/>
                          </a:solidFill>
                          <a:effectLst/>
                          <a:latin typeface="Arial" panose="020B0604020202020204" pitchFamily="34" charset="0"/>
                        </a:rPr>
                        <a:t>DG#</a:t>
                      </a: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1CE"/>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D9D9D9"/>
                    </a:solidFill>
                  </a:tcPr>
                </a:tc>
                <a:tc>
                  <a:txBody>
                    <a:bodyPr/>
                    <a:lstStyle/>
                    <a:p>
                      <a:pPr algn="ctr" rtl="0" fontAlgn="b"/>
                      <a:r>
                        <a:rPr lang="en-US" sz="800" b="1" i="0" u="none" strike="noStrike" dirty="0">
                          <a:solidFill>
                            <a:srgbClr val="000000"/>
                          </a:solidFill>
                          <a:effectLst/>
                          <a:latin typeface="Arial" panose="020B0604020202020204" pitchFamily="34" charset="0"/>
                        </a:rPr>
                        <a:t>PMO- Reported</a:t>
                      </a:r>
                      <a:br>
                        <a:rPr lang="en-US" sz="800" b="1" i="0" u="none" strike="noStrike" dirty="0">
                          <a:solidFill>
                            <a:srgbClr val="000000"/>
                          </a:solidFill>
                          <a:effectLst/>
                          <a:latin typeface="Arial" panose="020B0604020202020204" pitchFamily="34" charset="0"/>
                        </a:rPr>
                      </a:br>
                      <a:r>
                        <a:rPr lang="en-US" sz="800" b="1" i="0" u="none" strike="noStrike" dirty="0">
                          <a:solidFill>
                            <a:srgbClr val="000000"/>
                          </a:solidFill>
                          <a:effectLst/>
                          <a:latin typeface="Arial" panose="020B0604020202020204" pitchFamily="34" charset="0"/>
                        </a:rPr>
                        <a:t>Status</a:t>
                      </a: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1CE"/>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D9D9D9"/>
                    </a:solidFill>
                  </a:tcPr>
                </a:tc>
                <a:tc>
                  <a:txBody>
                    <a:bodyPr/>
                    <a:lstStyle/>
                    <a:p>
                      <a:pPr algn="l" rtl="0" fontAlgn="b"/>
                      <a:r>
                        <a:rPr lang="en-US" sz="800" b="1" i="0" u="none" strike="noStrike" dirty="0">
                          <a:solidFill>
                            <a:srgbClr val="000000"/>
                          </a:solidFill>
                          <a:effectLst/>
                          <a:latin typeface="Arial" panose="020B0604020202020204" pitchFamily="34" charset="0"/>
                        </a:rPr>
                        <a:t>Comments</a:t>
                      </a: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1CE"/>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D9D9D9"/>
                    </a:solidFill>
                  </a:tcPr>
                </a:tc>
                <a:tc>
                  <a:txBody>
                    <a:bodyPr/>
                    <a:lstStyle/>
                    <a:p>
                      <a:pPr algn="l" rtl="0" fontAlgn="b"/>
                      <a:r>
                        <a:rPr lang="en-US" sz="800" b="1" i="0" u="none" strike="noStrike" dirty="0">
                          <a:solidFill>
                            <a:srgbClr val="000000"/>
                          </a:solidFill>
                          <a:effectLst/>
                          <a:latin typeface="Arial" panose="020B0604020202020204" pitchFamily="34" charset="0"/>
                        </a:rPr>
                        <a:t>College/</a:t>
                      </a:r>
                      <a:br>
                        <a:rPr lang="en-US" sz="800" b="1" i="0" u="none" strike="noStrike" dirty="0">
                          <a:solidFill>
                            <a:srgbClr val="000000"/>
                          </a:solidFill>
                          <a:effectLst/>
                          <a:latin typeface="Arial" panose="020B0604020202020204" pitchFamily="34" charset="0"/>
                        </a:rPr>
                      </a:br>
                      <a:r>
                        <a:rPr lang="en-US" sz="800" b="1" i="0" u="none" strike="noStrike" dirty="0">
                          <a:solidFill>
                            <a:srgbClr val="000000"/>
                          </a:solidFill>
                          <a:effectLst/>
                          <a:latin typeface="Arial" panose="020B0604020202020204" pitchFamily="34" charset="0"/>
                        </a:rPr>
                        <a:t>Agency</a:t>
                      </a: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1CE"/>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D9D9D9"/>
                    </a:solidFill>
                  </a:tcPr>
                </a:tc>
                <a:tc>
                  <a:txBody>
                    <a:bodyPr/>
                    <a:lstStyle/>
                    <a:p>
                      <a:pPr algn="ctr" rtl="0" fontAlgn="b"/>
                      <a:r>
                        <a:rPr lang="en-US" sz="800" b="1" i="0" u="none" strike="noStrike" dirty="0">
                          <a:solidFill>
                            <a:srgbClr val="000000"/>
                          </a:solidFill>
                          <a:effectLst/>
                          <a:latin typeface="Arial" panose="020B0604020202020204" pitchFamily="34" charset="0"/>
                        </a:rPr>
                        <a:t>Self-Reported Status</a:t>
                      </a: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1CE"/>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D9D9D9"/>
                    </a:solidFill>
                  </a:tcPr>
                </a:tc>
                <a:extLst>
                  <a:ext uri="{0D108BD9-81ED-4DB2-BD59-A6C34878D82A}">
                    <a16:rowId xmlns:a16="http://schemas.microsoft.com/office/drawing/2014/main" val="467320904"/>
                  </a:ext>
                </a:extLst>
              </a:tr>
              <a:tr h="205566">
                <a:tc rowSpan="4">
                  <a:txBody>
                    <a:bodyPr/>
                    <a:lstStyle/>
                    <a:p>
                      <a:pPr algn="ctr" rtl="0" fontAlgn="ctr"/>
                      <a:r>
                        <a:rPr lang="en-US" sz="900" b="1" i="0" u="none" strike="noStrike" dirty="0">
                          <a:solidFill>
                            <a:srgbClr val="000000"/>
                          </a:solidFill>
                          <a:effectLst/>
                          <a:latin typeface="Arial" panose="020B0604020202020204" pitchFamily="34" charset="0"/>
                        </a:rPr>
                        <a:t>DG2</a:t>
                      </a: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FFFFFF"/>
                    </a:solidFill>
                  </a:tcPr>
                </a:tc>
                <a:tc rowSpan="4">
                  <a:txBody>
                    <a:bodyPr/>
                    <a:lstStyle/>
                    <a:p>
                      <a:pPr algn="ctr" rtl="0" fontAlgn="ctr"/>
                      <a:r>
                        <a:rPr lang="en-US" sz="900" b="1" i="0" u="none" strike="noStrike" dirty="0">
                          <a:solidFill>
                            <a:srgbClr val="000000"/>
                          </a:solidFill>
                          <a:effectLst/>
                          <a:latin typeface="Arial" panose="020B0604020202020204" pitchFamily="34" charset="0"/>
                        </a:rPr>
                        <a:t>Y</a:t>
                      </a: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FFFF00"/>
                    </a:solidFill>
                  </a:tcPr>
                </a:tc>
                <a:tc rowSpan="4">
                  <a:txBody>
                    <a:bodyPr/>
                    <a:lstStyle/>
                    <a:p>
                      <a:pPr marL="112713" marR="0" lvl="0" indent="-112713" algn="l" defTabSz="914400" rtl="0" eaLnBrk="1" fontAlgn="b" latinLnBrk="0" hangingPunct="1">
                        <a:lnSpc>
                          <a:spcPct val="100000"/>
                        </a:lnSpc>
                        <a:spcBef>
                          <a:spcPts val="0"/>
                        </a:spcBef>
                        <a:spcAft>
                          <a:spcPts val="0"/>
                        </a:spcAft>
                        <a:buClrTx/>
                        <a:buSzTx/>
                        <a:buFont typeface="Arial" panose="020B0604020202020204" pitchFamily="34" charset="0"/>
                        <a:buChar char="•"/>
                        <a:tabLst/>
                        <a:defRPr/>
                      </a:pPr>
                      <a:r>
                        <a:rPr lang="en-US" sz="900" baseline="0" dirty="0">
                          <a:latin typeface="Arial" panose="020B0604020202020204" pitchFamily="34" charset="0"/>
                          <a:cs typeface="Arial" panose="020B0604020202020204" pitchFamily="34" charset="0"/>
                        </a:rPr>
                        <a:t>Security Production Mapping is behind</a:t>
                      </a:r>
                    </a:p>
                    <a:p>
                      <a:pPr marL="112713" marR="0" lvl="0" indent="-112713" algn="l" defTabSz="914400" rtl="0" eaLnBrk="1" fontAlgn="b" latinLnBrk="0" hangingPunct="1">
                        <a:lnSpc>
                          <a:spcPct val="100000"/>
                        </a:lnSpc>
                        <a:spcBef>
                          <a:spcPts val="0"/>
                        </a:spcBef>
                        <a:spcAft>
                          <a:spcPts val="0"/>
                        </a:spcAft>
                        <a:buClrTx/>
                        <a:buSzTx/>
                        <a:buFont typeface="Arial" panose="020B0604020202020204" pitchFamily="34" charset="0"/>
                        <a:buChar char="•"/>
                        <a:tabLst/>
                        <a:defRPr/>
                      </a:pPr>
                      <a:r>
                        <a:rPr lang="en-US" sz="900" baseline="0" dirty="0">
                          <a:latin typeface="Arial" panose="020B0604020202020204" pitchFamily="34" charset="0"/>
                          <a:cs typeface="Arial" panose="020B0604020202020204" pitchFamily="34" charset="0"/>
                        </a:rPr>
                        <a:t>Cutover planning is being finalized</a:t>
                      </a:r>
                    </a:p>
                    <a:p>
                      <a:pPr marL="112713" marR="0" lvl="0" indent="-112713" algn="l" defTabSz="914400" rtl="0" eaLnBrk="1" fontAlgn="b" latinLnBrk="0" hangingPunct="1">
                        <a:lnSpc>
                          <a:spcPct val="100000"/>
                        </a:lnSpc>
                        <a:spcBef>
                          <a:spcPts val="0"/>
                        </a:spcBef>
                        <a:spcAft>
                          <a:spcPts val="0"/>
                        </a:spcAft>
                        <a:buClrTx/>
                        <a:buSzTx/>
                        <a:buFont typeface="Arial" panose="020B0604020202020204" pitchFamily="34" charset="0"/>
                        <a:buChar char="•"/>
                        <a:tabLst/>
                        <a:defRPr/>
                      </a:pPr>
                      <a:r>
                        <a:rPr lang="en-US" sz="900" baseline="0" dirty="0">
                          <a:latin typeface="Arial" panose="020B0604020202020204" pitchFamily="34" charset="0"/>
                          <a:cs typeface="Arial" panose="020B0604020202020204" pitchFamily="34" charset="0"/>
                        </a:rPr>
                        <a:t>Readiness criteria is being socialized</a:t>
                      </a:r>
                      <a:endParaRPr lang="en-US" sz="900" dirty="0">
                        <a:latin typeface="Arial" panose="020B0604020202020204" pitchFamily="34" charset="0"/>
                        <a:cs typeface="Arial" panose="020B0604020202020204" pitchFamily="34" charset="0"/>
                      </a:endParaRP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FFFFFF"/>
                    </a:solidFill>
                  </a:tcPr>
                </a:tc>
                <a:tc>
                  <a:txBody>
                    <a:bodyPr/>
                    <a:lstStyle/>
                    <a:p>
                      <a:pPr algn="l" rtl="0" fontAlgn="ctr"/>
                      <a:r>
                        <a:rPr lang="en-US" sz="900" b="0" i="0" u="none" strike="noStrike" dirty="0">
                          <a:solidFill>
                            <a:srgbClr val="000000"/>
                          </a:solidFill>
                          <a:effectLst/>
                          <a:latin typeface="Arial" panose="020B0604020202020204" pitchFamily="34" charset="0"/>
                        </a:rPr>
                        <a:t>Clark</a:t>
                      </a: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FFFFFF"/>
                    </a:solidFill>
                  </a:tcPr>
                </a:tc>
                <a:tc>
                  <a:txBody>
                    <a:bodyPr/>
                    <a:lstStyle/>
                    <a:p>
                      <a:pPr algn="ctr" rtl="0" fontAlgn="ctr"/>
                      <a:r>
                        <a:rPr lang="en-US" sz="900" b="1" i="0" u="none" strike="noStrike" dirty="0">
                          <a:solidFill>
                            <a:schemeClr val="bg1"/>
                          </a:solidFill>
                          <a:effectLst/>
                          <a:latin typeface="Arial" panose="020B0604020202020204" pitchFamily="34" charset="0"/>
                        </a:rPr>
                        <a:t>G</a:t>
                      </a: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00B050"/>
                    </a:solidFill>
                  </a:tcPr>
                </a:tc>
                <a:extLst>
                  <a:ext uri="{0D108BD9-81ED-4DB2-BD59-A6C34878D82A}">
                    <a16:rowId xmlns:a16="http://schemas.microsoft.com/office/drawing/2014/main" val="1436758547"/>
                  </a:ext>
                </a:extLst>
              </a:tr>
              <a:tr h="205566">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rtl="0" fontAlgn="ctr"/>
                      <a:r>
                        <a:rPr lang="en-US" sz="900" b="0" i="0" u="none" strike="noStrike" dirty="0">
                          <a:solidFill>
                            <a:srgbClr val="000000"/>
                          </a:solidFill>
                          <a:effectLst/>
                          <a:latin typeface="Arial" panose="020B0604020202020204" pitchFamily="34" charset="0"/>
                        </a:rPr>
                        <a:t>SBCTC</a:t>
                      </a: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FFFF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1" i="0" u="none" strike="noStrike" dirty="0">
                          <a:solidFill>
                            <a:schemeClr val="bg1"/>
                          </a:solidFill>
                          <a:effectLst/>
                          <a:latin typeface="Arial" panose="020B0604020202020204" pitchFamily="34" charset="0"/>
                        </a:rPr>
                        <a:t>R</a:t>
                      </a: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FF0000"/>
                    </a:solidFill>
                  </a:tcPr>
                </a:tc>
                <a:extLst>
                  <a:ext uri="{0D108BD9-81ED-4DB2-BD59-A6C34878D82A}">
                    <a16:rowId xmlns:a16="http://schemas.microsoft.com/office/drawing/2014/main" val="2555404372"/>
                  </a:ext>
                </a:extLst>
              </a:tr>
              <a:tr h="205566">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rtl="0" fontAlgn="ctr"/>
                      <a:r>
                        <a:rPr lang="en-US" sz="900" b="0" i="0" u="none" strike="noStrike" dirty="0">
                          <a:solidFill>
                            <a:srgbClr val="000000"/>
                          </a:solidFill>
                          <a:effectLst/>
                          <a:latin typeface="Arial" panose="020B0604020202020204" pitchFamily="34" charset="0"/>
                        </a:rPr>
                        <a:t>Spokane</a:t>
                      </a: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FFFFFF"/>
                    </a:solidFill>
                  </a:tcPr>
                </a:tc>
                <a:tc>
                  <a:txBody>
                    <a:bodyPr/>
                    <a:lstStyle/>
                    <a:p>
                      <a:pPr algn="ctr" rtl="0" fontAlgn="ctr"/>
                      <a:r>
                        <a:rPr lang="en-US" sz="900" b="1" i="0" u="none" strike="noStrike" dirty="0">
                          <a:solidFill>
                            <a:srgbClr val="FFFFFF"/>
                          </a:solidFill>
                          <a:effectLst/>
                          <a:latin typeface="Arial" panose="020B0604020202020204" pitchFamily="34" charset="0"/>
                        </a:rPr>
                        <a:t>R</a:t>
                      </a: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FF0000"/>
                    </a:solidFill>
                  </a:tcPr>
                </a:tc>
                <a:extLst>
                  <a:ext uri="{0D108BD9-81ED-4DB2-BD59-A6C34878D82A}">
                    <a16:rowId xmlns:a16="http://schemas.microsoft.com/office/drawing/2014/main" val="3219839744"/>
                  </a:ext>
                </a:extLst>
              </a:tr>
              <a:tr h="205566">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rtl="0" fontAlgn="ctr"/>
                      <a:r>
                        <a:rPr lang="en-US" sz="900" b="0" i="0" u="none" strike="noStrike" dirty="0">
                          <a:solidFill>
                            <a:srgbClr val="000000"/>
                          </a:solidFill>
                          <a:effectLst/>
                          <a:latin typeface="Arial" panose="020B0604020202020204" pitchFamily="34" charset="0"/>
                        </a:rPr>
                        <a:t>Tacoma</a:t>
                      </a: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FFFFFF"/>
                    </a:solidFill>
                  </a:tcPr>
                </a:tc>
                <a:tc>
                  <a:txBody>
                    <a:bodyPr/>
                    <a:lstStyle/>
                    <a:p>
                      <a:pPr algn="ctr" rtl="0" fontAlgn="ctr"/>
                      <a:r>
                        <a:rPr lang="en-US" sz="900" b="1" i="0" u="none" strike="noStrike" dirty="0">
                          <a:solidFill>
                            <a:srgbClr val="FFFFFF"/>
                          </a:solidFill>
                          <a:effectLst/>
                          <a:latin typeface="Arial" panose="020B0604020202020204" pitchFamily="34" charset="0"/>
                        </a:rPr>
                        <a:t>G</a:t>
                      </a: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00B050"/>
                    </a:solidFill>
                  </a:tcPr>
                </a:tc>
                <a:extLst>
                  <a:ext uri="{0D108BD9-81ED-4DB2-BD59-A6C34878D82A}">
                    <a16:rowId xmlns:a16="http://schemas.microsoft.com/office/drawing/2014/main" val="2136803988"/>
                  </a:ext>
                </a:extLst>
              </a:tr>
              <a:tr h="205566">
                <a:tc rowSpan="5">
                  <a:txBody>
                    <a:bodyPr/>
                    <a:lstStyle/>
                    <a:p>
                      <a:pPr algn="ctr" rtl="0" fontAlgn="ctr"/>
                      <a:r>
                        <a:rPr lang="en-US" sz="900" b="1" i="0" u="none" strike="noStrike" dirty="0">
                          <a:solidFill>
                            <a:srgbClr val="000000"/>
                          </a:solidFill>
                          <a:effectLst/>
                          <a:latin typeface="Arial" panose="020B0604020202020204" pitchFamily="34" charset="0"/>
                        </a:rPr>
                        <a:t>DG3</a:t>
                      </a: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FFFFFF"/>
                    </a:solidFill>
                  </a:tcPr>
                </a:tc>
                <a:tc rowSpan="5">
                  <a:txBody>
                    <a:bodyPr/>
                    <a:lstStyle/>
                    <a:p>
                      <a:pPr algn="ctr" rtl="0" fontAlgn="ctr"/>
                      <a:r>
                        <a:rPr lang="en-US" sz="900" b="1" i="0" u="none" strike="noStrike" dirty="0">
                          <a:solidFill>
                            <a:srgbClr val="FFFFFF"/>
                          </a:solidFill>
                          <a:effectLst/>
                          <a:latin typeface="Arial" panose="020B0604020202020204" pitchFamily="34" charset="0"/>
                        </a:rPr>
                        <a:t>G</a:t>
                      </a: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00B050"/>
                    </a:solidFill>
                  </a:tcPr>
                </a:tc>
                <a:tc rowSpan="5">
                  <a:txBody>
                    <a:bodyPr/>
                    <a:lstStyle/>
                    <a:p>
                      <a:pPr marL="112713" indent="-112713" algn="l" fontAlgn="b">
                        <a:buFont typeface="Arial" panose="020B0604020202020204" pitchFamily="34" charset="0"/>
                        <a:buChar char="•"/>
                      </a:pPr>
                      <a:r>
                        <a:rPr lang="en-US" sz="900" b="0" i="0" u="none" strike="noStrike" baseline="0" dirty="0">
                          <a:solidFill>
                            <a:srgbClr val="000000"/>
                          </a:solidFill>
                          <a:effectLst/>
                          <a:latin typeface="Arial" panose="020B0604020202020204" pitchFamily="34" charset="0"/>
                          <a:cs typeface="Arial" panose="020B0604020202020204" pitchFamily="34" charset="0"/>
                        </a:rPr>
                        <a:t>College Configuration in progress</a:t>
                      </a:r>
                    </a:p>
                    <a:p>
                      <a:pPr marL="112713" indent="-112713" algn="l" fontAlgn="b">
                        <a:buFont typeface="Arial" panose="020B0604020202020204" pitchFamily="34" charset="0"/>
                        <a:buChar char="•"/>
                      </a:pPr>
                      <a:r>
                        <a:rPr lang="en-US" sz="900" b="0" i="0" u="none" strike="noStrike" baseline="0" dirty="0">
                          <a:solidFill>
                            <a:srgbClr val="000000"/>
                          </a:solidFill>
                          <a:effectLst/>
                          <a:latin typeface="Arial" panose="020B0604020202020204" pitchFamily="34" charset="0"/>
                          <a:cs typeface="Arial" panose="020B0604020202020204" pitchFamily="34" charset="0"/>
                        </a:rPr>
                        <a:t>Conversion cycles have begun</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FFFFFF"/>
                    </a:solidFill>
                  </a:tcPr>
                </a:tc>
                <a:tc>
                  <a:txBody>
                    <a:bodyPr/>
                    <a:lstStyle/>
                    <a:p>
                      <a:pPr algn="l" fontAlgn="ctr"/>
                      <a:r>
                        <a:rPr lang="en-US" sz="900" b="0" i="0" u="none" strike="noStrike" dirty="0">
                          <a:solidFill>
                            <a:srgbClr val="000000"/>
                          </a:solidFill>
                          <a:effectLst/>
                          <a:latin typeface="Arial" panose="020B0604020202020204" pitchFamily="34" charset="0"/>
                        </a:rPr>
                        <a:t>Cascadia</a:t>
                      </a: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FFFFFF"/>
                    </a:solidFill>
                  </a:tcPr>
                </a:tc>
                <a:tc>
                  <a:txBody>
                    <a:bodyPr/>
                    <a:lstStyle/>
                    <a:p>
                      <a:pPr algn="ctr" rtl="0" fontAlgn="ctr"/>
                      <a:r>
                        <a:rPr lang="en-US" sz="900" b="1" i="0" u="none" strike="noStrike" dirty="0">
                          <a:solidFill>
                            <a:srgbClr val="FFFFFF"/>
                          </a:solidFill>
                          <a:effectLst/>
                          <a:latin typeface="Arial" panose="020B0604020202020204" pitchFamily="34" charset="0"/>
                        </a:rPr>
                        <a:t>G</a:t>
                      </a: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00B050"/>
                    </a:solidFill>
                  </a:tcPr>
                </a:tc>
                <a:extLst>
                  <a:ext uri="{0D108BD9-81ED-4DB2-BD59-A6C34878D82A}">
                    <a16:rowId xmlns:a16="http://schemas.microsoft.com/office/drawing/2014/main" val="3612345174"/>
                  </a:ext>
                </a:extLst>
              </a:tr>
              <a:tr h="205566">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ctr"/>
                      <a:r>
                        <a:rPr lang="en-US" sz="900" b="0" i="0" u="none" strike="noStrike" dirty="0">
                          <a:solidFill>
                            <a:srgbClr val="000000"/>
                          </a:solidFill>
                          <a:effectLst/>
                          <a:latin typeface="Arial" panose="020B0604020202020204" pitchFamily="34" charset="0"/>
                        </a:rPr>
                        <a:t>LCC</a:t>
                      </a: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FFFFFF"/>
                    </a:solidFill>
                  </a:tcPr>
                </a:tc>
                <a:tc>
                  <a:txBody>
                    <a:bodyPr/>
                    <a:lstStyle/>
                    <a:p>
                      <a:pPr algn="ctr" rtl="0" fontAlgn="ctr"/>
                      <a:r>
                        <a:rPr lang="en-US" sz="900" b="1" i="0" u="none" strike="noStrike" dirty="0">
                          <a:solidFill>
                            <a:srgbClr val="FFFFFF"/>
                          </a:solidFill>
                          <a:effectLst/>
                          <a:latin typeface="Arial" panose="020B0604020202020204" pitchFamily="34" charset="0"/>
                        </a:rPr>
                        <a:t>G</a:t>
                      </a: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00B050"/>
                    </a:solidFill>
                  </a:tcPr>
                </a:tc>
                <a:extLst>
                  <a:ext uri="{0D108BD9-81ED-4DB2-BD59-A6C34878D82A}">
                    <a16:rowId xmlns:a16="http://schemas.microsoft.com/office/drawing/2014/main" val="138871317"/>
                  </a:ext>
                </a:extLst>
              </a:tr>
              <a:tr h="205566">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ctr"/>
                      <a:r>
                        <a:rPr lang="en-US" sz="900" b="0" i="0" u="none" strike="noStrike" dirty="0">
                          <a:solidFill>
                            <a:srgbClr val="000000"/>
                          </a:solidFill>
                          <a:effectLst/>
                          <a:latin typeface="Arial" panose="020B0604020202020204" pitchFamily="34" charset="0"/>
                        </a:rPr>
                        <a:t>Olympic</a:t>
                      </a: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FFFFFF"/>
                    </a:solidFill>
                  </a:tcPr>
                </a:tc>
                <a:tc>
                  <a:txBody>
                    <a:bodyPr/>
                    <a:lstStyle/>
                    <a:p>
                      <a:pPr algn="ctr" rtl="0" fontAlgn="ctr"/>
                      <a:r>
                        <a:rPr lang="en-US" sz="900" b="1" i="0" u="none" strike="noStrike" dirty="0">
                          <a:solidFill>
                            <a:srgbClr val="FFFFFF"/>
                          </a:solidFill>
                          <a:effectLst/>
                          <a:latin typeface="Arial" panose="020B0604020202020204" pitchFamily="34" charset="0"/>
                        </a:rPr>
                        <a:t>G</a:t>
                      </a: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00B050"/>
                    </a:solidFill>
                  </a:tcPr>
                </a:tc>
                <a:extLst>
                  <a:ext uri="{0D108BD9-81ED-4DB2-BD59-A6C34878D82A}">
                    <a16:rowId xmlns:a16="http://schemas.microsoft.com/office/drawing/2014/main" val="2555384715"/>
                  </a:ext>
                </a:extLst>
              </a:tr>
              <a:tr h="205566">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ctr"/>
                      <a:r>
                        <a:rPr lang="en-US" sz="900" b="0" i="0" u="none" strike="noStrike" dirty="0">
                          <a:solidFill>
                            <a:srgbClr val="000000"/>
                          </a:solidFill>
                          <a:effectLst/>
                          <a:latin typeface="Arial" panose="020B0604020202020204" pitchFamily="34" charset="0"/>
                        </a:rPr>
                        <a:t>Peninsula</a:t>
                      </a: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FFFFFF"/>
                    </a:solidFill>
                  </a:tcPr>
                </a:tc>
                <a:tc>
                  <a:txBody>
                    <a:bodyPr/>
                    <a:lstStyle/>
                    <a:p>
                      <a:pPr algn="ctr" rtl="0" fontAlgn="ctr"/>
                      <a:r>
                        <a:rPr lang="en-US" sz="900" b="1" i="0" u="none" strike="noStrike" dirty="0">
                          <a:solidFill>
                            <a:srgbClr val="FFFFFF"/>
                          </a:solidFill>
                          <a:effectLst/>
                          <a:latin typeface="Arial" panose="020B0604020202020204" pitchFamily="34" charset="0"/>
                        </a:rPr>
                        <a:t>G</a:t>
                      </a: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00B050"/>
                    </a:solidFill>
                  </a:tcPr>
                </a:tc>
                <a:extLst>
                  <a:ext uri="{0D108BD9-81ED-4DB2-BD59-A6C34878D82A}">
                    <a16:rowId xmlns:a16="http://schemas.microsoft.com/office/drawing/2014/main" val="710850099"/>
                  </a:ext>
                </a:extLst>
              </a:tr>
              <a:tr h="205566">
                <a:tc vMerge="1">
                  <a:txBody>
                    <a:bodyPr/>
                    <a:lstStyle/>
                    <a:p>
                      <a:endParaRPr lang="en-US"/>
                    </a:p>
                  </a:txBody>
                  <a:tcPr/>
                </a:tc>
                <a:tc vMerge="1">
                  <a:txBody>
                    <a:bodyPr/>
                    <a:lstStyle/>
                    <a:p>
                      <a:endParaRPr lang="en-US"/>
                    </a:p>
                  </a:txBody>
                  <a:tcPr/>
                </a:tc>
                <a:tc vMerge="1">
                  <a:txBody>
                    <a:bodyPr/>
                    <a:lstStyle/>
                    <a:p>
                      <a:endParaRPr lang="en-US" dirty="0"/>
                    </a:p>
                  </a:txBody>
                  <a:tcPr/>
                </a:tc>
                <a:tc>
                  <a:txBody>
                    <a:bodyPr/>
                    <a:lstStyle/>
                    <a:p>
                      <a:pPr algn="l" fontAlgn="ctr"/>
                      <a:r>
                        <a:rPr lang="en-US" sz="900" b="0" i="0" u="none" strike="noStrike" dirty="0">
                          <a:solidFill>
                            <a:srgbClr val="000000"/>
                          </a:solidFill>
                          <a:effectLst/>
                          <a:latin typeface="Arial" panose="020B0604020202020204" pitchFamily="34" charset="0"/>
                        </a:rPr>
                        <a:t>Pierce</a:t>
                      </a: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FFFFFF"/>
                    </a:solidFill>
                  </a:tcPr>
                </a:tc>
                <a:tc>
                  <a:txBody>
                    <a:bodyPr/>
                    <a:lstStyle/>
                    <a:p>
                      <a:pPr algn="ctr" rtl="0" fontAlgn="ctr"/>
                      <a:r>
                        <a:rPr lang="en-US" sz="900" b="1" i="0" u="none" strike="noStrike" dirty="0">
                          <a:solidFill>
                            <a:srgbClr val="FFFFFF"/>
                          </a:solidFill>
                          <a:effectLst/>
                          <a:latin typeface="Arial" panose="020B0604020202020204" pitchFamily="34" charset="0"/>
                        </a:rPr>
                        <a:t>G</a:t>
                      </a: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00B050"/>
                    </a:solidFill>
                  </a:tcPr>
                </a:tc>
                <a:extLst>
                  <a:ext uri="{0D108BD9-81ED-4DB2-BD59-A6C34878D82A}">
                    <a16:rowId xmlns:a16="http://schemas.microsoft.com/office/drawing/2014/main" val="4140813163"/>
                  </a:ext>
                </a:extLst>
              </a:tr>
              <a:tr h="567879">
                <a:tc>
                  <a:txBody>
                    <a:bodyPr/>
                    <a:lstStyle/>
                    <a:p>
                      <a:pPr algn="ctr" rtl="0" fontAlgn="b"/>
                      <a:r>
                        <a:rPr lang="en-US" sz="900" b="1" i="0" u="none" strike="noStrike" dirty="0">
                          <a:solidFill>
                            <a:srgbClr val="000000"/>
                          </a:solidFill>
                          <a:effectLst/>
                          <a:latin typeface="Arial" panose="020B0604020202020204" pitchFamily="34" charset="0"/>
                        </a:rPr>
                        <a:t>DG4 </a:t>
                      </a: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FFFFFF"/>
                    </a:solidFill>
                  </a:tcPr>
                </a:tc>
                <a:tc>
                  <a:txBody>
                    <a:bodyPr/>
                    <a:lstStyle/>
                    <a:p>
                      <a:pPr algn="ctr" rtl="0" fontAlgn="ctr"/>
                      <a:r>
                        <a:rPr lang="en-US" sz="900" b="1" i="0" u="none" strike="noStrike" dirty="0">
                          <a:solidFill>
                            <a:srgbClr val="FFFFFF"/>
                          </a:solidFill>
                          <a:effectLst/>
                          <a:latin typeface="Arial" panose="020B0604020202020204" pitchFamily="34" charset="0"/>
                        </a:rPr>
                        <a:t>G</a:t>
                      </a: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00B050"/>
                    </a:solidFill>
                  </a:tcPr>
                </a:tc>
                <a:tc>
                  <a:txBody>
                    <a:bodyPr/>
                    <a:lstStyle/>
                    <a:p>
                      <a:pPr marL="112713" marR="0" lvl="0" indent="-112713" algn="l" defTabSz="914400" rtl="0" eaLnBrk="1" fontAlgn="ctr" latinLnBrk="0" hangingPunct="1">
                        <a:lnSpc>
                          <a:spcPct val="100000"/>
                        </a:lnSpc>
                        <a:spcBef>
                          <a:spcPts val="0"/>
                        </a:spcBef>
                        <a:spcAft>
                          <a:spcPts val="0"/>
                        </a:spcAft>
                        <a:buClr>
                          <a:srgbClr val="000000"/>
                        </a:buClr>
                        <a:buSzPts val="900"/>
                        <a:buFont typeface="Arial" panose="020B0604020202020204" pitchFamily="34" charset="0"/>
                        <a:buChar char="•"/>
                        <a:tabLst/>
                        <a:defRPr/>
                      </a:pPr>
                      <a:r>
                        <a:rPr lang="en-US" sz="900" b="0" i="0" u="none" strike="noStrike" dirty="0">
                          <a:solidFill>
                            <a:schemeClr val="tx1"/>
                          </a:solidFill>
                          <a:effectLst/>
                          <a:latin typeface="Arial" panose="020B0604020202020204" pitchFamily="34" charset="0"/>
                          <a:cs typeface="Arial" panose="020B0604020202020204" pitchFamily="34" charset="0"/>
                        </a:rPr>
                        <a:t>College teams working on Initiation Phase</a:t>
                      </a:r>
                      <a:r>
                        <a:rPr lang="en-US" sz="900" b="0" i="0" u="none" strike="noStrike" baseline="0" dirty="0">
                          <a:solidFill>
                            <a:schemeClr val="tx1"/>
                          </a:solidFill>
                          <a:effectLst/>
                          <a:latin typeface="Arial" panose="020B0604020202020204" pitchFamily="34" charset="0"/>
                          <a:cs typeface="Arial" panose="020B0604020202020204" pitchFamily="34" charset="0"/>
                        </a:rPr>
                        <a:t> activities</a:t>
                      </a:r>
                      <a:endParaRPr lang="en-US" sz="900" dirty="0"/>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FFFFFF"/>
                    </a:solidFill>
                  </a:tcPr>
                </a:tc>
                <a:tc gridSpan="2">
                  <a:txBody>
                    <a:bodyPr/>
                    <a:lstStyle/>
                    <a:p>
                      <a:pPr algn="l" fontAlgn="ctr"/>
                      <a:r>
                        <a:rPr lang="en-US" sz="800" b="0" i="0" u="none" strike="noStrike" dirty="0">
                          <a:solidFill>
                            <a:srgbClr val="000000"/>
                          </a:solidFill>
                          <a:effectLst/>
                          <a:latin typeface="Arial" panose="020B0604020202020204" pitchFamily="34" charset="0"/>
                        </a:rPr>
                        <a:t>Implementation begins Nov. 2019</a:t>
                      </a:r>
                      <a:endParaRPr lang="en-US" sz="800" b="1" i="0" u="none" strike="noStrike" dirty="0">
                        <a:solidFill>
                          <a:srgbClr val="000000"/>
                        </a:solidFill>
                        <a:effectLst/>
                        <a:latin typeface="Arial" panose="020B0604020202020204" pitchFamily="34" charset="0"/>
                      </a:endParaRP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FFFFFF"/>
                    </a:solidFill>
                  </a:tcPr>
                </a:tc>
                <a:tc hMerge="1">
                  <a:txBody>
                    <a:bodyPr/>
                    <a:lstStyle/>
                    <a:p>
                      <a:pPr algn="ctr" fontAlgn="ctr"/>
                      <a:endParaRPr lang="en-US" sz="900" b="1" i="0" u="none" strike="noStrike" dirty="0">
                        <a:solidFill>
                          <a:srgbClr val="000000"/>
                        </a:solidFill>
                        <a:effectLst/>
                        <a:latin typeface="Arial" panose="020B0604020202020204" pitchFamily="34" charset="0"/>
                      </a:endParaRP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FFFFFF"/>
                    </a:solidFill>
                  </a:tcPr>
                </a:tc>
                <a:extLst>
                  <a:ext uri="{0D108BD9-81ED-4DB2-BD59-A6C34878D82A}">
                    <a16:rowId xmlns:a16="http://schemas.microsoft.com/office/drawing/2014/main" val="64729332"/>
                  </a:ext>
                </a:extLst>
              </a:tr>
              <a:tr h="567879">
                <a:tc>
                  <a:txBody>
                    <a:bodyPr/>
                    <a:lstStyle/>
                    <a:p>
                      <a:pPr algn="ctr" rtl="0" fontAlgn="b"/>
                      <a:r>
                        <a:rPr lang="en-US" sz="900" b="1" i="0" u="none" strike="noStrike" dirty="0">
                          <a:solidFill>
                            <a:srgbClr val="000000"/>
                          </a:solidFill>
                          <a:effectLst/>
                          <a:latin typeface="Arial" panose="020B0604020202020204" pitchFamily="34" charset="0"/>
                        </a:rPr>
                        <a:t> DG5</a:t>
                      </a: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FFFFFF"/>
                    </a:solidFill>
                  </a:tcPr>
                </a:tc>
                <a:tc>
                  <a:txBody>
                    <a:bodyPr/>
                    <a:lstStyle/>
                    <a:p>
                      <a:pPr algn="ctr" rtl="0" fontAlgn="ctr"/>
                      <a:r>
                        <a:rPr lang="en-US" sz="900" b="1" i="0" u="none" strike="noStrike" dirty="0">
                          <a:solidFill>
                            <a:srgbClr val="FFFFFF"/>
                          </a:solidFill>
                          <a:effectLst/>
                          <a:latin typeface="Arial" panose="020B0604020202020204" pitchFamily="34" charset="0"/>
                        </a:rPr>
                        <a:t>G</a:t>
                      </a: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00B050"/>
                    </a:solidFill>
                  </a:tcPr>
                </a:tc>
                <a:tc>
                  <a:txBody>
                    <a:bodyPr/>
                    <a:lstStyle/>
                    <a:p>
                      <a:pPr marL="112713" marR="0" lvl="0" indent="-112713" algn="l" defTabSz="914400" rtl="0" eaLnBrk="1" fontAlgn="b" latinLnBrk="0" hangingPunct="1">
                        <a:lnSpc>
                          <a:spcPct val="100000"/>
                        </a:lnSpc>
                        <a:spcBef>
                          <a:spcPts val="0"/>
                        </a:spcBef>
                        <a:spcAft>
                          <a:spcPts val="0"/>
                        </a:spcAft>
                        <a:buClrTx/>
                        <a:buSzTx/>
                        <a:buFont typeface="Arial" panose="020B0604020202020204" pitchFamily="34" charset="0"/>
                        <a:buChar char="•"/>
                        <a:tabLst/>
                        <a:defRPr/>
                      </a:pPr>
                      <a:r>
                        <a:rPr lang="en-US" sz="900" b="0" i="0" u="none" strike="noStrike" dirty="0">
                          <a:solidFill>
                            <a:schemeClr val="tx1"/>
                          </a:solidFill>
                          <a:effectLst/>
                          <a:latin typeface="Arial" panose="020B0604020202020204" pitchFamily="34" charset="0"/>
                          <a:cs typeface="Arial" panose="020B0604020202020204" pitchFamily="34" charset="0"/>
                        </a:rPr>
                        <a:t>College teams working on Initiation Phase</a:t>
                      </a:r>
                      <a:r>
                        <a:rPr lang="en-US" sz="900" b="0" i="0" u="none" strike="noStrike" baseline="0" dirty="0">
                          <a:solidFill>
                            <a:schemeClr val="tx1"/>
                          </a:solidFill>
                          <a:effectLst/>
                          <a:latin typeface="Arial" panose="020B0604020202020204" pitchFamily="34" charset="0"/>
                          <a:cs typeface="Arial" panose="020B0604020202020204" pitchFamily="34" charset="0"/>
                        </a:rPr>
                        <a:t> activities</a:t>
                      </a:r>
                      <a:endParaRPr lang="en-US" sz="800" dirty="0"/>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FFFFFF"/>
                    </a:solidFill>
                  </a:tcPr>
                </a:tc>
                <a:tc gridSpan="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Arial" panose="020B0604020202020204" pitchFamily="34" charset="0"/>
                        </a:rPr>
                        <a:t>Implementation</a:t>
                      </a:r>
                      <a:r>
                        <a:rPr lang="en-US" sz="800" b="0" i="0" u="none" strike="noStrike" baseline="0" dirty="0">
                          <a:solidFill>
                            <a:srgbClr val="000000"/>
                          </a:solidFill>
                          <a:effectLst/>
                          <a:latin typeface="Arial" panose="020B0604020202020204" pitchFamily="34" charset="0"/>
                        </a:rPr>
                        <a:t> </a:t>
                      </a:r>
                      <a:r>
                        <a:rPr lang="en-US" sz="800" b="0" i="0" u="none" strike="noStrike" dirty="0">
                          <a:solidFill>
                            <a:srgbClr val="000000"/>
                          </a:solidFill>
                          <a:effectLst/>
                          <a:latin typeface="Arial" panose="020B0604020202020204" pitchFamily="34" charset="0"/>
                        </a:rPr>
                        <a:t>begins March 2020</a:t>
                      </a:r>
                      <a:endParaRPr lang="en-US" sz="800" b="1" i="0" u="none" strike="noStrike" dirty="0">
                        <a:solidFill>
                          <a:srgbClr val="000000"/>
                        </a:solidFill>
                        <a:effectLst/>
                        <a:latin typeface="Arial" panose="020B0604020202020204" pitchFamily="34" charset="0"/>
                      </a:endParaRP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FFFFFF"/>
                    </a:solidFill>
                  </a:tcPr>
                </a:tc>
                <a:tc hMerge="1">
                  <a:txBody>
                    <a:bodyPr/>
                    <a:lstStyle/>
                    <a:p>
                      <a:pPr algn="ctr" fontAlgn="ctr"/>
                      <a:endParaRPr lang="en-US" sz="900" b="1" i="0" u="none" strike="noStrike" dirty="0">
                        <a:solidFill>
                          <a:srgbClr val="000000"/>
                        </a:solidFill>
                        <a:effectLst/>
                        <a:latin typeface="Arial" panose="020B0604020202020204" pitchFamily="34" charset="0"/>
                      </a:endParaRP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FFFFFF"/>
                    </a:solidFill>
                  </a:tcPr>
                </a:tc>
                <a:extLst>
                  <a:ext uri="{0D108BD9-81ED-4DB2-BD59-A6C34878D82A}">
                    <a16:rowId xmlns:a16="http://schemas.microsoft.com/office/drawing/2014/main" val="1889732281"/>
                  </a:ext>
                </a:extLst>
              </a:tr>
              <a:tr h="567879">
                <a:tc>
                  <a:txBody>
                    <a:bodyPr/>
                    <a:lstStyle/>
                    <a:p>
                      <a:pPr algn="ctr" rtl="0" fontAlgn="b"/>
                      <a:r>
                        <a:rPr lang="en-US" sz="900" b="1" i="0" u="none" strike="noStrike" dirty="0">
                          <a:solidFill>
                            <a:srgbClr val="000000"/>
                          </a:solidFill>
                          <a:effectLst/>
                          <a:latin typeface="Arial" panose="020B0604020202020204" pitchFamily="34" charset="0"/>
                        </a:rPr>
                        <a:t>DG6</a:t>
                      </a: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FFFFFF"/>
                    </a:solidFill>
                  </a:tcPr>
                </a:tc>
                <a:tc>
                  <a:txBody>
                    <a:bodyPr/>
                    <a:lstStyle/>
                    <a:p>
                      <a:pPr algn="ctr" rtl="0" fontAlgn="ctr"/>
                      <a:r>
                        <a:rPr lang="en-US" sz="900" b="1" i="0" u="none" strike="noStrike" dirty="0">
                          <a:solidFill>
                            <a:srgbClr val="FFFFFF"/>
                          </a:solidFill>
                          <a:effectLst/>
                          <a:latin typeface="Arial" panose="020B0604020202020204" pitchFamily="34" charset="0"/>
                        </a:rPr>
                        <a:t>G</a:t>
                      </a:r>
                    </a:p>
                  </a:txBody>
                  <a:tcPr marL="9525"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00B050"/>
                    </a:solidFill>
                  </a:tcPr>
                </a:tc>
                <a:tc>
                  <a:txBody>
                    <a:bodyPr/>
                    <a:lstStyle/>
                    <a:p>
                      <a:pPr marL="112713" marR="0" lvl="0" indent="-112713" algn="l" defTabSz="914400" rtl="0" eaLnBrk="1" fontAlgn="ctr" latinLnBrk="0" hangingPunct="1">
                        <a:lnSpc>
                          <a:spcPct val="100000"/>
                        </a:lnSpc>
                        <a:spcBef>
                          <a:spcPts val="0"/>
                        </a:spcBef>
                        <a:spcAft>
                          <a:spcPts val="0"/>
                        </a:spcAft>
                        <a:buClr>
                          <a:srgbClr val="000000"/>
                        </a:buClr>
                        <a:buSzPts val="900"/>
                        <a:buFont typeface="Arial" panose="020B0604020202020204" pitchFamily="34" charset="0"/>
                        <a:buChar char="•"/>
                        <a:tabLst/>
                        <a:defRPr/>
                      </a:pPr>
                      <a:r>
                        <a:rPr lang="en-US" sz="900" b="0" i="0" u="none" strike="noStrike" dirty="0">
                          <a:solidFill>
                            <a:schemeClr val="tx1"/>
                          </a:solidFill>
                          <a:effectLst/>
                          <a:latin typeface="Arial" panose="020B0604020202020204" pitchFamily="34" charset="0"/>
                          <a:cs typeface="Arial" panose="020B0604020202020204" pitchFamily="34" charset="0"/>
                        </a:rPr>
                        <a:t>College teams working on Initiation Phase</a:t>
                      </a:r>
                      <a:r>
                        <a:rPr lang="en-US" sz="900" b="0" i="0" u="none" strike="noStrike" baseline="0" dirty="0">
                          <a:solidFill>
                            <a:schemeClr val="tx1"/>
                          </a:solidFill>
                          <a:effectLst/>
                          <a:latin typeface="Arial" panose="020B0604020202020204" pitchFamily="34" charset="0"/>
                          <a:cs typeface="Arial" panose="020B0604020202020204" pitchFamily="34" charset="0"/>
                        </a:rPr>
                        <a:t> activities</a:t>
                      </a:r>
                      <a:endParaRPr lang="en-US" sz="900" dirty="0"/>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FFFFFF"/>
                    </a:solidFill>
                  </a:tcPr>
                </a:tc>
                <a:tc gridSpan="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Arial" panose="020B0604020202020204" pitchFamily="34" charset="0"/>
                        </a:rPr>
                        <a:t>Implementation begins Nov 2020</a:t>
                      </a:r>
                      <a:endParaRPr lang="en-US" sz="800" b="1" i="0" u="none" strike="noStrike" dirty="0">
                        <a:solidFill>
                          <a:srgbClr val="000000"/>
                        </a:solidFill>
                        <a:effectLst/>
                        <a:latin typeface="Arial" panose="020B0604020202020204" pitchFamily="34" charset="0"/>
                      </a:endParaRP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FFFFFF"/>
                    </a:solidFill>
                  </a:tcPr>
                </a:tc>
                <a:tc hMerge="1">
                  <a:txBody>
                    <a:bodyPr/>
                    <a:lstStyle/>
                    <a:p>
                      <a:pPr algn="ctr" fontAlgn="ctr"/>
                      <a:endParaRPr lang="en-US" sz="900" b="1" i="0" u="none" strike="noStrike" dirty="0">
                        <a:solidFill>
                          <a:srgbClr val="000000"/>
                        </a:solidFill>
                        <a:effectLst/>
                        <a:latin typeface="Arial" panose="020B0604020202020204" pitchFamily="34" charset="0"/>
                      </a:endParaRPr>
                    </a:p>
                  </a:txBody>
                  <a:tcPr marL="45720" marR="9525" marT="952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FFFFFF"/>
                    </a:solidFill>
                  </a:tcPr>
                </a:tc>
                <a:extLst>
                  <a:ext uri="{0D108BD9-81ED-4DB2-BD59-A6C34878D82A}">
                    <a16:rowId xmlns:a16="http://schemas.microsoft.com/office/drawing/2014/main" val="3148443368"/>
                  </a:ext>
                </a:extLst>
              </a:tr>
            </a:tbl>
          </a:graphicData>
        </a:graphic>
      </p:graphicFrame>
      <p:sp>
        <p:nvSpPr>
          <p:cNvPr id="14" name="Slide Number Placeholder 5">
            <a:extLst>
              <a:ext uri="{FF2B5EF4-FFF2-40B4-BE49-F238E27FC236}">
                <a16:creationId xmlns:a16="http://schemas.microsoft.com/office/drawing/2014/main" id="{E1EC3B97-ECF3-463D-A81F-62FBC2518FBD}"/>
              </a:ext>
            </a:extLst>
          </p:cNvPr>
          <p:cNvSpPr txBox="1">
            <a:spLocks/>
          </p:cNvSpPr>
          <p:nvPr/>
        </p:nvSpPr>
        <p:spPr>
          <a:xfrm>
            <a:off x="8419382" y="6533950"/>
            <a:ext cx="457199" cy="191623"/>
          </a:xfrm>
          <a:prstGeom prst="rect">
            <a:avLst/>
          </a:prstGeom>
        </p:spPr>
        <p:txBody>
          <a:bodyPr vert="horz" lIns="91440" tIns="45720" rIns="91440" bIns="45720" rtlCol="0" anchor="ctr"/>
          <a:lstStyle>
            <a:defPPr>
              <a:defRPr lang="en-US"/>
            </a:defPPr>
            <a:lvl1pPr marL="0" algn="r" defTabSz="457200" rtl="0" eaLnBrk="1" latinLnBrk="0" hangingPunct="1">
              <a:defRPr sz="11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DEE5BC03-7CE3-4FE3-BC0A-0ACCA8AC1F24}"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2FDE49E3-A600-4D22-B390-34F1BDB49E92}"/>
              </a:ext>
            </a:extLst>
          </p:cNvPr>
          <p:cNvSpPr>
            <a:spLocks noGrp="1"/>
          </p:cNvSpPr>
          <p:nvPr>
            <p:ph type="sldNum" sz="quarter" idx="12"/>
          </p:nvPr>
        </p:nvSpPr>
        <p:spPr>
          <a:xfrm>
            <a:off x="8416636" y="6538996"/>
            <a:ext cx="457199" cy="191623"/>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EE5BC03-7CE3-4FE3-BC0A-0ACCA8AC1F24}"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4276659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nvPr>
        </p:nvGraphicFramePr>
        <p:xfrm>
          <a:off x="285162" y="528918"/>
          <a:ext cx="8686801" cy="2348754"/>
        </p:xfrm>
        <a:graphic>
          <a:graphicData uri="http://schemas.openxmlformats.org/drawingml/2006/table">
            <a:tbl>
              <a:tblPr firstRow="1" bandRow="1">
                <a:tableStyleId>{5C22544A-7EE6-4342-B048-85BDC9FD1C3A}</a:tableStyleId>
              </a:tblPr>
              <a:tblGrid>
                <a:gridCol w="5451244">
                  <a:extLst>
                    <a:ext uri="{9D8B030D-6E8A-4147-A177-3AD203B41FA5}">
                      <a16:colId xmlns:a16="http://schemas.microsoft.com/office/drawing/2014/main" val="20001"/>
                    </a:ext>
                  </a:extLst>
                </a:gridCol>
                <a:gridCol w="3235557">
                  <a:extLst>
                    <a:ext uri="{9D8B030D-6E8A-4147-A177-3AD203B41FA5}">
                      <a16:colId xmlns:a16="http://schemas.microsoft.com/office/drawing/2014/main" val="223055074"/>
                    </a:ext>
                  </a:extLst>
                </a:gridCol>
              </a:tblGrid>
              <a:tr h="339742">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kern="1200" baseline="0" dirty="0">
                          <a:solidFill>
                            <a:schemeClr val="bg1"/>
                          </a:solidFill>
                          <a:latin typeface="+mn-lt"/>
                          <a:ea typeface="+mn-ea"/>
                          <a:cs typeface="Arial" panose="020B0604020202020204" pitchFamily="34" charset="0"/>
                        </a:rPr>
                        <a:t>DG4 Initiation Phase Completion Summary</a:t>
                      </a:r>
                      <a:endParaRPr lang="en-US" sz="1600" b="1" kern="1200" dirty="0">
                        <a:solidFill>
                          <a:schemeClr val="bg1"/>
                        </a:solidFill>
                        <a:latin typeface="+mn-lt"/>
                        <a:ea typeface="+mn-ea"/>
                        <a:cs typeface="Arial" panose="020B0604020202020204" pitchFamily="34" charset="0"/>
                      </a:endParaRPr>
                    </a:p>
                  </a:txBody>
                  <a:tcPr marL="68580" marR="68580" marT="41564" marB="41564"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solidFill>
                      <a:srgbClr val="0071CE"/>
                    </a:solidFill>
                  </a:tcPr>
                </a:tc>
                <a:tc hMerge="1">
                  <a:txBody>
                    <a:bodyPr/>
                    <a:lstStyle/>
                    <a:p>
                      <a:endParaRPr lang="en-US"/>
                    </a:p>
                  </a:txBody>
                  <a:tcPr/>
                </a:tc>
                <a:extLst>
                  <a:ext uri="{0D108BD9-81ED-4DB2-BD59-A6C34878D82A}">
                    <a16:rowId xmlns:a16="http://schemas.microsoft.com/office/drawing/2014/main" val="10000"/>
                  </a:ext>
                </a:extLst>
              </a:tr>
              <a:tr h="2009012">
                <a:tc>
                  <a:txBody>
                    <a:bodyPr/>
                    <a:lstStyle/>
                    <a:p>
                      <a:endParaRPr lang="en-US" sz="1400" b="1" kern="1200" baseline="0" dirty="0">
                        <a:solidFill>
                          <a:schemeClr val="dk1"/>
                        </a:solidFill>
                        <a:effectLst/>
                        <a:latin typeface="Arial" panose="020B0604020202020204" pitchFamily="34" charset="0"/>
                        <a:ea typeface="+mn-ea"/>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100" b="1" kern="1200" baseline="0" dirty="0">
                          <a:solidFill>
                            <a:schemeClr val="dk1"/>
                          </a:solidFill>
                          <a:effectLst/>
                          <a:latin typeface="Arial" panose="020B0604020202020204" pitchFamily="34" charset="0"/>
                          <a:ea typeface="+mn-ea"/>
                          <a:cs typeface="Arial" panose="020B0604020202020204" pitchFamily="34" charset="0"/>
                        </a:rPr>
                        <a:t>Percentage of deliverables completed and tracked in Project Web App (PWA) by each college:</a:t>
                      </a:r>
                    </a:p>
                    <a:p>
                      <a:pPr marL="285750" indent="-285750">
                        <a:buFont typeface="Arial" panose="020B0604020202020204" pitchFamily="34" charset="0"/>
                        <a:buChar char="•"/>
                      </a:pPr>
                      <a:r>
                        <a:rPr lang="en-US" sz="1100" kern="1200" baseline="0" dirty="0">
                          <a:solidFill>
                            <a:schemeClr val="dk1"/>
                          </a:solidFill>
                          <a:effectLst/>
                          <a:latin typeface="Arial" panose="020B0604020202020204" pitchFamily="34" charset="0"/>
                          <a:ea typeface="+mn-ea"/>
                          <a:cs typeface="Arial" panose="020B0604020202020204" pitchFamily="34" charset="0"/>
                        </a:rPr>
                        <a:t>College Orientation &amp; Resourcing</a:t>
                      </a:r>
                    </a:p>
                    <a:p>
                      <a:pPr marL="285750" indent="-285750">
                        <a:buFont typeface="Arial" panose="020B0604020202020204" pitchFamily="34" charset="0"/>
                        <a:buChar char="•"/>
                      </a:pPr>
                      <a:r>
                        <a:rPr lang="en-US" sz="1100" kern="1200" baseline="0" dirty="0">
                          <a:solidFill>
                            <a:schemeClr val="dk1"/>
                          </a:solidFill>
                          <a:effectLst/>
                          <a:latin typeface="Arial" panose="020B0604020202020204" pitchFamily="34" charset="0"/>
                          <a:ea typeface="+mn-ea"/>
                          <a:cs typeface="Arial" panose="020B0604020202020204" pitchFamily="34" charset="0"/>
                        </a:rPr>
                        <a:t>College Project Planning (from templates)</a:t>
                      </a:r>
                    </a:p>
                    <a:p>
                      <a:pPr marL="285750" indent="-285750">
                        <a:buFont typeface="Arial" panose="020B0604020202020204" pitchFamily="34" charset="0"/>
                        <a:buChar char="•"/>
                      </a:pPr>
                      <a:r>
                        <a:rPr lang="en-US" sz="1100" kern="1200" baseline="0" dirty="0">
                          <a:solidFill>
                            <a:schemeClr val="dk1"/>
                          </a:solidFill>
                          <a:effectLst/>
                          <a:latin typeface="Arial" panose="020B0604020202020204" pitchFamily="34" charset="0"/>
                          <a:ea typeface="+mn-ea"/>
                          <a:cs typeface="Arial" panose="020B0604020202020204" pitchFamily="34" charset="0"/>
                        </a:rPr>
                        <a:t>Conduct Initial Data Cleansing</a:t>
                      </a:r>
                    </a:p>
                    <a:p>
                      <a:pPr marL="285750" indent="-285750">
                        <a:buFont typeface="Arial" panose="020B0604020202020204" pitchFamily="34" charset="0"/>
                        <a:buChar char="•"/>
                      </a:pPr>
                      <a:r>
                        <a:rPr lang="en-US" sz="1100" kern="1200" baseline="0" dirty="0">
                          <a:solidFill>
                            <a:schemeClr val="dk1"/>
                          </a:solidFill>
                          <a:effectLst/>
                          <a:latin typeface="Arial" panose="020B0604020202020204" pitchFamily="34" charset="0"/>
                          <a:ea typeface="+mn-ea"/>
                          <a:cs typeface="Arial" panose="020B0604020202020204" pitchFamily="34" charset="0"/>
                        </a:rPr>
                        <a:t>Document Current Legacy Business Processes </a:t>
                      </a:r>
                    </a:p>
                    <a:p>
                      <a:pPr marL="285750" indent="-285750">
                        <a:buFont typeface="Arial" panose="020B0604020202020204" pitchFamily="34" charset="0"/>
                        <a:buChar char="•"/>
                      </a:pPr>
                      <a:r>
                        <a:rPr lang="en-US" sz="1100" kern="1200" baseline="0" dirty="0">
                          <a:solidFill>
                            <a:schemeClr val="dk1"/>
                          </a:solidFill>
                          <a:effectLst/>
                          <a:latin typeface="Arial" panose="020B0604020202020204" pitchFamily="34" charset="0"/>
                          <a:ea typeface="+mn-ea"/>
                          <a:cs typeface="Arial" panose="020B0604020202020204" pitchFamily="34" charset="0"/>
                        </a:rPr>
                        <a:t>Supplemental Systems Analysis</a:t>
                      </a:r>
                    </a:p>
                  </a:txBody>
                  <a:tcPr>
                    <a:lnL w="12700" cap="flat" cmpd="sng" algn="ctr">
                      <a:solidFill>
                        <a:srgbClr val="0070C0"/>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2017623516"/>
                  </a:ext>
                </a:extLst>
              </a:tr>
            </a:tbl>
          </a:graphicData>
        </a:graphic>
      </p:graphicFrame>
      <p:sp>
        <p:nvSpPr>
          <p:cNvPr id="8" name="TextBox 7"/>
          <p:cNvSpPr txBox="1"/>
          <p:nvPr/>
        </p:nvSpPr>
        <p:spPr>
          <a:xfrm>
            <a:off x="282212" y="145991"/>
            <a:ext cx="8694711" cy="369332"/>
          </a:xfrm>
          <a:prstGeom prst="rect">
            <a:avLst/>
          </a:prstGeom>
          <a:solidFill>
            <a:srgbClr val="0071CE"/>
          </a:solidFill>
        </p:spPr>
        <p:txBody>
          <a:bodyPr wrap="square" rtlCol="0">
            <a:spAutoFit/>
          </a:bodyPr>
          <a:lstStyle/>
          <a:p>
            <a:pPr marL="0" marR="0" lvl="0" indent="0" algn="ctr" defTabSz="457200" rtl="0" eaLnBrk="1" fontAlgn="b" latinLnBrk="0" hangingPunct="1">
              <a:lnSpc>
                <a:spcPct val="115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Deployment Group 4 Dashboard Reports – </a:t>
            </a:r>
            <a:r>
              <a:rPr kumimoji="0" lang="en-US" sz="1800" b="1" i="0" u="none" strike="noStrike" kern="1200" cap="none" spc="0" normalizeH="0" baseline="0" noProof="0" dirty="0">
                <a:ln>
                  <a:noFill/>
                </a:ln>
                <a:solidFill>
                  <a:prstClr val="white"/>
                </a:solidFill>
                <a:effectLst/>
                <a:uLnTx/>
                <a:uFillTx/>
                <a:latin typeface="Calibri"/>
                <a:ea typeface="+mn-ea"/>
                <a:cs typeface="Arial" panose="020B0604020202020204" pitchFamily="34" charset="0"/>
              </a:rPr>
              <a:t>August 19 to 30, 2019</a:t>
            </a:r>
            <a:endParaRPr kumimoji="0" lang="en-US" sz="1800" b="1" i="0" u="none" strike="noStrike" kern="1200" cap="none" spc="0" normalizeH="0" baseline="0" noProof="0" dirty="0">
              <a:ln>
                <a:noFill/>
              </a:ln>
              <a:solidFill>
                <a:prstClr val="white"/>
              </a:solidFill>
              <a:effectLst/>
              <a:uLnTx/>
              <a:uFillTx/>
              <a:latin typeface="Calibri"/>
              <a:ea typeface="Calibri"/>
              <a:cs typeface="Times New Roman"/>
            </a:endParaRPr>
          </a:p>
        </p:txBody>
      </p:sp>
      <p:sp>
        <p:nvSpPr>
          <p:cNvPr id="3" name="Slide Number Placeholder 2"/>
          <p:cNvSpPr>
            <a:spLocks noGrp="1"/>
          </p:cNvSpPr>
          <p:nvPr>
            <p:ph type="sldNum" sz="quarter" idx="12"/>
          </p:nvPr>
        </p:nvSpPr>
        <p:spPr>
          <a:xfrm>
            <a:off x="8473198" y="6566064"/>
            <a:ext cx="457199" cy="191623"/>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D515F0A-23BA-4FD6-9B05-ED7D67B84540}" type="slidenum">
              <a:rPr kumimoji="0" lang="en-US" sz="11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US" sz="11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graphicFrame>
        <p:nvGraphicFramePr>
          <p:cNvPr id="5" name="Table 4">
            <a:extLst>
              <a:ext uri="{FF2B5EF4-FFF2-40B4-BE49-F238E27FC236}">
                <a16:creationId xmlns:a16="http://schemas.microsoft.com/office/drawing/2014/main" id="{3D4C8631-1508-4D7D-B42E-C413A53DD421}"/>
              </a:ext>
            </a:extLst>
          </p:cNvPr>
          <p:cNvGraphicFramePr>
            <a:graphicFrameLocks noGrp="1"/>
          </p:cNvGraphicFramePr>
          <p:nvPr>
            <p:extLst/>
          </p:nvPr>
        </p:nvGraphicFramePr>
        <p:xfrm>
          <a:off x="274300" y="2942681"/>
          <a:ext cx="8694712" cy="358079"/>
        </p:xfrm>
        <a:graphic>
          <a:graphicData uri="http://schemas.openxmlformats.org/drawingml/2006/table">
            <a:tbl>
              <a:tblPr firstRow="1" bandRow="1">
                <a:tableStyleId>{5C22544A-7EE6-4342-B048-85BDC9FD1C3A}</a:tableStyleId>
              </a:tblPr>
              <a:tblGrid>
                <a:gridCol w="7974715">
                  <a:extLst>
                    <a:ext uri="{9D8B030D-6E8A-4147-A177-3AD203B41FA5}">
                      <a16:colId xmlns:a16="http://schemas.microsoft.com/office/drawing/2014/main" val="20001"/>
                    </a:ext>
                  </a:extLst>
                </a:gridCol>
                <a:gridCol w="323559">
                  <a:extLst>
                    <a:ext uri="{9D8B030D-6E8A-4147-A177-3AD203B41FA5}">
                      <a16:colId xmlns:a16="http://schemas.microsoft.com/office/drawing/2014/main" val="2970155127"/>
                    </a:ext>
                  </a:extLst>
                </a:gridCol>
                <a:gridCol w="396438">
                  <a:extLst>
                    <a:ext uri="{9D8B030D-6E8A-4147-A177-3AD203B41FA5}">
                      <a16:colId xmlns:a16="http://schemas.microsoft.com/office/drawing/2014/main" val="1906772724"/>
                    </a:ext>
                  </a:extLst>
                </a:gridCol>
              </a:tblGrid>
              <a:tr h="358079">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kern="1200" dirty="0">
                          <a:solidFill>
                            <a:schemeClr val="bg1"/>
                          </a:solidFill>
                          <a:latin typeface="+mn-lt"/>
                          <a:ea typeface="+mn-ea"/>
                          <a:cs typeface="Arial" panose="020B0604020202020204" pitchFamily="34" charset="0"/>
                        </a:rPr>
                        <a:t>DG4</a:t>
                      </a:r>
                      <a:r>
                        <a:rPr lang="en-US" sz="1800" b="1" kern="1200" baseline="0" dirty="0">
                          <a:solidFill>
                            <a:schemeClr val="bg1"/>
                          </a:solidFill>
                          <a:latin typeface="+mn-lt"/>
                          <a:ea typeface="+mn-ea"/>
                          <a:cs typeface="Arial" panose="020B0604020202020204" pitchFamily="34" charset="0"/>
                        </a:rPr>
                        <a:t> General </a:t>
                      </a:r>
                      <a:r>
                        <a:rPr lang="en-US" sz="1800" b="1" kern="1200" dirty="0">
                          <a:solidFill>
                            <a:schemeClr val="bg1"/>
                          </a:solidFill>
                          <a:latin typeface="+mn-lt"/>
                          <a:ea typeface="+mn-ea"/>
                          <a:cs typeface="Arial" panose="020B0604020202020204" pitchFamily="34" charset="0"/>
                        </a:rPr>
                        <a:t>Timeline</a:t>
                      </a:r>
                      <a:r>
                        <a:rPr lang="en-US" sz="1800" b="1" kern="1200" baseline="0" dirty="0">
                          <a:solidFill>
                            <a:schemeClr val="bg1"/>
                          </a:solidFill>
                          <a:latin typeface="+mn-lt"/>
                          <a:ea typeface="+mn-ea"/>
                          <a:cs typeface="Arial" panose="020B0604020202020204" pitchFamily="34" charset="0"/>
                        </a:rPr>
                        <a:t> Draft</a:t>
                      </a:r>
                      <a:endParaRPr lang="en-US" sz="1800" b="1" kern="1200" dirty="0">
                        <a:solidFill>
                          <a:schemeClr val="bg1"/>
                        </a:solidFill>
                        <a:latin typeface="+mn-lt"/>
                        <a:ea typeface="+mn-ea"/>
                        <a:cs typeface="Arial" panose="020B0604020202020204" pitchFamily="34" charset="0"/>
                      </a:endParaRPr>
                    </a:p>
                  </a:txBody>
                  <a:tcPr marL="68580" marR="68580" marT="34290" marB="3429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0071CE"/>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700" b="1" kern="1200" dirty="0">
                        <a:solidFill>
                          <a:schemeClr val="bg1"/>
                        </a:solidFill>
                        <a:latin typeface="+mn-lt"/>
                        <a:ea typeface="+mn-ea"/>
                        <a:cs typeface="Arial" panose="020B0604020202020204" pitchFamily="34" charset="0"/>
                      </a:endParaRPr>
                    </a:p>
                  </a:txBody>
                  <a:tcPr marL="68580" marR="68580" marT="34290" marB="3429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1" kern="1200" dirty="0">
                          <a:solidFill>
                            <a:schemeClr val="bg1"/>
                          </a:solidFill>
                          <a:latin typeface="+mn-lt"/>
                          <a:ea typeface="+mn-ea"/>
                          <a:cs typeface="+mn-cs"/>
                        </a:rPr>
                        <a:t>G</a:t>
                      </a:r>
                    </a:p>
                  </a:txBody>
                  <a:tcPr marL="68580" marR="68580" marT="34290" marB="3429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10000"/>
                  </a:ext>
                </a:extLst>
              </a:tr>
            </a:tbl>
          </a:graphicData>
        </a:graphic>
      </p:graphicFrame>
      <p:graphicFrame>
        <p:nvGraphicFramePr>
          <p:cNvPr id="10" name="Table 9" descr="Remediation status chart">
            <a:extLst>
              <a:ext uri="{FF2B5EF4-FFF2-40B4-BE49-F238E27FC236}">
                <a16:creationId xmlns:a16="http://schemas.microsoft.com/office/drawing/2014/main" id="{99D5C76A-8572-4E88-BE7C-E871A2281B05}"/>
              </a:ext>
            </a:extLst>
          </p:cNvPr>
          <p:cNvGraphicFramePr>
            <a:graphicFrameLocks noGrp="1"/>
          </p:cNvGraphicFramePr>
          <p:nvPr>
            <p:extLst/>
          </p:nvPr>
        </p:nvGraphicFramePr>
        <p:xfrm>
          <a:off x="282211" y="897560"/>
          <a:ext cx="5395824" cy="1980111"/>
        </p:xfrm>
        <a:graphic>
          <a:graphicData uri="http://schemas.openxmlformats.org/drawingml/2006/table">
            <a:tbl>
              <a:tblPr firstRow="1" firstCol="1" bandRow="1"/>
              <a:tblGrid>
                <a:gridCol w="3761322">
                  <a:extLst>
                    <a:ext uri="{9D8B030D-6E8A-4147-A177-3AD203B41FA5}">
                      <a16:colId xmlns:a16="http://schemas.microsoft.com/office/drawing/2014/main" val="3538060967"/>
                    </a:ext>
                  </a:extLst>
                </a:gridCol>
                <a:gridCol w="1634502">
                  <a:extLst>
                    <a:ext uri="{9D8B030D-6E8A-4147-A177-3AD203B41FA5}">
                      <a16:colId xmlns:a16="http://schemas.microsoft.com/office/drawing/2014/main" val="988216853"/>
                    </a:ext>
                  </a:extLst>
                </a:gridCol>
              </a:tblGrid>
              <a:tr h="373961">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lvl="0" indent="0" algn="l" defTabSz="914400" rtl="0" eaLnBrk="1" fontAlgn="b" latinLnBrk="0" hangingPunct="1">
                        <a:lnSpc>
                          <a:spcPct val="115000"/>
                        </a:lnSpc>
                        <a:spcBef>
                          <a:spcPts val="0"/>
                        </a:spcBef>
                        <a:spcAft>
                          <a:spcPts val="0"/>
                        </a:spcAft>
                        <a:buClrTx/>
                        <a:buSzTx/>
                        <a:buFont typeface="Arial" panose="020B0604020202020204" pitchFamily="34" charset="0"/>
                        <a:buNone/>
                        <a:tabLst/>
                        <a:defRPr/>
                      </a:pPr>
                      <a:r>
                        <a:rPr lang="en-US" sz="1200" kern="1200" dirty="0">
                          <a:solidFill>
                            <a:schemeClr val="bg1"/>
                          </a:solidFill>
                          <a:latin typeface="Calibri" panose="020F0502020204030204" pitchFamily="34" charset="0"/>
                          <a:cs typeface="Calibri" panose="020F0502020204030204" pitchFamily="34" charset="0"/>
                        </a:rPr>
                        <a:t>College/District</a:t>
                      </a:r>
                      <a:endParaRPr lang="en-US" sz="1200" b="1" kern="1200" dirty="0">
                        <a:solidFill>
                          <a:schemeClr val="bg1"/>
                        </a:solidFill>
                        <a:latin typeface="Calibri" panose="020F0502020204030204" pitchFamily="34" charset="0"/>
                        <a:ea typeface="Times New Roman"/>
                        <a:cs typeface="Calibri" panose="020F0502020204030204" pitchFamily="34" charset="0"/>
                      </a:endParaRPr>
                    </a:p>
                  </a:txBody>
                  <a:tcPr marL="51435" marR="51435" marT="0" marB="0" anchor="ctr">
                    <a:lnL w="9525" cap="flat" cmpd="sng" algn="ctr">
                      <a:solidFill>
                        <a:srgbClr val="003764"/>
                      </a:solidFill>
                      <a:prstDash val="solid"/>
                      <a:round/>
                      <a:headEnd type="none" w="med" len="med"/>
                      <a:tailEnd type="none" w="med" len="med"/>
                    </a:lnL>
                    <a:lnR w="9525" cap="flat" cmpd="sng" algn="ctr">
                      <a:solidFill>
                        <a:srgbClr val="003764"/>
                      </a:solidFill>
                      <a:prstDash val="solid"/>
                      <a:round/>
                      <a:headEnd type="none" w="med" len="med"/>
                      <a:tailEnd type="none" w="med" len="med"/>
                    </a:lnR>
                    <a:lnT w="9525" cap="flat" cmpd="sng" algn="ctr">
                      <a:solidFill>
                        <a:srgbClr val="003764"/>
                      </a:solidFill>
                      <a:prstDash val="solid"/>
                      <a:round/>
                      <a:headEnd type="none" w="med" len="med"/>
                      <a:tailEnd type="none" w="med" len="med"/>
                    </a:lnT>
                    <a:lnB w="9525" cap="flat" cmpd="sng" algn="ctr">
                      <a:solidFill>
                        <a:srgbClr val="003764"/>
                      </a:solidFill>
                      <a:prstDash val="solid"/>
                      <a:round/>
                      <a:headEnd type="none" w="med" len="med"/>
                      <a:tailEnd type="none" w="med" len="med"/>
                    </a:lnB>
                    <a:lnTlToBr w="12700" cmpd="sng">
                      <a:noFill/>
                      <a:prstDash val="solid"/>
                    </a:lnTlToBr>
                    <a:lnBlToTr w="12700" cmpd="sng">
                      <a:noFill/>
                      <a:prstDash val="solid"/>
                    </a:lnBlToTr>
                    <a:solidFill>
                      <a:srgbClr val="0071CE"/>
                    </a:solidFill>
                  </a:tcPr>
                </a:tc>
                <a:tc>
                  <a:txBody>
                    <a:bodyPr/>
                    <a:lstStyle/>
                    <a:p>
                      <a:pPr marL="0" marR="0" algn="ctr">
                        <a:lnSpc>
                          <a:spcPct val="107000"/>
                        </a:lnSpc>
                        <a:spcBef>
                          <a:spcPts val="0"/>
                        </a:spcBef>
                        <a:spcAft>
                          <a:spcPts val="0"/>
                        </a:spcAft>
                      </a:pPr>
                      <a:r>
                        <a:rPr lang="en-US" sz="1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As of Aug.</a:t>
                      </a:r>
                      <a:r>
                        <a:rPr lang="en-US" sz="1200" b="1" baseline="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30</a:t>
                      </a:r>
                      <a:r>
                        <a:rPr lang="en-US" sz="1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2019</a:t>
                      </a:r>
                    </a:p>
                  </a:txBody>
                  <a:tcPr marL="51435" marR="51435" marT="0" marB="0" anchor="ctr">
                    <a:lnL w="9525" cap="flat" cmpd="sng" algn="ctr">
                      <a:solidFill>
                        <a:srgbClr val="003764"/>
                      </a:solidFill>
                      <a:prstDash val="solid"/>
                      <a:round/>
                      <a:headEnd type="none" w="med" len="med"/>
                      <a:tailEnd type="none" w="med" len="med"/>
                    </a:lnL>
                    <a:lnR w="9525" cap="flat" cmpd="sng" algn="ctr">
                      <a:solidFill>
                        <a:srgbClr val="003764"/>
                      </a:solidFill>
                      <a:prstDash val="solid"/>
                      <a:round/>
                      <a:headEnd type="none" w="med" len="med"/>
                      <a:tailEnd type="none" w="med" len="med"/>
                    </a:lnR>
                    <a:lnT w="9525" cap="flat" cmpd="sng" algn="ctr">
                      <a:solidFill>
                        <a:srgbClr val="003764"/>
                      </a:solidFill>
                      <a:prstDash val="solid"/>
                      <a:round/>
                      <a:headEnd type="none" w="med" len="med"/>
                      <a:tailEnd type="none" w="med" len="med"/>
                    </a:lnT>
                    <a:lnB w="9525" cap="flat" cmpd="sng" algn="ctr">
                      <a:solidFill>
                        <a:srgbClr val="003764"/>
                      </a:solidFill>
                      <a:prstDash val="solid"/>
                      <a:round/>
                      <a:headEnd type="none" w="med" len="med"/>
                      <a:tailEnd type="none" w="med" len="med"/>
                    </a:lnB>
                    <a:lnTlToBr w="12700" cmpd="sng">
                      <a:noFill/>
                      <a:prstDash val="solid"/>
                    </a:lnTlToBr>
                    <a:lnBlToTr w="12700" cmpd="sng">
                      <a:noFill/>
                      <a:prstDash val="solid"/>
                    </a:lnBlToTr>
                    <a:solidFill>
                      <a:srgbClr val="0071CE"/>
                    </a:solidFill>
                  </a:tcPr>
                </a:tc>
                <a:extLst>
                  <a:ext uri="{0D108BD9-81ED-4DB2-BD59-A6C34878D82A}">
                    <a16:rowId xmlns:a16="http://schemas.microsoft.com/office/drawing/2014/main" val="3688488211"/>
                  </a:ext>
                </a:extLst>
              </a:tr>
              <a:tr h="321230">
                <a:tc>
                  <a:txBody>
                    <a:bodyPr/>
                    <a:lstStyle/>
                    <a:p>
                      <a:pPr marL="0" marR="0" algn="l">
                        <a:lnSpc>
                          <a:spcPct val="100000"/>
                        </a:lnSpc>
                        <a:spcBef>
                          <a:spcPts val="0"/>
                        </a:spcBef>
                        <a:spcAft>
                          <a:spcPts val="0"/>
                        </a:spcAft>
                      </a:pPr>
                      <a:r>
                        <a:rPr lang="en-US" sz="1100" b="1" dirty="0">
                          <a:effectLst/>
                          <a:latin typeface="Arial" panose="020B0604020202020204" pitchFamily="34" charset="0"/>
                          <a:ea typeface="Calibri" panose="020F0502020204030204" pitchFamily="34" charset="0"/>
                          <a:cs typeface="Arial" panose="020B0604020202020204" pitchFamily="34" charset="0"/>
                        </a:rPr>
                        <a:t>Centralia College</a:t>
                      </a: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9525" cap="flat" cmpd="sng" algn="ctr">
                      <a:solidFill>
                        <a:srgbClr val="003764"/>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70%</a:t>
                      </a: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9525" cap="flat" cmpd="sng" algn="ctr">
                      <a:solidFill>
                        <a:srgbClr val="003764"/>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864258919"/>
                  </a:ext>
                </a:extLst>
              </a:tr>
              <a:tr h="321230">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indent="0" algn="l">
                        <a:buFontTx/>
                        <a:buNone/>
                      </a:pPr>
                      <a:r>
                        <a:rPr lang="en-US" sz="1100" kern="1200" dirty="0">
                          <a:solidFill>
                            <a:schemeClr val="dk1"/>
                          </a:solidFill>
                          <a:effectLst/>
                          <a:latin typeface="Arial" panose="020B0604020202020204" pitchFamily="34" charset="0"/>
                          <a:ea typeface="+mn-ea"/>
                          <a:cs typeface="Arial" panose="020B0604020202020204" pitchFamily="34" charset="0"/>
                        </a:rPr>
                        <a:t>Edmonds Community College</a:t>
                      </a: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mpd="sng">
                      <a:solidFill>
                        <a:srgbClr val="2A70B8"/>
                      </a:solidFill>
                    </a:lnB>
                    <a:lnTlToBr w="12700" cmpd="sng">
                      <a:noFill/>
                      <a:prstDash val="solid"/>
                    </a:lnTlToBr>
                    <a:lnBlToTr w="12700" cmpd="sng">
                      <a:noFill/>
                      <a:prstDash val="solid"/>
                    </a:lnBlToTr>
                    <a:solidFill>
                      <a:schemeClr val="bg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60%</a:t>
                      </a: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extLst>
                  <a:ext uri="{0D108BD9-81ED-4DB2-BD59-A6C34878D82A}">
                    <a16:rowId xmlns:a16="http://schemas.microsoft.com/office/drawing/2014/main" val="2779009113"/>
                  </a:ext>
                </a:extLst>
              </a:tr>
              <a:tr h="321230">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algn="l">
                        <a:lnSpc>
                          <a:spcPct val="100000"/>
                        </a:lnSpc>
                        <a:spcBef>
                          <a:spcPts val="0"/>
                        </a:spcBef>
                        <a:spcAft>
                          <a:spcPts val="0"/>
                        </a:spcAft>
                      </a:pPr>
                      <a:r>
                        <a:rPr lang="en-US" sz="1100" kern="1200" dirty="0">
                          <a:solidFill>
                            <a:schemeClr val="dk1"/>
                          </a:solidFill>
                          <a:effectLst/>
                          <a:latin typeface="Arial" panose="020B0604020202020204" pitchFamily="34" charset="0"/>
                          <a:ea typeface="+mn-ea"/>
                          <a:cs typeface="Arial" panose="020B0604020202020204" pitchFamily="34" charset="0"/>
                        </a:rPr>
                        <a:t>Highline College</a:t>
                      </a:r>
                      <a:endParaRPr lang="en-US" sz="1100" b="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mpd="sng">
                      <a:solidFill>
                        <a:srgbClr val="2A70B8"/>
                      </a:solidFill>
                    </a:lnL>
                    <a:lnR w="12700" cmpd="sng">
                      <a:solidFill>
                        <a:srgbClr val="2A70B8"/>
                      </a:solidFill>
                    </a:lnR>
                    <a:lnT w="12700" cmpd="sng">
                      <a:solidFill>
                        <a:srgbClr val="2A70B8"/>
                      </a:solidFill>
                    </a:lnT>
                    <a:lnB w="12700" cmpd="sng">
                      <a:solidFill>
                        <a:srgbClr val="2A70B8"/>
                      </a:solidFill>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strike="noStrike" dirty="0">
                          <a:effectLst/>
                          <a:latin typeface="Arial" panose="020B0604020202020204" pitchFamily="34" charset="0"/>
                          <a:ea typeface="Calibri" panose="020F0502020204030204" pitchFamily="34" charset="0"/>
                          <a:cs typeface="Arial" panose="020B0604020202020204" pitchFamily="34" charset="0"/>
                        </a:rPr>
                        <a:t>64%</a:t>
                      </a: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399483409"/>
                  </a:ext>
                </a:extLst>
              </a:tr>
              <a:tr h="321230">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indent="0" algn="l">
                        <a:buFontTx/>
                        <a:buNone/>
                      </a:pPr>
                      <a:r>
                        <a:rPr lang="en-US" sz="1100" kern="1200" dirty="0">
                          <a:solidFill>
                            <a:schemeClr val="dk1"/>
                          </a:solidFill>
                          <a:effectLst/>
                          <a:latin typeface="Arial" panose="020B0604020202020204" pitchFamily="34" charset="0"/>
                          <a:ea typeface="+mn-ea"/>
                          <a:cs typeface="Arial" panose="020B0604020202020204" pitchFamily="34" charset="0"/>
                        </a:rPr>
                        <a:t>Seattle Colleges (3)</a:t>
                      </a:r>
                    </a:p>
                  </a:txBody>
                  <a:tcPr marL="51435" marR="51435" marT="0" marB="0" anchor="ctr">
                    <a:lnL w="12700" cmpd="sng">
                      <a:solidFill>
                        <a:srgbClr val="2A70B8"/>
                      </a:solidFill>
                    </a:lnL>
                    <a:lnR w="12700" cmpd="sng">
                      <a:solidFill>
                        <a:srgbClr val="2A70B8"/>
                      </a:solidFill>
                    </a:lnR>
                    <a:lnT w="12700" cmpd="sng">
                      <a:solidFill>
                        <a:srgbClr val="2A70B8"/>
                      </a:solidFill>
                    </a:lnT>
                    <a:lnB w="12700" cmpd="sng">
                      <a:solidFill>
                        <a:srgbClr val="2A70B8"/>
                      </a:solidFill>
                    </a:lnB>
                    <a:lnTlToBr w="12700" cmpd="sng">
                      <a:noFill/>
                      <a:prstDash val="solid"/>
                    </a:lnTlToBr>
                    <a:lnBlToTr w="12700" cmpd="sng">
                      <a:noFill/>
                      <a:prstDash val="solid"/>
                    </a:lnBlToTr>
                    <a:solidFill>
                      <a:schemeClr val="bg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100" kern="1200" dirty="0">
                          <a:solidFill>
                            <a:schemeClr val="dk1"/>
                          </a:solidFill>
                          <a:effectLst/>
                          <a:latin typeface="Arial" panose="020B0604020202020204" pitchFamily="34" charset="0"/>
                          <a:ea typeface="+mn-ea"/>
                          <a:cs typeface="Arial" panose="020B0604020202020204" pitchFamily="34" charset="0"/>
                        </a:rPr>
                        <a:t>59%</a:t>
                      </a: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extLst>
                  <a:ext uri="{0D108BD9-81ED-4DB2-BD59-A6C34878D82A}">
                    <a16:rowId xmlns:a16="http://schemas.microsoft.com/office/drawing/2014/main" val="2663665800"/>
                  </a:ext>
                </a:extLst>
              </a:tr>
              <a:tr h="321230">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indent="0" algn="l">
                        <a:buFontTx/>
                        <a:buNone/>
                      </a:pPr>
                      <a:r>
                        <a:rPr lang="en-US" sz="1100" kern="1200" dirty="0">
                          <a:solidFill>
                            <a:schemeClr val="dk1"/>
                          </a:solidFill>
                          <a:effectLst/>
                          <a:latin typeface="Arial" panose="020B0604020202020204" pitchFamily="34" charset="0"/>
                          <a:ea typeface="+mn-ea"/>
                          <a:cs typeface="Arial" panose="020B0604020202020204" pitchFamily="34" charset="0"/>
                        </a:rPr>
                        <a:t>Wenatchee Valley College</a:t>
                      </a:r>
                      <a:endParaRPr lang="en-US" sz="1100" kern="1200" baseline="0" dirty="0">
                        <a:solidFill>
                          <a:schemeClr val="dk1"/>
                        </a:solidFill>
                        <a:effectLst/>
                        <a:latin typeface="Arial" panose="020B0604020202020204" pitchFamily="34" charset="0"/>
                        <a:ea typeface="+mn-ea"/>
                        <a:cs typeface="Arial" panose="020B0604020202020204" pitchFamily="34" charset="0"/>
                      </a:endParaRP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mpd="sng">
                      <a:solidFill>
                        <a:srgbClr val="2A70B8"/>
                      </a:solidFill>
                    </a:lnB>
                    <a:lnTlToBr w="12700" cmpd="sng">
                      <a:noFill/>
                      <a:prstDash val="solid"/>
                    </a:lnTlToBr>
                    <a:lnBlToTr w="12700" cmpd="sng">
                      <a:noFill/>
                      <a:prstDash val="solid"/>
                    </a:lnBlToTr>
                    <a:solidFill>
                      <a:srgbClr val="2A70B8">
                        <a:alpha val="2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effectLst/>
                          <a:latin typeface="Arial" panose="020B0604020202020204" pitchFamily="34" charset="0"/>
                          <a:ea typeface="Calibri" panose="020F0502020204030204" pitchFamily="34" charset="0"/>
                          <a:cs typeface="Arial" panose="020B0604020202020204" pitchFamily="34" charset="0"/>
                        </a:rPr>
                        <a:t>68%</a:t>
                      </a: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mpd="sng">
                      <a:solidFill>
                        <a:srgbClr val="2A70B8"/>
                      </a:solidFill>
                    </a:lnB>
                    <a:lnTlToBr w="12700" cmpd="sng">
                      <a:noFill/>
                      <a:prstDash val="solid"/>
                    </a:lnTlToBr>
                    <a:lnBlToTr w="12700" cmpd="sng">
                      <a:noFill/>
                      <a:prstDash val="solid"/>
                    </a:lnBlToTr>
                    <a:solidFill>
                      <a:srgbClr val="2A70B8">
                        <a:alpha val="20000"/>
                      </a:srgbClr>
                    </a:solidFill>
                  </a:tcPr>
                </a:tc>
                <a:extLst>
                  <a:ext uri="{0D108BD9-81ED-4DB2-BD59-A6C34878D82A}">
                    <a16:rowId xmlns:a16="http://schemas.microsoft.com/office/drawing/2014/main" val="3643303923"/>
                  </a:ext>
                </a:extLst>
              </a:tr>
            </a:tbl>
          </a:graphicData>
        </a:graphic>
      </p:graphicFrame>
      <p:pic>
        <p:nvPicPr>
          <p:cNvPr id="7" name="Picture 6">
            <a:extLst>
              <a:ext uri="{FF2B5EF4-FFF2-40B4-BE49-F238E27FC236}">
                <a16:creationId xmlns:a16="http://schemas.microsoft.com/office/drawing/2014/main" id="{3D209D2F-CCB5-475C-A7FE-B9DECB38DFD8}"/>
              </a:ext>
            </a:extLst>
          </p:cNvPr>
          <p:cNvPicPr>
            <a:picLocks noChangeAspect="1"/>
          </p:cNvPicPr>
          <p:nvPr/>
        </p:nvPicPr>
        <p:blipFill rotWithShape="1">
          <a:blip r:embed="rId3">
            <a:clrChange>
              <a:clrFrom>
                <a:srgbClr val="FFFFFF"/>
              </a:clrFrom>
              <a:clrTo>
                <a:srgbClr val="FFFFFF">
                  <a:alpha val="0"/>
                </a:srgbClr>
              </a:clrTo>
            </a:clrChange>
          </a:blip>
          <a:srcRect t="5992"/>
          <a:stretch/>
        </p:blipFill>
        <p:spPr>
          <a:xfrm>
            <a:off x="235685" y="3300761"/>
            <a:ext cx="8873835" cy="3557240"/>
          </a:xfrm>
          <a:prstGeom prst="rect">
            <a:avLst/>
          </a:prstGeom>
        </p:spPr>
      </p:pic>
    </p:spTree>
    <p:extLst>
      <p:ext uri="{BB962C8B-B14F-4D97-AF65-F5344CB8AC3E}">
        <p14:creationId xmlns:p14="http://schemas.microsoft.com/office/powerpoint/2010/main" val="1431353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nvPr>
        </p:nvGraphicFramePr>
        <p:xfrm>
          <a:off x="291511" y="545159"/>
          <a:ext cx="8683572" cy="3299872"/>
        </p:xfrm>
        <a:graphic>
          <a:graphicData uri="http://schemas.openxmlformats.org/drawingml/2006/table">
            <a:tbl>
              <a:tblPr firstRow="1" bandRow="1">
                <a:tableStyleId>{5C22544A-7EE6-4342-B048-85BDC9FD1C3A}</a:tableStyleId>
              </a:tblPr>
              <a:tblGrid>
                <a:gridCol w="5449218">
                  <a:extLst>
                    <a:ext uri="{9D8B030D-6E8A-4147-A177-3AD203B41FA5}">
                      <a16:colId xmlns:a16="http://schemas.microsoft.com/office/drawing/2014/main" val="20001"/>
                    </a:ext>
                  </a:extLst>
                </a:gridCol>
                <a:gridCol w="3234354">
                  <a:extLst>
                    <a:ext uri="{9D8B030D-6E8A-4147-A177-3AD203B41FA5}">
                      <a16:colId xmlns:a16="http://schemas.microsoft.com/office/drawing/2014/main" val="223055074"/>
                    </a:ext>
                  </a:extLst>
                </a:gridCol>
              </a:tblGrid>
              <a:tr h="359927">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kern="1200" baseline="0" dirty="0">
                          <a:solidFill>
                            <a:schemeClr val="bg1"/>
                          </a:solidFill>
                          <a:latin typeface="+mn-lt"/>
                          <a:ea typeface="+mn-ea"/>
                          <a:cs typeface="Arial" panose="020B0604020202020204" pitchFamily="34" charset="0"/>
                        </a:rPr>
                        <a:t>DG5 Initiation Phase Completion Summary </a:t>
                      </a:r>
                      <a:endParaRPr lang="en-US" sz="1800" b="1" kern="1200" dirty="0">
                        <a:solidFill>
                          <a:srgbClr val="FF0000"/>
                        </a:solidFill>
                        <a:latin typeface="+mn-lt"/>
                        <a:ea typeface="+mn-ea"/>
                        <a:cs typeface="Arial" panose="020B0604020202020204" pitchFamily="34" charset="0"/>
                      </a:endParaRPr>
                    </a:p>
                  </a:txBody>
                  <a:tcPr marL="68580" marR="68580" marT="41564" marB="41564"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solidFill>
                      <a:srgbClr val="0071CE"/>
                    </a:solidFill>
                  </a:tcPr>
                </a:tc>
                <a:tc hMerge="1">
                  <a:txBody>
                    <a:bodyPr/>
                    <a:lstStyle/>
                    <a:p>
                      <a:endParaRPr lang="en-US"/>
                    </a:p>
                  </a:txBody>
                  <a:tcPr/>
                </a:tc>
                <a:extLst>
                  <a:ext uri="{0D108BD9-81ED-4DB2-BD59-A6C34878D82A}">
                    <a16:rowId xmlns:a16="http://schemas.microsoft.com/office/drawing/2014/main" val="10000"/>
                  </a:ext>
                </a:extLst>
              </a:tr>
              <a:tr h="2939945">
                <a:tc>
                  <a:txBody>
                    <a:bodyPr/>
                    <a:lstStyle/>
                    <a:p>
                      <a:endParaRPr lang="en-US" sz="1400" b="1" kern="1200" baseline="0" dirty="0">
                        <a:solidFill>
                          <a:schemeClr val="dk1"/>
                        </a:solidFill>
                        <a:effectLst/>
                        <a:latin typeface="Arial" panose="020B0604020202020204" pitchFamily="34" charset="0"/>
                        <a:ea typeface="+mn-ea"/>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b="1" kern="1200" baseline="0" dirty="0">
                        <a:solidFill>
                          <a:schemeClr val="dk1"/>
                        </a:solidFill>
                        <a:effectLst/>
                        <a:latin typeface="Arial" panose="020B0604020202020204" pitchFamily="34" charset="0"/>
                        <a:ea typeface="+mn-ea"/>
                        <a:cs typeface="Arial" panose="020B0604020202020204" pitchFamily="34" charset="0"/>
                      </a:endParaRPr>
                    </a:p>
                    <a:p>
                      <a:r>
                        <a:rPr lang="en-US" sz="1200" b="1" kern="1200" baseline="0" dirty="0">
                          <a:solidFill>
                            <a:schemeClr val="dk1"/>
                          </a:solidFill>
                          <a:effectLst/>
                          <a:latin typeface="Arial" panose="020B0604020202020204" pitchFamily="34" charset="0"/>
                          <a:ea typeface="+mn-ea"/>
                          <a:cs typeface="Arial" panose="020B0604020202020204" pitchFamily="34" charset="0"/>
                        </a:rPr>
                        <a:t>Percentage of deliverables completed and tracked in Project Web App (PWA) by each college:</a:t>
                      </a:r>
                    </a:p>
                    <a:p>
                      <a:pPr marL="285750" indent="-285750">
                        <a:buFont typeface="Arial" panose="020B0604020202020204" pitchFamily="34" charset="0"/>
                        <a:buChar char="•"/>
                      </a:pPr>
                      <a:endParaRPr lang="en-US" sz="1200" kern="1200" baseline="0" dirty="0">
                        <a:solidFill>
                          <a:schemeClr val="dk1"/>
                        </a:solidFill>
                        <a:effectLst/>
                        <a:latin typeface="Arial" panose="020B0604020202020204" pitchFamily="34" charset="0"/>
                        <a:ea typeface="+mn-ea"/>
                        <a:cs typeface="Arial" panose="020B0604020202020204" pitchFamily="34" charset="0"/>
                      </a:endParaRPr>
                    </a:p>
                    <a:p>
                      <a:pPr marL="285750" indent="-285750">
                        <a:buFont typeface="Arial" panose="020B0604020202020204" pitchFamily="34" charset="0"/>
                        <a:buChar char="•"/>
                      </a:pPr>
                      <a:r>
                        <a:rPr lang="en-US" sz="1200" kern="1200" baseline="0" dirty="0">
                          <a:solidFill>
                            <a:schemeClr val="dk1"/>
                          </a:solidFill>
                          <a:effectLst/>
                          <a:latin typeface="Arial" panose="020B0604020202020204" pitchFamily="34" charset="0"/>
                          <a:ea typeface="+mn-ea"/>
                          <a:cs typeface="Arial" panose="020B0604020202020204" pitchFamily="34" charset="0"/>
                        </a:rPr>
                        <a:t>College Orientation &amp; Resourcing</a:t>
                      </a:r>
                    </a:p>
                    <a:p>
                      <a:pPr marL="285750" indent="-285750">
                        <a:buFont typeface="Arial" panose="020B0604020202020204" pitchFamily="34" charset="0"/>
                        <a:buChar char="•"/>
                      </a:pPr>
                      <a:r>
                        <a:rPr lang="en-US" sz="1200" kern="1200" baseline="0" dirty="0">
                          <a:solidFill>
                            <a:schemeClr val="dk1"/>
                          </a:solidFill>
                          <a:effectLst/>
                          <a:latin typeface="Arial" panose="020B0604020202020204" pitchFamily="34" charset="0"/>
                          <a:ea typeface="+mn-ea"/>
                          <a:cs typeface="Arial" panose="020B0604020202020204" pitchFamily="34" charset="0"/>
                        </a:rPr>
                        <a:t>College Project Planning (from templates)</a:t>
                      </a:r>
                    </a:p>
                    <a:p>
                      <a:pPr marL="285750" indent="-285750">
                        <a:buFont typeface="Arial" panose="020B0604020202020204" pitchFamily="34" charset="0"/>
                        <a:buChar char="•"/>
                      </a:pPr>
                      <a:r>
                        <a:rPr lang="en-US" sz="1200" kern="1200" baseline="0" dirty="0">
                          <a:solidFill>
                            <a:schemeClr val="dk1"/>
                          </a:solidFill>
                          <a:effectLst/>
                          <a:latin typeface="Arial" panose="020B0604020202020204" pitchFamily="34" charset="0"/>
                          <a:ea typeface="+mn-ea"/>
                          <a:cs typeface="Arial" panose="020B0604020202020204" pitchFamily="34" charset="0"/>
                        </a:rPr>
                        <a:t>Conduct Initial Data Cleansing</a:t>
                      </a:r>
                    </a:p>
                    <a:p>
                      <a:pPr marL="285750" indent="-285750">
                        <a:buFont typeface="Arial" panose="020B0604020202020204" pitchFamily="34" charset="0"/>
                        <a:buChar char="•"/>
                      </a:pPr>
                      <a:r>
                        <a:rPr lang="en-US" sz="1200" kern="1200" baseline="0" dirty="0">
                          <a:solidFill>
                            <a:schemeClr val="dk1"/>
                          </a:solidFill>
                          <a:effectLst/>
                          <a:latin typeface="Arial" panose="020B0604020202020204" pitchFamily="34" charset="0"/>
                          <a:ea typeface="+mn-ea"/>
                          <a:cs typeface="Arial" panose="020B0604020202020204" pitchFamily="34" charset="0"/>
                        </a:rPr>
                        <a:t>Document Current Legacy Business Processes </a:t>
                      </a:r>
                    </a:p>
                    <a:p>
                      <a:pPr marL="285750" indent="-285750">
                        <a:buFont typeface="Arial" panose="020B0604020202020204" pitchFamily="34" charset="0"/>
                        <a:buChar char="•"/>
                      </a:pPr>
                      <a:r>
                        <a:rPr lang="en-US" sz="1200" kern="1200" baseline="0" dirty="0">
                          <a:solidFill>
                            <a:schemeClr val="dk1"/>
                          </a:solidFill>
                          <a:effectLst/>
                          <a:latin typeface="Arial" panose="020B0604020202020204" pitchFamily="34" charset="0"/>
                          <a:ea typeface="+mn-ea"/>
                          <a:cs typeface="Arial" panose="020B0604020202020204" pitchFamily="34" charset="0"/>
                        </a:rPr>
                        <a:t>Supplemental Systems Analysis</a:t>
                      </a:r>
                    </a:p>
                    <a:p>
                      <a:pPr marL="285750" indent="-285750">
                        <a:buFont typeface="Arial" panose="020B0604020202020204" pitchFamily="34" charset="0"/>
                        <a:buChar char="•"/>
                      </a:pPr>
                      <a:endParaRPr lang="en-US" sz="1200" kern="1200" baseline="0" dirty="0">
                        <a:solidFill>
                          <a:schemeClr val="dk1"/>
                        </a:solidFill>
                        <a:effectLst/>
                        <a:latin typeface="Arial" panose="020B0604020202020204" pitchFamily="34" charset="0"/>
                        <a:ea typeface="+mn-ea"/>
                        <a:cs typeface="Arial" panose="020B0604020202020204" pitchFamily="34" charset="0"/>
                      </a:endParaRPr>
                    </a:p>
                    <a:p>
                      <a:pPr marL="0" indent="0">
                        <a:buFont typeface="Arial" panose="020B0604020202020204" pitchFamily="34" charset="0"/>
                        <a:buNone/>
                      </a:pPr>
                      <a:endParaRPr lang="en-US" sz="1200" kern="1200" baseline="0" dirty="0">
                        <a:solidFill>
                          <a:schemeClr val="dk1"/>
                        </a:solidFill>
                        <a:effectLst/>
                        <a:latin typeface="Arial" panose="020B0604020202020204" pitchFamily="34" charset="0"/>
                        <a:ea typeface="+mn-ea"/>
                        <a:cs typeface="Arial" panose="020B0604020202020204" pitchFamily="34" charset="0"/>
                      </a:endParaRPr>
                    </a:p>
                  </a:txBody>
                  <a:tcPr>
                    <a:lnL w="12700" cap="flat" cmpd="sng" algn="ctr">
                      <a:solidFill>
                        <a:srgbClr val="0070C0"/>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2017623516"/>
                  </a:ext>
                </a:extLst>
              </a:tr>
            </a:tbl>
          </a:graphicData>
        </a:graphic>
      </p:graphicFrame>
      <p:sp>
        <p:nvSpPr>
          <p:cNvPr id="8" name="TextBox 7"/>
          <p:cNvSpPr txBox="1"/>
          <p:nvPr/>
        </p:nvSpPr>
        <p:spPr>
          <a:xfrm>
            <a:off x="282212" y="145991"/>
            <a:ext cx="8694711" cy="361894"/>
          </a:xfrm>
          <a:prstGeom prst="rect">
            <a:avLst/>
          </a:prstGeom>
          <a:solidFill>
            <a:srgbClr val="0071CE"/>
          </a:solidFill>
        </p:spPr>
        <p:txBody>
          <a:bodyPr wrap="square" rtlCol="0">
            <a:spAutoFit/>
          </a:bodyPr>
          <a:lstStyle/>
          <a:p>
            <a:pPr marL="0" marR="0" lvl="0" indent="0" algn="ctr" defTabSz="457200" rtl="0" eaLnBrk="1" fontAlgn="b" latinLnBrk="0" hangingPunct="1">
              <a:lnSpc>
                <a:spcPct val="115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Deployment Group 5 Dashboard Reports – </a:t>
            </a:r>
            <a:r>
              <a:rPr kumimoji="0" lang="en-US" sz="1800" b="1" i="0" u="none" strike="noStrike" kern="1200" cap="none" spc="0" normalizeH="0" baseline="0" noProof="0" dirty="0">
                <a:ln>
                  <a:noFill/>
                </a:ln>
                <a:solidFill>
                  <a:prstClr val="white"/>
                </a:solidFill>
                <a:effectLst/>
                <a:uLnTx/>
                <a:uFillTx/>
                <a:latin typeface="Calibri"/>
                <a:ea typeface="+mn-ea"/>
                <a:cs typeface="Arial" panose="020B0604020202020204" pitchFamily="34" charset="0"/>
              </a:rPr>
              <a:t>August 19 to 30, 2019</a:t>
            </a:r>
            <a:endParaRPr kumimoji="0" lang="en-US" sz="1800" b="1" i="0" u="none" strike="noStrike" kern="1200" cap="none" spc="0" normalizeH="0" baseline="0" noProof="0" dirty="0">
              <a:ln>
                <a:noFill/>
              </a:ln>
              <a:solidFill>
                <a:prstClr val="white"/>
              </a:solidFill>
              <a:effectLst/>
              <a:uLnTx/>
              <a:uFillTx/>
              <a:latin typeface="Calibri"/>
              <a:ea typeface="Calibri"/>
              <a:cs typeface="Times New Roman"/>
            </a:endParaRPr>
          </a:p>
        </p:txBody>
      </p:sp>
      <p:graphicFrame>
        <p:nvGraphicFramePr>
          <p:cNvPr id="5" name="Table 4">
            <a:extLst>
              <a:ext uri="{FF2B5EF4-FFF2-40B4-BE49-F238E27FC236}">
                <a16:creationId xmlns:a16="http://schemas.microsoft.com/office/drawing/2014/main" id="{3D4C8631-1508-4D7D-B42E-C413A53DD421}"/>
              </a:ext>
            </a:extLst>
          </p:cNvPr>
          <p:cNvGraphicFramePr>
            <a:graphicFrameLocks noGrp="1"/>
          </p:cNvGraphicFramePr>
          <p:nvPr>
            <p:extLst/>
          </p:nvPr>
        </p:nvGraphicFramePr>
        <p:xfrm>
          <a:off x="272461" y="3925745"/>
          <a:ext cx="8702622" cy="342900"/>
        </p:xfrm>
        <a:graphic>
          <a:graphicData uri="http://schemas.openxmlformats.org/drawingml/2006/table">
            <a:tbl>
              <a:tblPr firstRow="1" bandRow="1">
                <a:tableStyleId>{5C22544A-7EE6-4342-B048-85BDC9FD1C3A}</a:tableStyleId>
              </a:tblPr>
              <a:tblGrid>
                <a:gridCol w="7981970">
                  <a:extLst>
                    <a:ext uri="{9D8B030D-6E8A-4147-A177-3AD203B41FA5}">
                      <a16:colId xmlns:a16="http://schemas.microsoft.com/office/drawing/2014/main" val="20001"/>
                    </a:ext>
                  </a:extLst>
                </a:gridCol>
                <a:gridCol w="323853">
                  <a:extLst>
                    <a:ext uri="{9D8B030D-6E8A-4147-A177-3AD203B41FA5}">
                      <a16:colId xmlns:a16="http://schemas.microsoft.com/office/drawing/2014/main" val="2970155127"/>
                    </a:ext>
                  </a:extLst>
                </a:gridCol>
                <a:gridCol w="396799">
                  <a:extLst>
                    <a:ext uri="{9D8B030D-6E8A-4147-A177-3AD203B41FA5}">
                      <a16:colId xmlns:a16="http://schemas.microsoft.com/office/drawing/2014/main" val="1906772724"/>
                    </a:ext>
                  </a:extLst>
                </a:gridCol>
              </a:tblGrid>
              <a:tr h="315210">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kern="1200" dirty="0">
                          <a:solidFill>
                            <a:schemeClr val="bg1"/>
                          </a:solidFill>
                          <a:latin typeface="+mn-lt"/>
                          <a:ea typeface="+mn-ea"/>
                          <a:cs typeface="Arial" panose="020B0604020202020204" pitchFamily="34" charset="0"/>
                        </a:rPr>
                        <a:t>DG5</a:t>
                      </a:r>
                      <a:r>
                        <a:rPr lang="en-US" sz="1800" b="1" kern="1200" baseline="0" dirty="0">
                          <a:solidFill>
                            <a:schemeClr val="bg1"/>
                          </a:solidFill>
                          <a:latin typeface="+mn-lt"/>
                          <a:ea typeface="+mn-ea"/>
                          <a:cs typeface="Arial" panose="020B0604020202020204" pitchFamily="34" charset="0"/>
                        </a:rPr>
                        <a:t> Pre-Implementation and General </a:t>
                      </a:r>
                      <a:r>
                        <a:rPr lang="en-US" sz="1800" b="1" kern="1200" dirty="0">
                          <a:solidFill>
                            <a:schemeClr val="bg1"/>
                          </a:solidFill>
                          <a:latin typeface="+mn-lt"/>
                          <a:ea typeface="+mn-ea"/>
                          <a:cs typeface="Arial" panose="020B0604020202020204" pitchFamily="34" charset="0"/>
                        </a:rPr>
                        <a:t>Timeline</a:t>
                      </a:r>
                      <a:r>
                        <a:rPr lang="en-US" sz="1800" b="1" kern="1200" baseline="0" dirty="0">
                          <a:solidFill>
                            <a:schemeClr val="bg1"/>
                          </a:solidFill>
                          <a:latin typeface="+mn-lt"/>
                          <a:ea typeface="+mn-ea"/>
                          <a:cs typeface="Arial" panose="020B0604020202020204" pitchFamily="34" charset="0"/>
                        </a:rPr>
                        <a:t> </a:t>
                      </a:r>
                      <a:endParaRPr lang="en-US" sz="1800" b="1" kern="1200" dirty="0">
                        <a:solidFill>
                          <a:schemeClr val="bg1"/>
                        </a:solidFill>
                        <a:latin typeface="+mn-lt"/>
                        <a:ea typeface="+mn-ea"/>
                        <a:cs typeface="Arial" panose="020B0604020202020204" pitchFamily="34" charset="0"/>
                      </a:endParaRPr>
                    </a:p>
                  </a:txBody>
                  <a:tcPr marL="68580" marR="68580" marT="34290" marB="3429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0071CE"/>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700" b="1" kern="1200" dirty="0">
                        <a:solidFill>
                          <a:schemeClr val="bg1"/>
                        </a:solidFill>
                        <a:latin typeface="+mn-lt"/>
                        <a:ea typeface="+mn-ea"/>
                        <a:cs typeface="Arial" panose="020B0604020202020204" pitchFamily="34" charset="0"/>
                      </a:endParaRPr>
                    </a:p>
                  </a:txBody>
                  <a:tcPr marL="68580" marR="68580" marT="34290" marB="3429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1" kern="1200" dirty="0">
                          <a:solidFill>
                            <a:schemeClr val="bg1"/>
                          </a:solidFill>
                          <a:latin typeface="+mn-lt"/>
                          <a:ea typeface="+mn-ea"/>
                          <a:cs typeface="+mn-cs"/>
                        </a:rPr>
                        <a:t>G</a:t>
                      </a:r>
                    </a:p>
                  </a:txBody>
                  <a:tcPr marL="68580" marR="68580" marT="34290" marB="3429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10000"/>
                  </a:ext>
                </a:extLst>
              </a:tr>
            </a:tbl>
          </a:graphicData>
        </a:graphic>
      </p:graphicFrame>
      <p:graphicFrame>
        <p:nvGraphicFramePr>
          <p:cNvPr id="10" name="Table 9" descr="Remediation status chart">
            <a:extLst>
              <a:ext uri="{FF2B5EF4-FFF2-40B4-BE49-F238E27FC236}">
                <a16:creationId xmlns:a16="http://schemas.microsoft.com/office/drawing/2014/main" id="{99D5C76A-8572-4E88-BE7C-E871A2281B05}"/>
              </a:ext>
            </a:extLst>
          </p:cNvPr>
          <p:cNvGraphicFramePr>
            <a:graphicFrameLocks noGrp="1"/>
          </p:cNvGraphicFramePr>
          <p:nvPr>
            <p:extLst/>
          </p:nvPr>
        </p:nvGraphicFramePr>
        <p:xfrm>
          <a:off x="291511" y="939799"/>
          <a:ext cx="5395825" cy="2905231"/>
        </p:xfrm>
        <a:graphic>
          <a:graphicData uri="http://schemas.openxmlformats.org/drawingml/2006/table">
            <a:tbl>
              <a:tblPr firstRow="1" firstCol="1" bandRow="1"/>
              <a:tblGrid>
                <a:gridCol w="2646379">
                  <a:extLst>
                    <a:ext uri="{9D8B030D-6E8A-4147-A177-3AD203B41FA5}">
                      <a16:colId xmlns:a16="http://schemas.microsoft.com/office/drawing/2014/main" val="3538060967"/>
                    </a:ext>
                  </a:extLst>
                </a:gridCol>
                <a:gridCol w="1374723">
                  <a:extLst>
                    <a:ext uri="{9D8B030D-6E8A-4147-A177-3AD203B41FA5}">
                      <a16:colId xmlns:a16="http://schemas.microsoft.com/office/drawing/2014/main" val="988216853"/>
                    </a:ext>
                  </a:extLst>
                </a:gridCol>
                <a:gridCol w="1374723">
                  <a:extLst>
                    <a:ext uri="{9D8B030D-6E8A-4147-A177-3AD203B41FA5}">
                      <a16:colId xmlns:a16="http://schemas.microsoft.com/office/drawing/2014/main" val="4079982414"/>
                    </a:ext>
                  </a:extLst>
                </a:gridCol>
              </a:tblGrid>
              <a:tr h="413111">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lvl="0" indent="0" algn="l" defTabSz="914400" rtl="0" eaLnBrk="1" fontAlgn="b" latinLnBrk="0" hangingPunct="1">
                        <a:lnSpc>
                          <a:spcPct val="115000"/>
                        </a:lnSpc>
                        <a:spcBef>
                          <a:spcPts val="0"/>
                        </a:spcBef>
                        <a:spcAft>
                          <a:spcPts val="0"/>
                        </a:spcAft>
                        <a:buClrTx/>
                        <a:buSzTx/>
                        <a:buFont typeface="Arial" panose="020B0604020202020204" pitchFamily="34" charset="0"/>
                        <a:buNone/>
                        <a:tabLst/>
                        <a:defRPr/>
                      </a:pPr>
                      <a:r>
                        <a:rPr lang="en-US" sz="1200" kern="1200" dirty="0">
                          <a:solidFill>
                            <a:schemeClr val="bg1"/>
                          </a:solidFill>
                          <a:latin typeface="Calibri" panose="020F0502020204030204" pitchFamily="34" charset="0"/>
                          <a:cs typeface="Calibri" panose="020F0502020204030204" pitchFamily="34" charset="0"/>
                        </a:rPr>
                        <a:t>College/District</a:t>
                      </a:r>
                      <a:endParaRPr lang="en-US" sz="1200" b="1" kern="1200" dirty="0">
                        <a:solidFill>
                          <a:schemeClr val="bg1"/>
                        </a:solidFill>
                        <a:latin typeface="Calibri" panose="020F0502020204030204" pitchFamily="34" charset="0"/>
                        <a:ea typeface="Times New Roman"/>
                        <a:cs typeface="Calibri" panose="020F0502020204030204" pitchFamily="34" charset="0"/>
                      </a:endParaRPr>
                    </a:p>
                  </a:txBody>
                  <a:tcPr marL="51435" marR="51435" marT="0" marB="0" anchor="ctr">
                    <a:lnL w="9525" cap="flat" cmpd="sng" algn="ctr">
                      <a:solidFill>
                        <a:srgbClr val="003764"/>
                      </a:solidFill>
                      <a:prstDash val="solid"/>
                      <a:round/>
                      <a:headEnd type="none" w="med" len="med"/>
                      <a:tailEnd type="none" w="med" len="med"/>
                    </a:lnL>
                    <a:lnR w="9525" cap="flat" cmpd="sng" algn="ctr">
                      <a:solidFill>
                        <a:srgbClr val="003764"/>
                      </a:solidFill>
                      <a:prstDash val="solid"/>
                      <a:round/>
                      <a:headEnd type="none" w="med" len="med"/>
                      <a:tailEnd type="none" w="med" len="med"/>
                    </a:lnR>
                    <a:lnT w="9525" cap="flat" cmpd="sng" algn="ctr">
                      <a:solidFill>
                        <a:srgbClr val="003764"/>
                      </a:solidFill>
                      <a:prstDash val="solid"/>
                      <a:round/>
                      <a:headEnd type="none" w="med" len="med"/>
                      <a:tailEnd type="none" w="med" len="med"/>
                    </a:lnT>
                    <a:lnB w="9525" cap="flat" cmpd="sng" algn="ctr">
                      <a:solidFill>
                        <a:srgbClr val="003764"/>
                      </a:solidFill>
                      <a:prstDash val="solid"/>
                      <a:round/>
                      <a:headEnd type="none" w="med" len="med"/>
                      <a:tailEnd type="none" w="med" len="med"/>
                    </a:lnB>
                    <a:lnTlToBr w="12700" cmpd="sng">
                      <a:noFill/>
                      <a:prstDash val="solid"/>
                    </a:lnTlToBr>
                    <a:lnBlToTr w="12700" cmpd="sng">
                      <a:noFill/>
                      <a:prstDash val="solid"/>
                    </a:lnBlToTr>
                    <a:solidFill>
                      <a:srgbClr val="0071CE"/>
                    </a:solidFill>
                  </a:tcPr>
                </a:tc>
                <a:tc>
                  <a:txBody>
                    <a:bodyPr/>
                    <a:lstStyle/>
                    <a:p>
                      <a:pPr marL="0" marR="0" algn="ctr">
                        <a:lnSpc>
                          <a:spcPct val="107000"/>
                        </a:lnSpc>
                        <a:spcBef>
                          <a:spcPts val="0"/>
                        </a:spcBef>
                        <a:spcAft>
                          <a:spcPts val="0"/>
                        </a:spcAft>
                      </a:pPr>
                      <a:r>
                        <a:rPr lang="en-US" sz="1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As of </a:t>
                      </a:r>
                      <a:endParaRPr lang="en-US" sz="1200" b="1" baseline="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marL="0" marR="0" algn="ctr">
                        <a:lnSpc>
                          <a:spcPct val="107000"/>
                        </a:lnSpc>
                        <a:spcBef>
                          <a:spcPts val="0"/>
                        </a:spcBef>
                        <a:spcAft>
                          <a:spcPts val="0"/>
                        </a:spcAft>
                      </a:pPr>
                      <a:r>
                        <a:rPr lang="en-US" sz="1200" b="1" baseline="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Aug. 30, 2019</a:t>
                      </a:r>
                      <a:endParaRPr lang="en-US" sz="12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51435" marR="51435" marT="0" marB="0" anchor="ctr">
                    <a:lnL w="9525" cap="flat" cmpd="sng" algn="ctr">
                      <a:solidFill>
                        <a:srgbClr val="003764"/>
                      </a:solidFill>
                      <a:prstDash val="solid"/>
                      <a:round/>
                      <a:headEnd type="none" w="med" len="med"/>
                      <a:tailEnd type="none" w="med" len="med"/>
                    </a:lnL>
                    <a:lnR w="9525" cap="flat" cmpd="sng" algn="ctr">
                      <a:solidFill>
                        <a:srgbClr val="003764"/>
                      </a:solidFill>
                      <a:prstDash val="solid"/>
                      <a:round/>
                      <a:headEnd type="none" w="med" len="med"/>
                      <a:tailEnd type="none" w="med" len="med"/>
                    </a:lnR>
                    <a:lnT w="9525" cap="flat" cmpd="sng" algn="ctr">
                      <a:solidFill>
                        <a:srgbClr val="003764"/>
                      </a:solidFill>
                      <a:prstDash val="solid"/>
                      <a:round/>
                      <a:headEnd type="none" w="med" len="med"/>
                      <a:tailEnd type="none" w="med" len="med"/>
                    </a:lnT>
                    <a:lnB w="9525" cap="flat" cmpd="sng" algn="ctr">
                      <a:solidFill>
                        <a:srgbClr val="003764"/>
                      </a:solidFill>
                      <a:prstDash val="solid"/>
                      <a:round/>
                      <a:headEnd type="none" w="med" len="med"/>
                      <a:tailEnd type="none" w="med" len="med"/>
                    </a:lnB>
                    <a:lnTlToBr w="12700" cmpd="sng">
                      <a:noFill/>
                      <a:prstDash val="solid"/>
                    </a:lnTlToBr>
                    <a:lnBlToTr w="12700" cmpd="sng">
                      <a:noFill/>
                      <a:prstDash val="solid"/>
                    </a:lnBlToTr>
                    <a:solidFill>
                      <a:srgbClr val="0071CE"/>
                    </a:solidFill>
                  </a:tcPr>
                </a:tc>
                <a:tc>
                  <a:txBody>
                    <a:bodyPr/>
                    <a:lstStyle/>
                    <a:p>
                      <a:pPr marL="0" marR="0" algn="ctr">
                        <a:lnSpc>
                          <a:spcPct val="107000"/>
                        </a:lnSpc>
                        <a:spcBef>
                          <a:spcPts val="0"/>
                        </a:spcBef>
                        <a:spcAft>
                          <a:spcPts val="0"/>
                        </a:spcAft>
                      </a:pPr>
                      <a:r>
                        <a:rPr lang="en-US" sz="1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Target Percentage</a:t>
                      </a:r>
                      <a:r>
                        <a:rPr lang="en-US" sz="1200" b="1" baseline="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for August 2019</a:t>
                      </a:r>
                      <a:endParaRPr lang="en-US" sz="12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51435" marR="51435" marT="0" marB="0" anchor="ctr">
                    <a:lnL w="9525" cap="flat" cmpd="sng" algn="ctr">
                      <a:solidFill>
                        <a:srgbClr val="003764"/>
                      </a:solidFill>
                      <a:prstDash val="solid"/>
                      <a:round/>
                      <a:headEnd type="none" w="med" len="med"/>
                      <a:tailEnd type="none" w="med" len="med"/>
                    </a:lnL>
                    <a:lnR w="9525" cap="flat" cmpd="sng" algn="ctr">
                      <a:solidFill>
                        <a:srgbClr val="003764"/>
                      </a:solidFill>
                      <a:prstDash val="solid"/>
                      <a:round/>
                      <a:headEnd type="none" w="med" len="med"/>
                      <a:tailEnd type="none" w="med" len="med"/>
                    </a:lnR>
                    <a:lnT w="9525" cap="flat" cmpd="sng" algn="ctr">
                      <a:solidFill>
                        <a:srgbClr val="003764"/>
                      </a:solidFill>
                      <a:prstDash val="solid"/>
                      <a:round/>
                      <a:headEnd type="none" w="med" len="med"/>
                      <a:tailEnd type="none" w="med" len="med"/>
                    </a:lnT>
                    <a:lnB w="9525" cap="flat" cmpd="sng" algn="ctr">
                      <a:solidFill>
                        <a:srgbClr val="003764"/>
                      </a:solidFill>
                      <a:prstDash val="solid"/>
                      <a:round/>
                      <a:headEnd type="none" w="med" len="med"/>
                      <a:tailEnd type="none" w="med" len="med"/>
                    </a:lnB>
                    <a:lnTlToBr w="12700" cmpd="sng">
                      <a:noFill/>
                      <a:prstDash val="solid"/>
                    </a:lnTlToBr>
                    <a:lnBlToTr w="12700" cmpd="sng">
                      <a:noFill/>
                      <a:prstDash val="solid"/>
                    </a:lnBlToTr>
                    <a:solidFill>
                      <a:srgbClr val="0071CE"/>
                    </a:solidFill>
                  </a:tcPr>
                </a:tc>
                <a:extLst>
                  <a:ext uri="{0D108BD9-81ED-4DB2-BD59-A6C34878D82A}">
                    <a16:rowId xmlns:a16="http://schemas.microsoft.com/office/drawing/2014/main" val="3688488211"/>
                  </a:ext>
                </a:extLst>
              </a:tr>
              <a:tr h="311515">
                <a:tc>
                  <a:txBody>
                    <a:bodyPr/>
                    <a:lstStyle/>
                    <a:p>
                      <a:pPr marL="0" marR="0" algn="l">
                        <a:lnSpc>
                          <a:spcPct val="100000"/>
                        </a:lnSpc>
                        <a:spcBef>
                          <a:spcPts val="0"/>
                        </a:spcBef>
                        <a:spcAft>
                          <a:spcPts val="0"/>
                        </a:spcAft>
                      </a:pPr>
                      <a:r>
                        <a:rPr lang="en-US" sz="1100" b="1" dirty="0">
                          <a:effectLst/>
                          <a:latin typeface="Arial" panose="020B0604020202020204" pitchFamily="34" charset="0"/>
                          <a:ea typeface="Calibri" panose="020F0502020204030204" pitchFamily="34" charset="0"/>
                          <a:cs typeface="Arial" panose="020B0604020202020204" pitchFamily="34" charset="0"/>
                        </a:rPr>
                        <a:t>Bellevue College</a:t>
                      </a: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9525" cap="flat" cmpd="sng" algn="ctr">
                      <a:solidFill>
                        <a:srgbClr val="003764"/>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rgbClr val="2A70B8">
                        <a:alpha val="2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effectLst/>
                          <a:latin typeface="Arial"/>
                          <a:ea typeface="Calibri" panose="020F0502020204030204" pitchFamily="34" charset="0"/>
                          <a:cs typeface="Arial"/>
                        </a:rPr>
                        <a:t>19%</a:t>
                      </a: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9525" cap="flat" cmpd="sng" algn="ctr">
                      <a:solidFill>
                        <a:srgbClr val="003764"/>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45%</a:t>
                      </a: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9525" cap="flat" cmpd="sng" algn="ctr">
                      <a:solidFill>
                        <a:srgbClr val="003764"/>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864258919"/>
                  </a:ext>
                </a:extLst>
              </a:tr>
              <a:tr h="311515">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indent="0" algn="l">
                        <a:buFontTx/>
                        <a:buNone/>
                      </a:pPr>
                      <a:r>
                        <a:rPr lang="en-US" sz="1100" kern="1200" dirty="0">
                          <a:solidFill>
                            <a:schemeClr val="dk1"/>
                          </a:solidFill>
                          <a:effectLst/>
                          <a:latin typeface="Arial" panose="020B0604020202020204" pitchFamily="34" charset="0"/>
                          <a:ea typeface="+mn-ea"/>
                          <a:cs typeface="Arial" panose="020B0604020202020204" pitchFamily="34" charset="0"/>
                        </a:rPr>
                        <a:t>Bellingham Technical College</a:t>
                      </a: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mpd="sng">
                      <a:solidFill>
                        <a:srgbClr val="2A70B8"/>
                      </a:solidFill>
                    </a:lnB>
                    <a:lnTlToBr w="12700" cmpd="sng">
                      <a:noFill/>
                      <a:prstDash val="solid"/>
                    </a:lnTlToBr>
                    <a:lnBlToTr w="12700" cmpd="sng">
                      <a:noFill/>
                      <a:prstDash val="solid"/>
                    </a:lnBlToTr>
                    <a:solidFill>
                      <a:schemeClr val="bg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effectLst/>
                          <a:latin typeface="Arial"/>
                          <a:ea typeface="Calibri" panose="020F0502020204030204" pitchFamily="34" charset="0"/>
                          <a:cs typeface="Arial"/>
                        </a:rPr>
                        <a:t>29%</a:t>
                      </a: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45%</a:t>
                      </a: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extLst>
                  <a:ext uri="{0D108BD9-81ED-4DB2-BD59-A6C34878D82A}">
                    <a16:rowId xmlns:a16="http://schemas.microsoft.com/office/drawing/2014/main" val="2779009113"/>
                  </a:ext>
                </a:extLst>
              </a:tr>
              <a:tr h="311515">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marR="0" algn="l">
                        <a:lnSpc>
                          <a:spcPct val="100000"/>
                        </a:lnSpc>
                        <a:spcBef>
                          <a:spcPts val="0"/>
                        </a:spcBef>
                        <a:spcAft>
                          <a:spcPts val="0"/>
                        </a:spcAft>
                      </a:pPr>
                      <a:r>
                        <a:rPr lang="en-US" sz="1100" kern="1200" dirty="0">
                          <a:solidFill>
                            <a:schemeClr val="dk1"/>
                          </a:solidFill>
                          <a:effectLst/>
                          <a:latin typeface="Arial" panose="020B0604020202020204" pitchFamily="34" charset="0"/>
                          <a:ea typeface="+mn-ea"/>
                          <a:cs typeface="Arial" panose="020B0604020202020204" pitchFamily="34" charset="0"/>
                        </a:rPr>
                        <a:t>Big Bend Community College</a:t>
                      </a:r>
                      <a:endParaRPr lang="en-US" sz="1100" b="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mpd="sng">
                      <a:solidFill>
                        <a:srgbClr val="2A70B8"/>
                      </a:solidFill>
                    </a:lnL>
                    <a:lnR w="12700" cmpd="sng">
                      <a:solidFill>
                        <a:srgbClr val="2A70B8"/>
                      </a:solidFill>
                    </a:lnR>
                    <a:lnT w="12700" cmpd="sng">
                      <a:solidFill>
                        <a:srgbClr val="2A70B8"/>
                      </a:solidFill>
                    </a:lnT>
                    <a:lnB w="12700" cmpd="sng">
                      <a:solidFill>
                        <a:srgbClr val="2A70B8"/>
                      </a:solidFill>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effectLst/>
                          <a:latin typeface="Arial"/>
                          <a:ea typeface="Calibri" panose="020F0502020204030204" pitchFamily="34" charset="0"/>
                          <a:cs typeface="Arial"/>
                        </a:rPr>
                        <a:t>22%</a:t>
                      </a: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45%</a:t>
                      </a: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399483409"/>
                  </a:ext>
                </a:extLst>
              </a:tr>
              <a:tr h="311515">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indent="0" algn="l">
                        <a:buFontTx/>
                        <a:buNone/>
                      </a:pPr>
                      <a:r>
                        <a:rPr lang="en-US" sz="1100" kern="1200" dirty="0">
                          <a:solidFill>
                            <a:schemeClr val="dk1"/>
                          </a:solidFill>
                          <a:effectLst/>
                          <a:latin typeface="Arial" panose="020B0604020202020204" pitchFamily="34" charset="0"/>
                          <a:ea typeface="+mn-ea"/>
                          <a:cs typeface="Arial" panose="020B0604020202020204" pitchFamily="34" charset="0"/>
                        </a:rPr>
                        <a:t>Everett Community College</a:t>
                      </a:r>
                    </a:p>
                  </a:txBody>
                  <a:tcPr marL="51435" marR="51435" marT="0" marB="0" anchor="ctr">
                    <a:lnL w="12700" cmpd="sng">
                      <a:solidFill>
                        <a:srgbClr val="2A70B8"/>
                      </a:solidFill>
                    </a:lnL>
                    <a:lnR w="12700" cmpd="sng">
                      <a:solidFill>
                        <a:srgbClr val="2A70B8"/>
                      </a:solidFill>
                    </a:lnR>
                    <a:lnT w="12700" cmpd="sng">
                      <a:solidFill>
                        <a:srgbClr val="2A70B8"/>
                      </a:solidFill>
                    </a:lnT>
                    <a:lnB w="12700" cmpd="sng">
                      <a:solidFill>
                        <a:srgbClr val="2A70B8"/>
                      </a:solidFill>
                    </a:lnB>
                    <a:lnTlToBr w="12700" cmpd="sng">
                      <a:noFill/>
                      <a:prstDash val="solid"/>
                    </a:lnTlToBr>
                    <a:lnBlToTr w="12700" cmpd="sng">
                      <a:noFill/>
                      <a:prstDash val="solid"/>
                    </a:lnBlToTr>
                    <a:solidFill>
                      <a:schemeClr val="bg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effectLst/>
                          <a:latin typeface="Arial"/>
                          <a:ea typeface="Calibri" panose="020F0502020204030204" pitchFamily="34" charset="0"/>
                          <a:cs typeface="Arial"/>
                        </a:rPr>
                        <a:t>24%</a:t>
                      </a: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45%</a:t>
                      </a: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extLst>
                  <a:ext uri="{0D108BD9-81ED-4DB2-BD59-A6C34878D82A}">
                    <a16:rowId xmlns:a16="http://schemas.microsoft.com/office/drawing/2014/main" val="2663665800"/>
                  </a:ext>
                </a:extLst>
              </a:tr>
              <a:tr h="311515">
                <a:tc>
                  <a:txBody>
                    <a:bodyPr/>
                    <a:lstStyle>
                      <a:lvl1pPr marL="0" algn="l" defTabSz="914400" rtl="0" eaLnBrk="1" latinLnBrk="0" hangingPunct="1">
                        <a:defRPr sz="1800" b="1" kern="1200">
                          <a:solidFill>
                            <a:schemeClr val="tx1"/>
                          </a:solidFill>
                          <a:latin typeface="Franklin Gothic Book"/>
                        </a:defRPr>
                      </a:lvl1pPr>
                      <a:lvl2pPr marL="457200" algn="l" defTabSz="914400" rtl="0" eaLnBrk="1" latinLnBrk="0" hangingPunct="1">
                        <a:defRPr sz="1800" b="1" kern="1200">
                          <a:solidFill>
                            <a:schemeClr val="tx1"/>
                          </a:solidFill>
                          <a:latin typeface="Franklin Gothic Book"/>
                        </a:defRPr>
                      </a:lvl2pPr>
                      <a:lvl3pPr marL="914400" algn="l" defTabSz="914400" rtl="0" eaLnBrk="1" latinLnBrk="0" hangingPunct="1">
                        <a:defRPr sz="1800" b="1" kern="1200">
                          <a:solidFill>
                            <a:schemeClr val="tx1"/>
                          </a:solidFill>
                          <a:latin typeface="Franklin Gothic Book"/>
                        </a:defRPr>
                      </a:lvl3pPr>
                      <a:lvl4pPr marL="1371600" algn="l" defTabSz="914400" rtl="0" eaLnBrk="1" latinLnBrk="0" hangingPunct="1">
                        <a:defRPr sz="1800" b="1" kern="1200">
                          <a:solidFill>
                            <a:schemeClr val="tx1"/>
                          </a:solidFill>
                          <a:latin typeface="Franklin Gothic Book"/>
                        </a:defRPr>
                      </a:lvl4pPr>
                      <a:lvl5pPr marL="1828800" algn="l" defTabSz="914400" rtl="0" eaLnBrk="1" latinLnBrk="0" hangingPunct="1">
                        <a:defRPr sz="1800" b="1" kern="1200">
                          <a:solidFill>
                            <a:schemeClr val="tx1"/>
                          </a:solidFill>
                          <a:latin typeface="Franklin Gothic Book"/>
                        </a:defRPr>
                      </a:lvl5pPr>
                      <a:lvl6pPr marL="2286000" algn="l" defTabSz="914400" rtl="0" eaLnBrk="1" latinLnBrk="0" hangingPunct="1">
                        <a:defRPr sz="1800" b="1" kern="1200">
                          <a:solidFill>
                            <a:schemeClr val="tx1"/>
                          </a:solidFill>
                          <a:latin typeface="Franklin Gothic Book"/>
                        </a:defRPr>
                      </a:lvl6pPr>
                      <a:lvl7pPr marL="2743200" algn="l" defTabSz="914400" rtl="0" eaLnBrk="1" latinLnBrk="0" hangingPunct="1">
                        <a:defRPr sz="1800" b="1" kern="1200">
                          <a:solidFill>
                            <a:schemeClr val="tx1"/>
                          </a:solidFill>
                          <a:latin typeface="Franklin Gothic Book"/>
                        </a:defRPr>
                      </a:lvl7pPr>
                      <a:lvl8pPr marL="3200400" algn="l" defTabSz="914400" rtl="0" eaLnBrk="1" latinLnBrk="0" hangingPunct="1">
                        <a:defRPr sz="1800" b="1" kern="1200">
                          <a:solidFill>
                            <a:schemeClr val="tx1"/>
                          </a:solidFill>
                          <a:latin typeface="Franklin Gothic Book"/>
                        </a:defRPr>
                      </a:lvl8pPr>
                      <a:lvl9pPr marL="3657600" algn="l" defTabSz="914400" rtl="0" eaLnBrk="1" latinLnBrk="0" hangingPunct="1">
                        <a:defRPr sz="1800" b="1" kern="1200">
                          <a:solidFill>
                            <a:schemeClr val="tx1"/>
                          </a:solidFill>
                          <a:latin typeface="Franklin Gothic Book"/>
                        </a:defRPr>
                      </a:lvl9pPr>
                    </a:lstStyle>
                    <a:p>
                      <a:pPr marL="0" indent="0" algn="l">
                        <a:buFontTx/>
                        <a:buNone/>
                      </a:pPr>
                      <a:r>
                        <a:rPr lang="en-US" sz="1100" kern="1200" dirty="0">
                          <a:solidFill>
                            <a:schemeClr val="dk1"/>
                          </a:solidFill>
                          <a:effectLst/>
                          <a:latin typeface="Arial" panose="020B0604020202020204" pitchFamily="34" charset="0"/>
                          <a:ea typeface="+mn-ea"/>
                          <a:cs typeface="Arial" panose="020B0604020202020204" pitchFamily="34" charset="0"/>
                        </a:rPr>
                        <a:t>Grays Harbor College</a:t>
                      </a:r>
                      <a:endParaRPr lang="en-US" sz="1100" kern="1200" baseline="0" dirty="0">
                        <a:solidFill>
                          <a:schemeClr val="dk1"/>
                        </a:solidFill>
                        <a:effectLst/>
                        <a:latin typeface="Arial" panose="020B0604020202020204" pitchFamily="34" charset="0"/>
                        <a:ea typeface="+mn-ea"/>
                        <a:cs typeface="Arial" panose="020B0604020202020204" pitchFamily="34" charset="0"/>
                      </a:endParaRP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rgbClr val="2A70B8">
                        <a:alpha val="2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effectLst/>
                          <a:latin typeface="Arial"/>
                          <a:ea typeface="Calibri" panose="020F0502020204030204" pitchFamily="34" charset="0"/>
                          <a:cs typeface="Arial"/>
                        </a:rPr>
                        <a:t>36%</a:t>
                      </a: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rgbClr val="2A70B8">
                        <a:alpha val="2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45%</a:t>
                      </a: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rgbClr val="2A70B8">
                        <a:alpha val="20000"/>
                      </a:srgbClr>
                    </a:solidFill>
                  </a:tcPr>
                </a:tc>
                <a:extLst>
                  <a:ext uri="{0D108BD9-81ED-4DB2-BD59-A6C34878D82A}">
                    <a16:rowId xmlns:a16="http://schemas.microsoft.com/office/drawing/2014/main" val="3643303923"/>
                  </a:ext>
                </a:extLst>
              </a:tr>
              <a:tr h="311515">
                <a:tc>
                  <a:txBody>
                    <a:bodyPr/>
                    <a:lstStyle/>
                    <a:p>
                      <a:pPr marL="0" indent="0" algn="l">
                        <a:buFontTx/>
                        <a:buNone/>
                      </a:pPr>
                      <a:r>
                        <a:rPr lang="en-US" sz="1100" b="1" kern="1200" baseline="0" dirty="0">
                          <a:solidFill>
                            <a:schemeClr val="dk1"/>
                          </a:solidFill>
                          <a:effectLst/>
                          <a:latin typeface="Arial" panose="020B0604020202020204" pitchFamily="34" charset="0"/>
                          <a:ea typeface="+mn-ea"/>
                          <a:cs typeface="Arial" panose="020B0604020202020204" pitchFamily="34" charset="0"/>
                        </a:rPr>
                        <a:t>Green River College</a:t>
                      </a: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effectLst/>
                          <a:latin typeface="Arial"/>
                          <a:ea typeface="Calibri" panose="020F0502020204030204" pitchFamily="34" charset="0"/>
                          <a:cs typeface="Arial"/>
                        </a:rPr>
                        <a:t>34%</a:t>
                      </a: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45%</a:t>
                      </a: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extLst>
                  <a:ext uri="{0D108BD9-81ED-4DB2-BD59-A6C34878D82A}">
                    <a16:rowId xmlns:a16="http://schemas.microsoft.com/office/drawing/2014/main" val="924071466"/>
                  </a:ext>
                </a:extLst>
              </a:tr>
              <a:tr h="311515">
                <a:tc>
                  <a:txBody>
                    <a:bodyPr/>
                    <a:lstStyle/>
                    <a:p>
                      <a:pPr marL="0" indent="0" algn="l">
                        <a:buFontTx/>
                        <a:buNone/>
                      </a:pPr>
                      <a:r>
                        <a:rPr lang="en-US" sz="1100" b="1" kern="1200" baseline="0" dirty="0">
                          <a:solidFill>
                            <a:schemeClr val="dk1"/>
                          </a:solidFill>
                          <a:effectLst/>
                          <a:latin typeface="Arial" panose="020B0604020202020204" pitchFamily="34" charset="0"/>
                          <a:ea typeface="+mn-ea"/>
                          <a:cs typeface="Arial" panose="020B0604020202020204" pitchFamily="34" charset="0"/>
                        </a:rPr>
                        <a:t>Skagit Valley College</a:t>
                      </a: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rgbClr val="2A70B8">
                        <a:alpha val="2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effectLst/>
                          <a:latin typeface="Arial"/>
                          <a:ea typeface="Calibri" panose="020F0502020204030204" pitchFamily="34" charset="0"/>
                          <a:cs typeface="Arial"/>
                        </a:rPr>
                        <a:t>34%</a:t>
                      </a: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rgbClr val="2A70B8">
                        <a:alpha val="2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45%</a:t>
                      </a: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ap="flat" cmpd="sng" algn="ctr">
                      <a:solidFill>
                        <a:srgbClr val="2A70B8"/>
                      </a:solidFill>
                      <a:prstDash val="solid"/>
                      <a:round/>
                      <a:headEnd type="none" w="med" len="med"/>
                      <a:tailEnd type="none" w="med" len="med"/>
                    </a:lnB>
                    <a:lnTlToBr w="12700" cmpd="sng">
                      <a:noFill/>
                      <a:prstDash val="solid"/>
                    </a:lnTlToBr>
                    <a:lnBlToTr w="12700" cmpd="sng">
                      <a:noFill/>
                      <a:prstDash val="solid"/>
                    </a:lnBlToTr>
                    <a:solidFill>
                      <a:srgbClr val="2A70B8">
                        <a:alpha val="20000"/>
                      </a:srgbClr>
                    </a:solidFill>
                  </a:tcPr>
                </a:tc>
                <a:extLst>
                  <a:ext uri="{0D108BD9-81ED-4DB2-BD59-A6C34878D82A}">
                    <a16:rowId xmlns:a16="http://schemas.microsoft.com/office/drawing/2014/main" val="3782180518"/>
                  </a:ext>
                </a:extLst>
              </a:tr>
              <a:tr h="311515">
                <a:tc>
                  <a:txBody>
                    <a:bodyPr/>
                    <a:lstStyle/>
                    <a:p>
                      <a:pPr marL="0" indent="0" algn="l">
                        <a:buFontTx/>
                        <a:buNone/>
                      </a:pPr>
                      <a:r>
                        <a:rPr lang="en-US" sz="1100" b="1" kern="1200" baseline="0" dirty="0">
                          <a:solidFill>
                            <a:schemeClr val="dk1"/>
                          </a:solidFill>
                          <a:effectLst/>
                          <a:latin typeface="Arial" panose="020B0604020202020204" pitchFamily="34" charset="0"/>
                          <a:ea typeface="+mn-ea"/>
                          <a:cs typeface="Arial" panose="020B0604020202020204" pitchFamily="34" charset="0"/>
                        </a:rPr>
                        <a:t>Whatcom Community College</a:t>
                      </a:r>
                    </a:p>
                  </a:txBody>
                  <a:tcPr marL="51435" marR="51435" marT="0" marB="0" anchor="ctr">
                    <a:lnL w="12700" cmpd="sng">
                      <a:solidFill>
                        <a:srgbClr val="2A70B8"/>
                      </a:solidFill>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mpd="sng">
                      <a:solidFill>
                        <a:srgbClr val="2A70B8"/>
                      </a:solidFill>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effectLst/>
                          <a:latin typeface="Arial"/>
                          <a:ea typeface="Calibri" panose="020F0502020204030204" pitchFamily="34" charset="0"/>
                          <a:cs typeface="Arial"/>
                        </a:rPr>
                        <a:t>39%</a:t>
                      </a: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mpd="sng">
                      <a:solidFill>
                        <a:srgbClr val="2A70B8"/>
                      </a:solidFill>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45%</a:t>
                      </a:r>
                    </a:p>
                  </a:txBody>
                  <a:tcPr marL="51435" marR="51435" marT="0" marB="0" anchor="ctr">
                    <a:lnL w="12700" cap="flat" cmpd="sng" algn="ctr">
                      <a:solidFill>
                        <a:srgbClr val="2A70B8"/>
                      </a:solidFill>
                      <a:prstDash val="solid"/>
                      <a:round/>
                      <a:headEnd type="none" w="med" len="med"/>
                      <a:tailEnd type="none" w="med" len="med"/>
                    </a:lnL>
                    <a:lnR w="12700" cap="flat" cmpd="sng" algn="ctr">
                      <a:solidFill>
                        <a:srgbClr val="2A70B8"/>
                      </a:solidFill>
                      <a:prstDash val="solid"/>
                      <a:round/>
                      <a:headEnd type="none" w="med" len="med"/>
                      <a:tailEnd type="none" w="med" len="med"/>
                    </a:lnR>
                    <a:lnT w="12700" cap="flat" cmpd="sng" algn="ctr">
                      <a:solidFill>
                        <a:srgbClr val="2A70B8"/>
                      </a:solidFill>
                      <a:prstDash val="solid"/>
                      <a:round/>
                      <a:headEnd type="none" w="med" len="med"/>
                      <a:tailEnd type="none" w="med" len="med"/>
                    </a:lnT>
                    <a:lnB w="12700" cmpd="sng">
                      <a:solidFill>
                        <a:srgbClr val="2A70B8"/>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12661029"/>
                  </a:ext>
                </a:extLst>
              </a:tr>
            </a:tbl>
          </a:graphicData>
        </a:graphic>
      </p:graphicFrame>
      <p:sp>
        <p:nvSpPr>
          <p:cNvPr id="3" name="Slide Number Placeholder 2"/>
          <p:cNvSpPr>
            <a:spLocks noGrp="1"/>
          </p:cNvSpPr>
          <p:nvPr>
            <p:ph type="sldNum" sz="quarter" idx="12"/>
          </p:nvPr>
        </p:nvSpPr>
        <p:spPr>
          <a:xfrm>
            <a:off x="8473198" y="6529852"/>
            <a:ext cx="457199" cy="191623"/>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D515F0A-23BA-4FD6-9B05-ED7D67B84540}"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2" name="Picture 1">
            <a:extLst>
              <a:ext uri="{FF2B5EF4-FFF2-40B4-BE49-F238E27FC236}">
                <a16:creationId xmlns:a16="http://schemas.microsoft.com/office/drawing/2014/main" id="{92057230-4546-40BD-8DA8-EABF4578ACFB}"/>
              </a:ext>
            </a:extLst>
          </p:cNvPr>
          <p:cNvPicPr>
            <a:picLocks noChangeAspect="1"/>
          </p:cNvPicPr>
          <p:nvPr/>
        </p:nvPicPr>
        <p:blipFill rotWithShape="1">
          <a:blip r:embed="rId3">
            <a:clrChange>
              <a:clrFrom>
                <a:srgbClr val="FFFFFF"/>
              </a:clrFrom>
              <a:clrTo>
                <a:srgbClr val="FFFFFF">
                  <a:alpha val="0"/>
                </a:srgbClr>
              </a:clrTo>
            </a:clrChange>
          </a:blip>
          <a:srcRect t="4316"/>
          <a:stretch/>
        </p:blipFill>
        <p:spPr>
          <a:xfrm>
            <a:off x="213603" y="4241782"/>
            <a:ext cx="8793443" cy="2598288"/>
          </a:xfrm>
          <a:prstGeom prst="rect">
            <a:avLst/>
          </a:prstGeom>
        </p:spPr>
      </p:pic>
    </p:spTree>
    <p:extLst>
      <p:ext uri="{BB962C8B-B14F-4D97-AF65-F5344CB8AC3E}">
        <p14:creationId xmlns:p14="http://schemas.microsoft.com/office/powerpoint/2010/main" val="10640720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Replacement solutions update</a:t>
            </a:r>
          </a:p>
        </p:txBody>
      </p:sp>
      <p:sp>
        <p:nvSpPr>
          <p:cNvPr id="3" name="Content Placeholder 2"/>
          <p:cNvSpPr>
            <a:spLocks noGrp="1"/>
          </p:cNvSpPr>
          <p:nvPr>
            <p:ph idx="1"/>
          </p:nvPr>
        </p:nvSpPr>
        <p:spPr/>
        <p:txBody>
          <a:bodyPr/>
          <a:lstStyle/>
          <a:p>
            <a:pPr marL="342900" marR="0" lvl="0" indent="-342900">
              <a:lnSpc>
                <a:spcPct val="115000"/>
              </a:lnSpc>
              <a:spcBef>
                <a:spcPts val="600"/>
              </a:spcBef>
              <a:spcAft>
                <a:spcPts val="0"/>
              </a:spcAft>
              <a:buFont typeface="Symbol" panose="05050102010706020507" pitchFamily="18" charset="2"/>
              <a:buChar char=""/>
            </a:pPr>
            <a:r>
              <a:rPr lang="en-US" dirty="0">
                <a:latin typeface="Franklin Gothic Book" panose="020B0503020102020204" pitchFamily="34" charset="0"/>
                <a:ea typeface="Calibri" panose="020F0502020204030204" pitchFamily="34" charset="0"/>
                <a:cs typeface="Calibri" panose="020F0502020204030204" pitchFamily="34" charset="0"/>
              </a:rPr>
              <a:t>Security Mapping (Security Delay Mitigation)</a:t>
            </a:r>
          </a:p>
          <a:p>
            <a:pPr marL="342900" marR="0" lvl="0" indent="-342900">
              <a:lnSpc>
                <a:spcPct val="115000"/>
              </a:lnSpc>
              <a:spcBef>
                <a:spcPts val="600"/>
              </a:spcBef>
              <a:spcAft>
                <a:spcPts val="0"/>
              </a:spcAft>
              <a:buFont typeface="Symbol" panose="05050102010706020507" pitchFamily="18" charset="2"/>
              <a:buChar char=""/>
            </a:pPr>
            <a:r>
              <a:rPr lang="en-US" dirty="0">
                <a:latin typeface="Franklin Gothic Book" panose="020B0503020102020204" pitchFamily="34" charset="0"/>
                <a:ea typeface="Calibri" panose="020F0502020204030204" pitchFamily="34" charset="0"/>
                <a:cs typeface="Calibri" panose="020F0502020204030204" pitchFamily="34" charset="0"/>
              </a:rPr>
              <a:t>Accessibility Testing</a:t>
            </a:r>
          </a:p>
          <a:p>
            <a:pPr marL="342900" marR="0" lvl="0" indent="-342900">
              <a:lnSpc>
                <a:spcPct val="115000"/>
              </a:lnSpc>
              <a:spcBef>
                <a:spcPts val="600"/>
              </a:spcBef>
              <a:spcAft>
                <a:spcPts val="0"/>
              </a:spcAft>
              <a:buFont typeface="Symbol" panose="05050102010706020507" pitchFamily="18" charset="2"/>
              <a:buChar char=""/>
            </a:pPr>
            <a:r>
              <a:rPr lang="en-US" dirty="0">
                <a:latin typeface="Franklin Gothic Book" panose="020B0503020102020204" pitchFamily="34" charset="0"/>
                <a:ea typeface="Calibri" panose="020F0502020204030204" pitchFamily="34" charset="0"/>
                <a:cs typeface="Calibri" panose="020F0502020204030204" pitchFamily="34" charset="0"/>
              </a:rPr>
              <a:t>Campus CE Negotiations</a:t>
            </a:r>
          </a:p>
          <a:p>
            <a:pPr marL="342900" marR="0" lvl="0" indent="-342900">
              <a:lnSpc>
                <a:spcPct val="115000"/>
              </a:lnSpc>
              <a:spcBef>
                <a:spcPts val="600"/>
              </a:spcBef>
              <a:spcAft>
                <a:spcPts val="0"/>
              </a:spcAft>
              <a:buFont typeface="Symbol" panose="05050102010706020507" pitchFamily="18" charset="2"/>
              <a:buChar char=""/>
            </a:pPr>
            <a:r>
              <a:rPr lang="en-US" dirty="0">
                <a:latin typeface="Franklin Gothic Book" panose="020B0503020102020204" pitchFamily="34" charset="0"/>
                <a:ea typeface="Calibri" panose="020F0502020204030204" pitchFamily="34" charset="0"/>
                <a:cs typeface="Calibri" panose="020F0502020204030204" pitchFamily="34" charset="0"/>
              </a:rPr>
              <a:t>Online Admissions Application RFI</a:t>
            </a:r>
          </a:p>
          <a:p>
            <a:pPr marL="342900" marR="0" lvl="0" indent="-342900">
              <a:lnSpc>
                <a:spcPct val="115000"/>
              </a:lnSpc>
              <a:spcBef>
                <a:spcPts val="600"/>
              </a:spcBef>
              <a:spcAft>
                <a:spcPts val="0"/>
              </a:spcAft>
              <a:buFont typeface="Symbol" panose="05050102010706020507" pitchFamily="18" charset="2"/>
              <a:buChar char=""/>
            </a:pPr>
            <a:r>
              <a:rPr lang="en-US" dirty="0">
                <a:solidFill>
                  <a:schemeClr val="bg1">
                    <a:lumMod val="65000"/>
                  </a:schemeClr>
                </a:solidFill>
                <a:latin typeface="Franklin Gothic Book" panose="020B0503020102020204" pitchFamily="34" charset="0"/>
                <a:ea typeface="Calibri" panose="020F0502020204030204" pitchFamily="34" charset="0"/>
                <a:cs typeface="Calibri" panose="020F0502020204030204" pitchFamily="34" charset="0"/>
              </a:rPr>
              <a:t>Budgeting Tool Next Steps</a:t>
            </a:r>
          </a:p>
        </p:txBody>
      </p:sp>
      <p:sp>
        <p:nvSpPr>
          <p:cNvPr id="4" name="Slide Number Placeholder 3"/>
          <p:cNvSpPr>
            <a:spLocks noGrp="1"/>
          </p:cNvSpPr>
          <p:nvPr>
            <p:ph type="sldNum" sz="quarter" idx="12"/>
          </p:nvPr>
        </p:nvSpPr>
        <p:spPr/>
        <p:txBody>
          <a:bodyPr/>
          <a:lstStyle/>
          <a:p>
            <a:fld id="{DEE5BC03-7CE3-4FE3-BC0A-0ACCA8AC1F24}" type="slidenum">
              <a:rPr lang="en-US" sz="900" smtClean="0"/>
              <a:pPr/>
              <a:t>24</a:t>
            </a:fld>
            <a:endParaRPr lang="en-US" sz="900" dirty="0"/>
          </a:p>
        </p:txBody>
      </p:sp>
    </p:spTree>
    <p:extLst>
      <p:ext uri="{BB962C8B-B14F-4D97-AF65-F5344CB8AC3E}">
        <p14:creationId xmlns:p14="http://schemas.microsoft.com/office/powerpoint/2010/main" val="17042695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6042" y="127896"/>
            <a:ext cx="8649549" cy="369332"/>
          </a:xfrm>
          <a:prstGeom prst="rect">
            <a:avLst/>
          </a:prstGeom>
          <a:solidFill>
            <a:srgbClr val="0071CE"/>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a:ea typeface="Calibri"/>
                <a:cs typeface="Times New Roman"/>
              </a:rPr>
              <a:t>Other ctcLink Project Activities – Status as of August 30, 2019</a:t>
            </a: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Slide Number Placeholder 1"/>
          <p:cNvSpPr>
            <a:spLocks noGrp="1"/>
          </p:cNvSpPr>
          <p:nvPr>
            <p:ph type="sldNum" sz="quarter" idx="12"/>
          </p:nvPr>
        </p:nvSpPr>
        <p:spPr>
          <a:xfrm>
            <a:off x="8416636" y="6621292"/>
            <a:ext cx="457199" cy="200252"/>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EE5BC03-7CE3-4FE3-BC0A-0ACCA8AC1F24}" type="slidenum">
              <a:rPr kumimoji="0" lang="en-US"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en-US"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graphicFrame>
        <p:nvGraphicFramePr>
          <p:cNvPr id="11" name="Content Placeholder 5">
            <a:extLst>
              <a:ext uri="{FF2B5EF4-FFF2-40B4-BE49-F238E27FC236}">
                <a16:creationId xmlns:a16="http://schemas.microsoft.com/office/drawing/2014/main" id="{CC958BF9-3F82-45B7-8615-4CC313AFC4B1}"/>
              </a:ext>
            </a:extLst>
          </p:cNvPr>
          <p:cNvGraphicFramePr>
            <a:graphicFrameLocks/>
          </p:cNvGraphicFramePr>
          <p:nvPr>
            <p:extLst/>
          </p:nvPr>
        </p:nvGraphicFramePr>
        <p:xfrm>
          <a:off x="256987" y="511658"/>
          <a:ext cx="8649549" cy="6109633"/>
        </p:xfrm>
        <a:graphic>
          <a:graphicData uri="http://schemas.openxmlformats.org/drawingml/2006/table">
            <a:tbl>
              <a:tblPr firstRow="1" bandRow="1">
                <a:tableStyleId>{7DF18680-E054-41AD-8BC1-D1AEF772440D}</a:tableStyleId>
              </a:tblPr>
              <a:tblGrid>
                <a:gridCol w="1049955">
                  <a:extLst>
                    <a:ext uri="{9D8B030D-6E8A-4147-A177-3AD203B41FA5}">
                      <a16:colId xmlns:a16="http://schemas.microsoft.com/office/drawing/2014/main" val="1606716555"/>
                    </a:ext>
                  </a:extLst>
                </a:gridCol>
                <a:gridCol w="5274658">
                  <a:extLst>
                    <a:ext uri="{9D8B030D-6E8A-4147-A177-3AD203B41FA5}">
                      <a16:colId xmlns:a16="http://schemas.microsoft.com/office/drawing/2014/main" val="2978651955"/>
                    </a:ext>
                  </a:extLst>
                </a:gridCol>
                <a:gridCol w="912390">
                  <a:extLst>
                    <a:ext uri="{9D8B030D-6E8A-4147-A177-3AD203B41FA5}">
                      <a16:colId xmlns:a16="http://schemas.microsoft.com/office/drawing/2014/main" val="1216599992"/>
                    </a:ext>
                  </a:extLst>
                </a:gridCol>
                <a:gridCol w="1412546">
                  <a:extLst>
                    <a:ext uri="{9D8B030D-6E8A-4147-A177-3AD203B41FA5}">
                      <a16:colId xmlns:a16="http://schemas.microsoft.com/office/drawing/2014/main" val="2034475628"/>
                    </a:ext>
                  </a:extLst>
                </a:gridCol>
              </a:tblGrid>
              <a:tr h="496327">
                <a:tc>
                  <a:txBody>
                    <a:bodyPr/>
                    <a:lstStyle/>
                    <a:p>
                      <a:r>
                        <a:rPr lang="en-US" sz="1300" baseline="0" dirty="0">
                          <a:latin typeface="Arial" panose="020B0604020202020204" pitchFamily="34" charset="0"/>
                          <a:cs typeface="Arial" panose="020B0604020202020204" pitchFamily="34" charset="0"/>
                        </a:rPr>
                        <a:t>Solution</a:t>
                      </a:r>
                      <a:endParaRPr lang="en-US" sz="1300" dirty="0">
                        <a:latin typeface="Arial" panose="020B0604020202020204" pitchFamily="34" charset="0"/>
                        <a:cs typeface="Arial" panose="020B0604020202020204" pitchFamily="34" charset="0"/>
                      </a:endParaRPr>
                    </a:p>
                  </a:txBody>
                  <a:tcPr anchor="ctr"/>
                </a:tc>
                <a:tc>
                  <a:txBody>
                    <a:bodyPr/>
                    <a:lstStyle/>
                    <a:p>
                      <a:r>
                        <a:rPr lang="en-US" sz="1300" dirty="0">
                          <a:latin typeface="Arial" panose="020B0604020202020204" pitchFamily="34" charset="0"/>
                          <a:cs typeface="Arial" panose="020B0604020202020204" pitchFamily="34" charset="0"/>
                        </a:rPr>
                        <a:t>Status</a:t>
                      </a:r>
                    </a:p>
                  </a:txBody>
                  <a:tcPr anchor="ctr"/>
                </a:tc>
                <a:tc>
                  <a:txBody>
                    <a:bodyPr/>
                    <a:lstStyle/>
                    <a:p>
                      <a:r>
                        <a:rPr lang="en-US" sz="1300" dirty="0">
                          <a:latin typeface="Arial" panose="020B0604020202020204" pitchFamily="34" charset="0"/>
                          <a:cs typeface="Arial" panose="020B0604020202020204" pitchFamily="34" charset="0"/>
                        </a:rPr>
                        <a:t>RFP Publish</a:t>
                      </a:r>
                    </a:p>
                  </a:txBody>
                  <a:tcPr anchor="ctr"/>
                </a:tc>
                <a:tc>
                  <a:txBody>
                    <a:bodyPr/>
                    <a:lstStyle/>
                    <a:p>
                      <a:r>
                        <a:rPr lang="en-US" sz="1300" dirty="0">
                          <a:latin typeface="Arial" panose="020B0604020202020204" pitchFamily="34" charset="0"/>
                          <a:cs typeface="Arial" panose="020B0604020202020204" pitchFamily="34" charset="0"/>
                        </a:rPr>
                        <a:t>Solution</a:t>
                      </a:r>
                      <a:r>
                        <a:rPr lang="en-US" sz="1300" baseline="0" dirty="0">
                          <a:latin typeface="Arial" panose="020B0604020202020204" pitchFamily="34" charset="0"/>
                          <a:cs typeface="Arial" panose="020B0604020202020204" pitchFamily="34" charset="0"/>
                        </a:rPr>
                        <a:t> Decision</a:t>
                      </a:r>
                      <a:endParaRPr lang="en-US" sz="13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922760247"/>
                  </a:ext>
                </a:extLst>
              </a:tr>
              <a:tr h="12638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strike="noStrike" baseline="0" dirty="0">
                          <a:solidFill>
                            <a:schemeClr val="tx1"/>
                          </a:solidFill>
                          <a:latin typeface="Arial" panose="020B0604020202020204" pitchFamily="34" charset="0"/>
                          <a:cs typeface="Arial" panose="020B0604020202020204" pitchFamily="34" charset="0"/>
                        </a:rPr>
                        <a:t>Accessibility</a:t>
                      </a:r>
                      <a:endParaRPr lang="en-US" sz="1100" b="1" strike="noStrike" baseline="0" dirty="0">
                        <a:solidFill>
                          <a:schemeClr val="tx1"/>
                        </a:solidFill>
                        <a:latin typeface="Arial" panose="020B0604020202020204" pitchFamily="34" charset="0"/>
                        <a:ea typeface="Calibri" panose="020F0502020204030204" pitchFamily="34" charset="0"/>
                        <a:cs typeface="Arial" panose="020B0604020202020204" pitchFamily="34" charset="0"/>
                      </a:endParaRPr>
                    </a:p>
                  </a:txBody>
                  <a:tcPr/>
                </a:tc>
                <a:tc>
                  <a:txBody>
                    <a:bodyPr/>
                    <a:lstStyle/>
                    <a:p>
                      <a:pPr marL="171450" lvl="0" indent="-171450">
                        <a:lnSpc>
                          <a:spcPct val="115000"/>
                        </a:lnSpc>
                        <a:spcBef>
                          <a:spcPts val="0"/>
                        </a:spcBef>
                        <a:buFont typeface="Arial" panose="020B0604020202020204" pitchFamily="34" charset="0"/>
                        <a:buChar char="•"/>
                      </a:pPr>
                      <a:r>
                        <a:rPr lang="en-US" sz="1100" b="0" baseline="0" dirty="0">
                          <a:latin typeface="Arial" panose="020B0604020202020204" pitchFamily="34" charset="0"/>
                          <a:cs typeface="Arial" panose="020B0604020202020204" pitchFamily="34" charset="0"/>
                        </a:rPr>
                        <a:t>Develop and published RFP, Work Group evaluated RFP Responses</a:t>
                      </a:r>
                    </a:p>
                    <a:p>
                      <a:pPr marL="171450" lvl="0" indent="-171450">
                        <a:lnSpc>
                          <a:spcPct val="115000"/>
                        </a:lnSpc>
                        <a:spcBef>
                          <a:spcPts val="0"/>
                        </a:spcBef>
                        <a:buFont typeface="Arial" panose="020B0604020202020204" pitchFamily="34" charset="0"/>
                        <a:buChar char="•"/>
                      </a:pPr>
                      <a:r>
                        <a:rPr lang="en-US" sz="1100" b="0" baseline="0" dirty="0">
                          <a:latin typeface="Arial" panose="020B0604020202020204" pitchFamily="34" charset="0"/>
                          <a:cs typeface="Arial" panose="020B0604020202020204" pitchFamily="34" charset="0"/>
                        </a:rPr>
                        <a:t>Final Decision on Vendors to be awarded</a:t>
                      </a:r>
                    </a:p>
                    <a:p>
                      <a:pPr marL="171450" lvl="0" indent="-171450">
                        <a:lnSpc>
                          <a:spcPct val="115000"/>
                        </a:lnSpc>
                        <a:spcBef>
                          <a:spcPts val="0"/>
                        </a:spcBef>
                        <a:buFont typeface="Arial" panose="020B0604020202020204" pitchFamily="34" charset="0"/>
                        <a:buChar char="•"/>
                      </a:pPr>
                      <a:r>
                        <a:rPr lang="en-US" sz="1100" b="0" baseline="0" dirty="0">
                          <a:latin typeface="Arial" panose="020B0604020202020204" pitchFamily="34" charset="0"/>
                          <a:cs typeface="Arial" panose="020B0604020202020204" pitchFamily="34" charset="0"/>
                        </a:rPr>
                        <a:t>Vendor contracts awarded</a:t>
                      </a:r>
                    </a:p>
                    <a:p>
                      <a:pPr marL="171450" lvl="0" indent="-171450">
                        <a:lnSpc>
                          <a:spcPct val="115000"/>
                        </a:lnSpc>
                        <a:spcBef>
                          <a:spcPts val="0"/>
                        </a:spcBef>
                        <a:buFont typeface="Arial" panose="020B0604020202020204" pitchFamily="34" charset="0"/>
                        <a:buChar char="•"/>
                      </a:pPr>
                      <a:r>
                        <a:rPr lang="en-US" sz="1100" b="0" baseline="0" dirty="0">
                          <a:latin typeface="Arial" panose="020B0604020202020204" pitchFamily="34" charset="0"/>
                          <a:cs typeface="Arial" panose="020B0604020202020204" pitchFamily="34" charset="0"/>
                        </a:rPr>
                        <a:t>Statement of Work completed</a:t>
                      </a:r>
                    </a:p>
                    <a:p>
                      <a:pPr marL="171450" lvl="0" indent="-171450">
                        <a:lnSpc>
                          <a:spcPct val="115000"/>
                        </a:lnSpc>
                        <a:spcBef>
                          <a:spcPts val="0"/>
                        </a:spcBef>
                        <a:buFont typeface="Arial" panose="020B0604020202020204" pitchFamily="34" charset="0"/>
                        <a:buChar char="•"/>
                      </a:pPr>
                      <a:r>
                        <a:rPr lang="en-US" sz="1100" b="1" baseline="0" dirty="0">
                          <a:latin typeface="Arial" panose="020B0604020202020204" pitchFamily="34" charset="0"/>
                          <a:cs typeface="Arial" panose="020B0604020202020204" pitchFamily="34" charset="0"/>
                        </a:rPr>
                        <a:t>Phase 1 Accessibility Testing has completed and results being evaluated (Student &amp; Employee Self-Service and Mobile)</a:t>
                      </a:r>
                      <a:endParaRPr lang="en-US" sz="1100" b="1" dirty="0">
                        <a:latin typeface="Arial" panose="020B0604020202020204" pitchFamily="34" charset="0"/>
                        <a:cs typeface="Arial" panose="020B0604020202020204" pitchFamily="34" charset="0"/>
                      </a:endParaRPr>
                    </a:p>
                  </a:txBody>
                  <a:tcPr marR="0"/>
                </a:tc>
                <a:tc>
                  <a:txBody>
                    <a:bodyPr/>
                    <a:lstStyle/>
                    <a:p>
                      <a:r>
                        <a:rPr lang="en-US" sz="1100" dirty="0">
                          <a:latin typeface="Arial" panose="020B0604020202020204" pitchFamily="34" charset="0"/>
                          <a:cs typeface="Arial" panose="020B0604020202020204" pitchFamily="34" charset="0"/>
                        </a:rPr>
                        <a:t>5/10/2019</a:t>
                      </a:r>
                    </a:p>
                  </a:txBody>
                  <a:tcPr/>
                </a:tc>
                <a:tc>
                  <a:txBody>
                    <a:bodyPr/>
                    <a:lstStyle/>
                    <a:p>
                      <a:pPr marL="171450" indent="-171450">
                        <a:buFont typeface="Arial" panose="020B0604020202020204" pitchFamily="34" charset="0"/>
                        <a:buChar char="•"/>
                      </a:pPr>
                      <a:r>
                        <a:rPr lang="en-US" sz="1100" dirty="0">
                          <a:latin typeface="Arial" panose="020B0604020202020204" pitchFamily="34" charset="0"/>
                          <a:cs typeface="Arial" panose="020B0604020202020204" pitchFamily="34" charset="0"/>
                        </a:rPr>
                        <a:t>Testing and Findings Prior to DG2 (October 2019)</a:t>
                      </a:r>
                    </a:p>
                  </a:txBody>
                  <a:tcPr/>
                </a:tc>
                <a:extLst>
                  <a:ext uri="{0D108BD9-81ED-4DB2-BD59-A6C34878D82A}">
                    <a16:rowId xmlns:a16="http://schemas.microsoft.com/office/drawing/2014/main" val="2205583191"/>
                  </a:ext>
                </a:extLst>
              </a:tr>
              <a:tr h="10574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a:latin typeface="Arial" panose="020B0604020202020204" pitchFamily="34" charset="0"/>
                          <a:cs typeface="Arial" panose="020B0604020202020204" pitchFamily="34" charset="0"/>
                        </a:rPr>
                        <a:t>Continuing Education</a:t>
                      </a:r>
                    </a:p>
                  </a:txBody>
                  <a:tcPr/>
                </a:tc>
                <a:tc>
                  <a:txBody>
                    <a:bodyPr/>
                    <a:lstStyle/>
                    <a:p>
                      <a:pPr marL="171450" lvl="0" indent="-171450">
                        <a:lnSpc>
                          <a:spcPct val="115000"/>
                        </a:lnSpc>
                        <a:spcBef>
                          <a:spcPts val="0"/>
                        </a:spcBef>
                        <a:buFont typeface="Arial" panose="020B0604020202020204" pitchFamily="34" charset="0"/>
                        <a:buChar char="•"/>
                      </a:pPr>
                      <a:r>
                        <a:rPr lang="en-US" sz="1100" dirty="0">
                          <a:solidFill>
                            <a:schemeClr val="tx1"/>
                          </a:solidFill>
                          <a:latin typeface="Arial" panose="020B0604020202020204" pitchFamily="34" charset="0"/>
                          <a:cs typeface="Arial" panose="020B0604020202020204" pitchFamily="34" charset="0"/>
                        </a:rPr>
                        <a:t>RFP was developed and approved by Governance</a:t>
                      </a:r>
                    </a:p>
                    <a:p>
                      <a:pPr marL="171450" marR="0" lvl="0" indent="-171450" algn="l" defTabSz="914400" rtl="0" eaLnBrk="1" fontAlgn="auto" latinLnBrk="0" hangingPunct="1">
                        <a:lnSpc>
                          <a:spcPct val="115000"/>
                        </a:lnSpc>
                        <a:spcBef>
                          <a:spcPts val="0"/>
                        </a:spcBef>
                        <a:spcAft>
                          <a:spcPts val="0"/>
                        </a:spcAft>
                        <a:buClrTx/>
                        <a:buSzTx/>
                        <a:buFont typeface="Arial" panose="020B0604020202020204" pitchFamily="34" charset="0"/>
                        <a:buChar char="•"/>
                        <a:tabLst/>
                        <a:defRPr/>
                      </a:pPr>
                      <a:r>
                        <a:rPr lang="en-US" sz="1100" baseline="0" dirty="0">
                          <a:solidFill>
                            <a:schemeClr val="tx1"/>
                          </a:solidFill>
                          <a:latin typeface="Arial" panose="020B0604020202020204" pitchFamily="34" charset="0"/>
                          <a:ea typeface="Calibri" panose="020F0502020204030204" pitchFamily="34" charset="0"/>
                          <a:cs typeface="Arial" panose="020B0604020202020204" pitchFamily="34" charset="0"/>
                        </a:rPr>
                        <a:t>RFP proposals were due November 15, 2018</a:t>
                      </a:r>
                    </a:p>
                    <a:p>
                      <a:pPr marL="171450" marR="0" lvl="0" indent="-171450" algn="l" defTabSz="914400" rtl="0" eaLnBrk="1" fontAlgn="auto" latinLnBrk="0" hangingPunct="1">
                        <a:lnSpc>
                          <a:spcPct val="115000"/>
                        </a:lnSpc>
                        <a:spcBef>
                          <a:spcPts val="0"/>
                        </a:spcBef>
                        <a:spcAft>
                          <a:spcPts val="0"/>
                        </a:spcAft>
                        <a:buClrTx/>
                        <a:buSzTx/>
                        <a:buFont typeface="Arial" panose="020B0604020202020204" pitchFamily="34" charset="0"/>
                        <a:buChar char="•"/>
                        <a:tabLst/>
                        <a:defRPr/>
                      </a:pPr>
                      <a:r>
                        <a:rPr lang="en-US" sz="1100" b="0" baseline="0" dirty="0">
                          <a:solidFill>
                            <a:schemeClr val="tx1"/>
                          </a:solidFill>
                          <a:latin typeface="Arial" panose="020B0604020202020204" pitchFamily="34" charset="0"/>
                          <a:ea typeface="Calibri" panose="020F0502020204030204" pitchFamily="34" charset="0"/>
                          <a:cs typeface="Arial" panose="020B0604020202020204" pitchFamily="34" charset="0"/>
                        </a:rPr>
                        <a:t>3 Vendors responded and subgroup is evaluating solution</a:t>
                      </a:r>
                    </a:p>
                    <a:p>
                      <a:pPr marL="171450" marR="0" lvl="0" indent="-171450" algn="l" defTabSz="914400" rtl="0" eaLnBrk="1" fontAlgn="auto" latinLnBrk="0" hangingPunct="1">
                        <a:lnSpc>
                          <a:spcPct val="115000"/>
                        </a:lnSpc>
                        <a:spcBef>
                          <a:spcPts val="0"/>
                        </a:spcBef>
                        <a:spcAft>
                          <a:spcPts val="0"/>
                        </a:spcAft>
                        <a:buClrTx/>
                        <a:buSzTx/>
                        <a:buFont typeface="Arial" panose="020B0604020202020204" pitchFamily="34" charset="0"/>
                        <a:buChar char="•"/>
                        <a:tabLst/>
                        <a:defRPr/>
                      </a:pPr>
                      <a:r>
                        <a:rPr lang="en-US" sz="1100" b="0" baseline="0" dirty="0">
                          <a:solidFill>
                            <a:schemeClr val="tx1"/>
                          </a:solidFill>
                          <a:latin typeface="Arial" panose="020B0604020202020204" pitchFamily="34" charset="0"/>
                          <a:ea typeface="Calibri" panose="020F0502020204030204" pitchFamily="34" charset="0"/>
                          <a:cs typeface="Arial" panose="020B0604020202020204" pitchFamily="34" charset="0"/>
                        </a:rPr>
                        <a:t>Governance approved procurement and decision of Vendor</a:t>
                      </a:r>
                    </a:p>
                    <a:p>
                      <a:pPr marL="171450" marR="0" lvl="0" indent="-171450" algn="l" defTabSz="914400" rtl="0" eaLnBrk="1" fontAlgn="auto" latinLnBrk="0" hangingPunct="1">
                        <a:lnSpc>
                          <a:spcPct val="115000"/>
                        </a:lnSpc>
                        <a:spcBef>
                          <a:spcPts val="0"/>
                        </a:spcBef>
                        <a:spcAft>
                          <a:spcPts val="0"/>
                        </a:spcAft>
                        <a:buClrTx/>
                        <a:buSzTx/>
                        <a:buFont typeface="Arial" panose="020B0604020202020204" pitchFamily="34" charset="0"/>
                        <a:buChar char="•"/>
                        <a:tabLst/>
                        <a:defRPr/>
                      </a:pPr>
                      <a:r>
                        <a:rPr lang="en-US" sz="1100" b="1" baseline="0" dirty="0">
                          <a:solidFill>
                            <a:schemeClr val="tx1"/>
                          </a:solidFill>
                          <a:latin typeface="Arial" panose="020B0604020202020204" pitchFamily="34" charset="0"/>
                          <a:ea typeface="Calibri" panose="020F0502020204030204" pitchFamily="34" charset="0"/>
                          <a:cs typeface="Arial" panose="020B0604020202020204" pitchFamily="34" charset="0"/>
                        </a:rPr>
                        <a:t>Vendor contract being finalized for scope and cost</a:t>
                      </a:r>
                    </a:p>
                  </a:txBody>
                  <a:tcPr/>
                </a:tc>
                <a:tc>
                  <a:txBody>
                    <a:bodyPr/>
                    <a:lstStyle/>
                    <a:p>
                      <a:r>
                        <a:rPr lang="en-US" sz="1100" dirty="0">
                          <a:latin typeface="Arial" panose="020B0604020202020204" pitchFamily="34" charset="0"/>
                          <a:cs typeface="Arial" panose="020B0604020202020204" pitchFamily="34" charset="0"/>
                        </a:rPr>
                        <a:t>10/15/2018</a:t>
                      </a:r>
                    </a:p>
                  </a:txBody>
                  <a:tcPr/>
                </a:tc>
                <a:tc>
                  <a:txBody>
                    <a:bodyPr/>
                    <a:lstStyle/>
                    <a:p>
                      <a:pPr marL="171450" indent="-171450">
                        <a:buFont typeface="Arial" panose="020B0604020202020204" pitchFamily="34" charset="0"/>
                        <a:buChar char="•"/>
                      </a:pPr>
                      <a:r>
                        <a:rPr lang="en-US" sz="1100" dirty="0">
                          <a:latin typeface="Arial" panose="020B0604020202020204" pitchFamily="34" charset="0"/>
                          <a:cs typeface="Arial" panose="020B0604020202020204" pitchFamily="34" charset="0"/>
                        </a:rPr>
                        <a:t>Contract Draft Complete</a:t>
                      </a:r>
                    </a:p>
                    <a:p>
                      <a:pPr marL="171450" indent="-171450">
                        <a:buFont typeface="Arial" panose="020B0604020202020204" pitchFamily="34" charset="0"/>
                        <a:buChar char="•"/>
                      </a:pPr>
                      <a:r>
                        <a:rPr lang="en-US" sz="1100" dirty="0">
                          <a:latin typeface="Arial" panose="020B0604020202020204" pitchFamily="34" charset="0"/>
                          <a:cs typeface="Arial" panose="020B0604020202020204" pitchFamily="34" charset="0"/>
                        </a:rPr>
                        <a:t>Overall Pricing in Negotiations</a:t>
                      </a:r>
                    </a:p>
                  </a:txBody>
                  <a:tcPr/>
                </a:tc>
                <a:extLst>
                  <a:ext uri="{0D108BD9-81ED-4DB2-BD59-A6C34878D82A}">
                    <a16:rowId xmlns:a16="http://schemas.microsoft.com/office/drawing/2014/main" val="4493410"/>
                  </a:ext>
                </a:extLst>
              </a:tr>
              <a:tr h="18422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a:latin typeface="Arial" panose="020B0604020202020204" pitchFamily="34" charset="0"/>
                          <a:cs typeface="Arial" panose="020B0604020202020204" pitchFamily="34" charset="0"/>
                        </a:rPr>
                        <a:t>Online Admissions Application</a:t>
                      </a:r>
                    </a:p>
                  </a:txBody>
                  <a:tcPr/>
                </a:tc>
                <a:tc>
                  <a:txBody>
                    <a:bodyPr/>
                    <a:lstStyle/>
                    <a:p>
                      <a:pPr marL="171450" lvl="0" indent="-171450">
                        <a:lnSpc>
                          <a:spcPct val="115000"/>
                        </a:lnSpc>
                        <a:spcBef>
                          <a:spcPts val="0"/>
                        </a:spcBef>
                        <a:buFont typeface="Arial" panose="020B0604020202020204" pitchFamily="34" charset="0"/>
                        <a:buChar char="•"/>
                      </a:pPr>
                      <a:r>
                        <a:rPr lang="en-US" sz="1100" dirty="0">
                          <a:latin typeface="Arial" panose="020B0604020202020204" pitchFamily="34" charset="0"/>
                          <a:cs typeface="Arial" panose="020B0604020202020204" pitchFamily="34" charset="0"/>
                        </a:rPr>
                        <a:t>Sub-Committee finalized OAA requirements</a:t>
                      </a:r>
                    </a:p>
                    <a:p>
                      <a:pPr marL="171450" lvl="0" indent="-171450">
                        <a:lnSpc>
                          <a:spcPct val="115000"/>
                        </a:lnSpc>
                        <a:spcBef>
                          <a:spcPts val="0"/>
                        </a:spcBef>
                        <a:buFont typeface="Arial" panose="020B0604020202020204" pitchFamily="34" charset="0"/>
                        <a:buChar char="•"/>
                      </a:pPr>
                      <a:r>
                        <a:rPr lang="en-US" sz="1100" dirty="0">
                          <a:latin typeface="Arial" panose="020B0604020202020204" pitchFamily="34" charset="0"/>
                          <a:cs typeface="Arial" panose="020B0604020202020204" pitchFamily="34" charset="0"/>
                        </a:rPr>
                        <a:t>Project Team performed Fit/Gap of ctcLink functionality</a:t>
                      </a:r>
                    </a:p>
                    <a:p>
                      <a:pPr marL="171450" lvl="0" indent="-171450">
                        <a:lnSpc>
                          <a:spcPct val="115000"/>
                        </a:lnSpc>
                        <a:spcBef>
                          <a:spcPts val="0"/>
                        </a:spcBef>
                        <a:buFont typeface="Arial" panose="020B0604020202020204" pitchFamily="34" charset="0"/>
                        <a:buChar char="•"/>
                      </a:pPr>
                      <a:r>
                        <a:rPr lang="en-US" sz="1100" dirty="0">
                          <a:latin typeface="Arial" panose="020B0604020202020204" pitchFamily="34" charset="0"/>
                          <a:cs typeface="Arial" panose="020B0604020202020204" pitchFamily="34" charset="0"/>
                        </a:rPr>
                        <a:t>OAA workgroup</a:t>
                      </a:r>
                      <a:r>
                        <a:rPr lang="en-US" sz="1100" baseline="0" dirty="0">
                          <a:latin typeface="Arial" panose="020B0604020202020204" pitchFamily="34" charset="0"/>
                          <a:cs typeface="Arial" panose="020B0604020202020204" pitchFamily="34" charset="0"/>
                        </a:rPr>
                        <a:t> evaluated select solutions currently in use at other PeopleSoft universities and colleges</a:t>
                      </a:r>
                    </a:p>
                    <a:p>
                      <a:pPr marL="171450" lvl="0" indent="-171450">
                        <a:lnSpc>
                          <a:spcPct val="115000"/>
                        </a:lnSpc>
                        <a:spcBef>
                          <a:spcPts val="0"/>
                        </a:spcBef>
                        <a:buFont typeface="Arial" panose="020B0604020202020204" pitchFamily="34" charset="0"/>
                        <a:buChar char="•"/>
                      </a:pPr>
                      <a:r>
                        <a:rPr lang="en-US" sz="1100" b="0" baseline="0" dirty="0">
                          <a:latin typeface="Arial" panose="020B0604020202020204" pitchFamily="34" charset="0"/>
                          <a:cs typeface="Arial" panose="020B0604020202020204" pitchFamily="34" charset="0"/>
                        </a:rPr>
                        <a:t>OAA workgroup developing a short list of best/possible solutions to identify those solutions on 2/12/2019</a:t>
                      </a:r>
                    </a:p>
                    <a:p>
                      <a:pPr marL="171450" marR="0" lvl="0" indent="-171450" algn="l" defTabSz="914400" rtl="0" eaLnBrk="1" fontAlgn="auto" latinLnBrk="0" hangingPunct="1">
                        <a:lnSpc>
                          <a:spcPct val="115000"/>
                        </a:lnSpc>
                        <a:spcBef>
                          <a:spcPts val="0"/>
                        </a:spcBef>
                        <a:spcAft>
                          <a:spcPts val="0"/>
                        </a:spcAft>
                        <a:buClrTx/>
                        <a:buSzTx/>
                        <a:buFont typeface="Arial" panose="020B0604020202020204" pitchFamily="34" charset="0"/>
                        <a:buChar char="•"/>
                        <a:tabLst/>
                        <a:defRPr/>
                      </a:pPr>
                      <a:r>
                        <a:rPr lang="en-US" sz="1100" b="1" dirty="0">
                          <a:latin typeface="Arial" panose="020B0604020202020204" pitchFamily="34" charset="0"/>
                          <a:cs typeface="Arial" panose="020B0604020202020204" pitchFamily="34" charset="0"/>
                        </a:rPr>
                        <a:t>RFI to</a:t>
                      </a:r>
                      <a:r>
                        <a:rPr lang="en-US" sz="1100" b="1" baseline="0" dirty="0">
                          <a:latin typeface="Arial" panose="020B0604020202020204" pitchFamily="34" charset="0"/>
                          <a:cs typeface="Arial" panose="020B0604020202020204" pitchFamily="34" charset="0"/>
                        </a:rPr>
                        <a:t> understand possible solutions and costs before final decision on RFP or custom solution</a:t>
                      </a:r>
                    </a:p>
                    <a:p>
                      <a:pPr marL="171450" marR="0" lvl="0" indent="-171450" algn="l" defTabSz="914400" rtl="0" eaLnBrk="1" fontAlgn="auto" latinLnBrk="0" hangingPunct="1">
                        <a:lnSpc>
                          <a:spcPct val="115000"/>
                        </a:lnSpc>
                        <a:spcBef>
                          <a:spcPts val="0"/>
                        </a:spcBef>
                        <a:spcAft>
                          <a:spcPts val="0"/>
                        </a:spcAft>
                        <a:buClrTx/>
                        <a:buSzTx/>
                        <a:buFont typeface="Arial" panose="020B0604020202020204" pitchFamily="34" charset="0"/>
                        <a:buChar char="•"/>
                        <a:tabLst/>
                        <a:defRPr/>
                      </a:pPr>
                      <a:r>
                        <a:rPr lang="en-US" sz="1100" b="1" baseline="0" dirty="0">
                          <a:latin typeface="Arial" panose="020B0604020202020204" pitchFamily="34" charset="0"/>
                          <a:ea typeface="Calibri" panose="020F0502020204030204" pitchFamily="34" charset="0"/>
                          <a:cs typeface="Arial" panose="020B0604020202020204" pitchFamily="34" charset="0"/>
                        </a:rPr>
                        <a:t>Continue to enhance current OAA based on requirements for RFI</a:t>
                      </a:r>
                      <a:endParaRPr lang="en-US" sz="1100" b="1" dirty="0">
                        <a:latin typeface="Arial" panose="020B0604020202020204" pitchFamily="34" charset="0"/>
                        <a:ea typeface="Calibri" panose="020F0502020204030204" pitchFamily="34" charset="0"/>
                        <a:cs typeface="Arial" panose="020B0604020202020204" pitchFamily="34" charset="0"/>
                      </a:endParaRPr>
                    </a:p>
                  </a:txBody>
                  <a:tcPr/>
                </a:tc>
                <a:tc>
                  <a:txBody>
                    <a:bodyPr/>
                    <a:lstStyle/>
                    <a:p>
                      <a:r>
                        <a:rPr lang="en-US" sz="1100" dirty="0">
                          <a:latin typeface="Arial" panose="020B0604020202020204" pitchFamily="34" charset="0"/>
                          <a:cs typeface="Arial" panose="020B0604020202020204" pitchFamily="34" charset="0"/>
                        </a:rPr>
                        <a:t>TBD</a:t>
                      </a:r>
                    </a:p>
                  </a:txBody>
                  <a:tcPr/>
                </a:tc>
                <a:tc>
                  <a:txBody>
                    <a:bodyPr/>
                    <a:lstStyle/>
                    <a:p>
                      <a:pPr marL="171450" indent="-171450">
                        <a:buFont typeface="Arial" panose="020B0604020202020204" pitchFamily="34" charset="0"/>
                        <a:buChar char="•"/>
                      </a:pPr>
                      <a:r>
                        <a:rPr lang="en-US" sz="1100" strike="noStrike" dirty="0">
                          <a:latin typeface="Arial" panose="020B0604020202020204" pitchFamily="34" charset="0"/>
                          <a:cs typeface="Arial" panose="020B0604020202020204" pitchFamily="34" charset="0"/>
                        </a:rPr>
                        <a:t>RFI requested</a:t>
                      </a:r>
                    </a:p>
                    <a:p>
                      <a:pPr marL="171450" indent="-171450">
                        <a:buFont typeface="Arial" panose="020B0604020202020204" pitchFamily="34" charset="0"/>
                        <a:buChar char="•"/>
                      </a:pPr>
                      <a:r>
                        <a:rPr lang="en-US" sz="1100" strike="noStrike" dirty="0">
                          <a:latin typeface="Arial" panose="020B0604020202020204" pitchFamily="34" charset="0"/>
                          <a:cs typeface="Arial" panose="020B0604020202020204" pitchFamily="34" charset="0"/>
                        </a:rPr>
                        <a:t>Current ctcLink OAA requirements being prioritized prior to continue improvements</a:t>
                      </a:r>
                    </a:p>
                  </a:txBody>
                  <a:tcPr/>
                </a:tc>
                <a:extLst>
                  <a:ext uri="{0D108BD9-81ED-4DB2-BD59-A6C34878D82A}">
                    <a16:rowId xmlns:a16="http://schemas.microsoft.com/office/drawing/2014/main" val="2091729611"/>
                  </a:ext>
                </a:extLst>
              </a:tr>
              <a:tr h="14498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a:latin typeface="Arial" panose="020B0604020202020204" pitchFamily="34" charset="0"/>
                          <a:cs typeface="Arial" panose="020B0604020202020204" pitchFamily="34" charset="0"/>
                        </a:rPr>
                        <a:t>Budget Planning Tool</a:t>
                      </a:r>
                    </a:p>
                  </a:txBody>
                  <a:tcPr/>
                </a:tc>
                <a:tc>
                  <a:txBody>
                    <a:bodyPr/>
                    <a:lstStyle/>
                    <a:p>
                      <a:pPr marL="171450" lvl="0" indent="-171450">
                        <a:lnSpc>
                          <a:spcPct val="115000"/>
                        </a:lnSpc>
                        <a:spcBef>
                          <a:spcPts val="0"/>
                        </a:spcBef>
                        <a:buFont typeface="Arial" panose="020B0604020202020204" pitchFamily="34" charset="0"/>
                        <a:buChar char="•"/>
                      </a:pPr>
                      <a:r>
                        <a:rPr lang="en-US" sz="1100" b="0" dirty="0">
                          <a:latin typeface="Arial" panose="020B0604020202020204" pitchFamily="34" charset="0"/>
                          <a:cs typeface="Arial" panose="020B0604020202020204" pitchFamily="34" charset="0"/>
                        </a:rPr>
                        <a:t>Committee formed to review, finalize, approve Budgeting requirements </a:t>
                      </a:r>
                    </a:p>
                    <a:p>
                      <a:pPr marL="171450" lvl="0" indent="-171450">
                        <a:lnSpc>
                          <a:spcPct val="115000"/>
                        </a:lnSpc>
                        <a:spcBef>
                          <a:spcPts val="0"/>
                        </a:spcBef>
                        <a:buFont typeface="Arial" panose="020B0604020202020204" pitchFamily="34" charset="0"/>
                        <a:buChar char="•"/>
                      </a:pPr>
                      <a:r>
                        <a:rPr lang="en-US" sz="1100" b="0" dirty="0">
                          <a:latin typeface="Arial" panose="020B0604020202020204" pitchFamily="34" charset="0"/>
                          <a:cs typeface="Arial" panose="020B0604020202020204" pitchFamily="34" charset="0"/>
                        </a:rPr>
                        <a:t>Budget Planning Tool Work Group meetings underway to finalize requirements</a:t>
                      </a:r>
                      <a:r>
                        <a:rPr lang="en-US" sz="1100" b="0" baseline="0" dirty="0">
                          <a:latin typeface="Arial" panose="020B0604020202020204" pitchFamily="34" charset="0"/>
                          <a:cs typeface="Arial" panose="020B0604020202020204" pitchFamily="34" charset="0"/>
                        </a:rPr>
                        <a:t> and vet</a:t>
                      </a:r>
                      <a:r>
                        <a:rPr lang="en-US" sz="1100" b="0" dirty="0">
                          <a:latin typeface="Arial" panose="020B0604020202020204" pitchFamily="34" charset="0"/>
                          <a:cs typeface="Arial" panose="020B0604020202020204" pitchFamily="34" charset="0"/>
                        </a:rPr>
                        <a:t> Oracle PBCS Solution </a:t>
                      </a:r>
                    </a:p>
                    <a:p>
                      <a:pPr marL="171450" lvl="0" indent="-171450">
                        <a:lnSpc>
                          <a:spcPct val="115000"/>
                        </a:lnSpc>
                        <a:spcBef>
                          <a:spcPts val="0"/>
                        </a:spcBef>
                        <a:buFont typeface="Arial" panose="020B0604020202020204" pitchFamily="34" charset="0"/>
                        <a:buChar char="•"/>
                      </a:pPr>
                      <a:r>
                        <a:rPr lang="en-US" sz="1100" b="1" dirty="0">
                          <a:latin typeface="Arial" panose="020B0604020202020204" pitchFamily="34" charset="0"/>
                          <a:cs typeface="Arial" panose="020B0604020202020204" pitchFamily="34" charset="0"/>
                        </a:rPr>
                        <a:t>Oracle/Mythics building Prototype of PBCS Solution with templates from </a:t>
                      </a:r>
                    </a:p>
                    <a:p>
                      <a:pPr marL="0" lvl="0" indent="0">
                        <a:lnSpc>
                          <a:spcPct val="115000"/>
                        </a:lnSpc>
                        <a:spcBef>
                          <a:spcPts val="0"/>
                        </a:spcBef>
                        <a:buFont typeface="Arial" panose="020B0604020202020204" pitchFamily="34" charset="0"/>
                        <a:buNone/>
                      </a:pPr>
                      <a:r>
                        <a:rPr lang="en-US" sz="1100" b="1" dirty="0">
                          <a:latin typeface="Arial" panose="020B0604020202020204" pitchFamily="34" charset="0"/>
                          <a:cs typeface="Arial" panose="020B0604020202020204" pitchFamily="34" charset="0"/>
                        </a:rPr>
                        <a:t>     (Peninsula,</a:t>
                      </a:r>
                      <a:r>
                        <a:rPr lang="en-US" sz="1100" b="1" baseline="0" dirty="0">
                          <a:latin typeface="Arial" panose="020B0604020202020204" pitchFamily="34" charset="0"/>
                          <a:cs typeface="Arial" panose="020B0604020202020204" pitchFamily="34" charset="0"/>
                        </a:rPr>
                        <a:t> Pierce, Spokane, and SBCTC)</a:t>
                      </a:r>
                      <a:endParaRPr lang="en-US" sz="1100" b="1" dirty="0">
                        <a:latin typeface="Arial" panose="020B0604020202020204" pitchFamily="34" charset="0"/>
                        <a:cs typeface="Arial" panose="020B0604020202020204" pitchFamily="34" charset="0"/>
                      </a:endParaRPr>
                    </a:p>
                    <a:p>
                      <a:pPr marL="171450" lvl="0" indent="-171450">
                        <a:lnSpc>
                          <a:spcPct val="115000"/>
                        </a:lnSpc>
                        <a:spcBef>
                          <a:spcPts val="0"/>
                        </a:spcBef>
                        <a:buFont typeface="Arial" panose="020B0604020202020204" pitchFamily="34" charset="0"/>
                        <a:buChar char="•"/>
                      </a:pPr>
                      <a:r>
                        <a:rPr lang="en-US" sz="1100" dirty="0">
                          <a:latin typeface="Arial" panose="020B0604020202020204" pitchFamily="34" charset="0"/>
                          <a:cs typeface="Arial" panose="020B0604020202020204" pitchFamily="34" charset="0"/>
                        </a:rPr>
                        <a:t>Work Group will recommend</a:t>
                      </a:r>
                      <a:r>
                        <a:rPr lang="en-US" sz="1100" baseline="0" dirty="0">
                          <a:latin typeface="Arial" panose="020B0604020202020204" pitchFamily="34" charset="0"/>
                          <a:cs typeface="Arial" panose="020B0604020202020204" pitchFamily="34" charset="0"/>
                        </a:rPr>
                        <a:t> to ctcLink Governance</a:t>
                      </a:r>
                      <a:r>
                        <a:rPr lang="en-US" sz="1100" dirty="0">
                          <a:latin typeface="Arial" panose="020B0604020202020204" pitchFamily="34" charset="0"/>
                          <a:cs typeface="Arial" panose="020B0604020202020204" pitchFamily="34" charset="0"/>
                        </a:rPr>
                        <a:t> if PBCS</a:t>
                      </a:r>
                      <a:r>
                        <a:rPr lang="en-US" sz="1100" baseline="0" dirty="0">
                          <a:latin typeface="Arial" panose="020B0604020202020204" pitchFamily="34" charset="0"/>
                          <a:cs typeface="Arial" panose="020B0604020202020204" pitchFamily="34" charset="0"/>
                        </a:rPr>
                        <a:t> will meet requirements or i</a:t>
                      </a:r>
                      <a:r>
                        <a:rPr lang="en-US" sz="1100" dirty="0">
                          <a:latin typeface="Arial" panose="020B0604020202020204" pitchFamily="34" charset="0"/>
                          <a:cs typeface="Arial" panose="020B0604020202020204" pitchFamily="34" charset="0"/>
                        </a:rPr>
                        <a:t>f an</a:t>
                      </a:r>
                      <a:r>
                        <a:rPr lang="en-US" sz="1100" baseline="0" dirty="0">
                          <a:latin typeface="Arial" panose="020B0604020202020204" pitchFamily="34" charset="0"/>
                          <a:cs typeface="Arial" panose="020B0604020202020204" pitchFamily="34" charset="0"/>
                        </a:rPr>
                        <a:t> RFP will need to be d</a:t>
                      </a:r>
                      <a:r>
                        <a:rPr lang="en-US" sz="1100" dirty="0">
                          <a:latin typeface="Arial" panose="020B0604020202020204" pitchFamily="34" charset="0"/>
                          <a:cs typeface="Arial" panose="020B0604020202020204" pitchFamily="34" charset="0"/>
                        </a:rPr>
                        <a:t>eveloped</a:t>
                      </a:r>
                      <a:endParaRPr lang="en-US" sz="1100" dirty="0">
                        <a:latin typeface="Arial" panose="020B0604020202020204" pitchFamily="34" charset="0"/>
                        <a:ea typeface="Calibri" panose="020F0502020204030204" pitchFamily="34" charset="0"/>
                        <a:cs typeface="Arial" panose="020B0604020202020204" pitchFamily="34" charset="0"/>
                      </a:endParaRPr>
                    </a:p>
                  </a:txBody>
                  <a:tcPr/>
                </a:tc>
                <a:tc>
                  <a:txBody>
                    <a:bodyPr/>
                    <a:lstStyle/>
                    <a:p>
                      <a:r>
                        <a:rPr lang="en-US" sz="1100" dirty="0">
                          <a:latin typeface="Arial" panose="020B0604020202020204" pitchFamily="34" charset="0"/>
                          <a:cs typeface="Arial" panose="020B0604020202020204" pitchFamily="34" charset="0"/>
                        </a:rPr>
                        <a:t>TBD</a:t>
                      </a:r>
                    </a:p>
                  </a:txBody>
                  <a:tcPr/>
                </a:tc>
                <a:tc>
                  <a:txBody>
                    <a:bodyPr/>
                    <a:lstStyle/>
                    <a:p>
                      <a:pPr marL="171450" indent="-171450">
                        <a:buFont typeface="Arial" panose="020B0604020202020204" pitchFamily="34" charset="0"/>
                        <a:buChar char="•"/>
                      </a:pPr>
                      <a:r>
                        <a:rPr lang="en-US" sz="1100" strike="noStrike" baseline="0" dirty="0">
                          <a:latin typeface="Arial" panose="020B0604020202020204" pitchFamily="34" charset="0"/>
                          <a:cs typeface="Arial" panose="020B0604020202020204" pitchFamily="34" charset="0"/>
                        </a:rPr>
                        <a:t>Requirements pending Steering Committee Approval</a:t>
                      </a:r>
                    </a:p>
                  </a:txBody>
                  <a:tcPr/>
                </a:tc>
                <a:extLst>
                  <a:ext uri="{0D108BD9-81ED-4DB2-BD59-A6C34878D82A}">
                    <a16:rowId xmlns:a16="http://schemas.microsoft.com/office/drawing/2014/main" val="3813581354"/>
                  </a:ext>
                </a:extLst>
              </a:tr>
            </a:tbl>
          </a:graphicData>
        </a:graphic>
      </p:graphicFrame>
    </p:spTree>
    <p:extLst>
      <p:ext uri="{BB962C8B-B14F-4D97-AF65-F5344CB8AC3E}">
        <p14:creationId xmlns:p14="http://schemas.microsoft.com/office/powerpoint/2010/main" val="3748873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227" y="1744363"/>
            <a:ext cx="7874725" cy="1152746"/>
          </a:xfrm>
        </p:spPr>
        <p:txBody>
          <a:bodyPr/>
          <a:lstStyle/>
          <a:p>
            <a:pPr algn="ctr"/>
            <a:r>
              <a:rPr lang="en-US" dirty="0"/>
              <a:t>Action Items Review &amp;</a:t>
            </a:r>
            <a:br>
              <a:rPr lang="en-US" dirty="0"/>
            </a:br>
            <a:r>
              <a:rPr lang="en-US" dirty="0"/>
              <a:t>Agenda Items for Future Meetings</a:t>
            </a:r>
          </a:p>
        </p:txBody>
      </p:sp>
      <p:pic>
        <p:nvPicPr>
          <p:cNvPr id="4" name="Picture 3" descr="Silhouette person with question mark"/>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07412" y="3515007"/>
            <a:ext cx="2529176" cy="2529176"/>
          </a:xfrm>
          <a:prstGeom prst="rect">
            <a:avLst/>
          </a:prstGeom>
          <a:ln>
            <a:noFill/>
          </a:ln>
          <a:effectLst>
            <a:softEdge rad="112500"/>
          </a:effectLst>
        </p:spPr>
      </p:pic>
    </p:spTree>
    <p:extLst>
      <p:ext uri="{BB962C8B-B14F-4D97-AF65-F5344CB8AC3E}">
        <p14:creationId xmlns:p14="http://schemas.microsoft.com/office/powerpoint/2010/main" val="444308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59" y="1645816"/>
            <a:ext cx="8336975" cy="851833"/>
          </a:xfrm>
        </p:spPr>
        <p:txBody>
          <a:bodyPr/>
          <a:lstStyle/>
          <a:p>
            <a:pPr algn="ctr"/>
            <a:r>
              <a:rPr lang="en-US" dirty="0"/>
              <a:t>Meeting Minutes – Approval</a:t>
            </a:r>
          </a:p>
        </p:txBody>
      </p:sp>
      <p:sp>
        <p:nvSpPr>
          <p:cNvPr id="3" name="Content Placeholder 2"/>
          <p:cNvSpPr>
            <a:spLocks noGrp="1"/>
          </p:cNvSpPr>
          <p:nvPr>
            <p:ph idx="1"/>
          </p:nvPr>
        </p:nvSpPr>
        <p:spPr>
          <a:xfrm>
            <a:off x="832918" y="2481829"/>
            <a:ext cx="8040916" cy="3757046"/>
          </a:xfrm>
        </p:spPr>
        <p:txBody>
          <a:bodyPr/>
          <a:lstStyle/>
          <a:p>
            <a:r>
              <a:rPr lang="en-US" dirty="0"/>
              <a:t>August 13, 2019</a:t>
            </a:r>
          </a:p>
        </p:txBody>
      </p:sp>
      <p:sp>
        <p:nvSpPr>
          <p:cNvPr id="4" name="Slide Number Placeholder 3"/>
          <p:cNvSpPr>
            <a:spLocks noGrp="1"/>
          </p:cNvSpPr>
          <p:nvPr>
            <p:ph type="sldNum" sz="quarter" idx="12"/>
          </p:nvPr>
        </p:nvSpPr>
        <p:spPr/>
        <p:txBody>
          <a:bodyPr/>
          <a:lstStyle/>
          <a:p>
            <a:fld id="{DEE5BC03-7CE3-4FE3-BC0A-0ACCA8AC1F24}" type="slidenum">
              <a:rPr lang="en-US" sz="900" smtClean="0"/>
              <a:pPr/>
              <a:t>3</a:t>
            </a:fld>
            <a:endParaRPr lang="en-US" sz="900" dirty="0"/>
          </a:p>
        </p:txBody>
      </p:sp>
    </p:spTree>
    <p:extLst>
      <p:ext uri="{BB962C8B-B14F-4D97-AF65-F5344CB8AC3E}">
        <p14:creationId xmlns:p14="http://schemas.microsoft.com/office/powerpoint/2010/main" val="2870337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0896" y="1618085"/>
            <a:ext cx="8562939" cy="672442"/>
          </a:xfrm>
        </p:spPr>
        <p:txBody>
          <a:bodyPr/>
          <a:lstStyle/>
          <a:p>
            <a:pPr algn="ctr"/>
            <a:r>
              <a:rPr lang="en-US" dirty="0"/>
              <a:t>Chart of accounts UPDATE</a:t>
            </a:r>
          </a:p>
        </p:txBody>
      </p:sp>
      <p:sp>
        <p:nvSpPr>
          <p:cNvPr id="3" name="Content Placeholder 2"/>
          <p:cNvSpPr>
            <a:spLocks noGrp="1"/>
          </p:cNvSpPr>
          <p:nvPr>
            <p:ph idx="1"/>
          </p:nvPr>
        </p:nvSpPr>
        <p:spPr>
          <a:xfrm>
            <a:off x="669955" y="2415155"/>
            <a:ext cx="8030425" cy="3757046"/>
          </a:xfrm>
        </p:spPr>
        <p:txBody>
          <a:bodyPr/>
          <a:lstStyle/>
          <a:p>
            <a:pPr>
              <a:lnSpc>
                <a:spcPct val="100000"/>
              </a:lnSpc>
              <a:spcBef>
                <a:spcPts val="0"/>
              </a:spcBef>
            </a:pPr>
            <a:r>
              <a:rPr lang="en-US" dirty="0">
                <a:latin typeface="Franklin Gothic Book" panose="020B0503020102020204" pitchFamily="34" charset="0"/>
                <a:ea typeface="Calibri" panose="020F0502020204030204" pitchFamily="34" charset="0"/>
                <a:cs typeface="Calibri" panose="020F0502020204030204" pitchFamily="34" charset="0"/>
              </a:rPr>
              <a:t>Status Update </a:t>
            </a:r>
          </a:p>
          <a:p>
            <a:pPr lvl="1">
              <a:lnSpc>
                <a:spcPct val="100000"/>
              </a:lnSpc>
              <a:spcBef>
                <a:spcPts val="0"/>
              </a:spcBef>
            </a:pPr>
            <a:r>
              <a:rPr lang="en-US" dirty="0">
                <a:latin typeface="Franklin Gothic Book" panose="020B0503020102020204" pitchFamily="34" charset="0"/>
                <a:ea typeface="Calibri" panose="020F0502020204030204" pitchFamily="34" charset="0"/>
                <a:cs typeface="Calibri" panose="020F0502020204030204" pitchFamily="34" charset="0"/>
              </a:rPr>
              <a:t>Tacoma Community College</a:t>
            </a:r>
          </a:p>
          <a:p>
            <a:pPr lvl="1">
              <a:lnSpc>
                <a:spcPct val="100000"/>
              </a:lnSpc>
              <a:spcBef>
                <a:spcPts val="0"/>
              </a:spcBef>
            </a:pPr>
            <a:r>
              <a:rPr lang="en-US" dirty="0">
                <a:latin typeface="Franklin Gothic Book" panose="020B0503020102020204" pitchFamily="34" charset="0"/>
                <a:ea typeface="Calibri" panose="020F0502020204030204" pitchFamily="34" charset="0"/>
                <a:cs typeface="Calibri" panose="020F0502020204030204" pitchFamily="34" charset="0"/>
              </a:rPr>
              <a:t>Community Colleges of Spokane</a:t>
            </a:r>
          </a:p>
          <a:p>
            <a:pPr lvl="1">
              <a:lnSpc>
                <a:spcPct val="100000"/>
              </a:lnSpc>
              <a:spcBef>
                <a:spcPts val="0"/>
              </a:spcBef>
            </a:pPr>
            <a:r>
              <a:rPr lang="en-US" dirty="0">
                <a:latin typeface="Franklin Gothic Book" panose="020B0503020102020204" pitchFamily="34" charset="0"/>
                <a:ea typeface="Calibri" panose="020F0502020204030204" pitchFamily="34" charset="0"/>
                <a:cs typeface="Calibri" panose="020F0502020204030204" pitchFamily="34" charset="0"/>
              </a:rPr>
              <a:t>SBCTC</a:t>
            </a:r>
          </a:p>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z="900" smtClean="0"/>
              <a:pPr/>
              <a:t>4</a:t>
            </a:fld>
            <a:endParaRPr lang="en-US" sz="900" dirty="0"/>
          </a:p>
        </p:txBody>
      </p:sp>
    </p:spTree>
    <p:extLst>
      <p:ext uri="{BB962C8B-B14F-4D97-AF65-F5344CB8AC3E}">
        <p14:creationId xmlns:p14="http://schemas.microsoft.com/office/powerpoint/2010/main" val="3898748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728" y="1549936"/>
            <a:ext cx="8598090" cy="797070"/>
          </a:xfrm>
        </p:spPr>
        <p:txBody>
          <a:bodyPr/>
          <a:lstStyle/>
          <a:p>
            <a:pPr algn="ctr"/>
            <a:r>
              <a:rPr lang="en-US" dirty="0"/>
              <a:t>Budget planning requirements </a:t>
            </a:r>
          </a:p>
        </p:txBody>
      </p:sp>
      <p:sp>
        <p:nvSpPr>
          <p:cNvPr id="3" name="Content Placeholder 2"/>
          <p:cNvSpPr>
            <a:spLocks noGrp="1"/>
          </p:cNvSpPr>
          <p:nvPr>
            <p:ph idx="1"/>
          </p:nvPr>
        </p:nvSpPr>
        <p:spPr/>
        <p:txBody>
          <a:bodyPr/>
          <a:lstStyle/>
          <a:p>
            <a:r>
              <a:rPr lang="en-US" dirty="0">
                <a:solidFill>
                  <a:schemeClr val="tx1"/>
                </a:solidFill>
              </a:rPr>
              <a:t>Steering Committee approval</a:t>
            </a:r>
          </a:p>
        </p:txBody>
      </p:sp>
      <p:sp>
        <p:nvSpPr>
          <p:cNvPr id="4" name="Slide Number Placeholder 3"/>
          <p:cNvSpPr>
            <a:spLocks noGrp="1"/>
          </p:cNvSpPr>
          <p:nvPr>
            <p:ph type="sldNum" sz="quarter" idx="12"/>
          </p:nvPr>
        </p:nvSpPr>
        <p:spPr/>
        <p:txBody>
          <a:bodyPr/>
          <a:lstStyle/>
          <a:p>
            <a:fld id="{DEE5BC03-7CE3-4FE3-BC0A-0ACCA8AC1F24}" type="slidenum">
              <a:rPr lang="en-US" smtClean="0"/>
              <a:pPr/>
              <a:t>5</a:t>
            </a:fld>
            <a:endParaRPr lang="en-US" dirty="0"/>
          </a:p>
        </p:txBody>
      </p:sp>
      <p:sp>
        <p:nvSpPr>
          <p:cNvPr id="5" name="TextBox 4"/>
          <p:cNvSpPr txBox="1"/>
          <p:nvPr/>
        </p:nvSpPr>
        <p:spPr>
          <a:xfrm>
            <a:off x="318053" y="3786808"/>
            <a:ext cx="6808304" cy="369332"/>
          </a:xfrm>
          <a:prstGeom prst="rect">
            <a:avLst/>
          </a:prstGeom>
          <a:noFill/>
        </p:spPr>
        <p:txBody>
          <a:bodyPr wrap="square" rtlCol="0">
            <a:spAutoFit/>
          </a:bodyPr>
          <a:lstStyle/>
          <a:p>
            <a:pPr lvl="1"/>
            <a:r>
              <a:rPr lang="en-US" i="1" dirty="0"/>
              <a:t>See Budget Requirements Spreadsheet for Detail</a:t>
            </a:r>
          </a:p>
        </p:txBody>
      </p:sp>
    </p:spTree>
    <p:extLst>
      <p:ext uri="{BB962C8B-B14F-4D97-AF65-F5344CB8AC3E}">
        <p14:creationId xmlns:p14="http://schemas.microsoft.com/office/powerpoint/2010/main" val="451509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EE5BC03-7CE3-4FE3-BC0A-0ACCA8AC1F24}" type="slidenum">
              <a:rPr kumimoji="0" lang="en-US" sz="1100" b="0" i="0" u="none" strike="noStrike" kern="1200" cap="none" spc="0" normalizeH="0" baseline="0" noProof="0" smtClean="0">
                <a:ln>
                  <a:noFill/>
                </a:ln>
                <a:solidFill>
                  <a:srgbClr val="003764"/>
                </a:solidFill>
                <a:effectLst/>
                <a:uLnTx/>
                <a:uFillTx/>
                <a:latin typeface="Franklin Gothic Book"/>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100" b="0" i="0" u="none" strike="noStrike" kern="1200" cap="none" spc="0" normalizeH="0" baseline="0" noProof="0" dirty="0">
              <a:ln>
                <a:noFill/>
              </a:ln>
              <a:solidFill>
                <a:srgbClr val="003764"/>
              </a:solidFill>
              <a:effectLst/>
              <a:uLnTx/>
              <a:uFillTx/>
              <a:latin typeface="Franklin Gothic Book"/>
              <a:ea typeface="+mn-ea"/>
              <a:cs typeface="+mn-cs"/>
            </a:endParaRPr>
          </a:p>
        </p:txBody>
      </p:sp>
      <p:sp>
        <p:nvSpPr>
          <p:cNvPr id="3" name="Title 2"/>
          <p:cNvSpPr>
            <a:spLocks noGrp="1"/>
          </p:cNvSpPr>
          <p:nvPr>
            <p:ph type="title"/>
          </p:nvPr>
        </p:nvSpPr>
        <p:spPr>
          <a:xfrm>
            <a:off x="519113" y="489568"/>
            <a:ext cx="8302337" cy="586674"/>
          </a:xfrm>
        </p:spPr>
        <p:txBody>
          <a:bodyPr/>
          <a:lstStyle/>
          <a:p>
            <a:r>
              <a:rPr lang="en-US" dirty="0"/>
              <a:t>Budget planning tool Work Group</a:t>
            </a:r>
          </a:p>
        </p:txBody>
      </p:sp>
      <p:graphicFrame>
        <p:nvGraphicFramePr>
          <p:cNvPr id="6" name="Content Placeholder 4">
            <a:extLst>
              <a:ext uri="{FF2B5EF4-FFF2-40B4-BE49-F238E27FC236}">
                <a16:creationId xmlns:a16="http://schemas.microsoft.com/office/drawing/2014/main" id="{BA9E0DE1-7678-4CFD-B173-B9C4A2E96B58}"/>
              </a:ext>
            </a:extLst>
          </p:cNvPr>
          <p:cNvGraphicFramePr>
            <a:graphicFrameLocks/>
          </p:cNvGraphicFramePr>
          <p:nvPr>
            <p:extLst>
              <p:ext uri="{D42A27DB-BD31-4B8C-83A1-F6EECF244321}">
                <p14:modId xmlns:p14="http://schemas.microsoft.com/office/powerpoint/2010/main" val="3774320488"/>
              </p:ext>
            </p:extLst>
          </p:nvPr>
        </p:nvGraphicFramePr>
        <p:xfrm>
          <a:off x="127592" y="1141982"/>
          <a:ext cx="8952612" cy="4915248"/>
        </p:xfrm>
        <a:graphic>
          <a:graphicData uri="http://schemas.openxmlformats.org/drawingml/2006/table">
            <a:tbl>
              <a:tblPr firstRow="1" bandRow="1">
                <a:tableStyleId>{93296810-A885-4BE3-A3E7-6D5BEEA58F35}</a:tableStyleId>
              </a:tblPr>
              <a:tblGrid>
                <a:gridCol w="1809187">
                  <a:extLst>
                    <a:ext uri="{9D8B030D-6E8A-4147-A177-3AD203B41FA5}">
                      <a16:colId xmlns:a16="http://schemas.microsoft.com/office/drawing/2014/main" val="1448881981"/>
                    </a:ext>
                  </a:extLst>
                </a:gridCol>
                <a:gridCol w="540184">
                  <a:extLst>
                    <a:ext uri="{9D8B030D-6E8A-4147-A177-3AD203B41FA5}">
                      <a16:colId xmlns:a16="http://schemas.microsoft.com/office/drawing/2014/main" val="2538457088"/>
                    </a:ext>
                  </a:extLst>
                </a:gridCol>
                <a:gridCol w="644998">
                  <a:extLst>
                    <a:ext uri="{9D8B030D-6E8A-4147-A177-3AD203B41FA5}">
                      <a16:colId xmlns:a16="http://schemas.microsoft.com/office/drawing/2014/main" val="187171789"/>
                    </a:ext>
                  </a:extLst>
                </a:gridCol>
                <a:gridCol w="486455">
                  <a:extLst>
                    <a:ext uri="{9D8B030D-6E8A-4147-A177-3AD203B41FA5}">
                      <a16:colId xmlns:a16="http://schemas.microsoft.com/office/drawing/2014/main" val="1781012308"/>
                    </a:ext>
                  </a:extLst>
                </a:gridCol>
                <a:gridCol w="817720">
                  <a:extLst>
                    <a:ext uri="{9D8B030D-6E8A-4147-A177-3AD203B41FA5}">
                      <a16:colId xmlns:a16="http://schemas.microsoft.com/office/drawing/2014/main" val="2672945945"/>
                    </a:ext>
                  </a:extLst>
                </a:gridCol>
                <a:gridCol w="566626">
                  <a:extLst>
                    <a:ext uri="{9D8B030D-6E8A-4147-A177-3AD203B41FA5}">
                      <a16:colId xmlns:a16="http://schemas.microsoft.com/office/drawing/2014/main" val="1674406554"/>
                    </a:ext>
                  </a:extLst>
                </a:gridCol>
                <a:gridCol w="561721">
                  <a:extLst>
                    <a:ext uri="{9D8B030D-6E8A-4147-A177-3AD203B41FA5}">
                      <a16:colId xmlns:a16="http://schemas.microsoft.com/office/drawing/2014/main" val="3688011309"/>
                    </a:ext>
                  </a:extLst>
                </a:gridCol>
                <a:gridCol w="595196">
                  <a:extLst>
                    <a:ext uri="{9D8B030D-6E8A-4147-A177-3AD203B41FA5}">
                      <a16:colId xmlns:a16="http://schemas.microsoft.com/office/drawing/2014/main" val="2460172774"/>
                    </a:ext>
                  </a:extLst>
                </a:gridCol>
                <a:gridCol w="618654">
                  <a:extLst>
                    <a:ext uri="{9D8B030D-6E8A-4147-A177-3AD203B41FA5}">
                      <a16:colId xmlns:a16="http://schemas.microsoft.com/office/drawing/2014/main" val="129475815"/>
                    </a:ext>
                  </a:extLst>
                </a:gridCol>
                <a:gridCol w="706761">
                  <a:extLst>
                    <a:ext uri="{9D8B030D-6E8A-4147-A177-3AD203B41FA5}">
                      <a16:colId xmlns:a16="http://schemas.microsoft.com/office/drawing/2014/main" val="1525569399"/>
                    </a:ext>
                  </a:extLst>
                </a:gridCol>
                <a:gridCol w="676534">
                  <a:extLst>
                    <a:ext uri="{9D8B030D-6E8A-4147-A177-3AD203B41FA5}">
                      <a16:colId xmlns:a16="http://schemas.microsoft.com/office/drawing/2014/main" val="4032113825"/>
                    </a:ext>
                  </a:extLst>
                </a:gridCol>
                <a:gridCol w="928576">
                  <a:extLst>
                    <a:ext uri="{9D8B030D-6E8A-4147-A177-3AD203B41FA5}">
                      <a16:colId xmlns:a16="http://schemas.microsoft.com/office/drawing/2014/main" val="753060147"/>
                    </a:ext>
                  </a:extLst>
                </a:gridCol>
              </a:tblGrid>
              <a:tr h="535114">
                <a:tc>
                  <a:txBody>
                    <a:bodyPr/>
                    <a:lstStyle/>
                    <a:p>
                      <a:pPr algn="ctr" fontAlgn="ctr"/>
                      <a:r>
                        <a:rPr lang="en-US" sz="1400" b="1" i="0" u="none" strike="noStrike" dirty="0">
                          <a:solidFill>
                            <a:schemeClr val="bg1"/>
                          </a:solidFill>
                          <a:effectLst/>
                          <a:latin typeface="+mj-lt"/>
                        </a:rPr>
                        <a:t>Activities </a:t>
                      </a:r>
                    </a:p>
                  </a:txBody>
                  <a:tcPr marL="7620" marR="7620" marT="7620" marB="0" anchor="ctr"/>
                </a:tc>
                <a:tc>
                  <a:txBody>
                    <a:bodyPr/>
                    <a:lstStyle/>
                    <a:p>
                      <a:pPr algn="ctr" fontAlgn="ctr"/>
                      <a:r>
                        <a:rPr lang="en-US" sz="1400" b="1" i="0" u="none" strike="noStrike" dirty="0">
                          <a:solidFill>
                            <a:schemeClr val="bg1"/>
                          </a:solidFill>
                          <a:effectLst/>
                          <a:latin typeface="+mj-lt"/>
                        </a:rPr>
                        <a:t>Clark</a:t>
                      </a:r>
                    </a:p>
                  </a:txBody>
                  <a:tcPr marL="7620" marR="7620" marT="7620" marB="0" anchor="ctr"/>
                </a:tc>
                <a:tc>
                  <a:txBody>
                    <a:bodyPr/>
                    <a:lstStyle/>
                    <a:p>
                      <a:pPr algn="ctr" fontAlgn="ctr"/>
                      <a:r>
                        <a:rPr lang="en-US" sz="1400" b="1" i="0" u="none" strike="noStrike" dirty="0">
                          <a:solidFill>
                            <a:schemeClr val="bg1"/>
                          </a:solidFill>
                          <a:effectLst/>
                          <a:latin typeface="+mj-lt"/>
                        </a:rPr>
                        <a:t>Tacoma</a:t>
                      </a:r>
                    </a:p>
                  </a:txBody>
                  <a:tcPr marL="7620" marR="7620" marT="7620" marB="0" anchor="ctr"/>
                </a:tc>
                <a:tc>
                  <a:txBody>
                    <a:bodyPr/>
                    <a:lstStyle/>
                    <a:p>
                      <a:pPr algn="ctr" fontAlgn="ctr"/>
                      <a:r>
                        <a:rPr lang="en-US" sz="1400" b="1" i="0" u="none" strike="noStrike" dirty="0">
                          <a:solidFill>
                            <a:schemeClr val="bg1"/>
                          </a:solidFill>
                          <a:effectLst/>
                          <a:latin typeface="+mj-lt"/>
                        </a:rPr>
                        <a:t>RTC</a:t>
                      </a:r>
                    </a:p>
                  </a:txBody>
                  <a:tcPr marL="7620" marR="7620" marT="7620" marB="0" anchor="ctr"/>
                </a:tc>
                <a:tc>
                  <a:txBody>
                    <a:bodyPr/>
                    <a:lstStyle/>
                    <a:p>
                      <a:pPr algn="ctr" fontAlgn="ctr"/>
                      <a:r>
                        <a:rPr lang="en-US" sz="1400" b="1" i="0" u="none" strike="noStrike" dirty="0">
                          <a:solidFill>
                            <a:schemeClr val="bg1"/>
                          </a:solidFill>
                          <a:effectLst/>
                          <a:latin typeface="+mj-lt"/>
                        </a:rPr>
                        <a:t>Peninsula</a:t>
                      </a:r>
                    </a:p>
                  </a:txBody>
                  <a:tcPr marL="7620" marR="7620" marT="7620" marB="0" anchor="ctr"/>
                </a:tc>
                <a:tc>
                  <a:txBody>
                    <a:bodyPr/>
                    <a:lstStyle/>
                    <a:p>
                      <a:pPr algn="ctr" fontAlgn="ctr"/>
                      <a:r>
                        <a:rPr lang="en-US" sz="1400" b="1" i="0" u="none" strike="noStrike" dirty="0">
                          <a:solidFill>
                            <a:schemeClr val="bg1"/>
                          </a:solidFill>
                          <a:effectLst/>
                          <a:latin typeface="+mj-lt"/>
                        </a:rPr>
                        <a:t>Clover</a:t>
                      </a:r>
                    </a:p>
                    <a:p>
                      <a:pPr algn="ctr" fontAlgn="ctr"/>
                      <a:r>
                        <a:rPr lang="en-US" sz="1400" b="1" i="0" u="none" strike="noStrike" dirty="0">
                          <a:solidFill>
                            <a:schemeClr val="bg1"/>
                          </a:solidFill>
                          <a:effectLst/>
                          <a:latin typeface="+mj-lt"/>
                        </a:rPr>
                        <a:t>Park</a:t>
                      </a:r>
                    </a:p>
                  </a:txBody>
                  <a:tcPr marL="7620" marR="7620" marT="7620" marB="0" anchor="ctr"/>
                </a:tc>
                <a:tc>
                  <a:txBody>
                    <a:bodyPr/>
                    <a:lstStyle/>
                    <a:p>
                      <a:pPr algn="ctr" fontAlgn="ctr"/>
                      <a:r>
                        <a:rPr lang="en-US" sz="1400" b="1" i="0" u="none" strike="noStrike" dirty="0">
                          <a:solidFill>
                            <a:schemeClr val="bg1"/>
                          </a:solidFill>
                          <a:effectLst/>
                          <a:latin typeface="+mj-lt"/>
                        </a:rPr>
                        <a:t>SBCTC </a:t>
                      </a:r>
                    </a:p>
                  </a:txBody>
                  <a:tcPr marL="7620" marR="7620" marT="7620" marB="0" anchor="ctr"/>
                </a:tc>
                <a:tc>
                  <a:txBody>
                    <a:bodyPr/>
                    <a:lstStyle/>
                    <a:p>
                      <a:pPr algn="ctr" fontAlgn="ctr"/>
                      <a:r>
                        <a:rPr lang="en-US" sz="1400" b="1" i="0" u="none" strike="noStrike" dirty="0">
                          <a:solidFill>
                            <a:schemeClr val="bg1"/>
                          </a:solidFill>
                          <a:effectLst/>
                          <a:latin typeface="+mj-lt"/>
                        </a:rPr>
                        <a:t>Pierce </a:t>
                      </a:r>
                    </a:p>
                  </a:txBody>
                  <a:tcPr marL="7620" marR="7620" marT="7620" marB="0" anchor="ctr"/>
                </a:tc>
                <a:tc>
                  <a:txBody>
                    <a:bodyPr/>
                    <a:lstStyle/>
                    <a:p>
                      <a:pPr algn="ctr" fontAlgn="ctr"/>
                      <a:r>
                        <a:rPr lang="en-US" sz="1400" b="1" i="0" u="none" strike="noStrike" dirty="0">
                          <a:solidFill>
                            <a:schemeClr val="bg1"/>
                          </a:solidFill>
                          <a:effectLst/>
                          <a:latin typeface="+mj-lt"/>
                        </a:rPr>
                        <a:t>Yakima</a:t>
                      </a:r>
                    </a:p>
                  </a:txBody>
                  <a:tcPr marL="7620" marR="7620" marT="7620" marB="0" anchor="ctr"/>
                </a:tc>
                <a:tc>
                  <a:txBody>
                    <a:bodyPr/>
                    <a:lstStyle/>
                    <a:p>
                      <a:pPr algn="ctr" fontAlgn="ctr"/>
                      <a:r>
                        <a:rPr lang="en-US" sz="1400" b="1" i="0" u="none" strike="noStrike" dirty="0">
                          <a:solidFill>
                            <a:schemeClr val="bg1"/>
                          </a:solidFill>
                          <a:effectLst/>
                          <a:latin typeface="+mj-lt"/>
                        </a:rPr>
                        <a:t>Bellevue</a:t>
                      </a:r>
                    </a:p>
                  </a:txBody>
                  <a:tcPr marL="7620" marR="7620" marT="7620" marB="0" anchor="ctr"/>
                </a:tc>
                <a:tc>
                  <a:txBody>
                    <a:bodyPr/>
                    <a:lstStyle/>
                    <a:p>
                      <a:pPr algn="ctr" fontAlgn="ctr"/>
                      <a:r>
                        <a:rPr lang="en-US" sz="1400" b="1" i="0" u="none" strike="noStrike" dirty="0">
                          <a:solidFill>
                            <a:schemeClr val="bg1"/>
                          </a:solidFill>
                          <a:effectLst/>
                          <a:latin typeface="+mj-lt"/>
                        </a:rPr>
                        <a:t>Highline</a:t>
                      </a:r>
                    </a:p>
                  </a:txBody>
                  <a:tcPr marL="7620" marR="7620" marT="7620" marB="0" anchor="ctr"/>
                </a:tc>
                <a:tc>
                  <a:txBody>
                    <a:bodyPr/>
                    <a:lstStyle/>
                    <a:p>
                      <a:pPr algn="ctr" fontAlgn="ctr"/>
                      <a:r>
                        <a:rPr lang="en-US" sz="1400" b="1" i="0" u="none" strike="noStrike" dirty="0">
                          <a:solidFill>
                            <a:schemeClr val="bg1"/>
                          </a:solidFill>
                          <a:effectLst/>
                          <a:latin typeface="+mj-lt"/>
                        </a:rPr>
                        <a:t>Spokane</a:t>
                      </a:r>
                    </a:p>
                  </a:txBody>
                  <a:tcPr marL="7620" marR="7620" marT="7620" marB="0" anchor="ctr"/>
                </a:tc>
                <a:extLst>
                  <a:ext uri="{0D108BD9-81ED-4DB2-BD59-A6C34878D82A}">
                    <a16:rowId xmlns:a16="http://schemas.microsoft.com/office/drawing/2014/main" val="2879717012"/>
                  </a:ext>
                </a:extLst>
              </a:tr>
              <a:tr h="638382">
                <a:tc>
                  <a:txBody>
                    <a:bodyPr/>
                    <a:lstStyle/>
                    <a:p>
                      <a:r>
                        <a:rPr lang="en-US" sz="1400" dirty="0">
                          <a:latin typeface="+mj-lt"/>
                        </a:rPr>
                        <a:t>Work Group Participant (Volunteer)</a:t>
                      </a:r>
                    </a:p>
                  </a:txBody>
                  <a:tcPr/>
                </a:tc>
                <a:tc>
                  <a:txBody>
                    <a:bodyPr/>
                    <a:lstStyle/>
                    <a:p>
                      <a:r>
                        <a:rPr lang="en-US" sz="1400" b="1" dirty="0">
                          <a:latin typeface="+mj-lt"/>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mn-lt"/>
                          <a:ea typeface="+mn-ea"/>
                          <a:cs typeface="+mn-cs"/>
                        </a:rPr>
                        <a:t>Yes</a:t>
                      </a:r>
                    </a:p>
                    <a:p>
                      <a:endParaRPr lang="en-US" sz="1400" b="1" dirty="0">
                        <a:latin typeface="+mj-lt"/>
                      </a:endParaRPr>
                    </a:p>
                  </a:txBody>
                  <a:tcPr/>
                </a:tc>
                <a:tc>
                  <a:txBody>
                    <a:bodyPr/>
                    <a:lstStyle/>
                    <a:p>
                      <a:r>
                        <a:rPr lang="en-US" sz="1400" b="1" dirty="0">
                          <a:latin typeface="+mj-lt"/>
                        </a:rPr>
                        <a:t>Yes</a:t>
                      </a:r>
                    </a:p>
                  </a:txBody>
                  <a:tcPr/>
                </a:tc>
                <a:tc>
                  <a:txBody>
                    <a:bodyPr/>
                    <a:lstStyle/>
                    <a:p>
                      <a:r>
                        <a:rPr lang="en-US" sz="1400" b="1" dirty="0">
                          <a:latin typeface="+mj-lt"/>
                        </a:rPr>
                        <a:t>Yes</a:t>
                      </a:r>
                    </a:p>
                  </a:txBody>
                  <a:tcPr/>
                </a:tc>
                <a:tc>
                  <a:txBody>
                    <a:bodyPr/>
                    <a:lstStyle/>
                    <a:p>
                      <a:r>
                        <a:rPr lang="en-US" sz="1400" b="1" dirty="0">
                          <a:latin typeface="+mj-lt"/>
                        </a:rPr>
                        <a:t>Yes</a:t>
                      </a:r>
                    </a:p>
                  </a:txBody>
                  <a:tcPr/>
                </a:tc>
                <a:tc>
                  <a:txBody>
                    <a:bodyPr/>
                    <a:lstStyle/>
                    <a:p>
                      <a:r>
                        <a:rPr lang="en-US" sz="1400" b="1" dirty="0">
                          <a:latin typeface="+mj-lt"/>
                        </a:rPr>
                        <a:t>Yes</a:t>
                      </a:r>
                    </a:p>
                  </a:txBody>
                  <a:tcPr/>
                </a:tc>
                <a:tc>
                  <a:txBody>
                    <a:bodyPr/>
                    <a:lstStyle/>
                    <a:p>
                      <a:r>
                        <a:rPr lang="en-US" sz="1400" b="1" dirty="0">
                          <a:latin typeface="+mj-lt"/>
                        </a:rPr>
                        <a:t>Yes</a:t>
                      </a:r>
                    </a:p>
                  </a:txBody>
                  <a:tcPr/>
                </a:tc>
                <a:tc>
                  <a:txBody>
                    <a:bodyPr/>
                    <a:lstStyle/>
                    <a:p>
                      <a:r>
                        <a:rPr lang="en-US" sz="1400" b="1" dirty="0">
                          <a:latin typeface="+mj-lt"/>
                        </a:rPr>
                        <a:t>Yes</a:t>
                      </a:r>
                    </a:p>
                  </a:txBody>
                  <a:tcPr/>
                </a:tc>
                <a:tc>
                  <a:txBody>
                    <a:bodyPr/>
                    <a:lstStyle/>
                    <a:p>
                      <a:r>
                        <a:rPr lang="en-US" sz="1400" b="1" dirty="0">
                          <a:latin typeface="+mj-lt"/>
                        </a:rPr>
                        <a:t>Yes</a:t>
                      </a:r>
                    </a:p>
                  </a:txBody>
                  <a:tcPr/>
                </a:tc>
                <a:tc>
                  <a:txBody>
                    <a:bodyPr/>
                    <a:lstStyle/>
                    <a:p>
                      <a:r>
                        <a:rPr lang="en-US" sz="1400" b="1" dirty="0">
                          <a:latin typeface="+mj-lt"/>
                        </a:rPr>
                        <a:t>Yes</a:t>
                      </a:r>
                    </a:p>
                  </a:txBody>
                  <a:tcPr/>
                </a:tc>
                <a:tc>
                  <a:txBody>
                    <a:bodyPr/>
                    <a:lstStyle/>
                    <a:p>
                      <a:r>
                        <a:rPr lang="en-US" sz="1400" b="1" dirty="0">
                          <a:latin typeface="+mj-lt"/>
                        </a:rPr>
                        <a:t>Yes</a:t>
                      </a:r>
                    </a:p>
                  </a:txBody>
                  <a:tcPr/>
                </a:tc>
                <a:extLst>
                  <a:ext uri="{0D108BD9-81ED-4DB2-BD59-A6C34878D82A}">
                    <a16:rowId xmlns:a16="http://schemas.microsoft.com/office/drawing/2014/main" val="870915092"/>
                  </a:ext>
                </a:extLst>
              </a:tr>
              <a:tr h="873301">
                <a:tc>
                  <a:txBody>
                    <a:bodyPr/>
                    <a:lstStyle/>
                    <a:p>
                      <a:r>
                        <a:rPr lang="en-US" sz="1400" dirty="0">
                          <a:latin typeface="+mj-lt"/>
                        </a:rPr>
                        <a:t>Budget</a:t>
                      </a:r>
                      <a:r>
                        <a:rPr lang="en-US" sz="1400" baseline="0" dirty="0">
                          <a:latin typeface="+mj-lt"/>
                        </a:rPr>
                        <a:t> Requirements Review and Feedback</a:t>
                      </a:r>
                      <a:endParaRPr lang="en-US" sz="1400" dirty="0">
                        <a:latin typeface="+mj-lt"/>
                      </a:endParaRPr>
                    </a:p>
                  </a:txBody>
                  <a:tcPr/>
                </a:tc>
                <a:tc>
                  <a:txBody>
                    <a:bodyPr/>
                    <a:lstStyle/>
                    <a:p>
                      <a:r>
                        <a:rPr lang="en-US" sz="1400" b="1" dirty="0">
                          <a:latin typeface="+mj-lt"/>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mn-lt"/>
                          <a:ea typeface="+mn-ea"/>
                          <a:cs typeface="+mn-cs"/>
                        </a:rPr>
                        <a:t>Yes</a:t>
                      </a:r>
                    </a:p>
                  </a:txBody>
                  <a:tcPr/>
                </a:tc>
                <a:tc>
                  <a:txBody>
                    <a:bodyPr/>
                    <a:lstStyle/>
                    <a:p>
                      <a:r>
                        <a:rPr lang="en-US" sz="1400" b="1" dirty="0">
                          <a:latin typeface="+mj-lt"/>
                        </a:rPr>
                        <a:t>Yes</a:t>
                      </a:r>
                    </a:p>
                  </a:txBody>
                  <a:tcPr/>
                </a:tc>
                <a:tc>
                  <a:txBody>
                    <a:bodyPr/>
                    <a:lstStyle/>
                    <a:p>
                      <a:r>
                        <a:rPr lang="en-US" sz="1400" b="1" dirty="0">
                          <a:latin typeface="+mj-lt"/>
                        </a:rPr>
                        <a:t>Yes</a:t>
                      </a:r>
                    </a:p>
                  </a:txBody>
                  <a:tcPr/>
                </a:tc>
                <a:tc>
                  <a:txBody>
                    <a:bodyPr/>
                    <a:lstStyle/>
                    <a:p>
                      <a:r>
                        <a:rPr lang="en-US" sz="1400" b="1" dirty="0">
                          <a:latin typeface="+mj-lt"/>
                        </a:rPr>
                        <a:t>Yes</a:t>
                      </a:r>
                    </a:p>
                  </a:txBody>
                  <a:tcPr/>
                </a:tc>
                <a:tc>
                  <a:txBody>
                    <a:bodyPr/>
                    <a:lstStyle/>
                    <a:p>
                      <a:r>
                        <a:rPr lang="en-US" sz="1400" b="1" dirty="0">
                          <a:latin typeface="+mj-lt"/>
                        </a:rPr>
                        <a:t>Yes</a:t>
                      </a:r>
                    </a:p>
                  </a:txBody>
                  <a:tcPr/>
                </a:tc>
                <a:tc>
                  <a:txBody>
                    <a:bodyPr/>
                    <a:lstStyle/>
                    <a:p>
                      <a:r>
                        <a:rPr lang="en-US" sz="1400" b="1" dirty="0">
                          <a:latin typeface="+mj-lt"/>
                        </a:rPr>
                        <a:t>Yes</a:t>
                      </a:r>
                    </a:p>
                  </a:txBody>
                  <a:tcPr/>
                </a:tc>
                <a:tc>
                  <a:txBody>
                    <a:bodyPr/>
                    <a:lstStyle/>
                    <a:p>
                      <a:r>
                        <a:rPr lang="en-US" sz="1400" b="1" dirty="0">
                          <a:latin typeface="+mj-lt"/>
                        </a:rPr>
                        <a:t>No</a:t>
                      </a:r>
                    </a:p>
                  </a:txBody>
                  <a:tcPr/>
                </a:tc>
                <a:tc>
                  <a:txBody>
                    <a:bodyPr/>
                    <a:lstStyle/>
                    <a:p>
                      <a:r>
                        <a:rPr lang="en-US" sz="1400" b="1" dirty="0">
                          <a:latin typeface="+mj-lt"/>
                        </a:rPr>
                        <a:t>No</a:t>
                      </a:r>
                    </a:p>
                  </a:txBody>
                  <a:tcPr/>
                </a:tc>
                <a:tc>
                  <a:txBody>
                    <a:bodyPr/>
                    <a:lstStyle/>
                    <a:p>
                      <a:r>
                        <a:rPr lang="en-US" sz="1400" b="1" dirty="0">
                          <a:latin typeface="+mj-lt"/>
                        </a:rPr>
                        <a:t>No</a:t>
                      </a:r>
                    </a:p>
                  </a:txBody>
                  <a:tcPr/>
                </a:tc>
                <a:tc>
                  <a:txBody>
                    <a:bodyPr/>
                    <a:lstStyle/>
                    <a:p>
                      <a:r>
                        <a:rPr lang="en-US" sz="1400" b="1" dirty="0">
                          <a:latin typeface="+mj-lt"/>
                        </a:rPr>
                        <a:t>No</a:t>
                      </a:r>
                    </a:p>
                  </a:txBody>
                  <a:tcPr/>
                </a:tc>
                <a:extLst>
                  <a:ext uri="{0D108BD9-81ED-4DB2-BD59-A6C34878D82A}">
                    <a16:rowId xmlns:a16="http://schemas.microsoft.com/office/drawing/2014/main" val="2136600812"/>
                  </a:ext>
                </a:extLst>
              </a:tr>
              <a:tr h="638382">
                <a:tc>
                  <a:txBody>
                    <a:bodyPr/>
                    <a:lstStyle/>
                    <a:p>
                      <a:r>
                        <a:rPr lang="en-US" sz="1400" dirty="0">
                          <a:latin typeface="+mj-lt"/>
                        </a:rPr>
                        <a:t>Participate in Review Session #1</a:t>
                      </a:r>
                    </a:p>
                  </a:txBody>
                  <a:tcPr/>
                </a:tc>
                <a:tc>
                  <a:txBody>
                    <a:bodyPr/>
                    <a:lstStyle/>
                    <a:p>
                      <a:r>
                        <a:rPr lang="en-US" sz="1400" b="1" dirty="0">
                          <a:latin typeface="+mj-lt"/>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mn-lt"/>
                          <a:ea typeface="+mn-ea"/>
                          <a:cs typeface="+mn-cs"/>
                        </a:rPr>
                        <a:t>Yes</a:t>
                      </a:r>
                    </a:p>
                  </a:txBody>
                  <a:tcPr/>
                </a:tc>
                <a:tc>
                  <a:txBody>
                    <a:bodyPr/>
                    <a:lstStyle/>
                    <a:p>
                      <a:r>
                        <a:rPr lang="en-US" sz="1400" b="1" dirty="0">
                          <a:latin typeface="+mj-lt"/>
                        </a:rPr>
                        <a:t>Yes</a:t>
                      </a:r>
                    </a:p>
                  </a:txBody>
                  <a:tcPr/>
                </a:tc>
                <a:tc>
                  <a:txBody>
                    <a:bodyPr/>
                    <a:lstStyle/>
                    <a:p>
                      <a:r>
                        <a:rPr lang="en-US" sz="1400" b="1" dirty="0">
                          <a:latin typeface="+mj-lt"/>
                        </a:rPr>
                        <a:t>Yes</a:t>
                      </a:r>
                    </a:p>
                  </a:txBody>
                  <a:tcPr/>
                </a:tc>
                <a:tc>
                  <a:txBody>
                    <a:bodyPr/>
                    <a:lstStyle/>
                    <a:p>
                      <a:r>
                        <a:rPr lang="en-US" sz="1400" b="1" dirty="0">
                          <a:latin typeface="+mj-lt"/>
                        </a:rPr>
                        <a:t>Yes</a:t>
                      </a:r>
                    </a:p>
                  </a:txBody>
                  <a:tcPr/>
                </a:tc>
                <a:tc>
                  <a:txBody>
                    <a:bodyPr/>
                    <a:lstStyle/>
                    <a:p>
                      <a:r>
                        <a:rPr lang="en-US" sz="1400" b="1" dirty="0">
                          <a:latin typeface="+mj-lt"/>
                        </a:rPr>
                        <a:t>Yes</a:t>
                      </a:r>
                    </a:p>
                  </a:txBody>
                  <a:tcPr/>
                </a:tc>
                <a:tc>
                  <a:txBody>
                    <a:bodyPr/>
                    <a:lstStyle/>
                    <a:p>
                      <a:r>
                        <a:rPr lang="en-US" sz="1400" b="1" dirty="0">
                          <a:latin typeface="+mj-lt"/>
                        </a:rPr>
                        <a:t>Yes</a:t>
                      </a:r>
                    </a:p>
                  </a:txBody>
                  <a:tcPr/>
                </a:tc>
                <a:tc>
                  <a:txBody>
                    <a:bodyPr/>
                    <a:lstStyle/>
                    <a:p>
                      <a:r>
                        <a:rPr lang="en-US" sz="1400" b="1" dirty="0">
                          <a:latin typeface="+mj-lt"/>
                        </a:rPr>
                        <a:t>Yes</a:t>
                      </a:r>
                    </a:p>
                  </a:txBody>
                  <a:tcPr/>
                </a:tc>
                <a:tc>
                  <a:txBody>
                    <a:bodyPr/>
                    <a:lstStyle/>
                    <a:p>
                      <a:r>
                        <a:rPr lang="en-US" sz="1400" b="1" dirty="0">
                          <a:latin typeface="+mj-lt"/>
                        </a:rPr>
                        <a:t>Yes</a:t>
                      </a:r>
                    </a:p>
                  </a:txBody>
                  <a:tcPr/>
                </a:tc>
                <a:tc>
                  <a:txBody>
                    <a:bodyPr/>
                    <a:lstStyle/>
                    <a:p>
                      <a:r>
                        <a:rPr lang="en-US" sz="1400" b="1" dirty="0">
                          <a:latin typeface="+mj-lt"/>
                        </a:rPr>
                        <a:t>Yes</a:t>
                      </a:r>
                    </a:p>
                  </a:txBody>
                  <a:tcPr/>
                </a:tc>
                <a:tc>
                  <a:txBody>
                    <a:bodyPr/>
                    <a:lstStyle/>
                    <a:p>
                      <a:r>
                        <a:rPr lang="en-US" sz="1400" b="1" dirty="0">
                          <a:latin typeface="+mj-lt"/>
                        </a:rPr>
                        <a:t>No</a:t>
                      </a:r>
                    </a:p>
                  </a:txBody>
                  <a:tcPr/>
                </a:tc>
                <a:extLst>
                  <a:ext uri="{0D108BD9-81ED-4DB2-BD59-A6C34878D82A}">
                    <a16:rowId xmlns:a16="http://schemas.microsoft.com/office/drawing/2014/main" val="1546622303"/>
                  </a:ext>
                </a:extLst>
              </a:tr>
              <a:tr h="901245">
                <a:tc>
                  <a:txBody>
                    <a:bodyPr/>
                    <a:lstStyle/>
                    <a:p>
                      <a:r>
                        <a:rPr lang="en-US" sz="1400" dirty="0">
                          <a:latin typeface="+mj-lt"/>
                        </a:rPr>
                        <a:t>Participate</a:t>
                      </a:r>
                      <a:r>
                        <a:rPr lang="en-US" sz="1400" baseline="0" dirty="0">
                          <a:latin typeface="+mj-lt"/>
                        </a:rPr>
                        <a:t> in Review Session #2</a:t>
                      </a:r>
                      <a:endParaRPr lang="en-US" sz="1400" dirty="0">
                        <a:latin typeface="+mj-lt"/>
                      </a:endParaRPr>
                    </a:p>
                  </a:txBody>
                  <a:tcPr/>
                </a:tc>
                <a:tc>
                  <a:txBody>
                    <a:bodyPr/>
                    <a:lstStyle/>
                    <a:p>
                      <a:r>
                        <a:rPr lang="en-US" sz="1400" b="1" dirty="0">
                          <a:latin typeface="+mj-lt"/>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mn-lt"/>
                          <a:ea typeface="+mn-ea"/>
                          <a:cs typeface="+mn-cs"/>
                        </a:rPr>
                        <a:t>Yes</a:t>
                      </a:r>
                    </a:p>
                  </a:txBody>
                  <a:tcPr/>
                </a:tc>
                <a:tc>
                  <a:txBody>
                    <a:bodyPr/>
                    <a:lstStyle/>
                    <a:p>
                      <a:r>
                        <a:rPr lang="en-US" sz="1400" b="1" dirty="0">
                          <a:latin typeface="+mj-lt"/>
                        </a:rPr>
                        <a:t>Yes</a:t>
                      </a:r>
                    </a:p>
                  </a:txBody>
                  <a:tcPr/>
                </a:tc>
                <a:tc>
                  <a:txBody>
                    <a:bodyPr/>
                    <a:lstStyle/>
                    <a:p>
                      <a:r>
                        <a:rPr lang="en-US" sz="1400" b="1" dirty="0">
                          <a:latin typeface="+mj-lt"/>
                        </a:rPr>
                        <a:t>No</a:t>
                      </a:r>
                    </a:p>
                  </a:txBody>
                  <a:tcPr/>
                </a:tc>
                <a:tc>
                  <a:txBody>
                    <a:bodyPr/>
                    <a:lstStyle/>
                    <a:p>
                      <a:r>
                        <a:rPr lang="en-US" sz="1400" b="1" dirty="0">
                          <a:latin typeface="+mj-lt"/>
                        </a:rPr>
                        <a:t>Yes</a:t>
                      </a:r>
                    </a:p>
                  </a:txBody>
                  <a:tcPr/>
                </a:tc>
                <a:tc>
                  <a:txBody>
                    <a:bodyPr/>
                    <a:lstStyle/>
                    <a:p>
                      <a:r>
                        <a:rPr lang="en-US" sz="1400" b="1" dirty="0">
                          <a:latin typeface="+mj-lt"/>
                        </a:rPr>
                        <a:t>Yes</a:t>
                      </a:r>
                    </a:p>
                  </a:txBody>
                  <a:tcPr/>
                </a:tc>
                <a:tc>
                  <a:txBody>
                    <a:bodyPr/>
                    <a:lstStyle/>
                    <a:p>
                      <a:r>
                        <a:rPr lang="en-US" sz="1400" b="1" dirty="0">
                          <a:latin typeface="+mj-lt"/>
                        </a:rPr>
                        <a:t>No</a:t>
                      </a:r>
                    </a:p>
                  </a:txBody>
                  <a:tcPr/>
                </a:tc>
                <a:tc>
                  <a:txBody>
                    <a:bodyPr/>
                    <a:lstStyle/>
                    <a:p>
                      <a:r>
                        <a:rPr lang="en-US" sz="1400" b="1" dirty="0">
                          <a:latin typeface="+mj-lt"/>
                        </a:rPr>
                        <a:t>Yes</a:t>
                      </a:r>
                    </a:p>
                  </a:txBody>
                  <a:tcPr/>
                </a:tc>
                <a:tc>
                  <a:txBody>
                    <a:bodyPr/>
                    <a:lstStyle/>
                    <a:p>
                      <a:r>
                        <a:rPr lang="en-US" sz="1400" b="1" dirty="0">
                          <a:latin typeface="+mj-lt"/>
                        </a:rPr>
                        <a:t>Yes</a:t>
                      </a:r>
                    </a:p>
                  </a:txBody>
                  <a:tcPr/>
                </a:tc>
                <a:tc>
                  <a:txBody>
                    <a:bodyPr/>
                    <a:lstStyle/>
                    <a:p>
                      <a:r>
                        <a:rPr lang="en-US" sz="1400" b="1" dirty="0">
                          <a:latin typeface="+mj-lt"/>
                        </a:rPr>
                        <a:t>No</a:t>
                      </a:r>
                    </a:p>
                  </a:txBody>
                  <a:tcPr/>
                </a:tc>
                <a:tc>
                  <a:txBody>
                    <a:bodyPr/>
                    <a:lstStyle/>
                    <a:p>
                      <a:r>
                        <a:rPr lang="en-US" sz="1400" b="1" dirty="0">
                          <a:latin typeface="+mj-lt"/>
                        </a:rPr>
                        <a:t>Yes</a:t>
                      </a:r>
                    </a:p>
                  </a:txBody>
                  <a:tcPr/>
                </a:tc>
                <a:extLst>
                  <a:ext uri="{0D108BD9-81ED-4DB2-BD59-A6C34878D82A}">
                    <a16:rowId xmlns:a16="http://schemas.microsoft.com/office/drawing/2014/main" val="3587132031"/>
                  </a:ext>
                </a:extLst>
              </a:tr>
              <a:tr h="1164107">
                <a:tc>
                  <a:txBody>
                    <a:bodyPr/>
                    <a:lstStyle/>
                    <a:p>
                      <a:r>
                        <a:rPr lang="en-US" sz="1400" dirty="0">
                          <a:latin typeface="+mj-lt"/>
                        </a:rPr>
                        <a:t>Finalize</a:t>
                      </a:r>
                      <a:r>
                        <a:rPr lang="en-US" sz="1400" baseline="0" dirty="0">
                          <a:latin typeface="+mj-lt"/>
                        </a:rPr>
                        <a:t> and Recommend Approval of Requirements</a:t>
                      </a:r>
                      <a:endParaRPr lang="en-US" sz="1400" dirty="0">
                        <a:latin typeface="+mj-lt"/>
                      </a:endParaRPr>
                    </a:p>
                  </a:txBody>
                  <a:tcPr/>
                </a:tc>
                <a:tc>
                  <a:txBody>
                    <a:bodyPr/>
                    <a:lstStyle/>
                    <a:p>
                      <a:r>
                        <a:rPr lang="en-US" sz="1400" b="1" dirty="0">
                          <a:latin typeface="+mj-lt"/>
                        </a:rPr>
                        <a:t>Yes</a:t>
                      </a:r>
                    </a:p>
                  </a:txBody>
                  <a:tcPr/>
                </a:tc>
                <a:tc>
                  <a:txBody>
                    <a:bodyPr/>
                    <a:lstStyle/>
                    <a:p>
                      <a:r>
                        <a:rPr lang="en-US" sz="1400" b="1" dirty="0">
                          <a:latin typeface="+mj-lt"/>
                        </a:rPr>
                        <a:t>Yes</a:t>
                      </a:r>
                    </a:p>
                  </a:txBody>
                  <a:tcPr/>
                </a:tc>
                <a:tc>
                  <a:txBody>
                    <a:bodyPr/>
                    <a:lstStyle/>
                    <a:p>
                      <a:r>
                        <a:rPr lang="en-US" sz="1400" b="1" dirty="0">
                          <a:latin typeface="+mj-lt"/>
                        </a:rPr>
                        <a:t>Yes</a:t>
                      </a:r>
                    </a:p>
                  </a:txBody>
                  <a:tcPr/>
                </a:tc>
                <a:tc>
                  <a:txBody>
                    <a:bodyPr/>
                    <a:lstStyle/>
                    <a:p>
                      <a:r>
                        <a:rPr lang="en-US" sz="1400" b="1" dirty="0">
                          <a:latin typeface="+mj-lt"/>
                        </a:rPr>
                        <a:t>N/A</a:t>
                      </a:r>
                    </a:p>
                  </a:txBody>
                  <a:tcPr/>
                </a:tc>
                <a:tc>
                  <a:txBody>
                    <a:bodyPr/>
                    <a:lstStyle/>
                    <a:p>
                      <a:r>
                        <a:rPr lang="en-US" sz="1400" b="1" dirty="0">
                          <a:latin typeface="+mj-lt"/>
                        </a:rPr>
                        <a:t>Yes</a:t>
                      </a:r>
                    </a:p>
                  </a:txBody>
                  <a:tcPr/>
                </a:tc>
                <a:tc>
                  <a:txBody>
                    <a:bodyPr/>
                    <a:lstStyle/>
                    <a:p>
                      <a:r>
                        <a:rPr lang="en-US" sz="1400" b="1" dirty="0">
                          <a:latin typeface="+mj-lt"/>
                        </a:rPr>
                        <a:t>N/A</a:t>
                      </a:r>
                    </a:p>
                  </a:txBody>
                  <a:tcPr/>
                </a:tc>
                <a:tc>
                  <a:txBody>
                    <a:bodyPr/>
                    <a:lstStyle/>
                    <a:p>
                      <a:r>
                        <a:rPr lang="en-US" sz="1400" b="1" dirty="0">
                          <a:latin typeface="+mj-lt"/>
                        </a:rPr>
                        <a:t>N/A</a:t>
                      </a:r>
                    </a:p>
                  </a:txBody>
                  <a:tcPr/>
                </a:tc>
                <a:tc>
                  <a:txBody>
                    <a:bodyPr/>
                    <a:lstStyle/>
                    <a:p>
                      <a:r>
                        <a:rPr lang="en-US" sz="1400" b="1" dirty="0">
                          <a:latin typeface="+mj-lt"/>
                        </a:rPr>
                        <a:t>Audit</a:t>
                      </a:r>
                    </a:p>
                  </a:txBody>
                  <a:tcPr/>
                </a:tc>
                <a:tc>
                  <a:txBody>
                    <a:bodyPr/>
                    <a:lstStyle/>
                    <a:p>
                      <a:r>
                        <a:rPr lang="en-US" sz="1400" b="1" dirty="0">
                          <a:latin typeface="+mj-lt"/>
                        </a:rPr>
                        <a:t>Audit</a:t>
                      </a:r>
                    </a:p>
                  </a:txBody>
                  <a:tcPr/>
                </a:tc>
                <a:tc>
                  <a:txBody>
                    <a:bodyPr/>
                    <a:lstStyle/>
                    <a:p>
                      <a:r>
                        <a:rPr lang="en-US" sz="1400" b="1" dirty="0">
                          <a:latin typeface="+mj-lt"/>
                        </a:rPr>
                        <a:t>Audit</a:t>
                      </a:r>
                    </a:p>
                  </a:txBody>
                  <a:tcPr/>
                </a:tc>
                <a:tc>
                  <a:txBody>
                    <a:bodyPr/>
                    <a:lstStyle/>
                    <a:p>
                      <a:r>
                        <a:rPr lang="en-US" sz="1400" b="0" dirty="0">
                          <a:latin typeface="+mj-lt"/>
                        </a:rPr>
                        <a:t>Audit* </a:t>
                      </a:r>
                    </a:p>
                    <a:p>
                      <a:r>
                        <a:rPr lang="en-US" sz="1400" b="0" dirty="0">
                          <a:latin typeface="+mj-lt"/>
                        </a:rPr>
                        <a:t>Feedback will be provided) </a:t>
                      </a:r>
                    </a:p>
                  </a:txBody>
                  <a:tcPr/>
                </a:tc>
                <a:extLst>
                  <a:ext uri="{0D108BD9-81ED-4DB2-BD59-A6C34878D82A}">
                    <a16:rowId xmlns:a16="http://schemas.microsoft.com/office/drawing/2014/main" val="1230918"/>
                  </a:ext>
                </a:extLst>
              </a:tr>
            </a:tbl>
          </a:graphicData>
        </a:graphic>
      </p:graphicFrame>
    </p:spTree>
    <p:extLst>
      <p:ext uri="{BB962C8B-B14F-4D97-AF65-F5344CB8AC3E}">
        <p14:creationId xmlns:p14="http://schemas.microsoft.com/office/powerpoint/2010/main" val="3102772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322741"/>
            <a:ext cx="8336975" cy="975397"/>
          </a:xfrm>
        </p:spPr>
        <p:txBody>
          <a:bodyPr/>
          <a:lstStyle/>
          <a:p>
            <a:r>
              <a:rPr lang="en-US" dirty="0"/>
              <a:t>Budget planning tool </a:t>
            </a:r>
            <a:br>
              <a:rPr lang="en-US" dirty="0"/>
            </a:br>
            <a:r>
              <a:rPr lang="en-US" dirty="0"/>
              <a:t>Work Group Next Steps</a:t>
            </a:r>
          </a:p>
        </p:txBody>
      </p:sp>
      <p:sp>
        <p:nvSpPr>
          <p:cNvPr id="3" name="Content Placeholder 2"/>
          <p:cNvSpPr>
            <a:spLocks noGrp="1"/>
          </p:cNvSpPr>
          <p:nvPr>
            <p:ph idx="1"/>
          </p:nvPr>
        </p:nvSpPr>
        <p:spPr>
          <a:xfrm>
            <a:off x="536859" y="2382787"/>
            <a:ext cx="8336975" cy="4163670"/>
          </a:xfrm>
        </p:spPr>
        <p:txBody>
          <a:bodyPr/>
          <a:lstStyle/>
          <a:p>
            <a:r>
              <a:rPr lang="en-US" dirty="0"/>
              <a:t>Steering Committee approval – </a:t>
            </a:r>
            <a:r>
              <a:rPr lang="en-US" b="1" dirty="0"/>
              <a:t>September 2019</a:t>
            </a:r>
          </a:p>
          <a:p>
            <a:r>
              <a:rPr lang="en-US" dirty="0"/>
              <a:t>Oracle/Mythics - September</a:t>
            </a:r>
          </a:p>
          <a:p>
            <a:pPr lvl="1"/>
            <a:r>
              <a:rPr lang="en-US" dirty="0"/>
              <a:t>Send final and approved requirements</a:t>
            </a:r>
          </a:p>
          <a:p>
            <a:pPr lvl="1"/>
            <a:r>
              <a:rPr lang="en-US" dirty="0"/>
              <a:t>Build Prototype PBCS </a:t>
            </a:r>
            <a:r>
              <a:rPr lang="en-US" dirty="0">
                <a:sym typeface="Symbol" panose="05050102010706020507" pitchFamily="18" charset="2"/>
              </a:rPr>
              <a:t></a:t>
            </a:r>
            <a:r>
              <a:rPr lang="en-US" dirty="0"/>
              <a:t> Planning and Budgeting Cloud Service </a:t>
            </a:r>
            <a:r>
              <a:rPr lang="en-US" dirty="0">
                <a:sym typeface="Symbol" panose="05050102010706020507" pitchFamily="18" charset="2"/>
              </a:rPr>
              <a:t> </a:t>
            </a:r>
            <a:r>
              <a:rPr lang="en-US" dirty="0"/>
              <a:t>based on: (1.) Requirements, and (2.) Sample organizations based on prior templates for Pierce, Peninsula, Spokane, and SBCTC</a:t>
            </a:r>
          </a:p>
          <a:p>
            <a:pPr lvl="1"/>
            <a:r>
              <a:rPr lang="en-US" dirty="0"/>
              <a:t>Present prototype to Budget Planning Work Group</a:t>
            </a:r>
          </a:p>
          <a:p>
            <a:r>
              <a:rPr lang="en-US" dirty="0"/>
              <a:t>Budget Planning Tool Work Group – September</a:t>
            </a:r>
          </a:p>
          <a:p>
            <a:pPr lvl="1"/>
            <a:r>
              <a:rPr lang="en-US" dirty="0"/>
              <a:t>Recommend PBCS or RFP to ctcLink Governance</a:t>
            </a: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EE5BC03-7CE3-4FE3-BC0A-0ACCA8AC1F24}" type="slidenum">
              <a:rPr kumimoji="0" lang="en-US" sz="1100" b="0" i="0" u="none" strike="noStrike" kern="1200" cap="none" spc="0" normalizeH="0" baseline="0" noProof="0" smtClean="0">
                <a:ln>
                  <a:noFill/>
                </a:ln>
                <a:solidFill>
                  <a:srgbClr val="003764"/>
                </a:solidFill>
                <a:effectLst/>
                <a:uLnTx/>
                <a:uFillTx/>
                <a:latin typeface="Franklin Gothic Book"/>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100" b="0" i="0" u="none" strike="noStrike" kern="1200" cap="none" spc="0" normalizeH="0" baseline="0" noProof="0" dirty="0">
              <a:ln>
                <a:noFill/>
              </a:ln>
              <a:solidFill>
                <a:srgbClr val="003764"/>
              </a:solidFill>
              <a:effectLst/>
              <a:uLnTx/>
              <a:uFillTx/>
              <a:latin typeface="Franklin Gothic Book"/>
              <a:ea typeface="+mn-ea"/>
              <a:cs typeface="+mn-cs"/>
            </a:endParaRPr>
          </a:p>
        </p:txBody>
      </p:sp>
    </p:spTree>
    <p:extLst>
      <p:ext uri="{BB962C8B-B14F-4D97-AF65-F5344CB8AC3E}">
        <p14:creationId xmlns:p14="http://schemas.microsoft.com/office/powerpoint/2010/main" val="90056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364" y="1931773"/>
            <a:ext cx="8655471" cy="797070"/>
          </a:xfrm>
        </p:spPr>
        <p:txBody>
          <a:bodyPr/>
          <a:lstStyle/>
          <a:p>
            <a:pPr algn="ctr"/>
            <a:r>
              <a:rPr lang="en-US" dirty="0"/>
              <a:t>Dg4 initiation phase peer review</a:t>
            </a:r>
            <a:br>
              <a:rPr lang="en-US" dirty="0"/>
            </a:br>
            <a:r>
              <a:rPr lang="en-US" dirty="0"/>
              <a:t> and </a:t>
            </a:r>
            <a:br>
              <a:rPr lang="en-US" dirty="0"/>
            </a:br>
            <a:r>
              <a:rPr lang="en-US" dirty="0"/>
              <a:t>gate 1 recommendation  </a:t>
            </a:r>
          </a:p>
        </p:txBody>
      </p:sp>
      <p:sp>
        <p:nvSpPr>
          <p:cNvPr id="3" name="Content Placeholder 2"/>
          <p:cNvSpPr>
            <a:spLocks noGrp="1"/>
          </p:cNvSpPr>
          <p:nvPr>
            <p:ph idx="1"/>
          </p:nvPr>
        </p:nvSpPr>
        <p:spPr>
          <a:xfrm>
            <a:off x="536860" y="2084648"/>
            <a:ext cx="8336975" cy="4399277"/>
          </a:xfrm>
        </p:spPr>
        <p:txBody>
          <a:bodyPr/>
          <a:lstStyle/>
          <a:p>
            <a:pPr marL="457200" lvl="1" indent="0">
              <a:buNone/>
            </a:pPr>
            <a:r>
              <a:rPr lang="en-US" sz="1800" dirty="0"/>
              <a:t> </a:t>
            </a:r>
          </a:p>
          <a:p>
            <a:pPr marL="457200" lvl="1" indent="0">
              <a:buNone/>
            </a:pPr>
            <a:endParaRPr lang="en-US" sz="1800" dirty="0"/>
          </a:p>
          <a:p>
            <a:pPr marL="457200" lvl="1" indent="0">
              <a:buNone/>
            </a:pPr>
            <a:endParaRPr lang="en-US" sz="1800" dirty="0"/>
          </a:p>
          <a:p>
            <a:pPr marL="457200" lvl="1" indent="0">
              <a:buNone/>
            </a:pPr>
            <a:endParaRPr lang="en-US" sz="1800" dirty="0"/>
          </a:p>
          <a:p>
            <a:pPr marL="457200" lvl="1" indent="0">
              <a:buNone/>
            </a:pPr>
            <a:endParaRPr lang="en-US" sz="1800" dirty="0"/>
          </a:p>
          <a:p>
            <a:pPr marL="457200" lvl="1" indent="0">
              <a:buNone/>
            </a:pPr>
            <a:endParaRPr lang="en-US" sz="1800" dirty="0"/>
          </a:p>
          <a:p>
            <a:pPr marL="457200" lvl="1" indent="0">
              <a:buNone/>
            </a:pPr>
            <a:r>
              <a:rPr lang="en-US" sz="1800" i="1" dirty="0"/>
              <a:t>See DG4 Peer Review slide deck</a:t>
            </a:r>
          </a:p>
        </p:txBody>
      </p:sp>
      <p:sp>
        <p:nvSpPr>
          <p:cNvPr id="4" name="Slide Number Placeholder 3"/>
          <p:cNvSpPr>
            <a:spLocks noGrp="1"/>
          </p:cNvSpPr>
          <p:nvPr>
            <p:ph type="sldNum" sz="quarter" idx="12"/>
          </p:nvPr>
        </p:nvSpPr>
        <p:spPr/>
        <p:txBody>
          <a:bodyPr/>
          <a:lstStyle/>
          <a:p>
            <a:fld id="{DEE5BC03-7CE3-4FE3-BC0A-0ACCA8AC1F24}" type="slidenum">
              <a:rPr lang="en-US" smtClean="0"/>
              <a:pPr/>
              <a:t>8</a:t>
            </a:fld>
            <a:endParaRPr lang="en-US" dirty="0"/>
          </a:p>
        </p:txBody>
      </p:sp>
    </p:spTree>
    <p:extLst>
      <p:ext uri="{BB962C8B-B14F-4D97-AF65-F5344CB8AC3E}">
        <p14:creationId xmlns:p14="http://schemas.microsoft.com/office/powerpoint/2010/main" val="1829963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Dg3 proposed deployment date</a:t>
            </a:r>
          </a:p>
        </p:txBody>
      </p:sp>
      <p:sp>
        <p:nvSpPr>
          <p:cNvPr id="3" name="Content Placeholder 2"/>
          <p:cNvSpPr>
            <a:spLocks noGrp="1"/>
          </p:cNvSpPr>
          <p:nvPr>
            <p:ph idx="1"/>
          </p:nvPr>
        </p:nvSpPr>
        <p:spPr/>
        <p:txBody>
          <a:bodyPr/>
          <a:lstStyle/>
          <a:p>
            <a:r>
              <a:rPr lang="en-US" dirty="0"/>
              <a:t>March 9, 2020</a:t>
            </a:r>
          </a:p>
        </p:txBody>
      </p:sp>
      <p:sp>
        <p:nvSpPr>
          <p:cNvPr id="4" name="Slide Number Placeholder 3"/>
          <p:cNvSpPr>
            <a:spLocks noGrp="1"/>
          </p:cNvSpPr>
          <p:nvPr>
            <p:ph type="sldNum" sz="quarter" idx="12"/>
          </p:nvPr>
        </p:nvSpPr>
        <p:spPr/>
        <p:txBody>
          <a:bodyPr/>
          <a:lstStyle/>
          <a:p>
            <a:fld id="{DEE5BC03-7CE3-4FE3-BC0A-0ACCA8AC1F24}" type="slidenum">
              <a:rPr lang="en-US" smtClean="0"/>
              <a:pPr/>
              <a:t>9</a:t>
            </a:fld>
            <a:endParaRPr lang="en-US" dirty="0"/>
          </a:p>
        </p:txBody>
      </p:sp>
    </p:spTree>
    <p:extLst>
      <p:ext uri="{BB962C8B-B14F-4D97-AF65-F5344CB8AC3E}">
        <p14:creationId xmlns:p14="http://schemas.microsoft.com/office/powerpoint/2010/main" val="98048449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PART_0" val="eyIkaWQiOiIxIiwiQ3VsdHVyZUluZm9OYW1lIjoiZW4tVVMiLCJTdHlsZU5hbWUiOm51bGwsIlZlcnNpb24iOnsiJGlkIjoiMiIsIlZlcnNpb24iOiIzLjEuMyIsIk9yaWdpbmFsQXNzZW1ibHlWZXJzaW9uIjoiMy42My4wMy4wMCIsIkVkaXRpb24iOiJQbHVzIiwiSXNQbHVzRWRpdGlvbiI6dHJ1ZX0sIkVmZmVjdCI6MSwiU3R5bGUiOnsiJGlkIjoiMyIsIlRpbWViYW5kU3R5bGUiOnsiJGlkIjoiNCIsIlNjYWxlTWFya2luZyI6MSwiU2hhcGUiOjEwLCJTaGFwZVN0eWxlIjp7IiRpZCI6IjUiLCJNYXJnaW4iOnsiJGlkIjoiNiIsIlRvcCI6MCwiTGVmdCI6MTAsIlJpZ2h0IjoxMCwiQm90dG9tIjowfSwiUGFkZGluZyI6eyIkaWQiOiI3IiwiVG9wIjozLCJMZWZ0IjowLCJSaWdodCI6MCwiQm90dG9tIjozfSwiQmFja2dyb3VuZCI6eyIkaWQiOiI4IiwiQ29sb3IiOnsiJGlkIjoiOSIsIkEiOjI1NSwiUiI6NjgsIkciOjg0LCJCIjoxMDZ9fSwiSXNWaXNpYmxlIjp0cnVlLCJXaWR0aCI6ODU4LjAsIkhlaWdodCI6Mj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UmlnaHRFbmRDYXBzU3R5bGUiOnsiJGlkIjoiMTMiLCJGb250U2V0dGluZ3MiOnsiJGlkIjoiMTQiLCJGb250U2l6ZSI6MTgsIkZvbnROYW1lIjoiQ2FsaWJyaSIsIklzQm9sZCI6dHJ1ZSwiSXNJdGFsaWMiOmZhbHNlLCJJc1VuZGVybGluZWQiOmZhbHNlLCJQYXJlbnRTdHlsZSI6bnVsbH0sIkF1dG9TaXplIjowLCJGb3JlZ3JvdW5kIjp7IiRpZCI6IjE1IiwiQ29sb3IiOnsiJGlkIjoiMT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3IiwiVG9wIjowLCJMZWZ0IjowLCJSaWdodCI6MjAsIkJvdHRvbSI6MH0sIlBhZGRpbmciOnsiJGlkIjoiMTgiLCJUb3AiOjAsIkxlZnQiOjAsIlJpZ2h0IjowLCJCb3R0b20iOjB9LCJCYWNrZ3JvdW5kIjp7IiRpZCI6IjE5IiwiQ29sb3IiOnsiJGlkIjoiMjAiLCJBIjoyNTUsIlIiOjI1NSwiRyI6MjU1LCJCIjoyNTV9fSwiSXNWaXNpYmxlIjpmYWxzZSwiV2lkdGgiOjAuMCwiSGVpZ2h0IjowLjAsIkJvcmRlclN0eWxlIjpudWxsLCJQYXJlbnRTdHlsZSI6bnVsbH0sIkxlZnRFbmRDYXBzU3R5bGUiOnsiJGlkIjoiMjEiLCJGb250U2V0dGluZ3MiOnsiJGlkIjoiMjIiLCJGb250U2l6ZSI6MTgsIkZvbnROYW1lIjoiQ2FsaWJyaSIsIklzQm9sZCI6dHJ1ZSwiSXNJdGFsaWMiOmZhbHNlLCJJc1VuZGVybGluZWQiOmZhbHNlLCJQYXJlbnRTdHlsZSI6bnVsbH0sIkF1dG9TaXplIjowLCJGb3JlZ3JvdW5kIjp7IiRpZCI6IjIzIiwiQ29sb3IiOnsiJGlkIjoiMjQ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I1IiwiVG9wIjowLCJMZWZ0IjoyMCwiUmlnaHQiOjAsIkJvdHRvbSI6MH0sIlBhZGRpbmciOnsiJGlkIjoiMjYiLCJUb3AiOjAsIkxlZnQiOjAsIlJpZ2h0IjowLCJCb3R0b20iOjB9LCJCYWNrZ3JvdW5kIjp7IiRpZCI6IjI3IiwiQ29sb3IiOnsiJGlkIjoiMjgiLCJBIjo4OSwiUiI6MCwiRyI6MCwiQiI6MH19LCJJc1Zpc2libGUiOmZhbHNlLCJXaWR0aCI6MC4wLCJIZWlnaHQiOjAuMCwiQm9yZGVyU3R5bGUiOm51bGwsIlBhcmVudFN0eWxlIjpudWxsfSwiVG9kYXlUZXh0U3R5bGUiOnsiJGlkIjoiMjkiLCJGb250U2V0dGluZ3MiOnsiJGlkIjoiMzAiLCJGb250U2l6ZSI6MTIsIkZvbnROYW1lIjoiQ2FsaWJyaSIsIklzQm9sZCI6ZmFsc2UsIklzSXRhbGljIjpmYWxzZSwiSXNVbmRlcmxpbmVkIjpmYWxzZSwiUGFyZW50U3R5bGUiOm51bGx9LCJBdXRvU2l6ZSI6MCwiRm9yZWdyb3VuZCI6eyIkaWQiOiIzMSIsIkNvbG9yIjp7IiRpZCI6IjMy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zIiwiVG9wIjowLCJMZWZ0IjowLCJSaWdodCI6MCwiQm90dG9tIjowfSwiUGFkZGluZyI6eyIkaWQiOiIzNCIsIlRvcCI6MCwiTGVmdCI6MCwiUmlnaHQiOjAsIkJvdHRvbSI6MH0sIkJhY2tncm91bmQiOnsiJGlkIjoiMzUiLCJDb2xvciI6eyIkaWQiOiIzNiIsIkEiOjI1NSwiUiI6MjU1LCJHIjoyNTUsIkIiOjI1NX19LCJJc1Zpc2libGUiOnRydWUsIldpZHRoIjowLjAsIkhlaWdodCI6MC4wLCJCb3JkZXJTdHlsZSI6bnVsbCwiUGFyZW50U3R5bGUiOm51bGx9LCJUb2RheU1hcmtlclN0eWxlIjp7IiRpZCI6IjM3IiwiTWFyZ2luIjp7IiRpZCI6IjM4IiwiVG9wIjowLCJMZWZ0IjowLCJSaWdodCI6MCwiQm90dG9tIjowfSwiUGFkZGluZyI6eyIkaWQiOiIzOSIsIlRvcCI6MCwiTGVmdCI6MCwiUmlnaHQiOjAsIkJvdHRvbSI6MH0sIkJhY2tncm91bmQiOnsiJGlkIjoiNDAiLCJDb2xvciI6eyIkaWQiOiI0MSIsIkEiOjI1NSwiUiI6MjU1LCJHIjowLCJCIjowfX0sIklzVmlzaWJsZSI6dHJ1ZSwiV2lkdGgiOjAuMCwiSGVpZ2h0IjowLjAsIkJvcmRlclN0eWxlIjpudWxsLCJQYXJlbnRTdHlsZSI6bnVsbH0sIlNjYWxlU3R5bGUiOnsiJGlkIjoiNDIiLCJTaG93U2VnbWVudFNlcGFyYXRvcnMiOmZhbHNlLCJTZWdtZW50U2VwYXJhdG9yT3BhY2l0eSI6MzAsIkZvbnRTZXR0aW5ncyI6eyIkaWQiOiI0MyIsIkZvbnRTaXplIjoxMiwiRm9udE5hbWUiOiJDYWxpYnJpIiwiSXNCb2xkIjpmYWxzZSwiSXNJdGFsaWMiOmZhbHNlLCJJc1VuZGVybGluZWQiOmZhbHNlLCJQYXJlbnRTdHlsZSI6bnVsbH0sIkF1dG9TaXplIjowLCJGb3JlZ3JvdW5kIjp7IiRpZCI6IjQ0IiwiQ29sb3IiOnsiJGlkIjoiNDU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NDYiLCJUb3AiOjAsIkxlZnQiOjUsIlJpZ2h0IjowLCJCb3R0b20iOjB9LCJQYWRkaW5nIjp7IiRpZCI6IjQ3IiwiVG9wIjowLCJMZWZ0IjowLCJSaWdodCI6MCwiQm90dG9tIjowfSwiQmFja2dyb3VuZCI6eyIkaWQiOiI0OCIsIkNvbG9yIjp7IiRyZWYiOiIyOCJ9fSwiSXNWaXNpYmxlIjp0cnVlLCJXaWR0aCI6MC4wLCJIZWlnaHQiOjAuMCwiQm9yZGVyU3R5bGUiOm51bGwsIlBhcmVudFN0eWxlIjpudWxsfSwiRWxhcHNlZFRpbWVCYWNrZ3JvdW5kIjp7IiRpZCI6IjQ5IiwiQ29sb3IiOnsiJGlkIjoiNTAiLCJBIjoxOTEsIlIiOjI1NSwiRyI6MCwiQiI6MH19LCJBcHBlbmRZZWFyT25ZZWFyQ2hhbmdlIjpmYWxzZSwiRWxhcHNlZFRpbWVGb3JtYXQiOjAsIlRvZGF5TWFya2VyUG9zaXRpb24iOjEsIlF1aWNrUG9zaXRpb24iOjMsIkFic29sdXRlUG9zaXRpb24iOjE2Ny44Mjk4NDksIk1hcmdpbiI6eyIkaWQiOiI1MSIsIlRvcCI6MCwiTGVmdCI6MTAsIlJpZ2h0IjoxMCwiQm90dG9tIjowfSwiUGFkZGluZyI6eyIkaWQiOiI1MiIsIlRvcCI6MCwiTGVmdCI6MCwiUmlnaHQiOjAsIkJvdHRvbSI6MH0sIkJhY2tncm91bmQiOnsiJGlkIjoiNTMiLCJDb2xvciI6eyIkaWQiOiI1NCIsIkEiOjI1NSwiUiI6NDcsIkciOjU0LCJCIjoxNTN9fSwiSXNWaXNpYmxlIjp0cnVlLCJXaWR0aCI6MC4wLCJIZWlnaHQiOjAuMCwiQm9yZGVyU3R5bGUiOm51bGwsIlBhcmVudFN0eWxlIjpudWxsfSwiRGVmYXVsdE1pbGVzdG9uZVN0eWxlIjp7IiRpZCI6IjU1IiwiU2hhcGUiOjIsIkNvbm5lY3Rvck1hcmdpbiI6eyIkaWQiOiI1NiIsIlRvcCI6MCwiTGVmdCI6MiwiUmlnaHQiOjIsIkJvdHRvbSI6MH0sIkNvbm5lY3RvclN0eWxlIjp7IiRpZCI6IjU3IiwiTGluZUNvbG9yIjp7IiRpZCI6IjU4IiwiJHR5cGUiOiJOTFJFLkNvbW1vbi5Eb20uU29saWRDb2xvckJydXNoLCBOTFJFLkNvbW1vbiIsIkNvbG9yIjp7IiRpZCI6IjU5IiwiQSI6MTI3LCJSIjo3OSwiRyI6MTI5LCJCIjoxODl9fSwiTGluZVdlaWdodCI6MS4wLCJMaW5lVHlwZSI6MCwiUGFyZW50U3R5bGUiOm51bGx9LCJJc0JlbG93VGltZWJhbmQiOmZhbHNlLCJIaWRlRGF0ZSI6ZmFsc2UsIlNoYXBlU2l6ZSI6MSwiU3BhY2luZyI6Mi4wLCJQYWRkaW5nIjp7IiRpZCI6IjYwIiwiVG9wIjo3LCJMZWZ0IjozLCJSaWdodCI6MCwiQm90dG9tIjoyfSwiU2hhcGVTdHlsZSI6eyIkaWQiOiI2MSIsIk1hcmdpbiI6eyIkaWQiOiI2MiIsIlRvcCI6MCwiTGVmdCI6MCwiUmlnaHQiOjAsIkJvdHRvbSI6MH0sIlBhZGRpbmciOnsiJGlkIjoiNjMiLCJUb3AiOjAsIkxlZnQiOjAsIlJpZ2h0IjowLCJCb3R0b20iOjB9LCJCYWNrZ3JvdW5kIjp7IiRpZCI6IjY0IiwiQ29sb3IiOnsiJGlkIjoiNjUiLCJBIjoyNTUsIlIiOjAsIkciOjExNCwiQiI6MTg4fX0sIklzVmlzaWJsZSI6dHJ1ZSwiV2lkdGgiOjEzLjAsIkhlaWdodCI6MTMuMCwiQm9yZGVyU3R5bGUiOnsiJGlkIjoiNjYiLCJMaW5lQ29sb3IiOnsiJGlkIjoiNjciLCIkdHlwZSI6Ik5MUkUuQ29tbW9uLkRvbS5Tb2xpZENvbG9yQnJ1c2gsIE5MUkUuQ29tbW9uIiwiQ29sb3IiOnsiJGlkIjoiNjgiLCJBIjoyNTUsIlIiOjI1NSwiRyI6MCwiQiI6MH19LCJMaW5lV2VpZ2h0IjowLjAsIkxpbmVUeXBlIjowLCJQYXJlbnRTdHlsZSI6bnVsbH0sIlBhcmVudFN0eWxlIjpudWxsfSwiVGl0bGVTdHlsZSI6eyIkaWQiOiI2OSIsIkZvbnRTZXR0aW5ncyI6eyIkaWQiOiI3MCIsIkZvbnRTaXplIjoxMSwiRm9udE5hbWUiOiJDYWxpYnJpIiwiSXNCb2xkIjp0cnVlLCJJc0l0YWxpYyI6ZmFsc2UsIklzVW5kZXJsaW5lZCI6ZmFsc2UsIlBhcmVudFN0eWxlIjpudWxsfSwiQXV0b1NpemUiOjAsIkZvcmVncm91bmQiOnsiJGlkIjoiNzEiLCJDb2xvciI6eyIkaWQiOiI3M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3MyIsIlRvcCI6MCwiTGVmdCI6MCwiUmlnaHQiOjAsIkJvdHRvbSI6MH0sIlBhZGRpbmciOnsiJGlkIjoiNzQiLCJUb3AiOjAsIkxlZnQiOjAsIlJpZ2h0IjowLCJCb3R0b20iOjB9LCJCYWNrZ3JvdW5kIjp7IiRpZCI6Ijc1IiwiQ29sb3IiOnsiJHJlZiI6IjI4In19LCJJc1Zpc2libGUiOnRydWUsIldpZHRoIjowLjAsIkhlaWdodCI6MC4wLCJCb3JkZXJTdHlsZSI6bnVsbCwiUGFyZW50U3R5bGUiOm51bGx9LCJEYXRlU3R5bGUiOnsiJGlkIjoiNzYiLCJGb250U2V0dGluZ3MiOnsiJGlkIjoiNzciLCJGb250U2l6ZSI6MTAsIkZvbnROYW1lIjoiQ2FsaWJyaSIsIklzQm9sZCI6ZmFsc2UsIklzSXRhbGljIjpmYWxzZSwiSXNVbmRlcmxpbmVkIjpmYWxzZSwiUGFyZW50U3R5bGUiOm51bGx9LCJBdXRvU2l6ZSI6MCwiRm9yZWdyb3VuZCI6eyIkaWQiOiI3OCIsIkNvbG9yIjp7IiRpZCI6Ijc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4MCIsIlRvcCI6MCwiTGVmdCI6MCwiUmlnaHQiOjAsIkJvdHRvbSI6MH0sIlBhZGRpbmciOnsiJGlkIjoiODEiLCJUb3AiOjAsIkxlZnQiOjAsIlJpZ2h0IjowLCJCb3R0b20iOjB9LCJCYWNrZ3JvdW5kIjp7IiRpZCI6IjgyIiwiQ29sb3IiOnsiJHJlZiI6IjI4In19LCJJc1Zpc2libGUiOnRydWUsIldpZHRoIjowLjAsIkhlaWdodCI6MC4wLCJCb3JkZXJTdHlsZSI6bnVsbCwiUGFyZW50U3R5bGUiOm51bGx9LCJEYXRlRm9ybWF0Ijp7IiRpZCI6Ijg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RGVmYXVsdFRhc2tTdHlsZSI6eyIkaWQiOiI4NCIsIlNoYXBlIjoyLCJTaGFwZVRoaWNrbmVzcyI6MCwiRHVyYXRpb25Gb3JtYXQiOjAsIkluY2x1ZGVOb25Xb3JraW5nRGF5c0luRHVyYXRpb24iOmZhbHNlLCJQZXJjZW50YWdlQ29tcGxldGVTdHlsZSI6eyIkaWQiOiI4NSIsIkZvbnRTZXR0aW5ncyI6eyIkaWQiOiI4NiIsIkZvbnRTaXplIjoxMCwiRm9udE5hbWUiOiJDYWxpYnJpIiwiSXNCb2xkIjpmYWxzZSwiSXNJdGFsaWMiOmZhbHNlLCJJc1VuZGVybGluZWQiOmZhbHNlLCJQYXJlbnRTdHlsZSI6bnVsbH0sIkF1dG9TaXplIjowLCJGb3JlZ3JvdW5kIjp7IiRpZCI6Ijg3IiwiQ29sb3IiOnsiJGlkIjoiODg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4OSIsIlRvcCI6MCwiTGVmdCI6MCwiUmlnaHQiOjAsIkJvdHRvbSI6MH0sIlBhZGRpbmciOnsiJGlkIjoiOTAiLCJUb3AiOjAsIkxlZnQiOjAsIlJpZ2h0IjowLCJCb3R0b20iOjB9LCJCYWNrZ3JvdW5kIjp7IiRpZCI6IjkxIiwiQ29sb3IiOnsiJHJlZiI6IjI4In19LCJJc1Zpc2libGUiOnRydWUsIldpZHRoIjowLjAsIkhlaWdodCI6MC4wLCJCb3JkZXJTdHlsZSI6bnVsbCwiUGFyZW50U3R5bGUiOm51bGx9LCJEdXJhdGlvblN0eWxlIjp7IiRpZCI6IjkyIiwiRm9udFNldHRpbmdzIjp7IiRpZCI6IjkzIiwiRm9udFNpemUiOjEwLCJGb250TmFtZSI6IkNhbGlicmkiLCJJc0JvbGQiOmZhbHNlLCJJc0l0YWxpYyI6ZmFsc2UsIklzVW5kZXJsaW5lZCI6ZmFsc2UsIlBhcmVudFN0eWxlIjpudWxsfSwiQXV0b1NpemUiOjAsIkZvcmVncm91bmQiOnsiJGlkIjoiOTQiLCJDb2xvciI6eyIkaWQiOiI5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2IiwiVG9wIjowLCJMZWZ0IjowLCJSaWdodCI6MCwiQm90dG9tIjowfSwiUGFkZGluZyI6eyIkaWQiOiI5NyIsIlRvcCI6MCwiTGVmdCI6MCwiUmlnaHQiOjAsIkJvdHRvbSI6MH0sIkJhY2tncm91bmQiOnsiJGlkIjoiOTgiLCJDb2xvciI6eyIkcmVmIjoiMjgifX0sIklzVmlzaWJsZSI6dHJ1ZSwiV2lkdGgiOjAuMCwiSGVpZ2h0IjowLjAsIkJvcmRlclN0eWxlIjpudWxsLCJQYXJlbnRTdHlsZSI6bnVsbH0sIkhvcml6b250YWxDb25uZWN0b3JTdHlsZSI6eyIkaWQiOiI5OSIsIkxpbmVDb2xvciI6eyIkaWQiOiIxMDAiLCIkdHlwZSI6Ik5MUkUuQ29tbW9uLkRvbS5Tb2xpZENvbG9yQnJ1c2gsIE5MUkUuQ29tbW9uIiwiQ29sb3IiOnsiJGlkIjoiMTAxIiwiQSI6MjU1LCJSIjoyMDQsIkciOjIwNCwiQiI6MjA0fX0sIkxpbmVXZWlnaHQiOjEuMCwiTGluZVR5cGUiOjAsIlBhcmVudFN0eWxlIjpudWxsfSwiVmVydGljYWxDb25uZWN0b3JTdHlsZSI6eyIkaWQiOiIxMDIiLCJMaW5lQ29sb3IiOnsiJGlkIjoiMTAzIiwiJHR5cGUiOiJOTFJFLkNvbW1vbi5Eb20uU29saWRDb2xvckJydXNoLCBOTFJFLkNvbW1vbiIsIkNvbG9yIjp7IiRpZCI6IjEwNC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mZhbHNlLCJQZXJjZW50YWdlQ29tcGxldGVTaGFwZU9wYWNpdHkiOjM1LCJTaGFwZVN0eWxlIjp7IiRpZCI6IjEwNSIsIk1hcmdpbiI6eyIkaWQiOiIxMDYiLCJUb3AiOjAsIkxlZnQiOjQsIlJpZ2h0Ijo0LCJCb3R0b20iOjB9LCJQYWRkaW5nIjp7IiRpZCI6IjEwNyIsIlRvcCI6MCwiTGVmdCI6MCwiUmlnaHQiOjAsIkJvdHRvbSI6MH0sIkJhY2tncm91bmQiOnsiJGlkIjoiMTA4IiwiQ29sb3IiOnsiJGlkIjoiMTA5IiwiQSI6MjU1LCJSIjoyNTUsIkciOjE5MiwiQiI6MH19LCJJc1Zpc2libGUiOnRydWUsIldpZHRoIjowLjAsIkhlaWdodCI6MTAuMCwiQm9yZGVyU3R5bGUiOnsiJGlkIjoiMTEwIiwiTGluZUNvbG9yIjp7IiRpZCI6IjExMSIsIiR0eXBlIjoiTkxSRS5Db21tb24uRG9tLlNvbGlkQ29sb3JCcnVzaCwgTkxSRS5Db21tb24iLCJDb2xvciI6eyIkaWQiOiIxMTIiLCJBIjoyNTUsIlIiOjI1NSwiRyI6MCwiQiI6MH19LCJMaW5lV2VpZ2h0IjowLjAsIkxpbmVUeXBlIjowLCJQYXJlbnRTdHlsZSI6bnVsbH0sIlBhcmVudFN0eWxlIjpudWxsfSwiVGl0bGVTdHlsZSI6eyIkaWQiOiIxMTMiLCJGb250U2V0dGluZ3MiOnsiJGlkIjoiMTE0IiwiRm9udFNpemUiOjExLCJGb250TmFtZSI6IkNhbGlicmkiLCJJc0JvbGQiOnRydWUsIklzSXRhbGljIjpmYWxzZSwiSXNVbmRlcmxpbmVkIjpmYWxzZSwiUGFyZW50U3R5bGUiOm51bGx9LCJBdXRvU2l6ZSI6MCwiRm9yZWdyb3VuZCI6eyIkaWQiOiIxMTUiLCJDb2xvciI6eyIkaWQiOiIxMTY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E3IiwiVG9wIjowLCJMZWZ0IjowLCJSaWdodCI6MCwiQm90dG9tIjowfSwiUGFkZGluZyI6eyIkaWQiOiIxMTgiLCJUb3AiOjAsIkxlZnQiOjAsIlJpZ2h0IjowLCJCb3R0b20iOjB9LCJCYWNrZ3JvdW5kIjp7IiRpZCI6IjExOSIsIkNvbG9yIjp7IiRyZWYiOiIyOCJ9fSwiSXNWaXNpYmxlIjp0cnVlLCJXaWR0aCI6MC4wLCJIZWlnaHQiOjAuMCwiQm9yZGVyU3R5bGUiOm51bGwsIlBhcmVudFN0eWxlIjpudWxsfSwiRGF0ZVN0eWxlIjp7IiRpZCI6IjEyMCIsIkZvbnRTZXR0aW5ncyI6eyIkaWQiOiIxMjEiLCJGb250U2l6ZSI6MTAsIkZvbnROYW1lIjoiQ2FsaWJyaSIsIklzQm9sZCI6ZmFsc2UsIklzSXRhbGljIjpmYWxzZSwiSXNVbmRlcmxpbmVkIjpmYWxzZSwiUGFyZW50U3R5bGUiOm51bGx9LCJBdXRvU2l6ZSI6MCwiRm9yZWdyb3VuZCI6eyIkaWQiOiIxMjIiLCJDb2xvciI6eyIkaWQiOiIxMj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yNCIsIlRvcCI6MCwiTGVmdCI6MCwiUmlnaHQiOjAsIkJvdHRvbSI6MH0sIlBhZGRpbmciOnsiJGlkIjoiMTI1IiwiVG9wIjowLCJMZWZ0IjowLCJSaWdodCI6MCwiQm90dG9tIjowfSwiQmFja2dyb3VuZCI6eyIkaWQiOiIxMjYiLCJDb2xvciI6eyIkcmVmIjoiMjgifX0sIklzVmlzaWJsZSI6dHJ1ZSwiV2lkdGgiOjAuMCwiSGVpZ2h0IjowLjAsIkJvcmRlclN0eWxlIjpudWxsLCJQYXJlbnRTdHlsZSI6bnVsbH0sIkRhdGVGb3JtYXQiOnsiJGlkIjoiMTI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g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yOSIsIlN0YXJ0RGF0ZSI6IjIwMTgtMTItMjBUMDA6MDA6MDAiLCJFbmREYXRlIjoiMjAyMC0wMy0xMFQyMzo1OTowMCIsIkZvcm1hdCI6Ik1NTSIsIlR5cGUiOjIsIkF1dG9EYXRlUmFuZ2UiOmZhbHNlLCJXb3JraW5nRGF5cyI6MzEsIlRvZGF5TWFya2VyVGV4dCI6IlRvZGF5IiwiQXV0b1NjYWxlVHlwZSI6dHJ1ZX0sIk1pbGVzdG9uZXMiOlt7IiRpZCI6IjEzMCIsIkRhdGUiOiIyMDE5LTAxLTI4VDIzOjU5OjAwWiIsIlN0eWxlIjp7IiRpZCI6IjEzMSIsIlNoYXBlIjoyLCJDb25uZWN0b3JNYXJnaW4iOnsiJGlkIjoiMTMyIiwiVG9wIjowLCJMZWZ0IjoyLCJSaWdodCI6MiwiQm90dG9tIjowfSwiQ29ubmVjdG9yU3R5bGUiOnsiJGlkIjoiMTMzIiwiTGluZUNvbG9yIjp7IiRpZCI6IjEzNCIsIiR0eXBlIjoiTkxSRS5Db21tb24uRG9tLlNvbGlkQ29sb3JCcnVzaCwgTkxSRS5Db21tb24iLCJDb2xvciI6eyIkaWQiOiIxMzUiLCJBIjoxMjcsIlIiOjc5LCJHIjoxMjksIkIiOjE4OX19LCJMaW5lV2VpZ2h0IjoxLjUsIkxpbmVUeXBlIjowLCJQYXJlbnRTdHlsZSI6bnVsbH0sIklzQmVsb3dUaW1lYmFuZCI6ZmFsc2UsIkhpZGVEYXRlIjpmYWxzZSwiU2hhcGVTaXplIjoxLCJTcGFjaW5nIjoyLjAsIlBhZGRpbmciOnsiJGlkIjoiMTM2IiwiVG9wIjo3LCJMZWZ0IjozLCJSaWdodCI6MCwiQm90dG9tIjoyfSwiU2hhcGVTdHlsZSI6eyIkaWQiOiIxMzciLCJNYXJnaW4iOnsiJGlkIjoiMTM4IiwiVG9wIjowLCJMZWZ0IjowLCJSaWdodCI6MCwiQm90dG9tIjowfSwiUGFkZGluZyI6eyIkaWQiOiIxMzkiLCJUb3AiOjAsIkxlZnQiOjAsIlJpZ2h0IjowLCJCb3R0b20iOjB9LCJCYWNrZ3JvdW5kIjp7IiRpZCI6IjE0MCIsIkNvbG9yIjp7IiRpZCI6IjE0MSIsIkEiOjI1NSwiUiI6MCwiRyI6MTE0LCJCIjoxODh9fSwiSXNWaXNpYmxlIjp0cnVlLCJXaWR0aCI6MTMuMCwiSGVpZ2h0IjoxMy4wLCJCb3JkZXJTdHlsZSI6eyIkaWQiOiIxNDIiLCJMaW5lQ29sb3IiOnsiJHJlZiI6IjY3In0sIkxpbmVXZWlnaHQiOjAuMCwiTGluZVR5cGUiOjAsIlBhcmVudFN0eWxlIjpudWxsfSwiUGFyZW50U3R5bGUiOm51bGx9LCJUaXRsZVN0eWxlIjp7IiRpZCI6IjE0MyIsIkZvbnRTZXR0aW5ncyI6eyIkaWQiOiIxNDQiLCJGb250U2l6ZSI6MTEsIkZvbnROYW1lIjoiQ2FsaWJyaSIsIklzQm9sZCI6dHJ1ZSwiSXNJdGFsaWMiOmZhbHNlLCJJc1VuZGVybGluZWQiOmZhbHNlLCJQYXJlbnRTdHlsZSI6bnVsbH0sIkF1dG9TaXplIjowLCJGb3JlZ3JvdW5kIjp7IiRyZWYiOiI3MSJ9LCJNYXhXaWR0aCI6MjAwLjAsIk1heEhlaWdodCI6IkluZmluaXR5IiwiU21hcnRGb3JlZ3JvdW5kSXNBY3RpdmUiOmZhbHNlLCJIb3Jpem9udGFsQWxpZ25tZW50IjowLCJWZXJ0aWNhbEFsaWdubWVudCI6MCwiU21hcnRGb3JlZ3JvdW5kIjpudWxsLCJCYWNrZ3JvdW5kRmlsbFR5cGUiOjAsIk1hcmdpbiI6eyIkaWQiOiIxNDUiLCJUb3AiOjAsIkxlZnQiOjAsIlJpZ2h0IjowLCJCb3R0b20iOjB9LCJQYWRkaW5nIjp7IiRpZCI6IjE0NiIsIlRvcCI6MCwiTGVmdCI6MCwiUmlnaHQiOjAsIkJvdHRvbSI6MH0sIkJhY2tncm91bmQiOnsiJHJlZiI6Ijc1In0sIklzVmlzaWJsZSI6dHJ1ZSwiV2lkdGgiOjAuMCwiSGVpZ2h0IjowLjAsIkJvcmRlclN0eWxlIjp7IiRpZCI6IjE0NyIsIkxpbmVDb2xvciI6bnVsbCwiTGluZVdlaWdodCI6MC4wLCJMaW5lVHlwZSI6MCwiUGFyZW50U3R5bGUiOm51bGx9LCJQYXJlbnRTdHlsZSI6bnVsbH0sIkRhdGVTdHlsZSI6eyIkaWQiOiIxNDgiLCJGb250U2V0dGluZ3MiOnsiJGlkIjoiMTQ5IiwiRm9udFNpemUiOjEwLCJGb250TmFtZSI6IkNhbGlicmkiLCJJc0JvbGQiOmZhbHN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E1MCIsIlRvcCI6MCwiTGVmdCI6MCwiUmlnaHQiOjAsIkJvdHRvbSI6MH0sIlBhZGRpbmciOnsiJGlkIjoiMTUxIiwiVG9wIjowLCJMZWZ0IjowLCJSaWdodCI6MCwiQm90dG9tIjowfSwiQmFja2dyb3VuZCI6eyIkcmVmIjoiODIifSwiSXNWaXNpYmxlIjp0cnVlLCJXaWR0aCI6MC4wLCJIZWlnaHQiOjAuMCwiQm9yZGVyU3R5bGUiOnsiJGlkIjoiMTUyIiwiTGluZUNvbG9yIjpudWxsLCJMaW5lV2VpZ2h0IjowLjAsIkxpbmVUeXBlIjowLCJQYXJlbnRTdHlsZSI6bnVsbH0sIlBhcmVudFN0eWxlIjpudWxsfSwiRGF0ZUZvcm1hdCI6eyIkaWQiOiIxNTM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SwiUGVyY2VudGFnZUNvbXBsZXRlIjpudWxsLCJQb3NpdGlvbiI6eyJSYXRpbyI6MC4wLCJJc0N1c3RvbSI6ZmFsc2V9LCJEYXRlRm9ybWF0Ijp7IiRyZWYiOiIxNTMifSwiSWQiOiI5NDM0N2E5NS00OTdjLTRmOGItOTAyMS0xZGNiNmU4NjI0MTciLCJJbXBvcnRJZCI6bnVsbCwiVGl0bGUiOiJERzMgS2lja29mZiIsIk5vdGUiOm51bGwsIkh5cGVybGluayI6bnVsbCwiSXNDaGFuZ2VkIjpmYWxzZSwiSXNOZXciOmZhbHNlfSx7IiRpZCI6IjE1NCIsIkRhdGUiOiIyMDE5LTAyLTIyVDIzOjU5OjAwWiIsIlN0eWxlIjp7IiRpZCI6IjE1NSIsIlNoYXBlIjoxNiwiQ29ubmVjdG9yTWFyZ2luIjp7IiRyZWYiOiI1NiJ9LCJDb25uZWN0b3JTdHlsZSI6eyIkaWQiOiIxNTYiLCJMaW5lQ29sb3IiOnsiJGlkIjoiMTU3IiwiJHR5cGUiOiJOTFJFLkNvbW1vbi5Eb20uU29saWRDb2xvckJydXNoLCBOTFJFLkNvbW1vbiIsIkNvbG9yIjp7IiRpZCI6IjE1OCIsIkEiOjEyNywiUiI6NzksIkciOjEyOSwiQiI6MTg5fX0sIkxpbmVXZWlnaHQiOjEuNSwiTGluZVR5cGUiOjAsIlBhcmVudFN0eWxlIjpudWxsfSwiSXNCZWxvd1RpbWViYW5kIjpmYWxzZSwiSGlkZURhdGUiOmZhbHNlLCJTaGFwZVNpemUiOjEsIlNwYWNpbmciOjIuMCwiUGFkZGluZyI6eyIkcmVmIjoiNjAifSwiU2hhcGVTdHlsZSI6eyIkaWQiOiIxNTkiLCJNYXJnaW4iOnsiJHJlZiI6IjYyIn0sIlBhZGRpbmciOnsiJHJlZiI6IjYzIn0sIkJhY2tncm91bmQiOnsiJGlkIjoiMTYwIiwiQ29sb3IiOnsiJGlkIjoiMTYxIiwiQSI6MjU1LCJSIjoxMTIsIkciOjE3MywiQiI6NzF9fSwiSXNWaXNpYmxlIjp0cnVlLCJXaWR0aCI6MTMuMCwiSGVpZ2h0IjoxMy4wLCJCb3JkZXJTdHlsZSI6eyIkaWQiOiIxNjIiLCJMaW5lQ29sb3IiOnsiJHJlZiI6IjY3In0sIkxpbmVXZWlnaHQiOjAuMCwiTGluZVR5cGUiOjAsIlBhcmVudFN0eWxlIjpudWxsfSwiUGFyZW50U3R5bGUiOm51bGx9LCJUaXRsZVN0eWxlIjp7IiRpZCI6IjE2MyIsIkZvbnRTZXR0aW5ncyI6eyIkaWQiOiIxNjQiLCJGb250U2l6ZSI6MTAsIkZvbnROYW1lIjoiQ2FsaWJyaSIsIklzQm9sZCI6dHJ1ZSwiSXNJdGFsaWMiOmZhbHNlLCJJc1VuZGVybGluZWQiOmZhbHNlLCJQYXJlbnRTdHlsZSI6bnVsbH0sIkF1dG9TaXplIjowLCJGb3JlZ3JvdW5kIjp7IiRpZCI6IjE2NSIsIkNvbG9yIjp7IiRpZCI6IjE2Ni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NzMifSwiUGFkZGluZyI6eyIkcmVmIjoiNzQifSwiQmFja2dyb3VuZCI6eyIkcmVmIjoiNzUifSwiSXNWaXNpYmxlIjp0cnVlLCJXaWR0aCI6MC4wLCJIZWlnaHQiOjAuMCwiQm9yZGVyU3R5bGUiOnsiJGlkIjoiMTY3IiwiTGluZUNvbG9yIjpudWxsLCJMaW5lV2VpZ2h0IjowLjAsIkxpbmVUeXBlIjowLCJQYXJlbnRTdHlsZSI6bnVsbH0sIlBhcmVudFN0eWxlIjpudWxsfSwiRGF0ZVN0eWxlIjp7IiRpZCI6IjE2OCIsIkZvbnRTZXR0aW5ncyI6eyIkaWQiOiIxNjkiLCJGb250U2l6ZSI6MTAsIkZvbnROYW1lIjoiQ2FsaWJyaSIsIklzQm9sZCI6ZmFsc2UsIklzSXRhbGljIjpmYWxzZSwiSXNVbmRlcmxpbmVkIjpmYWxzZSwiUGFyZW50U3R5bGUiOm51bGx9LCJBdXRvU2l6ZSI6MCwiRm9yZWdyb3VuZCI6eyIkaWQiOiIxNzAiLCJDb2xvciI6eyIkaWQiOiIxNz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4MCJ9LCJQYWRkaW5nIjp7IiRyZWYiOiI4MSJ9LCJCYWNrZ3JvdW5kIjp7IiRyZWYiOiI4MiJ9LCJJc1Zpc2libGUiOnRydWUsIldpZHRoIjowLjAsIkhlaWdodCI6MC4wLCJCb3JkZXJTdHlsZSI6eyIkaWQiOiIxNzIiLCJMaW5lQ29sb3IiOm51bGwsIkxpbmVXZWlnaHQiOjAuMCwiTGluZVR5cGUiOjAsIlBhcmVudFN0eWxlIjpudWxsfSwiUGFyZW50U3R5bGUiOm51bGx9LCJEYXRlRm9ybWF0Ijp7IiRyZWYiOiI4MyJ9LCJJc1Zpc2libGUiOnRydWUsIlBhcmVudFN0eWxlIjpudWxsfSwiSW5kZXgiOjgsIlBlcmNlbnRhZ2VDb21wbGV0ZSI6bnVsbCwiUG9zaXRpb24iOnsiUmF0aW8iOjAuMCwiSXNDdXN0b20iOmZhbHNlfSwiRGF0ZUZvcm1hdCI6eyIkcmVmIjoiODMifSwiSWQiOiIxMmIyZjRkYy04MDQ5LTRhZDYtOWM4MC1hOWE1MmM5ZTljOGMiLCJJbXBvcnRJZCI6bnVsbCwiVGl0bGUiOiJMZWdhY3kgU25hcHNob3QgIzEgIiwiTm90ZSI6bnVsbCwiSHlwZXJsaW5rIjpudWxsLCJJc0NoYW5nZWQiOmZhbHNlLCJJc05ldyI6ZmFsc2V9LHsiJGlkIjoiMTczIiwiRGF0ZSI6IjIwMTktMDQtMjZUMjM6NTk6MDBaIiwiU3R5bGUiOnsiJGlkIjoiMTc0IiwiU2hhcGUiOjE2LCJDb25uZWN0b3JNYXJnaW4iOnsiJHJlZiI6IjU2In0sIkNvbm5lY3RvclN0eWxlIjp7IiRpZCI6IjE3NSIsIkxpbmVDb2xvciI6eyIkaWQiOiIxNzYiLCIkdHlwZSI6Ik5MUkUuQ29tbW9uLkRvbS5Tb2xpZENvbG9yQnJ1c2gsIE5MUkUuQ29tbW9uIiwiQ29sb3IiOnsiJGlkIjoiMTc3IiwiQSI6MTI3LCJSIjo3OSwiRyI6MTI5LCJCIjoxODl9fSwiTGluZVdlaWdodCI6MS41LCJMaW5lVHlwZSI6MCwiUGFyZW50U3R5bGUiOm51bGx9LCJJc0JlbG93VGltZWJhbmQiOmZhbHNlLCJIaWRlRGF0ZSI6ZmFsc2UsIlNoYXBlU2l6ZSI6MSwiU3BhY2luZyI6Mi4wLCJQYWRkaW5nIjp7IiRyZWYiOiI2MCJ9LCJTaGFwZVN0eWxlIjp7IiRpZCI6IjE3OCIsIk1hcmdpbiI6eyIkcmVmIjoiNjIifSwiUGFkZGluZyI6eyIkcmVmIjoiNjMifSwiQmFja2dyb3VuZCI6eyIkaWQiOiIxNzkiLCJDb2xvciI6eyIkaWQiOiIxODAiLCJBIjoyNTUsIlIiOjExMiwiRyI6MTczLCJCIjo3MX19LCJJc1Zpc2libGUiOnRydWUsIldpZHRoIjoxMy4wLCJIZWlnaHQiOjEzLjAsIkJvcmRlclN0eWxlIjp7IiRpZCI6IjE4MSIsIkxpbmVDb2xvciI6eyIkcmVmIjoiNjcifSwiTGluZVdlaWdodCI6MC4wLCJMaW5lVHlwZSI6MCwiUGFyZW50U3R5bGUiOm51bGx9LCJQYXJlbnRTdHlsZSI6bnVsbH0sIlRpdGxlU3R5bGUiOnsiJGlkIjoiMTgyIiwiRm9udFNldHRpbmdzIjp7IiRpZCI6IjE4MyIsIkZvbnRTaXplIjoxMCwiRm9udE5hbWUiOiJDYWxpYnJpIiwiSXNCb2xkIjp0cnVlLCJJc0l0YWxpYyI6ZmFsc2UsIklzVW5kZXJsaW5lZCI6ZmFsc2UsIlBhcmVudFN0eWxlIjpudWxsfSwiQXV0b1NpemUiOjAsIkZvcmVncm91bmQiOnsiJHJlZiI6IjE2NSJ9LCJNYXhXaWR0aCI6MjAwLjAsIk1heEhlaWdodCI6IkluZmluaXR5IiwiU21hcnRGb3JlZ3JvdW5kSXNBY3RpdmUiOmZhbHNlLCJIb3Jpem9udGFsQWxpZ25tZW50IjowLCJWZXJ0aWNhbEFsaWdubWVudCI6MCwiU21hcnRGb3JlZ3JvdW5kIjpudWxsLCJCYWNrZ3JvdW5kRmlsbFR5cGUiOjAsIk1hcmdpbiI6eyIkcmVmIjoiNzMifSwiUGFkZGluZyI6eyIkcmVmIjoiNzQifSwiQmFja2dyb3VuZCI6eyIkcmVmIjoiNzUifSwiSXNWaXNpYmxlIjp0cnVlLCJXaWR0aCI6MC4wLCJIZWlnaHQiOjAuMCwiQm9yZGVyU3R5bGUiOnsiJGlkIjoiMTg0IiwiTGluZUNvbG9yIjpudWxsLCJMaW5lV2VpZ2h0IjowLjAsIkxpbmVUeXBlIjowLCJQYXJlbnRTdHlsZSI6bnVsbH0sIlBhcmVudFN0eWxlIjpudWxsfSwiRGF0ZVN0eWxlIjp7IiRpZCI6IjE4NSIsIkZvbnRTZXR0aW5ncyI6eyIkaWQiOiIxODYiLCJGb250U2l6ZSI6MTAsIkZvbnROYW1lIjoiQ2FsaWJyaSIsIklzQm9sZCI6ZmFsc2UsIklzSXRhbGljIjpmYWxzZSwiSXNVbmRlcmxpbmVkIjpmYWxzZSwiUGFyZW50U3R5bGUiOm51bGx9LCJBdXRvU2l6ZSI6MCwiRm9yZWdyb3VuZCI6eyIkcmVmIjoiMTcwIn0sIk1heFdpZHRoIjoyMDAuMCwiTWF4SGVpZ2h0IjoiSW5maW5pdHkiLCJTbWFydEZvcmVncm91bmRJc0FjdGl2ZSI6ZmFsc2UsIkhvcml6b250YWxBbGlnbm1lbnQiOjAsIlZlcnRpY2FsQWxpZ25tZW50IjowLCJTbWFydEZvcmVncm91bmQiOm51bGwsIkJhY2tncm91bmRGaWxsVHlwZSI6MCwiTWFyZ2luIjp7IiRyZWYiOiI4MCJ9LCJQYWRkaW5nIjp7IiRyZWYiOiI4MSJ9LCJCYWNrZ3JvdW5kIjp7IiRyZWYiOiI4MiJ9LCJJc1Zpc2libGUiOnRydWUsIldpZHRoIjowLjAsIkhlaWdodCI6MC4wLCJCb3JkZXJTdHlsZSI6eyIkaWQiOiIxODciLCJMaW5lQ29sb3IiOm51bGwsIkxpbmVXZWlnaHQiOjAuMCwiTGluZVR5cGUiOjAsIlBhcmVudFN0eWxlIjpudWxsfSwiUGFyZW50U3R5bGUiOm51bGx9LCJEYXRlRm9ybWF0Ijp7IiRyZWYiOiI4MyJ9LCJJc1Zpc2libGUiOnRydWUsIlBhcmVudFN0eWxlIjpudWxsfSwiSW5kZXgiOjEzLCJQZXJjZW50YWdlQ29tcGxldGUiOm51bGwsIlBvc2l0aW9uIjp7IlJhdGlvIjowLjAsIklzQ3VzdG9tIjpmYWxzZX0sIkRhdGVGb3JtYXQiOnsiJHJlZiI6IjgzIn0sIklkIjoiNDcyMzk2ZWItNzExNS00M2E5LWFmY2UtNTBjMDk2Y2I5OWNkIiwiSW1wb3J0SWQiOm51bGwsIlRpdGxlIjoiTGVnYWN5IFNuYXBzaG90ICMyIiwiTm90ZSI6bnVsbCwiSHlwZXJsaW5rIjpudWxsLCJJc0NoYW5nZWQiOmZhbHNlLCJJc05ldyI6ZmFsc2V9LHsiJGlkIjoiMTg4IiwiRGF0ZSI6IjIwMTktMDYtMTlUMjM6NTk6MDBaIiwiU3R5bGUiOnsiJGlkIjoiMTg5IiwiU2hhcGUiOjE2LCJDb25uZWN0b3JNYXJnaW4iOnsiJHJlZiI6IjU2In0sIkNvbm5lY3RvclN0eWxlIjp7IiRpZCI6IjE5MCIsIkxpbmVDb2xvciI6eyIkaWQiOiIxOTEiLCIkdHlwZSI6Ik5MUkUuQ29tbW9uLkRvbS5Tb2xpZENvbG9yQnJ1c2gsIE5MUkUuQ29tbW9uIiwiQ29sb3IiOnsiJGlkIjoiMTkyIiwiQSI6MTI3LCJSIjo3OSwiRyI6MTI5LCJCIjoxODl9fSwiTGluZVdlaWdodCI6MS41LCJMaW5lVHlwZSI6MCwiUGFyZW50U3R5bGUiOm51bGx9LCJJc0JlbG93VGltZWJhbmQiOmZhbHNlLCJIaWRlRGF0ZSI6ZmFsc2UsIlNoYXBlU2l6ZSI6MSwiU3BhY2luZyI6Mi4wLCJQYWRkaW5nIjp7IiRyZWYiOiI2MCJ9LCJTaGFwZVN0eWxlIjp7IiRpZCI6IjE5MyIsIk1hcmdpbiI6eyIkcmVmIjoiNjIifSwiUGFkZGluZyI6eyIkcmVmIjoiNjMifSwiQmFja2dyb3VuZCI6eyIkaWQiOiIxOTQiLCJDb2xvciI6eyIkaWQiOiIxOTUiLCJBIjoyNTUsIlIiOjExMiwiRyI6MTczLCJCIjo3MX19LCJJc1Zpc2libGUiOnRydWUsIldpZHRoIjoxMy4wLCJIZWlnaHQiOjEzLjAsIkJvcmRlclN0eWxlIjp7IiRpZCI6IjE5NiIsIkxpbmVDb2xvciI6eyIkcmVmIjoiNjcifSwiTGluZVdlaWdodCI6MC4wLCJMaW5lVHlwZSI6MCwiUGFyZW50U3R5bGUiOm51bGx9LCJQYXJlbnRTdHlsZSI6bnVsbH0sIlRpdGxlU3R5bGUiOnsiJGlkIjoiMTk3IiwiRm9udFNldHRpbmdzIjp7IiRpZCI6IjE5OCIsIkZvbnRTaXplIjoxMCwiRm9udE5hbWUiOiJDYWxpYnJpIiwiSXNCb2xkIjp0cnVlLCJJc0l0YWxpYyI6ZmFsc2UsIklzVW5kZXJsaW5lZCI6ZmFsc2UsIlBhcmVudFN0eWxlIjpudWxsfSwiQXV0b1NpemUiOjAsIkZvcmVncm91bmQiOnsiJHJlZiI6IjE2NSJ9LCJNYXhXaWR0aCI6MjAwLjAsIk1heEhlaWdodCI6IkluZmluaXR5IiwiU21hcnRGb3JlZ3JvdW5kSXNBY3RpdmUiOmZhbHNlLCJIb3Jpem9udGFsQWxpZ25tZW50IjowLCJWZXJ0aWNhbEFsaWdubWVudCI6MCwiU21hcnRGb3JlZ3JvdW5kIjpudWxsLCJCYWNrZ3JvdW5kRmlsbFR5cGUiOjAsIk1hcmdpbiI6eyIkcmVmIjoiNzMifSwiUGFkZGluZyI6eyIkcmVmIjoiNzQifSwiQmFja2dyb3VuZCI6eyIkcmVmIjoiNzUifSwiSXNWaXNpYmxlIjp0cnVlLCJXaWR0aCI6MC4wLCJIZWlnaHQiOjAuMCwiQm9yZGVyU3R5bGUiOnsiJGlkIjoiMTk5IiwiTGluZUNvbG9yIjpudWxsLCJMaW5lV2VpZ2h0IjowLjAsIkxpbmVUeXBlIjowLCJQYXJlbnRTdHlsZSI6bnVsbH0sIlBhcmVudFN0eWxlIjpudWxsfSwiRGF0ZVN0eWxlIjp7IiRpZCI6IjIwMCIsIkZvbnRTZXR0aW5ncyI6eyIkaWQiOiIyMDEiLCJGb250U2l6ZSI6MTAsIkZvbnROYW1lIjoiQ2FsaWJyaSIsIklzQm9sZCI6ZmFsc2UsIklzSXRhbGljIjpmYWxzZSwiSXNVbmRlcmxpbmVkIjpmYWxzZSwiUGFyZW50U3R5bGUiOm51bGx9LCJBdXRvU2l6ZSI6MCwiRm9yZWdyb3VuZCI6eyIkcmVmIjoiMTcwIn0sIk1heFdpZHRoIjoyMDAuMCwiTWF4SGVpZ2h0IjoiSW5maW5pdHkiLCJTbWFydEZvcmVncm91bmRJc0FjdGl2ZSI6ZmFsc2UsIkhvcml6b250YWxBbGlnbm1lbnQiOjAsIlZlcnRpY2FsQWxpZ25tZW50IjowLCJTbWFydEZvcmVncm91bmQiOm51bGwsIkJhY2tncm91bmRGaWxsVHlwZSI6MCwiTWFyZ2luIjp7IiRyZWYiOiI4MCJ9LCJQYWRkaW5nIjp7IiRyZWYiOiI4MSJ9LCJCYWNrZ3JvdW5kIjp7IiRyZWYiOiI4MiJ9LCJJc1Zpc2libGUiOnRydWUsIldpZHRoIjowLjAsIkhlaWdodCI6MC4wLCJCb3JkZXJTdHlsZSI6eyIkaWQiOiIyMDIiLCJMaW5lQ29sb3IiOm51bGwsIkxpbmVXZWlnaHQiOjAuMCwiTGluZVR5cGUiOjAsIlBhcmVudFN0eWxlIjpudWxsfSwiUGFyZW50U3R5bGUiOm51bGx9LCJEYXRlRm9ybWF0Ijp7IiRyZWYiOiI4MyJ9LCJJc1Zpc2libGUiOnRydWUsIlBhcmVudFN0eWxlIjpudWxsfSwiSW5kZXgiOjE4LCJQZXJjZW50YWdlQ29tcGxldGUiOm51bGwsIlBvc2l0aW9uIjp7IlJhdGlvIjowLjAsIklzQ3VzdG9tIjpmYWxzZX0sIkRhdGVGb3JtYXQiOnsiJHJlZiI6IjgzIn0sIklkIjoiZGVlOGYxYTAtMTEwYS00ZjBiLWJhYjgtODk0NzVmYjYxYzg0IiwiSW1wb3J0SWQiOm51bGwsIlRpdGxlIjoiTGVnYWN5IFNuYXBzaG90ICMzIiwiTm90ZSI6bnVsbCwiSHlwZXJsaW5rIjpudWxsLCJJc0NoYW5nZWQiOmZhbHNlLCJJc05ldyI6ZmFsc2V9LHsiJGlkIjoiMjAzIiwiRGF0ZSI6IjIwMTktMTEtMDhUMjM6NTk6MDBaIiwiU3R5bGUiOnsiJGlkIjoiMjA0IiwiU2hhcGUiOjE2LCJDb25uZWN0b3JNYXJnaW4iOnsiJHJlZiI6IjU2In0sIkNvbm5lY3RvclN0eWxlIjp7IiRpZCI6IjIwNSIsIkxpbmVDb2xvciI6eyIkaWQiOiIyMDYiLCIkdHlwZSI6Ik5MUkUuQ29tbW9uLkRvbS5Tb2xpZENvbG9yQnJ1c2gsIE5MUkUuQ29tbW9uIiwiQ29sb3IiOnsiJGlkIjoiMjA3IiwiQSI6MTI3LCJSIjo3OSwiRyI6MTI5LCJCIjoxODl9fSwiTGluZVdlaWdodCI6MS41LCJMaW5lVHlwZSI6MCwiUGFyZW50U3R5bGUiOm51bGx9LCJJc0JlbG93VGltZWJhbmQiOmZhbHNlLCJIaWRlRGF0ZSI6ZmFsc2UsIlNoYXBlU2l6ZSI6MSwiU3BhY2luZyI6Mi4wLCJQYWRkaW5nIjp7IiRyZWYiOiI2MCJ9LCJTaGFwZVN0eWxlIjp7IiRpZCI6IjIwOCIsIk1hcmdpbiI6eyIkcmVmIjoiNjIifSwiUGFkZGluZyI6eyIkcmVmIjoiNjMifSwiQmFja2dyb3VuZCI6eyIkaWQiOiIyMDkiLCJDb2xvciI6eyIkaWQiOiIyMTAiLCJBIjoyNTUsIlIiOjExMiwiRyI6MTczLCJCIjo3MX19LCJJc1Zpc2libGUiOnRydWUsIldpZHRoIjoxMy4wLCJIZWlnaHQiOjEzLjAsIkJvcmRlclN0eWxlIjp7IiRpZCI6IjIxMSIsIkxpbmVDb2xvciI6eyIkcmVmIjoiNjcifSwiTGluZVdlaWdodCI6MC4wLCJMaW5lVHlwZSI6MCwiUGFyZW50U3R5bGUiOm51bGx9LCJQYXJlbnRTdHlsZSI6bnVsbH0sIlRpdGxlU3R5bGUiOnsiJGlkIjoiMjEyIiwiRm9udFNldHRpbmdzIjp7IiRpZCI6IjIxMyIsIkZvbnRTaXplIjoxMCwiRm9udE5hbWUiOiJDYWxpYnJpIiwiSXNCb2xkIjp0cnVlLCJJc0l0YWxpYyI6ZmFsc2UsIklzVW5kZXJsaW5lZCI6ZmFsc2UsIlBhcmVudFN0eWxlIjpudWxsfSwiQXV0b1NpemUiOjAsIkZvcmVncm91bmQiOnsiJHJlZiI6IjE2NSJ9LCJNYXhXaWR0aCI6MjAwLjAsIk1heEhlaWdodCI6IkluZmluaXR5IiwiU21hcnRGb3JlZ3JvdW5kSXNBY3RpdmUiOmZhbHNlLCJIb3Jpem9udGFsQWxpZ25tZW50IjowLCJWZXJ0aWNhbEFsaWdubWVudCI6MCwiU21hcnRGb3JlZ3JvdW5kIjpudWxsLCJCYWNrZ3JvdW5kRmlsbFR5cGUiOjAsIk1hcmdpbiI6eyIkcmVmIjoiNzMifSwiUGFkZGluZyI6eyIkcmVmIjoiNzQifSwiQmFja2dyb3VuZCI6eyIkcmVmIjoiNzUifSwiSXNWaXNpYmxlIjp0cnVlLCJXaWR0aCI6MC4wLCJIZWlnaHQiOjAuMCwiQm9yZGVyU3R5bGUiOnsiJGlkIjoiMjE0IiwiTGluZUNvbG9yIjpudWxsLCJMaW5lV2VpZ2h0IjowLjAsIkxpbmVUeXBlIjowLCJQYXJlbnRTdHlsZSI6bnVsbH0sIlBhcmVudFN0eWxlIjpudWxsfSwiRGF0ZVN0eWxlIjp7IiRpZCI6IjIxNSIsIkZvbnRTZXR0aW5ncyI6eyIkaWQiOiIyMTYiLCJGb250U2l6ZSI6MTAsIkZvbnROYW1lIjoiQ2FsaWJyaSIsIklzQm9sZCI6ZmFsc2UsIklzSXRhbGljIjpmYWxzZSwiSXNVbmRlcmxpbmVkIjpmYWxzZSwiUGFyZW50U3R5bGUiOm51bGx9LCJBdXRvU2l6ZSI6MCwiRm9yZWdyb3VuZCI6eyIkcmVmIjoiMTcwIn0sIk1heFdpZHRoIjoyMDAuMCwiTWF4SGVpZ2h0IjoiSW5maW5pdHkiLCJTbWFydEZvcmVncm91bmRJc0FjdGl2ZSI6ZmFsc2UsIkhvcml6b250YWxBbGlnbm1lbnQiOjAsIlZlcnRpY2FsQWxpZ25tZW50IjowLCJTbWFydEZvcmVncm91bmQiOm51bGwsIkJhY2tncm91bmRGaWxsVHlwZSI6MCwiTWFyZ2luIjp7IiRyZWYiOiI4MCJ9LCJQYWRkaW5nIjp7IiRyZWYiOiI4MSJ9LCJCYWNrZ3JvdW5kIjp7IiRyZWYiOiI4MiJ9LCJJc1Zpc2libGUiOnRydWUsIldpZHRoIjowLjAsIkhlaWdodCI6MC4wLCJCb3JkZXJTdHlsZSI6eyIkaWQiOiIyMTciLCJMaW5lQ29sb3IiOm51bGwsIkxpbmVXZWlnaHQiOjAuMCwiTGluZVR5cGUiOjAsIlBhcmVudFN0eWxlIjpudWxsfSwiUGFyZW50U3R5bGUiOm51bGx9LCJEYXRlRm9ybWF0Ijp7IiRyZWYiOiI4MyJ9LCJJc1Zpc2libGUiOnRydWUsIlBhcmVudFN0eWxlIjpudWxsfSwiSW5kZXgiOjIzLCJQZXJjZW50YWdlQ29tcGxldGUiOm51bGwsIlBvc2l0aW9uIjp7IlJhdGlvIjowLjAsIklzQ3VzdG9tIjpmYWxzZX0sIkRhdGVGb3JtYXQiOnsiJHJlZiI6IjgzIn0sIklkIjoiNTI4YzEzY2MtNzRjOS00MGZhLThhZmQtZWY0ZWYyMDU4MGRmIiwiSW1wb3J0SWQiOm51bGwsIlRpdGxlIjoiTGVnYWN5IFNuYXBzaG90ICM0IiwiTm90ZSI6bnVsbCwiSHlwZXJsaW5rIjpudWxsLCJJc0NoYW5nZWQiOmZhbHNlLCJJc05ldyI6ZmFsc2V9LHsiJGlkIjoiMjE4IiwiRGF0ZSI6IjIwMjAtMDItMjBUMjM6NTk6MDBaIiwiU3R5bGUiOnsiJGlkIjoiMjE5IiwiU2hhcGUiOjE2LCJDb25uZWN0b3JNYXJnaW4iOnsiJHJlZiI6IjU2In0sIkNvbm5lY3RvclN0eWxlIjp7IiRpZCI6IjIyMCIsIkxpbmVDb2xvciI6eyIkaWQiOiIyMjEiLCIkdHlwZSI6Ik5MUkUuQ29tbW9uLkRvbS5Tb2xpZENvbG9yQnJ1c2gsIE5MUkUuQ29tbW9uIiwiQ29sb3IiOnsiJGlkIjoiMjIyIiwiQSI6MTI3LCJSIjo3OSwiRyI6MTI5LCJCIjoxODl9fSwiTGluZVdlaWdodCI6MS41LCJMaW5lVHlwZSI6MCwiUGFyZW50U3R5bGUiOm51bGx9LCJJc0JlbG93VGltZWJhbmQiOmZhbHNlLCJIaWRlRGF0ZSI6ZmFsc2UsIlNoYXBlU2l6ZSI6MSwiU3BhY2luZyI6Mi4wLCJQYWRkaW5nIjp7IiRyZWYiOiI2MCJ9LCJTaGFwZVN0eWxlIjp7IiRpZCI6IjIyMyIsIk1hcmdpbiI6eyIkcmVmIjoiNjIifSwiUGFkZGluZyI6eyIkcmVmIjoiNjMifSwiQmFja2dyb3VuZCI6eyIkaWQiOiIyMjQiLCJDb2xvciI6eyIkaWQiOiIyMjUiLCJBIjoyNTUsIlIiOjExMiwiRyI6MTczLCJCIjo3MX19LCJJc1Zpc2libGUiOnRydWUsIldpZHRoIjoxMy4wLCJIZWlnaHQiOjEzLjAsIkJvcmRlclN0eWxlIjp7IiRpZCI6IjIyNiIsIkxpbmVDb2xvciI6eyIkcmVmIjoiNjcifSwiTGluZVdlaWdodCI6MC4wLCJMaW5lVHlwZSI6MCwiUGFyZW50U3R5bGUiOm51bGx9LCJQYXJlbnRTdHlsZSI6bnVsbH0sIlRpdGxlU3R5bGUiOnsiJGlkIjoiMjI3IiwiRm9udFNldHRpbmdzIjp7IiRpZCI6IjIyOCIsIkZvbnRTaXplIjoxMCwiRm9udE5hbWUiOiJDYWxpYnJpIiwiSXNCb2xkIjp0cnVlLCJJc0l0YWxpYyI6ZmFsc2UsIklzVW5kZXJsaW5lZCI6ZmFsc2UsIlBhcmVudFN0eWxlIjpudWxsfSwiQXV0b1NpemUiOjAsIkZvcmVncm91bmQiOnsiJHJlZiI6IjE2NSJ9LCJNYXhXaWR0aCI6MjAwLjAsIk1heEhlaWdodCI6IkluZmluaXR5IiwiU21hcnRGb3JlZ3JvdW5kSXNBY3RpdmUiOmZhbHNlLCJIb3Jpem9udGFsQWxpZ25tZW50IjowLCJWZXJ0aWNhbEFsaWdubWVudCI6MCwiU21hcnRGb3JlZ3JvdW5kIjpudWxsLCJCYWNrZ3JvdW5kRmlsbFR5cGUiOjAsIk1hcmdpbiI6eyIkcmVmIjoiNzMifSwiUGFkZGluZyI6eyIkcmVmIjoiNzQifSwiQmFja2dyb3VuZCI6eyIkcmVmIjoiNzUifSwiSXNWaXNpYmxlIjp0cnVlLCJXaWR0aCI6MC4wLCJIZWlnaHQiOjAuMCwiQm9yZGVyU3R5bGUiOnsiJGlkIjoiMjI5IiwiTGluZUNvbG9yIjpudWxsLCJMaW5lV2VpZ2h0IjowLjAsIkxpbmVUeXBlIjowLCJQYXJlbnRTdHlsZSI6bnVsbH0sIlBhcmVudFN0eWxlIjpudWxsfSwiRGF0ZVN0eWxlIjp7IiRpZCI6IjIzMCIsIkZvbnRTZXR0aW5ncyI6eyIkaWQiOiIyMzEiLCJGb250U2l6ZSI6MTAsIkZvbnROYW1lIjoiQ2FsaWJyaSIsIklzQm9sZCI6ZmFsc2UsIklzSXRhbGljIjpmYWxzZSwiSXNVbmRlcmxpbmVkIjpmYWxzZSwiUGFyZW50U3R5bGUiOm51bGx9LCJBdXRvU2l6ZSI6MCwiRm9yZWdyb3VuZCI6eyIkcmVmIjoiMTcwIn0sIk1heFdpZHRoIjoyMDAuMCwiTWF4SGVpZ2h0IjoiSW5maW5pdHkiLCJTbWFydEZvcmVncm91bmRJc0FjdGl2ZSI6ZmFsc2UsIkhvcml6b250YWxBbGlnbm1lbnQiOjAsIlZlcnRpY2FsQWxpZ25tZW50IjowLCJTbWFydEZvcmVncm91bmQiOm51bGwsIkJhY2tncm91bmRGaWxsVHlwZSI6MCwiTWFyZ2luIjp7IiRyZWYiOiI4MCJ9LCJQYWRkaW5nIjp7IiRyZWYiOiI4MSJ9LCJCYWNrZ3JvdW5kIjp7IiRyZWYiOiI4MiJ9LCJJc1Zpc2libGUiOnRydWUsIldpZHRoIjowLjAsIkhlaWdodCI6MC4wLCJCb3JkZXJTdHlsZSI6eyIkaWQiOiIyMzIiLCJMaW5lQ29sb3IiOm51bGwsIkxpbmVXZWlnaHQiOjAuMCwiTGluZVR5cGUiOjAsIlBhcmVudFN0eWxlIjpudWxsfSwiUGFyZW50U3R5bGUiOm51bGx9LCJEYXRlRm9ybWF0Ijp7IiRyZWYiOiI4MyJ9LCJJc1Zpc2libGUiOnRydWUsIlBhcmVudFN0eWxlIjpudWxsfSwiSW5kZXgiOjI4LCJQZXJjZW50YWdlQ29tcGxldGUiOm51bGwsIlBvc2l0aW9uIjp7IlJhdGlvIjowLjEzNzYwODA0Nzc2NzkyMTc0LCJJc0N1c3RvbSI6ZmFsc2V9LCJEYXRlRm9ybWF0Ijp7IiRyZWYiOiI4MyJ9LCJJZCI6IjhiZDJhMjE1LTEwMDQtNDk0Mi05YmI1LTQ3MDEwNjczZWQ2YSIsIkltcG9ydElkIjpudWxsLCJUaXRsZSI6IkxlZ2FjeSBTbmFwc2hvdCAjNSIsIk5vdGUiOm51bGwsIkh5cGVybGluayI6bnVsbCwiSXNDaGFuZ2VkIjpmYWxzZSwiSXNOZXciOmZhbHNlfSx7IiRpZCI6IjIzMyIsIkRhdGUiOiIyMDIwLTAyLTE4VDIzOjU5OjAwWiIsIlN0eWxlIjp7IiRpZCI6IjIzNCIsIlNoYXBlIjoyLCJDb25uZWN0b3JNYXJnaW4iOnsiJGlkIjoiMjM1IiwiVG9wIjowLCJMZWZ0IjoyLCJSaWdodCI6MiwiQm90dG9tIjowfSwiQ29ubmVjdG9yU3R5bGUiOnsiJGlkIjoiMjM2IiwiTGluZUNvbG9yIjp7IiRpZCI6IjIzNyIsIiR0eXBlIjoiTkxSRS5Db21tb24uRG9tLlNvbGlkQ29sb3JCcnVzaCwgTkxSRS5Db21tb24iLCJDb2xvciI6eyIkaWQiOiIyMzgiLCJBIjoxMjcsIlIiOjc5LCJHIjoxMjksIkIiOjE4OX19LCJMaW5lV2VpZ2h0IjoxLjUsIkxpbmVUeXBlIjowLCJQYXJlbnRTdHlsZSI6bnVsbH0sIklzQmVsb3dUaW1lYmFuZCI6ZmFsc2UsIkhpZGVEYXRlIjpmYWxzZSwiU2hhcGVTaXplIjoxLCJTcGFjaW5nIjoyLjAsIlBhZGRpbmciOnsiJGlkIjoiMjM5IiwiVG9wIjo3LCJMZWZ0IjozLCJSaWdodCI6MCwiQm90dG9tIjoyfSwiU2hhcGVTdHlsZSI6eyIkaWQiOiIyNDAiLCJNYXJnaW4iOnsiJGlkIjoiMjQxIiwiVG9wIjowLCJMZWZ0IjowLCJSaWdodCI6MCwiQm90dG9tIjowfSwiUGFkZGluZyI6eyIkaWQiOiIyNDIiLCJUb3AiOjAsIkxlZnQiOjAsIlJpZ2h0IjowLCJCb3R0b20iOjB9LCJCYWNrZ3JvdW5kIjp7IiRpZCI6IjI0MyIsIkNvbG9yIjp7IiRpZCI6IjI0NCIsIkEiOjI1NSwiUiI6MCwiRyI6MTE0LCJCIjoxODh9fSwiSXNWaXNpYmxlIjp0cnVlLCJXaWR0aCI6MTMuMCwiSGVpZ2h0IjoxMy4wLCJCb3JkZXJTdHlsZSI6eyIkaWQiOiIyNDUiLCJMaW5lQ29sb3IiOnsiJHJlZiI6IjY3In0sIkxpbmVXZWlnaHQiOjAuMCwiTGluZVR5cGUiOjAsIlBhcmVudFN0eWxlIjpudWxsfSwiUGFyZW50U3R5bGUiOm51bGx9LCJUaXRsZVN0eWxlIjp7IiRpZCI6IjI0NiIsIkZvbnRTZXR0aW5ncyI6eyIkaWQiOiIyNDciLCJGb250U2l6ZSI6MTEsIkZvbnROYW1lIjoiQ2FsaWJyaSIsIklzQm9sZCI6dHJ1ZSwiSXNJdGFsaWMiOmZhbHNlLCJJc1VuZGVybGluZWQiOmZhbHNlLCJQYXJlbnRTdHlsZSI6bnVsbH0sIkF1dG9TaXplIjowLCJGb3JlZ3JvdW5kIjp7IiRpZCI6IjI0OCIsIkNvbG9yIjp7IiRpZCI6IjI0O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yNTAiLCJUb3AiOjAsIkxlZnQiOjAsIlJpZ2h0IjowLCJCb3R0b20iOjB9LCJQYWRkaW5nIjp7IiRpZCI6IjI1MSIsIlRvcCI6MCwiTGVmdCI6MCwiUmlnaHQiOjAsIkJvdHRvbSI6MH0sIkJhY2tncm91bmQiOnsiJHJlZiI6Ijc1In0sIklzVmlzaWJsZSI6dHJ1ZSwiV2lkdGgiOjAuMCwiSGVpZ2h0IjowLjAsIkJvcmRlclN0eWxlIjp7IiRpZCI6IjI1MiIsIkxpbmVDb2xvciI6bnVsbCwiTGluZVdlaWdodCI6MC4wLCJMaW5lVHlwZSI6MCwiUGFyZW50U3R5bGUiOm51bGx9LCJQYXJlbnRTdHlsZSI6bnVsbH0sIkRhdGVTdHlsZSI6eyIkaWQiOiIyNTMiLCJGb250U2V0dGluZ3MiOnsiJGlkIjoiMjU0IiwiRm9udFNpemUiOjEwLCJGb250TmFtZSI6IkNhbGlicmkiLCJJc0JvbGQiOmZhbHNlLCJJc0l0YWxpYyI6ZmFsc2UsIklzVW5kZXJsaW5lZCI6ZmFsc2UsIlBhcmVudFN0eWxlIjpudWxsfSwiQXV0b1NpemUiOjAsIkZvcmVncm91bmQiOnsiJGlkIjoiMjU1IiwiQ29sb3IiOnsiJGlkIjoiMjU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NTciLCJUb3AiOjAsIkxlZnQiOjAsIlJpZ2h0IjowLCJCb3R0b20iOjB9LCJQYWRkaW5nIjp7IiRpZCI6IjI1OCIsIlRvcCI6MCwiTGVmdCI6MCwiUmlnaHQiOjAsIkJvdHRvbSI6MH0sIkJhY2tncm91bmQiOnsiJHJlZiI6IjgyIn0sIklzVmlzaWJsZSI6dHJ1ZSwiV2lkdGgiOjAuMCwiSGVpZ2h0IjowLjAsIkJvcmRlclN0eWxlIjp7IiRpZCI6IjI1OSIsIkxpbmVDb2xvciI6bnVsbCwiTGluZVdlaWdodCI6MC4wLCJMaW5lVHlwZSI6MCwiUGFyZW50U3R5bGUiOm51bGx9LCJQYXJlbnRTdHlsZSI6bnVsbH0sIkRhdGVGb3JtYXQiOnsiJGlkIjoiMjY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M3LCJQZXJjZW50YWdlQ29tcGxldGUiOm51bGwsIlBvc2l0aW9uIjp7IlJhdGlvIjowLjE5NzIyMDYxODYzNjUxOTgyLCJJc0N1c3RvbSI6dHJ1ZX0sIkRhdGVGb3JtYXQiOnsiJHJlZiI6IjI2MCJ9LCJJZCI6IjMxMzBmOTBiLWE0MTgtNGY3My1iOTcwLWQxYzVmMDE5NWI0OCIsIkltcG9ydElkIjpudWxsLCJUaXRsZSI6IkdvIE5vLWdvIERlY2lzaW9uIiwiTm90ZSI6bnVsbCwiSHlwZXJsaW5rIjpudWxsLCJJc0NoYW5nZWQiOmZhbHNlLCJJc05ldyI6ZmFsc2V9LHsiJGlkIjoiMjYxIiwiRGF0ZSI6IjIwMjAtMDMtMDlUMjM6NTk6MDBaIiwiU3R5bGUiOnsiJGlkIjoiMjYyIiwiU2hhcGUiOjIsIkNvbm5lY3Rvck1hcmdpbiI6eyIkaWQiOiIyNjMiLCJUb3AiOjAsIkxlZnQiOjIsIlJpZ2h0IjoyLCJCb3R0b20iOjB9LCJDb25uZWN0b3JTdHlsZSI6eyIkaWQiOiIyNjQiLCJMaW5lQ29sb3IiOnsiJGlkIjoiMjY1IiwiJHR5cGUiOiJOTFJFLkNvbW1vbi5Eb20uU29saWRDb2xvckJydXNoLCBOTFJFLkNvbW1vbiIsIkNvbG9yIjp7IiRpZCI6IjI2NiIsIkEiOjEyNywiUiI6NzksIkciOjEyOSwiQiI6MTg5fX0sIkxpbmVXZWlnaHQiOjEuNSwiTGluZVR5cGUiOjAsIlBhcmVudFN0eWxlIjpudWxsfSwiSXNCZWxvd1RpbWViYW5kIjpmYWxzZSwiSGlkZURhdGUiOmZhbHNlLCJTaGFwZVNpemUiOjEsIlNwYWNpbmciOjIuMCwiUGFkZGluZyI6eyIkaWQiOiIyNjciLCJUb3AiOjcsIkxlZnQiOjMsIlJpZ2h0IjowLCJCb3R0b20iOjJ9LCJTaGFwZVN0eWxlIjp7IiRpZCI6IjI2OCIsIk1hcmdpbiI6eyIkaWQiOiIyNjkiLCJUb3AiOjAsIkxlZnQiOjAsIlJpZ2h0IjowLCJCb3R0b20iOjB9LCJQYWRkaW5nIjp7IiRpZCI6IjI3MCIsIlRvcCI6MCwiTGVmdCI6MCwiUmlnaHQiOjAsIkJvdHRvbSI6MH0sIkJhY2tncm91bmQiOnsiJGlkIjoiMjcxIiwiQ29sb3IiOnsiJGlkIjoiMjcyIiwiQSI6MjU1LCJSIjo0MiwiRyI6MTEyLCJCIjoxODR9fSwiSXNWaXNpYmxlIjp0cnVlLCJXaWR0aCI6MTMuMCwiSGVpZ2h0IjoxMy4wLCJCb3JkZXJTdHlsZSI6eyIkaWQiOiIyNzMiLCJMaW5lQ29sb3IiOnsiJHJlZiI6IjY3In0sIkxpbmVXZWlnaHQiOjAuMCwiTGluZVR5cGUiOjAsIlBhcmVudFN0eWxlIjpudWxsfSwiUGFyZW50U3R5bGUiOm51bGx9LCJUaXRsZVN0eWxlIjp7IiRpZCI6IjI3NCIsIkZvbnRTZXR0aW5ncyI6eyIkaWQiOiIyNzUiLCJGb250U2l6ZSI6MTEsIkZvbnROYW1lIjoiQ2FsaWJyaSIsIklzQm9sZCI6dHJ1ZSwiSXNJdGFsaWMiOmZhbHNlLCJJc1VuZGVybGluZWQiOmZhbHNlLCJQYXJlbnRTdHlsZSI6bnVsbH0sIkF1dG9TaXplIjoyLCJGb3JlZ3JvdW5kIjp7IiRpZCI6IjI3NiIsIkNvbG9yIjp7IiRpZCI6IjI3NyIsIkEiOjI1NSwiUiI6MCwiRyI6MCwiQiI6MH19LCJNYXhXaWR0aCI6NjMuMTczMTQ5MTA4ODg2NzE5LCJNYXhIZWlnaHQiOiJJbmZpbml0eSIsIlNtYXJ0Rm9yZWdyb3VuZElzQWN0aXZlIjpmYWxzZSwiSG9yaXpvbnRhbEFsaWdubWVudCI6MCwiVmVydGljYWxBbGlnbm1lbnQiOjAsIlNtYXJ0Rm9yZWdyb3VuZCI6bnVsbCwiQmFja2dyb3VuZEZpbGxUeXBlIjowLCJNYXJnaW4iOnsiJGlkIjoiMjc4IiwiVG9wIjowLCJMZWZ0IjowLCJSaWdodCI6MCwiQm90dG9tIjowfSwiUGFkZGluZyI6eyIkaWQiOiIyNzkiLCJUb3AiOjAsIkxlZnQiOjAsIlJpZ2h0IjowLCJCb3R0b20iOjB9LCJCYWNrZ3JvdW5kIjp7IiRyZWYiOiI3NSJ9LCJJc1Zpc2libGUiOnRydWUsIldpZHRoIjowLjAsIkhlaWdodCI6MC4wLCJCb3JkZXJTdHlsZSI6eyIkaWQiOiIyODAiLCJMaW5lQ29sb3IiOm51bGwsIkxpbmVXZWlnaHQiOjAuMCwiTGluZVR5cGUiOjAsIlBhcmVudFN0eWxlIjpudWxsfSwiUGFyZW50U3R5bGUiOm51bGx9LCJEYXRlU3R5bGUiOnsiJGlkIjoiMjgxIiwiRm9udFNldHRpbmdzIjp7IiRpZCI6IjI4MiIsIkZvbnRTaXplIjoxMCwiRm9udE5hbWUiOiJDYWxpYnJpIiwiSXNCb2xkIjpmYWxzZSwiSXNJdGFsaWMiOmZhbHNlLCJJc1VuZGVybGluZWQiOmZhbHNlLCJQYXJlbnRTdHlsZSI6bnVsbH0sIkF1dG9TaXplIjowLCJGb3JlZ3JvdW5kIjp7IiRpZCI6IjI4MyIsIkNvbG9yIjp7IiRpZCI6IjI4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g1IiwiVG9wIjowLCJMZWZ0IjowLCJSaWdodCI6MCwiQm90dG9tIjowfSwiUGFkZGluZyI6eyIkaWQiOiIyODYiLCJUb3AiOjAsIkxlZnQiOjAsIlJpZ2h0IjowLCJCb3R0b20iOjB9LCJCYWNrZ3JvdW5kIjp7IiRyZWYiOiI4MiJ9LCJJc1Zpc2libGUiOnRydWUsIldpZHRoIjowLjAsIkhlaWdodCI6MC4wLCJCb3JkZXJTdHlsZSI6eyIkaWQiOiIyODciLCJMaW5lQ29sb3IiOm51bGwsIkxpbmVXZWlnaHQiOjAuMCwiTGluZVR5cGUiOjAsIlBhcmVudFN0eWxlIjpudWxsfSwiUGFyZW50U3R5bGUiOm51bGx9LCJEYXRlRm9ybWF0Ijp7IiRpZCI6IjI4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zOCwiUGVyY2VudGFnZUNvbXBsZXRlIjpudWxsLCJQb3NpdGlvbiI6eyJSYXRpbyI6MC4xMDQyNTUxODE3NzE3Mzc1NSwiSXNDdXN0b20iOnRydWV9LCJEYXRlRm9ybWF0Ijp7IiRyZWYiOiIyODgifSwiSWQiOiI3ZDEwMzZjYy0xMGY2LTRjMmQtOTIyMy02YjBlMTE0NjMxYjMiLCJJbXBvcnRJZCI6bnVsbCwiVGl0bGUiOiJEZXBsb3ltZW50IiwiTm90ZSI6bnVsbCwiSHlwZXJsaW5rIjpudWxsLCJJc0NoYW5nZWQiOmZhbHNlLCJJc05ldyI6ZmFsc2V9XSwiVGFza3MiOlt7IiRpZCI6IjI4OSIsIkdyb3VwTmFtZSI6bnVsbCwiU3RhcnREYXRlIjoiMjAxOS0wMS0yOFQwMDowMDowMFoiLCJFbmREYXRlIjoiMjAxOS0wMi0yMlQyMzo1OTowMFoiLCJQZXJjZW50YWdlQ29tcGxldGUiOm51bGwsIlN0eWxlIjp7IiRpZCI6IjI5MCIsIlNoYXBlIjoyLCJTaGFwZVRoaWNrbmVzcyI6MCwiRHVyYXRpb25Gb3JtYXQiOjAsIkluY2x1ZGVOb25Xb3JraW5nRGF5c0luRHVyYXRpb24iOmZhbHNlLCJQZXJjZW50YWdlQ29tcGxldGVTdHlsZSI6eyIkaWQiOiIyOTEiLCJGb250U2V0dGluZ3MiOnsiJGlkIjoiMjkyIiwiRm9udFNpemUiOjEwLCJGb250TmFtZSI6IkNhbGlicmkiLCJJc0JvbGQiOmZhbHNlLCJJc0l0YWxpYyI6ZmFsc2UsIklzVW5kZXJsaW5lZCI6ZmFsc2UsIlBhcmVudFN0eWxlIjpudWxsfSwiQXV0b1NpemUiOjAsIkZvcmVncm91bmQiOnsiJGlkIjoiMjkzIiwiQ29sb3IiOnsiJHJlZiI6Ijg4In19LCJNYXhXaWR0aCI6MjAwLjAsIk1heEhlaWdodCI6IkluZmluaXR5IiwiU21hcnRGb3JlZ3JvdW5kSXNBY3RpdmUiOmZhbHNlLCJIb3Jpem9udGFsQWxpZ25tZW50IjowLCJWZXJ0aWNhbEFsaWdubWVudCI6MCwiU21hcnRGb3JlZ3JvdW5kIjpudWxsLCJCYWNrZ3JvdW5kRmlsbFR5cGUiOjAsIk1hcmdpbiI6eyIkaWQiOiIyOTQiLCJUb3AiOjAsIkxlZnQiOjAsIlJpZ2h0IjowLCJCb3R0b20iOjB9LCJQYWRkaW5nIjp7IiRpZCI6IjI5NSIsIlRvcCI6MCwiTGVmdCI6MCwiUmlnaHQiOjAsIkJvdHRvbSI6MH0sIkJhY2tncm91bmQiOnsiJHJlZiI6IjkxIn0sIklzVmlzaWJsZSI6dHJ1ZSwiV2lkdGgiOjAuMCwiSGVpZ2h0IjowLjAsIkJvcmRlclN0eWxlIjp7IiRpZCI6IjI5NiIsIkxpbmVDb2xvciI6bnVsbCwiTGluZVdlaWdodCI6MC4wLCJMaW5lVHlwZSI6MCwiUGFyZW50U3R5bGUiOm51bGx9LCJQYXJlbnRTdHlsZSI6bnVsbH0sIkR1cmF0aW9uU3R5bGUiOnsiJGlkIjoiMjk3IiwiRm9udFNldHRpbmdzIjp7IiRpZCI6IjI5OCIsIkZvbnRTaXplIjoxMCwiRm9udE5hbWUiOiJDYWxpYnJpIiwiSXNCb2xkIjpmYWxzZSwiSXNJdGFsaWMiOmZhbHNlLCJJc1VuZGVybGluZWQiOmZhbHNlLCJQYXJlbnRTdHlsZSI6bnVsbH0sIkF1dG9TaXplIjowLCJGb3JlZ3JvdW5kIjp7IiRpZCI6IjI5OSIsIkNvbG9yIjp7IiRyZWYiOiI5NSJ9fSwiTWF4V2lkdGgiOjIwMC4wLCJNYXhIZWlnaHQiOiJJbmZpbml0eSIsIlNtYXJ0Rm9yZWdyb3VuZElzQWN0aXZlIjpmYWxzZSwiSG9yaXpvbnRhbEFsaWdubWVudCI6MCwiVmVydGljYWxBbGlnbm1lbnQiOjAsIlNtYXJ0Rm9yZWdyb3VuZCI6bnVsbCwiQmFja2dyb3VuZEZpbGxUeXBlIjowLCJNYXJnaW4iOnsiJGlkIjoiMzAwIiwiVG9wIjowLCJMZWZ0IjowLCJSaWdodCI6MCwiQm90dG9tIjowfSwiUGFkZGluZyI6eyIkaWQiOiIzMDEiLCJUb3AiOjAsIkxlZnQiOjAsIlJpZ2h0IjowLCJCb3R0b20iOjB9LCJCYWNrZ3JvdW5kIjp7IiRyZWYiOiI5OCJ9LCJJc1Zpc2libGUiOnRydWUsIldpZHRoIjowLjAsIkhlaWdodCI6MC4wLCJCb3JkZXJTdHlsZSI6eyIkaWQiOiIzMDIiLCJMaW5lQ29sb3IiOm51bGwsIkxpbmVXZWlnaHQiOjAuMCwiTGluZVR5cGUiOjAsIlBhcmVudFN0eWxlIjpudWxsfSwiUGFyZW50U3R5bGUiOm51bGx9LCJIb3Jpem9udGFsQ29ubmVjdG9yU3R5bGUiOnsiJGlkIjoiMzAzIiwiTGluZUNvbG9yIjp7IiRpZCI6IjMwNCIsIiR0eXBlIjoiTkxSRS5Db21tb24uRG9tLlNvbGlkQ29sb3JCcnVzaCwgTkxSRS5Db21tb24iLCJDb2xvciI6eyIkaWQiOiIzMDUiLCJBIjoyNTUsIlIiOjIwNCwiRyI6MjA0LCJCIjoyMDR9fSwiTGluZVdlaWdodCI6MS41LCJMaW5lVHlwZSI6MCwiUGFyZW50U3R5bGUiOm51bGx9LCJWZXJ0aWNhbENvbm5lY3RvclN0eWxlIjp7IiRpZCI6IjMwNiIsIkxpbmVDb2xvciI6eyIkaWQiOiIzMDciLCIkdHlwZSI6Ik5MUkUuQ29tbW9uLkRvbS5Tb2xpZENvbG9yQnJ1c2gsIE5MUkUuQ29tbW9uIiwiQ29sb3IiOnsiJGlkIjoiMzA4IiwiQSI6MjU1LCJSIjoyNTUsIkciOjI1NSwiQiI6MjU1fX0sIkxpbmVXZWlnaHQiOjAuMCwiTGluZVR5cGUiOjAsIlBhcmVudFN0eWxlIjpudWxsfSwiTWFyZ2luIjpudWxsLCJTdGFydERhdGVQb3NpdGlvbiI6MywiRW5kRGF0ZVBvc2l0aW9uIjozLCJEYXRlSXNWaXNpYmxlIjp0cnVlLCJUaXRsZVBvc2l0aW9uIjo1LCJEdXJhdGlvblBvc2l0aW9uIjo2LCJQZXJjZW50YWdlQ29tcGxldGVkUG9zaXRpb24iOjYsIlNwYWNpbmciOjMsIklzQmVsb3dUaW1lYmFuZCI6dHJ1ZSwiUGVyY2VudGFnZUNvbXBsZXRlU2hhcGVPcGFjaXR5IjozNSwiU2hhcGVTdHlsZSI6eyIkaWQiOiIzMDkiLCJNYXJnaW4iOnsiJGlkIjoiMzEwIiwiVG9wIjowLCJMZWZ0Ijo0LCJSaWdodCI6NCwiQm90dG9tIjowfSwiUGFkZGluZyI6eyIkaWQiOiIzMTEiLCJUb3AiOjAsIkxlZnQiOjAsIlJpZ2h0IjowLCJCb3R0b20iOjB9LCJCYWNrZ3JvdW5kIjp7IiRpZCI6IjMxMiIsIkNvbG9yIjp7IiRpZCI6IjMxMyIsIkEiOjI1NSwiUiI6NDIsIkciOjExMiwiQiI6MTg0fX0sIklzVmlzaWJsZSI6dHJ1ZSwiV2lkdGgiOjAuMCwiSGVpZ2h0IjoxMC4wLCJCb3JkZXJTdHlsZSI6eyIkaWQiOiIzMTQiLCJMaW5lQ29sb3IiOnsiJHJlZiI6IjExMSJ9LCJMaW5lV2VpZ2h0IjowLjAsIkxpbmVUeXBlIjowLCJQYXJlbnRTdHlsZSI6bnVsbH0sIlBhcmVudFN0eWxlIjpudWxsfSwiVGl0bGVTdHlsZSI6eyIkaWQiOiIzMTUiLCJGb250U2V0dGluZ3MiOnsiJGlkIjoiMzE2IiwiRm9udFNpemUiOjExLCJGb250TmFtZSI6IkNhbGlicmkiLCJJc0JvbGQiOnRydWUsIklzSXRhbGljIjpmYWxzZSwiSXNVbmRlcmxpbmVkIjpmYWxzZSwiUGFyZW50U3R5bGUiOm51bGx9LCJBdXRvU2l6ZSI6MCwiRm9yZWdyb3VuZCI6eyIkcmVmIjoiMTE1In0sIk1heFdpZHRoIjo5NjAuMCwiTWF4SGVpZ2h0IjoiSW5maW5pdHkiLCJTbWFydEZvcmVncm91bmRJc0FjdGl2ZSI6ZmFsc2UsIkhvcml6b250YWxBbGlnbm1lbnQiOjAsIlZlcnRpY2FsQWxpZ25tZW50IjowLCJTbWFydEZvcmVncm91bmQiOm51bGwsIkJhY2tncm91bmRGaWxsVHlwZSI6MCwiTWFyZ2luIjp7IiRpZCI6IjMxNyIsIlRvcCI6MCwiTGVmdCI6MCwiUmlnaHQiOjAsIkJvdHRvbSI6MH0sIlBhZGRpbmciOnsiJGlkIjoiMzE4IiwiVG9wIjowLCJMZWZ0IjowLCJSaWdodCI6MCwiQm90dG9tIjowfSwiQmFja2dyb3VuZCI6eyIkcmVmIjoiMTE5In0sIklzVmlzaWJsZSI6dHJ1ZSwiV2lkdGgiOjAuMCwiSGVpZ2h0IjowLjAsIkJvcmRlclN0eWxlIjp7IiRpZCI6IjMxOSIsIkxpbmVDb2xvciI6bnVsbCwiTGluZVdlaWdodCI6MC4wLCJMaW5lVHlwZSI6MCwiUGFyZW50U3R5bGUiOm51bGx9LCJQYXJlbnRTdHlsZSI6bnVsbH0sIkRhdGVTdHlsZSI6eyIkaWQiOiIzMjAiLCJGb250U2V0dGluZ3MiOnsiJGlkIjoiMzIxIiwiRm9udFNpemUiOjEwLCJGb250TmFtZSI6IkNhbGlicmkiLCJJc0JvbGQiOmZhbHNlLCJJc0l0YWxpYyI6ZmFsc2UsIklzVW5kZXJsaW5lZCI6ZmFsc2UsIlBhcmVudFN0eWxlIjpudWxsfSwiQXV0b1NpemUiOjAsIkZvcmVncm91bmQiOnsiJHJlZiI6IjEyMiJ9LCJNYXhXaWR0aCI6MjAwLjAsIk1heEhlaWdodCI6IkluZmluaXR5IiwiU21hcnRGb3JlZ3JvdW5kSXNBY3RpdmUiOmZhbHNlLCJIb3Jpem9udGFsQWxpZ25tZW50IjoyLCJWZXJ0aWNhbEFsaWdubWVudCI6MCwiU21hcnRGb3JlZ3JvdW5kIjpudWxsLCJCYWNrZ3JvdW5kRmlsbFR5cGUiOjAsIk1hcmdpbiI6eyIkaWQiOiIzMjIiLCJUb3AiOjAsIkxlZnQiOjAsIlJpZ2h0IjowLCJCb3R0b20iOjB9LCJQYWRkaW5nIjp7IiRpZCI6IjMyMyIsIlRvcCI6MCwiTGVmdCI6MCwiUmlnaHQiOjAsIkJvdHRvbSI6MH0sIkJhY2tncm91bmQiOnsiJHJlZiI6IjEyNiJ9LCJJc1Zpc2libGUiOnRydWUsIldpZHRoIjowLjAsIkhlaWdodCI6MC4wLCJCb3JkZXJTdHlsZSI6eyIkaWQiOiIzMjQiLCJMaW5lQ29sb3IiOm51bGwsIkxpbmVXZWlnaHQiOjAuMCwiTGluZVR5cGUiOjAsIlBhcmVudFN0eWxlIjpudWxsfSwiUGFyZW50U3R5bGUiOm51bGx9LCJEYXRlRm9ybWF0Ijp7IiRpZCI6IjMy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yLCJTbWFydER1cmF0aW9uQWN0aXZhdGVkIjpmYWxzZSwiRGF0ZUZvcm1hdCI6eyIkcmVmIjoiMzI1In0sIklkIjoiMTI0NzY2YjctODY3Zi00YzVkLWE2YmQtNThkZTFiMjI1MzJkIiwiSW1wb3J0SWQiOm51bGwsIlRpdGxlIjoiR0RBIiwiTm90ZSI6bnVsbCwiSHlwZXJsaW5rIjpudWxsLCJJc0NoYW5nZWQiOmZhbHNlLCJJc05ldyI6ZmFsc2V9LHsiJGlkIjoiMzI2IiwiR3JvdXBOYW1lIjpudWxsLCJTdGFydERhdGUiOiIyMDE5LTAyLTEzVDAwOjAwOjAwWiIsIkVuZERhdGUiOiIyMDE5LTA1LTA4VDIzOjU5OjAwWiIsIlBlcmNlbnRhZ2VDb21wbGV0ZSI6bnVsbCwiU3R5bGUiOnsiJGlkIjoiMzI3IiwiU2hhcGUiOjIsIlNoYXBlVGhpY2tuZXNzIjowLCJEdXJhdGlvbkZvcm1hdCI6MCwiSW5jbHVkZU5vbldvcmtpbmdEYXlzSW5EdXJhdGlvbiI6ZmFsc2UsIlBlcmNlbnRhZ2VDb21wbGV0ZVN0eWxlIjp7IiRpZCI6IjMyOCIsIkZvbnRTZXR0aW5ncyI6eyIkaWQiOiIzMjkiLCJGb250U2l6ZSI6MTAsIkZvbnROYW1lIjoiQ2FsaWJyaSIsIklzQm9sZCI6ZmFsc2UsIklzSXRhbGljIjpmYWxzZSwiSXNVbmRlcmxpbmVkIjpmYWxzZSwiUGFyZW50U3R5bGUiOm51bGx9LCJBdXRvU2l6ZSI6MCwiRm9yZWdyb3VuZCI6eyIkaWQiOiIzMzAiLCJDb2xvciI6eyIkcmVmIjoiODgifX0sIk1heFdpZHRoIjoyMDAuMCwiTWF4SGVpZ2h0IjoiSW5maW5pdHkiLCJTbWFydEZvcmVncm91bmRJc0FjdGl2ZSI6ZmFsc2UsIkhvcml6b250YWxBbGlnbm1lbnQiOjAsIlZlcnRpY2FsQWxpZ25tZW50IjowLCJTbWFydEZvcmVncm91bmQiOm51bGwsIkJhY2tncm91bmRGaWxsVHlwZSI6MCwiTWFyZ2luIjp7IiRpZCI6IjMzMSIsIlRvcCI6MCwiTGVmdCI6MCwiUmlnaHQiOjAsIkJvdHRvbSI6MH0sIlBhZGRpbmciOnsiJGlkIjoiMzMyIiwiVG9wIjowLCJMZWZ0IjowLCJSaWdodCI6MCwiQm90dG9tIjowfSwiQmFja2dyb3VuZCI6eyIkcmVmIjoiOTEifSwiSXNWaXNpYmxlIjp0cnVlLCJXaWR0aCI6MC4wLCJIZWlnaHQiOjAuMCwiQm9yZGVyU3R5bGUiOnsiJGlkIjoiMzMzIiwiTGluZUNvbG9yIjpudWxsLCJMaW5lV2VpZ2h0IjowLjAsIkxpbmVUeXBlIjowLCJQYXJlbnRTdHlsZSI6bnVsbH0sIlBhcmVudFN0eWxlIjpudWxsfSwiRHVyYXRpb25TdHlsZSI6eyIkaWQiOiIzMzQiLCJGb250U2V0dGluZ3MiOnsiJGlkIjoiMzM1IiwiRm9udFNpemUiOjEwLCJGb250TmFtZSI6IkNhbGlicmkiLCJJc0JvbGQiOmZhbHNlLCJJc0l0YWxpYyI6ZmFsc2UsIklzVW5kZXJsaW5lZCI6ZmFsc2UsIlBhcmVudFN0eWxlIjpudWxsfSwiQXV0b1NpemUiOjAsIkZvcmVncm91bmQiOnsiJGlkIjoiMzM2IiwiQ29sb3IiOnsiJHJlZiI6Ijk1In19LCJNYXhXaWR0aCI6MjAwLjAsIk1heEhlaWdodCI6IkluZmluaXR5IiwiU21hcnRGb3JlZ3JvdW5kSXNBY3RpdmUiOmZhbHNlLCJIb3Jpem9udGFsQWxpZ25tZW50IjowLCJWZXJ0aWNhbEFsaWdubWVudCI6MCwiU21hcnRGb3JlZ3JvdW5kIjpudWxsLCJCYWNrZ3JvdW5kRmlsbFR5cGUiOjAsIk1hcmdpbiI6eyIkaWQiOiIzMzciLCJUb3AiOjAsIkxlZnQiOjAsIlJpZ2h0IjowLCJCb3R0b20iOjB9LCJQYWRkaW5nIjp7IiRpZCI6IjMzOCIsIlRvcCI6MCwiTGVmdCI6MCwiUmlnaHQiOjAsIkJvdHRvbSI6MH0sIkJhY2tncm91bmQiOnsiJHJlZiI6Ijk4In0sIklzVmlzaWJsZSI6dHJ1ZSwiV2lkdGgiOjAuMCwiSGVpZ2h0IjowLjAsIkJvcmRlclN0eWxlIjp7IiRpZCI6IjMzOSIsIkxpbmVDb2xvciI6bnVsbCwiTGluZVdlaWdodCI6MC4wLCJMaW5lVHlwZSI6MCwiUGFyZW50U3R5bGUiOm51bGx9LCJQYXJlbnRTdHlsZSI6bnVsbH0sIkhvcml6b250YWxDb25uZWN0b3JTdHlsZSI6eyIkaWQiOiIzNDAiLCJMaW5lQ29sb3IiOnsiJGlkIjoiMzQxIiwiJHR5cGUiOiJOTFJFLkNvbW1vbi5Eb20uU29saWRDb2xvckJydXNoLCBOTFJFLkNvbW1vbiIsIkNvbG9yIjp7IiRpZCI6IjM0MiIsIkEiOjI1NSwiUiI6MjA0LCJHIjoyMDQsIkIiOjIwNH19LCJMaW5lV2VpZ2h0IjoxLjUsIkxpbmVUeXBlIjowLCJQYXJlbnRTdHlsZSI6bnVsbH0sIlZlcnRpY2FsQ29ubmVjdG9yU3R5bGUiOnsiJGlkIjoiMzQzIiwiTGluZUNvbG9yIjp7IiRpZCI6IjM0NCIsIiR0eXBlIjoiTkxSRS5Db21tb24uRG9tLlNvbGlkQ29sb3JCcnVzaCwgTkxSRS5Db21tb24iLCJDb2xvciI6eyIkaWQiOiIzNDUiLCJBIjoyNTUsIlIiOjI1NSwiRyI6MjU1LCJCIjoyNTV9fSwiTGluZVdlaWdodCI6MC4wLCJMaW5lVHlwZSI6MCwiUGFyZW50U3R5bGUiOm51bGx9LCJNYXJnaW4iOm51bGwsIlN0YXJ0RGF0ZVBvc2l0aW9uIjozLCJFbmREYXRlUG9zaXRpb24iOjMsIkRhdGVJc1Zpc2libGUiOnRydWUsIlRpdGxlUG9zaXRpb24iOjUsIkR1cmF0aW9uUG9zaXRpb24iOjYsIlBlcmNlbnRhZ2VDb21wbGV0ZWRQb3NpdGlvbiI6NiwiU3BhY2luZyI6MywiSXNCZWxvd1RpbWViYW5kIjp0cnVlLCJQZXJjZW50YWdlQ29tcGxldGVTaGFwZU9wYWNpdHkiOjM1LCJTaGFwZVN0eWxlIjp7IiRpZCI6IjM0NiIsIk1hcmdpbiI6eyIkaWQiOiIzNDciLCJUb3AiOjAsIkxlZnQiOjQsIlJpZ2h0Ijo0LCJCb3R0b20iOjB9LCJQYWRkaW5nIjp7IiRpZCI6IjM0OCIsIlRvcCI6MCwiTGVmdCI6MCwiUmlnaHQiOjAsIkJvdHRvbSI6MH0sIkJhY2tncm91bmQiOnsiJGlkIjoiMzQ5IiwiQ29sb3IiOnsiJGlkIjoiMzUwIiwiQSI6MjU1LCJSIjo0MiwiRyI6MTEyLCJCIjoxODR9fSwiSXNWaXNpYmxlIjp0cnVlLCJXaWR0aCI6MC4wLCJIZWlnaHQiOjEwLjAsIkJvcmRlclN0eWxlIjp7IiRpZCI6IjM1MSIsIkxpbmVDb2xvciI6eyIkcmVmIjoiMTExIn0sIkxpbmVXZWlnaHQiOjAuMCwiTGluZVR5cGUiOjAsIlBhcmVudFN0eWxlIjpudWxsfSwiUGFyZW50U3R5bGUiOm51bGx9LCJUaXRsZVN0eWxlIjp7IiRpZCI6IjM1MiIsIkZvbnRTZXR0aW5ncyI6eyIkaWQiOiIzNTMiLCJGb250U2l6ZSI6MTEsIkZvbnROYW1lIjoiQ2FsaWJyaSIsIklzQm9sZCI6dHJ1ZSwiSXNJdGFsaWMiOmZhbHNlLCJJc1VuZGVybGluZWQiOmZhbHNlLCJQYXJlbnRTdHlsZSI6bnVsbH0sIkF1dG9TaXplIjowLCJGb3JlZ3JvdW5kIjp7IiRpZCI6IjM1NCIsIkNvbG9yIjp7IiRpZCI6IjM1NS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zNTYiLCJUb3AiOjAsIkxlZnQiOjAsIlJpZ2h0IjowLCJCb3R0b20iOjB9LCJQYWRkaW5nIjp7IiRpZCI6IjM1NyIsIlRvcCI6MCwiTGVmdCI6MCwiUmlnaHQiOjAsIkJvdHRvbSI6MH0sIkJhY2tncm91bmQiOnsiJHJlZiI6IjExOSJ9LCJJc1Zpc2libGUiOnRydWUsIldpZHRoIjowLjAsIkhlaWdodCI6MC4wLCJCb3JkZXJTdHlsZSI6eyIkaWQiOiIzNTgiLCJMaW5lQ29sb3IiOm51bGwsIkxpbmVXZWlnaHQiOjAuMCwiTGluZVR5cGUiOjAsIlBhcmVudFN0eWxlIjpudWxsfSwiUGFyZW50U3R5bGUiOm51bGx9LCJEYXRlU3R5bGUiOnsiJGlkIjoiMzU5IiwiRm9udFNldHRpbmdzIjp7IiRpZCI6IjM2MCIsIkZvbnRTaXplIjoxMCwiRm9udE5hbWUiOiJDYWxpYnJpIiwiSXNCb2xkIjpmYWxzZSwiSXNJdGFsaWMiOmZhbHNlLCJJc1VuZGVybGluZWQiOmZhbHNlLCJQYXJlbnRTdHlsZSI6bnVsbH0sIkF1dG9TaXplIjowLCJGb3JlZ3JvdW5kIjp7IiRpZCI6IjM2MSIsIkNvbG9yIjp7IiRpZCI6IjM2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zYzIiwiVG9wIjowLCJMZWZ0IjowLCJSaWdodCI6MCwiQm90dG9tIjowfSwiUGFkZGluZyI6eyIkaWQiOiIzNjQiLCJUb3AiOjAsIkxlZnQiOjAsIlJpZ2h0IjowLCJCb3R0b20iOjB9LCJCYWNrZ3JvdW5kIjp7IiRyZWYiOiIxMjYifSwiSXNWaXNpYmxlIjp0cnVlLCJXaWR0aCI6MC4wLCJIZWlnaHQiOjAuMCwiQm9yZGVyU3R5bGUiOnsiJGlkIjoiMzY1IiwiTGluZUNvbG9yIjpudWxsLCJMaW5lV2VpZ2h0IjowLjAsIkxpbmVUeXBlIjowLCJQYXJlbnRTdHlsZSI6bnVsbH0sIlBhcmVudFN0eWxlIjpudWxsfSwiRGF0ZUZvcm1hdCI6eyIkaWQiOiIzNjY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ywiU21hcnREdXJhdGlvbkFjdGl2YXRlZCI6ZmFsc2UsIkRhdGVGb3JtYXQiOnsiJHJlZiI6IjM2NiJ9LCJJZCI6IjlhZWI5NzI0LTdmNmYtNGVjYS1hMGUwLTY3ODU4NzhjMDc3MyIsIkltcG9ydElkIjpudWxsLCJUaXRsZSI6IkJQRkciLCJOb3RlIjpudWxsLCJIeXBlcmxpbmsiOm51bGwsIklzQ2hhbmdlZCI6ZmFsc2UsIklzTmV3IjpmYWxzZX0seyIkaWQiOiIzNjciLCJHcm91cE5hbWUiOiJkNWUwYzY0OC03ZmRiLTQwZjctYjZiNC03ZDJlM2MyYWRjNjYiLCJTdGFydERhdGUiOiIyMDE5LTAyLTA1VDAwOjAwOjAwIiwiRW5kRGF0ZSI6IjIwMTktMDItMjFUMjM6NTk6MDAiLCJQZXJjZW50YWdlQ29tcGxldGUiOm51bGwsIlN0eWxlIjp7IiRpZCI6IjM2OCIsIlNoYXBlIjoyLCJTaGFwZVRoaWNrbmVzcyI6MCwiRHVyYXRpb25Gb3JtYXQiOjAsIkluY2x1ZGVOb25Xb3JraW5nRGF5c0luRHVyYXRpb24iOmZhbHNlLCJQZXJjZW50YWdlQ29tcGxldGVTdHlsZSI6eyIkaWQiOiIzNjkiLCJGb250U2V0dGluZ3MiOnsiJGlkIjoiMzcwIiwiRm9udFNpemUiOjEwLCJGb250TmFtZSI6IkNhbGlicmkiLCJJc0JvbGQiOmZhbHNlLCJJc0l0YWxpYyI6ZmFsc2UsIklzVW5kZXJsaW5lZCI6ZmFsc2UsIlBhcmVudFN0eWxlIjpudWxsfSwiQXV0b1NpemUiOjAsIkZvcmVncm91bmQiOnsiJGlkIjoiMzcxIiwiQ29sb3IiOnsiJHJlZiI6Ijg4In19LCJNYXhXaWR0aCI6MjAwLjAsIk1heEhlaWdodCI6IkluZmluaXR5IiwiU21hcnRGb3JlZ3JvdW5kSXNBY3RpdmUiOmZhbHNlLCJIb3Jpem9udGFsQWxpZ25tZW50IjowLCJWZXJ0aWNhbEFsaWdubWVudCI6MCwiU21hcnRGb3JlZ3JvdW5kIjpudWxsLCJCYWNrZ3JvdW5kRmlsbFR5cGUiOjAsIk1hcmdpbiI6eyIkaWQiOiIzNzIiLCJUb3AiOjAsIkxlZnQiOjAsIlJpZ2h0IjowLCJCb3R0b20iOjB9LCJQYWRkaW5nIjp7IiRpZCI6IjM3MyIsIlRvcCI6MCwiTGVmdCI6MCwiUmlnaHQiOjAsIkJvdHRvbSI6MH0sIkJhY2tncm91bmQiOnsiJHJlZiI6IjkxIn0sIklzVmlzaWJsZSI6dHJ1ZSwiV2lkdGgiOjAuMCwiSGVpZ2h0IjowLjAsIkJvcmRlclN0eWxlIjp7IiRpZCI6IjM3NCIsIkxpbmVDb2xvciI6bnVsbCwiTGluZVdlaWdodCI6MC4wLCJMaW5lVHlwZSI6MCwiUGFyZW50U3R5bGUiOm51bGx9LCJQYXJlbnRTdHlsZSI6bnVsbH0sIkR1cmF0aW9uU3R5bGUiOnsiJGlkIjoiMzc1IiwiRm9udFNldHRpbmdzIjp7IiRpZCI6IjM3NiIsIkZvbnRTaXplIjoxMCwiRm9udE5hbWUiOiJDYWxpYnJpIiwiSXNCb2xkIjpmYWxzZSwiSXNJdGFsaWMiOmZhbHNlLCJJc1VuZGVybGluZWQiOmZhbHNlLCJQYXJlbnRTdHlsZSI6bnVsbH0sIkF1dG9TaXplIjowLCJGb3JlZ3JvdW5kIjp7IiRpZCI6IjM3NyIsIkNvbG9yIjp7IiRyZWYiOiI5NSJ9fSwiTWF4V2lkdGgiOjIwMC4wLCJNYXhIZWlnaHQiOiJJbmZpbml0eSIsIlNtYXJ0Rm9yZWdyb3VuZElzQWN0aXZlIjpmYWxzZSwiSG9yaXpvbnRhbEFsaWdubWVudCI6MCwiVmVydGljYWxBbGlnbm1lbnQiOjAsIlNtYXJ0Rm9yZWdyb3VuZCI6bnVsbCwiQmFja2dyb3VuZEZpbGxUeXBlIjowLCJNYXJnaW4iOnsiJGlkIjoiMzc4IiwiVG9wIjowLCJMZWZ0IjowLCJSaWdodCI6MCwiQm90dG9tIjowfSwiUGFkZGluZyI6eyIkaWQiOiIzNzkiLCJUb3AiOjAsIkxlZnQiOjAsIlJpZ2h0IjowLCJCb3R0b20iOjB9LCJCYWNrZ3JvdW5kIjp7IiRyZWYiOiI5OCJ9LCJJc1Zpc2libGUiOnRydWUsIldpZHRoIjowLjAsIkhlaWdodCI6MC4wLCJCb3JkZXJTdHlsZSI6eyIkaWQiOiIzODAiLCJMaW5lQ29sb3IiOm51bGwsIkxpbmVXZWlnaHQiOjAuMCwiTGluZVR5cGUiOjAsIlBhcmVudFN0eWxlIjpudWxsfSwiUGFyZW50U3R5bGUiOm51bGx9LCJIb3Jpem9udGFsQ29ubmVjdG9yU3R5bGUiOnsiJGlkIjoiMzgxIiwiTGluZUNvbG9yIjp7IiRyZWYiOiIxMDAifSwiTGluZVdlaWdodCI6MS4wLCJMaW5lVHlwZSI6MCwiUGFyZW50U3R5bGUiOm51bGx9LCJWZXJ0aWNhbENvbm5lY3RvclN0eWxlIjp7IiRpZCI6IjM4MiIsIkxpbmVDb2xvciI6eyIkaWQiOiIzODMiLCIkdHlwZSI6Ik5MUkUuQ29tbW9uLkRvbS5Tb2xpZENvbG9yQnJ1c2gsIE5MUkUuQ29tbW9uIiwiQ29sb3IiOnsiJGlkIjoiMzg0IiwiQSI6MjU1LCJSIjoyNTUsIkciOjI1NSwiQiI6MjU1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zg1IiwiTWFyZ2luIjp7IiRpZCI6IjM4NiIsIlRvcCI6MCwiTGVmdCI6NCwiUmlnaHQiOjQsIkJvdHRvbSI6MH0sIlBhZGRpbmciOnsiJGlkIjoiMzg3IiwiVG9wIjowLCJMZWZ0IjowLCJSaWdodCI6MCwiQm90dG9tIjowfSwiQmFja2dyb3VuZCI6eyIkaWQiOiIzODgiLCJDb2xvciI6eyIkaWQiOiIzODkiLCJBIjoxNzgsIlIiOjAsIkciOjExNCwiQiI6MTg4fX0sIklzVmlzaWJsZSI6dHJ1ZSwiV2lkdGgiOjAuMCwiSGVpZ2h0IjoxMC4wLCJCb3JkZXJTdHlsZSI6eyIkaWQiOiIzOTAiLCJMaW5lQ29sb3IiOnsiJHJlZiI6IjExMSJ9LCJMaW5lV2VpZ2h0IjowLjAsIkxpbmVUeXBlIjowLCJQYXJlbnRTdHlsZSI6bnVsbH0sIlBhcmVudFN0eWxlIjpudWxsfSwiVGl0bGVTdHlsZSI6eyIkaWQiOiIzOTEiLCJGb250U2V0dGluZ3MiOnsiJGlkIjoiMzkyIiwiRm9udFNpemUiOjExLCJGb250TmFtZSI6IkNhbGlicmkiLCJJc0JvbGQiOnRydWUsIklzSXRhbGljIjpmYWxzZSwiSXNVbmRlcmxpbmVkIjpmYWxzZSwiUGFyZW50U3R5bGUiOm51bGx9LCJBdXRvU2l6ZSI6MCwiRm9yZWdyb3VuZCI6eyIkaWQiOiIzOTMiLCJDb2xvciI6eyIkaWQiOiIzOTQiLCJBIjoyNTUsIlIiOjI1NSwiRyI6MjU1LCJCIjoyNTV9fSwiTWF4V2lkdGgiOjcyMC4wLCJNYXhIZWlnaHQiOiJJbmZpbml0eSIsIlNtYXJ0Rm9yZWdyb3VuZElzQWN0aXZlIjpmYWxzZSwiSG9yaXpvbnRhbEFsaWdubWVudCI6MCwiVmVydGljYWxBbGlnbm1lbnQiOjAsIlNtYXJ0Rm9yZWdyb3VuZCI6bnVsbCwiQmFja2dyb3VuZEZpbGxUeXBlIjowLCJNYXJnaW4iOnsiJGlkIjoiMzk1IiwiVG9wIjowLCJMZWZ0IjowLCJSaWdodCI6MCwiQm90dG9tIjowfSwiUGFkZGluZyI6eyIkaWQiOiIzOTYiLCJUb3AiOjAsIkxlZnQiOjAsIlJpZ2h0IjowLCJCb3R0b20iOjB9LCJCYWNrZ3JvdW5kIjp7IiRyZWYiOiIxMTkifSwiSXNWaXNpYmxlIjp0cnVlLCJXaWR0aCI6MC4wLCJIZWlnaHQiOjAuMCwiQm9yZGVyU3R5bGUiOnsiJGlkIjoiMzk3IiwiTGluZUNvbG9yIjpudWxsLCJMaW5lV2VpZ2h0IjowLjAsIkxpbmVUeXBlIjowLCJQYXJlbnRTdHlsZSI6bnVsbH0sIlBhcmVudFN0eWxlIjpudWxsfSwiRGF0ZVN0eWxlIjp7IiRpZCI6IjM5OCIsIkZvbnRTZXR0aW5ncyI6eyIkaWQiOiIzOTkiLCJGb250U2l6ZSI6MTAsIkZvbnROYW1lIjoiQ2FsaWJyaSIsIklzQm9sZCI6ZmFsc2UsIklzSXRhbGljIjpmYWxzZSwiSXNVbmRlcmxpbmVkIjpmYWxzZSwiUGFyZW50U3R5bGUiOm51bGx9LCJBdXRvU2l6ZSI6MCwiRm9yZWdyb3VuZCI6eyIkaWQiOiI0MDAiLCJDb2xvciI6eyIkaWQiOiI0MDE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QwMiIsIlRvcCI6MCwiTGVmdCI6MCwiUmlnaHQiOjAsIkJvdHRvbSI6MH0sIlBhZGRpbmciOnsiJGlkIjoiNDAzIiwiVG9wIjowLCJMZWZ0IjowLCJSaWdodCI6MCwiQm90dG9tIjowfSwiQmFja2dyb3VuZCI6eyIkcmVmIjoiMTI2In0sIklzVmlzaWJsZSI6dHJ1ZSwiV2lkdGgiOjAuMCwiSGVpZ2h0IjowLjAsIkJvcmRlclN0eWxlIjp7IiRpZCI6IjQwNCIsIkxpbmVDb2xvciI6bnVsbCwiTGluZVdlaWdodCI6MC4wLCJMaW5lVHlwZSI6MCwiUGFyZW50U3R5bGUiOm51bGx9LCJQYXJlbnRTdHlsZSI6bnVsbH0sIkRhdGVGb3JtYXQiOnsiJGlkIjoiNDA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QsIlNtYXJ0RHVyYXRpb25BY3RpdmF0ZWQiOmZhbHNlLCJEYXRlRm9ybWF0Ijp7IiRyZWYiOiI0MDUifSwiSWQiOiJmOTUzYjRmNC01YWY1LTQ4M2ItOTQyNy1mMDMyM2VkNjExYjEiLCJJbXBvcnRJZCI6bnVsbCwiVGl0bGUiOiJMREMgIiwiTm90ZSI6bnVsbCwiSHlwZXJsaW5rIjpudWxsLCJJc0NoYW5nZWQiOmZhbHNlLCJJc05ldyI6ZmFsc2V9LHsiJGlkIjoiNDA2IiwiR3JvdXBOYW1lIjoiZDVlMGM2NDgtN2ZkYi00MGY3LWI2YjQtN2QyZTNjMmFkYzY2IiwiU3RhcnREYXRlIjoiMjAxOS0wMi0wNVQwMDowMDowMFoiLCJFbmREYXRlIjoiMjAxOS0wNC0yNFQyMzo1OTowMFoiLCJQZXJjZW50YWdlQ29tcGxldGUiOm51bGwsIlN0eWxlIjp7IiRpZCI6IjQwNyIsIlNoYXBlIjoyLCJTaGFwZVRoaWNrbmVzcyI6MywiRHVyYXRpb25Gb3JtYXQiOjAsIkluY2x1ZGVOb25Xb3JraW5nRGF5c0luRHVyYXRpb24iOmZhbHNlLCJQZXJjZW50YWdlQ29tcGxldGVTdHlsZSI6eyIkaWQiOiI0MDgiLCJGb250U2V0dGluZ3MiOnsiJGlkIjoiNDA5IiwiRm9udFNpemUiOjEwLCJGb250TmFtZSI6IkNhbGlicmkiLCJJc0JvbGQiOmZhbHNlLCJJc0l0YWxpYyI6ZmFsc2UsIklzVW5kZXJsaW5lZCI6ZmFsc2UsIlBhcmVudFN0eWxlIjpudWxsfSwiQXV0b1NpemUiOjAsIkZvcmVncm91bmQiOnsiJGlkIjoiNDEwIiwiQ29sb3IiOnsiJHJlZiI6Ijg4In19LCJNYXhXaWR0aCI6MjAwLjAsIk1heEhlaWdodCI6IkluZmluaXR5IiwiU21hcnRGb3JlZ3JvdW5kSXNBY3RpdmUiOmZhbHNlLCJIb3Jpem9udGFsQWxpZ25tZW50IjowLCJWZXJ0aWNhbEFsaWdubWVudCI6MCwiU21hcnRGb3JlZ3JvdW5kIjpudWxsLCJCYWNrZ3JvdW5kRmlsbFR5cGUiOjAsIk1hcmdpbiI6eyIkaWQiOiI0MTEiLCJUb3AiOjAsIkxlZnQiOjAsIlJpZ2h0IjowLCJCb3R0b20iOjB9LCJQYWRkaW5nIjp7IiRpZCI6IjQxMiIsIlRvcCI6MCwiTGVmdCI6MCwiUmlnaHQiOjAsIkJvdHRvbSI6MH0sIkJhY2tncm91bmQiOnsiJHJlZiI6IjkxIn0sIklzVmlzaWJsZSI6dHJ1ZSwiV2lkdGgiOjAuMCwiSGVpZ2h0IjowLjAsIkJvcmRlclN0eWxlIjp7IiRpZCI6IjQxMyIsIkxpbmVDb2xvciI6bnVsbCwiTGluZVdlaWdodCI6MC4wLCJMaW5lVHlwZSI6MCwiUGFyZW50U3R5bGUiOm51bGx9LCJQYXJlbnRTdHlsZSI6bnVsbH0sIkR1cmF0aW9uU3R5bGUiOnsiJGlkIjoiNDE0IiwiRm9udFNldHRpbmdzIjp7IiRpZCI6IjQxNSIsIkZvbnRTaXplIjoxMCwiRm9udE5hbWUiOiJDYWxpYnJpIiwiSXNCb2xkIjpmYWxzZSwiSXNJdGFsaWMiOmZhbHNlLCJJc1VuZGVybGluZWQiOmZhbHNlLCJQYXJlbnRTdHlsZSI6bnVsbH0sIkF1dG9TaXplIjowLCJGb3JlZ3JvdW5kIjp7IiRpZCI6IjQxNiIsIkNvbG9yIjp7IiRyZWYiOiI5NSJ9fSwiTWF4V2lkdGgiOjIwMC4wLCJNYXhIZWlnaHQiOiJJbmZpbml0eSIsIlNtYXJ0Rm9yZWdyb3VuZElzQWN0aXZlIjpmYWxzZSwiSG9yaXpvbnRhbEFsaWdubWVudCI6MCwiVmVydGljYWxBbGlnbm1lbnQiOjAsIlNtYXJ0Rm9yZWdyb3VuZCI6bnVsbCwiQmFja2dyb3VuZEZpbGxUeXBlIjowLCJNYXJnaW4iOnsiJGlkIjoiNDE3IiwiVG9wIjowLCJMZWZ0IjowLCJSaWdodCI6MCwiQm90dG9tIjowfSwiUGFkZGluZyI6eyIkaWQiOiI0MTgiLCJUb3AiOjAsIkxlZnQiOjAsIlJpZ2h0IjowLCJCb3R0b20iOjB9LCJCYWNrZ3JvdW5kIjp7IiRyZWYiOiI5OCJ9LCJJc1Zpc2libGUiOnRydWUsIldpZHRoIjowLjAsIkhlaWdodCI6MC4wLCJCb3JkZXJTdHlsZSI6eyIkaWQiOiI0MTkiLCJMaW5lQ29sb3IiOm51bGwsIkxpbmVXZWlnaHQiOjAuMCwiTGluZVR5cGUiOjAsIlBhcmVudFN0eWxlIjpudWxsfSwiUGFyZW50U3R5bGUiOm51bGx9LCJIb3Jpem9udGFsQ29ubmVjdG9yU3R5bGUiOnsiJGlkIjoiNDIwIiwiTGluZUNvbG9yIjp7IiRpZCI6IjQyMSIsIiR0eXBlIjoiTkxSRS5Db21tb24uRG9tLlNvbGlkQ29sb3JCcnVzaCwgTkxSRS5Db21tb24iLCJDb2xvciI6eyIkaWQiOiI0MjIiLCJBIjoyNTUsIlIiOjIwNCwiRyI6MjA0LCJCIjoyMDR9fSwiTGluZVdlaWdodCI6MS41LCJMaW5lVHlwZSI6MCwiUGFyZW50U3R5bGUiOm51bGx9LCJWZXJ0aWNhbENvbm5lY3RvclN0eWxlIjp7IiRpZCI6IjQyMyIsIkxpbmVDb2xvciI6eyIkaWQiOiI0MjQiLCIkdHlwZSI6Ik5MUkUuQ29tbW9uLkRvbS5Tb2xpZENvbG9yQnJ1c2gsIE5MUkUuQ29tbW9uIiwiQ29sb3IiOnsiJGlkIjoiNDI1IiwiQSI6MjU1LCJSIjoyNTUsIkciOjI1NSwiQiI6MjU1fX0sIkxpbmVXZWlnaHQiOjAuMCwiTGluZVR5cGUiOjAsIlBhcmVudFN0eWxlIjpudWxsfSwiTWFyZ2luIjpudWxsLCJTdGFydERhdGVQb3NpdGlvbiI6MywiRW5kRGF0ZVBvc2l0aW9uIjozLCJEYXRlSXNWaXNpYmxlIjp0cnVlLCJUaXRsZVBvc2l0aW9uIjo1LCJEdXJhdGlvblBvc2l0aW9uIjo2LCJQZXJjZW50YWdlQ29tcGxldGVkUG9zaXRpb24iOjYsIlNwYWNpbmciOjMsIklzQmVsb3dUaW1lYmFuZCI6dHJ1ZSwiUGVyY2VudGFnZUNvbXBsZXRlU2hhcGVPcGFjaXR5IjozNSwiU2hhcGVTdHlsZSI6eyIkaWQiOiI0MjYiLCJNYXJnaW4iOnsiJGlkIjoiNDI3IiwiVG9wIjowLCJMZWZ0Ijo0LCJSaWdodCI6NCwiQm90dG9tIjowfSwiUGFkZGluZyI6eyIkaWQiOiI0MjgiLCJUb3AiOjAsIkxlZnQiOjAsIlJpZ2h0IjowLCJCb3R0b20iOjB9LCJCYWNrZ3JvdW5kIjp7IiRpZCI6IjQyOSIsIkNvbG9yIjp7IiRpZCI6IjQzMCIsIkEiOjE3OCwiUiI6MCwiRyI6MTE0LCJCIjoxODh9fSwiSXNWaXNpYmxlIjp0cnVlLCJXaWR0aCI6MC4wLCJIZWlnaHQiOjEzLjQyNjY5Mjk2MjY0NjQ4NCwiQm9yZGVyU3R5bGUiOnsiJGlkIjoiNDMxIiwiTGluZUNvbG9yIjp7IiRyZWYiOiIxMTEifSwiTGluZVdlaWdodCI6MC4wLCJMaW5lVHlwZSI6MCwiUGFyZW50U3R5bGUiOm51bGx9LCJQYXJlbnRTdHlsZSI6bnVsbH0sIlRpdGxlU3R5bGUiOnsiJGlkIjoiNDMyIiwiRm9udFNldHRpbmdzIjp7IiRpZCI6IjQzMyIsIkZvbnRTaXplIjoxMSwiRm9udE5hbWUiOiJDYWxpYnJpIiwiSXNCb2xkIjp0cnVlLCJJc0l0YWxpYyI6ZmFsc2UsIklzVW5kZXJsaW5lZCI6ZmFsc2UsIlBhcmVudFN0eWxlIjpudWxsfSwiQXV0b1NpemUiOjAsIkZvcmVncm91bmQiOnsiJGlkIjoiNDM0IiwiQ29sb3IiOnsiJGlkIjoiNDM1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QzNiIsIlRvcCI6MCwiTGVmdCI6MCwiUmlnaHQiOjAsIkJvdHRvbSI6MH0sIlBhZGRpbmciOnsiJGlkIjoiNDM3IiwiVG9wIjowLCJMZWZ0IjowLCJSaWdodCI6MCwiQm90dG9tIjowfSwiQmFja2dyb3VuZCI6eyIkcmVmIjoiMTE5In0sIklzVmlzaWJsZSI6dHJ1ZSwiV2lkdGgiOjAuMCwiSGVpZ2h0IjowLjAsIkJvcmRlclN0eWxlIjp7IiRpZCI6IjQzOCIsIkxpbmVDb2xvciI6bnVsbCwiTGluZVdlaWdodCI6MC4wLCJMaW5lVHlwZSI6MCwiUGFyZW50U3R5bGUiOm51bGx9LCJQYXJlbnRTdHlsZSI6bnVsbH0sIkRhdGVTdHlsZSI6eyIkaWQiOiI0MzkiLCJGb250U2V0dGluZ3MiOnsiJGlkIjoiNDQwIiwiRm9udFNpemUiOjEwLCJGb250TmFtZSI6IkNhbGlicmkiLCJJc0JvbGQiOmZhbHNlLCJJc0l0YWxpYyI6ZmFsc2UsIklzVW5kZXJsaW5lZCI6ZmFsc2UsIlBhcmVudFN0eWxlIjpudWxsfSwiQXV0b1NpemUiOjAsIkZvcmVncm91bmQiOnsiJGlkIjoiNDQxIiwiQ29sb3IiOnsiJGlkIjoiNDQy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0NDMiLCJUb3AiOjAsIkxlZnQiOjAsIlJpZ2h0IjowLCJCb3R0b20iOjB9LCJQYWRkaW5nIjp7IiRpZCI6IjQ0NCIsIlRvcCI6MCwiTGVmdCI6MCwiUmlnaHQiOjAsIkJvdHRvbSI6MH0sIkJhY2tncm91bmQiOnsiJHJlZiI6IjEyNiJ9LCJJc1Zpc2libGUiOnRydWUsIldpZHRoIjowLjAsIkhlaWdodCI6MC4wLCJCb3JkZXJTdHlsZSI6eyIkaWQiOiI0NDUiLCJMaW5lQ29sb3IiOm51bGwsIkxpbmVXZWlnaHQiOjAuMCwiTGluZVR5cGUiOjAsIlBhcmVudFN0eWxlIjpudWxsfSwiUGFyZW50U3R5bGUiOm51bGx9LCJEYXRlRm9ybWF0Ijp7IiRpZCI6IjQ0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1LCJTbWFydER1cmF0aW9uQWN0aXZhdGVkIjpmYWxzZSwiRGF0ZUZvcm1hdCI6eyIkcmVmIjoiNDQ2In0sIklkIjoiYzg0ZjE1OWQtNWE4Yi00MjVhLTk1NWMtZDI4ZDA4MzI2YTE3IiwiSW1wb3J0SWQiOm51bGwsIlRpdGxlIjoiQ29udmVyc2lvbiAjMSIsIk5vdGUiOm51bGwsIkh5cGVybGluayI6bnVsbCwiSXNDaGFuZ2VkIjpmYWxzZSwiSXNOZXciOmZhbHNlfSx7IiRpZCI6IjQ0NyIsIkdyb3VwTmFtZSI6ImQ1ZTBjNjQ4LTdmZGItNDBmNy1iNmI0LTdkMmUzYzJhZGM2NiIsIlN0YXJ0RGF0ZSI6IjIwMTktMDItMjFUMDA6MDA6MDBaIiwiRW5kRGF0ZSI6IjIwMTktMDItMjRUMjM6NTk6MDBaIiwiUGVyY2VudGFnZUNvbXBsZXRlIjpudWxsLCJTdHlsZSI6eyIkaWQiOiI0NDgiLCJTaGFwZSI6MiwiU2hhcGVUaGlja25lc3MiOjAsIkR1cmF0aW9uRm9ybWF0IjowLCJJbmNsdWRlTm9uV29ya2luZ0RheXNJbkR1cmF0aW9uIjpmYWxzZSwiUGVyY2VudGFnZUNvbXBsZXRlU3R5bGUiOnsiJGlkIjoiNDQ5IiwiRm9udFNldHRpbmdzIjp7IiRpZCI6IjQ1MCIsIkZvbnRTaXplIjoxMCwiRm9udE5hbWUiOiJDYWxpYnJpIiwiSXNCb2xkIjpmYWxzZSwiSXNJdGFsaWMiOmZhbHNlLCJJc1VuZGVybGluZWQiOmZhbHNlLCJQYXJlbnRTdHlsZSI6bnVsbH0sIkF1dG9TaXplIjowLCJGb3JlZ3JvdW5kIjp7IiRyZWYiOiI4NyJ9LCJNYXhXaWR0aCI6MjAwLjAsIk1heEhlaWdodCI6IkluZmluaXR5IiwiU21hcnRGb3JlZ3JvdW5kSXNBY3RpdmUiOmZhbHNlLCJIb3Jpem9udGFsQWxpZ25tZW50IjowLCJWZXJ0aWNhbEFsaWdubWVudCI6MCwiU21hcnRGb3JlZ3JvdW5kIjpudWxsLCJCYWNrZ3JvdW5kRmlsbFR5cGUiOjAsIk1hcmdpbiI6eyIkcmVmIjoiODkifSwiUGFkZGluZyI6eyIkcmVmIjoiOTAifSwiQmFja2dyb3VuZCI6eyIkcmVmIjoiOTEifSwiSXNWaXNpYmxlIjp0cnVlLCJXaWR0aCI6MC4wLCJIZWlnaHQiOjAuMCwiQm9yZGVyU3R5bGUiOnsiJGlkIjoiNDUxIiwiTGluZUNvbG9yIjpudWxsLCJMaW5lV2VpZ2h0IjowLjAsIkxpbmVUeXBlIjowLCJQYXJlbnRTdHlsZSI6bnVsbH0sIlBhcmVudFN0eWxlIjpudWxsfSwiRHVyYXRpb25TdHlsZSI6eyIkaWQiOiI0NTIiLCJGb250U2V0dGluZ3MiOnsiJGlkIjoiNDUzIiwiRm9udFNpemUiOjEwLCJGb250TmFtZSI6IkNhbGlicmkiLCJJc0JvbGQiOmZhbHNlLCJJc0l0YWxpYyI6ZmFsc2UsIklzVW5kZXJsaW5lZCI6ZmFsc2UsIlBhcmVudFN0eWxlIjpudWxsfSwiQXV0b1NpemUiOjAsIkZvcmVncm91bmQiOnsiJHJlZiI6Ijk0In0sIk1heFdpZHRoIjoyMDAuMCwiTWF4SGVpZ2h0IjoiSW5maW5pdHkiLCJTbWFydEZvcmVncm91bmRJc0FjdGl2ZSI6ZmFsc2UsIkhvcml6b250YWxBbGlnbm1lbnQiOjAsIlZlcnRpY2FsQWxpZ25tZW50IjowLCJTbWFydEZvcmVncm91bmQiOm51bGwsIkJhY2tncm91bmRGaWxsVHlwZSI6MCwiTWFyZ2luIjp7IiRyZWYiOiI5NiJ9LCJQYWRkaW5nIjp7IiRyZWYiOiI5NyJ9LCJCYWNrZ3JvdW5kIjp7IiRyZWYiOiI5OCJ9LCJJc1Zpc2libGUiOnRydWUsIldpZHRoIjowLjAsIkhlaWdodCI6MC4wLCJCb3JkZXJTdHlsZSI6eyIkaWQiOiI0NTQiLCJMaW5lQ29sb3IiOm51bGwsIkxpbmVXZWlnaHQiOjAuMCwiTGluZVR5cGUiOjAsIlBhcmVudFN0eWxlIjpudWxsfSwiUGFyZW50U3R5bGUiOm51bGx9LCJIb3Jpem9udGFsQ29ubmVjdG9yU3R5bGUiOnsiJGlkIjoiNDU1IiwiTGluZUNvbG9yIjp7IiRyZWYiOiIxMDAifSwiTGluZVdlaWdodCI6MS4wLCJMaW5lVHlwZSI6MCwiUGFyZW50U3R5bGUiOm51bGx9LCJWZXJ0aWNhbENvbm5lY3RvclN0eWxlIjp7IiRpZCI6IjQ1NiIsIkxpbmVDb2xvciI6eyIkcmVmIjoiMTAz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NDU3IiwiTWFyZ2luIjp7IiRyZWYiOiIxMDYifSwiUGFkZGluZyI6eyIkcmVmIjoiMTA3In0sIkJhY2tncm91bmQiOnsiJGlkIjoiNDU4IiwiQ29sb3IiOnsiJGlkIjoiNDU5IiwiQSI6MjU1LCJSIjo5MSwiRyI6MTU1LCJCIjoyMTN9fSwiSXNWaXNpYmxlIjp0cnVlLCJXaWR0aCI6MC4wLCJIZWlnaHQiOjEwLjAsIkJvcmRlclN0eWxlIjp7IiRpZCI6IjQ2MCIsIkxpbmVDb2xvciI6eyIkcmVmIjoiMTExIn0sIkxpbmVXZWlnaHQiOjAuMCwiTGluZVR5cGUiOjAsIlBhcmVudFN0eWxlIjpudWxsfSwiUGFyZW50U3R5bGUiOm51bGx9LCJUaXRsZVN0eWxlIjp7IiRpZCI6IjQ2MSIsIkZvbnRTZXR0aW5ncyI6eyIkaWQiOiI0NjIiLCJGb250U2l6ZSI6MTEsIkZvbnROYW1lIjoiQ2FsaWJyaSIsIklzQm9sZCI6dHJ1ZSwiSXNJdGFsaWMiOmZhbHNlLCJJc1VuZGVybGluZWQiOmZhbHNlLCJQYXJlbnRTdHlsZSI6bnVsbH0sIkF1dG9TaXplIjowLCJGb3JlZ3JvdW5kIjp7IiRpZCI6IjQ2MyIsIkNvbG9yIjp7IiRpZCI6IjQ2NCIsIkEiOjI1NSwiUiI6MjU1LCJHIjoyNTUsIkIiOjI1NX19LCJNYXhXaWR0aCI6NzIwLjAsIk1heEhlaWdodCI6IkluZmluaXR5IiwiU21hcnRGb3JlZ3JvdW5kSXNBY3RpdmUiOmZhbHNlLCJIb3Jpem9udGFsQWxpZ25tZW50IjowLCJWZXJ0aWNhbEFsaWdubWVudCI6MCwiU21hcnRGb3JlZ3JvdW5kIjpudWxsLCJCYWNrZ3JvdW5kRmlsbFR5cGUiOjAsIk1hcmdpbiI6eyIkcmVmIjoiMTE3In0sIlBhZGRpbmciOnsiJHJlZiI6IjExOCJ9LCJCYWNrZ3JvdW5kIjp7IiRyZWYiOiIxMTkifSwiSXNWaXNpYmxlIjp0cnVlLCJXaWR0aCI6MC4wLCJIZWlnaHQiOjAuMCwiQm9yZGVyU3R5bGUiOnsiJGlkIjoiNDY1IiwiTGluZUNvbG9yIjpudWxsLCJMaW5lV2VpZ2h0IjowLjAsIkxpbmVUeXBlIjowLCJQYXJlbnRTdHlsZSI6bnVsbH0sIlBhcmVudFN0eWxlIjpudWxsfSwiRGF0ZVN0eWxlIjp7IiRpZCI6IjQ2NiIsIkZvbnRTZXR0aW5ncyI6eyIkaWQiOiI0NjciLCJGb250U2l6ZSI6MTAsIkZvbnROYW1lIjoiQ2FsaWJyaSIsIklzQm9sZCI6ZmFsc2UsIklzSXRhbGljIjpmYWxzZSwiSXNVbmRlcmxpbmVkIjpmYWxzZSwiUGFyZW50U3R5bGUiOm51bGx9LCJBdXRvU2l6ZSI6MCwiRm9yZWdyb3VuZCI6eyIkaWQiOiI0NjgiLCJDb2xvciI6eyIkaWQiOiI0Nj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xMjQifSwiUGFkZGluZyI6eyIkcmVmIjoiMTI1In0sIkJhY2tncm91bmQiOnsiJHJlZiI6IjEyNiJ9LCJJc1Zpc2libGUiOnRydWUsIldpZHRoIjowLjAsIkhlaWdodCI6MC4wLCJCb3JkZXJTdHlsZSI6eyIkaWQiOiI0NzAiLCJMaW5lQ29sb3IiOm51bGwsIkxpbmVXZWlnaHQiOjAuMCwiTGluZVR5cGUiOjAsIlBhcmVudFN0eWxlIjpudWxsfSwiUGFyZW50U3R5bGUiOm51bGx9LCJEYXRlRm9ybWF0Ijp7IiRyZWYiOiIxMjcifSwiSXNWaXNpYmxlIjpmYWxzZSwiUGFyZW50U3R5bGUiOm51bGx9LCJJbmRleCI6NiwiU21hcnREdXJhdGlvbkFjdGl2YXRlZCI6ZmFsc2UsIkRhdGVGb3JtYXQiOnsiJHJlZiI6IjEyNyJ9LCJJZCI6IjZmMjI0ZTU4LTc1YmQtNGI2Ny1iOWU2LWU4NDNlZWM5OGNlYSIsIkltcG9ydElkIjpudWxsLCJUaXRsZSI6IkV4ZSIsIk5vdGUiOm51bGwsIkh5cGVybGluayI6bnVsbCwiSXNDaGFuZ2VkIjpmYWxzZSwiSXNOZXciOmZhbHNlfSx7IiRpZCI6IjQ3MSIsIkdyb3VwTmFtZSI6ImQ1ZTBjNjQ4LTdmZGItNDBmNy1iNmI0LTdkMmUzYzJhZGM2NiIsIlN0YXJ0RGF0ZSI6IjIwMTktMDQtMDlUMDA6MDA6MDAiLCJFbmREYXRlIjoiMjAxOS0wNC0yNFQyMzo1OTowMCIsIlBlcmNlbnRhZ2VDb21wbGV0ZSI6bnVsbCwiU3R5bGUiOnsiJGlkIjoiNDcyIiwiU2hhcGUiOjIsIlNoYXBlVGhpY2tuZXNzIjowLCJEdXJhdGlvbkZvcm1hdCI6MCwiSW5jbHVkZU5vbldvcmtpbmdEYXlzSW5EdXJhdGlvbiI6ZmFsc2UsIlBlcmNlbnRhZ2VDb21wbGV0ZVN0eWxlIjp7IiRpZCI6IjQ3MyIsIkZvbnRTZXR0aW5ncyI6eyIkaWQiOiI0NzQiLCJGb250U2l6ZSI6MTAsIkZvbnROYW1lIjoiQ2FsaWJyaSIsIklzQm9sZCI6ZmFsc2UsIklzSXRhbGljIjpmYWxzZSwiSXNVbmRlcmxpbmVkIjpmYWxzZSwiUGFyZW50U3R5bGUiOm51bGx9LCJBdXRvU2l6ZSI6MCwiRm9yZWdyb3VuZCI6eyIkaWQiOiI0NzUiLCJDb2xvciI6eyIkcmVmIjoiODgifX0sIk1heFdpZHRoIjoyMDAuMCwiTWF4SGVpZ2h0IjoiSW5maW5pdHkiLCJTbWFydEZvcmVncm91bmRJc0FjdGl2ZSI6ZmFsc2UsIkhvcml6b250YWxBbGlnbm1lbnQiOjAsIlZlcnRpY2FsQWxpZ25tZW50IjowLCJTbWFydEZvcmVncm91bmQiOm51bGwsIkJhY2tncm91bmRGaWxsVHlwZSI6MCwiTWFyZ2luIjp7IiRpZCI6IjQ3NiIsIlRvcCI6MCwiTGVmdCI6MCwiUmlnaHQiOjAsIkJvdHRvbSI6MH0sIlBhZGRpbmciOnsiJGlkIjoiNDc3IiwiVG9wIjowLCJMZWZ0IjowLCJSaWdodCI6MCwiQm90dG9tIjowfSwiQmFja2dyb3VuZCI6eyIkcmVmIjoiOTEifSwiSXNWaXNpYmxlIjp0cnVlLCJXaWR0aCI6MC4wLCJIZWlnaHQiOjAuMCwiQm9yZGVyU3R5bGUiOnsiJGlkIjoiNDc4IiwiTGluZUNvbG9yIjpudWxsLCJMaW5lV2VpZ2h0IjowLjAsIkxpbmVUeXBlIjowLCJQYXJlbnRTdHlsZSI6bnVsbH0sIlBhcmVudFN0eWxlIjpudWxsfSwiRHVyYXRpb25TdHlsZSI6eyIkaWQiOiI0NzkiLCJGb250U2V0dGluZ3MiOnsiJGlkIjoiNDgwIiwiRm9udFNpemUiOjEwLCJGb250TmFtZSI6IkNhbGlicmkiLCJJc0JvbGQiOmZhbHNlLCJJc0l0YWxpYyI6ZmFsc2UsIklzVW5kZXJsaW5lZCI6ZmFsc2UsIlBhcmVudFN0eWxlIjpudWxsfSwiQXV0b1NpemUiOjAsIkZvcmVncm91bmQiOnsiJGlkIjoiNDgxIiwiQ29sb3IiOnsiJHJlZiI6Ijk1In19LCJNYXhXaWR0aCI6MjAwLjAsIk1heEhlaWdodCI6IkluZmluaXR5IiwiU21hcnRGb3JlZ3JvdW5kSXNBY3RpdmUiOmZhbHNlLCJIb3Jpem9udGFsQWxpZ25tZW50IjowLCJWZXJ0aWNhbEFsaWdubWVudCI6MCwiU21hcnRGb3JlZ3JvdW5kIjpudWxsLCJCYWNrZ3JvdW5kRmlsbFR5cGUiOjAsIk1hcmdpbiI6eyIkaWQiOiI0ODIiLCJUb3AiOjAsIkxlZnQiOjAsIlJpZ2h0IjowLCJCb3R0b20iOjB9LCJQYWRkaW5nIjp7IiRpZCI6IjQ4MyIsIlRvcCI6MCwiTGVmdCI6MCwiUmlnaHQiOjAsIkJvdHRvbSI6MH0sIkJhY2tncm91bmQiOnsiJHJlZiI6Ijk4In0sIklzVmlzaWJsZSI6dHJ1ZSwiV2lkdGgiOjAuMCwiSGVpZ2h0IjowLjAsIkJvcmRlclN0eWxlIjp7IiRpZCI6IjQ4NCIsIkxpbmVDb2xvciI6bnVsbCwiTGluZVdlaWdodCI6MC4wLCJMaW5lVHlwZSI6MCwiUGFyZW50U3R5bGUiOm51bGx9LCJQYXJlbnRTdHlsZSI6bnVsbH0sIkhvcml6b250YWxDb25uZWN0b3JTdHlsZSI6eyIkaWQiOiI0ODUiLCJMaW5lQ29sb3IiOnsiJHJlZiI6IjEwMCJ9LCJMaW5lV2VpZ2h0IjoxLjAsIkxpbmVUeXBlIjowLCJQYXJlbnRTdHlsZSI6bnVsbH0sIlZlcnRpY2FsQ29ubmVjdG9yU3R5bGUiOnsiJGlkIjoiNDg2IiwiTGluZUNvbG9yIjp7IiRpZCI6IjQ4NyIsIiR0eXBlIjoiTkxSRS5Db21tb24uRG9tLlNvbGlkQ29sb3JCcnVzaCwgTkxSRS5Db21tb24iLCJDb2xvciI6eyIkaWQiOiI0ODgiLCJBIjoyNTUsIlIiOjI1NSwiRyI6MjU1LCJCIjoyNTV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0ODkiLCJNYXJnaW4iOnsiJGlkIjoiNDkwIiwiVG9wIjowLCJMZWZ0Ijo0LCJSaWdodCI6NCwiQm90dG9tIjowfSwiUGFkZGluZyI6eyIkaWQiOiI0OTEiLCJUb3AiOjAsIkxlZnQiOjAsIlJpZ2h0IjowLCJCb3R0b20iOjB9LCJCYWNrZ3JvdW5kIjp7IiRpZCI6IjQ5MiIsIkNvbG9yIjp7IiRpZCI6IjQ5MyIsIkEiOjE3OCwiUiI6MCwiRyI6MTE0LCJCIjoxODh9fSwiSXNWaXNpYmxlIjp0cnVlLCJXaWR0aCI6MC4wLCJIZWlnaHQiOjEwLjAsIkJvcmRlclN0eWxlIjp7IiRpZCI6IjQ5NCIsIkxpbmVDb2xvciI6eyIkcmVmIjoiMTExIn0sIkxpbmVXZWlnaHQiOjAuMCwiTGluZVR5cGUiOjAsIlBhcmVudFN0eWxlIjpudWxsfSwiUGFyZW50U3R5bGUiOm51bGx9LCJUaXRsZVN0eWxlIjp7IiRpZCI6IjQ5NSIsIkZvbnRTZXR0aW5ncyI6eyIkaWQiOiI0OTYiLCJGb250U2l6ZSI6MTEsIkZvbnROYW1lIjoiQ2FsaWJyaSIsIklzQm9sZCI6dHJ1ZSwiSXNJdGFsaWMiOmZhbHNlLCJJc1VuZGVybGluZWQiOmZhbHNlLCJQYXJlbnRTdHlsZSI6bnVsbH0sIkF1dG9TaXplIjowLCJGb3JlZ3JvdW5kIjp7IiRpZCI6IjQ5NyIsIkNvbG9yIjp7IiRpZCI6IjQ5OCIsIkEiOjI1NSwiUiI6MjU1LCJHIjoyNTUsIkIiOjI1NX19LCJNYXhXaWR0aCI6NzIwLjAsIk1heEhlaWdodCI6IkluZmluaXR5IiwiU21hcnRGb3JlZ3JvdW5kSXNBY3RpdmUiOmZhbHNlLCJIb3Jpem9udGFsQWxpZ25tZW50IjowLCJWZXJ0aWNhbEFsaWdubWVudCI6MCwiU21hcnRGb3JlZ3JvdW5kIjpudWxsLCJCYWNrZ3JvdW5kRmlsbFR5cGUiOjAsIk1hcmdpbiI6eyIkaWQiOiI0OTkiLCJUb3AiOjAsIkxlZnQiOjAsIlJpZ2h0IjowLCJCb3R0b20iOjB9LCJQYWRkaW5nIjp7IiRpZCI6IjUwMCIsIlRvcCI6MCwiTGVmdCI6MCwiUmlnaHQiOjAsIkJvdHRvbSI6MH0sIkJhY2tncm91bmQiOnsiJHJlZiI6IjExOSJ9LCJJc1Zpc2libGUiOnRydWUsIldpZHRoIjowLjAsIkhlaWdodCI6MC4wLCJCb3JkZXJTdHlsZSI6eyIkaWQiOiI1MDEiLCJMaW5lQ29sb3IiOm51bGwsIkxpbmVXZWlnaHQiOjAuMCwiTGluZVR5cGUiOjAsIlBhcmVudFN0eWxlIjpudWxsfSwiUGFyZW50U3R5bGUiOm51bGx9LCJEYXRlU3R5bGUiOnsiJGlkIjoiNTAyIiwiRm9udFNldHRpbmdzIjp7IiRpZCI6IjUwMyIsIkZvbnRTaXplIjoxMCwiRm9udE5hbWUiOiJDYWxpYnJpIiwiSXNCb2xkIjpmYWxzZSwiSXNJdGFsaWMiOmZhbHNlLCJJc1VuZGVybGluZWQiOmZhbHNlLCJQYXJlbnRTdHlsZSI6bnVsbH0sIkF1dG9TaXplIjowLCJGb3JlZ3JvdW5kIjp7IiRpZCI6IjUwNCIsIkNvbG9yIjp7IiRpZCI6IjUwN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NTA2IiwiVG9wIjowLCJMZWZ0IjowLCJSaWdodCI6MCwiQm90dG9tIjowfSwiUGFkZGluZyI6eyIkaWQiOiI1MDciLCJUb3AiOjAsIkxlZnQiOjAsIlJpZ2h0IjowLCJCb3R0b20iOjB9LCJCYWNrZ3JvdW5kIjp7IiRyZWYiOiIxMjYifSwiSXNWaXNpYmxlIjp0cnVlLCJXaWR0aCI6MC4wLCJIZWlnaHQiOjAuMCwiQm9yZGVyU3R5bGUiOnsiJGlkIjoiNTA4IiwiTGluZUNvbG9yIjpudWxsLCJMaW5lV2VpZ2h0IjowLjAsIkxpbmVUeXBlIjowLCJQYXJlbnRTdHlsZSI6bnVsbH0sIlBhcmVudFN0eWxlIjpudWxsfSwiRGF0ZUZvcm1hdCI6eyIkaWQiOiI1MDk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NywiU21hcnREdXJhdGlvbkFjdGl2YXRlZCI6ZmFsc2UsIkRhdGVGb3JtYXQiOnsiJHJlZiI6IjUwOSJ9LCJJZCI6ImI2NTg0YmQ4LTVhOGEtNDMyYi1iZWE5LTE4MTIwODlmMzU0YyIsIkltcG9ydElkIjpudWxsLCJUaXRsZSI6IkRWIiwiTm90ZSI6bnVsbCwiSHlwZXJsaW5rIjpudWxsLCJJc0NoYW5nZWQiOmZhbHNlLCJJc05ldyI6ZmFsc2V9LHsiJGlkIjoiNTEwIiwiR3JvdXBOYW1lIjoiNDBmYTA4ZWUtOTVhNC00M2EyLThjNjAtZWVhZjRiZWRhMGUwIiwiU3RhcnREYXRlIjoiMjAxOS0wNC0xMFQwMDowMDowMFoiLCJFbmREYXRlIjoiMjAxOS0wNy0wMlQyMzo1OTowMFoiLCJQZXJjZW50YWdlQ29tcGxldGUiOm51bGwsIlN0eWxlIjp7IiRpZCI6IjUxMSIsIlNoYXBlIjoyLCJTaGFwZVRoaWNrbmVzcyI6MywiRHVyYXRpb25Gb3JtYXQiOjAsIkluY2x1ZGVOb25Xb3JraW5nRGF5c0luRHVyYXRpb24iOmZhbHNlLCJQZXJjZW50YWdlQ29tcGxldGVTdHlsZSI6eyIkaWQiOiI1MTIiLCJGb250U2V0dGluZ3MiOnsiJGlkIjoiNTEzIiwiRm9udFNpemUiOjEwLCJGb250TmFtZSI6IkNhbGlicmkiLCJJc0JvbGQiOmZhbHNlLCJJc0l0YWxpYyI6ZmFsc2UsIklzVW5kZXJsaW5lZCI6ZmFsc2UsIlBhcmVudFN0eWxlIjpudWxsfSwiQXV0b1NpemUiOjAsIkZvcmVncm91bmQiOnsiJGlkIjoiNTE0IiwiQ29sb3IiOnsiJHJlZiI6Ijg4In19LCJNYXhXaWR0aCI6MjAwLjAsIk1heEhlaWdodCI6IkluZmluaXR5IiwiU21hcnRGb3JlZ3JvdW5kSXNBY3RpdmUiOmZhbHNlLCJIb3Jpem9udGFsQWxpZ25tZW50IjowLCJWZXJ0aWNhbEFsaWdubWVudCI6MCwiU21hcnRGb3JlZ3JvdW5kIjpudWxsLCJCYWNrZ3JvdW5kRmlsbFR5cGUiOjAsIk1hcmdpbiI6eyIkaWQiOiI1MTUiLCJUb3AiOjAsIkxlZnQiOjAsIlJpZ2h0IjowLCJCb3R0b20iOjB9LCJQYWRkaW5nIjp7IiRpZCI6IjUxNiIsIlRvcCI6MCwiTGVmdCI6MCwiUmlnaHQiOjAsIkJvdHRvbSI6MH0sIkJhY2tncm91bmQiOnsiJHJlZiI6IjkxIn0sIklzVmlzaWJsZSI6dHJ1ZSwiV2lkdGgiOjAuMCwiSGVpZ2h0IjowLjAsIkJvcmRlclN0eWxlIjp7IiRpZCI6IjUxNyIsIkxpbmVDb2xvciI6bnVsbCwiTGluZVdlaWdodCI6MC4wLCJMaW5lVHlwZSI6MCwiUGFyZW50U3R5bGUiOm51bGx9LCJQYXJlbnRTdHlsZSI6bnVsbH0sIkR1cmF0aW9uU3R5bGUiOnsiJGlkIjoiNTE4IiwiRm9udFNldHRpbmdzIjp7IiRpZCI6IjUxOSIsIkZvbnRTaXplIjoxMCwiRm9udE5hbWUiOiJDYWxpYnJpIiwiSXNCb2xkIjpmYWxzZSwiSXNJdGFsaWMiOmZhbHNlLCJJc1VuZGVybGluZWQiOmZhbHNlLCJQYXJlbnRTdHlsZSI6bnVsbH0sIkF1dG9TaXplIjowLCJGb3JlZ3JvdW5kIjp7IiRpZCI6IjUyMCIsIkNvbG9yIjp7IiRyZWYiOiI5NSJ9fSwiTWF4V2lkdGgiOjIwMC4wLCJNYXhIZWlnaHQiOiJJbmZpbml0eSIsIlNtYXJ0Rm9yZWdyb3VuZElzQWN0aXZlIjpmYWxzZSwiSG9yaXpvbnRhbEFsaWdubWVudCI6MCwiVmVydGljYWxBbGlnbm1lbnQiOjAsIlNtYXJ0Rm9yZWdyb3VuZCI6bnVsbCwiQmFja2dyb3VuZEZpbGxUeXBlIjowLCJNYXJnaW4iOnsiJGlkIjoiNTIxIiwiVG9wIjowLCJMZWZ0IjowLCJSaWdodCI6MCwiQm90dG9tIjowfSwiUGFkZGluZyI6eyIkaWQiOiI1MjIiLCJUb3AiOjAsIkxlZnQiOjAsIlJpZ2h0IjowLCJCb3R0b20iOjB9LCJCYWNrZ3JvdW5kIjp7IiRyZWYiOiI5OCJ9LCJJc1Zpc2libGUiOnRydWUsIldpZHRoIjowLjAsIkhlaWdodCI6MC4wLCJCb3JkZXJTdHlsZSI6eyIkaWQiOiI1MjMiLCJMaW5lQ29sb3IiOm51bGwsIkxpbmVXZWlnaHQiOjAuMCwiTGluZVR5cGUiOjAsIlBhcmVudFN0eWxlIjpudWxsfSwiUGFyZW50U3R5bGUiOm51bGx9LCJIb3Jpem9udGFsQ29ubmVjdG9yU3R5bGUiOnsiJGlkIjoiNTI0IiwiTGluZUNvbG9yIjp7IiRpZCI6IjUyNSIsIiR0eXBlIjoiTkxSRS5Db21tb24uRG9tLlNvbGlkQ29sb3JCcnVzaCwgTkxSRS5Db21tb24iLCJDb2xvciI6eyIkaWQiOiI1MjYiLCJBIjoyNTUsIlIiOjIwNCwiRyI6MjA0LCJCIjoyMDR9fSwiTGluZVdlaWdodCI6MS41LCJMaW5lVHlwZSI6MCwiUGFyZW50U3R5bGUiOm51bGx9LCJWZXJ0aWNhbENvbm5lY3RvclN0eWxlIjp7IiRpZCI6IjUyNyIsIkxpbmVDb2xvciI6eyIkaWQiOiI1MjgiLCIkdHlwZSI6Ik5MUkUuQ29tbW9uLkRvbS5Tb2xpZENvbG9yQnJ1c2gsIE5MUkUuQ29tbW9uIiwiQ29sb3IiOnsiJGlkIjoiNTI5IiwiQSI6MjU1LCJSIjoyNTUsIkciOjI1NSwiQiI6MjU1fX0sIkxpbmVXZWlnaHQiOjAuMCwiTGluZVR5cGUiOjAsIlBhcmVudFN0eWxlIjpudWxsfSwiTWFyZ2luIjpudWxsLCJTdGFydERhdGVQb3NpdGlvbiI6MywiRW5kRGF0ZVBvc2l0aW9uIjozLCJEYXRlSXNWaXNpYmxlIjp0cnVlLCJUaXRsZVBvc2l0aW9uIjo1LCJEdXJhdGlvblBvc2l0aW9uIjo2LCJQZXJjZW50YWdlQ29tcGxldGVkUG9zaXRpb24iOjYsIlNwYWNpbmciOjMsIklzQmVsb3dUaW1lYmFuZCI6dHJ1ZSwiUGVyY2VudGFnZUNvbXBsZXRlU2hhcGVPcGFjaXR5IjozNSwiU2hhcGVTdHlsZSI6eyIkaWQiOiI1MzAiLCJNYXJnaW4iOnsiJGlkIjoiNTMxIiwiVG9wIjowLCJMZWZ0Ijo0LCJSaWdodCI6NCwiQm90dG9tIjowfSwiUGFkZGluZyI6eyIkaWQiOiI1MzIiLCJUb3AiOjAsIkxlZnQiOjAsIlJpZ2h0IjowLCJCb3R0b20iOjB9LCJCYWNrZ3JvdW5kIjp7IiRpZCI6IjUzMyIsIkNvbG9yIjp7IiRpZCI6IjUzNCIsIkEiOjE3OCwiUiI6MCwiRyI6MTE0LCJCIjoxODh9fSwiSXNWaXNpYmxlIjp0cnVlLCJXaWR0aCI6MC4wLCJIZWlnaHQiOjEzLjQyNjY5Mjk2MjY0NjQ4NCwiQm9yZGVyU3R5bGUiOnsiJGlkIjoiNTM1IiwiTGluZUNvbG9yIjp7IiRyZWYiOiIxMTEifSwiTGluZVdlaWdodCI6MC4wLCJMaW5lVHlwZSI6MCwiUGFyZW50U3R5bGUiOm51bGx9LCJQYXJlbnRTdHlsZSI6bnVsbH0sIlRpdGxlU3R5bGUiOnsiJGlkIjoiNTM2IiwiRm9udFNldHRpbmdzIjp7IiRpZCI6IjUzNyIsIkZvbnRTaXplIjoxMSwiRm9udE5hbWUiOiJDYWxpYnJpIiwiSXNCb2xkIjp0cnVlLCJJc0l0YWxpYyI6ZmFsc2UsIklzVW5kZXJsaW5lZCI6ZmFsc2UsIlBhcmVudFN0eWxlIjpudWxsfSwiQXV0b1NpemUiOjAsIkZvcmVncm91bmQiOnsiJGlkIjoiNTM4IiwiQ29sb3IiOnsiJGlkIjoiNTM5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U0MCIsIlRvcCI6MCwiTGVmdCI6MCwiUmlnaHQiOjAsIkJvdHRvbSI6MH0sIlBhZGRpbmciOnsiJGlkIjoiNTQxIiwiVG9wIjowLCJMZWZ0IjowLCJSaWdodCI6MCwiQm90dG9tIjowfSwiQmFja2dyb3VuZCI6eyIkcmVmIjoiMTE5In0sIklzVmlzaWJsZSI6dHJ1ZSwiV2lkdGgiOjAuMCwiSGVpZ2h0IjowLjAsIkJvcmRlclN0eWxlIjp7IiRpZCI6IjU0MiIsIkxpbmVDb2xvciI6bnVsbCwiTGluZVdlaWdodCI6MC4wLCJMaW5lVHlwZSI6MCwiUGFyZW50U3R5bGUiOm51bGx9LCJQYXJlbnRTdHlsZSI6bnVsbH0sIkRhdGVTdHlsZSI6eyIkaWQiOiI1NDMiLCJGb250U2V0dGluZ3MiOnsiJGlkIjoiNTQ0IiwiRm9udFNpemUiOjEwLCJGb250TmFtZSI6IkNhbGlicmkiLCJJc0JvbGQiOmZhbHNlLCJJc0l0YWxpYyI6ZmFsc2UsIklzVW5kZXJsaW5lZCI6ZmFsc2UsIlBhcmVudFN0eWxlIjpudWxsfSwiQXV0b1NpemUiOjAsIkZvcmVncm91bmQiOnsiJGlkIjoiNTQ1IiwiQ29sb3IiOnsiJGlkIjoiNTQ2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1NDciLCJUb3AiOjAsIkxlZnQiOjAsIlJpZ2h0IjowLCJCb3R0b20iOjB9LCJQYWRkaW5nIjp7IiRpZCI6IjU0OCIsIlRvcCI6MCwiTGVmdCI6MCwiUmlnaHQiOjAsIkJvdHRvbSI6MH0sIkJhY2tncm91bmQiOnsiJHJlZiI6IjEyNiJ9LCJJc1Zpc2libGUiOnRydWUsIldpZHRoIjowLjAsIkhlaWdodCI6MC4wLCJCb3JkZXJTdHlsZSI6eyIkaWQiOiI1NDkiLCJMaW5lQ29sb3IiOm51bGwsIkxpbmVXZWlnaHQiOjAuMCwiTGluZVR5cGUiOjAsIlBhcmVudFN0eWxlIjpudWxsfSwiUGFyZW50U3R5bGUiOm51bGx9LCJEYXRlRm9ybWF0Ijp7IiRpZCI6IjU1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5LCJTbWFydER1cmF0aW9uQWN0aXZhdGVkIjpmYWxzZSwiRGF0ZUZvcm1hdCI6eyIkcmVmIjoiNTUwIn0sIklkIjoiNWFmMWU1MWItM2UwNC00YmZmLWIwMGQtMWFjZmQ3MWU1NTZmIiwiSW1wb3J0SWQiOm51bGwsIlRpdGxlIjoiQ29udmVyc2lvbiAjMiIsIk5vdGUiOm51bGwsIkh5cGVybGluayI6bnVsbCwiSXNDaGFuZ2VkIjpmYWxzZSwiSXNOZXciOmZhbHNlfSx7IiRpZCI6IjU1MSIsIkdyb3VwTmFtZSI6IjQwZmEwOGVlLTk1YTQtNDNhMi04YzYwLWVlYWY0YmVkYTBlMCIsIlN0YXJ0RGF0ZSI6IjIwMTktMDQtMTBUMDA6MDA6MDBaIiwiRW5kRGF0ZSI6IjIwMTktMDQtMjVUMjM6NTk6MDBaIiwiUGVyY2VudGFnZUNvbXBsZXRlIjpudWxsLCJTdHlsZSI6eyIkaWQiOiI1NTIiLCJTaGFwZSI6MiwiU2hhcGVUaGlja25lc3MiOjAsIkR1cmF0aW9uRm9ybWF0IjowLCJJbmNsdWRlTm9uV29ya2luZ0RheXNJbkR1cmF0aW9uIjpmYWxzZSwiUGVyY2VudGFnZUNvbXBsZXRlU3R5bGUiOnsiJGlkIjoiNTUzIiwiRm9udFNldHRpbmdzIjp7IiRpZCI6IjU1NCIsIkZvbnRTaXplIjoxMCwiRm9udE5hbWUiOiJDYWxpYnJpIiwiSXNCb2xkIjpmYWxzZSwiSXNJdGFsaWMiOmZhbHNlLCJJc1VuZGVybGluZWQiOmZhbHNlLCJQYXJlbnRTdHlsZSI6bnVsbH0sIkF1dG9TaXplIjowLCJGb3JlZ3JvdW5kIjp7IiRpZCI6IjU1NSIsIkNvbG9yIjp7IiRyZWYiOiI4OCJ9fSwiTWF4V2lkdGgiOjIwMC4wLCJNYXhIZWlnaHQiOiJJbmZpbml0eSIsIlNtYXJ0Rm9yZWdyb3VuZElzQWN0aXZlIjpmYWxzZSwiSG9yaXpvbnRhbEFsaWdubWVudCI6MCwiVmVydGljYWxBbGlnbm1lbnQiOjAsIlNtYXJ0Rm9yZWdyb3VuZCI6bnVsbCwiQmFja2dyb3VuZEZpbGxUeXBlIjowLCJNYXJnaW4iOnsiJGlkIjoiNTU2IiwiVG9wIjowLCJMZWZ0IjowLCJSaWdodCI6MCwiQm90dG9tIjowfSwiUGFkZGluZyI6eyIkaWQiOiI1NTciLCJUb3AiOjAsIkxlZnQiOjAsIlJpZ2h0IjowLCJCb3R0b20iOjB9LCJCYWNrZ3JvdW5kIjp7IiRyZWYiOiI5MSJ9LCJJc1Zpc2libGUiOnRydWUsIldpZHRoIjowLjAsIkhlaWdodCI6MC4wLCJCb3JkZXJTdHlsZSI6eyIkaWQiOiI1NTgiLCJMaW5lQ29sb3IiOm51bGwsIkxpbmVXZWlnaHQiOjAuMCwiTGluZVR5cGUiOjAsIlBhcmVudFN0eWxlIjpudWxsfSwiUGFyZW50U3R5bGUiOm51bGx9LCJEdXJhdGlvblN0eWxlIjp7IiRpZCI6IjU1OSIsIkZvbnRTZXR0aW5ncyI6eyIkaWQiOiI1NjAiLCJGb250U2l6ZSI6MTAsIkZvbnROYW1lIjoiQ2FsaWJyaSIsIklzQm9sZCI6ZmFsc2UsIklzSXRhbGljIjpmYWxzZSwiSXNVbmRlcmxpbmVkIjpmYWxzZSwiUGFyZW50U3R5bGUiOm51bGx9LCJBdXRvU2l6ZSI6MCwiRm9yZWdyb3VuZCI6eyIkaWQiOiI1NjEiLCJDb2xvciI6eyIkcmVmIjoiOTUifX0sIk1heFdpZHRoIjoyMDAuMCwiTWF4SGVpZ2h0IjoiSW5maW5pdHkiLCJTbWFydEZvcmVncm91bmRJc0FjdGl2ZSI6ZmFsc2UsIkhvcml6b250YWxBbGlnbm1lbnQiOjAsIlZlcnRpY2FsQWxpZ25tZW50IjowLCJTbWFydEZvcmVncm91bmQiOm51bGwsIkJhY2tncm91bmRGaWxsVHlwZSI6MCwiTWFyZ2luIjp7IiRpZCI6IjU2MiIsIlRvcCI6MCwiTGVmdCI6MCwiUmlnaHQiOjAsIkJvdHRvbSI6MH0sIlBhZGRpbmciOnsiJGlkIjoiNTYzIiwiVG9wIjowLCJMZWZ0IjowLCJSaWdodCI6MCwiQm90dG9tIjowfSwiQmFja2dyb3VuZCI6eyIkcmVmIjoiOTgifSwiSXNWaXNpYmxlIjp0cnVlLCJXaWR0aCI6MC4wLCJIZWlnaHQiOjAuMCwiQm9yZGVyU3R5bGUiOnsiJGlkIjoiNTY0IiwiTGluZUNvbG9yIjpudWxsLCJMaW5lV2VpZ2h0IjowLjAsIkxpbmVUeXBlIjowLCJQYXJlbnRTdHlsZSI6bnVsbH0sIlBhcmVudFN0eWxlIjpudWxsfSwiSG9yaXpvbnRhbENvbm5lY3RvclN0eWxlIjp7IiRpZCI6IjU2NSIsIkxpbmVDb2xvciI6eyIkcmVmIjoiMTAwIn0sIkxpbmVXZWlnaHQiOjEuMCwiTGluZVR5cGUiOjAsIlBhcmVudFN0eWxlIjpudWxsfSwiVmVydGljYWxDb25uZWN0b3JTdHlsZSI6eyIkaWQiOiI1NjYiLCJMaW5lQ29sb3IiOnsiJGlkIjoiNTY3IiwiJHR5cGUiOiJOTFJFLkNvbW1vbi5Eb20uU29saWRDb2xvckJydXNoLCBOTFJFLkNvbW1vbiIsIkNvbG9yIjp7IiRpZCI6IjU2OCIsIkEiOjI1NSwiUiI6MjU1LCJHIjoyNTUsIkIiOjI1NX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U2OSIsIk1hcmdpbiI6eyIkaWQiOiI1NzAiLCJUb3AiOjAsIkxlZnQiOjQsIlJpZ2h0Ijo0LCJCb3R0b20iOjB9LCJQYWRkaW5nIjp7IiRpZCI6IjU3MSIsIlRvcCI6MCwiTGVmdCI6MCwiUmlnaHQiOjAsIkJvdHRvbSI6MH0sIkJhY2tncm91bmQiOnsiJGlkIjoiNTcyIiwiQ29sb3IiOnsiJGlkIjoiNTczIiwiQSI6MTc4LCJSIjowLCJHIjoxMTQsIkIiOjE4OH19LCJJc1Zpc2libGUiOnRydWUsIldpZHRoIjowLjAsIkhlaWdodCI6MTAuMCwiQm9yZGVyU3R5bGUiOnsiJGlkIjoiNTc0IiwiTGluZUNvbG9yIjp7IiRyZWYiOiIxMTEifSwiTGluZVdlaWdodCI6MC4wLCJMaW5lVHlwZSI6MCwiUGFyZW50U3R5bGUiOm51bGx9LCJQYXJlbnRTdHlsZSI6bnVsbH0sIlRpdGxlU3R5bGUiOnsiJGlkIjoiNTc1IiwiRm9udFNldHRpbmdzIjp7IiRpZCI6IjU3NiIsIkZvbnRTaXplIjoxMSwiRm9udE5hbWUiOiJDYWxpYnJpIiwiSXNCb2xkIjp0cnVlLCJJc0l0YWxpYyI6ZmFsc2UsIklzVW5kZXJsaW5lZCI6ZmFsc2UsIlBhcmVudFN0eWxlIjpudWxsfSwiQXV0b1NpemUiOjAsIkZvcmVncm91bmQiOnsiJGlkIjoiNTc3IiwiQ29sb3IiOnsiJGlkIjoiNTc4IiwiQSI6MjU1LCJSIjoyNTUsIkciOjI1NSwiQiI6MjU1fX0sIk1heFdpZHRoIjo3MjAuMCwiTWF4SGVpZ2h0IjoiSW5maW5pdHkiLCJTbWFydEZvcmVncm91bmRJc0FjdGl2ZSI6ZmFsc2UsIkhvcml6b250YWxBbGlnbm1lbnQiOjAsIlZlcnRpY2FsQWxpZ25tZW50IjowLCJTbWFydEZvcmVncm91bmQiOm51bGwsIkJhY2tncm91bmRGaWxsVHlwZSI6MCwiTWFyZ2luIjp7IiRpZCI6IjU3OSIsIlRvcCI6MCwiTGVmdCI6MCwiUmlnaHQiOjAsIkJvdHRvbSI6MH0sIlBhZGRpbmciOnsiJGlkIjoiNTgwIiwiVG9wIjowLCJMZWZ0IjowLCJSaWdodCI6MCwiQm90dG9tIjowfSwiQmFja2dyb3VuZCI6eyIkcmVmIjoiMTE5In0sIklzVmlzaWJsZSI6dHJ1ZSwiV2lkdGgiOjAuMCwiSGVpZ2h0IjowLjAsIkJvcmRlclN0eWxlIjp7IiRpZCI6IjU4MSIsIkxpbmVDb2xvciI6bnVsbCwiTGluZVdlaWdodCI6MC4wLCJMaW5lVHlwZSI6MCwiUGFyZW50U3R5bGUiOm51bGx9LCJQYXJlbnRTdHlsZSI6bnVsbH0sIkRhdGVTdHlsZSI6eyIkaWQiOiI1ODIiLCJGb250U2V0dGluZ3MiOnsiJGlkIjoiNTgzIiwiRm9udFNpemUiOjEwLCJGb250TmFtZSI6IkNhbGlicmkiLCJJc0JvbGQiOmZhbHNlLCJJc0l0YWxpYyI6ZmFsc2UsIklzVW5kZXJsaW5lZCI6ZmFsc2UsIlBhcmVudFN0eWxlIjpudWxsfSwiQXV0b1NpemUiOjAsIkZvcmVncm91bmQiOnsiJGlkIjoiNTg0IiwiQ29sb3IiOnsiJGlkIjoiNTg1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1ODYiLCJUb3AiOjAsIkxlZnQiOjAsIlJpZ2h0IjowLCJCb3R0b20iOjB9LCJQYWRkaW5nIjp7IiRpZCI6IjU4NyIsIlRvcCI6MCwiTGVmdCI6MCwiUmlnaHQiOjAsIkJvdHRvbSI6MH0sIkJhY2tncm91bmQiOnsiJHJlZiI6IjEyNiJ9LCJJc1Zpc2libGUiOnRydWUsIldpZHRoIjowLjAsIkhlaWdodCI6MC4wLCJCb3JkZXJTdHlsZSI6eyIkaWQiOiI1ODgiLCJMaW5lQ29sb3IiOm51bGwsIkxpbmVXZWlnaHQiOjAuMCwiTGluZVR5cGUiOjAsIlBhcmVudFN0eWxlIjpudWxsfSwiUGFyZW50U3R5bGUiOm51bGx9LCJEYXRlRm9ybWF0Ijp7IiRpZCI6IjU4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MCwiU21hcnREdXJhdGlvbkFjdGl2YXRlZCI6ZmFsc2UsIkRhdGVGb3JtYXQiOnsiJHJlZiI6IjU4OSJ9LCJJZCI6IjQ1NzNhZTA4LTlhMWItNGU4NC1hNTUzLTQ2MTIxYWRjOWRmZSIsIkltcG9ydElkIjpudWxsLCJUaXRsZSI6IkxEQyIsIk5vdGUiOm51bGwsIkh5cGVybGluayI6bnVsbCwiSXNDaGFuZ2VkIjpmYWxzZSwiSXNOZXciOmZhbHNlfSx7IiRpZCI6IjU5MCIsIkdyb3VwTmFtZSI6IjQwZmEwOGVlLTk1YTQtNDNhMi04YzYwLWVlYWY0YmVkYTBlMCIsIlN0YXJ0RGF0ZSI6IjIwMTktMDQtMjZUMjM6NTk6MDBaIiwiRW5kRGF0ZSI6IjIwMTktMDQtMjlUMjM6NTk6MDBaIiwiUGVyY2VudGFnZUNvbXBsZXRlIjpudWxsLCJTdHlsZSI6eyIkaWQiOiI1OTEiLCJTaGFwZSI6MiwiU2hhcGVUaGlja25lc3MiOjAsIkR1cmF0aW9uRm9ybWF0IjowLCJJbmNsdWRlTm9uV29ya2luZ0RheXNJbkR1cmF0aW9uIjpmYWxzZSwiUGVyY2VudGFnZUNvbXBsZXRlU3R5bGUiOnsiJGlkIjoiNTkyIiwiRm9udFNldHRpbmdzIjp7IiRpZCI6IjU5MyIsIkZvbnRTaXplIjoxMCwiRm9udE5hbWUiOiJDYWxpYnJpIiwiSXNCb2xkIjpmYWxzZSwiSXNJdGFsaWMiOmZhbHNlLCJJc1VuZGVybGluZWQiOmZhbHNlLCJQYXJlbnRTdHlsZSI6bnVsbH0sIkF1dG9TaXplIjowLCJGb3JlZ3JvdW5kIjp7IiRpZCI6IjU5NCIsIkNvbG9yIjp7IiRyZWYiOiI4OCJ9fSwiTWF4V2lkdGgiOjIwMC4wLCJNYXhIZWlnaHQiOiJJbmZpbml0eSIsIlNtYXJ0Rm9yZWdyb3VuZElzQWN0aXZlIjpmYWxzZSwiSG9yaXpvbnRhbEFsaWdubWVudCI6MCwiVmVydGljYWxBbGlnbm1lbnQiOjAsIlNtYXJ0Rm9yZWdyb3VuZCI6bnVsbCwiQmFja2dyb3VuZEZpbGxUeXBlIjowLCJNYXJnaW4iOnsiJGlkIjoiNTk1IiwiVG9wIjowLCJMZWZ0IjowLCJSaWdodCI6MCwiQm90dG9tIjowfSwiUGFkZGluZyI6eyIkaWQiOiI1OTYiLCJUb3AiOjAsIkxlZnQiOjAsIlJpZ2h0IjowLCJCb3R0b20iOjB9LCJCYWNrZ3JvdW5kIjp7IiRyZWYiOiI5MSJ9LCJJc1Zpc2libGUiOnRydWUsIldpZHRoIjowLjAsIkhlaWdodCI6MC4wLCJCb3JkZXJTdHlsZSI6eyIkaWQiOiI1OTciLCJMaW5lQ29sb3IiOm51bGwsIkxpbmVXZWlnaHQiOjAuMCwiTGluZVR5cGUiOjAsIlBhcmVudFN0eWxlIjpudWxsfSwiUGFyZW50U3R5bGUiOm51bGx9LCJEdXJhdGlvblN0eWxlIjp7IiRpZCI6IjU5OCIsIkZvbnRTZXR0aW5ncyI6eyIkaWQiOiI1OTkiLCJGb250U2l6ZSI6MTAsIkZvbnROYW1lIjoiQ2FsaWJyaSIsIklzQm9sZCI6ZmFsc2UsIklzSXRhbGljIjpmYWxzZSwiSXNVbmRlcmxpbmVkIjpmYWxzZSwiUGFyZW50U3R5bGUiOm51bGx9LCJBdXRvU2l6ZSI6MCwiRm9yZWdyb3VuZCI6eyIkaWQiOiI2MDAiLCJDb2xvciI6eyIkcmVmIjoiOTUifX0sIk1heFdpZHRoIjoyMDAuMCwiTWF4SGVpZ2h0IjoiSW5maW5pdHkiLCJTbWFydEZvcmVncm91bmRJc0FjdGl2ZSI6ZmFsc2UsIkhvcml6b250YWxBbGlnbm1lbnQiOjAsIlZlcnRpY2FsQWxpZ25tZW50IjowLCJTbWFydEZvcmVncm91bmQiOm51bGwsIkJhY2tncm91bmRGaWxsVHlwZSI6MCwiTWFyZ2luIjp7IiRpZCI6IjYwMSIsIlRvcCI6MCwiTGVmdCI6MCwiUmlnaHQiOjAsIkJvdHRvbSI6MH0sIlBhZGRpbmciOnsiJGlkIjoiNjAyIiwiVG9wIjowLCJMZWZ0IjowLCJSaWdodCI6MCwiQm90dG9tIjowfSwiQmFja2dyb3VuZCI6eyIkcmVmIjoiOTgifSwiSXNWaXNpYmxlIjp0cnVlLCJXaWR0aCI6MC4wLCJIZWlnaHQiOjAuMCwiQm9yZGVyU3R5bGUiOnsiJGlkIjoiNjAzIiwiTGluZUNvbG9yIjpudWxsLCJMaW5lV2VpZ2h0IjowLjAsIkxpbmVUeXBlIjowLCJQYXJlbnRTdHlsZSI6bnVsbH0sIlBhcmVudFN0eWxlIjpudWxsfSwiSG9yaXpvbnRhbENvbm5lY3RvclN0eWxlIjp7IiRpZCI6IjYwNCIsIkxpbmVDb2xvciI6eyIkcmVmIjoiMTAwIn0sIkxpbmVXZWlnaHQiOjEuMCwiTGluZVR5cGUiOjAsIlBhcmVudFN0eWxlIjpudWxsfSwiVmVydGljYWxDb25uZWN0b3JTdHlsZSI6eyIkaWQiOiI2MDUiLCJMaW5lQ29sb3IiOnsiJGlkIjoiNjA2IiwiJHR5cGUiOiJOTFJFLkNvbW1vbi5Eb20uU29saWRDb2xvckJydXNoLCBOTFJFLkNvbW1vbiIsIkNvbG9yIjp7IiRpZCI6IjYwNyIsIkEiOjI1NSwiUiI6MjU1LCJHIjoyNTUsIkIiOjI1NX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YwOCIsIk1hcmdpbiI6eyIkaWQiOiI2MDkiLCJUb3AiOjAsIkxlZnQiOjQsIlJpZ2h0Ijo0LCJCb3R0b20iOjB9LCJQYWRkaW5nIjp7IiRpZCI6IjYxMCIsIlRvcCI6MCwiTGVmdCI6MCwiUmlnaHQiOjAsIkJvdHRvbSI6MH0sIkJhY2tncm91bmQiOnsiJGlkIjoiNjExIiwiQ29sb3IiOnsiJGlkIjoiNjEyIiwiQSI6MjU1LCJSIjo5MSwiRyI6MTU1LCJCIjoyMTN9fSwiSXNWaXNpYmxlIjp0cnVlLCJXaWR0aCI6MC4wLCJIZWlnaHQiOjEwLjAsIkJvcmRlclN0eWxlIjp7IiRpZCI6IjYxMyIsIkxpbmVDb2xvciI6eyIkcmVmIjoiMTExIn0sIkxpbmVXZWlnaHQiOjAuMCwiTGluZVR5cGUiOjAsIlBhcmVudFN0eWxlIjpudWxsfSwiUGFyZW50U3R5bGUiOm51bGx9LCJUaXRsZVN0eWxlIjp7IiRpZCI6IjYxNCIsIkZvbnRTZXR0aW5ncyI6eyIkaWQiOiI2MTUiLCJGb250U2l6ZSI6MTEsIkZvbnROYW1lIjoiQ2FsaWJyaSIsIklzQm9sZCI6dHJ1ZSwiSXNJdGFsaWMiOmZhbHNlLCJJc1VuZGVybGluZWQiOmZhbHNlLCJQYXJlbnRTdHlsZSI6bnVsbH0sIkF1dG9TaXplIjowLCJGb3JlZ3JvdW5kIjp7IiRpZCI6IjYxNiIsIkNvbG9yIjp7IiRpZCI6IjYxNyIsIkEiOjI1NSwiUiI6MjU1LCJHIjoyNTUsIkIiOjI1NX19LCJNYXhXaWR0aCI6NzIwLjAsIk1heEhlaWdodCI6IkluZmluaXR5IiwiU21hcnRGb3JlZ3JvdW5kSXNBY3RpdmUiOmZhbHNlLCJIb3Jpem9udGFsQWxpZ25tZW50IjowLCJWZXJ0aWNhbEFsaWdubWVudCI6MCwiU21hcnRGb3JlZ3JvdW5kIjpudWxsLCJCYWNrZ3JvdW5kRmlsbFR5cGUiOjAsIk1hcmdpbiI6eyIkaWQiOiI2MTgiLCJUb3AiOjAsIkxlZnQiOjAsIlJpZ2h0IjowLCJCb3R0b20iOjB9LCJQYWRkaW5nIjp7IiRpZCI6IjYxOSIsIlRvcCI6MCwiTGVmdCI6MCwiUmlnaHQiOjAsIkJvdHRvbSI6MH0sIkJhY2tncm91bmQiOnsiJHJlZiI6IjExOSJ9LCJJc1Zpc2libGUiOnRydWUsIldpZHRoIjowLjAsIkhlaWdodCI6MC4wLCJCb3JkZXJTdHlsZSI6eyIkaWQiOiI2MjAiLCJMaW5lQ29sb3IiOm51bGwsIkxpbmVXZWlnaHQiOjAuMCwiTGluZVR5cGUiOjAsIlBhcmVudFN0eWxlIjpudWxsfSwiUGFyZW50U3R5bGUiOm51bGx9LCJEYXRlU3R5bGUiOnsiJGlkIjoiNjIxIiwiRm9udFNldHRpbmdzIjp7IiRpZCI6IjYyMiIsIkZvbnRTaXplIjoxMCwiRm9udE5hbWUiOiJDYWxpYnJpIiwiSXNCb2xkIjpmYWxzZSwiSXNJdGFsaWMiOmZhbHNlLCJJc1VuZGVybGluZWQiOmZhbHNlLCJQYXJlbnRTdHlsZSI6bnVsbH0sIkF1dG9TaXplIjowLCJGb3JlZ3JvdW5kIjp7IiRpZCI6IjYyMyIsIkNvbG9yIjp7IiRpZCI6IjYyN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NjI1IiwiVG9wIjowLCJMZWZ0IjowLCJSaWdodCI6MCwiQm90dG9tIjowfSwiUGFkZGluZyI6eyIkaWQiOiI2MjYiLCJUb3AiOjAsIkxlZnQiOjAsIlJpZ2h0IjowLCJCb3R0b20iOjB9LCJCYWNrZ3JvdW5kIjp7IiRyZWYiOiIxMjYifSwiSXNWaXNpYmxlIjp0cnVlLCJXaWR0aCI6MC4wLCJIZWlnaHQiOjAuMCwiQm9yZGVyU3R5bGUiOnsiJGlkIjoiNjI3IiwiTGluZUNvbG9yIjpudWxsLCJMaW5lV2VpZ2h0IjowLjAsIkxpbmVUeXBlIjowLCJQYXJlbnRTdHlsZSI6bnVsbH0sIlBhcmVudFN0eWxlIjpudWxsfSwiRGF0ZUZvcm1hdCI6eyIkaWQiOiI2Mjg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ZmFsc2UsIlBhcmVudFN0eWxlIjpudWxsfSwiSW5kZXgiOjExLCJTbWFydER1cmF0aW9uQWN0aXZhdGVkIjpmYWxzZSwiRGF0ZUZvcm1hdCI6eyIkcmVmIjoiNjI4In0sIklkIjoiYjdjMTUxNmUtYjI3Mi00ZDljLTliMDUtMGNjOWJjNjAyZWQ1IiwiSW1wb3J0SWQiOm51bGwsIlRpdGxlIjoiRXhlIiwiTm90ZSI6bnVsbCwiSHlwZXJsaW5rIjpudWxsLCJJc0NoYW5nZWQiOmZhbHNlLCJJc05ldyI6ZmFsc2V9LHsiJGlkIjoiNjI5IiwiR3JvdXBOYW1lIjoiNDBmYTA4ZWUtOTVhNC00M2EyLThjNjAtZWVhZjRiZWRhMGUwIiwiU3RhcnREYXRlIjoiMjAxOS0wNi0xMlQwMDowMDowMFoiLCJFbmREYXRlIjoiMjAxOS0wNy0wMlQyMzo1OTowMFoiLCJQZXJjZW50YWdlQ29tcGxldGUiOm51bGwsIlN0eWxlIjp7IiRpZCI6IjYzMCIsIlNoYXBlIjoyLCJTaGFwZVRoaWNrbmVzcyI6MCwiRHVyYXRpb25Gb3JtYXQiOjAsIkluY2x1ZGVOb25Xb3JraW5nRGF5c0luRHVyYXRpb24iOmZhbHNlLCJQZXJjZW50YWdlQ29tcGxldGVTdHlsZSI6eyIkaWQiOiI2MzEiLCJGb250U2V0dGluZ3MiOnsiJGlkIjoiNjMyIiwiRm9udFNpemUiOjEwLCJGb250TmFtZSI6IkNhbGlicmkiLCJJc0JvbGQiOmZhbHNlLCJJc0l0YWxpYyI6ZmFsc2UsIklzVW5kZXJsaW5lZCI6ZmFsc2UsIlBhcmVudFN0eWxlIjpudWxsfSwiQXV0b1NpemUiOjAsIkZvcmVncm91bmQiOnsiJGlkIjoiNjMzIiwiQ29sb3IiOnsiJHJlZiI6Ijg4In19LCJNYXhXaWR0aCI6MjAwLjAsIk1heEhlaWdodCI6IkluZmluaXR5IiwiU21hcnRGb3JlZ3JvdW5kSXNBY3RpdmUiOmZhbHNlLCJIb3Jpem9udGFsQWxpZ25tZW50IjowLCJWZXJ0aWNhbEFsaWdubWVudCI6MCwiU21hcnRGb3JlZ3JvdW5kIjpudWxsLCJCYWNrZ3JvdW5kRmlsbFR5cGUiOjAsIk1hcmdpbiI6eyIkaWQiOiI2MzQiLCJUb3AiOjAsIkxlZnQiOjAsIlJpZ2h0IjowLCJCb3R0b20iOjB9LCJQYWRkaW5nIjp7IiRpZCI6IjYzNSIsIlRvcCI6MCwiTGVmdCI6MCwiUmlnaHQiOjAsIkJvdHRvbSI6MH0sIkJhY2tncm91bmQiOnsiJHJlZiI6IjkxIn0sIklzVmlzaWJsZSI6dHJ1ZSwiV2lkdGgiOjAuMCwiSGVpZ2h0IjowLjAsIkJvcmRlclN0eWxlIjp7IiRpZCI6IjYzNiIsIkxpbmVDb2xvciI6bnVsbCwiTGluZVdlaWdodCI6MC4wLCJMaW5lVHlwZSI6MCwiUGFyZW50U3R5bGUiOm51bGx9LCJQYXJlbnRTdHlsZSI6bnVsbH0sIkR1cmF0aW9uU3R5bGUiOnsiJGlkIjoiNjM3IiwiRm9udFNldHRpbmdzIjp7IiRpZCI6IjYzOCIsIkZvbnRTaXplIjoxMCwiRm9udE5hbWUiOiJDYWxpYnJpIiwiSXNCb2xkIjpmYWxzZSwiSXNJdGFsaWMiOmZhbHNlLCJJc1VuZGVybGluZWQiOmZhbHNlLCJQYXJlbnRTdHlsZSI6bnVsbH0sIkF1dG9TaXplIjowLCJGb3JlZ3JvdW5kIjp7IiRpZCI6IjYzOSIsIkNvbG9yIjp7IiRyZWYiOiI5NSJ9fSwiTWF4V2lkdGgiOjIwMC4wLCJNYXhIZWlnaHQiOiJJbmZpbml0eSIsIlNtYXJ0Rm9yZWdyb3VuZElzQWN0aXZlIjpmYWxzZSwiSG9yaXpvbnRhbEFsaWdubWVudCI6MCwiVmVydGljYWxBbGlnbm1lbnQiOjAsIlNtYXJ0Rm9yZWdyb3VuZCI6bnVsbCwiQmFja2dyb3VuZEZpbGxUeXBlIjowLCJNYXJnaW4iOnsiJGlkIjoiNjQwIiwiVG9wIjowLCJMZWZ0IjowLCJSaWdodCI6MCwiQm90dG9tIjowfSwiUGFkZGluZyI6eyIkaWQiOiI2NDEiLCJUb3AiOjAsIkxlZnQiOjAsIlJpZ2h0IjowLCJCb3R0b20iOjB9LCJCYWNrZ3JvdW5kIjp7IiRyZWYiOiI5OCJ9LCJJc1Zpc2libGUiOnRydWUsIldpZHRoIjowLjAsIkhlaWdodCI6MC4wLCJCb3JkZXJTdHlsZSI6eyIkaWQiOiI2NDIiLCJMaW5lQ29sb3IiOm51bGwsIkxpbmVXZWlnaHQiOjAuMCwiTGluZVR5cGUiOjAsIlBhcmVudFN0eWxlIjpudWxsfSwiUGFyZW50U3R5bGUiOm51bGx9LCJIb3Jpem9udGFsQ29ubmVjdG9yU3R5bGUiOnsiJGlkIjoiNjQzIiwiTGluZUNvbG9yIjp7IiRyZWYiOiIxMDAifSwiTGluZVdlaWdodCI6MS4wLCJMaW5lVHlwZSI6MCwiUGFyZW50U3R5bGUiOm51bGx9LCJWZXJ0aWNhbENvbm5lY3RvclN0eWxlIjp7IiRpZCI6IjY0NCIsIkxpbmVDb2xvciI6eyIkaWQiOiI2NDUiLCIkdHlwZSI6Ik5MUkUuQ29tbW9uLkRvbS5Tb2xpZENvbG9yQnJ1c2gsIE5MUkUuQ29tbW9uIiwiQ29sb3IiOnsiJGlkIjoiNjQ2IiwiQSI6MjU1LCJSIjoyNTUsIkciOjI1NSwiQiI6MjU1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NjQ3IiwiTWFyZ2luIjp7IiRpZCI6IjY0OCIsIlRvcCI6MCwiTGVmdCI6NCwiUmlnaHQiOjQsIkJvdHRvbSI6MH0sIlBhZGRpbmciOnsiJGlkIjoiNjQ5IiwiVG9wIjowLCJMZWZ0IjowLCJSaWdodCI6MCwiQm90dG9tIjowfSwiQmFja2dyb3VuZCI6eyIkaWQiOiI2NTAiLCJDb2xvciI6eyIkaWQiOiI2NTEiLCJBIjoxNzgsIlIiOjAsIkciOjExNCwiQiI6MTg4fX0sIklzVmlzaWJsZSI6dHJ1ZSwiV2lkdGgiOjAuMCwiSGVpZ2h0IjoxMC4wLCJCb3JkZXJTdHlsZSI6eyIkaWQiOiI2NTIiLCJMaW5lQ29sb3IiOnsiJHJlZiI6IjExMSJ9LCJMaW5lV2VpZ2h0IjowLjAsIkxpbmVUeXBlIjowLCJQYXJlbnRTdHlsZSI6bnVsbH0sIlBhcmVudFN0eWxlIjpudWxsfSwiVGl0bGVTdHlsZSI6eyIkaWQiOiI2NTMiLCJGb250U2V0dGluZ3MiOnsiJGlkIjoiNjU0IiwiRm9udFNpemUiOjExLCJGb250TmFtZSI6IkNhbGlicmkiLCJJc0JvbGQiOnRydWUsIklzSXRhbGljIjpmYWxzZSwiSXNVbmRlcmxpbmVkIjpmYWxzZSwiUGFyZW50U3R5bGUiOm51bGx9LCJBdXRvU2l6ZSI6MCwiRm9yZWdyb3VuZCI6eyIkaWQiOiI2NTUiLCJDb2xvciI6eyIkaWQiOiI2NTYiLCJBIjoyNTUsIlIiOjI1NSwiRyI6MjU1LCJCIjoyNTV9fSwiTWF4V2lkdGgiOjcyMC4wLCJNYXhIZWlnaHQiOiJJbmZpbml0eSIsIlNtYXJ0Rm9yZWdyb3VuZElzQWN0aXZlIjpmYWxzZSwiSG9yaXpvbnRhbEFsaWdubWVudCI6MCwiVmVydGljYWxBbGlnbm1lbnQiOjAsIlNtYXJ0Rm9yZWdyb3VuZCI6bnVsbCwiQmFja2dyb3VuZEZpbGxUeXBlIjowLCJNYXJnaW4iOnsiJGlkIjoiNjU3IiwiVG9wIjowLCJMZWZ0IjowLCJSaWdodCI6MCwiQm90dG9tIjowfSwiUGFkZGluZyI6eyIkaWQiOiI2NTgiLCJUb3AiOjAsIkxlZnQiOjAsIlJpZ2h0IjowLCJCb3R0b20iOjB9LCJCYWNrZ3JvdW5kIjp7IiRyZWYiOiIxMTkifSwiSXNWaXNpYmxlIjp0cnVlLCJXaWR0aCI6MC4wLCJIZWlnaHQiOjAuMCwiQm9yZGVyU3R5bGUiOnsiJGlkIjoiNjU5IiwiTGluZUNvbG9yIjpudWxsLCJMaW5lV2VpZ2h0IjowLjAsIkxpbmVUeXBlIjowLCJQYXJlbnRTdHlsZSI6bnVsbH0sIlBhcmVudFN0eWxlIjpudWxsfSwiRGF0ZVN0eWxlIjp7IiRpZCI6IjY2MCIsIkZvbnRTZXR0aW5ncyI6eyIkaWQiOiI2NjEiLCJGb250U2l6ZSI6MTAsIkZvbnROYW1lIjoiQ2FsaWJyaSIsIklzQm9sZCI6ZmFsc2UsIklzSXRhbGljIjpmYWxzZSwiSXNVbmRlcmxpbmVkIjpmYWxzZSwiUGFyZW50U3R5bGUiOm51bGx9LCJBdXRvU2l6ZSI6MCwiRm9yZWdyb3VuZCI6eyIkaWQiOiI2NjIiLCJDb2xvciI6eyIkaWQiOiI2NjM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Y2NCIsIlRvcCI6MCwiTGVmdCI6MCwiUmlnaHQiOjAsIkJvdHRvbSI6MH0sIlBhZGRpbmciOnsiJGlkIjoiNjY1IiwiVG9wIjowLCJMZWZ0IjowLCJSaWdodCI6MCwiQm90dG9tIjowfSwiQmFja2dyb3VuZCI6eyIkcmVmIjoiMTI2In0sIklzVmlzaWJsZSI6dHJ1ZSwiV2lkdGgiOjAuMCwiSGVpZ2h0IjowLjAsIkJvcmRlclN0eWxlIjp7IiRpZCI6IjY2NiIsIkxpbmVDb2xvciI6bnVsbCwiTGluZVdlaWdodCI6MC4wLCJMaW5lVHlwZSI6MCwiUGFyZW50U3R5bGUiOm51bGx9LCJQYXJlbnRTdHlsZSI6bnVsbH0sIkRhdGVGb3JtYXQiOnsiJGlkIjoiNjY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yLCJTbWFydER1cmF0aW9uQWN0aXZhdGVkIjpmYWxzZSwiRGF0ZUZvcm1hdCI6eyIkcmVmIjoiNjY3In0sIklkIjoiMTI0YmVlNDItZGVhNC00ZDkzLTgyY2UtMmI4MGQ3OWQ5Nzc4IiwiSW1wb3J0SWQiOm51bGwsIlRpdGxlIjoiRFYiLCJOb3RlIjpudWxsLCJIeXBlcmxpbmsiOm51bGwsIklzQ2hhbmdlZCI6ZmFsc2UsIklzTmV3IjpmYWxzZX0seyIkaWQiOiI2NjgiLCJHcm91cE5hbWUiOiI2ZTk1ODNjNC0zZmYwLTQ4MjctOTAxYi1mYjFlZmJjOTdiOGYiLCJTdGFydERhdGUiOiIyMDE5LTA2LTAzVDAwOjAwOjAwWiIsIkVuZERhdGUiOiIyMDE5LTA5LTEwVDIzOjU5OjAwWiIsIlBlcmNlbnRhZ2VDb21wbGV0ZSI6bnVsbCwiU3R5bGUiOnsiJGlkIjoiNjY5IiwiU2hhcGUiOjIsIlNoYXBlVGhpY2tuZXNzIjozLCJEdXJhdGlvbkZvcm1hdCI6MCwiSW5jbHVkZU5vbldvcmtpbmdEYXlzSW5EdXJhdGlvbiI6ZmFsc2UsIlBlcmNlbnRhZ2VDb21wbGV0ZVN0eWxlIjp7IiRpZCI6IjY3MCIsIkZvbnRTZXR0aW5ncyI6eyIkaWQiOiI2NzEiLCJGb250U2l6ZSI6MTAsIkZvbnROYW1lIjoiQ2FsaWJyaSIsIklzQm9sZCI6ZmFsc2UsIklzSXRhbGljIjpmYWxzZSwiSXNVbmRlcmxpbmVkIjpmYWxzZSwiUGFyZW50U3R5bGUiOm51bGx9LCJBdXRvU2l6ZSI6MCwiRm9yZWdyb3VuZCI6eyIkaWQiOiI2NzIiLCJDb2xvciI6eyIkcmVmIjoiODgifX0sIk1heFdpZHRoIjoyMDAuMCwiTWF4SGVpZ2h0IjoiSW5maW5pdHkiLCJTbWFydEZvcmVncm91bmRJc0FjdGl2ZSI6ZmFsc2UsIkhvcml6b250YWxBbGlnbm1lbnQiOjAsIlZlcnRpY2FsQWxpZ25tZW50IjowLCJTbWFydEZvcmVncm91bmQiOm51bGwsIkJhY2tncm91bmRGaWxsVHlwZSI6MCwiTWFyZ2luIjp7IiRpZCI6IjY3MyIsIlRvcCI6MCwiTGVmdCI6MCwiUmlnaHQiOjAsIkJvdHRvbSI6MH0sIlBhZGRpbmciOnsiJGlkIjoiNjc0IiwiVG9wIjowLCJMZWZ0IjowLCJSaWdodCI6MCwiQm90dG9tIjowfSwiQmFja2dyb3VuZCI6eyIkcmVmIjoiOTEifSwiSXNWaXNpYmxlIjp0cnVlLCJXaWR0aCI6MC4wLCJIZWlnaHQiOjAuMCwiQm9yZGVyU3R5bGUiOnsiJGlkIjoiNjc1IiwiTGluZUNvbG9yIjpudWxsLCJMaW5lV2VpZ2h0IjowLjAsIkxpbmVUeXBlIjowLCJQYXJlbnRTdHlsZSI6bnVsbH0sIlBhcmVudFN0eWxlIjpudWxsfSwiRHVyYXRpb25TdHlsZSI6eyIkaWQiOiI2NzYiLCJGb250U2V0dGluZ3MiOnsiJGlkIjoiNjc3IiwiRm9udFNpemUiOjEwLCJGb250TmFtZSI6IkNhbGlicmkiLCJJc0JvbGQiOmZhbHNlLCJJc0l0YWxpYyI6ZmFsc2UsIklzVW5kZXJsaW5lZCI6ZmFsc2UsIlBhcmVudFN0eWxlIjpudWxsfSwiQXV0b1NpemUiOjAsIkZvcmVncm91bmQiOnsiJGlkIjoiNjc4IiwiQ29sb3IiOnsiJHJlZiI6Ijk1In19LCJNYXhXaWR0aCI6MjAwLjAsIk1heEhlaWdodCI6IkluZmluaXR5IiwiU21hcnRGb3JlZ3JvdW5kSXNBY3RpdmUiOmZhbHNlLCJIb3Jpem9udGFsQWxpZ25tZW50IjowLCJWZXJ0aWNhbEFsaWdubWVudCI6MCwiU21hcnRGb3JlZ3JvdW5kIjpudWxsLCJCYWNrZ3JvdW5kRmlsbFR5cGUiOjAsIk1hcmdpbiI6eyIkaWQiOiI2NzkiLCJUb3AiOjAsIkxlZnQiOjAsIlJpZ2h0IjowLCJCb3R0b20iOjB9LCJQYWRkaW5nIjp7IiRpZCI6IjY4MCIsIlRvcCI6MCwiTGVmdCI6MCwiUmlnaHQiOjAsIkJvdHRvbSI6MH0sIkJhY2tncm91bmQiOnsiJHJlZiI6Ijk4In0sIklzVmlzaWJsZSI6dHJ1ZSwiV2lkdGgiOjAuMCwiSGVpZ2h0IjowLjAsIkJvcmRlclN0eWxlIjp7IiRpZCI6IjY4MSIsIkxpbmVDb2xvciI6bnVsbCwiTGluZVdlaWdodCI6MC4wLCJMaW5lVHlwZSI6MCwiUGFyZW50U3R5bGUiOm51bGx9LCJQYXJlbnRTdHlsZSI6bnVsbH0sIkhvcml6b250YWxDb25uZWN0b3JTdHlsZSI6eyIkaWQiOiI2ODIiLCJMaW5lQ29sb3IiOnsiJGlkIjoiNjgzIiwiJHR5cGUiOiJOTFJFLkNvbW1vbi5Eb20uU29saWRDb2xvckJydXNoLCBOTFJFLkNvbW1vbiIsIkNvbG9yIjp7IiRpZCI6IjY4NCIsIkEiOjI1NSwiUiI6MjA0LCJHIjoyMDQsIkIiOjIwNH19LCJMaW5lV2VpZ2h0IjoxLjUsIkxpbmVUeXBlIjowLCJQYXJlbnRTdHlsZSI6bnVsbH0sIlZlcnRpY2FsQ29ubmVjdG9yU3R5bGUiOnsiJGlkIjoiNjg1IiwiTGluZUNvbG9yIjp7IiRpZCI6IjY4NiIsIiR0eXBlIjoiTkxSRS5Db21tb24uRG9tLlNvbGlkQ29sb3JCcnVzaCwgTkxSRS5Db21tb24iLCJDb2xvciI6eyIkaWQiOiI2ODciLCJBIjoyNTUsIlIiOjI1NSwiRyI6MjU1LCJCIjoyNTV9fSwiTGluZVdlaWdodCI6MC4wLCJMaW5lVHlwZSI6MCwiUGFyZW50U3R5bGUiOm51bGx9LCJNYXJnaW4iOm51bGwsIlN0YXJ0RGF0ZVBvc2l0aW9uIjozLCJFbmREYXRlUG9zaXRpb24iOjMsIkRhdGVJc1Zpc2libGUiOnRydWUsIlRpdGxlUG9zaXRpb24iOjUsIkR1cmF0aW9uUG9zaXRpb24iOjYsIlBlcmNlbnRhZ2VDb21wbGV0ZWRQb3NpdGlvbiI6NiwiU3BhY2luZyI6MywiSXNCZWxvd1RpbWViYW5kIjp0cnVlLCJQZXJjZW50YWdlQ29tcGxldGVTaGFwZU9wYWNpdHkiOjM1LCJTaGFwZVN0eWxlIjp7IiRpZCI6IjY4OCIsIk1hcmdpbiI6eyIkaWQiOiI2ODkiLCJUb3AiOjAsIkxlZnQiOjQsIlJpZ2h0Ijo0LCJCb3R0b20iOjB9LCJQYWRkaW5nIjp7IiRpZCI6IjY5MCIsIlRvcCI6MCwiTGVmdCI6MCwiUmlnaHQiOjAsIkJvdHRvbSI6MH0sIkJhY2tncm91bmQiOnsiJGlkIjoiNjkxIiwiQ29sb3IiOnsiJGlkIjoiNjkyIiwiQSI6MTc4LCJSIjowLCJHIjoxMTQsIkIiOjE4OH19LCJJc1Zpc2libGUiOnRydWUsIldpZHRoIjowLjAsIkhlaWdodCI6MTMuNDI2NjkyOTYyNjQ2NDg0LCJCb3JkZXJTdHlsZSI6eyIkaWQiOiI2OTMiLCJMaW5lQ29sb3IiOnsiJHJlZiI6IjExMSJ9LCJMaW5lV2VpZ2h0IjowLjAsIkxpbmVUeXBlIjowLCJQYXJlbnRTdHlsZSI6bnVsbH0sIlBhcmVudFN0eWxlIjpudWxsfSwiVGl0bGVTdHlsZSI6eyIkaWQiOiI2OTQiLCJGb250U2V0dGluZ3MiOnsiJGlkIjoiNjk1IiwiRm9udFNpemUiOjExLCJGb250TmFtZSI6IkNhbGlicmkiLCJJc0JvbGQiOnRydWUsIklzSXRhbGljIjpmYWxzZSwiSXNVbmRlcmxpbmVkIjpmYWxzZSwiUGFyZW50U3R5bGUiOm51bGx9LCJBdXRvU2l6ZSI6MCwiRm9yZWdyb3VuZCI6eyIkaWQiOiI2OTYiLCJDb2xvciI6eyIkaWQiOiI2OTc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Njk4IiwiVG9wIjowLCJMZWZ0IjowLCJSaWdodCI6MCwiQm90dG9tIjowfSwiUGFkZGluZyI6eyIkaWQiOiI2OTkiLCJUb3AiOjAsIkxlZnQiOjAsIlJpZ2h0IjowLCJCb3R0b20iOjB9LCJCYWNrZ3JvdW5kIjp7IiRyZWYiOiIxMTkifSwiSXNWaXNpYmxlIjp0cnVlLCJXaWR0aCI6MC4wLCJIZWlnaHQiOjAuMCwiQm9yZGVyU3R5bGUiOnsiJGlkIjoiNzAwIiwiTGluZUNvbG9yIjpudWxsLCJMaW5lV2VpZ2h0IjowLjAsIkxpbmVUeXBlIjowLCJQYXJlbnRTdHlsZSI6bnVsbH0sIlBhcmVudFN0eWxlIjpudWxsfSwiRGF0ZVN0eWxlIjp7IiRpZCI6IjcwMSIsIkZvbnRTZXR0aW5ncyI6eyIkaWQiOiI3MDIiLCJGb250U2l6ZSI6MTAsIkZvbnROYW1lIjoiQ2FsaWJyaSIsIklzQm9sZCI6ZmFsc2UsIklzSXRhbGljIjpmYWxzZSwiSXNVbmRlcmxpbmVkIjpmYWxzZSwiUGFyZW50U3R5bGUiOm51bGx9LCJBdXRvU2l6ZSI6MCwiRm9yZWdyb3VuZCI6eyIkaWQiOiI3MDMiLCJDb2xvciI6eyIkaWQiOiI3MDQ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cwNSIsIlRvcCI6MCwiTGVmdCI6MCwiUmlnaHQiOjAsIkJvdHRvbSI6MH0sIlBhZGRpbmciOnsiJGlkIjoiNzA2IiwiVG9wIjowLCJMZWZ0IjowLCJSaWdodCI6MCwiQm90dG9tIjowfSwiQmFja2dyb3VuZCI6eyIkcmVmIjoiMTI2In0sIklzVmlzaWJsZSI6dHJ1ZSwiV2lkdGgiOjAuMCwiSGVpZ2h0IjowLjAsIkJvcmRlclN0eWxlIjp7IiRpZCI6IjcwNyIsIkxpbmVDb2xvciI6bnVsbCwiTGluZVdlaWdodCI6MC4wLCJMaW5lVHlwZSI6MCwiUGFyZW50U3R5bGUiOm51bGx9LCJQYXJlbnRTdHlsZSI6bnVsbH0sIkRhdGVGb3JtYXQiOnsiJGlkIjoiNzA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0LCJTbWFydER1cmF0aW9uQWN0aXZhdGVkIjpmYWxzZSwiRGF0ZUZvcm1hdCI6eyIkcmVmIjoiNzA4In0sIklkIjoiZTkwODM1MTctN2MxZS00YzlmLWIzY2UtNjA4ZWEwNjBmZDc4IiwiSW1wb3J0SWQiOm51bGwsIlRpdGxlIjoiQ29udmVyc2lvbiAjMyIsIk5vdGUiOm51bGwsIkh5cGVybGluayI6bnVsbCwiSXNDaGFuZ2VkIjpmYWxzZSwiSXNOZXciOmZhbHNlfSx7IiRpZCI6IjcwOSIsIkdyb3VwTmFtZSI6IjZlOTU4M2M0LTNmZjAtNDgyNy05MDFiLWZiMWVmYmM5N2I4ZiIsIlN0YXJ0RGF0ZSI6IjIwMTktMDYtMDNUMDA6MDA6MDBaIiwiRW5kRGF0ZSI6IjIwMTktMDYtMThUMjM6NTk6MDBaIiwiUGVyY2VudGFnZUNvbXBsZXRlIjpudWxsLCJTdHlsZSI6eyIkaWQiOiI3MTAiLCJTaGFwZSI6MiwiU2hhcGVUaGlja25lc3MiOjAsIkR1cmF0aW9uRm9ybWF0IjowLCJJbmNsdWRlTm9uV29ya2luZ0RheXNJbkR1cmF0aW9uIjpmYWxzZSwiUGVyY2VudGFnZUNvbXBsZXRlU3R5bGUiOnsiJGlkIjoiNzExIiwiRm9udFNldHRpbmdzIjp7IiRpZCI6IjcxMiIsIkZvbnRTaXplIjoxMCwiRm9udE5hbWUiOiJDYWxpYnJpIiwiSXNCb2xkIjpmYWxzZSwiSXNJdGFsaWMiOmZhbHNlLCJJc1VuZGVybGluZWQiOmZhbHNlLCJQYXJlbnRTdHlsZSI6bnVsbH0sIkF1dG9TaXplIjowLCJGb3JlZ3JvdW5kIjp7IiRpZCI6IjcxMyIsIkNvbG9yIjp7IiRyZWYiOiI4OCJ9fSwiTWF4V2lkdGgiOjIwMC4wLCJNYXhIZWlnaHQiOiJJbmZpbml0eSIsIlNtYXJ0Rm9yZWdyb3VuZElzQWN0aXZlIjpmYWxzZSwiSG9yaXpvbnRhbEFsaWdubWVudCI6MCwiVmVydGljYWxBbGlnbm1lbnQiOjAsIlNtYXJ0Rm9yZWdyb3VuZCI6bnVsbCwiQmFja2dyb3VuZEZpbGxUeXBlIjowLCJNYXJnaW4iOnsiJGlkIjoiNzE0IiwiVG9wIjowLCJMZWZ0IjowLCJSaWdodCI6MCwiQm90dG9tIjowfSwiUGFkZGluZyI6eyIkaWQiOiI3MTUiLCJUb3AiOjAsIkxlZnQiOjAsIlJpZ2h0IjowLCJCb3R0b20iOjB9LCJCYWNrZ3JvdW5kIjp7IiRyZWYiOiI5MSJ9LCJJc1Zpc2libGUiOnRydWUsIldpZHRoIjowLjAsIkhlaWdodCI6MC4wLCJCb3JkZXJTdHlsZSI6eyIkaWQiOiI3MTYiLCJMaW5lQ29sb3IiOm51bGwsIkxpbmVXZWlnaHQiOjAuMCwiTGluZVR5cGUiOjAsIlBhcmVudFN0eWxlIjpudWxsfSwiUGFyZW50U3R5bGUiOm51bGx9LCJEdXJhdGlvblN0eWxlIjp7IiRpZCI6IjcxNyIsIkZvbnRTZXR0aW5ncyI6eyIkaWQiOiI3MTgiLCJGb250U2l6ZSI6MTAsIkZvbnROYW1lIjoiQ2FsaWJyaSIsIklzQm9sZCI6ZmFsc2UsIklzSXRhbGljIjpmYWxzZSwiSXNVbmRlcmxpbmVkIjpmYWxzZSwiUGFyZW50U3R5bGUiOm51bGx9LCJBdXRvU2l6ZSI6MCwiRm9yZWdyb3VuZCI6eyIkaWQiOiI3MTkiLCJDb2xvciI6eyIkcmVmIjoiOTUifX0sIk1heFdpZHRoIjoyMDAuMCwiTWF4SGVpZ2h0IjoiSW5maW5pdHkiLCJTbWFydEZvcmVncm91bmRJc0FjdGl2ZSI6ZmFsc2UsIkhvcml6b250YWxBbGlnbm1lbnQiOjAsIlZlcnRpY2FsQWxpZ25tZW50IjowLCJTbWFydEZvcmVncm91bmQiOm51bGwsIkJhY2tncm91bmRGaWxsVHlwZSI6MCwiTWFyZ2luIjp7IiRpZCI6IjcyMCIsIlRvcCI6MCwiTGVmdCI6MCwiUmlnaHQiOjAsIkJvdHRvbSI6MH0sIlBhZGRpbmciOnsiJGlkIjoiNzIxIiwiVG9wIjowLCJMZWZ0IjowLCJSaWdodCI6MCwiQm90dG9tIjowfSwiQmFja2dyb3VuZCI6eyIkcmVmIjoiOTgifSwiSXNWaXNpYmxlIjp0cnVlLCJXaWR0aCI6MC4wLCJIZWlnaHQiOjAuMCwiQm9yZGVyU3R5bGUiOnsiJGlkIjoiNzIyIiwiTGluZUNvbG9yIjpudWxsLCJMaW5lV2VpZ2h0IjowLjAsIkxpbmVUeXBlIjowLCJQYXJlbnRTdHlsZSI6bnVsbH0sIlBhcmVudFN0eWxlIjpudWxsfSwiSG9yaXpvbnRhbENvbm5lY3RvclN0eWxlIjp7IiRpZCI6IjcyMyIsIkxpbmVDb2xvciI6eyIkcmVmIjoiMTAwIn0sIkxpbmVXZWlnaHQiOjEuMCwiTGluZVR5cGUiOjAsIlBhcmVudFN0eWxlIjpudWxsfSwiVmVydGljYWxDb25uZWN0b3JTdHlsZSI6eyIkaWQiOiI3MjQiLCJMaW5lQ29sb3IiOnsiJGlkIjoiNzI1IiwiJHR5cGUiOiJOTFJFLkNvbW1vbi5Eb20uU29saWRDb2xvckJydXNoLCBOTFJFLkNvbW1vbiIsIkNvbG9yIjp7IiRpZCI6IjcyNiIsIkEiOjI1NSwiUiI6MjU1LCJHIjoyNTUsIkIiOjI1NX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cyNyIsIk1hcmdpbiI6eyIkaWQiOiI3MjgiLCJUb3AiOjAsIkxlZnQiOjQsIlJpZ2h0Ijo0LCJCb3R0b20iOjB9LCJQYWRkaW5nIjp7IiRpZCI6IjcyOSIsIlRvcCI6MCwiTGVmdCI6MCwiUmlnaHQiOjAsIkJvdHRvbSI6MH0sIkJhY2tncm91bmQiOnsiJGlkIjoiNzMwIiwiQ29sb3IiOnsiJGlkIjoiNzMxIiwiQSI6MTc4LCJSIjowLCJHIjoxMTQsIkIiOjE4OH19LCJJc1Zpc2libGUiOnRydWUsIldpZHRoIjowLjAsIkhlaWdodCI6MTAuMCwiQm9yZGVyU3R5bGUiOnsiJGlkIjoiNzMyIiwiTGluZUNvbG9yIjp7IiRyZWYiOiIxMTEifSwiTGluZVdlaWdodCI6MC4wLCJMaW5lVHlwZSI6MCwiUGFyZW50U3R5bGUiOm51bGx9LCJQYXJlbnRTdHlsZSI6bnVsbH0sIlRpdGxlU3R5bGUiOnsiJGlkIjoiNzMzIiwiRm9udFNldHRpbmdzIjp7IiRpZCI6IjczNCIsIkZvbnRTaXplIjoxMSwiRm9udE5hbWUiOiJDYWxpYnJpIiwiSXNCb2xkIjp0cnVlLCJJc0l0YWxpYyI6ZmFsc2UsIklzVW5kZXJsaW5lZCI6ZmFsc2UsIlBhcmVudFN0eWxlIjpudWxsfSwiQXV0b1NpemUiOjAsIkZvcmVncm91bmQiOnsiJGlkIjoiNzM1IiwiQ29sb3IiOnsiJGlkIjoiNzM2IiwiQSI6MjU1LCJSIjoyNTUsIkciOjI1NSwiQiI6MjU1fX0sIk1heFdpZHRoIjo3MjAuMCwiTWF4SGVpZ2h0IjoiSW5maW5pdHkiLCJTbWFydEZvcmVncm91bmRJc0FjdGl2ZSI6ZmFsc2UsIkhvcml6b250YWxBbGlnbm1lbnQiOjAsIlZlcnRpY2FsQWxpZ25tZW50IjowLCJTbWFydEZvcmVncm91bmQiOm51bGwsIkJhY2tncm91bmRGaWxsVHlwZSI6MCwiTWFyZ2luIjp7IiRpZCI6IjczNyIsIlRvcCI6MCwiTGVmdCI6MCwiUmlnaHQiOjAsIkJvdHRvbSI6MH0sIlBhZGRpbmciOnsiJGlkIjoiNzM4IiwiVG9wIjowLCJMZWZ0IjowLCJSaWdodCI6MCwiQm90dG9tIjowfSwiQmFja2dyb3VuZCI6eyIkcmVmIjoiMTE5In0sIklzVmlzaWJsZSI6dHJ1ZSwiV2lkdGgiOjAuMCwiSGVpZ2h0IjowLjAsIkJvcmRlclN0eWxlIjp7IiRpZCI6IjczOSIsIkxpbmVDb2xvciI6bnVsbCwiTGluZVdlaWdodCI6MC4wLCJMaW5lVHlwZSI6MCwiUGFyZW50U3R5bGUiOm51bGx9LCJQYXJlbnRTdHlsZSI6bnVsbH0sIkRhdGVTdHlsZSI6eyIkaWQiOiI3NDAiLCJGb250U2V0dGluZ3MiOnsiJGlkIjoiNzQxIiwiRm9udFNpemUiOjEwLCJGb250TmFtZSI6IkNhbGlicmkiLCJJc0JvbGQiOmZhbHNlLCJJc0l0YWxpYyI6ZmFsc2UsIklzVW5kZXJsaW5lZCI6ZmFsc2UsIlBhcmVudFN0eWxlIjpudWxsfSwiQXV0b1NpemUiOjAsIkZvcmVncm91bmQiOnsiJGlkIjoiNzQyIiwiQ29sb3IiOnsiJGlkIjoiNzQz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3NDQiLCJUb3AiOjAsIkxlZnQiOjAsIlJpZ2h0IjowLCJCb3R0b20iOjB9LCJQYWRkaW5nIjp7IiRpZCI6Ijc0NSIsIlRvcCI6MCwiTGVmdCI6MCwiUmlnaHQiOjAsIkJvdHRvbSI6MH0sIkJhY2tncm91bmQiOnsiJHJlZiI6IjEyNiJ9LCJJc1Zpc2libGUiOnRydWUsIldpZHRoIjowLjAsIkhlaWdodCI6MC4wLCJCb3JkZXJTdHlsZSI6eyIkaWQiOiI3NDYiLCJMaW5lQ29sb3IiOm51bGwsIkxpbmVXZWlnaHQiOjAuMCwiTGluZVR5cGUiOjAsIlBhcmVudFN0eWxlIjpudWxsfSwiUGFyZW50U3R5bGUiOm51bGx9LCJEYXRlRm9ybWF0Ijp7IiRpZCI6Ijc0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NSwiU21hcnREdXJhdGlvbkFjdGl2YXRlZCI6ZmFsc2UsIkRhdGVGb3JtYXQiOnsiJHJlZiI6Ijc0NyJ9LCJJZCI6Ijk3ZjA1YzM4LTNmNmMtNDg1ZS1iMjc4LTI3ODg2OTA1ZjQ1NiIsIkltcG9ydElkIjpudWxsLCJUaXRsZSI6IkxEQyIsIk5vdGUiOm51bGwsIkh5cGVybGluayI6bnVsbCwiSXNDaGFuZ2VkIjpmYWxzZSwiSXNOZXciOmZhbHNlfSx7IiRpZCI6Ijc0OCIsIkdyb3VwTmFtZSI6IjZlOTU4M2M0LTNmZjAtNDgyNy05MDFiLWZiMWVmYmM5N2I4ZiIsIlN0YXJ0RGF0ZSI6IjIwMTktMDYtMTlUMjM6NTk6MDBaIiwiRW5kRGF0ZSI6IjIwMTktMDYtMjBUMjM6NTk6MDBaIiwiUGVyY2VudGFnZUNvbXBsZXRlIjpudWxsLCJTdHlsZSI6eyIkaWQiOiI3NDkiLCJTaGFwZSI6MiwiU2hhcGVUaGlja25lc3MiOjAsIkR1cmF0aW9uRm9ybWF0IjowLCJJbmNsdWRlTm9uV29ya2luZ0RheXNJbkR1cmF0aW9uIjpmYWxzZSwiUGVyY2VudGFnZUNvbXBsZXRlU3R5bGUiOnsiJGlkIjoiNzUwIiwiRm9udFNldHRpbmdzIjp7IiRpZCI6Ijc1MSIsIkZvbnRTaXplIjoxMCwiRm9udE5hbWUiOiJDYWxpYnJpIiwiSXNCb2xkIjpmYWxzZSwiSXNJdGFsaWMiOmZhbHNlLCJJc1VuZGVybGluZWQiOmZhbHNlLCJQYXJlbnRTdHlsZSI6bnVsbH0sIkF1dG9TaXplIjowLCJGb3JlZ3JvdW5kIjp7IiRpZCI6Ijc1MiIsIkNvbG9yIjp7IiRyZWYiOiI4OCJ9fSwiTWF4V2lkdGgiOjIwMC4wLCJNYXhIZWlnaHQiOiJJbmZpbml0eSIsIlNtYXJ0Rm9yZWdyb3VuZElzQWN0aXZlIjpmYWxzZSwiSG9yaXpvbnRhbEFsaWdubWVudCI6MCwiVmVydGljYWxBbGlnbm1lbnQiOjAsIlNtYXJ0Rm9yZWdyb3VuZCI6bnVsbCwiQmFja2dyb3VuZEZpbGxUeXBlIjowLCJNYXJnaW4iOnsiJGlkIjoiNzUzIiwiVG9wIjowLCJMZWZ0IjowLCJSaWdodCI6MCwiQm90dG9tIjowfSwiUGFkZGluZyI6eyIkaWQiOiI3NTQiLCJUb3AiOjAsIkxlZnQiOjAsIlJpZ2h0IjowLCJCb3R0b20iOjB9LCJCYWNrZ3JvdW5kIjp7IiRyZWYiOiI5MSJ9LCJJc1Zpc2libGUiOnRydWUsIldpZHRoIjowLjAsIkhlaWdodCI6MC4wLCJCb3JkZXJTdHlsZSI6eyIkaWQiOiI3NTUiLCJMaW5lQ29sb3IiOm51bGwsIkxpbmVXZWlnaHQiOjAuMCwiTGluZVR5cGUiOjAsIlBhcmVudFN0eWxlIjpudWxsfSwiUGFyZW50U3R5bGUiOm51bGx9LCJEdXJhdGlvblN0eWxlIjp7IiRpZCI6Ijc1NiIsIkZvbnRTZXR0aW5ncyI6eyIkaWQiOiI3NTciLCJGb250U2l6ZSI6MTAsIkZvbnROYW1lIjoiQ2FsaWJyaSIsIklzQm9sZCI6ZmFsc2UsIklzSXRhbGljIjpmYWxzZSwiSXNVbmRlcmxpbmVkIjpmYWxzZSwiUGFyZW50U3R5bGUiOm51bGx9LCJBdXRvU2l6ZSI6MCwiRm9yZWdyb3VuZCI6eyIkaWQiOiI3NTgiLCJDb2xvciI6eyIkcmVmIjoiOTUifX0sIk1heFdpZHRoIjoyMDAuMCwiTWF4SGVpZ2h0IjoiSW5maW5pdHkiLCJTbWFydEZvcmVncm91bmRJc0FjdGl2ZSI6ZmFsc2UsIkhvcml6b250YWxBbGlnbm1lbnQiOjAsIlZlcnRpY2FsQWxpZ25tZW50IjowLCJTbWFydEZvcmVncm91bmQiOm51bGwsIkJhY2tncm91bmRGaWxsVHlwZSI6MCwiTWFyZ2luIjp7IiRpZCI6Ijc1OSIsIlRvcCI6MCwiTGVmdCI6MCwiUmlnaHQiOjAsIkJvdHRvbSI6MH0sIlBhZGRpbmciOnsiJGlkIjoiNzYwIiwiVG9wIjowLCJMZWZ0IjowLCJSaWdodCI6MCwiQm90dG9tIjowfSwiQmFja2dyb3VuZCI6eyIkcmVmIjoiOTgifSwiSXNWaXNpYmxlIjp0cnVlLCJXaWR0aCI6MC4wLCJIZWlnaHQiOjAuMCwiQm9yZGVyU3R5bGUiOnsiJGlkIjoiNzYxIiwiTGluZUNvbG9yIjpudWxsLCJMaW5lV2VpZ2h0IjowLjAsIkxpbmVUeXBlIjowLCJQYXJlbnRTdHlsZSI6bnVsbH0sIlBhcmVudFN0eWxlIjpudWxsfSwiSG9yaXpvbnRhbENvbm5lY3RvclN0eWxlIjp7IiRpZCI6Ijc2MiIsIkxpbmVDb2xvciI6eyIkcmVmIjoiMTAwIn0sIkxpbmVXZWlnaHQiOjEuMCwiTGluZVR5cGUiOjAsIlBhcmVudFN0eWxlIjpudWxsfSwiVmVydGljYWxDb25uZWN0b3JTdHlsZSI6eyIkaWQiOiI3NjMiLCJMaW5lQ29sb3IiOnsiJGlkIjoiNzY0IiwiJHR5cGUiOiJOTFJFLkNvbW1vbi5Eb20uU29saWRDb2xvckJydXNoLCBOTFJFLkNvbW1vbiIsIkNvbG9yIjp7IiRpZCI6Ijc2NSIsIkEiOjI1NSwiUiI6MjU1LCJHIjoyNTUsIkIiOjI1NX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c2NiIsIk1hcmdpbiI6eyIkaWQiOiI3NjciLCJUb3AiOjAsIkxlZnQiOjQsIlJpZ2h0Ijo0LCJCb3R0b20iOjB9LCJQYWRkaW5nIjp7IiRpZCI6Ijc2OCIsIlRvcCI6MCwiTGVmdCI6MCwiUmlnaHQiOjAsIkJvdHRvbSI6MH0sIkJhY2tncm91bmQiOnsiJGlkIjoiNzY5IiwiQ29sb3IiOnsiJGlkIjoiNzcwIiwiQSI6MjU1LCJSIjo5MSwiRyI6MTU1LCJCIjoyMTN9fSwiSXNWaXNpYmxlIjp0cnVlLCJXaWR0aCI6MC4wLCJIZWlnaHQiOjEwLjAsIkJvcmRlclN0eWxlIjp7IiRpZCI6Ijc3MSIsIkxpbmVDb2xvciI6eyIkcmVmIjoiMTExIn0sIkxpbmVXZWlnaHQiOjAuMCwiTGluZVR5cGUiOjAsIlBhcmVudFN0eWxlIjpudWxsfSwiUGFyZW50U3R5bGUiOm51bGx9LCJUaXRsZVN0eWxlIjp7IiRpZCI6Ijc3MiIsIkZvbnRTZXR0aW5ncyI6eyIkaWQiOiI3NzMiLCJGb250U2l6ZSI6MTEsIkZvbnROYW1lIjoiQ2FsaWJyaSIsIklzQm9sZCI6dHJ1ZSwiSXNJdGFsaWMiOmZhbHNlLCJJc1VuZGVybGluZWQiOmZhbHNlLCJQYXJlbnRTdHlsZSI6bnVsbH0sIkF1dG9TaXplIjowLCJGb3JlZ3JvdW5kIjp7IiRpZCI6Ijc3NCIsIkNvbG9yIjp7IiRpZCI6Ijc3NSIsIkEiOjI1NSwiUiI6MjU1LCJHIjoyNTUsIkIiOjI1NX19LCJNYXhXaWR0aCI6NzIwLjAsIk1heEhlaWdodCI6IkluZmluaXR5IiwiU21hcnRGb3JlZ3JvdW5kSXNBY3RpdmUiOmZhbHNlLCJIb3Jpem9udGFsQWxpZ25tZW50IjowLCJWZXJ0aWNhbEFsaWdubWVudCI6MCwiU21hcnRGb3JlZ3JvdW5kIjpudWxsLCJCYWNrZ3JvdW5kRmlsbFR5cGUiOjAsIk1hcmdpbiI6eyIkaWQiOiI3NzYiLCJUb3AiOjAsIkxlZnQiOjAsIlJpZ2h0IjowLCJCb3R0b20iOjB9LCJQYWRkaW5nIjp7IiRpZCI6Ijc3NyIsIlRvcCI6MCwiTGVmdCI6MCwiUmlnaHQiOjAsIkJvdHRvbSI6MH0sIkJhY2tncm91bmQiOnsiJHJlZiI6IjExOSJ9LCJJc1Zpc2libGUiOnRydWUsIldpZHRoIjowLjAsIkhlaWdodCI6MC4wLCJCb3JkZXJTdHlsZSI6eyIkaWQiOiI3NzgiLCJMaW5lQ29sb3IiOm51bGwsIkxpbmVXZWlnaHQiOjAuMCwiTGluZVR5cGUiOjAsIlBhcmVudFN0eWxlIjpudWxsfSwiUGFyZW50U3R5bGUiOm51bGx9LCJEYXRlU3R5bGUiOnsiJGlkIjoiNzc5IiwiRm9udFNldHRpbmdzIjp7IiRpZCI6Ijc4MCIsIkZvbnRTaXplIjoxMCwiRm9udE5hbWUiOiJDYWxpYnJpIiwiSXNCb2xkIjpmYWxzZSwiSXNJdGFsaWMiOmZhbHNlLCJJc1VuZGVybGluZWQiOmZhbHNlLCJQYXJlbnRTdHlsZSI6bnVsbH0sIkF1dG9TaXplIjowLCJGb3JlZ3JvdW5kIjp7IiRpZCI6Ijc4MSIsIkNvbG9yIjp7IiRpZCI6Ijc4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NzgzIiwiVG9wIjowLCJMZWZ0IjowLCJSaWdodCI6MCwiQm90dG9tIjowfSwiUGFkZGluZyI6eyIkaWQiOiI3ODQiLCJUb3AiOjAsIkxlZnQiOjAsIlJpZ2h0IjowLCJCb3R0b20iOjB9LCJCYWNrZ3JvdW5kIjp7IiRyZWYiOiIxMjYifSwiSXNWaXNpYmxlIjp0cnVlLCJXaWR0aCI6MC4wLCJIZWlnaHQiOjAuMCwiQm9yZGVyU3R5bGUiOnsiJGlkIjoiNzg1IiwiTGluZUNvbG9yIjpudWxsLCJMaW5lV2VpZ2h0IjowLjAsIkxpbmVUeXBlIjowLCJQYXJlbnRTdHlsZSI6bnVsbH0sIlBhcmVudFN0eWxlIjpudWxsfSwiRGF0ZUZvcm1hdCI6eyIkaWQiOiI3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ZmFsc2UsIlBhcmVudFN0eWxlIjpudWxsfSwiSW5kZXgiOjE2LCJTbWFydER1cmF0aW9uQWN0aXZhdGVkIjpmYWxzZSwiRGF0ZUZvcm1hdCI6eyIkcmVmIjoiNzg2In0sIklkIjoiZTc0ODM0NDItNTlkMy00MTNkLTg3OWQtNTIwMmQ1ODMwZmMyIiwiSW1wb3J0SWQiOm51bGwsIlRpdGxlIjoiRXhlIiwiTm90ZSI6bnVsbCwiSHlwZXJsaW5rIjpudWxsLCJJc0NoYW5nZWQiOmZhbHNlLCJJc05ldyI6ZmFsc2V9LHsiJGlkIjoiNzg3IiwiR3JvdXBOYW1lIjoiNmU5NTgzYzQtM2ZmMC00ODI3LTkwMWItZmIxZWZiYzk3YjhmIiwiU3RhcnREYXRlIjoiMjAxOS0wOC0yMFQwMDowMDowMFoiLCJFbmREYXRlIjoiMjAxOS0wOS0xMFQyMzo1OTowMFoiLCJQZXJjZW50YWdlQ29tcGxldGUiOm51bGwsIlN0eWxlIjp7IiRpZCI6Ijc4OCIsIlNoYXBlIjoyLCJTaGFwZVRoaWNrbmVzcyI6MCwiRHVyYXRpb25Gb3JtYXQiOjAsIkluY2x1ZGVOb25Xb3JraW5nRGF5c0luRHVyYXRpb24iOmZhbHNlLCJQZXJjZW50YWdlQ29tcGxldGVTdHlsZSI6eyIkaWQiOiI3ODkiLCJGb250U2V0dGluZ3MiOnsiJGlkIjoiNzkwIiwiRm9udFNpemUiOjEwLCJGb250TmFtZSI6IkNhbGlicmkiLCJJc0JvbGQiOmZhbHNlLCJJc0l0YWxpYyI6ZmFsc2UsIklzVW5kZXJsaW5lZCI6ZmFsc2UsIlBhcmVudFN0eWxlIjpudWxsfSwiQXV0b1NpemUiOjAsIkZvcmVncm91bmQiOnsiJGlkIjoiNzkxIiwiQ29sb3IiOnsiJHJlZiI6Ijg4In19LCJNYXhXaWR0aCI6MjAwLjAsIk1heEhlaWdodCI6IkluZmluaXR5IiwiU21hcnRGb3JlZ3JvdW5kSXNBY3RpdmUiOmZhbHNlLCJIb3Jpem9udGFsQWxpZ25tZW50IjowLCJWZXJ0aWNhbEFsaWdubWVudCI6MCwiU21hcnRGb3JlZ3JvdW5kIjpudWxsLCJCYWNrZ3JvdW5kRmlsbFR5cGUiOjAsIk1hcmdpbiI6eyIkaWQiOiI3OTIiLCJUb3AiOjAsIkxlZnQiOjAsIlJpZ2h0IjowLCJCb3R0b20iOjB9LCJQYWRkaW5nIjp7IiRpZCI6Ijc5MyIsIlRvcCI6MCwiTGVmdCI6MCwiUmlnaHQiOjAsIkJvdHRvbSI6MH0sIkJhY2tncm91bmQiOnsiJHJlZiI6IjkxIn0sIklzVmlzaWJsZSI6dHJ1ZSwiV2lkdGgiOjAuMCwiSGVpZ2h0IjowLjAsIkJvcmRlclN0eWxlIjp7IiRpZCI6Ijc5NCIsIkxpbmVDb2xvciI6bnVsbCwiTGluZVdlaWdodCI6MC4wLCJMaW5lVHlwZSI6MCwiUGFyZW50U3R5bGUiOm51bGx9LCJQYXJlbnRTdHlsZSI6bnVsbH0sIkR1cmF0aW9uU3R5bGUiOnsiJGlkIjoiNzk1IiwiRm9udFNldHRpbmdzIjp7IiRpZCI6Ijc5NiIsIkZvbnRTaXplIjoxMCwiRm9udE5hbWUiOiJDYWxpYnJpIiwiSXNCb2xkIjpmYWxzZSwiSXNJdGFsaWMiOmZhbHNlLCJJc1VuZGVybGluZWQiOmZhbHNlLCJQYXJlbnRTdHlsZSI6bnVsbH0sIkF1dG9TaXplIjowLCJGb3JlZ3JvdW5kIjp7IiRpZCI6Ijc5NyIsIkNvbG9yIjp7IiRyZWYiOiI5NSJ9fSwiTWF4V2lkdGgiOjIwMC4wLCJNYXhIZWlnaHQiOiJJbmZpbml0eSIsIlNtYXJ0Rm9yZWdyb3VuZElzQWN0aXZlIjpmYWxzZSwiSG9yaXpvbnRhbEFsaWdubWVudCI6MCwiVmVydGljYWxBbGlnbm1lbnQiOjAsIlNtYXJ0Rm9yZWdyb3VuZCI6bnVsbCwiQmFja2dyb3VuZEZpbGxUeXBlIjowLCJNYXJnaW4iOnsiJGlkIjoiNzk4IiwiVG9wIjowLCJMZWZ0IjowLCJSaWdodCI6MCwiQm90dG9tIjowfSwiUGFkZGluZyI6eyIkaWQiOiI3OTkiLCJUb3AiOjAsIkxlZnQiOjAsIlJpZ2h0IjowLCJCb3R0b20iOjB9LCJCYWNrZ3JvdW5kIjp7IiRyZWYiOiI5OCJ9LCJJc1Zpc2libGUiOnRydWUsIldpZHRoIjowLjAsIkhlaWdodCI6MC4wLCJCb3JkZXJTdHlsZSI6eyIkaWQiOiI4MDAiLCJMaW5lQ29sb3IiOm51bGwsIkxpbmVXZWlnaHQiOjAuMCwiTGluZVR5cGUiOjAsIlBhcmVudFN0eWxlIjpudWxsfSwiUGFyZW50U3R5bGUiOm51bGx9LCJIb3Jpem9udGFsQ29ubmVjdG9yU3R5bGUiOnsiJGlkIjoiODAxIiwiTGluZUNvbG9yIjp7IiRyZWYiOiIxMDAifSwiTGluZVdlaWdodCI6MS4wLCJMaW5lVHlwZSI6MCwiUGFyZW50U3R5bGUiOm51bGx9LCJWZXJ0aWNhbENvbm5lY3RvclN0eWxlIjp7IiRpZCI6IjgwMiIsIkxpbmVDb2xvciI6eyIkaWQiOiI4MDMiLCIkdHlwZSI6Ik5MUkUuQ29tbW9uLkRvbS5Tb2xpZENvbG9yQnJ1c2gsIE5MUkUuQ29tbW9uIiwiQ29sb3IiOnsiJGlkIjoiODA0IiwiQSI6MjU1LCJSIjoyNTUsIkciOjI1NSwiQiI6MjU1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ODA1IiwiTWFyZ2luIjp7IiRpZCI6IjgwNiIsIlRvcCI6MCwiTGVmdCI6NCwiUmlnaHQiOjQsIkJvdHRvbSI6MH0sIlBhZGRpbmciOnsiJGlkIjoiODA3IiwiVG9wIjowLCJMZWZ0IjowLCJSaWdodCI6MCwiQm90dG9tIjowfSwiQmFja2dyb3VuZCI6eyIkaWQiOiI4MDgiLCJDb2xvciI6eyIkaWQiOiI4MDkiLCJBIjoxNzgsIlIiOjAsIkciOjExNCwiQiI6MTg4fX0sIklzVmlzaWJsZSI6dHJ1ZSwiV2lkdGgiOjAuMCwiSGVpZ2h0IjoxMC4wLCJCb3JkZXJTdHlsZSI6eyIkaWQiOiI4MTAiLCJMaW5lQ29sb3IiOnsiJHJlZiI6IjExMSJ9LCJMaW5lV2VpZ2h0IjowLjAsIkxpbmVUeXBlIjowLCJQYXJlbnRTdHlsZSI6bnVsbH0sIlBhcmVudFN0eWxlIjpudWxsfSwiVGl0bGVTdHlsZSI6eyIkaWQiOiI4MTEiLCJGb250U2V0dGluZ3MiOnsiJGlkIjoiODEyIiwiRm9udFNpemUiOjExLCJGb250TmFtZSI6IkNhbGlicmkiLCJJc0JvbGQiOnRydWUsIklzSXRhbGljIjpmYWxzZSwiSXNVbmRlcmxpbmVkIjpmYWxzZSwiUGFyZW50U3R5bGUiOm51bGx9LCJBdXRvU2l6ZSI6MCwiRm9yZWdyb3VuZCI6eyIkaWQiOiI4MTMiLCJDb2xvciI6eyIkaWQiOiI4MTQiLCJBIjoyNTUsIlIiOjI1NSwiRyI6MjU1LCJCIjoyNTV9fSwiTWF4V2lkdGgiOjcyMC4wLCJNYXhIZWlnaHQiOiJJbmZpbml0eSIsIlNtYXJ0Rm9yZWdyb3VuZElzQWN0aXZlIjpmYWxzZSwiSG9yaXpvbnRhbEFsaWdubWVudCI6MCwiVmVydGljYWxBbGlnbm1lbnQiOjAsIlNtYXJ0Rm9yZWdyb3VuZCI6bnVsbCwiQmFja2dyb3VuZEZpbGxUeXBlIjowLCJNYXJnaW4iOnsiJGlkIjoiODE1IiwiVG9wIjowLCJMZWZ0IjowLCJSaWdodCI6MCwiQm90dG9tIjowfSwiUGFkZGluZyI6eyIkaWQiOiI4MTYiLCJUb3AiOjAsIkxlZnQiOjAsIlJpZ2h0IjowLCJCb3R0b20iOjB9LCJCYWNrZ3JvdW5kIjp7IiRyZWYiOiIxMTkifSwiSXNWaXNpYmxlIjp0cnVlLCJXaWR0aCI6MC4wLCJIZWlnaHQiOjAuMCwiQm9yZGVyU3R5bGUiOnsiJGlkIjoiODE3IiwiTGluZUNvbG9yIjpudWxsLCJMaW5lV2VpZ2h0IjowLjAsIkxpbmVUeXBlIjowLCJQYXJlbnRTdHlsZSI6bnVsbH0sIlBhcmVudFN0eWxlIjpudWxsfSwiRGF0ZVN0eWxlIjp7IiRpZCI6IjgxOCIsIkZvbnRTZXR0aW5ncyI6eyIkaWQiOiI4MTkiLCJGb250U2l6ZSI6MTAsIkZvbnROYW1lIjoiQ2FsaWJyaSIsIklzQm9sZCI6ZmFsc2UsIklzSXRhbGljIjpmYWxzZSwiSXNVbmRlcmxpbmVkIjpmYWxzZSwiUGFyZW50U3R5bGUiOm51bGx9LCJBdXRvU2l6ZSI6MCwiRm9yZWdyb3VuZCI6eyIkaWQiOiI4MjAiLCJDb2xvciI6eyIkaWQiOiI4MjE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gyMiIsIlRvcCI6MCwiTGVmdCI6MCwiUmlnaHQiOjAsIkJvdHRvbSI6MH0sIlBhZGRpbmciOnsiJGlkIjoiODIzIiwiVG9wIjowLCJMZWZ0IjowLCJSaWdodCI6MCwiQm90dG9tIjowfSwiQmFja2dyb3VuZCI6eyIkcmVmIjoiMTI2In0sIklzVmlzaWJsZSI6dHJ1ZSwiV2lkdGgiOjAuMCwiSGVpZ2h0IjowLjAsIkJvcmRlclN0eWxlIjp7IiRpZCI6IjgyNCIsIkxpbmVDb2xvciI6bnVsbCwiTGluZVdlaWdodCI6MC4wLCJMaW5lVHlwZSI6MCwiUGFyZW50U3R5bGUiOm51bGx9LCJQYXJlbnRTdHlsZSI6bnVsbH0sIkRhdGVGb3JtYXQiOnsiJGlkIjoiODI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3LCJTbWFydER1cmF0aW9uQWN0aXZhdGVkIjpmYWxzZSwiRGF0ZUZvcm1hdCI6eyIkcmVmIjoiODI1In0sIklkIjoiZmJkODBjYWYtYTA5Ny00N2I3LWIwMGItNWJhMjliMTI5YWU2IiwiSW1wb3J0SWQiOm51bGwsIlRpdGxlIjoiRFYiLCJOb3RlIjpudWxsLCJIeXBlcmxpbmsiOm51bGwsIklzQ2hhbmdlZCI6ZmFsc2UsIklzTmV3IjpmYWxzZX0seyIkaWQiOiI4MjYiLCJHcm91cE5hbWUiOiJjNjY2MmQ4MC1hN2E3LTRjZWQtYjkzYi1jMWU2MzU1NDllMmUiLCJTdGFydERhdGUiOiIyMDE5LTEwLTMxVDAwOjAwOjAwWiIsIkVuZERhdGUiOiIyMDIwLTAxLTI5VDIzOjU5OjAwWiIsIlBlcmNlbnRhZ2VDb21wbGV0ZSI6bnVsbCwiU3R5bGUiOnsiJGlkIjoiODI3IiwiU2hhcGUiOjIsIlNoYXBlVGhpY2tuZXNzIjozLCJEdXJhdGlvbkZvcm1hdCI6MCwiSW5jbHVkZU5vbldvcmtpbmdEYXlzSW5EdXJhdGlvbiI6ZmFsc2UsIlBlcmNlbnRhZ2VDb21wbGV0ZVN0eWxlIjp7IiRpZCI6IjgyOCIsIkZvbnRTZXR0aW5ncyI6eyIkaWQiOiI4MjkiLCJGb250U2l6ZSI6MTAsIkZvbnROYW1lIjoiQ2FsaWJyaSIsIklzQm9sZCI6ZmFsc2UsIklzSXRhbGljIjpmYWxzZSwiSXNVbmRlcmxpbmVkIjpmYWxzZSwiUGFyZW50U3R5bGUiOm51bGx9LCJBdXRvU2l6ZSI6MCwiRm9yZWdyb3VuZCI6eyIkaWQiOiI4MzAiLCJDb2xvciI6eyIkcmVmIjoiODgifX0sIk1heFdpZHRoIjoyMDAuMCwiTWF4SGVpZ2h0IjoiSW5maW5pdHkiLCJTbWFydEZvcmVncm91bmRJc0FjdGl2ZSI6ZmFsc2UsIkhvcml6b250YWxBbGlnbm1lbnQiOjAsIlZlcnRpY2FsQWxpZ25tZW50IjowLCJTbWFydEZvcmVncm91bmQiOm51bGwsIkJhY2tncm91bmRGaWxsVHlwZSI6MCwiTWFyZ2luIjp7IiRpZCI6IjgzMSIsIlRvcCI6MCwiTGVmdCI6MCwiUmlnaHQiOjAsIkJvdHRvbSI6MH0sIlBhZGRpbmciOnsiJGlkIjoiODMyIiwiVG9wIjowLCJMZWZ0IjowLCJSaWdodCI6MCwiQm90dG9tIjowfSwiQmFja2dyb3VuZCI6eyIkcmVmIjoiOTEifSwiSXNWaXNpYmxlIjp0cnVlLCJXaWR0aCI6MC4wLCJIZWlnaHQiOjAuMCwiQm9yZGVyU3R5bGUiOnsiJGlkIjoiODMzIiwiTGluZUNvbG9yIjpudWxsLCJMaW5lV2VpZ2h0IjowLjAsIkxpbmVUeXBlIjowLCJQYXJlbnRTdHlsZSI6bnVsbH0sIlBhcmVudFN0eWxlIjpudWxsfSwiRHVyYXRpb25TdHlsZSI6eyIkaWQiOiI4MzQiLCJGb250U2V0dGluZ3MiOnsiJGlkIjoiODM1IiwiRm9udFNpemUiOjEwLCJGb250TmFtZSI6IkNhbGlicmkiLCJJc0JvbGQiOmZhbHNlLCJJc0l0YWxpYyI6ZmFsc2UsIklzVW5kZXJsaW5lZCI6ZmFsc2UsIlBhcmVudFN0eWxlIjpudWxsfSwiQXV0b1NpemUiOjAsIkZvcmVncm91bmQiOnsiJGlkIjoiODM2IiwiQ29sb3IiOnsiJHJlZiI6Ijk1In19LCJNYXhXaWR0aCI6MjAwLjAsIk1heEhlaWdodCI6IkluZmluaXR5IiwiU21hcnRGb3JlZ3JvdW5kSXNBY3RpdmUiOmZhbHNlLCJIb3Jpem9udGFsQWxpZ25tZW50IjowLCJWZXJ0aWNhbEFsaWdubWVudCI6MCwiU21hcnRGb3JlZ3JvdW5kIjpudWxsLCJCYWNrZ3JvdW5kRmlsbFR5cGUiOjAsIk1hcmdpbiI6eyIkaWQiOiI4MzciLCJUb3AiOjAsIkxlZnQiOjAsIlJpZ2h0IjowLCJCb3R0b20iOjB9LCJQYWRkaW5nIjp7IiRpZCI6IjgzOCIsIlRvcCI6MCwiTGVmdCI6MCwiUmlnaHQiOjAsIkJvdHRvbSI6MH0sIkJhY2tncm91bmQiOnsiJHJlZiI6Ijk4In0sIklzVmlzaWJsZSI6dHJ1ZSwiV2lkdGgiOjAuMCwiSGVpZ2h0IjowLjAsIkJvcmRlclN0eWxlIjp7IiRpZCI6IjgzOSIsIkxpbmVDb2xvciI6bnVsbCwiTGluZVdlaWdodCI6MC4wLCJMaW5lVHlwZSI6MCwiUGFyZW50U3R5bGUiOm51bGx9LCJQYXJlbnRTdHlsZSI6bnVsbH0sIkhvcml6b250YWxDb25uZWN0b3JTdHlsZSI6eyIkaWQiOiI4NDAiLCJMaW5lQ29sb3IiOnsiJGlkIjoiODQxIiwiJHR5cGUiOiJOTFJFLkNvbW1vbi5Eb20uU29saWRDb2xvckJydXNoLCBOTFJFLkNvbW1vbiIsIkNvbG9yIjp7IiRpZCI6Ijg0MiIsIkEiOjI1NSwiUiI6MjA0LCJHIjoyMDQsIkIiOjIwNH19LCJMaW5lV2VpZ2h0IjoxLjUsIkxpbmVUeXBlIjowLCJQYXJlbnRTdHlsZSI6bnVsbH0sIlZlcnRpY2FsQ29ubmVjdG9yU3R5bGUiOnsiJGlkIjoiODQzIiwiTGluZUNvbG9yIjp7IiRpZCI6Ijg0NCIsIiR0eXBlIjoiTkxSRS5Db21tb24uRG9tLlNvbGlkQ29sb3JCcnVzaCwgTkxSRS5Db21tb24iLCJDb2xvciI6eyIkaWQiOiI4NDUiLCJBIjoyNTUsIlIiOjI1NSwiRyI6MjU1LCJCIjoyNTV9fSwiTGluZVdlaWdodCI6MS41LCJMaW5lVHlwZSI6MCwiUGFyZW50U3R5bGUiOm51bGx9LCJNYXJnaW4iOm51bGwsIlN0YXJ0RGF0ZVBvc2l0aW9uIjozLCJFbmREYXRlUG9zaXRpb24iOjMsIkRhdGVJc1Zpc2libGUiOnRydWUsIlRpdGxlUG9zaXRpb24iOjUsIkR1cmF0aW9uUG9zaXRpb24iOjYsIlBlcmNlbnRhZ2VDb21wbGV0ZWRQb3NpdGlvbiI6NiwiU3BhY2luZyI6MywiSXNCZWxvd1RpbWViYW5kIjp0cnVlLCJQZXJjZW50YWdlQ29tcGxldGVTaGFwZU9wYWNpdHkiOjM1LCJTaGFwZVN0eWxlIjp7IiRpZCI6Ijg0NiIsIk1hcmdpbiI6eyIkaWQiOiI4NDciLCJUb3AiOjAsIkxlZnQiOjQsIlJpZ2h0Ijo0LCJCb3R0b20iOjB9LCJQYWRkaW5nIjp7IiRpZCI6Ijg0OCIsIlRvcCI6MCwiTGVmdCI6MCwiUmlnaHQiOjAsIkJvdHRvbSI6MH0sIkJhY2tncm91bmQiOnsiJGlkIjoiODQ5IiwiQ29sb3IiOnsiJGlkIjoiODUwIiwiQSI6MTc4LCJSIjowLCJHIjoxMTQsIkIiOjE4OH19LCJJc1Zpc2libGUiOnRydWUsIldpZHRoIjowLjAsIkhlaWdodCI6MTMuNDI2NjkyOTYyNjQ2NDg0LCJCb3JkZXJTdHlsZSI6eyIkaWQiOiI4NTEiLCJMaW5lQ29sb3IiOnsiJHJlZiI6IjExMSJ9LCJMaW5lV2VpZ2h0IjowLjAsIkxpbmVUeXBlIjowLCJQYXJlbnRTdHlsZSI6bnVsbH0sIlBhcmVudFN0eWxlIjpudWxsfSwiVGl0bGVTdHlsZSI6eyIkaWQiOiI4NTIiLCJGb250U2V0dGluZ3MiOnsiJGlkIjoiODUzIiwiRm9udFNpemUiOjExLCJGb250TmFtZSI6IkNhbGlicmkiLCJJc0JvbGQiOnRydWUsIklzSXRhbGljIjpmYWxzZSwiSXNVbmRlcmxpbmVkIjpmYWxzZSwiUGFyZW50U3R5bGUiOm51bGx9LCJBdXRvU2l6ZSI6MCwiRm9yZWdyb3VuZCI6eyIkaWQiOiI4NTQiLCJDb2xvciI6eyIkaWQiOiI4NTU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ODU2IiwiVG9wIjowLCJMZWZ0IjowLCJSaWdodCI6MCwiQm90dG9tIjowfSwiUGFkZGluZyI6eyIkaWQiOiI4NTciLCJUb3AiOjAsIkxlZnQiOjAsIlJpZ2h0IjowLCJCb3R0b20iOjB9LCJCYWNrZ3JvdW5kIjp7IiRyZWYiOiIxMTkifSwiSXNWaXNpYmxlIjp0cnVlLCJXaWR0aCI6MC4wLCJIZWlnaHQiOjAuMCwiQm9yZGVyU3R5bGUiOnsiJGlkIjoiODU4IiwiTGluZUNvbG9yIjpudWxsLCJMaW5lV2VpZ2h0IjowLjAsIkxpbmVUeXBlIjowLCJQYXJlbnRTdHlsZSI6bnVsbH0sIlBhcmVudFN0eWxlIjpudWxsfSwiRGF0ZVN0eWxlIjp7IiRpZCI6Ijg1OSIsIkZvbnRTZXR0aW5ncyI6eyIkaWQiOiI4NjAiLCJGb250U2l6ZSI6MTAsIkZvbnROYW1lIjoiQ2FsaWJyaSIsIklzQm9sZCI6ZmFsc2UsIklzSXRhbGljIjpmYWxzZSwiSXNVbmRlcmxpbmVkIjpmYWxzZSwiUGFyZW50U3R5bGUiOm51bGx9LCJBdXRvU2l6ZSI6MCwiRm9yZWdyb3VuZCI6eyIkaWQiOiI4NjEiLCJDb2xvciI6eyIkaWQiOiI4NjI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g2MyIsIlRvcCI6MCwiTGVmdCI6MCwiUmlnaHQiOjAsIkJvdHRvbSI6MH0sIlBhZGRpbmciOnsiJGlkIjoiODY0IiwiVG9wIjowLCJMZWZ0IjowLCJSaWdodCI6MCwiQm90dG9tIjowfSwiQmFja2dyb3VuZCI6eyIkcmVmIjoiMTI2In0sIklzVmlzaWJsZSI6dHJ1ZSwiV2lkdGgiOjAuMCwiSGVpZ2h0IjowLjAsIkJvcmRlclN0eWxlIjp7IiRpZCI6Ijg2NSIsIkxpbmVDb2xvciI6bnVsbCwiTGluZVdlaWdodCI6MC4wLCJMaW5lVHlwZSI6MCwiUGFyZW50U3R5bGUiOm51bGx9LCJQYXJlbnRTdHlsZSI6bnVsbH0sIkRhdGVGb3JtYXQiOnsiJGlkIjoiODY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5LCJTbWFydER1cmF0aW9uQWN0aXZhdGVkIjpmYWxzZSwiRGF0ZUZvcm1hdCI6eyIkcmVmIjoiODY2In0sIklkIjoiODNkZTQwNjQtNWY3NS00MjcxLWE3NGMtYmY3MmIzNzRmMGU3IiwiSW1wb3J0SWQiOm51bGwsIlRpdGxlIjoiQ29udmVyc2lvbiAjNCIsIk5vdGUiOm51bGwsIkh5cGVybGluayI6bnVsbCwiSXNDaGFuZ2VkIjpmYWxzZSwiSXNOZXciOmZhbHNlfSx7IiRpZCI6Ijg2NyIsIkdyb3VwTmFtZSI6ImM2NjYyZDgwLWE3YTctNGNlZC1iOTNiLWMxZTYzNTU0OWUyZSIsIlN0YXJ0RGF0ZSI6IjIwMTktMTAtMzFUMDA6MDA6MDBaIiwiRW5kRGF0ZSI6IjIwMTktMTEtMTlUMjM6NTk6MDBaIiwiUGVyY2VudGFnZUNvbXBsZXRlIjpudWxsLCJTdHlsZSI6eyIkaWQiOiI4NjgiLCJTaGFwZSI6MiwiU2hhcGVUaGlja25lc3MiOjAsIkR1cmF0aW9uRm9ybWF0IjowLCJJbmNsdWRlTm9uV29ya2luZ0RheXNJbkR1cmF0aW9uIjpmYWxzZSwiUGVyY2VudGFnZUNvbXBsZXRlU3R5bGUiOnsiJGlkIjoiODY5IiwiRm9udFNldHRpbmdzIjp7IiRpZCI6Ijg3MCIsIkZvbnRTaXplIjoxMCwiRm9udE5hbWUiOiJDYWxpYnJpIiwiSXNCb2xkIjpmYWxzZSwiSXNJdGFsaWMiOmZhbHNlLCJJc1VuZGVybGluZWQiOmZhbHNlLCJQYXJlbnRTdHlsZSI6bnVsbH0sIkF1dG9TaXplIjowLCJGb3JlZ3JvdW5kIjp7IiRpZCI6Ijg3MSIsIkNvbG9yIjp7IiRyZWYiOiI4OCJ9fSwiTWF4V2lkdGgiOjIwMC4wLCJNYXhIZWlnaHQiOiJJbmZpbml0eSIsIlNtYXJ0Rm9yZWdyb3VuZElzQWN0aXZlIjpmYWxzZSwiSG9yaXpvbnRhbEFsaWdubWVudCI6MCwiVmVydGljYWxBbGlnbm1lbnQiOjAsIlNtYXJ0Rm9yZWdyb3VuZCI6bnVsbCwiQmFja2dyb3VuZEZpbGxUeXBlIjowLCJNYXJnaW4iOnsiJGlkIjoiODcyIiwiVG9wIjowLCJMZWZ0IjowLCJSaWdodCI6MCwiQm90dG9tIjowfSwiUGFkZGluZyI6eyIkaWQiOiI4NzMiLCJUb3AiOjAsIkxlZnQiOjAsIlJpZ2h0IjowLCJCb3R0b20iOjB9LCJCYWNrZ3JvdW5kIjp7IiRyZWYiOiI5MSJ9LCJJc1Zpc2libGUiOnRydWUsIldpZHRoIjowLjAsIkhlaWdodCI6MC4wLCJCb3JkZXJTdHlsZSI6eyIkaWQiOiI4NzQiLCJMaW5lQ29sb3IiOm51bGwsIkxpbmVXZWlnaHQiOjAuMCwiTGluZVR5cGUiOjAsIlBhcmVudFN0eWxlIjpudWxsfSwiUGFyZW50U3R5bGUiOm51bGx9LCJEdXJhdGlvblN0eWxlIjp7IiRpZCI6Ijg3NSIsIkZvbnRTZXR0aW5ncyI6eyIkaWQiOiI4NzYiLCJGb250U2l6ZSI6MTAsIkZvbnROYW1lIjoiQ2FsaWJyaSIsIklzQm9sZCI6ZmFsc2UsIklzSXRhbGljIjpmYWxzZSwiSXNVbmRlcmxpbmVkIjpmYWxzZSwiUGFyZW50U3R5bGUiOm51bGx9LCJBdXRvU2l6ZSI6MCwiRm9yZWdyb3VuZCI6eyIkaWQiOiI4NzciLCJDb2xvciI6eyIkcmVmIjoiOTUifX0sIk1heFdpZHRoIjoyMDAuMCwiTWF4SGVpZ2h0IjoiSW5maW5pdHkiLCJTbWFydEZvcmVncm91bmRJc0FjdGl2ZSI6ZmFsc2UsIkhvcml6b250YWxBbGlnbm1lbnQiOjAsIlZlcnRpY2FsQWxpZ25tZW50IjowLCJTbWFydEZvcmVncm91bmQiOm51bGwsIkJhY2tncm91bmRGaWxsVHlwZSI6MCwiTWFyZ2luIjp7IiRpZCI6Ijg3OCIsIlRvcCI6MCwiTGVmdCI6MCwiUmlnaHQiOjAsIkJvdHRvbSI6MH0sIlBhZGRpbmciOnsiJGlkIjoiODc5IiwiVG9wIjowLCJMZWZ0IjowLCJSaWdodCI6MCwiQm90dG9tIjowfSwiQmFja2dyb3VuZCI6eyIkcmVmIjoiOTgifSwiSXNWaXNpYmxlIjp0cnVlLCJXaWR0aCI6MC4wLCJIZWlnaHQiOjAuMCwiQm9yZGVyU3R5bGUiOnsiJGlkIjoiODgwIiwiTGluZUNvbG9yIjpudWxsLCJMaW5lV2VpZ2h0IjowLjAsIkxpbmVUeXBlIjowLCJQYXJlbnRTdHlsZSI6bnVsbH0sIlBhcmVudFN0eWxlIjpudWxsfSwiSG9yaXpvbnRhbENvbm5lY3RvclN0eWxlIjp7IiRpZCI6Ijg4MSIsIkxpbmVDb2xvciI6eyIkcmVmIjoiMTAwIn0sIkxpbmVXZWlnaHQiOjEuMCwiTGluZVR5cGUiOjAsIlBhcmVudFN0eWxlIjpudWxsfSwiVmVydGljYWxDb25uZWN0b3JTdHlsZSI6eyIkaWQiOiI4ODIiLCJMaW5lQ29sb3IiOnsiJGlkIjoiODgzIiwiJHR5cGUiOiJOTFJFLkNvbW1vbi5Eb20uU29saWRDb2xvckJydXNoLCBOTFJFLkNvbW1vbiIsIkNvbG9yIjp7IiRpZCI6Ijg4NCIsIkEiOjI1NSwiUiI6MjU1LCJHIjoyNTUsIkIiOjI1NX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g4NSIsIk1hcmdpbiI6eyIkaWQiOiI4ODYiLCJUb3AiOjAsIkxlZnQiOjQsIlJpZ2h0Ijo0LCJCb3R0b20iOjB9LCJQYWRkaW5nIjp7IiRpZCI6Ijg4NyIsIlRvcCI6MCwiTGVmdCI6MCwiUmlnaHQiOjAsIkJvdHRvbSI6MH0sIkJhY2tncm91bmQiOnsiJGlkIjoiODg4IiwiQ29sb3IiOnsiJGlkIjoiODg5IiwiQSI6MTc4LCJSIjowLCJHIjoxMTQsIkIiOjE4OH19LCJJc1Zpc2libGUiOnRydWUsIldpZHRoIjowLjAsIkhlaWdodCI6MTAuMCwiQm9yZGVyU3R5bGUiOnsiJGlkIjoiODkwIiwiTGluZUNvbG9yIjp7IiRyZWYiOiIxMTEifSwiTGluZVdlaWdodCI6MC4wLCJMaW5lVHlwZSI6MCwiUGFyZW50U3R5bGUiOm51bGx9LCJQYXJlbnRTdHlsZSI6bnVsbH0sIlRpdGxlU3R5bGUiOnsiJGlkIjoiODkxIiwiRm9udFNldHRpbmdzIjp7IiRpZCI6Ijg5MiIsIkZvbnRTaXplIjoxMSwiRm9udE5hbWUiOiJDYWxpYnJpIiwiSXNCb2xkIjp0cnVlLCJJc0l0YWxpYyI6ZmFsc2UsIklzVW5kZXJsaW5lZCI6ZmFsc2UsIlBhcmVudFN0eWxlIjpudWxsfSwiQXV0b1NpemUiOjAsIkZvcmVncm91bmQiOnsiJGlkIjoiODkzIiwiQ29sb3IiOnsiJGlkIjoiODk0IiwiQSI6MjU1LCJSIjoyNTUsIkciOjI1NSwiQiI6MjU1fX0sIk1heFdpZHRoIjo3MjAuMCwiTWF4SGVpZ2h0IjoiSW5maW5pdHkiLCJTbWFydEZvcmVncm91bmRJc0FjdGl2ZSI6ZmFsc2UsIkhvcml6b250YWxBbGlnbm1lbnQiOjAsIlZlcnRpY2FsQWxpZ25tZW50IjowLCJTbWFydEZvcmVncm91bmQiOm51bGwsIkJhY2tncm91bmRGaWxsVHlwZSI6MCwiTWFyZ2luIjp7IiRpZCI6Ijg5NSIsIlRvcCI6MCwiTGVmdCI6MCwiUmlnaHQiOjAsIkJvdHRvbSI6MH0sIlBhZGRpbmciOnsiJGlkIjoiODk2IiwiVG9wIjowLCJMZWZ0IjowLCJSaWdodCI6MCwiQm90dG9tIjowfSwiQmFja2dyb3VuZCI6eyIkcmVmIjoiMTE5In0sIklzVmlzaWJsZSI6dHJ1ZSwiV2lkdGgiOjAuMCwiSGVpZ2h0IjowLjAsIkJvcmRlclN0eWxlIjp7IiRpZCI6Ijg5NyIsIkxpbmVDb2xvciI6bnVsbCwiTGluZVdlaWdodCI6MC4wLCJMaW5lVHlwZSI6MCwiUGFyZW50U3R5bGUiOm51bGx9LCJQYXJlbnRTdHlsZSI6bnVsbH0sIkRhdGVTdHlsZSI6eyIkaWQiOiI4OTgiLCJGb250U2V0dGluZ3MiOnsiJGlkIjoiODk5IiwiRm9udFNpemUiOjEwLCJGb250TmFtZSI6IkNhbGlicmkiLCJJc0JvbGQiOmZhbHNlLCJJc0l0YWxpYyI6ZmFsc2UsIklzVW5kZXJsaW5lZCI6ZmFsc2UsIlBhcmVudFN0eWxlIjpudWxsfSwiQXV0b1NpemUiOjAsIkZvcmVncm91bmQiOnsiJGlkIjoiOTAwIiwiQ29sb3IiOnsiJGlkIjoiOTAx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5MDIiLCJUb3AiOjAsIkxlZnQiOjAsIlJpZ2h0IjowLCJCb3R0b20iOjB9LCJQYWRkaW5nIjp7IiRpZCI6IjkwMyIsIlRvcCI6MCwiTGVmdCI6MCwiUmlnaHQiOjAsIkJvdHRvbSI6MH0sIkJhY2tncm91bmQiOnsiJHJlZiI6IjEyNiJ9LCJJc1Zpc2libGUiOnRydWUsIldpZHRoIjowLjAsIkhlaWdodCI6MC4wLCJCb3JkZXJTdHlsZSI6eyIkaWQiOiI5MDQiLCJMaW5lQ29sb3IiOm51bGwsIkxpbmVXZWlnaHQiOjAuMCwiTGluZVR5cGUiOjAsIlBhcmVudFN0eWxlIjpudWxsfSwiUGFyZW50U3R5bGUiOm51bGx9LCJEYXRlRm9ybWF0Ijp7IiRpZCI6Ijk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yMCwiU21hcnREdXJhdGlvbkFjdGl2YXRlZCI6ZmFsc2UsIkRhdGVGb3JtYXQiOnsiJHJlZiI6IjkwNSJ9LCJJZCI6IjBjMTczMjllLWRjMDEtNDFlNi1iMjgwLWZlOWNjMzJiOWVkNiIsIkltcG9ydElkIjpudWxsLCJUaXRsZSI6IkxEQyIsIk5vdGUiOm51bGwsIkh5cGVybGluayI6bnVsbCwiSXNDaGFuZ2VkIjpmYWxzZSwiSXNOZXciOmZhbHNlfSx7IiRpZCI6IjkwNiIsIkdyb3VwTmFtZSI6ImM2NjYyZDgwLWE3YTctNGNlZC1iOTNiLWMxZTYzNTU0OWUyZSIsIlN0YXJ0RGF0ZSI6IjIwMTktMTEtMTJUMDA6MDA6MDBaIiwiRW5kRGF0ZSI6IjIwMTktMTEtMTlUMjM6NTk6MDBaIiwiUGVyY2VudGFnZUNvbXBsZXRlIjpudWxsLCJTdHlsZSI6eyIkaWQiOiI5MDciLCJTaGFwZSI6MiwiU2hhcGVUaGlja25lc3MiOjAsIkR1cmF0aW9uRm9ybWF0IjowLCJJbmNsdWRlTm9uV29ya2luZ0RheXNJbkR1cmF0aW9uIjpmYWxzZSwiUGVyY2VudGFnZUNvbXBsZXRlU3R5bGUiOnsiJGlkIjoiOTA4IiwiRm9udFNldHRpbmdzIjp7IiRpZCI6IjkwOSIsIkZvbnRTaXplIjoxMCwiRm9udE5hbWUiOiJDYWxpYnJpIiwiSXNCb2xkIjpmYWxzZSwiSXNJdGFsaWMiOmZhbHNlLCJJc1VuZGVybGluZWQiOmZhbHNlLCJQYXJlbnRTdHlsZSI6bnVsbH0sIkF1dG9TaXplIjowLCJGb3JlZ3JvdW5kIjp7IiRpZCI6IjkxMCIsIkNvbG9yIjp7IiRyZWYiOiI4OCJ9fSwiTWF4V2lkdGgiOjIwMC4wLCJNYXhIZWlnaHQiOiJJbmZpbml0eSIsIlNtYXJ0Rm9yZWdyb3VuZElzQWN0aXZlIjpmYWxzZSwiSG9yaXpvbnRhbEFsaWdubWVudCI6MCwiVmVydGljYWxBbGlnbm1lbnQiOjAsIlNtYXJ0Rm9yZWdyb3VuZCI6bnVsbCwiQmFja2dyb3VuZEZpbGxUeXBlIjowLCJNYXJnaW4iOnsiJGlkIjoiOTExIiwiVG9wIjowLCJMZWZ0IjowLCJSaWdodCI6MCwiQm90dG9tIjowfSwiUGFkZGluZyI6eyIkaWQiOiI5MTIiLCJUb3AiOjAsIkxlZnQiOjAsIlJpZ2h0IjowLCJCb3R0b20iOjB9LCJCYWNrZ3JvdW5kIjp7IiRyZWYiOiI5MSJ9LCJJc1Zpc2libGUiOnRydWUsIldpZHRoIjowLjAsIkhlaWdodCI6MC4wLCJCb3JkZXJTdHlsZSI6eyIkaWQiOiI5MTMiLCJMaW5lQ29sb3IiOm51bGwsIkxpbmVXZWlnaHQiOjAuMCwiTGluZVR5cGUiOjAsIlBhcmVudFN0eWxlIjpudWxsfSwiUGFyZW50U3R5bGUiOm51bGx9LCJEdXJhdGlvblN0eWxlIjp7IiRpZCI6IjkxNCIsIkZvbnRTZXR0aW5ncyI6eyIkaWQiOiI5MTUiLCJGb250U2l6ZSI6MTAsIkZvbnROYW1lIjoiQ2FsaWJyaSIsIklzQm9sZCI6ZmFsc2UsIklzSXRhbGljIjpmYWxzZSwiSXNVbmRlcmxpbmVkIjpmYWxzZSwiUGFyZW50U3R5bGUiOm51bGx9LCJBdXRvU2l6ZSI6MCwiRm9yZWdyb3VuZCI6eyIkaWQiOiI5MTYiLCJDb2xvciI6eyIkcmVmIjoiOTUifX0sIk1heFdpZHRoIjoyMDAuMCwiTWF4SGVpZ2h0IjoiSW5maW5pdHkiLCJTbWFydEZvcmVncm91bmRJc0FjdGl2ZSI6ZmFsc2UsIkhvcml6b250YWxBbGlnbm1lbnQiOjAsIlZlcnRpY2FsQWxpZ25tZW50IjowLCJTbWFydEZvcmVncm91bmQiOm51bGwsIkJhY2tncm91bmRGaWxsVHlwZSI6MCwiTWFyZ2luIjp7IiRpZCI6IjkxNyIsIlRvcCI6MCwiTGVmdCI6MCwiUmlnaHQiOjAsIkJvdHRvbSI6MH0sIlBhZGRpbmciOnsiJGlkIjoiOTE4IiwiVG9wIjowLCJMZWZ0IjowLCJSaWdodCI6MCwiQm90dG9tIjowfSwiQmFja2dyb3VuZCI6eyIkcmVmIjoiOTgifSwiSXNWaXNpYmxlIjp0cnVlLCJXaWR0aCI6MC4wLCJIZWlnaHQiOjAuMCwiQm9yZGVyU3R5bGUiOnsiJGlkIjoiOTE5IiwiTGluZUNvbG9yIjpudWxsLCJMaW5lV2VpZ2h0IjowLjAsIkxpbmVUeXBlIjowLCJQYXJlbnRTdHlsZSI6bnVsbH0sIlBhcmVudFN0eWxlIjpudWxsfSwiSG9yaXpvbnRhbENvbm5lY3RvclN0eWxlIjp7IiRpZCI6IjkyMCIsIkxpbmVDb2xvciI6eyIkcmVmIjoiMTAwIn0sIkxpbmVXZWlnaHQiOjEuMCwiTGluZVR5cGUiOjAsIlBhcmVudFN0eWxlIjpudWxsfSwiVmVydGljYWxDb25uZWN0b3JTdHlsZSI6eyIkaWQiOiI5MjEiLCJMaW5lQ29sb3IiOnsiJGlkIjoiOTIyIiwiJHR5cGUiOiJOTFJFLkNvbW1vbi5Eb20uU29saWRDb2xvckJydXNoLCBOTFJFLkNvbW1vbiIsIkNvbG9yIjp7IiRpZCI6IjkyMyIsIkEiOjI1NSwiUiI6MjU1LCJHIjoyNTUsIkIiOjI1NX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kyNCIsIk1hcmdpbiI6eyIkaWQiOiI5MjUiLCJUb3AiOjAsIkxlZnQiOjQsIlJpZ2h0Ijo0LCJCb3R0b20iOjB9LCJQYWRkaW5nIjp7IiRpZCI6IjkyNiIsIlRvcCI6MCwiTGVmdCI6MCwiUmlnaHQiOjAsIkJvdHRvbSI6MH0sIkJhY2tncm91bmQiOnsiJGlkIjoiOTI3IiwiQ29sb3IiOnsiJGlkIjoiOTI4IiwiQSI6MjU1LCJSIjo5MSwiRyI6MTU1LCJCIjoyMTN9fSwiSXNWaXNpYmxlIjp0cnVlLCJXaWR0aCI6MC4wLCJIZWlnaHQiOjEwLjAsIkJvcmRlclN0eWxlIjp7IiRpZCI6IjkyOSIsIkxpbmVDb2xvciI6eyIkcmVmIjoiMTExIn0sIkxpbmVXZWlnaHQiOjAuMCwiTGluZVR5cGUiOjAsIlBhcmVudFN0eWxlIjpudWxsfSwiUGFyZW50U3R5bGUiOm51bGx9LCJUaXRsZVN0eWxlIjp7IiRpZCI6IjkzMCIsIkZvbnRTZXR0aW5ncyI6eyIkaWQiOiI5MzEiLCJGb250U2l6ZSI6MTEsIkZvbnROYW1lIjoiQ2FsaWJyaSIsIklzQm9sZCI6dHJ1ZSwiSXNJdGFsaWMiOmZhbHNlLCJJc1VuZGVybGluZWQiOmZhbHNlLCJQYXJlbnRTdHlsZSI6bnVsbH0sIkF1dG9TaXplIjowLCJGb3JlZ3JvdW5kIjp7IiRpZCI6IjkzMiIsIkNvbG9yIjp7IiRpZCI6IjkzMyIsIkEiOjI1NSwiUiI6MjU1LCJHIjoyNTUsIkIiOjI1NX19LCJNYXhXaWR0aCI6NzIwLjAsIk1heEhlaWdodCI6IkluZmluaXR5IiwiU21hcnRGb3JlZ3JvdW5kSXNBY3RpdmUiOmZhbHNlLCJIb3Jpem9udGFsQWxpZ25tZW50IjowLCJWZXJ0aWNhbEFsaWdubWVudCI6MCwiU21hcnRGb3JlZ3JvdW5kIjpudWxsLCJCYWNrZ3JvdW5kRmlsbFR5cGUiOjAsIk1hcmdpbiI6eyIkaWQiOiI5MzQiLCJUb3AiOjAsIkxlZnQiOjAsIlJpZ2h0IjowLCJCb3R0b20iOjB9LCJQYWRkaW5nIjp7IiRpZCI6IjkzNSIsIlRvcCI6MCwiTGVmdCI6MCwiUmlnaHQiOjAsIkJvdHRvbSI6MH0sIkJhY2tncm91bmQiOnsiJHJlZiI6IjExOSJ9LCJJc1Zpc2libGUiOnRydWUsIldpZHRoIjowLjAsIkhlaWdodCI6MC4wLCJCb3JkZXJTdHlsZSI6eyIkaWQiOiI5MzYiLCJMaW5lQ29sb3IiOm51bGwsIkxpbmVXZWlnaHQiOjAuMCwiTGluZVR5cGUiOjAsIlBhcmVudFN0eWxlIjpudWxsfSwiUGFyZW50U3R5bGUiOm51bGx9LCJEYXRlU3R5bGUiOnsiJGlkIjoiOTM3IiwiRm9udFNldHRpbmdzIjp7IiRpZCI6IjkzOCIsIkZvbnRTaXplIjoxMCwiRm9udE5hbWUiOiJDYWxpYnJpIiwiSXNCb2xkIjpmYWxzZSwiSXNJdGFsaWMiOmZhbHNlLCJJc1VuZGVybGluZWQiOmZhbHNlLCJQYXJlbnRTdHlsZSI6bnVsbH0sIkF1dG9TaXplIjowLCJGb3JlZ3JvdW5kIjp7IiRpZCI6IjkzOSIsIkNvbG9yIjp7IiRpZCI6Ijk0M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OTQxIiwiVG9wIjowLCJMZWZ0IjowLCJSaWdodCI6MCwiQm90dG9tIjowfSwiUGFkZGluZyI6eyIkaWQiOiI5NDIiLCJUb3AiOjAsIkxlZnQiOjAsIlJpZ2h0IjowLCJCb3R0b20iOjB9LCJCYWNrZ3JvdW5kIjp7IiRyZWYiOiIxMjYifSwiSXNWaXNpYmxlIjp0cnVlLCJXaWR0aCI6MC4wLCJIZWlnaHQiOjAuMCwiQm9yZGVyU3R5bGUiOnsiJGlkIjoiOTQzIiwiTGluZUNvbG9yIjpudWxsLCJMaW5lV2VpZ2h0IjowLjAsIkxpbmVUeXBlIjowLCJQYXJlbnRTdHlsZSI6bnVsbH0sIlBhcmVudFN0eWxlIjpudWxsfSwiRGF0ZUZvcm1hdCI6eyIkaWQiOiI5N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ZmFsc2UsIlBhcmVudFN0eWxlIjpudWxsfSwiSW5kZXgiOjIxLCJTbWFydER1cmF0aW9uQWN0aXZhdGVkIjpmYWxzZSwiRGF0ZUZvcm1hdCI6eyIkcmVmIjoiOTQ0In0sIklkIjoiNDM5NDQzYzMtYTgxNS00Mjk4LWIwM2ItMzRjMWZjMjE0NDBiIiwiSW1wb3J0SWQiOm51bGwsIlRpdGxlIjoiRXhlIiwiTm90ZSI6bnVsbCwiSHlwZXJsaW5rIjpudWxsLCJJc0NoYW5nZWQiOmZhbHNlLCJJc05ldyI6ZmFsc2V9LHsiJGlkIjoiOTQ1IiwiR3JvdXBOYW1lIjoiYzY2NjJkODAtYTdhNy00Y2VkLWI5M2ItYzFlNjM1NTQ5ZTJlIiwiU3RhcnREYXRlIjoiMjAyMC0wMS0wOFQwMDowMDowMFoiLCJFbmREYXRlIjoiMjAyMC0wMS0yOVQyMzo1OTowMFoiLCJQZXJjZW50YWdlQ29tcGxldGUiOm51bGwsIlN0eWxlIjp7IiRpZCI6Ijk0NiIsIlNoYXBlIjoyLCJTaGFwZVRoaWNrbmVzcyI6MCwiRHVyYXRpb25Gb3JtYXQiOjAsIkluY2x1ZGVOb25Xb3JraW5nRGF5c0luRHVyYXRpb24iOmZhbHNlLCJQZXJjZW50YWdlQ29tcGxldGVTdHlsZSI6eyIkaWQiOiI5NDciLCJGb250U2V0dGluZ3MiOnsiJGlkIjoiOTQ4IiwiRm9udFNpemUiOjEwLCJGb250TmFtZSI6IkNhbGlicmkiLCJJc0JvbGQiOmZhbHNlLCJJc0l0YWxpYyI6ZmFsc2UsIklzVW5kZXJsaW5lZCI6ZmFsc2UsIlBhcmVudFN0eWxlIjpudWxsfSwiQXV0b1NpemUiOjAsIkZvcmVncm91bmQiOnsiJGlkIjoiOTQ5IiwiQ29sb3IiOnsiJHJlZiI6Ijg4In19LCJNYXhXaWR0aCI6MjAwLjAsIk1heEhlaWdodCI6IkluZmluaXR5IiwiU21hcnRGb3JlZ3JvdW5kSXNBY3RpdmUiOmZhbHNlLCJIb3Jpem9udGFsQWxpZ25tZW50IjowLCJWZXJ0aWNhbEFsaWdubWVudCI6MCwiU21hcnRGb3JlZ3JvdW5kIjpudWxsLCJCYWNrZ3JvdW5kRmlsbFR5cGUiOjAsIk1hcmdpbiI6eyIkaWQiOiI5NTAiLCJUb3AiOjAsIkxlZnQiOjAsIlJpZ2h0IjowLCJCb3R0b20iOjB9LCJQYWRkaW5nIjp7IiRpZCI6Ijk1MSIsIlRvcCI6MCwiTGVmdCI6MCwiUmlnaHQiOjAsIkJvdHRvbSI6MH0sIkJhY2tncm91bmQiOnsiJHJlZiI6IjkxIn0sIklzVmlzaWJsZSI6dHJ1ZSwiV2lkdGgiOjAuMCwiSGVpZ2h0IjowLjAsIkJvcmRlclN0eWxlIjp7IiRpZCI6Ijk1MiIsIkxpbmVDb2xvciI6bnVsbCwiTGluZVdlaWdodCI6MC4wLCJMaW5lVHlwZSI6MCwiUGFyZW50U3R5bGUiOm51bGx9LCJQYXJlbnRTdHlsZSI6bnVsbH0sIkR1cmF0aW9uU3R5bGUiOnsiJGlkIjoiOTUzIiwiRm9udFNldHRpbmdzIjp7IiRpZCI6Ijk1NCIsIkZvbnRTaXplIjoxMCwiRm9udE5hbWUiOiJDYWxpYnJpIiwiSXNCb2xkIjpmYWxzZSwiSXNJdGFsaWMiOmZhbHNlLCJJc1VuZGVybGluZWQiOmZhbHNlLCJQYXJlbnRTdHlsZSI6bnVsbH0sIkF1dG9TaXplIjowLCJGb3JlZ3JvdW5kIjp7IiRpZCI6Ijk1NSIsIkNvbG9yIjp7IiRyZWYiOiI5NSJ9fSwiTWF4V2lkdGgiOjIwMC4wLCJNYXhIZWlnaHQiOiJJbmZpbml0eSIsIlNtYXJ0Rm9yZWdyb3VuZElzQWN0aXZlIjpmYWxzZSwiSG9yaXpvbnRhbEFsaWdubWVudCI6MCwiVmVydGljYWxBbGlnbm1lbnQiOjAsIlNtYXJ0Rm9yZWdyb3VuZCI6bnVsbCwiQmFja2dyb3VuZEZpbGxUeXBlIjowLCJNYXJnaW4iOnsiJGlkIjoiOTU2IiwiVG9wIjowLCJMZWZ0IjowLCJSaWdodCI6MCwiQm90dG9tIjowfSwiUGFkZGluZyI6eyIkaWQiOiI5NTciLCJUb3AiOjAsIkxlZnQiOjAsIlJpZ2h0IjowLCJCb3R0b20iOjB9LCJCYWNrZ3JvdW5kIjp7IiRyZWYiOiI5OCJ9LCJJc1Zpc2libGUiOnRydWUsIldpZHRoIjowLjAsIkhlaWdodCI6MC4wLCJCb3JkZXJTdHlsZSI6eyIkaWQiOiI5NTgiLCJMaW5lQ29sb3IiOm51bGwsIkxpbmVXZWlnaHQiOjAuMCwiTGluZVR5cGUiOjAsIlBhcmVudFN0eWxlIjpudWxsfSwiUGFyZW50U3R5bGUiOm51bGx9LCJIb3Jpem9udGFsQ29ubmVjdG9yU3R5bGUiOnsiJGlkIjoiOTU5IiwiTGluZUNvbG9yIjp7IiRyZWYiOiIxMDAifSwiTGluZVdlaWdodCI6MS4wLCJMaW5lVHlwZSI6MCwiUGFyZW50U3R5bGUiOm51bGx9LCJWZXJ0aWNhbENvbm5lY3RvclN0eWxlIjp7IiRpZCI6Ijk2MCIsIkxpbmVDb2xvciI6eyIkaWQiOiI5NjEiLCIkdHlwZSI6Ik5MUkUuQ29tbW9uLkRvbS5Tb2xpZENvbG9yQnJ1c2gsIE5MUkUuQ29tbW9uIiwiQ29sb3IiOnsiJGlkIjoiOTYyIiwiQSI6MjU1LCJSIjoyNTUsIkciOjI1NSwiQiI6MjU1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OTYzIiwiTWFyZ2luIjp7IiRpZCI6Ijk2NCIsIlRvcCI6MCwiTGVmdCI6NCwiUmlnaHQiOjQsIkJvdHRvbSI6MH0sIlBhZGRpbmciOnsiJGlkIjoiOTY1IiwiVG9wIjowLCJMZWZ0IjowLCJSaWdodCI6MCwiQm90dG9tIjowfSwiQmFja2dyb3VuZCI6eyIkaWQiOiI5NjYiLCJDb2xvciI6eyIkaWQiOiI5NjciLCJBIjoxNzgsIlIiOjAsIkciOjExNCwiQiI6MTg4fX0sIklzVmlzaWJsZSI6dHJ1ZSwiV2lkdGgiOjAuMCwiSGVpZ2h0IjoxMC4wLCJCb3JkZXJTdHlsZSI6eyIkaWQiOiI5NjgiLCJMaW5lQ29sb3IiOnsiJHJlZiI6IjExMSJ9LCJMaW5lV2VpZ2h0IjowLjAsIkxpbmVUeXBlIjowLCJQYXJlbnRTdHlsZSI6bnVsbH0sIlBhcmVudFN0eWxlIjpudWxsfSwiVGl0bGVTdHlsZSI6eyIkaWQiOiI5NjkiLCJGb250U2V0dGluZ3MiOnsiJGlkIjoiOTcwIiwiRm9udFNpemUiOjExLCJGb250TmFtZSI6IkNhbGlicmkiLCJJc0JvbGQiOnRydWUsIklzSXRhbGljIjpmYWxzZSwiSXNVbmRlcmxpbmVkIjpmYWxzZSwiUGFyZW50U3R5bGUiOm51bGx9LCJBdXRvU2l6ZSI6MCwiRm9yZWdyb3VuZCI6eyIkaWQiOiI5NzEiLCJDb2xvciI6eyIkaWQiOiI5NzIiLCJBIjoyNTUsIlIiOjI1NSwiRyI6MjU1LCJCIjoyNTV9fSwiTWF4V2lkdGgiOjcyMC4wLCJNYXhIZWlnaHQiOiJJbmZpbml0eSIsIlNtYXJ0Rm9yZWdyb3VuZElzQWN0aXZlIjpmYWxzZSwiSG9yaXpvbnRhbEFsaWdubWVudCI6MCwiVmVydGljYWxBbGlnbm1lbnQiOjAsIlNtYXJ0Rm9yZWdyb3VuZCI6bnVsbCwiQmFja2dyb3VuZEZpbGxUeXBlIjowLCJNYXJnaW4iOnsiJGlkIjoiOTczIiwiVG9wIjowLCJMZWZ0IjowLCJSaWdodCI6MCwiQm90dG9tIjowfSwiUGFkZGluZyI6eyIkaWQiOiI5NzQiLCJUb3AiOjAsIkxlZnQiOjAsIlJpZ2h0IjowLCJCb3R0b20iOjB9LCJCYWNrZ3JvdW5kIjp7IiRyZWYiOiIxMTkifSwiSXNWaXNpYmxlIjp0cnVlLCJXaWR0aCI6MC4wLCJIZWlnaHQiOjAuMCwiQm9yZGVyU3R5bGUiOnsiJGlkIjoiOTc1IiwiTGluZUNvbG9yIjpudWxsLCJMaW5lV2VpZ2h0IjowLjAsIkxpbmVUeXBlIjowLCJQYXJlbnRTdHlsZSI6bnVsbH0sIlBhcmVudFN0eWxlIjpudWxsfSwiRGF0ZVN0eWxlIjp7IiRpZCI6Ijk3NiIsIkZvbnRTZXR0aW5ncyI6eyIkaWQiOiI5NzciLCJGb250U2l6ZSI6MTAsIkZvbnROYW1lIjoiQ2FsaWJyaSIsIklzQm9sZCI6ZmFsc2UsIklzSXRhbGljIjpmYWxzZSwiSXNVbmRlcmxpbmVkIjpmYWxzZSwiUGFyZW50U3R5bGUiOm51bGx9LCJBdXRvU2l6ZSI6MCwiRm9yZWdyb3VuZCI6eyIkaWQiOiI5NzgiLCJDb2xvciI6eyIkaWQiOiI5Nzk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k4MCIsIlRvcCI6MCwiTGVmdCI6MCwiUmlnaHQiOjAsIkJvdHRvbSI6MH0sIlBhZGRpbmciOnsiJGlkIjoiOTgxIiwiVG9wIjowLCJMZWZ0IjowLCJSaWdodCI6MCwiQm90dG9tIjowfSwiQmFja2dyb3VuZCI6eyIkcmVmIjoiMTI2In0sIklzVmlzaWJsZSI6dHJ1ZSwiV2lkdGgiOjAuMCwiSGVpZ2h0IjowLjAsIkJvcmRlclN0eWxlIjp7IiRpZCI6Ijk4MiIsIkxpbmVDb2xvciI6bnVsbCwiTGluZVdlaWdodCI6MC4wLCJMaW5lVHlwZSI6MCwiUGFyZW50U3R5bGUiOm51bGx9LCJQYXJlbnRTdHlsZSI6bnVsbH0sIkRhdGVGb3JtYXQiOnsiJGlkIjoiOTg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IyLCJTbWFydER1cmF0aW9uQWN0aXZhdGVkIjpmYWxzZSwiRGF0ZUZvcm1hdCI6eyIkcmVmIjoiOTgzIn0sIklkIjoiOTk1MmY0ZGMtMzQwMy00NDY1LWJhMTctMTlmOTUwMjNiMTVmIiwiSW1wb3J0SWQiOm51bGwsIlRpdGxlIjoiRFYiLCJOb3RlIjpudWxsLCJIeXBlcmxpbmsiOm51bGwsIklzQ2hhbmdlZCI6ZmFsc2UsIklzTmV3IjpmYWxzZX0seyIkaWQiOiI5ODQiLCJHcm91cE5hbWUiOiJkMDlmZWE4Mi0zZDYyLTRmNmYtOWEyZi00OTc4Mjg5ODFmYWIiLCJTdGFydERhdGUiOiIyMDIwLTAyLTE3VDAwOjAwOjAwWiIsIkVuZERhdGUiOiIyMDIwLTAyLTI4VDIzOjU5OjAwWiIsIlBlcmNlbnRhZ2VDb21wbGV0ZSI6bnVsbCwiU3R5bGUiOnsiJGlkIjoiOTg1IiwiU2hhcGUiOjIsIlNoYXBlVGhpY2tuZXNzIjozLCJEdXJhdGlvbkZvcm1hdCI6MCwiSW5jbHVkZU5vbldvcmtpbmdEYXlzSW5EdXJhdGlvbiI6ZmFsc2UsIlBlcmNlbnRhZ2VDb21wbGV0ZVN0eWxlIjp7IiRpZCI6Ijk4NiIsIkZvbnRTZXR0aW5ncyI6eyIkaWQiOiI5ODciLCJGb250U2l6ZSI6MTAsIkZvbnROYW1lIjoiQ2FsaWJyaSIsIklzQm9sZCI6ZmFsc2UsIklzSXRhbGljIjpmYWxzZSwiSXNVbmRlcmxpbmVkIjpmYWxzZSwiUGFyZW50U3R5bGUiOm51bGx9LCJBdXRvU2l6ZSI6MCwiRm9yZWdyb3VuZCI6eyIkaWQiOiI5ODgiLCJDb2xvciI6eyIkcmVmIjoiODgifX0sIk1heFdpZHRoIjoyMDAuMCwiTWF4SGVpZ2h0IjoiSW5maW5pdHkiLCJTbWFydEZvcmVncm91bmRJc0FjdGl2ZSI6ZmFsc2UsIkhvcml6b250YWxBbGlnbm1lbnQiOjAsIlZlcnRpY2FsQWxpZ25tZW50IjowLCJTbWFydEZvcmVncm91bmQiOm51bGwsIkJhY2tncm91bmRGaWxsVHlwZSI6MCwiTWFyZ2luIjp7IiRpZCI6Ijk4OSIsIlRvcCI6MCwiTGVmdCI6MCwiUmlnaHQiOjAsIkJvdHRvbSI6MH0sIlBhZGRpbmciOnsiJGlkIjoiOTkwIiwiVG9wIjowLCJMZWZ0IjowLCJSaWdodCI6MCwiQm90dG9tIjowfSwiQmFja2dyb3VuZCI6eyIkcmVmIjoiOTEifSwiSXNWaXNpYmxlIjp0cnVlLCJXaWR0aCI6MC4wLCJIZWlnaHQiOjAuMCwiQm9yZGVyU3R5bGUiOnsiJGlkIjoiOTkxIiwiTGluZUNvbG9yIjpudWxsLCJMaW5lV2VpZ2h0IjowLjAsIkxpbmVUeXBlIjowLCJQYXJlbnRTdHlsZSI6bnVsbH0sIlBhcmVudFN0eWxlIjpudWxsfSwiRHVyYXRpb25TdHlsZSI6eyIkaWQiOiI5OTIiLCJGb250U2V0dGluZ3MiOnsiJGlkIjoiOTkzIiwiRm9udFNpemUiOjEwLCJGb250TmFtZSI6IkNhbGlicmkiLCJJc0JvbGQiOmZhbHNlLCJJc0l0YWxpYyI6ZmFsc2UsIklzVW5kZXJsaW5lZCI6ZmFsc2UsIlBhcmVudFN0eWxlIjpudWxsfSwiQXV0b1NpemUiOjAsIkZvcmVncm91bmQiOnsiJGlkIjoiOTk0IiwiQ29sb3IiOnsiJHJlZiI6Ijk1In19LCJNYXhXaWR0aCI6MjAwLjAsIk1heEhlaWdodCI6IkluZmluaXR5IiwiU21hcnRGb3JlZ3JvdW5kSXNBY3RpdmUiOmZhbHNlLCJIb3Jpem9udGFsQWxpZ25tZW50IjowLCJWZXJ0aWNhbEFsaWdubWVudCI6MCwiU21hcnRGb3JlZ3JvdW5kIjpudWxsLCJCYWNrZ3JvdW5kRmlsbFR5cGUiOjAsIk1hcmdpbiI6eyIkaWQiOiI5OTUiLCJUb3AiOjAsIkxlZnQiOjAsIlJpZ2h0IjowLCJCb3R0b20iOjB9LCJQYWRkaW5nIjp7IiRpZCI6Ijk5NiIsIlRvcCI6MCwiTGVmdCI6MCwiUmlnaHQiOjAsIkJvdHRvbSI6MH0sIkJhY2tncm91bmQiOnsiJHJlZiI6Ijk4In0sIklzVmlzaWJsZSI6dHJ1ZSwiV2lkdGgiOjAuMCwiSGVpZ2h0IjowLjAsIkJvcmRlclN0eWxlIjp7IiRpZCI6Ijk5NyIsIkxpbmVDb2xvciI6bnVsbCwiTGluZVdlaWdodCI6MC4wLCJMaW5lVHlwZSI6MCwiUGFyZW50U3R5bGUiOm51bGx9LCJQYXJlbnRTdHlsZSI6bnVsbH0sIkhvcml6b250YWxDb25uZWN0b3JTdHlsZSI6eyIkaWQiOiI5OTgiLCJMaW5lQ29sb3IiOnsiJGlkIjoiOTk5IiwiJHR5cGUiOiJOTFJFLkNvbW1vbi5Eb20uU29saWRDb2xvckJydXNoLCBOTFJFLkNvbW1vbiIsIkNvbG9yIjp7IiRpZCI6IjEwMDAiLCJBIjoyNTUsIlIiOjIwNCwiRyI6MjA0LCJCIjoyMDR9fSwiTGluZVdlaWdodCI6MS41LCJMaW5lVHlwZSI6MCwiUGFyZW50U3R5bGUiOm51bGx9LCJWZXJ0aWNhbENvbm5lY3RvclN0eWxlIjp7IiRpZCI6IjEwMDEiLCJMaW5lQ29sb3IiOnsiJGlkIjoiMTAwMiIsIiR0eXBlIjoiTkxSRS5Db21tb24uRG9tLlNvbGlkQ29sb3JCcnVzaCwgTkxSRS5Db21tb24iLCJDb2xvciI6eyIkaWQiOiIxMDAzIiwiQSI6MjU1LCJSIjoyNTUsIkciOjI1NSwiQiI6MjU1fX0sIkxpbmVXZWlnaHQiOjAuMCwiTGluZVR5cGUiOjAsIlBhcmVudFN0eWxlIjpudWxsfSwiTWFyZ2luIjpudWxsLCJTdGFydERhdGVQb3NpdGlvbiI6MywiRW5kRGF0ZVBvc2l0aW9uIjozLCJEYXRlSXNWaXNpYmxlIjp0cnVlLCJUaXRsZVBvc2l0aW9uIjo1LCJEdXJhdGlvblBvc2l0aW9uIjo2LCJQZXJjZW50YWdlQ29tcGxldGVkUG9zaXRpb24iOjYsIlNwYWNpbmciOjMsIklzQmVsb3dUaW1lYmFuZCI6dHJ1ZSwiUGVyY2VudGFnZUNvbXBsZXRlU2hhcGVPcGFjaXR5IjozNSwiU2hhcGVTdHlsZSI6eyIkaWQiOiIxMDA0IiwiTWFyZ2luIjp7IiRpZCI6IjEwMDUiLCJUb3AiOjAsIkxlZnQiOjQsIlJpZ2h0Ijo0LCJCb3R0b20iOjB9LCJQYWRkaW5nIjp7IiRpZCI6IjEwMDYiLCJUb3AiOjAsIkxlZnQiOjAsIlJpZ2h0IjowLCJCb3R0b20iOjB9LCJCYWNrZ3JvdW5kIjp7IiRpZCI6IjEwMDciLCJDb2xvciI6eyIkaWQiOiIxMDA4IiwiQSI6MjU1LCJSIjowLCJHIjoxMTQsIkIiOjE4OH19LCJJc1Zpc2libGUiOnRydWUsIldpZHRoIjowLjAsIkhlaWdodCI6MTMuNDI2NjkyOTYyNjQ2NDg0LCJCb3JkZXJTdHlsZSI6eyIkaWQiOiIxMDA5IiwiTGluZUNvbG9yIjp7IiRyZWYiOiIxMTEifSwiTGluZVdlaWdodCI6MC4wLCJMaW5lVHlwZSI6MCwiUGFyZW50U3R5bGUiOm51bGx9LCJQYXJlbnRTdHlsZSI6bnVsbH0sIlRpdGxlU3R5bGUiOnsiJGlkIjoiMTAxMCIsIkZvbnRTZXR0aW5ncyI6eyIkaWQiOiIxMDExIiwiRm9udFNpemUiOjExLCJGb250TmFtZSI6IkNhbGlicmkiLCJJc0JvbGQiOnRydWUsIklzSXRhbGljIjpmYWxzZSwiSXNVbmRlcmxpbmVkIjpmYWxzZSwiUGFyZW50U3R5bGUiOm51bGx9LCJBdXRvU2l6ZSI6MCwiRm9yZWdyb3VuZCI6eyIkaWQiOiIxMDEyIiwiQ29sb3IiOnsiJGlkIjoiMTAxMy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xMDE0IiwiVG9wIjowLCJMZWZ0IjowLCJSaWdodCI6MCwiQm90dG9tIjowfSwiUGFkZGluZyI6eyIkaWQiOiIxMDE1IiwiVG9wIjowLCJMZWZ0IjowLCJSaWdodCI6MCwiQm90dG9tIjowfSwiQmFja2dyb3VuZCI6eyIkcmVmIjoiMTE5In0sIklzVmlzaWJsZSI6dHJ1ZSwiV2lkdGgiOjAuMCwiSGVpZ2h0IjowLjAsIkJvcmRlclN0eWxlIjp7IiRpZCI6IjEwMTYiLCJMaW5lQ29sb3IiOm51bGwsIkxpbmVXZWlnaHQiOjAuMCwiTGluZVR5cGUiOjAsIlBhcmVudFN0eWxlIjpudWxsfSwiUGFyZW50U3R5bGUiOm51bGx9LCJEYXRlU3R5bGUiOnsiJGlkIjoiMTAxNyIsIkZvbnRTZXR0aW5ncyI6eyIkaWQiOiIxMDE4IiwiRm9udFNpemUiOjEwLCJGb250TmFtZSI6IkNhbGlicmkiLCJJc0JvbGQiOmZhbHNlLCJJc0l0YWxpYyI6ZmFsc2UsIklzVW5kZXJsaW5lZCI6ZmFsc2UsIlBhcmVudFN0eWxlIjpudWxsfSwiQXV0b1NpemUiOjAsIkZvcmVncm91bmQiOnsiJGlkIjoiMTAxOSIsIkNvbG9yIjp7IiRpZCI6IjEwMjA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EwMjEiLCJUb3AiOjAsIkxlZnQiOjAsIlJpZ2h0IjowLCJCb3R0b20iOjB9LCJQYWRkaW5nIjp7IiRpZCI6IjEwMjIiLCJUb3AiOjAsIkxlZnQiOjAsIlJpZ2h0IjowLCJCb3R0b20iOjB9LCJCYWNrZ3JvdW5kIjp7IiRyZWYiOiIxMjYifSwiSXNWaXNpYmxlIjp0cnVlLCJXaWR0aCI6MC4wLCJIZWlnaHQiOjAuMCwiQm9yZGVyU3R5bGUiOnsiJGlkIjoiMTAyMyIsIkxpbmVDb2xvciI6bnVsbCwiTGluZVdlaWdodCI6MC4wLCJMaW5lVHlwZSI6MCwiUGFyZW50U3R5bGUiOm51bGx9LCJQYXJlbnRTdHlsZSI6bnVsbH0sIkRhdGVGb3JtYXQiOnsiJGlkIjoiMTAy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yNCwiU21hcnREdXJhdGlvbkFjdGl2YXRlZCI6ZmFsc2UsIkRhdGVGb3JtYXQiOnsiJHJlZiI6IjEwMjQifSwiSWQiOiJlZTg3ZjEwMS05OGJhLTQ2YzEtYjFkOC01YmQ0NGU1YjU3ZmEiLCJJbXBvcnRJZCI6bnVsbCwiVGl0bGUiOiJDb252ZXJzaW9uICM1IiwiTm90ZSI6bnVsbCwiSHlwZXJsaW5rIjpudWxsLCJJc0NoYW5nZWQiOmZhbHNlLCJJc05ldyI6ZmFsc2V9LHsiJGlkIjoiMTAyNSIsIkdyb3VwTmFtZSI6ImQwOWZlYTgyLTNkNjItNGY2Zi05YTJmLTQ5NzgyODk4MWZhYiIsIlN0YXJ0RGF0ZSI6IjIwMjAtMDItMTdUMjM6NTk6MDBaIiwiRW5kRGF0ZSI6IjIwMjAtMDItMTlUMjM6NTk6MDBaIiwiUGVyY2VudGFnZUNvbXBsZXRlIjpudWxsLCJTdHlsZSI6eyIkaWQiOiIxMDI2IiwiU2hhcGUiOjIsIlNoYXBlVGhpY2tuZXNzIjowLCJEdXJhdGlvbkZvcm1hdCI6MCwiSW5jbHVkZU5vbldvcmtpbmdEYXlzSW5EdXJhdGlvbiI6ZmFsc2UsIlBlcmNlbnRhZ2VDb21wbGV0ZVN0eWxlIjp7IiRpZCI6IjEwMjciLCJGb250U2V0dGluZ3MiOnsiJGlkIjoiMTAyOCIsIkZvbnRTaXplIjoxMCwiRm9udE5hbWUiOiJDYWxpYnJpIiwiSXNCb2xkIjpmYWxzZSwiSXNJdGFsaWMiOmZhbHNlLCJJc1VuZGVybGluZWQiOmZhbHNlLCJQYXJlbnRTdHlsZSI6bnVsbH0sIkF1dG9TaXplIjowLCJGb3JlZ3JvdW5kIjp7IiRpZCI6IjEwMjkiLCJDb2xvciI6eyIkcmVmIjoiODgifX0sIk1heFdpZHRoIjoyMDAuMCwiTWF4SGVpZ2h0IjoiSW5maW5pdHkiLCJTbWFydEZvcmVncm91bmRJc0FjdGl2ZSI6ZmFsc2UsIkhvcml6b250YWxBbGlnbm1lbnQiOjAsIlZlcnRpY2FsQWxpZ25tZW50IjowLCJTbWFydEZvcmVncm91bmQiOm51bGwsIkJhY2tncm91bmRGaWxsVHlwZSI6MCwiTWFyZ2luIjp7IiRpZCI6IjEwMzAiLCJUb3AiOjAsIkxlZnQiOjAsIlJpZ2h0IjowLCJCb3R0b20iOjB9LCJQYWRkaW5nIjp7IiRpZCI6IjEwMzEiLCJUb3AiOjAsIkxlZnQiOjAsIlJpZ2h0IjowLCJCb3R0b20iOjB9LCJCYWNrZ3JvdW5kIjp7IiRyZWYiOiI5MSJ9LCJJc1Zpc2libGUiOnRydWUsIldpZHRoIjowLjAsIkhlaWdodCI6MC4wLCJCb3JkZXJTdHlsZSI6eyIkaWQiOiIxMDMyIiwiTGluZUNvbG9yIjpudWxsLCJMaW5lV2VpZ2h0IjowLjAsIkxpbmVUeXBlIjowLCJQYXJlbnRTdHlsZSI6bnVsbH0sIlBhcmVudFN0eWxlIjpudWxsfSwiRHVyYXRpb25TdHlsZSI6eyIkaWQiOiIxMDMzIiwiRm9udFNldHRpbmdzIjp7IiRpZCI6IjEwMzQiLCJGb250U2l6ZSI6MTAsIkZvbnROYW1lIjoiQ2FsaWJyaSIsIklzQm9sZCI6ZmFsc2UsIklzSXRhbGljIjpmYWxzZSwiSXNVbmRlcmxpbmVkIjpmYWxzZSwiUGFyZW50U3R5bGUiOm51bGx9LCJBdXRvU2l6ZSI6MCwiRm9yZWdyb3VuZCI6eyIkaWQiOiIxMDM1IiwiQ29sb3IiOnsiJHJlZiI6Ijk1In19LCJNYXhXaWR0aCI6MjAwLjAsIk1heEhlaWdodCI6IkluZmluaXR5IiwiU21hcnRGb3JlZ3JvdW5kSXNBY3RpdmUiOmZhbHNlLCJIb3Jpem9udGFsQWxpZ25tZW50IjowLCJWZXJ0aWNhbEFsaWdubWVudCI6MCwiU21hcnRGb3JlZ3JvdW5kIjpudWxsLCJCYWNrZ3JvdW5kRmlsbFR5cGUiOjAsIk1hcmdpbiI6eyIkaWQiOiIxMDM2IiwiVG9wIjowLCJMZWZ0IjowLCJSaWdodCI6MCwiQm90dG9tIjowfSwiUGFkZGluZyI6eyIkaWQiOiIxMDM3IiwiVG9wIjowLCJMZWZ0IjowLCJSaWdodCI6MCwiQm90dG9tIjowfSwiQmFja2dyb3VuZCI6eyIkcmVmIjoiOTgifSwiSXNWaXNpYmxlIjp0cnVlLCJXaWR0aCI6MC4wLCJIZWlnaHQiOjAuMCwiQm9yZGVyU3R5bGUiOnsiJGlkIjoiMTAzOCIsIkxpbmVDb2xvciI6bnVsbCwiTGluZVdlaWdodCI6MC4wLCJMaW5lVHlwZSI6MCwiUGFyZW50U3R5bGUiOm51bGx9LCJQYXJlbnRTdHlsZSI6bnVsbH0sIkhvcml6b250YWxDb25uZWN0b3JTdHlsZSI6eyIkaWQiOiIxMDM5IiwiTGluZUNvbG9yIjp7IiRyZWYiOiIxMDAifSwiTGluZVdlaWdodCI6MS4wLCJMaW5lVHlwZSI6MCwiUGFyZW50U3R5bGUiOm51bGx9LCJWZXJ0aWNhbENvbm5lY3RvclN0eWxlIjp7IiRpZCI6IjEwNDAiLCJMaW5lQ29sb3IiOnsiJGlkIjoiMTA0MSIsIiR0eXBlIjoiTkxSRS5Db21tb24uRG9tLlNvbGlkQ29sb3JCcnVzaCwgTkxSRS5Db21tb24iLCJDb2xvciI6eyIkaWQiOiIxMDQyIiwiQSI6MjU1LCJSIjoyNTUsIkciOjI1NSwiQiI6MjU1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TA0MyIsIk1hcmdpbiI6eyIkaWQiOiIxMDQ0IiwiVG9wIjowLCJMZWZ0Ijo0LCJSaWdodCI6NCwiQm90dG9tIjowfSwiUGFkZGluZyI6eyIkaWQiOiIxMDQ1IiwiVG9wIjowLCJMZWZ0IjowLCJSaWdodCI6MCwiQm90dG9tIjowfSwiQmFja2dyb3VuZCI6eyIkaWQiOiIxMDQ2IiwiQ29sb3IiOnsiJGlkIjoiMTA0NyIsIkEiOjI1NSwiUiI6OTEsIkciOjE1NSwiQiI6MjEzfX0sIklzVmlzaWJsZSI6dHJ1ZSwiV2lkdGgiOjAuMCwiSGVpZ2h0IjoxMC4wLCJCb3JkZXJTdHlsZSI6eyIkaWQiOiIxMDQ4IiwiTGluZUNvbG9yIjp7IiRyZWYiOiIxMTEifSwiTGluZVdlaWdodCI6MC4wLCJMaW5lVHlwZSI6MCwiUGFyZW50U3R5bGUiOm51bGx9LCJQYXJlbnRTdHlsZSI6bnVsbH0sIlRpdGxlU3R5bGUiOnsiJGlkIjoiMTA0OSIsIkZvbnRTZXR0aW5ncyI6eyIkaWQiOiIxMDUwIiwiRm9udFNpemUiOjExLCJGb250TmFtZSI6IkNhbGlicmkiLCJJc0JvbGQiOnRydWUsIklzSXRhbGljIjpmYWxzZSwiSXNVbmRlcmxpbmVkIjpmYWxzZSwiUGFyZW50U3R5bGUiOm51bGx9LCJBdXRvU2l6ZSI6MCwiRm9yZWdyb3VuZCI6eyIkaWQiOiIxMDUxIiwiQ29sb3IiOnsiJGlkIjoiMTA1MiIsIkEiOjI1NSwiUiI6MjU1LCJHIjoyNTUsIkIiOjI1NX19LCJNYXhXaWR0aCI6NzIwLjAsIk1heEhlaWdodCI6IkluZmluaXR5IiwiU21hcnRGb3JlZ3JvdW5kSXNBY3RpdmUiOmZhbHNlLCJIb3Jpem9udGFsQWxpZ25tZW50IjowLCJWZXJ0aWNhbEFsaWdubWVudCI6MCwiU21hcnRGb3JlZ3JvdW5kIjpudWxsLCJCYWNrZ3JvdW5kRmlsbFR5cGUiOjAsIk1hcmdpbiI6eyIkaWQiOiIxMDUzIiwiVG9wIjowLCJMZWZ0IjowLCJSaWdodCI6MCwiQm90dG9tIjowfSwiUGFkZGluZyI6eyIkaWQiOiIxMDU0IiwiVG9wIjowLCJMZWZ0IjowLCJSaWdodCI6MCwiQm90dG9tIjowfSwiQmFja2dyb3VuZCI6eyIkcmVmIjoiMTE5In0sIklzVmlzaWJsZSI6dHJ1ZSwiV2lkdGgiOjAuMCwiSGVpZ2h0IjowLjAsIkJvcmRlclN0eWxlIjp7IiRpZCI6IjEwNTUiLCJMaW5lQ29sb3IiOm51bGwsIkxpbmVXZWlnaHQiOjAuMCwiTGluZVR5cGUiOjAsIlBhcmVudFN0eWxlIjpudWxsfSwiUGFyZW50U3R5bGUiOm51bGx9LCJEYXRlU3R5bGUiOnsiJGlkIjoiMTA1NiIsIkZvbnRTZXR0aW5ncyI6eyIkaWQiOiIxMDU3IiwiRm9udFNpemUiOjEwLCJGb250TmFtZSI6IkNhbGlicmkiLCJJc0JvbGQiOmZhbHNlLCJJc0l0YWxpYyI6ZmFsc2UsIklzVW5kZXJsaW5lZCI6ZmFsc2UsIlBhcmVudFN0eWxlIjpudWxsfSwiQXV0b1NpemUiOjAsIkZvcmVncm91bmQiOnsiJGlkIjoiMTA1OCIsIkNvbG9yIjp7IiRpZCI6IjEwNTk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EwNjAiLCJUb3AiOjAsIkxlZnQiOjAsIlJpZ2h0IjowLCJCb3R0b20iOjB9LCJQYWRkaW5nIjp7IiRpZCI6IjEwNjEiLCJUb3AiOjAsIkxlZnQiOjAsIlJpZ2h0IjowLCJCb3R0b20iOjB9LCJCYWNrZ3JvdW5kIjp7IiRyZWYiOiIxMjYifSwiSXNWaXNpYmxlIjp0cnVlLCJXaWR0aCI6MC4wLCJIZWlnaHQiOjAuMCwiQm9yZGVyU3R5bGUiOnsiJGlkIjoiMTA2MiIsIkxpbmVDb2xvciI6bnVsbCwiTGluZVdlaWdodCI6MC4wLCJMaW5lVHlwZSI6MCwiUGFyZW50U3R5bGUiOm51bGx9LCJQYXJlbnRTdHlsZSI6bnVsbH0sIkRhdGVGb3JtYXQiOnsiJGlkIjoiMTA2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mYWxzZSwiUGFyZW50U3R5bGUiOm51bGx9LCJJbmRleCI6MjUsIlNtYXJ0RHVyYXRpb25BY3RpdmF0ZWQiOmZhbHNlLCJEYXRlRm9ybWF0Ijp7IiRyZWYiOiIxMDYzIn0sIklkIjoiOTYxOWI1YTQtMTQ1Mi00MGZlLTljOGQtOWFmZTBkMDI4NjY3IiwiSW1wb3J0SWQiOm51bGwsIlRpdGxlIjoiTERDIiwiTm90ZSI6bnVsbCwiSHlwZXJsaW5rIjpudWxsLCJJc0NoYW5nZWQiOmZhbHNlLCJJc05ldyI6ZmFsc2V9LHsiJGlkIjoiMTA2NCIsIkdyb3VwTmFtZSI6ImQwOWZlYTgyLTNkNjItNGY2Zi05YTJmLTQ5NzgyODk4MWZhYiIsIlN0YXJ0RGF0ZSI6IjIwMjAtMDItMTlUMDA6MDA6MDBaIiwiRW5kRGF0ZSI6IjIwMjAtMDItMjBUMjM6NTk6MDBaIiwiUGVyY2VudGFnZUNvbXBsZXRlIjpudWxsLCJTdHlsZSI6eyIkaWQiOiIxMDY1IiwiU2hhcGUiOjIsIlNoYXBlVGhpY2tuZXNzIjowLCJEdXJhdGlvbkZvcm1hdCI6MCwiSW5jbHVkZU5vbldvcmtpbmdEYXlzSW5EdXJhdGlvbiI6ZmFsc2UsIlBlcmNlbnRhZ2VDb21wbGV0ZVN0eWxlIjp7IiRpZCI6IjEwNjYiLCJGb250U2V0dGluZ3MiOnsiJGlkIjoiMTA2NyIsIkZvbnRTaXplIjoxMCwiRm9udE5hbWUiOiJDYWxpYnJpIiwiSXNCb2xkIjpmYWxzZSwiSXNJdGFsaWMiOmZhbHNlLCJJc1VuZGVybGluZWQiOmZhbHNlLCJQYXJlbnRTdHlsZSI6bnVsbH0sIkF1dG9TaXplIjowLCJGb3JlZ3JvdW5kIjp7IiRpZCI6IjEwNjgiLCJDb2xvciI6eyIkcmVmIjoiODgifX0sIk1heFdpZHRoIjoyMDAuMCwiTWF4SGVpZ2h0IjoiSW5maW5pdHkiLCJTbWFydEZvcmVncm91bmRJc0FjdGl2ZSI6ZmFsc2UsIkhvcml6b250YWxBbGlnbm1lbnQiOjAsIlZlcnRpY2FsQWxpZ25tZW50IjowLCJTbWFydEZvcmVncm91bmQiOm51bGwsIkJhY2tncm91bmRGaWxsVHlwZSI6MCwiTWFyZ2luIjp7IiRpZCI6IjEwNjkiLCJUb3AiOjAsIkxlZnQiOjAsIlJpZ2h0IjowLCJCb3R0b20iOjB9LCJQYWRkaW5nIjp7IiRpZCI6IjEwNzAiLCJUb3AiOjAsIkxlZnQiOjAsIlJpZ2h0IjowLCJCb3R0b20iOjB9LCJCYWNrZ3JvdW5kIjp7IiRyZWYiOiI5MSJ9LCJJc1Zpc2libGUiOnRydWUsIldpZHRoIjowLjAsIkhlaWdodCI6MC4wLCJCb3JkZXJTdHlsZSI6eyIkaWQiOiIxMDcxIiwiTGluZUNvbG9yIjpudWxsLCJMaW5lV2VpZ2h0IjowLjAsIkxpbmVUeXBlIjowLCJQYXJlbnRTdHlsZSI6bnVsbH0sIlBhcmVudFN0eWxlIjpudWxsfSwiRHVyYXRpb25TdHlsZSI6eyIkaWQiOiIxMDcyIiwiRm9udFNldHRpbmdzIjp7IiRpZCI6IjEwNzMiLCJGb250U2l6ZSI6MTAsIkZvbnROYW1lIjoiQ2FsaWJyaSIsIklzQm9sZCI6ZmFsc2UsIklzSXRhbGljIjpmYWxzZSwiSXNVbmRlcmxpbmVkIjpmYWxzZSwiUGFyZW50U3R5bGUiOm51bGx9LCJBdXRvU2l6ZSI6MCwiRm9yZWdyb3VuZCI6eyIkaWQiOiIxMDc0IiwiQ29sb3IiOnsiJHJlZiI6Ijk1In19LCJNYXhXaWR0aCI6MjAwLjAsIk1heEhlaWdodCI6IkluZmluaXR5IiwiU21hcnRGb3JlZ3JvdW5kSXNBY3RpdmUiOmZhbHNlLCJIb3Jpem9udGFsQWxpZ25tZW50IjowLCJWZXJ0aWNhbEFsaWdubWVudCI6MCwiU21hcnRGb3JlZ3JvdW5kIjpudWxsLCJCYWNrZ3JvdW5kRmlsbFR5cGUiOjAsIk1hcmdpbiI6eyIkaWQiOiIxMDc1IiwiVG9wIjowLCJMZWZ0IjowLCJSaWdodCI6MCwiQm90dG9tIjowfSwiUGFkZGluZyI6eyIkaWQiOiIxMDc2IiwiVG9wIjowLCJMZWZ0IjowLCJSaWdodCI6MCwiQm90dG9tIjowfSwiQmFja2dyb3VuZCI6eyIkcmVmIjoiOTgifSwiSXNWaXNpYmxlIjp0cnVlLCJXaWR0aCI6MC4wLCJIZWlnaHQiOjAuMCwiQm9yZGVyU3R5bGUiOnsiJGlkIjoiMTA3NyIsIkxpbmVDb2xvciI6bnVsbCwiTGluZVdlaWdodCI6MC4wLCJMaW5lVHlwZSI6MCwiUGFyZW50U3R5bGUiOm51bGx9LCJQYXJlbnRTdHlsZSI6bnVsbH0sIkhvcml6b250YWxDb25uZWN0b3JTdHlsZSI6eyIkaWQiOiIxMDc4IiwiTGluZUNvbG9yIjp7IiRyZWYiOiIxMDAifSwiTGluZVdlaWdodCI6MS4wLCJMaW5lVHlwZSI6MCwiUGFyZW50U3R5bGUiOm51bGx9LCJWZXJ0aWNhbENvbm5lY3RvclN0eWxlIjp7IiRpZCI6IjEwNzkiLCJMaW5lQ29sb3IiOnsiJGlkIjoiMTA4MCIsIiR0eXBlIjoiTkxSRS5Db21tb24uRG9tLlNvbGlkQ29sb3JCcnVzaCwgTkxSRS5Db21tb24iLCJDb2xvciI6eyIkaWQiOiIxMDgxIiwiQSI6MjU1LCJSIjoyNTUsIkciOjI1NSwiQiI6MjU1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TA4MiIsIk1hcmdpbiI6eyIkaWQiOiIxMDgzIiwiVG9wIjowLCJMZWZ0Ijo0LCJSaWdodCI6NCwiQm90dG9tIjowfSwiUGFkZGluZyI6eyIkaWQiOiIxMDg0IiwiVG9wIjowLCJMZWZ0IjowLCJSaWdodCI6MCwiQm90dG9tIjowfSwiQmFja2dyb3VuZCI6eyIkaWQiOiIxMDg1IiwiQ29sb3IiOnsiJGlkIjoiMTA4NiIsIkEiOjI1NSwiUiI6OTEsIkciOjE1NSwiQiI6MjEzfX0sIklzVmlzaWJsZSI6dHJ1ZSwiV2lkdGgiOjAuMCwiSGVpZ2h0IjoxMC4wLCJCb3JkZXJTdHlsZSI6eyIkaWQiOiIxMDg3IiwiTGluZUNvbG9yIjp7IiRyZWYiOiIxMTEifSwiTGluZVdlaWdodCI6MC4wLCJMaW5lVHlwZSI6MCwiUGFyZW50U3R5bGUiOm51bGx9LCJQYXJlbnRTdHlsZSI6bnVsbH0sIlRpdGxlU3R5bGUiOnsiJGlkIjoiMTA4OCIsIkZvbnRTZXR0aW5ncyI6eyIkaWQiOiIxMDg5IiwiRm9udFNpemUiOjExLCJGb250TmFtZSI6IkNhbGlicmkiLCJJc0JvbGQiOnRydWUsIklzSXRhbGljIjpmYWxzZSwiSXNVbmRlcmxpbmVkIjpmYWxzZSwiUGFyZW50U3R5bGUiOm51bGx9LCJBdXRvU2l6ZSI6MCwiRm9yZWdyb3VuZCI6eyIkaWQiOiIxMDkwIiwiQ29sb3IiOnsiJGlkIjoiMTA5MSIsIkEiOjI1NSwiUiI6MjU1LCJHIjoyNTUsIkIiOjI1NX19LCJNYXhXaWR0aCI6NzIwLjAsIk1heEhlaWdodCI6IkluZmluaXR5IiwiU21hcnRGb3JlZ3JvdW5kSXNBY3RpdmUiOmZhbHNlLCJIb3Jpem9udGFsQWxpZ25tZW50IjowLCJWZXJ0aWNhbEFsaWdubWVudCI6MCwiU21hcnRGb3JlZ3JvdW5kIjpudWxsLCJCYWNrZ3JvdW5kRmlsbFR5cGUiOjAsIk1hcmdpbiI6eyIkaWQiOiIxMDkyIiwiVG9wIjowLCJMZWZ0IjowLCJSaWdodCI6MCwiQm90dG9tIjowfSwiUGFkZGluZyI6eyIkaWQiOiIxMDkzIiwiVG9wIjowLCJMZWZ0IjowLCJSaWdodCI6MCwiQm90dG9tIjowfSwiQmFja2dyb3VuZCI6eyIkcmVmIjoiMTE5In0sIklzVmlzaWJsZSI6dHJ1ZSwiV2lkdGgiOjAuMCwiSGVpZ2h0IjowLjAsIkJvcmRlclN0eWxlIjp7IiRpZCI6IjEwOTQiLCJMaW5lQ29sb3IiOm51bGwsIkxpbmVXZWlnaHQiOjAuMCwiTGluZVR5cGUiOjAsIlBhcmVudFN0eWxlIjpudWxsfSwiUGFyZW50U3R5bGUiOm51bGx9LCJEYXRlU3R5bGUiOnsiJGlkIjoiMTA5NSIsIkZvbnRTZXR0aW5ncyI6eyIkaWQiOiIxMDk2IiwiRm9udFNpemUiOjEwLCJGb250TmFtZSI6IkNhbGlicmkiLCJJc0JvbGQiOmZhbHNlLCJJc0l0YWxpYyI6ZmFsc2UsIklzVW5kZXJsaW5lZCI6ZmFsc2UsIlBhcmVudFN0eWxlIjpudWxsfSwiQXV0b1NpemUiOjAsIkZvcmVncm91bmQiOnsiJGlkIjoiMTA5NyIsIkNvbG9yIjp7IiRpZCI6IjEwOTg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EwOTkiLCJUb3AiOjAsIkxlZnQiOjAsIlJpZ2h0IjowLCJCb3R0b20iOjB9LCJQYWRkaW5nIjp7IiRpZCI6IjExMDAiLCJUb3AiOjAsIkxlZnQiOjAsIlJpZ2h0IjowLCJCb3R0b20iOjB9LCJCYWNrZ3JvdW5kIjp7IiRyZWYiOiIxMjYifSwiSXNWaXNpYmxlIjp0cnVlLCJXaWR0aCI6MC4wLCJIZWlnaHQiOjAuMCwiQm9yZGVyU3R5bGUiOnsiJGlkIjoiMTEwMSIsIkxpbmVDb2xvciI6bnVsbCwiTGluZVdlaWdodCI6MC4wLCJMaW5lVHlwZSI6MCwiUGFyZW50U3R5bGUiOm51bGx9LCJQYXJlbnRTdHlsZSI6bnVsbH0sIkRhdGVGb3JtYXQiOnsiJGlkIjoiMTEw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mYWxzZSwiUGFyZW50U3R5bGUiOm51bGx9LCJJbmRleCI6MjYsIlNtYXJ0RHVyYXRpb25BY3RpdmF0ZWQiOmZhbHNlLCJEYXRlRm9ybWF0Ijp7IiRyZWYiOiIxMTAyIn0sIklkIjoiYzY4YTIxYTctNDIzNy00OWE0LTg3YzktODE1Yzg1YjZkMWIxIiwiSW1wb3J0SWQiOm51bGwsIlRpdGxlIjoiRXhlIiwiTm90ZSI6bnVsbCwiSHlwZXJsaW5rIjpudWxsLCJJc0NoYW5nZWQiOmZhbHNlLCJJc05ldyI6ZmFsc2V9LHsiJGlkIjoiMTEwMyIsIkdyb3VwTmFtZSI6ImQwOWZlYTgyLTNkNjItNGY2Zi05YTJmLTQ5NzgyODk4MWZhYiIsIlN0YXJ0RGF0ZSI6IjIwMjAtMDItMjRUMDA6MDA6MDBaIiwiRW5kRGF0ZSI6IjIwMjAtMDItMjhUMjM6NTk6MDBaIiwiUGVyY2VudGFnZUNvbXBsZXRlIjpudWxsLCJTdHlsZSI6eyIkaWQiOiIxMTA0IiwiU2hhcGUiOjIsIlNoYXBlVGhpY2tuZXNzIjowLCJEdXJhdGlvbkZvcm1hdCI6MCwiSW5jbHVkZU5vbldvcmtpbmdEYXlzSW5EdXJhdGlvbiI6ZmFsc2UsIlBlcmNlbnRhZ2VDb21wbGV0ZVN0eWxlIjp7IiRpZCI6IjExMDUiLCJGb250U2V0dGluZ3MiOnsiJGlkIjoiMTEwNiIsIkZvbnRTaXplIjoxMCwiRm9udE5hbWUiOiJDYWxpYnJpIiwiSXNCb2xkIjpmYWxzZSwiSXNJdGFsaWMiOmZhbHNlLCJJc1VuZGVybGluZWQiOmZhbHNlLCJQYXJlbnRTdHlsZSI6bnVsbH0sIkF1dG9TaXplIjowLCJGb3JlZ3JvdW5kIjp7IiRpZCI6IjExMDciLCJDb2xvciI6eyIkcmVmIjoiODgifX0sIk1heFdpZHRoIjoyMDAuMCwiTWF4SGVpZ2h0IjoiSW5maW5pdHkiLCJTbWFydEZvcmVncm91bmRJc0FjdGl2ZSI6ZmFsc2UsIkhvcml6b250YWxBbGlnbm1lbnQiOjAsIlZlcnRpY2FsQWxpZ25tZW50IjowLCJTbWFydEZvcmVncm91bmQiOm51bGwsIkJhY2tncm91bmRGaWxsVHlwZSI6MCwiTWFyZ2luIjp7IiRpZCI6IjExMDgiLCJUb3AiOjAsIkxlZnQiOjAsIlJpZ2h0IjowLCJCb3R0b20iOjB9LCJQYWRkaW5nIjp7IiRpZCI6IjExMDkiLCJUb3AiOjAsIkxlZnQiOjAsIlJpZ2h0IjowLCJCb3R0b20iOjB9LCJCYWNrZ3JvdW5kIjp7IiRyZWYiOiI5MSJ9LCJJc1Zpc2libGUiOnRydWUsIldpZHRoIjowLjAsIkhlaWdodCI6MC4wLCJCb3JkZXJTdHlsZSI6eyIkaWQiOiIxMTEwIiwiTGluZUNvbG9yIjpudWxsLCJMaW5lV2VpZ2h0IjowLjAsIkxpbmVUeXBlIjowLCJQYXJlbnRTdHlsZSI6bnVsbH0sIlBhcmVudFN0eWxlIjpudWxsfSwiRHVyYXRpb25TdHlsZSI6eyIkaWQiOiIxMTExIiwiRm9udFNldHRpbmdzIjp7IiRpZCI6IjExMTIiLCJGb250U2l6ZSI6MTAsIkZvbnROYW1lIjoiQ2FsaWJyaSIsIklzQm9sZCI6ZmFsc2UsIklzSXRhbGljIjpmYWxzZSwiSXNVbmRlcmxpbmVkIjpmYWxzZSwiUGFyZW50U3R5bGUiOm51bGx9LCJBdXRvU2l6ZSI6MCwiRm9yZWdyb3VuZCI6eyIkaWQiOiIxMTEzIiwiQ29sb3IiOnsiJHJlZiI6Ijk1In19LCJNYXhXaWR0aCI6MjAwLjAsIk1heEhlaWdodCI6IkluZmluaXR5IiwiU21hcnRGb3JlZ3JvdW5kSXNBY3RpdmUiOmZhbHNlLCJIb3Jpem9udGFsQWxpZ25tZW50IjowLCJWZXJ0aWNhbEFsaWdubWVudCI6MCwiU21hcnRGb3JlZ3JvdW5kIjpudWxsLCJCYWNrZ3JvdW5kRmlsbFR5cGUiOjAsIk1hcmdpbiI6eyIkaWQiOiIxMTE0IiwiVG9wIjowLCJMZWZ0IjowLCJSaWdodCI6MCwiQm90dG9tIjowfSwiUGFkZGluZyI6eyIkaWQiOiIxMTE1IiwiVG9wIjowLCJMZWZ0IjowLCJSaWdodCI6MCwiQm90dG9tIjowfSwiQmFja2dyb3VuZCI6eyIkcmVmIjoiOTgifSwiSXNWaXNpYmxlIjp0cnVlLCJXaWR0aCI6MC4wLCJIZWlnaHQiOjAuMCwiQm9yZGVyU3R5bGUiOnsiJGlkIjoiMTExNiIsIkxpbmVDb2xvciI6bnVsbCwiTGluZVdlaWdodCI6MC4wLCJMaW5lVHlwZSI6MCwiUGFyZW50U3R5bGUiOm51bGx9LCJQYXJlbnRTdHlsZSI6bnVsbH0sIkhvcml6b250YWxDb25uZWN0b3JTdHlsZSI6eyIkaWQiOiIxMTE3IiwiTGluZUNvbG9yIjp7IiRyZWYiOiIxMDAifSwiTGluZVdlaWdodCI6MS4wLCJMaW5lVHlwZSI6MCwiUGFyZW50U3R5bGUiOm51bGx9LCJWZXJ0aWNhbENvbm5lY3RvclN0eWxlIjp7IiRpZCI6IjExMTgiLCJMaW5lQ29sb3IiOnsiJGlkIjoiMTExOSIsIiR0eXBlIjoiTkxSRS5Db21tb24uRG9tLlNvbGlkQ29sb3JCcnVzaCwgTkxSRS5Db21tb24iLCJDb2xvciI6eyIkaWQiOiIxMTIwIiwiQSI6MjU1LCJSIjoyNTUsIkciOjI1NSwiQiI6MjU1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TEyMSIsIk1hcmdpbiI6eyIkaWQiOiIxMTIyIiwiVG9wIjowLCJMZWZ0Ijo0LCJSaWdodCI6NCwiQm90dG9tIjowfSwiUGFkZGluZyI6eyIkaWQiOiIxMTIzIiwiVG9wIjowLCJMZWZ0IjowLCJSaWdodCI6MCwiQm90dG9tIjowfSwiQmFja2dyb3VuZCI6eyIkaWQiOiIxMTI0IiwiQ29sb3IiOnsiJGlkIjoiMTEyNSIsIkEiOjI1NSwiUiI6NjgsIkciOjExNCwiQiI6MTk2fX0sIklzVmlzaWJsZSI6dHJ1ZSwiV2lkdGgiOjAuMCwiSGVpZ2h0IjoxMC4wLCJCb3JkZXJTdHlsZSI6eyIkaWQiOiIxMTI2IiwiTGluZUNvbG9yIjp7IiRyZWYiOiIxMTEifSwiTGluZVdlaWdodCI6MC4wLCJMaW5lVHlwZSI6MCwiUGFyZW50U3R5bGUiOm51bGx9LCJQYXJlbnRTdHlsZSI6bnVsbH0sIlRpdGxlU3R5bGUiOnsiJGlkIjoiMTEyNyIsIkZvbnRTZXR0aW5ncyI6eyIkaWQiOiIxMTI4IiwiRm9udFNpemUiOjExLCJGb250TmFtZSI6IkNhbGlicmkiLCJJc0JvbGQiOnRydWUsIklzSXRhbGljIjpmYWxzZSwiSXNVbmRlcmxpbmVkIjpmYWxzZSwiUGFyZW50U3R5bGUiOm51bGx9LCJBdXRvU2l6ZSI6MCwiRm9yZWdyb3VuZCI6eyIkaWQiOiIxMTI5IiwiQ29sb3IiOnsiJGlkIjoiMTEzMCIsIkEiOjI1NSwiUiI6MjU1LCJHIjoyNTUsIkIiOjI1NX19LCJNYXhXaWR0aCI6NzIwLjAsIk1heEhlaWdodCI6IkluZmluaXR5IiwiU21hcnRGb3JlZ3JvdW5kSXNBY3RpdmUiOmZhbHNlLCJIb3Jpem9udGFsQWxpZ25tZW50IjowLCJWZXJ0aWNhbEFsaWdubWVudCI6MCwiU21hcnRGb3JlZ3JvdW5kIjpudWxsLCJCYWNrZ3JvdW5kRmlsbFR5cGUiOjAsIk1hcmdpbiI6eyIkaWQiOiIxMTMxIiwiVG9wIjowLCJMZWZ0IjowLCJSaWdodCI6MCwiQm90dG9tIjowfSwiUGFkZGluZyI6eyIkaWQiOiIxMTMyIiwiVG9wIjowLCJMZWZ0IjowLCJSaWdodCI6MCwiQm90dG9tIjowfSwiQmFja2dyb3VuZCI6eyIkcmVmIjoiMTE5In0sIklzVmlzaWJsZSI6dHJ1ZSwiV2lkdGgiOjAuMCwiSGVpZ2h0IjowLjAsIkJvcmRlclN0eWxlIjp7IiRpZCI6IjExMzMiLCJMaW5lQ29sb3IiOm51bGwsIkxpbmVXZWlnaHQiOjAuMCwiTGluZVR5cGUiOjAsIlBhcmVudFN0eWxlIjpudWxsfSwiUGFyZW50U3R5bGUiOm51bGx9LCJEYXRlU3R5bGUiOnsiJGlkIjoiMTEzNCIsIkZvbnRTZXR0aW5ncyI6eyIkaWQiOiIxMTM1IiwiRm9udFNpemUiOjEwLCJGb250TmFtZSI6IkNhbGlicmkiLCJJc0JvbGQiOmZhbHNlLCJJc0l0YWxpYyI6ZmFsc2UsIklzVW5kZXJsaW5lZCI6ZmFsc2UsIlBhcmVudFN0eWxlIjpudWxsfSwiQXV0b1NpemUiOjAsIkZvcmVncm91bmQiOnsiJGlkIjoiMTEzNiIsIkNvbG9yIjp7IiRpZCI6IjExMzc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ExMzgiLCJUb3AiOjAsIkxlZnQiOjAsIlJpZ2h0IjowLCJCb3R0b20iOjB9LCJQYWRkaW5nIjp7IiRpZCI6IjExMzkiLCJUb3AiOjAsIkxlZnQiOjAsIlJpZ2h0IjowLCJCb3R0b20iOjB9LCJCYWNrZ3JvdW5kIjp7IiRyZWYiOiIxMjYifSwiSXNWaXNpYmxlIjp0cnVlLCJXaWR0aCI6MC4wLCJIZWlnaHQiOjAuMCwiQm9yZGVyU3R5bGUiOnsiJGlkIjoiMTE0MCIsIkxpbmVDb2xvciI6bnVsbCwiTGluZVdlaWdodCI6MC4wLCJMaW5lVHlwZSI6MCwiUGFyZW50U3R5bGUiOm51bGx9LCJQYXJlbnRTdHlsZSI6bnVsbH0sIkRhdGVGb3JtYXQiOnsiJGlkIjoiMTE0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mYWxzZSwiUGFyZW50U3R5bGUiOm51bGx9LCJJbmRleCI6MjcsIlNtYXJ0RHVyYXRpb25BY3RpdmF0ZWQiOmZhbHNlLCJEYXRlRm9ybWF0Ijp7IiRyZWYiOiIxMTQxIn0sIklkIjoiM2FkYWJlNWMtNDcyMS00NDg5LWFlOTEtNmFiZjQyNDVlYjJhIiwiSW1wb3J0SWQiOm51bGwsIlRpdGxlIjoiRFYiLCJOb3RlIjpudWxsLCJIeXBlcmxpbmsiOm51bGwsIklzQ2hhbmdlZCI6ZmFsc2UsIklzTmV3IjpmYWxzZX0seyIkaWQiOiIxMTQyIiwiR3JvdXBOYW1lIjpudWxsLCJTdGFydERhdGUiOiIyMDE5LTAzLTIyVDAwOjAwOjAwWiIsIkVuZERhdGUiOiIyMDE5LTA3LTMwVDIzOjU5OjAwWiIsIlBlcmNlbnRhZ2VDb21wbGV0ZSI6bnVsbCwiU3R5bGUiOnsiJGlkIjoiMTE0MyIsIlNoYXBlIjoyLCJTaGFwZVRoaWNrbmVzcyI6MCwiRHVyYXRpb25Gb3JtYXQiOjAsIkluY2x1ZGVOb25Xb3JraW5nRGF5c0luRHVyYXRpb24iOmZhbHNlLCJQZXJjZW50YWdlQ29tcGxldGVTdHlsZSI6eyIkaWQiOiIxMTQ0IiwiRm9udFNldHRpbmdzIjp7IiRpZCI6IjExNDUiLCJGb250U2l6ZSI6MTAsIkZvbnROYW1lIjoiQ2FsaWJyaSIsIklzQm9sZCI6ZmFsc2UsIklzSXRhbGljIjpmYWxzZSwiSXNVbmRlcmxpbmVkIjpmYWxzZSwiUGFyZW50U3R5bGUiOm51bGx9LCJBdXRvU2l6ZSI6MCwiRm9yZWdyb3VuZCI6eyIkaWQiOiIxMTQ2IiwiQ29sb3IiOnsiJHJlZiI6Ijg4In19LCJNYXhXaWR0aCI6MjAwLjAsIk1heEhlaWdodCI6IkluZmluaXR5IiwiU21hcnRGb3JlZ3JvdW5kSXNBY3RpdmUiOmZhbHNlLCJIb3Jpem9udGFsQWxpZ25tZW50IjowLCJWZXJ0aWNhbEFsaWdubWVudCI6MCwiU21hcnRGb3JlZ3JvdW5kIjpudWxsLCJCYWNrZ3JvdW5kRmlsbFR5cGUiOjAsIk1hcmdpbiI6eyIkaWQiOiIxMTQ3IiwiVG9wIjowLCJMZWZ0IjowLCJSaWdodCI6MCwiQm90dG9tIjowfSwiUGFkZGluZyI6eyIkaWQiOiIxMTQ4IiwiVG9wIjowLCJMZWZ0IjowLCJSaWdodCI6MCwiQm90dG9tIjowfSwiQmFja2dyb3VuZCI6eyIkcmVmIjoiOTEifSwiSXNWaXNpYmxlIjp0cnVlLCJXaWR0aCI6MC4wLCJIZWlnaHQiOjAuMCwiQm9yZGVyU3R5bGUiOnsiJGlkIjoiMTE0OSIsIkxpbmVDb2xvciI6bnVsbCwiTGluZVdlaWdodCI6MC4wLCJMaW5lVHlwZSI6MCwiUGFyZW50U3R5bGUiOm51bGx9LCJQYXJlbnRTdHlsZSI6bnVsbH0sIkR1cmF0aW9uU3R5bGUiOnsiJGlkIjoiMTE1MCIsIkZvbnRTZXR0aW5ncyI6eyIkaWQiOiIxMTUxIiwiRm9udFNpemUiOjEwLCJGb250TmFtZSI6IkNhbGlicmkiLCJJc0JvbGQiOmZhbHNlLCJJc0l0YWxpYyI6ZmFsc2UsIklzVW5kZXJsaW5lZCI6ZmFsc2UsIlBhcmVudFN0eWxlIjpudWxsfSwiQXV0b1NpemUiOjAsIkZvcmVncm91bmQiOnsiJGlkIjoiMTE1MiIsIkNvbG9yIjp7IiRyZWYiOiI5NSJ9fSwiTWF4V2lkdGgiOjIwMC4wLCJNYXhIZWlnaHQiOiJJbmZpbml0eSIsIlNtYXJ0Rm9yZWdyb3VuZElzQWN0aXZlIjpmYWxzZSwiSG9yaXpvbnRhbEFsaWdubWVudCI6MCwiVmVydGljYWxBbGlnbm1lbnQiOjAsIlNtYXJ0Rm9yZWdyb3VuZCI6bnVsbCwiQmFja2dyb3VuZEZpbGxUeXBlIjowLCJNYXJnaW4iOnsiJGlkIjoiMTE1MyIsIlRvcCI6MCwiTGVmdCI6MCwiUmlnaHQiOjAsIkJvdHRvbSI6MH0sIlBhZGRpbmciOnsiJGlkIjoiMTE1NCIsIlRvcCI6MCwiTGVmdCI6MCwiUmlnaHQiOjAsIkJvdHRvbSI6MH0sIkJhY2tncm91bmQiOnsiJHJlZiI6Ijk4In0sIklzVmlzaWJsZSI6dHJ1ZSwiV2lkdGgiOjAuMCwiSGVpZ2h0IjowLjAsIkJvcmRlclN0eWxlIjp7IiRpZCI6IjExNTUiLCJMaW5lQ29sb3IiOm51bGwsIkxpbmVXZWlnaHQiOjAuMCwiTGluZVR5cGUiOjAsIlBhcmVudFN0eWxlIjpudWxsfSwiUGFyZW50U3R5bGUiOm51bGx9LCJIb3Jpem9udGFsQ29ubmVjdG9yU3R5bGUiOnsiJGlkIjoiMTE1NiIsIkxpbmVDb2xvciI6eyIkaWQiOiIxMTU3IiwiJHR5cGUiOiJOTFJFLkNvbW1vbi5Eb20uU29saWRDb2xvckJydXNoLCBOTFJFLkNvbW1vbiIsIkNvbG9yIjp7IiRpZCI6IjExNTgiLCJBIjoyNTUsIlIiOjIwNCwiRyI6MjA0LCJCIjoyMDR9fSwiTGluZVdlaWdodCI6MS41LCJMaW5lVHlwZSI6MCwiUGFyZW50U3R5bGUiOm51bGx9LCJWZXJ0aWNhbENvbm5lY3RvclN0eWxlIjp7IiRpZCI6IjExNTkiLCJMaW5lQ29sb3IiOnsiJGlkIjoiMTE2MCIsIiR0eXBlIjoiTkxSRS5Db21tb24uRG9tLlNvbGlkQ29sb3JCcnVzaCwgTkxSRS5Db21tb24iLCJDb2xvciI6eyIkaWQiOiIxMTYxIiwiQSI6MjU1LCJSIjoyNTUsIkciOjI1NSwiQiI6MjU1fX0sIkxpbmVXZWlnaHQiOjAuMCwiTGluZVR5cGUiOjAsIlBhcmVudFN0eWxlIjpudWxsfSwiTWFyZ2luIjpudWxsLCJTdGFydERhdGVQb3NpdGlvbiI6MywiRW5kRGF0ZVBvc2l0aW9uIjozLCJEYXRlSXNWaXNpYmxlIjp0cnVlLCJUaXRsZVBvc2l0aW9uIjo1LCJEdXJhdGlvblBvc2l0aW9uIjo2LCJQZXJjZW50YWdlQ29tcGxldGVkUG9zaXRpb24iOjYsIlNwYWNpbmciOjMsIklzQmVsb3dUaW1lYmFuZCI6dHJ1ZSwiUGVyY2VudGFnZUNvbXBsZXRlU2hhcGVPcGFjaXR5IjozNSwiU2hhcGVTdHlsZSI6eyIkaWQiOiIxMTYyIiwiTWFyZ2luIjp7IiRpZCI6IjExNjMiLCJUb3AiOjAsIkxlZnQiOjQsIlJpZ2h0Ijo0LCJCb3R0b20iOjB9LCJQYWRkaW5nIjp7IiRpZCI6IjExNjQiLCJUb3AiOjAsIkxlZnQiOjAsIlJpZ2h0IjowLCJCb3R0b20iOjB9LCJCYWNrZ3JvdW5kIjp7IiRpZCI6IjExNjUiLCJDb2xvciI6eyIkaWQiOiIxMTY2IiwiQSI6MjU1LCJSIjoyNTUsIkciOjEwMiwiQiI6MH19LCJJc1Zpc2libGUiOnRydWUsIldpZHRoIjowLjAsIkhlaWdodCI6MTAuMCwiQm9yZGVyU3R5bGUiOnsiJGlkIjoiMTE2NyIsIkxpbmVDb2xvciI6eyIkcmVmIjoiMTExIn0sIkxpbmVXZWlnaHQiOjAuMCwiTGluZVR5cGUiOjAsIlBhcmVudFN0eWxlIjpudWxsfSwiUGFyZW50U3R5bGUiOm51bGx9LCJUaXRsZVN0eWxlIjp7IiRpZCI6IjExNjgiLCJGb250U2V0dGluZ3MiOnsiJGlkIjoiMTE2OSIsIkZvbnRTaXplIjoxMSwiRm9udE5hbWUiOiJDYWxpYnJpIiwiSXNCb2xkIjp0cnVlLCJJc0l0YWxpYyI6ZmFsc2UsIklzVW5kZXJsaW5lZCI6ZmFsc2UsIlBhcmVudFN0eWxlIjpudWxsfSwiQXV0b1NpemUiOjAsIkZvcmVncm91bmQiOnsiJGlkIjoiMTE3MCIsIkNvbG9yIjp7IiRpZCI6IjExNzE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E3MiIsIlRvcCI6MCwiTGVmdCI6MCwiUmlnaHQiOjAsIkJvdHRvbSI6MH0sIlBhZGRpbmciOnsiJGlkIjoiMTE3MyIsIlRvcCI6MCwiTGVmdCI6MCwiUmlnaHQiOjAsIkJvdHRvbSI6MH0sIkJhY2tncm91bmQiOnsiJHJlZiI6IjExOSJ9LCJJc1Zpc2libGUiOnRydWUsIldpZHRoIjowLjAsIkhlaWdodCI6MC4wLCJCb3JkZXJTdHlsZSI6eyIkaWQiOiIxMTc0IiwiTGluZUNvbG9yIjpudWxsLCJMaW5lV2VpZ2h0IjowLjAsIkxpbmVUeXBlIjowLCJQYXJlbnRTdHlsZSI6bnVsbH0sIlBhcmVudFN0eWxlIjpudWxsfSwiRGF0ZVN0eWxlIjp7IiRpZCI6IjExNzUiLCJGb250U2V0dGluZ3MiOnsiJGlkIjoiMTE3NiIsIkZvbnRTaXplIjoxMCwiRm9udE5hbWUiOiJDYWxpYnJpIiwiSXNCb2xkIjpmYWxzZSwiSXNJdGFsaWMiOmZhbHNlLCJJc1VuZGVybGluZWQiOmZhbHNlLCJQYXJlbnRTdHlsZSI6bnVsbH0sIkF1dG9TaXplIjowLCJGb3JlZ3JvdW5kIjp7IiRpZCI6IjExNzciLCJDb2xvciI6eyIkaWQiOiIxMTc4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xMTc5IiwiVG9wIjowLCJMZWZ0IjowLCJSaWdodCI6MCwiQm90dG9tIjowfSwiUGFkZGluZyI6eyIkaWQiOiIxMTgwIiwiVG9wIjowLCJMZWZ0IjowLCJSaWdodCI6MCwiQm90dG9tIjowfSwiQmFja2dyb3VuZCI6eyIkcmVmIjoiMTI2In0sIklzVmlzaWJsZSI6dHJ1ZSwiV2lkdGgiOjAuMCwiSGVpZ2h0IjowLjAsIkJvcmRlclN0eWxlIjp7IiRpZCI6IjExODEiLCJMaW5lQ29sb3IiOm51bGwsIkxpbmVXZWlnaHQiOjAuMCwiTGluZVR5cGUiOjAsIlBhcmVudFN0eWxlIjpudWxsfSwiUGFyZW50U3R5bGUiOm51bGx9LCJEYXRlRm9ybWF0Ijp7IiRpZCI6IjExODI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jksIlNtYXJ0RHVyYXRpb25BY3RpdmF0ZWQiOmZhbHNlLCJEYXRlRm9ybWF0Ijp7IiRyZWYiOiIxMTgyIn0sIklkIjoiMmM1N2QxNjUtYmY4MS00OGI0LTkzZDAtN2I1ODBhZGUxZjljIiwiSW1wb3J0SWQiOm51bGwsIlRpdGxlIjoiRnVuY3Rpb25hbCBUZXN0IiwiTm90ZSI6bnVsbCwiSHlwZXJsaW5rIjpudWxsLCJJc0NoYW5nZWQiOmZhbHNlLCJJc05ldyI6ZmFsc2V9LHsiJGlkIjoiMTE4MyIsIkdyb3VwTmFtZSI6bnVsbCwiU3RhcnREYXRlIjoiMjAxOS0wOC0yOVQwMDowMDowMFoiLCJFbmREYXRlIjoiMjAxOS0xMC0yNFQyMzo1OTowMFoiLCJQZXJjZW50YWdlQ29tcGxldGUiOm51bGwsIlN0eWxlIjp7IiRpZCI6IjExODQiLCJTaGFwZSI6MiwiU2hhcGVUaGlja25lc3MiOjAsIkR1cmF0aW9uRm9ybWF0IjowLCJJbmNsdWRlTm9uV29ya2luZ0RheXNJbkR1cmF0aW9uIjpmYWxzZSwiUGVyY2VudGFnZUNvbXBsZXRlU3R5bGUiOnsiJGlkIjoiMTE4NSIsIkZvbnRTZXR0aW5ncyI6eyIkaWQiOiIxMTg2IiwiRm9udFNpemUiOjEwLCJGb250TmFtZSI6IkNhbGlicmkiLCJJc0JvbGQiOmZhbHNlLCJJc0l0YWxpYyI6ZmFsc2UsIklzVW5kZXJsaW5lZCI6ZmFsc2UsIlBhcmVudFN0eWxlIjpudWxsfSwiQXV0b1NpemUiOjAsIkZvcmVncm91bmQiOnsiJGlkIjoiMTE4NyIsIkNvbG9yIjp7IiRyZWYiOiI4OCJ9fSwiTWF4V2lkdGgiOjIwMC4wLCJNYXhIZWlnaHQiOiJJbmZpbml0eSIsIlNtYXJ0Rm9yZWdyb3VuZElzQWN0aXZlIjpmYWxzZSwiSG9yaXpvbnRhbEFsaWdubWVudCI6MCwiVmVydGljYWxBbGlnbm1lbnQiOjAsIlNtYXJ0Rm9yZWdyb3VuZCI6bnVsbCwiQmFja2dyb3VuZEZpbGxUeXBlIjowLCJNYXJnaW4iOnsiJGlkIjoiMTE4OCIsIlRvcCI6MCwiTGVmdCI6MCwiUmlnaHQiOjAsIkJvdHRvbSI6MH0sIlBhZGRpbmciOnsiJGlkIjoiMTE4OSIsIlRvcCI6MCwiTGVmdCI6MCwiUmlnaHQiOjAsIkJvdHRvbSI6MH0sIkJhY2tncm91bmQiOnsiJHJlZiI6IjkxIn0sIklzVmlzaWJsZSI6dHJ1ZSwiV2lkdGgiOjAuMCwiSGVpZ2h0IjowLjAsIkJvcmRlclN0eWxlIjp7IiRpZCI6IjExOTAiLCJMaW5lQ29sb3IiOm51bGwsIkxpbmVXZWlnaHQiOjAuMCwiTGluZVR5cGUiOjAsIlBhcmVudFN0eWxlIjpudWxsfSwiUGFyZW50U3R5bGUiOm51bGx9LCJEdXJhdGlvblN0eWxlIjp7IiRpZCI6IjExOTEiLCJGb250U2V0dGluZ3MiOnsiJGlkIjoiMTE5MiIsIkZvbnRTaXplIjoxMCwiRm9udE5hbWUiOiJDYWxpYnJpIiwiSXNCb2xkIjpmYWxzZSwiSXNJdGFsaWMiOmZhbHNlLCJJc1VuZGVybGluZWQiOmZhbHNlLCJQYXJlbnRTdHlsZSI6bnVsbH0sIkF1dG9TaXplIjowLCJGb3JlZ3JvdW5kIjp7IiRpZCI6IjExOTMiLCJDb2xvciI6eyIkcmVmIjoiOTUifX0sIk1heFdpZHRoIjoyMDAuMCwiTWF4SGVpZ2h0IjoiSW5maW5pdHkiLCJTbWFydEZvcmVncm91bmRJc0FjdGl2ZSI6ZmFsc2UsIkhvcml6b250YWxBbGlnbm1lbnQiOjAsIlZlcnRpY2FsQWxpZ25tZW50IjowLCJTbWFydEZvcmVncm91bmQiOm51bGwsIkJhY2tncm91bmRGaWxsVHlwZSI6MCwiTWFyZ2luIjp7IiRpZCI6IjExOTQiLCJUb3AiOjAsIkxlZnQiOjAsIlJpZ2h0IjowLCJCb3R0b20iOjB9LCJQYWRkaW5nIjp7IiRpZCI6IjExOTUiLCJUb3AiOjAsIkxlZnQiOjAsIlJpZ2h0IjowLCJCb3R0b20iOjB9LCJCYWNrZ3JvdW5kIjp7IiRyZWYiOiI5OCJ9LCJJc1Zpc2libGUiOnRydWUsIldpZHRoIjowLjAsIkhlaWdodCI6MC4wLCJCb3JkZXJTdHlsZSI6eyIkaWQiOiIxMTk2IiwiTGluZUNvbG9yIjpudWxsLCJMaW5lV2VpZ2h0IjowLjAsIkxpbmVUeXBlIjowLCJQYXJlbnRTdHlsZSI6bnVsbH0sIlBhcmVudFN0eWxlIjpudWxsfSwiSG9yaXpvbnRhbENvbm5lY3RvclN0eWxlIjp7IiRpZCI6IjExOTciLCJMaW5lQ29sb3IiOnsiJGlkIjoiMTE5OCIsIiR0eXBlIjoiTkxSRS5Db21tb24uRG9tLlNvbGlkQ29sb3JCcnVzaCwgTkxSRS5Db21tb24iLCJDb2xvciI6eyIkaWQiOiIxMTk5IiwiQSI6MjU1LCJSIjoyMDQsIkciOjIwNCwiQiI6MjA0fX0sIkxpbmVXZWlnaHQiOjEuNSwiTGluZVR5cGUiOjAsIlBhcmVudFN0eWxlIjpudWxsfSwiVmVydGljYWxDb25uZWN0b3JTdHlsZSI6eyIkaWQiOiIxMjAwIiwiTGluZUNvbG9yIjp7IiRpZCI6IjEyMDEiLCIkdHlwZSI6Ik5MUkUuQ29tbW9uLkRvbS5Tb2xpZENvbG9yQnJ1c2gsIE5MUkUuQ29tbW9uIiwiQ29sb3IiOnsiJGlkIjoiMTIwMiIsIkEiOjI1NSwiUiI6MjU1LCJHIjoyNTUsIkIiOjI1NX19LCJMaW5lV2VpZ2h0IjowLjAsIkxpbmVUeXBlIjowLCJQYXJlbnRTdHlsZSI6bnVsbH0sIk1hcmdpbiI6bnVsbCwiU3RhcnREYXRlUG9zaXRpb24iOjMsIkVuZERhdGVQb3NpdGlvbiI6MywiRGF0ZUlzVmlzaWJsZSI6dHJ1ZSwiVGl0bGVQb3NpdGlvbiI6NSwiRHVyYXRpb25Qb3NpdGlvbiI6NiwiUGVyY2VudGFnZUNvbXBsZXRlZFBvc2l0aW9uIjo2LCJTcGFjaW5nIjozLCJJc0JlbG93VGltZWJhbmQiOnRydWUsIlBlcmNlbnRhZ2VDb21wbGV0ZVNoYXBlT3BhY2l0eSI6MzUsIlNoYXBlU3R5bGUiOnsiJGlkIjoiMTIwMyIsIk1hcmdpbiI6eyIkaWQiOiIxMjA0IiwiVG9wIjowLCJMZWZ0Ijo0LCJSaWdodCI6NCwiQm90dG9tIjowfSwiUGFkZGluZyI6eyIkaWQiOiIxMjA1IiwiVG9wIjowLCJMZWZ0IjowLCJSaWdodCI6MCwiQm90dG9tIjowfSwiQmFja2dyb3VuZCI6eyIkaWQiOiIxMjA2IiwiQ29sb3IiOnsiJGlkIjoiMTIwNyIsIkEiOjI1NSwiUiI6MjU1LCJHIjoxMDIsIkIiOjB9fSwiSXNWaXNpYmxlIjp0cnVlLCJXaWR0aCI6MC4wLCJIZWlnaHQiOjEwLjAsIkJvcmRlclN0eWxlIjp7IiRpZCI6IjEyMDgiLCJMaW5lQ29sb3IiOnsiJHJlZiI6IjExMSJ9LCJMaW5lV2VpZ2h0IjowLjAsIkxpbmVUeXBlIjowLCJQYXJlbnRTdHlsZSI6bnVsbH0sIlBhcmVudFN0eWxlIjpudWxsfSwiVGl0bGVTdHlsZSI6eyIkaWQiOiIxMjA5IiwiRm9udFNldHRpbmdzIjp7IiRpZCI6IjEyMTAiLCJGb250U2l6ZSI6MTEsIkZvbnROYW1lIjoiQ2FsaWJyaSIsIklzQm9sZCI6dHJ1ZSwiSXNJdGFsaWMiOmZhbHNlLCJJc1VuZGVybGluZWQiOmZhbHNlLCJQYXJlbnRTdHlsZSI6bnVsbH0sIkF1dG9TaXplIjowLCJGb3JlZ3JvdW5kIjp7IiRpZCI6IjEyMTEiLCJDb2xvciI6eyIkaWQiOiIxMjEy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yMTMiLCJUb3AiOjAsIkxlZnQiOjAsIlJpZ2h0IjowLCJCb3R0b20iOjB9LCJQYWRkaW5nIjp7IiRpZCI6IjEyMTQiLCJUb3AiOjAsIkxlZnQiOjAsIlJpZ2h0IjowLCJCb3R0b20iOjB9LCJCYWNrZ3JvdW5kIjp7IiRyZWYiOiIxMTkifSwiSXNWaXNpYmxlIjp0cnVlLCJXaWR0aCI6MC4wLCJIZWlnaHQiOjAuMCwiQm9yZGVyU3R5bGUiOnsiJGlkIjoiMTIxNSIsIkxpbmVDb2xvciI6bnVsbCwiTGluZVdlaWdodCI6MC4wLCJMaW5lVHlwZSI6MCwiUGFyZW50U3R5bGUiOm51bGx9LCJQYXJlbnRTdHlsZSI6bnVsbH0sIkRhdGVTdHlsZSI6eyIkaWQiOiIxMjE2IiwiRm9udFNldHRpbmdzIjp7IiRpZCI6IjEyMTciLCJGb250U2l6ZSI6MTAsIkZvbnROYW1lIjoiQ2FsaWJyaSIsIklzQm9sZCI6ZmFsc2UsIklzSXRhbGljIjpmYWxzZSwiSXNVbmRlcmxpbmVkIjpmYWxzZSwiUGFyZW50U3R5bGUiOm51bGx9LCJBdXRvU2l6ZSI6MCwiRm9yZWdyb3VuZCI6eyIkaWQiOiIxMjE4IiwiQ29sb3IiOnsiJGlkIjoiMTIxO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TIyMCIsIlRvcCI6MCwiTGVmdCI6MCwiUmlnaHQiOjAsIkJvdHRvbSI6MH0sIlBhZGRpbmciOnsiJGlkIjoiMTIyMSIsIlRvcCI6MCwiTGVmdCI6MCwiUmlnaHQiOjAsIkJvdHRvbSI6MH0sIkJhY2tncm91bmQiOnsiJHJlZiI6IjEyNiJ9LCJJc1Zpc2libGUiOnRydWUsIldpZHRoIjowLjAsIkhlaWdodCI6MC4wLCJCb3JkZXJTdHlsZSI6eyIkaWQiOiIxMjIyIiwiTGluZUNvbG9yIjpudWxsLCJMaW5lV2VpZ2h0IjowLjAsIkxpbmVUeXBlIjowLCJQYXJlbnRTdHlsZSI6bnVsbH0sIlBhcmVudFN0eWxlIjpudWxsfSwiRGF0ZUZvcm1hdCI6eyIkaWQiOiIxMjI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MwLCJTbWFydER1cmF0aW9uQWN0aXZhdGVkIjpmYWxzZSwiRGF0ZUZvcm1hdCI6eyIkcmVmIjoiMTIyMyJ9LCJJZCI6ImFmNTI0M2UwLTM2MjAtNDYyZi1hOWJhLTU2NTQ2YzY0ZGI1YiIsIkltcG9ydElkIjpudWxsLCJUaXRsZSI6IlNJVCIsIk5vdGUiOm51bGwsIkh5cGVybGluayI6bnVsbCwiSXNDaGFuZ2VkIjpmYWxzZSwiSXNOZXciOmZhbHNlfSx7IiRpZCI6IjEyMjQiLCJHcm91cE5hbWUiOm51bGwsIlN0YXJ0RGF0ZSI6IjIwMTktMTEtMTJUMDA6MDA6MDBaIiwiRW5kRGF0ZSI6IjIwMjAtMDItMDdUMjM6NTk6MDBaIiwiUGVyY2VudGFnZUNvbXBsZXRlIjpudWxsLCJTdHlsZSI6eyIkaWQiOiIxMjI1IiwiU2hhcGUiOjIsIlNoYXBlVGhpY2tuZXNzIjozLCJEdXJhdGlvbkZvcm1hdCI6MCwiSW5jbHVkZU5vbldvcmtpbmdEYXlzSW5EdXJhdGlvbiI6ZmFsc2UsIlBlcmNlbnRhZ2VDb21wbGV0ZVN0eWxlIjp7IiRpZCI6IjEyMjYiLCJGb250U2V0dGluZ3MiOnsiJGlkIjoiMTIyNyIsIkZvbnRTaXplIjoxMCwiRm9udE5hbWUiOiJDYWxpYnJpIiwiSXNCb2xkIjpmYWxzZSwiSXNJdGFsaWMiOmZhbHNlLCJJc1VuZGVybGluZWQiOmZhbHNlLCJQYXJlbnRTdHlsZSI6bnVsbH0sIkF1dG9TaXplIjowLCJGb3JlZ3JvdW5kIjp7IiRpZCI6IjEyMjgiLCJDb2xvciI6eyIkcmVmIjoiODgifX0sIk1heFdpZHRoIjoyMDAuMCwiTWF4SGVpZ2h0IjoiSW5maW5pdHkiLCJTbWFydEZvcmVncm91bmRJc0FjdGl2ZSI6ZmFsc2UsIkhvcml6b250YWxBbGlnbm1lbnQiOjAsIlZlcnRpY2FsQWxpZ25tZW50IjowLCJTbWFydEZvcmVncm91bmQiOm51bGwsIkJhY2tncm91bmRGaWxsVHlwZSI6MCwiTWFyZ2luIjp7IiRpZCI6IjEyMjkiLCJUb3AiOjAsIkxlZnQiOjAsIlJpZ2h0IjowLCJCb3R0b20iOjB9LCJQYWRkaW5nIjp7IiRpZCI6IjEyMzAiLCJUb3AiOjAsIkxlZnQiOjAsIlJpZ2h0IjowLCJCb3R0b20iOjB9LCJCYWNrZ3JvdW5kIjp7IiRyZWYiOiI5MSJ9LCJJc1Zpc2libGUiOnRydWUsIldpZHRoIjowLjAsIkhlaWdodCI6MC4wLCJCb3JkZXJTdHlsZSI6eyIkaWQiOiIxMjMxIiwiTGluZUNvbG9yIjpudWxsLCJMaW5lV2VpZ2h0IjowLjAsIkxpbmVUeXBlIjowLCJQYXJlbnRTdHlsZSI6bnVsbH0sIlBhcmVudFN0eWxlIjpudWxsfSwiRHVyYXRpb25TdHlsZSI6eyIkaWQiOiIxMjMyIiwiRm9udFNldHRpbmdzIjp7IiRpZCI6IjEyMzMiLCJGb250U2l6ZSI6MTAsIkZvbnROYW1lIjoiQ2FsaWJyaSIsIklzQm9sZCI6ZmFsc2UsIklzSXRhbGljIjpmYWxzZSwiSXNVbmRlcmxpbmVkIjpmYWxzZSwiUGFyZW50U3R5bGUiOm51bGx9LCJBdXRvU2l6ZSI6MCwiRm9yZWdyb3VuZCI6eyIkaWQiOiIxMjM0IiwiQ29sb3IiOnsiJGlkIjoiMTIz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yMzYiLCJUb3AiOjAsIkxlZnQiOjAsIlJpZ2h0IjowLCJCb3R0b20iOjB9LCJQYWRkaW5nIjp7IiRpZCI6IjEyMzciLCJUb3AiOjAsIkxlZnQiOjAsIlJpZ2h0IjowLCJCb3R0b20iOjB9LCJCYWNrZ3JvdW5kIjp7IiRyZWYiOiI5OCJ9LCJJc1Zpc2libGUiOnRydWUsIldpZHRoIjowLjAsIkhlaWdodCI6MC4wLCJCb3JkZXJTdHlsZSI6eyIkaWQiOiIxMjM4IiwiTGluZUNvbG9yIjpudWxsLCJMaW5lV2VpZ2h0IjowLjAsIkxpbmVUeXBlIjowLCJQYXJlbnRTdHlsZSI6bnVsbH0sIlBhcmVudFN0eWxlIjpudWxsfSwiSG9yaXpvbnRhbENvbm5lY3RvclN0eWxlIjp7IiRpZCI6IjEyMzkiLCJMaW5lQ29sb3IiOnsiJGlkIjoiMTI0MCIsIiR0eXBlIjoiTkxSRS5Db21tb24uRG9tLlNvbGlkQ29sb3JCcnVzaCwgTkxSRS5Db21tb24iLCJDb2xvciI6eyIkaWQiOiIxMjQxIiwiQSI6MjU1LCJSIjoyMDQsIkciOjIwNCwiQiI6MjA0fX0sIkxpbmVXZWlnaHQiOjEuNSwiTGluZVR5cGUiOjAsIlBhcmVudFN0eWxlIjpudWxsfSwiVmVydGljYWxDb25uZWN0b3JTdHlsZSI6eyIkaWQiOiIxMjQyIiwiTGluZUNvbG9yIjp7IiRpZCI6IjEyNDMiLCIkdHlwZSI6Ik5MUkUuQ29tbW9uLkRvbS5Tb2xpZENvbG9yQnJ1c2gsIE5MUkUuQ29tbW9uIiwiQ29sb3IiOnsiJGlkIjoiMTI0NCIsIkEiOjI1NSwiUiI6MjU1LCJHIjoyNTUsIkIiOjI1NX19LCJMaW5lV2VpZ2h0IjowLjAsIkxpbmVUeXBlIjowLCJQYXJlbnRTdHlsZSI6bnVsbH0sIk1hcmdpbiI6bnVsbCwiU3RhcnREYXRlUG9zaXRpb24iOjMsIkVuZERhdGVQb3NpdGlvbiI6MywiRGF0ZUlzVmlzaWJsZSI6dHJ1ZSwiVGl0bGVQb3NpdGlvbiI6NSwiRHVyYXRpb25Qb3NpdGlvbiI6NiwiUGVyY2VudGFnZUNvbXBsZXRlZFBvc2l0aW9uIjo2LCJTcGFjaW5nIjozLCJJc0JlbG93VGltZWJhbmQiOnRydWUsIlBlcmNlbnRhZ2VDb21wbGV0ZVNoYXBlT3BhY2l0eSI6MzUsIlNoYXBlU3R5bGUiOnsiJGlkIjoiMTI0NSIsIk1hcmdpbiI6eyIkaWQiOiIxMjQ2IiwiVG9wIjowLCJMZWZ0Ijo0LCJSaWdodCI6NCwiQm90dG9tIjowfSwiUGFkZGluZyI6eyIkaWQiOiIxMjQ3IiwiVG9wIjowLCJMZWZ0IjowLCJSaWdodCI6MCwiQm90dG9tIjowfSwiQmFja2dyb3VuZCI6eyIkaWQiOiIxMjQ4IiwiQ29sb3IiOnsiJGlkIjoiMTI0OSIsIkEiOjI1NSwiUiI6MjU1LCJHIjoxMDIsIkIiOjB9fSwiSXNWaXNpYmxlIjp0cnVlLCJXaWR0aCI6MC4wLCJIZWlnaHQiOjEzLjQyNjY5Mjk2MjY0NjQ4NCwiQm9yZGVyU3R5bGUiOnsiJGlkIjoiMTI1MCIsIkxpbmVDb2xvciI6eyIkcmVmIjoiMTExIn0sIkxpbmVXZWlnaHQiOjAuMCwiTGluZVR5cGUiOjAsIlBhcmVudFN0eWxlIjpudWxsfSwiUGFyZW50U3R5bGUiOm51bGx9LCJUaXRsZVN0eWxlIjp7IiRpZCI6IjEyNTEiLCJGb250U2V0dGluZ3MiOnsiJGlkIjoiMTI1MiIsIkZvbnRTaXplIjoxMSwiRm9udE5hbWUiOiJDYWxpYnJpIiwiSXNCb2xkIjp0cnVlLCJJc0l0YWxpYyI6ZmFsc2UsIklzVW5kZXJsaW5lZCI6ZmFsc2UsIlBhcmVudFN0eWxlIjpudWxsfSwiQXV0b1NpemUiOjAsIkZvcmVncm91bmQiOnsiJGlkIjoiMTI1MyIsIkNvbG9yIjp7IiRpZCI6IjEyNTQ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I1NSIsIlRvcCI6MCwiTGVmdCI6MCwiUmlnaHQiOjAsIkJvdHRvbSI6MH0sIlBhZGRpbmciOnsiJGlkIjoiMTI1NiIsIlRvcCI6MCwiTGVmdCI6MCwiUmlnaHQiOjAsIkJvdHRvbSI6MH0sIkJhY2tncm91bmQiOnsiJHJlZiI6IjExOSJ9LCJJc1Zpc2libGUiOnRydWUsIldpZHRoIjowLjAsIkhlaWdodCI6MC4wLCJCb3JkZXJTdHlsZSI6eyIkaWQiOiIxMjU3IiwiTGluZUNvbG9yIjpudWxsLCJMaW5lV2VpZ2h0IjowLjAsIkxpbmVUeXBlIjowLCJQYXJlbnRTdHlsZSI6bnVsbH0sIlBhcmVudFN0eWxlIjpudWxsfSwiRGF0ZVN0eWxlIjp7IiRpZCI6IjEyNTgiLCJGb250U2V0dGluZ3MiOnsiJGlkIjoiMTI1OSIsIkZvbnRTaXplIjoxMCwiRm9udE5hbWUiOiJDYWxpYnJpIiwiSXNCb2xkIjpmYWxzZSwiSXNJdGFsaWMiOmZhbHNlLCJJc1VuZGVybGluZWQiOmZhbHNlLCJQYXJlbnRTdHlsZSI6bnVsbH0sIkF1dG9TaXplIjowLCJGb3JlZ3JvdW5kIjp7IiRpZCI6IjEyNjAiLCJDb2xvciI6eyIkaWQiOiIxMjYx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xMjYyIiwiVG9wIjowLCJMZWZ0IjowLCJSaWdodCI6MCwiQm90dG9tIjowfSwiUGFkZGluZyI6eyIkaWQiOiIxMjYzIiwiVG9wIjowLCJMZWZ0IjowLCJSaWdodCI6MCwiQm90dG9tIjowfSwiQmFja2dyb3VuZCI6eyIkcmVmIjoiMTI2In0sIklzVmlzaWJsZSI6dHJ1ZSwiV2lkdGgiOjAuMCwiSGVpZ2h0IjowLjAsIkJvcmRlclN0eWxlIjp7IiRpZCI6IjEyNjQiLCJMaW5lQ29sb3IiOm51bGwsIkxpbmVXZWlnaHQiOjAuMCwiTGluZVR5cGUiOjAsIlBhcmVudFN0eWxlIjpudWxsfSwiUGFyZW50U3R5bGUiOm51bGx9LCJEYXRlRm9ybWF0Ijp7IiRpZCI6IjEyNjU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zEsIlNtYXJ0RHVyYXRpb25BY3RpdmF0ZWQiOmZhbHNlLCJEYXRlRm9ybWF0Ijp7IiRyZWYiOiIxMjY1In0sIklkIjoiZjg3NWY4MGMtOTJhZi00OWYwLThiYjQtNTYwZDdlNDdiOTkwIiwiSW1wb3J0SWQiOm51bGwsIlRpdGxlIjoiVUFUIiwiTm90ZSI6bnVsbCwiSHlwZXJsaW5rIjpudWxsLCJJc0NoYW5nZWQiOmZhbHNlLCJJc05ldyI6ZmFsc2V9LHsiJGlkIjoiMTI2NiIsIkdyb3VwTmFtZSI6IjM3ZmNkNTBhLTdiY2MtNDEzYi05MGQ0LWMwZTg1ZTYwOTIwZCIsIlN0YXJ0RGF0ZSI6IjIwMTktMTEtMTJUMDA6MDA6MDBaIiwiRW5kRGF0ZSI6IjIwMTktMTEtMjJUMjM6NTk6MDBaIiwiUGVyY2VudGFnZUNvbXBsZXRlIjpudWxsLCJTdHlsZSI6eyIkaWQiOiIxMjY3IiwiU2hhcGUiOjEsIlNoYXBlVGhpY2tuZXNzIjowLCJEdXJhdGlvbkZvcm1hdCI6MCwiSW5jbHVkZU5vbldvcmtpbmdEYXlzSW5EdXJhdGlvbiI6ZmFsc2UsIlBlcmNlbnRhZ2VDb21wbGV0ZVN0eWxlIjp7IiRpZCI6IjEyNjgiLCJGb250U2V0dGluZ3MiOnsiJGlkIjoiMTI2OSIsIkZvbnRTaXplIjoxMCwiRm9udE5hbWUiOiJDYWxpYnJpIiwiSXNCb2xkIjpmYWxzZSwiSXNJdGFsaWMiOmZhbHNlLCJJc1VuZGVybGluZWQiOmZhbHNlLCJQYXJlbnRTdHlsZSI6bnVsbH0sIkF1dG9TaXplIjowLCJGb3JlZ3JvdW5kIjp7IiRyZWYiOiI4NyJ9LCJNYXhXaWR0aCI6MjAwLjAsIk1heEhlaWdodCI6IkluZmluaXR5IiwiU21hcnRGb3JlZ3JvdW5kSXNBY3RpdmUiOmZhbHNlLCJIb3Jpem9udGFsQWxpZ25tZW50IjowLCJWZXJ0aWNhbEFsaWdubWVudCI6MCwiU21hcnRGb3JlZ3JvdW5kIjpudWxsLCJCYWNrZ3JvdW5kRmlsbFR5cGUiOjAsIk1hcmdpbiI6eyIkcmVmIjoiODkifSwiUGFkZGluZyI6eyIkcmVmIjoiOTAifSwiQmFja2dyb3VuZCI6eyIkcmVmIjoiOTEifSwiSXNWaXNpYmxlIjp0cnVlLCJXaWR0aCI6MC4wLCJIZWlnaHQiOjAuMCwiQm9yZGVyU3R5bGUiOnsiJGlkIjoiMTI3MCIsIkxpbmVDb2xvciI6bnVsbCwiTGluZVdlaWdodCI6MC4wLCJMaW5lVHlwZSI6MCwiUGFyZW50U3R5bGUiOm51bGx9LCJQYXJlbnRTdHlsZSI6bnVsbH0sIkR1cmF0aW9uU3R5bGUiOnsiJGlkIjoiMTI3MSIsIkZvbnRTZXR0aW5ncyI6eyIkaWQiOiIxMjcyIiwiRm9udFNpemUiOjEwLCJGb250TmFtZSI6IkNhbGlicmkiLCJJc0JvbGQiOmZhbHNlLCJJc0l0YWxpYyI6ZmFsc2UsIklzVW5kZXJsaW5lZCI6ZmFsc2UsIlBhcmVudFN0eWxlIjpudWxsfSwiQXV0b1NpemUiOjAsIkZvcmVncm91bmQiOnsiJHJlZiI6Ijk0In0sIk1heFdpZHRoIjoyMDAuMCwiTWF4SGVpZ2h0IjoiSW5maW5pdHkiLCJTbWFydEZvcmVncm91bmRJc0FjdGl2ZSI6ZmFsc2UsIkhvcml6b250YWxBbGlnbm1lbnQiOjAsIlZlcnRpY2FsQWxpZ25tZW50IjowLCJTbWFydEZvcmVncm91bmQiOm51bGwsIkJhY2tncm91bmRGaWxsVHlwZSI6MCwiTWFyZ2luIjp7IiRyZWYiOiI5NiJ9LCJQYWRkaW5nIjp7IiRyZWYiOiI5NyJ9LCJCYWNrZ3JvdW5kIjp7IiRyZWYiOiI5OCJ9LCJJc1Zpc2libGUiOnRydWUsIldpZHRoIjowLjAsIkhlaWdodCI6MC4wLCJCb3JkZXJTdHlsZSI6eyIkaWQiOiIxMjczIiwiTGluZUNvbG9yIjpudWxsLCJMaW5lV2VpZ2h0IjowLjAsIkxpbmVUeXBlIjowLCJQYXJlbnRTdHlsZSI6bnVsbH0sIlBhcmVudFN0eWxlIjpudWxsfSwiSG9yaXpvbnRhbENvbm5lY3RvclN0eWxlIjp7IiRpZCI6IjEyNzQiLCJMaW5lQ29sb3IiOnsiJHJlZiI6IjEwMCJ9LCJMaW5lV2VpZ2h0IjoxLjAsIkxpbmVUeXBlIjowLCJQYXJlbnRTdHlsZSI6bnVsbH0sIlZlcnRpY2FsQ29ubmVjdG9yU3R5bGUiOnsiJGlkIjoiMTI3NSIsIkxpbmVDb2xvciI6eyIkcmVmIjoiMTAz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TI3NiIsIk1hcmdpbiI6eyIkcmVmIjoiMTA2In0sIlBhZGRpbmciOnsiJHJlZiI6IjEwNyJ9LCJCYWNrZ3JvdW5kIjp7IiRpZCI6IjEyNzciLCJDb2xvciI6eyIkaWQiOiIxMjc4IiwiQSI6MjU1LCJSIjoyMjIsIkciOjkwLCJCIjowfX0sIklzVmlzaWJsZSI6dHJ1ZSwiV2lkdGgiOjAuMCwiSGVpZ2h0IjoxMC4wLCJCb3JkZXJTdHlsZSI6eyIkaWQiOiIxMjc5IiwiTGluZUNvbG9yIjp7IiRyZWYiOiIxMTEifSwiTGluZVdlaWdodCI6MC4wLCJMaW5lVHlwZSI6MCwiUGFyZW50U3R5bGUiOm51bGx9LCJQYXJlbnRTdHlsZSI6bnVsbH0sIlRpdGxlU3R5bGUiOnsiJGlkIjoiMTI4MCIsIkZvbnRTZXR0aW5ncyI6eyIkaWQiOiIxMjgxIiwiRm9udFNpemUiOjExLCJGb250TmFtZSI6IkNhbGlicmkiLCJJc0JvbGQiOnRydWUsIklzSXRhbGljIjpmYWxzZSwiSXNVbmRlcmxpbmVkIjpmYWxzZSwiUGFyZW50U3R5bGUiOm51bGx9LCJBdXRvU2l6ZSI6MCwiRm9yZWdyb3VuZCI6eyIkaWQiOiIxMjgyIiwiQ29sb3IiOnsiJGlkIjoiMTI4MyIsIkEiOjI1NSwiUiI6MjU1LCJHIjoyNTUsIkIiOjI1NX19LCJNYXhXaWR0aCI6NzIwLjAsIk1heEhlaWdodCI6IkluZmluaXR5IiwiU21hcnRGb3JlZ3JvdW5kSXNBY3RpdmUiOmZhbHNlLCJIb3Jpem9udGFsQWxpZ25tZW50IjowLCJWZXJ0aWNhbEFsaWdubWVudCI6MCwiU21hcnRGb3JlZ3JvdW5kIjpudWxsLCJCYWNrZ3JvdW5kRmlsbFR5cGUiOjAsIk1hcmdpbiI6eyIkcmVmIjoiMTE3In0sIlBhZGRpbmciOnsiJHJlZiI6IjExOCJ9LCJCYWNrZ3JvdW5kIjp7IiRyZWYiOiIxMTkifSwiSXNWaXNpYmxlIjp0cnVlLCJXaWR0aCI6MC4wLCJIZWlnaHQiOjAuMCwiQm9yZGVyU3R5bGUiOnsiJGlkIjoiMTI4NCIsIkxpbmVDb2xvciI6bnVsbCwiTGluZVdlaWdodCI6MC4wLCJMaW5lVHlwZSI6MCwiUGFyZW50U3R5bGUiOm51bGx9LCJQYXJlbnRTdHlsZSI6bnVsbH0sIkRhdGVTdHlsZSI6eyIkaWQiOiIxMjg1IiwiRm9udFNldHRpbmdzIjp7IiRpZCI6IjEyODYiLCJGb250U2l6ZSI6MTAsIkZvbnROYW1lIjoiQ2FsaWJyaSIsIklzQm9sZCI6ZmFsc2UsIklzSXRhbGljIjpmYWxzZSwiSXNVbmRlcmxpbmVkIjpmYWxzZSwiUGFyZW50U3R5bGUiOm51bGx9LCJBdXRvU2l6ZSI6MCwiRm9yZWdyb3VuZCI6eyIkaWQiOiIxMjg3IiwiQ29sb3IiOnsiJGlkIjoiMTI4O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EyNCJ9LCJQYWRkaW5nIjp7IiRyZWYiOiIxMjUifSwiQmFja2dyb3VuZCI6eyIkcmVmIjoiMTI2In0sIklzVmlzaWJsZSI6dHJ1ZSwiV2lkdGgiOjAuMCwiSGVpZ2h0IjowLjAsIkJvcmRlclN0eWxlIjp7IiRpZCI6IjEyODkiLCJMaW5lQ29sb3IiOm51bGwsIkxpbmVXZWlnaHQiOjAuMCwiTGluZVR5cGUiOjAsIlBhcmVudFN0eWxlIjpudWxsfSwiUGFyZW50U3R5bGUiOm51bGx9LCJEYXRlRm9ybWF0Ijp7IiRyZWYiOiIxMjcifSwiSXNWaXNpYmxlIjp0cnVlLCJQYXJlbnRTdHlsZSI6bnVsbH0sIkluZGV4IjozMiwiU21hcnREdXJhdGlvbkFjdGl2YXRlZCI6ZmFsc2UsIkRhdGVGb3JtYXQiOnsiJHJlZiI6IjEyNyJ9LCJJZCI6IjQ3NTFjNWRjLTY5ODEtNGIyOC1hMTI5LTliNmUzMjliY2E2YiIsIkltcG9ydElkIjpudWxsLCJUaXRsZSI6IlMxIiwiTm90ZSI6bnVsbCwiSHlwZXJsaW5rIjpudWxsLCJJc0NoYW5nZWQiOmZhbHNlLCJJc05ldyI6ZmFsc2V9LHsiJGlkIjoiMTI5MCIsIkdyb3VwTmFtZSI6IjM3ZmNkNTBhLTdiY2MtNDEzYi05MGQ0LWMwZTg1ZTYwOTIwZCIsIlN0YXJ0RGF0ZSI6IjIwMTktMTItMDJUMDA6MDA6MDBaIiwiRW5kRGF0ZSI6IjIwMTktMTItMjBUMjM6NTk6MDBaIiwiUGVyY2VudGFnZUNvbXBsZXRlIjpudWxsLCJTdHlsZSI6eyIkaWQiOiIxMjkxIiwiU2hhcGUiOjEsIlNoYXBlVGhpY2tuZXNzIjowLCJEdXJhdGlvbkZvcm1hdCI6MCwiSW5jbHVkZU5vbldvcmtpbmdEYXlzSW5EdXJhdGlvbiI6ZmFsc2UsIlBlcmNlbnRhZ2VDb21wbGV0ZVN0eWxlIjp7IiRpZCI6IjEyOTIiLCJGb250U2V0dGluZ3MiOnsiJGlkIjoiMTI5MyIsIkZvbnRTaXplIjoxMCwiRm9udE5hbWUiOiJDYWxpYnJpIiwiSXNCb2xkIjpmYWxzZSwiSXNJdGFsaWMiOmZhbHNlLCJJc1VuZGVybGluZWQiOmZhbHNlLCJQYXJlbnRTdHlsZSI6bnVsbH0sIkF1dG9TaXplIjowLCJGb3JlZ3JvdW5kIjp7IiRyZWYiOiI4NyJ9LCJNYXhXaWR0aCI6MjAwLjAsIk1heEhlaWdodCI6IkluZmluaXR5IiwiU21hcnRGb3JlZ3JvdW5kSXNBY3RpdmUiOmZhbHNlLCJIb3Jpem9udGFsQWxpZ25tZW50IjowLCJWZXJ0aWNhbEFsaWdubWVudCI6MCwiU21hcnRGb3JlZ3JvdW5kIjpudWxsLCJCYWNrZ3JvdW5kRmlsbFR5cGUiOjAsIk1hcmdpbiI6eyIkcmVmIjoiODkifSwiUGFkZGluZyI6eyIkcmVmIjoiOTAifSwiQmFja2dyb3VuZCI6eyIkcmVmIjoiOTEifSwiSXNWaXNpYmxlIjp0cnVlLCJXaWR0aCI6MC4wLCJIZWlnaHQiOjAuMCwiQm9yZGVyU3R5bGUiOnsiJGlkIjoiMTI5NCIsIkxpbmVDb2xvciI6bnVsbCwiTGluZVdlaWdodCI6MC4wLCJMaW5lVHlwZSI6MCwiUGFyZW50U3R5bGUiOm51bGx9LCJQYXJlbnRTdHlsZSI6bnVsbH0sIkR1cmF0aW9uU3R5bGUiOnsiJGlkIjoiMTI5NSIsIkZvbnRTZXR0aW5ncyI6eyIkaWQiOiIxMjk2IiwiRm9udFNpemUiOjEwLCJGb250TmFtZSI6IkNhbGlicmkiLCJJc0JvbGQiOmZhbHNlLCJJc0l0YWxpYyI6ZmFsc2UsIklzVW5kZXJsaW5lZCI6ZmFsc2UsIlBhcmVudFN0eWxlIjpudWxsfSwiQXV0b1NpemUiOjAsIkZvcmVncm91bmQiOnsiJHJlZiI6Ijk0In0sIk1heFdpZHRoIjoyMDAuMCwiTWF4SGVpZ2h0IjoiSW5maW5pdHkiLCJTbWFydEZvcmVncm91bmRJc0FjdGl2ZSI6ZmFsc2UsIkhvcml6b250YWxBbGlnbm1lbnQiOjAsIlZlcnRpY2FsQWxpZ25tZW50IjowLCJTbWFydEZvcmVncm91bmQiOm51bGwsIkJhY2tncm91bmRGaWxsVHlwZSI6MCwiTWFyZ2luIjp7IiRyZWYiOiI5NiJ9LCJQYWRkaW5nIjp7IiRyZWYiOiI5NyJ9LCJCYWNrZ3JvdW5kIjp7IiRyZWYiOiI5OCJ9LCJJc1Zpc2libGUiOnRydWUsIldpZHRoIjowLjAsIkhlaWdodCI6MC4wLCJCb3JkZXJTdHlsZSI6eyIkaWQiOiIxMjk3IiwiTGluZUNvbG9yIjpudWxsLCJMaW5lV2VpZ2h0IjowLjAsIkxpbmVUeXBlIjowLCJQYXJlbnRTdHlsZSI6bnVsbH0sIlBhcmVudFN0eWxlIjpudWxsfSwiSG9yaXpvbnRhbENvbm5lY3RvclN0eWxlIjp7IiRpZCI6IjEyOTgiLCJMaW5lQ29sb3IiOnsiJHJlZiI6IjEwMCJ9LCJMaW5lV2VpZ2h0IjoxLjAsIkxpbmVUeXBlIjowLCJQYXJlbnRTdHlsZSI6bnVsbH0sIlZlcnRpY2FsQ29ubmVjdG9yU3R5bGUiOnsiJGlkIjoiMTI5OSIsIkxpbmVDb2xvciI6eyIkcmVmIjoiMTAz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TMwMCIsIk1hcmdpbiI6eyIkcmVmIjoiMTA2In0sIlBhZGRpbmciOnsiJHJlZiI6IjEwNyJ9LCJCYWNrZ3JvdW5kIjp7IiRpZCI6IjEzMDEiLCJDb2xvciI6eyIkaWQiOiIxMzAyIiwiQSI6MjU1LCJSIjoyMjIsIkciOjkwLCJCIjowfX0sIklzVmlzaWJsZSI6dHJ1ZSwiV2lkdGgiOjAuMCwiSGVpZ2h0IjoxMC4wLCJCb3JkZXJTdHlsZSI6eyIkaWQiOiIxMzAzIiwiTGluZUNvbG9yIjp7IiRyZWYiOiIxMTEifSwiTGluZVdlaWdodCI6MC4wLCJMaW5lVHlwZSI6MCwiUGFyZW50U3R5bGUiOm51bGx9LCJQYXJlbnRTdHlsZSI6bnVsbH0sIlRpdGxlU3R5bGUiOnsiJGlkIjoiMTMwNCIsIkZvbnRTZXR0aW5ncyI6eyIkaWQiOiIxMzA1IiwiRm9udFNpemUiOjExLCJGb250TmFtZSI6IkNhbGlicmkiLCJJc0JvbGQiOnRydWUsIklzSXRhbGljIjpmYWxzZSwiSXNVbmRlcmxpbmVkIjpmYWxzZSwiUGFyZW50U3R5bGUiOm51bGx9LCJBdXRvU2l6ZSI6MCwiRm9yZWdyb3VuZCI6eyIkaWQiOiIxMzA2IiwiQ29sb3IiOnsiJGlkIjoiMTMwNyIsIkEiOjI1NSwiUiI6MjU1LCJHIjoyNTUsIkIiOjI1NX19LCJNYXhXaWR0aCI6NzIwLjAsIk1heEhlaWdodCI6IkluZmluaXR5IiwiU21hcnRGb3JlZ3JvdW5kSXNBY3RpdmUiOmZhbHNlLCJIb3Jpem9udGFsQWxpZ25tZW50IjowLCJWZXJ0aWNhbEFsaWdubWVudCI6MCwiU21hcnRGb3JlZ3JvdW5kIjpudWxsLCJCYWNrZ3JvdW5kRmlsbFR5cGUiOjAsIk1hcmdpbiI6eyIkcmVmIjoiMTE3In0sIlBhZGRpbmciOnsiJHJlZiI6IjExOCJ9LCJCYWNrZ3JvdW5kIjp7IiRyZWYiOiIxMTkifSwiSXNWaXNpYmxlIjp0cnVlLCJXaWR0aCI6MC4wLCJIZWlnaHQiOjAuMCwiQm9yZGVyU3R5bGUiOnsiJGlkIjoiMTMwOCIsIkxpbmVDb2xvciI6bnVsbCwiTGluZVdlaWdodCI6MC4wLCJMaW5lVHlwZSI6MCwiUGFyZW50U3R5bGUiOm51bGx9LCJQYXJlbnRTdHlsZSI6bnVsbH0sIkRhdGVTdHlsZSI6eyIkaWQiOiIxMzA5IiwiRm9udFNldHRpbmdzIjp7IiRpZCI6IjEzMTAiLCJGb250U2l6ZSI6MTAsIkZvbnROYW1lIjoiQ2FsaWJyaSIsIklzQm9sZCI6ZmFsc2UsIklzSXRhbGljIjpmYWxzZSwiSXNVbmRlcmxpbmVkIjpmYWxzZSwiUGFyZW50U3R5bGUiOm51bGx9LCJBdXRvU2l6ZSI6MCwiRm9yZWdyb3VuZCI6eyIkaWQiOiIxMzExIiwiQ29sb3IiOnsiJGlkIjoiMTMx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EyNCJ9LCJQYWRkaW5nIjp7IiRyZWYiOiIxMjUifSwiQmFja2dyb3VuZCI6eyIkcmVmIjoiMTI2In0sIklzVmlzaWJsZSI6dHJ1ZSwiV2lkdGgiOjAuMCwiSGVpZ2h0IjowLjAsIkJvcmRlclN0eWxlIjp7IiRpZCI6IjEzMTMiLCJMaW5lQ29sb3IiOm51bGwsIkxpbmVXZWlnaHQiOjAuMCwiTGluZVR5cGUiOjAsIlBhcmVudFN0eWxlIjpudWxsfSwiUGFyZW50U3R5bGUiOm51bGx9LCJEYXRlRm9ybWF0Ijp7IiRyZWYiOiIxMjcifSwiSXNWaXNpYmxlIjp0cnVlLCJQYXJlbnRTdHlsZSI6bnVsbH0sIkluZGV4IjozMywiU21hcnREdXJhdGlvbkFjdGl2YXRlZCI6ZmFsc2UsIkRhdGVGb3JtYXQiOnsiJHJlZiI6IjEyNyJ9LCJJZCI6IjYwZTE5NGQyLTJhYmMtNDE1YS04N2U3LTcwMjhkODFlODhjZSIsIkltcG9ydElkIjpudWxsLCJUaXRsZSI6IlMyIiwiTm90ZSI6bnVsbCwiSHlwZXJsaW5rIjpudWxsLCJJc0NoYW5nZWQiOmZhbHNlLCJJc05ldyI6ZmFsc2V9LHsiJGlkIjoiMTMxNCIsIkdyb3VwTmFtZSI6IjM3ZmNkNTBhLTdiY2MtNDEzYi05MGQ0LWMwZTg1ZTYwOTIwZCIsIlN0YXJ0RGF0ZSI6IjIwMjAtMDEtMDZUMDA6MDA6MDBaIiwiRW5kRGF0ZSI6IjIwMjAtMDEtMTdUMjM6NTk6MDBaIiwiUGVyY2VudGFnZUNvbXBsZXRlIjpudWxsLCJTdHlsZSI6eyIkaWQiOiIxMzE1IiwiU2hhcGUiOjEsIlNoYXBlVGhpY2tuZXNzIjowLCJEdXJhdGlvbkZvcm1hdCI6MCwiSW5jbHVkZU5vbldvcmtpbmdEYXlzSW5EdXJhdGlvbiI6ZmFsc2UsIlBlcmNlbnRhZ2VDb21wbGV0ZVN0eWxlIjp7IiRpZCI6IjEzMTYiLCJGb250U2V0dGluZ3MiOnsiJGlkIjoiMTMxNyIsIkZvbnRTaXplIjoxMCwiRm9udE5hbWUiOiJDYWxpYnJpIiwiSXNCb2xkIjpmYWxzZSwiSXNJdGFsaWMiOmZhbHNlLCJJc1VuZGVybGluZWQiOmZhbHNlLCJQYXJlbnRTdHlsZSI6bnVsbH0sIkF1dG9TaXplIjowLCJGb3JlZ3JvdW5kIjp7IiRyZWYiOiI4NyJ9LCJNYXhXaWR0aCI6MjAwLjAsIk1heEhlaWdodCI6IkluZmluaXR5IiwiU21hcnRGb3JlZ3JvdW5kSXNBY3RpdmUiOmZhbHNlLCJIb3Jpem9udGFsQWxpZ25tZW50IjowLCJWZXJ0aWNhbEFsaWdubWVudCI6MCwiU21hcnRGb3JlZ3JvdW5kIjpudWxsLCJCYWNrZ3JvdW5kRmlsbFR5cGUiOjAsIk1hcmdpbiI6eyIkcmVmIjoiODkifSwiUGFkZGluZyI6eyIkcmVmIjoiOTAifSwiQmFja2dyb3VuZCI6eyIkcmVmIjoiOTEifSwiSXNWaXNpYmxlIjp0cnVlLCJXaWR0aCI6MC4wLCJIZWlnaHQiOjAuMCwiQm9yZGVyU3R5bGUiOnsiJGlkIjoiMTMxOCIsIkxpbmVDb2xvciI6bnVsbCwiTGluZVdlaWdodCI6MC4wLCJMaW5lVHlwZSI6MCwiUGFyZW50U3R5bGUiOm51bGx9LCJQYXJlbnRTdHlsZSI6bnVsbH0sIkR1cmF0aW9uU3R5bGUiOnsiJGlkIjoiMTMxOSIsIkZvbnRTZXR0aW5ncyI6eyIkaWQiOiIxMzIwIiwiRm9udFNpemUiOjEwLCJGb250TmFtZSI6IkNhbGlicmkiLCJJc0JvbGQiOmZhbHNlLCJJc0l0YWxpYyI6ZmFsc2UsIklzVW5kZXJsaW5lZCI6ZmFsc2UsIlBhcmVudFN0eWxlIjpudWxsfSwiQXV0b1NpemUiOjAsIkZvcmVncm91bmQiOnsiJHJlZiI6Ijk0In0sIk1heFdpZHRoIjoyMDAuMCwiTWF4SGVpZ2h0IjoiSW5maW5pdHkiLCJTbWFydEZvcmVncm91bmRJc0FjdGl2ZSI6ZmFsc2UsIkhvcml6b250YWxBbGlnbm1lbnQiOjAsIlZlcnRpY2FsQWxpZ25tZW50IjowLCJTbWFydEZvcmVncm91bmQiOm51bGwsIkJhY2tncm91bmRGaWxsVHlwZSI6MCwiTWFyZ2luIjp7IiRyZWYiOiI5NiJ9LCJQYWRkaW5nIjp7IiRyZWYiOiI5NyJ9LCJCYWNrZ3JvdW5kIjp7IiRyZWYiOiI5OCJ9LCJJc1Zpc2libGUiOnRydWUsIldpZHRoIjowLjAsIkhlaWdodCI6MC4wLCJCb3JkZXJTdHlsZSI6eyIkaWQiOiIxMzIxIiwiTGluZUNvbG9yIjpudWxsLCJMaW5lV2VpZ2h0IjowLjAsIkxpbmVUeXBlIjowLCJQYXJlbnRTdHlsZSI6bnVsbH0sIlBhcmVudFN0eWxlIjpudWxsfSwiSG9yaXpvbnRhbENvbm5lY3RvclN0eWxlIjp7IiRpZCI6IjEzMjIiLCJMaW5lQ29sb3IiOnsiJHJlZiI6IjEwMCJ9LCJMaW5lV2VpZ2h0IjoxLjAsIkxpbmVUeXBlIjowLCJQYXJlbnRTdHlsZSI6bnVsbH0sIlZlcnRpY2FsQ29ubmVjdG9yU3R5bGUiOnsiJGlkIjoiMTMyMyIsIkxpbmVDb2xvciI6eyIkcmVmIjoiMTAz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TMyNCIsIk1hcmdpbiI6eyIkcmVmIjoiMTA2In0sIlBhZGRpbmciOnsiJHJlZiI6IjEwNyJ9LCJCYWNrZ3JvdW5kIjp7IiRpZCI6IjEzMjUiLCJDb2xvciI6eyIkaWQiOiIxMzI2IiwiQSI6MjU1LCJSIjoyMjIsIkciOjkwLCJCIjowfX0sIklzVmlzaWJsZSI6dHJ1ZSwiV2lkdGgiOjAuMCwiSGVpZ2h0IjoxMC4wLCJCb3JkZXJTdHlsZSI6eyIkaWQiOiIxMzI3IiwiTGluZUNvbG9yIjp7IiRyZWYiOiIxMTEifSwiTGluZVdlaWdodCI6MC4wLCJMaW5lVHlwZSI6MCwiUGFyZW50U3R5bGUiOm51bGx9LCJQYXJlbnRTdHlsZSI6bnVsbH0sIlRpdGxlU3R5bGUiOnsiJGlkIjoiMTMyOCIsIkZvbnRTZXR0aW5ncyI6eyIkaWQiOiIxMzI5IiwiRm9udFNpemUiOjExLCJGb250TmFtZSI6IkNhbGlicmkiLCJJc0JvbGQiOnRydWUsIklzSXRhbGljIjpmYWxzZSwiSXNVbmRlcmxpbmVkIjpmYWxzZSwiUGFyZW50U3R5bGUiOm51bGx9LCJBdXRvU2l6ZSI6MCwiRm9yZWdyb3VuZCI6eyIkaWQiOiIxMzMwIiwiQ29sb3IiOnsiJGlkIjoiMTMzMSIsIkEiOjI1NSwiUiI6MjU1LCJHIjoyNTUsIkIiOjI1NX19LCJNYXhXaWR0aCI6NzIwLjAsIk1heEhlaWdodCI6IkluZmluaXR5IiwiU21hcnRGb3JlZ3JvdW5kSXNBY3RpdmUiOmZhbHNlLCJIb3Jpem9udGFsQWxpZ25tZW50IjowLCJWZXJ0aWNhbEFsaWdubWVudCI6MCwiU21hcnRGb3JlZ3JvdW5kIjpudWxsLCJCYWNrZ3JvdW5kRmlsbFR5cGUiOjAsIk1hcmdpbiI6eyIkcmVmIjoiMTE3In0sIlBhZGRpbmciOnsiJHJlZiI6IjExOCJ9LCJCYWNrZ3JvdW5kIjp7IiRyZWYiOiIxMTkifSwiSXNWaXNpYmxlIjp0cnVlLCJXaWR0aCI6MC4wLCJIZWlnaHQiOjAuMCwiQm9yZGVyU3R5bGUiOnsiJGlkIjoiMTMzMiIsIkxpbmVDb2xvciI6bnVsbCwiTGluZVdlaWdodCI6MC4wLCJMaW5lVHlwZSI6MCwiUGFyZW50U3R5bGUiOm51bGx9LCJQYXJlbnRTdHlsZSI6bnVsbH0sIkRhdGVTdHlsZSI6eyIkaWQiOiIxMzMzIiwiRm9udFNldHRpbmdzIjp7IiRpZCI6IjEzMzQiLCJGb250U2l6ZSI6MTAsIkZvbnROYW1lIjoiQ2FsaWJyaSIsIklzQm9sZCI6ZmFsc2UsIklzSXRhbGljIjpmYWxzZSwiSXNVbmRlcmxpbmVkIjpmYWxzZSwiUGFyZW50U3R5bGUiOm51bGx9LCJBdXRvU2l6ZSI6MCwiRm9yZWdyb3VuZCI6eyIkaWQiOiIxMzM1IiwiQ29sb3IiOnsiJGlkIjoiMTMzN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EyNCJ9LCJQYWRkaW5nIjp7IiRyZWYiOiIxMjUifSwiQmFja2dyb3VuZCI6eyIkcmVmIjoiMTI2In0sIklzVmlzaWJsZSI6dHJ1ZSwiV2lkdGgiOjAuMCwiSGVpZ2h0IjowLjAsIkJvcmRlclN0eWxlIjp7IiRpZCI6IjEzMzciLCJMaW5lQ29sb3IiOm51bGwsIkxpbmVXZWlnaHQiOjAuMCwiTGluZVR5cGUiOjAsIlBhcmVudFN0eWxlIjpudWxsfSwiUGFyZW50U3R5bGUiOm51bGx9LCJEYXRlRm9ybWF0Ijp7IiRyZWYiOiIxMjcifSwiSXNWaXNpYmxlIjp0cnVlLCJQYXJlbnRTdHlsZSI6bnVsbH0sIkluZGV4IjozNCwiU21hcnREdXJhdGlvbkFjdGl2YXRlZCI6ZmFsc2UsIkRhdGVGb3JtYXQiOnsiJHJlZiI6IjEyNyJ9LCJJZCI6IjBlMmFhNGVjLTU1ZGUtNDBkZi1iOTQ5LTVkNzQ0MGExYjI5NiIsIkltcG9ydElkIjpudWxsLCJUaXRsZSI6IlMzIiwiTm90ZSI6bnVsbCwiSHlwZXJsaW5rIjpudWxsLCJJc0NoYW5nZWQiOmZhbHNlLCJJc05ldyI6ZmFsc2V9LHsiJGlkIjoiMTMzOCIsIkdyb3VwTmFtZSI6IjM3ZmNkNTBhLTdiY2MtNDEzYi05MGQ0LWMwZTg1ZTYwOTIwZCIsIlN0YXJ0RGF0ZSI6IjIwMjAtMDEtMjdUMDA6MDA6MDBaIiwiRW5kRGF0ZSI6IjIwMjAtMDItMDdUMjM6NTk6MDBaIiwiUGVyY2VudGFnZUNvbXBsZXRlIjpudWxsLCJTdHlsZSI6eyIkaWQiOiIxMzM5IiwiU2hhcGUiOjEsIlNoYXBlVGhpY2tuZXNzIjowLCJEdXJhdGlvbkZvcm1hdCI6MCwiSW5jbHVkZU5vbldvcmtpbmdEYXlzSW5EdXJhdGlvbiI6ZmFsc2UsIlBlcmNlbnRhZ2VDb21wbGV0ZVN0eWxlIjp7IiRpZCI6IjEzNDAiLCJGb250U2V0dGluZ3MiOnsiJGlkIjoiMTM0MSIsIkZvbnRTaXplIjoxMCwiRm9udE5hbWUiOiJDYWxpYnJpIiwiSXNCb2xkIjpmYWxzZSwiSXNJdGFsaWMiOmZhbHNlLCJJc1VuZGVybGluZWQiOmZhbHNlLCJQYXJlbnRTdHlsZSI6bnVsbH0sIkF1dG9TaXplIjowLCJGb3JlZ3JvdW5kIjp7IiRyZWYiOiI4NyJ9LCJNYXhXaWR0aCI6MjAwLjAsIk1heEhlaWdodCI6IkluZmluaXR5IiwiU21hcnRGb3JlZ3JvdW5kSXNBY3RpdmUiOmZhbHNlLCJIb3Jpem9udGFsQWxpZ25tZW50IjowLCJWZXJ0aWNhbEFsaWdubWVudCI6MCwiU21hcnRGb3JlZ3JvdW5kIjpudWxsLCJCYWNrZ3JvdW5kRmlsbFR5cGUiOjAsIk1hcmdpbiI6eyIkcmVmIjoiODkifSwiUGFkZGluZyI6eyIkcmVmIjoiOTAifSwiQmFja2dyb3VuZCI6eyIkcmVmIjoiOTEifSwiSXNWaXNpYmxlIjp0cnVlLCJXaWR0aCI6MC4wLCJIZWlnaHQiOjAuMCwiQm9yZGVyU3R5bGUiOnsiJGlkIjoiMTM0MiIsIkxpbmVDb2xvciI6bnVsbCwiTGluZVdlaWdodCI6MC4wLCJMaW5lVHlwZSI6MCwiUGFyZW50U3R5bGUiOm51bGx9LCJQYXJlbnRTdHlsZSI6bnVsbH0sIkR1cmF0aW9uU3R5bGUiOnsiJGlkIjoiMTM0MyIsIkZvbnRTZXR0aW5ncyI6eyIkaWQiOiIxMzQ0IiwiRm9udFNpemUiOjEwLCJGb250TmFtZSI6IkNhbGlicmkiLCJJc0JvbGQiOmZhbHNlLCJJc0l0YWxpYyI6ZmFsc2UsIklzVW5kZXJsaW5lZCI6ZmFsc2UsIlBhcmVudFN0eWxlIjpudWxsfSwiQXV0b1NpemUiOjAsIkZvcmVncm91bmQiOnsiJHJlZiI6Ijk0In0sIk1heFdpZHRoIjoyMDAuMCwiTWF4SGVpZ2h0IjoiSW5maW5pdHkiLCJTbWFydEZvcmVncm91bmRJc0FjdGl2ZSI6ZmFsc2UsIkhvcml6b250YWxBbGlnbm1lbnQiOjAsIlZlcnRpY2FsQWxpZ25tZW50IjowLCJTbWFydEZvcmVncm91bmQiOm51bGwsIkJhY2tncm91bmRGaWxsVHlwZSI6MCwiTWFyZ2luIjp7IiRyZWYiOiI5NiJ9LCJQYWRkaW5nIjp7IiRyZWYiOiI5NyJ9LCJCYWNrZ3JvdW5kIjp7IiRyZWYiOiI5OCJ9LCJJc1Zpc2libGUiOnRydWUsIldpZHRoIjowLjAsIkhlaWdodCI6MC4wLCJCb3JkZXJTdHlsZSI6eyIkaWQiOiIxMzQ1IiwiTGluZUNvbG9yIjpudWxsLCJMaW5lV2VpZ2h0IjowLjAsIkxpbmVUeXBlIjowLCJQYXJlbnRTdHlsZSI6bnVsbH0sIlBhcmVudFN0eWxlIjpudWxsfSwiSG9yaXpvbnRhbENvbm5lY3RvclN0eWxlIjp7IiRpZCI6IjEzNDYiLCJMaW5lQ29sb3IiOnsiJHJlZiI6IjEwMCJ9LCJMaW5lV2VpZ2h0IjoxLjAsIkxpbmVUeXBlIjowLCJQYXJlbnRTdHlsZSI6bnVsbH0sIlZlcnRpY2FsQ29ubmVjdG9yU3R5bGUiOnsiJGlkIjoiMTM0NyIsIkxpbmVDb2xvciI6eyIkcmVmIjoiMTAz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TM0OCIsIk1hcmdpbiI6eyIkcmVmIjoiMTA2In0sIlBhZGRpbmciOnsiJHJlZiI6IjEwNyJ9LCJCYWNrZ3JvdW5kIjp7IiRpZCI6IjEzNDkiLCJDb2xvciI6eyIkaWQiOiIxMzUwIiwiQSI6MjU1LCJSIjoyMjIsIkciOjkwLCJCIjowfX0sIklzVmlzaWJsZSI6dHJ1ZSwiV2lkdGgiOjAuMCwiSGVpZ2h0IjoxMC4wLCJCb3JkZXJTdHlsZSI6eyIkaWQiOiIxMzUxIiwiTGluZUNvbG9yIjp7IiRyZWYiOiIxMTEifSwiTGluZVdlaWdodCI6MC4wLCJMaW5lVHlwZSI6MCwiUGFyZW50U3R5bGUiOm51bGx9LCJQYXJlbnRTdHlsZSI6bnVsbH0sIlRpdGxlU3R5bGUiOnsiJGlkIjoiMTM1MiIsIkZvbnRTZXR0aW5ncyI6eyIkaWQiOiIxMzUzIiwiRm9udFNpemUiOjExLCJGb250TmFtZSI6IkNhbGlicmkiLCJJc0JvbGQiOnRydWUsIklzSXRhbGljIjpmYWxzZSwiSXNVbmRlcmxpbmVkIjpmYWxzZSwiUGFyZW50U3R5bGUiOm51bGx9LCJBdXRvU2l6ZSI6MCwiRm9yZWdyb3VuZCI6eyIkaWQiOiIxMzU0IiwiQ29sb3IiOnsiJGlkIjoiMTM1NSIsIkEiOjI1NSwiUiI6MjU1LCJHIjoyNTUsIkIiOjI1NX19LCJNYXhXaWR0aCI6NzIwLjAsIk1heEhlaWdodCI6IkluZmluaXR5IiwiU21hcnRGb3JlZ3JvdW5kSXNBY3RpdmUiOmZhbHNlLCJIb3Jpem9udGFsQWxpZ25tZW50IjowLCJWZXJ0aWNhbEFsaWdubWVudCI6MCwiU21hcnRGb3JlZ3JvdW5kIjpudWxsLCJCYWNrZ3JvdW5kRmlsbFR5cGUiOjAsIk1hcmdpbiI6eyIkcmVmIjoiMTE3In0sIlBhZGRpbmciOnsiJHJlZiI6IjExOCJ9LCJCYWNrZ3JvdW5kIjp7IiRyZWYiOiIxMTkifSwiSXNWaXNpYmxlIjp0cnVlLCJXaWR0aCI6MC4wLCJIZWlnaHQiOjAuMCwiQm9yZGVyU3R5bGUiOnsiJGlkIjoiMTM1NiIsIkxpbmVDb2xvciI6bnVsbCwiTGluZVdlaWdodCI6MC4wLCJMaW5lVHlwZSI6MCwiUGFyZW50U3R5bGUiOm51bGx9LCJQYXJlbnRTdHlsZSI6bnVsbH0sIkRhdGVTdHlsZSI6eyIkaWQiOiIxMzU3IiwiRm9udFNldHRpbmdzIjp7IiRpZCI6IjEzNTgiLCJGb250U2l6ZSI6MTAsIkZvbnROYW1lIjoiQ2FsaWJyaSIsIklzQm9sZCI6ZmFsc2UsIklzSXRhbGljIjpmYWxzZSwiSXNVbmRlcmxpbmVkIjpmYWxzZSwiUGFyZW50U3R5bGUiOm51bGx9LCJBdXRvU2l6ZSI6MCwiRm9yZWdyb3VuZCI6eyIkaWQiOiIxMzU5IiwiQ29sb3IiOnsiJGlkIjoiMTM2M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EyNCJ9LCJQYWRkaW5nIjp7IiRyZWYiOiIxMjUifSwiQmFja2dyb3VuZCI6eyIkcmVmIjoiMTI2In0sIklzVmlzaWJsZSI6dHJ1ZSwiV2lkdGgiOjAuMCwiSGVpZ2h0IjowLjAsIkJvcmRlclN0eWxlIjp7IiRpZCI6IjEzNjEiLCJMaW5lQ29sb3IiOm51bGwsIkxpbmVXZWlnaHQiOjAuMCwiTGluZVR5cGUiOjAsIlBhcmVudFN0eWxlIjpudWxsfSwiUGFyZW50U3R5bGUiOm51bGx9LCJEYXRlRm9ybWF0Ijp7IiRyZWYiOiIxMjcifSwiSXNWaXNpYmxlIjp0cnVlLCJQYXJlbnRTdHlsZSI6bnVsbH0sIkluZGV4IjozNSwiU21hcnREdXJhdGlvbkFjdGl2YXRlZCI6ZmFsc2UsIkRhdGVGb3JtYXQiOnsiJHJlZiI6IjEyNyJ9LCJJZCI6ImI2MDhlYWEwLTk0MzQtNDRjMC1hMDJiLTU5NmIzNjgzMTVmOCIsIkltcG9ydElkIjpudWxsLCJUaXRsZSI6IlM0IiwiTm90ZSI6bnVsbCwiSHlwZXJsaW5rIjpudWxsLCJJc0NoYW5nZWQiOmZhbHNlLCJJc05ldyI6ZmFsc2V9LHsiJGlkIjoiMTM2MiIsIkdyb3VwTmFtZSI6bnVsbCwiU3RhcnREYXRlIjoiMjAxOS0xMi0wNlQwMDowMDowMFoiLCJFbmREYXRlIjoiMjAyMC0wMi0yMVQyMzo1OTowMFoiLCJQZXJjZW50YWdlQ29tcGxldGUiOm51bGwsIlN0eWxlIjp7IiRpZCI6IjEzNjMiLCJTaGFwZSI6MiwiU2hhcGVUaGlja25lc3MiOjAsIkR1cmF0aW9uRm9ybWF0IjowLCJJbmNsdWRlTm9uV29ya2luZ0RheXNJbkR1cmF0aW9uIjpmYWxzZSwiUGVyY2VudGFnZUNvbXBsZXRlU3R5bGUiOnsiJGlkIjoiMTM2NCIsIkZvbnRTZXR0aW5ncyI6eyIkaWQiOiIxMzY1IiwiRm9udFNpemUiOjEwLCJGb250TmFtZSI6IkNhbGlicmkiLCJJc0JvbGQiOmZhbHNlLCJJc0l0YWxpYyI6ZmFsc2UsIklzVW5kZXJsaW5lZCI6ZmFsc2UsIlBhcmVudFN0eWxlIjpudWxsfSwiQXV0b1NpemUiOjAsIkZvcmVncm91bmQiOnsiJGlkIjoiMTM2NiIsIkNvbG9yIjp7IiRyZWYiOiI4OCJ9fSwiTWF4V2lkdGgiOjIwMC4wLCJNYXhIZWlnaHQiOiJJbmZpbml0eSIsIlNtYXJ0Rm9yZWdyb3VuZElzQWN0aXZlIjpmYWxzZSwiSG9yaXpvbnRhbEFsaWdubWVudCI6MCwiVmVydGljYWxBbGlnbm1lbnQiOjAsIlNtYXJ0Rm9yZWdyb3VuZCI6bnVsbCwiQmFja2dyb3VuZEZpbGxUeXBlIjowLCJNYXJnaW4iOnsiJGlkIjoiMTM2NyIsIlRvcCI6MCwiTGVmdCI6MCwiUmlnaHQiOjAsIkJvdHRvbSI6MH0sIlBhZGRpbmciOnsiJGlkIjoiMTM2OCIsIlRvcCI6MCwiTGVmdCI6MCwiUmlnaHQiOjAsIkJvdHRvbSI6MH0sIkJhY2tncm91bmQiOnsiJHJlZiI6IjkxIn0sIklzVmlzaWJsZSI6dHJ1ZSwiV2lkdGgiOjAuMCwiSGVpZ2h0IjowLjAsIkJvcmRlclN0eWxlIjp7IiRpZCI6IjEzNjkiLCJMaW5lQ29sb3IiOm51bGwsIkxpbmVXZWlnaHQiOjAuMCwiTGluZVR5cGUiOjAsIlBhcmVudFN0eWxlIjpudWxsfSwiUGFyZW50U3R5bGUiOm51bGx9LCJEdXJhdGlvblN0eWxlIjp7IiRpZCI6IjEzNzAiLCJGb250U2V0dGluZ3MiOnsiJGlkIjoiMTM3MSIsIkZvbnRTaXplIjoxMCwiRm9udE5hbWUiOiJDYWxpYnJpIiwiSXNCb2xkIjpmYWxzZSwiSXNJdGFsaWMiOmZhbHNlLCJJc1VuZGVybGluZWQiOmZhbHNlLCJQYXJlbnRTdHlsZSI6bnVsbH0sIkF1dG9TaXplIjowLCJGb3JlZ3JvdW5kIjp7IiRpZCI6IjEzNzIiLCJDb2xvciI6eyIkcmVmIjoiOTUifX0sIk1heFdpZHRoIjoyMDAuMCwiTWF4SGVpZ2h0IjoiSW5maW5pdHkiLCJTbWFydEZvcmVncm91bmRJc0FjdGl2ZSI6ZmFsc2UsIkhvcml6b250YWxBbGlnbm1lbnQiOjAsIlZlcnRpY2FsQWxpZ25tZW50IjowLCJTbWFydEZvcmVncm91bmQiOm51bGwsIkJhY2tncm91bmRGaWxsVHlwZSI6MCwiTWFyZ2luIjp7IiRpZCI6IjEzNzMiLCJUb3AiOjAsIkxlZnQiOjAsIlJpZ2h0IjowLCJCb3R0b20iOjB9LCJQYWRkaW5nIjp7IiRpZCI6IjEzNzQiLCJUb3AiOjAsIkxlZnQiOjAsIlJpZ2h0IjowLCJCb3R0b20iOjB9LCJCYWNrZ3JvdW5kIjp7IiRyZWYiOiI5OCJ9LCJJc1Zpc2libGUiOnRydWUsIldpZHRoIjowLjAsIkhlaWdodCI6MC4wLCJCb3JkZXJTdHlsZSI6eyIkaWQiOiIxMzc1IiwiTGluZUNvbG9yIjpudWxsLCJMaW5lV2VpZ2h0IjowLjAsIkxpbmVUeXBlIjowLCJQYXJlbnRTdHlsZSI6bnVsbH0sIlBhcmVudFN0eWxlIjpudWxsfSwiSG9yaXpvbnRhbENvbm5lY3RvclN0eWxlIjp7IiRpZCI6IjEzNzYiLCJMaW5lQ29sb3IiOnsiJGlkIjoiMTM3NyIsIiR0eXBlIjoiTkxSRS5Db21tb24uRG9tLlNvbGlkQ29sb3JCcnVzaCwgTkxSRS5Db21tb24iLCJDb2xvciI6eyIkaWQiOiIxMzc4IiwiQSI6MjU1LCJSIjoyMDQsIkciOjIwNCwiQiI6MjA0fX0sIkxpbmVXZWlnaHQiOjEuNSwiTGluZVR5cGUiOjAsIlBhcmVudFN0eWxlIjpudWxsfSwiVmVydGljYWxDb25uZWN0b3JTdHlsZSI6eyIkaWQiOiIxMzc5IiwiTGluZUNvbG9yIjp7IiRpZCI6IjEzODAiLCIkdHlwZSI6Ik5MUkUuQ29tbW9uLkRvbS5Tb2xpZENvbG9yQnJ1c2gsIE5MUkUuQ29tbW9uIiwiQ29sb3IiOnsiJGlkIjoiMTM4MSIsIkEiOjI1NSwiUiI6MjU1LCJHIjoyNTUsIkIiOjI1NX19LCJMaW5lV2VpZ2h0IjowLjAsIkxpbmVUeXBlIjowLCJQYXJlbnRTdHlsZSI6bnVsbH0sIk1hcmdpbiI6bnVsbCwiU3RhcnREYXRlUG9zaXRpb24iOjMsIkVuZERhdGVQb3NpdGlvbiI6MywiRGF0ZUlzVmlzaWJsZSI6dHJ1ZSwiVGl0bGVQb3NpdGlvbiI6NSwiRHVyYXRpb25Qb3NpdGlvbiI6NiwiUGVyY2VudGFnZUNvbXBsZXRlZFBvc2l0aW9uIjo2LCJTcGFjaW5nIjozLCJJc0JlbG93VGltZWJhbmQiOnRydWUsIlBlcmNlbnRhZ2VDb21wbGV0ZVNoYXBlT3BhY2l0eSI6MzUsIlNoYXBlU3R5bGUiOnsiJGlkIjoiMTM4MiIsIk1hcmdpbiI6eyIkaWQiOiIxMzgzIiwiVG9wIjowLCJMZWZ0Ijo0LCJSaWdodCI6NCwiQm90dG9tIjowfSwiUGFkZGluZyI6eyIkaWQiOiIxMzg0IiwiVG9wIjowLCJMZWZ0IjowLCJSaWdodCI6MCwiQm90dG9tIjowfSwiQmFja2dyb3VuZCI6eyIkaWQiOiIxMzg1IiwiQ29sb3IiOnsiJGlkIjoiMTM4NiIsIkEiOjI1NSwiUiI6MjU1LCJHIjoxMDIsIkIiOjB9fSwiSXNWaXNpYmxlIjp0cnVlLCJXaWR0aCI6MC4wLCJIZWlnaHQiOjEwLjAsIkJvcmRlclN0eWxlIjp7IiRpZCI6IjEzODciLCJMaW5lQ29sb3IiOnsiJHJlZiI6IjExMSJ9LCJMaW5lV2VpZ2h0IjowLjAsIkxpbmVUeXBlIjowLCJQYXJlbnRTdHlsZSI6bnVsbH0sIlBhcmVudFN0eWxlIjpudWxsfSwiVGl0bGVTdHlsZSI6eyIkaWQiOiIxMzg4IiwiRm9udFNldHRpbmdzIjp7IiRpZCI6IjEzODkiLCJGb250U2l6ZSI6MTEsIkZvbnROYW1lIjoiQ2FsaWJyaSIsIklzQm9sZCI6dHJ1ZSwiSXNJdGFsaWMiOmZhbHNlLCJJc1VuZGVybGluZWQiOmZhbHNlLCJQYXJlbnRTdHlsZSI6bnVsbH0sIkF1dG9TaXplIjowLCJGb3JlZ3JvdW5kIjp7IiRpZCI6IjEzOTAiLCJDb2xvciI6eyIkaWQiOiIxMzkx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zOTIiLCJUb3AiOjAsIkxlZnQiOjAsIlJpZ2h0IjowLCJCb3R0b20iOjB9LCJQYWRkaW5nIjp7IiRpZCI6IjEzOTMiLCJUb3AiOjAsIkxlZnQiOjAsIlJpZ2h0IjowLCJCb3R0b20iOjB9LCJCYWNrZ3JvdW5kIjp7IiRyZWYiOiIxMTkifSwiSXNWaXNpYmxlIjp0cnVlLCJXaWR0aCI6MC4wLCJIZWlnaHQiOjAuMCwiQm9yZGVyU3R5bGUiOnsiJGlkIjoiMTM5NCIsIkxpbmVDb2xvciI6bnVsbCwiTGluZVdlaWdodCI6MC4wLCJMaW5lVHlwZSI6MCwiUGFyZW50U3R5bGUiOm51bGx9LCJQYXJlbnRTdHlsZSI6bnVsbH0sIkRhdGVTdHlsZSI6eyIkaWQiOiIxMzk1IiwiRm9udFNldHRpbmdzIjp7IiRpZCI6IjEzOTYiLCJGb250U2l6ZSI6MTAsIkZvbnROYW1lIjoiQ2FsaWJyaSIsIklzQm9sZCI6ZmFsc2UsIklzSXRhbGljIjpmYWxzZSwiSXNVbmRlcmxpbmVkIjpmYWxzZSwiUGFyZW50U3R5bGUiOm51bGx9LCJBdXRvU2l6ZSI6MCwiRm9yZWdyb3VuZCI6eyIkaWQiOiIxMzk3IiwiQ29sb3IiOnsiJGlkIjoiMTM5O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TM5OSIsIlRvcCI6MCwiTGVmdCI6MCwiUmlnaHQiOjAsIkJvdHRvbSI6MH0sIlBhZGRpbmciOnsiJGlkIjoiMTQwMCIsIlRvcCI6MCwiTGVmdCI6MCwiUmlnaHQiOjAsIkJvdHRvbSI6MH0sIkJhY2tncm91bmQiOnsiJHJlZiI6IjEyNiJ9LCJJc1Zpc2libGUiOnRydWUsIldpZHRoIjowLjAsIkhlaWdodCI6MC4wLCJCb3JkZXJTdHlsZSI6eyIkaWQiOiIxNDAxIiwiTGluZUNvbG9yIjpudWxsLCJMaW5lV2VpZ2h0IjowLjAsIkxpbmVUeXBlIjowLCJQYXJlbnRTdHlsZSI6bnVsbH0sIlBhcmVudFN0eWxlIjpudWxsfSwiRGF0ZUZvcm1hdCI6eyIkaWQiOiIxNDA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M2LCJTbWFydER1cmF0aW9uQWN0aXZhdGVkIjpmYWxzZSwiRGF0ZUZvcm1hdCI6eyIkcmVmIjoiMTQwMiJ9LCJJZCI6IjQ3Nzk2MGVmLTIwMzktNGIzYy1hMmEyLTEyNWFiZjkwYjNiMyIsIkltcG9ydElkIjpudWxsLCJUaXRsZSI6IkVuZCBVc2VyIFRyYWluaW5nIiwiTm90ZSI6bnVsbCwiSHlwZXJsaW5rIjpudWxsLCJJc0NoYW5nZWQiOmZhbHNlLCJJc05ldyI6ZmFsc2V9XSwiTXNQcm9qZWN0SXRlbXNUcmVlIjp7IiRpZCI6IjE0MDMiLCJSb290Ijp7IkltcG9ydElkIjpudWxsLCJJc0ltcG9ydGVkIjpmYWxzZSwiQ2hpbGRyZW4iOltdfX0sIk1ldGFkYXRhIjp7IiRpZCI6IjE0MDQiLCJSZWNlbnRDb2xvcnNDb2xsZWN0aW9uIjoiW1wiI0ZGMDA3MkJDXCIsXCIjRkY1QjlCRDVcIixcIiNGRjcwQUQ0N1wiLFwiI0ZGRkZDMDAwXCJdIn0sIlNldHRpbmdzIjp7IiRpZCI6IjE0MDUiLCJJbXBhT3B0aW9ucyI6eyIkaWQiOiIxNDA2IiwiTGVmdFRvUmlnaHQiOmZhbHNlLCJQYXlsb2FkT3B0aW9ucyI6Mn0sIlVzZUNvbXByZXNzaW9uIjpmYWxzZSwiQ29tcHJlc2lvblBlcmNlbnRhZ2UiOjUwLjAsIkluYWN0aXZlSW50ZXJ2YWxXaWR0aFRocmVzaG9sZCI6MzAuMCwiSW5hY3RpdmVJbnRlcnZhbFdpZHRoIjoxLjAsIlNwbGl0VGFza3MiOmZhbHNlLCJVc2VDbHVzdGVyIjpmYWxzZSwiRXBzaWxvbiI6MC4wLCJNaW5Qb2ludHNUb0Zvcm1BQ2x1c3RlciI6MiwiR2VuZXJhdGVJbnZpc2libGVTaGFwZXMiOmZhbHNlLCJTbWFydFRpbWVsaW5lVGFza1BlcmNlbnRhZ2VGaXQiOmZhbHNlfSwiSXNOZXciOnRydWUsIkltcG9ydFR5cGUiOjAsIkZpbGVQYXRoIjpudWxsLCJUaW1lQ29uZmlndXJhdGlvbiI6eyIkaWQiOiIxNDA3IiwiVXNlVGltZSI6ZmFsc2UsIldvcmtEYXlTdGFydCI6IjAwOjAwOjAwIiwiV29ya0RheUVuZCI6IjIzOjU5OjAwIn0sIkxhc3RVc2VkVGVtcGxhdGVJZCI6ImNjMjZmODYzLTI3Y2UtNDgwZS1hNTg5LWIzZjEyZjJkNmViMCJ9"/>
  <p:tag name="__MASTER" val="__part_0"/>
</p:tagLst>
</file>

<file path=ppt/tags/tag10.xml><?xml version="1.0" encoding="utf-8"?>
<p:tagLst xmlns:a="http://schemas.openxmlformats.org/drawingml/2006/main" xmlns:r="http://schemas.openxmlformats.org/officeDocument/2006/relationships" xmlns:p="http://schemas.openxmlformats.org/presentationml/2006/main">
  <p:tag name="OTLMARKERSHAPE" val="OTL"/>
</p:tagLst>
</file>

<file path=ppt/tags/tag100.xml><?xml version="1.0" encoding="utf-8"?>
<p:tagLst xmlns:a="http://schemas.openxmlformats.org/drawingml/2006/main" xmlns:r="http://schemas.openxmlformats.org/officeDocument/2006/relationships" xmlns:p="http://schemas.openxmlformats.org/presentationml/2006/main">
  <p:tag name="OTLMARKERSHAPE" val="OTL"/>
</p:tagLst>
</file>

<file path=ppt/tags/tag101.xml><?xml version="1.0" encoding="utf-8"?>
<p:tagLst xmlns:a="http://schemas.openxmlformats.org/drawingml/2006/main" xmlns:r="http://schemas.openxmlformats.org/officeDocument/2006/relationships" xmlns:p="http://schemas.openxmlformats.org/presentationml/2006/main">
  <p:tag name="OTLMARKERSHAPE" val="OTL"/>
</p:tagLst>
</file>

<file path=ppt/tags/tag102.xml><?xml version="1.0" encoding="utf-8"?>
<p:tagLst xmlns:a="http://schemas.openxmlformats.org/drawingml/2006/main" xmlns:r="http://schemas.openxmlformats.org/officeDocument/2006/relationships" xmlns:p="http://schemas.openxmlformats.org/presentationml/2006/main">
  <p:tag name="OTLMARKERSHAPE" val="OTL"/>
</p:tagLst>
</file>

<file path=ppt/tags/tag103.xml><?xml version="1.0" encoding="utf-8"?>
<p:tagLst xmlns:a="http://schemas.openxmlformats.org/drawingml/2006/main" xmlns:r="http://schemas.openxmlformats.org/officeDocument/2006/relationships" xmlns:p="http://schemas.openxmlformats.org/presentationml/2006/main">
  <p:tag name="OTLMARKERSHAPE" val="OTL"/>
</p:tagLst>
</file>

<file path=ppt/tags/tag104.xml><?xml version="1.0" encoding="utf-8"?>
<p:tagLst xmlns:a="http://schemas.openxmlformats.org/drawingml/2006/main" xmlns:r="http://schemas.openxmlformats.org/officeDocument/2006/relationships" xmlns:p="http://schemas.openxmlformats.org/presentationml/2006/main">
  <p:tag name="OTLMARKERSHAPE" val="OTL"/>
</p:tagLst>
</file>

<file path=ppt/tags/tag105.xml><?xml version="1.0" encoding="utf-8"?>
<p:tagLst xmlns:a="http://schemas.openxmlformats.org/drawingml/2006/main" xmlns:r="http://schemas.openxmlformats.org/officeDocument/2006/relationships" xmlns:p="http://schemas.openxmlformats.org/presentationml/2006/main">
  <p:tag name="OTLMARKERSHAPE" val="OTL"/>
</p:tagLst>
</file>

<file path=ppt/tags/tag106.xml><?xml version="1.0" encoding="utf-8"?>
<p:tagLst xmlns:a="http://schemas.openxmlformats.org/drawingml/2006/main" xmlns:r="http://schemas.openxmlformats.org/officeDocument/2006/relationships" xmlns:p="http://schemas.openxmlformats.org/presentationml/2006/main">
  <p:tag name="OTLMARKERSHAPE" val="OTL"/>
</p:tagLst>
</file>

<file path=ppt/tags/tag107.xml><?xml version="1.0" encoding="utf-8"?>
<p:tagLst xmlns:a="http://schemas.openxmlformats.org/drawingml/2006/main" xmlns:r="http://schemas.openxmlformats.org/officeDocument/2006/relationships" xmlns:p="http://schemas.openxmlformats.org/presentationml/2006/main">
  <p:tag name="OTLMARKERSHAPE" val="OTL"/>
</p:tagLst>
</file>

<file path=ppt/tags/tag108.xml><?xml version="1.0" encoding="utf-8"?>
<p:tagLst xmlns:a="http://schemas.openxmlformats.org/drawingml/2006/main" xmlns:r="http://schemas.openxmlformats.org/officeDocument/2006/relationships" xmlns:p="http://schemas.openxmlformats.org/presentationml/2006/main">
  <p:tag name="OTLMARKERSHAPE" val="OTL"/>
</p:tagLst>
</file>

<file path=ppt/tags/tag109.xml><?xml version="1.0" encoding="utf-8"?>
<p:tagLst xmlns:a="http://schemas.openxmlformats.org/drawingml/2006/main" xmlns:r="http://schemas.openxmlformats.org/officeDocument/2006/relationships" xmlns:p="http://schemas.openxmlformats.org/presentationml/2006/main">
  <p:tag name="OTLMARKERSHAPE" val="OTL"/>
</p:tagLst>
</file>

<file path=ppt/tags/tag11.xml><?xml version="1.0" encoding="utf-8"?>
<p:tagLst xmlns:a="http://schemas.openxmlformats.org/drawingml/2006/main" xmlns:r="http://schemas.openxmlformats.org/officeDocument/2006/relationships" xmlns:p="http://schemas.openxmlformats.org/presentationml/2006/main">
  <p:tag name="OTLMARKERSHAPE" val="OTL"/>
</p:tagLst>
</file>

<file path=ppt/tags/tag110.xml><?xml version="1.0" encoding="utf-8"?>
<p:tagLst xmlns:a="http://schemas.openxmlformats.org/drawingml/2006/main" xmlns:r="http://schemas.openxmlformats.org/officeDocument/2006/relationships" xmlns:p="http://schemas.openxmlformats.org/presentationml/2006/main">
  <p:tag name="OTLMARKERSHAPE" val="OTL"/>
</p:tagLst>
</file>

<file path=ppt/tags/tag111.xml><?xml version="1.0" encoding="utf-8"?>
<p:tagLst xmlns:a="http://schemas.openxmlformats.org/drawingml/2006/main" xmlns:r="http://schemas.openxmlformats.org/officeDocument/2006/relationships" xmlns:p="http://schemas.openxmlformats.org/presentationml/2006/main">
  <p:tag name="OTLMARKERSHAPE" val="OTL"/>
</p:tagLst>
</file>

<file path=ppt/tags/tag112.xml><?xml version="1.0" encoding="utf-8"?>
<p:tagLst xmlns:a="http://schemas.openxmlformats.org/drawingml/2006/main" xmlns:r="http://schemas.openxmlformats.org/officeDocument/2006/relationships" xmlns:p="http://schemas.openxmlformats.org/presentationml/2006/main">
  <p:tag name="OTLMARKERSHAPE" val="OTL"/>
</p:tagLst>
</file>

<file path=ppt/tags/tag113.xml><?xml version="1.0" encoding="utf-8"?>
<p:tagLst xmlns:a="http://schemas.openxmlformats.org/drawingml/2006/main" xmlns:r="http://schemas.openxmlformats.org/officeDocument/2006/relationships" xmlns:p="http://schemas.openxmlformats.org/presentationml/2006/main">
  <p:tag name="OTLMARKERSHAPE" val="OTL"/>
</p:tagLst>
</file>

<file path=ppt/tags/tag114.xml><?xml version="1.0" encoding="utf-8"?>
<p:tagLst xmlns:a="http://schemas.openxmlformats.org/drawingml/2006/main" xmlns:r="http://schemas.openxmlformats.org/officeDocument/2006/relationships" xmlns:p="http://schemas.openxmlformats.org/presentationml/2006/main">
  <p:tag name="OTLMARKERSHAPE" val="OTL"/>
</p:tagLst>
</file>

<file path=ppt/tags/tag115.xml><?xml version="1.0" encoding="utf-8"?>
<p:tagLst xmlns:a="http://schemas.openxmlformats.org/drawingml/2006/main" xmlns:r="http://schemas.openxmlformats.org/officeDocument/2006/relationships" xmlns:p="http://schemas.openxmlformats.org/presentationml/2006/main">
  <p:tag name="OTLMARKERSHAPE" val="OTL"/>
</p:tagLst>
</file>

<file path=ppt/tags/tag116.xml><?xml version="1.0" encoding="utf-8"?>
<p:tagLst xmlns:a="http://schemas.openxmlformats.org/drawingml/2006/main" xmlns:r="http://schemas.openxmlformats.org/officeDocument/2006/relationships" xmlns:p="http://schemas.openxmlformats.org/presentationml/2006/main">
  <p:tag name="OTLMARKERSHAPE" val="OTL"/>
</p:tagLst>
</file>

<file path=ppt/tags/tag117.xml><?xml version="1.0" encoding="utf-8"?>
<p:tagLst xmlns:a="http://schemas.openxmlformats.org/drawingml/2006/main" xmlns:r="http://schemas.openxmlformats.org/officeDocument/2006/relationships" xmlns:p="http://schemas.openxmlformats.org/presentationml/2006/main">
  <p:tag name="OTLMARKERSHAPE" val="OTL"/>
</p:tagLst>
</file>

<file path=ppt/tags/tag118.xml><?xml version="1.0" encoding="utf-8"?>
<p:tagLst xmlns:a="http://schemas.openxmlformats.org/drawingml/2006/main" xmlns:r="http://schemas.openxmlformats.org/officeDocument/2006/relationships" xmlns:p="http://schemas.openxmlformats.org/presentationml/2006/main">
  <p:tag name="OTLMARKERSHAPE" val="OTL"/>
</p:tagLst>
</file>

<file path=ppt/tags/tag119.xml><?xml version="1.0" encoding="utf-8"?>
<p:tagLst xmlns:a="http://schemas.openxmlformats.org/drawingml/2006/main" xmlns:r="http://schemas.openxmlformats.org/officeDocument/2006/relationships" xmlns:p="http://schemas.openxmlformats.org/presentationml/2006/main">
  <p:tag name="OTLMARKERSHAPE" val="OTL"/>
</p:tagLst>
</file>

<file path=ppt/tags/tag12.xml><?xml version="1.0" encoding="utf-8"?>
<p:tagLst xmlns:a="http://schemas.openxmlformats.org/drawingml/2006/main" xmlns:r="http://schemas.openxmlformats.org/officeDocument/2006/relationships" xmlns:p="http://schemas.openxmlformats.org/presentationml/2006/main">
  <p:tag name="OTLMARKERSHAPE" val="OTL"/>
</p:tagLst>
</file>

<file path=ppt/tags/tag120.xml><?xml version="1.0" encoding="utf-8"?>
<p:tagLst xmlns:a="http://schemas.openxmlformats.org/drawingml/2006/main" xmlns:r="http://schemas.openxmlformats.org/officeDocument/2006/relationships" xmlns:p="http://schemas.openxmlformats.org/presentationml/2006/main">
  <p:tag name="OTLMARKERSHAPE" val="OTL"/>
</p:tagLst>
</file>

<file path=ppt/tags/tag121.xml><?xml version="1.0" encoding="utf-8"?>
<p:tagLst xmlns:a="http://schemas.openxmlformats.org/drawingml/2006/main" xmlns:r="http://schemas.openxmlformats.org/officeDocument/2006/relationships" xmlns:p="http://schemas.openxmlformats.org/presentationml/2006/main">
  <p:tag name="OTLMARKERSHAPE" val="OTL"/>
</p:tagLst>
</file>

<file path=ppt/tags/tag122.xml><?xml version="1.0" encoding="utf-8"?>
<p:tagLst xmlns:a="http://schemas.openxmlformats.org/drawingml/2006/main" xmlns:r="http://schemas.openxmlformats.org/officeDocument/2006/relationships" xmlns:p="http://schemas.openxmlformats.org/presentationml/2006/main">
  <p:tag name="OTLMARKERSHAPE" val="OTL"/>
</p:tagLst>
</file>

<file path=ppt/tags/tag123.xml><?xml version="1.0" encoding="utf-8"?>
<p:tagLst xmlns:a="http://schemas.openxmlformats.org/drawingml/2006/main" xmlns:r="http://schemas.openxmlformats.org/officeDocument/2006/relationships" xmlns:p="http://schemas.openxmlformats.org/presentationml/2006/main">
  <p:tag name="OTLMARKERSHAPE" val="OTL"/>
</p:tagLst>
</file>

<file path=ppt/tags/tag124.xml><?xml version="1.0" encoding="utf-8"?>
<p:tagLst xmlns:a="http://schemas.openxmlformats.org/drawingml/2006/main" xmlns:r="http://schemas.openxmlformats.org/officeDocument/2006/relationships" xmlns:p="http://schemas.openxmlformats.org/presentationml/2006/main">
  <p:tag name="OTLMARKERSHAPE" val="OTL"/>
</p:tagLst>
</file>

<file path=ppt/tags/tag125.xml><?xml version="1.0" encoding="utf-8"?>
<p:tagLst xmlns:a="http://schemas.openxmlformats.org/drawingml/2006/main" xmlns:r="http://schemas.openxmlformats.org/officeDocument/2006/relationships" xmlns:p="http://schemas.openxmlformats.org/presentationml/2006/main">
  <p:tag name="OTLMARKERSHAPE" val="OTL"/>
</p:tagLst>
</file>

<file path=ppt/tags/tag126.xml><?xml version="1.0" encoding="utf-8"?>
<p:tagLst xmlns:a="http://schemas.openxmlformats.org/drawingml/2006/main" xmlns:r="http://schemas.openxmlformats.org/officeDocument/2006/relationships" xmlns:p="http://schemas.openxmlformats.org/presentationml/2006/main">
  <p:tag name="OTLMARKERSHAPE" val="OTL"/>
</p:tagLst>
</file>

<file path=ppt/tags/tag127.xml><?xml version="1.0" encoding="utf-8"?>
<p:tagLst xmlns:a="http://schemas.openxmlformats.org/drawingml/2006/main" xmlns:r="http://schemas.openxmlformats.org/officeDocument/2006/relationships" xmlns:p="http://schemas.openxmlformats.org/presentationml/2006/main">
  <p:tag name="OTLMARKERSHAPE" val="OTL"/>
</p:tagLst>
</file>

<file path=ppt/tags/tag128.xml><?xml version="1.0" encoding="utf-8"?>
<p:tagLst xmlns:a="http://schemas.openxmlformats.org/drawingml/2006/main" xmlns:r="http://schemas.openxmlformats.org/officeDocument/2006/relationships" xmlns:p="http://schemas.openxmlformats.org/presentationml/2006/main">
  <p:tag name="OTLMARKERSHAPE" val="OTL"/>
</p:tagLst>
</file>

<file path=ppt/tags/tag129.xml><?xml version="1.0" encoding="utf-8"?>
<p:tagLst xmlns:a="http://schemas.openxmlformats.org/drawingml/2006/main" xmlns:r="http://schemas.openxmlformats.org/officeDocument/2006/relationships" xmlns:p="http://schemas.openxmlformats.org/presentationml/2006/main">
  <p:tag name="OTLMARKERSHAPE" val="OTL"/>
</p:tagLst>
</file>

<file path=ppt/tags/tag13.xml><?xml version="1.0" encoding="utf-8"?>
<p:tagLst xmlns:a="http://schemas.openxmlformats.org/drawingml/2006/main" xmlns:r="http://schemas.openxmlformats.org/officeDocument/2006/relationships" xmlns:p="http://schemas.openxmlformats.org/presentationml/2006/main">
  <p:tag name="OTLMARKERSHAPE" val="OTL"/>
</p:tagLst>
</file>

<file path=ppt/tags/tag130.xml><?xml version="1.0" encoding="utf-8"?>
<p:tagLst xmlns:a="http://schemas.openxmlformats.org/drawingml/2006/main" xmlns:r="http://schemas.openxmlformats.org/officeDocument/2006/relationships" xmlns:p="http://schemas.openxmlformats.org/presentationml/2006/main">
  <p:tag name="OTLMARKERSHAPE" val="OTL"/>
</p:tagLst>
</file>

<file path=ppt/tags/tag131.xml><?xml version="1.0" encoding="utf-8"?>
<p:tagLst xmlns:a="http://schemas.openxmlformats.org/drawingml/2006/main" xmlns:r="http://schemas.openxmlformats.org/officeDocument/2006/relationships" xmlns:p="http://schemas.openxmlformats.org/presentationml/2006/main">
  <p:tag name="OTLMARKERSHAPE" val="OTL"/>
</p:tagLst>
</file>

<file path=ppt/tags/tag132.xml><?xml version="1.0" encoding="utf-8"?>
<p:tagLst xmlns:a="http://schemas.openxmlformats.org/drawingml/2006/main" xmlns:r="http://schemas.openxmlformats.org/officeDocument/2006/relationships" xmlns:p="http://schemas.openxmlformats.org/presentationml/2006/main">
  <p:tag name="OTLMARKERSHAPE" val="OTL"/>
</p:tagLst>
</file>

<file path=ppt/tags/tag133.xml><?xml version="1.0" encoding="utf-8"?>
<p:tagLst xmlns:a="http://schemas.openxmlformats.org/drawingml/2006/main" xmlns:r="http://schemas.openxmlformats.org/officeDocument/2006/relationships" xmlns:p="http://schemas.openxmlformats.org/presentationml/2006/main">
  <p:tag name="OTLMARKERSHAPE" val="OTL"/>
</p:tagLst>
</file>

<file path=ppt/tags/tag134.xml><?xml version="1.0" encoding="utf-8"?>
<p:tagLst xmlns:a="http://schemas.openxmlformats.org/drawingml/2006/main" xmlns:r="http://schemas.openxmlformats.org/officeDocument/2006/relationships" xmlns:p="http://schemas.openxmlformats.org/presentationml/2006/main">
  <p:tag name="OTLMARKERSHAPE" val="OTL"/>
</p:tagLst>
</file>

<file path=ppt/tags/tag135.xml><?xml version="1.0" encoding="utf-8"?>
<p:tagLst xmlns:a="http://schemas.openxmlformats.org/drawingml/2006/main" xmlns:r="http://schemas.openxmlformats.org/officeDocument/2006/relationships" xmlns:p="http://schemas.openxmlformats.org/presentationml/2006/main">
  <p:tag name="OTLMARKERSHAPE" val="OTL"/>
</p:tagLst>
</file>

<file path=ppt/tags/tag136.xml><?xml version="1.0" encoding="utf-8"?>
<p:tagLst xmlns:a="http://schemas.openxmlformats.org/drawingml/2006/main" xmlns:r="http://schemas.openxmlformats.org/officeDocument/2006/relationships" xmlns:p="http://schemas.openxmlformats.org/presentationml/2006/main">
  <p:tag name="OTLMARKERSHAPE" val="OTL"/>
</p:tagLst>
</file>

<file path=ppt/tags/tag137.xml><?xml version="1.0" encoding="utf-8"?>
<p:tagLst xmlns:a="http://schemas.openxmlformats.org/drawingml/2006/main" xmlns:r="http://schemas.openxmlformats.org/officeDocument/2006/relationships" xmlns:p="http://schemas.openxmlformats.org/presentationml/2006/main">
  <p:tag name="OTLMARKERSHAPE" val="OTL"/>
</p:tagLst>
</file>

<file path=ppt/tags/tag138.xml><?xml version="1.0" encoding="utf-8"?>
<p:tagLst xmlns:a="http://schemas.openxmlformats.org/drawingml/2006/main" xmlns:r="http://schemas.openxmlformats.org/officeDocument/2006/relationships" xmlns:p="http://schemas.openxmlformats.org/presentationml/2006/main">
  <p:tag name="OTLMARKERSHAPE" val="OTL"/>
</p:tagLst>
</file>

<file path=ppt/tags/tag139.xml><?xml version="1.0" encoding="utf-8"?>
<p:tagLst xmlns:a="http://schemas.openxmlformats.org/drawingml/2006/main" xmlns:r="http://schemas.openxmlformats.org/officeDocument/2006/relationships" xmlns:p="http://schemas.openxmlformats.org/presentationml/2006/main">
  <p:tag name="OTLMARKERSHAPE" val="OTL"/>
</p:tagLst>
</file>

<file path=ppt/tags/tag14.xml><?xml version="1.0" encoding="utf-8"?>
<p:tagLst xmlns:a="http://schemas.openxmlformats.org/drawingml/2006/main" xmlns:r="http://schemas.openxmlformats.org/officeDocument/2006/relationships" xmlns:p="http://schemas.openxmlformats.org/presentationml/2006/main">
  <p:tag name="OTLMARKERSHAPE" val="OTL"/>
</p:tagLst>
</file>

<file path=ppt/tags/tag140.xml><?xml version="1.0" encoding="utf-8"?>
<p:tagLst xmlns:a="http://schemas.openxmlformats.org/drawingml/2006/main" xmlns:r="http://schemas.openxmlformats.org/officeDocument/2006/relationships" xmlns:p="http://schemas.openxmlformats.org/presentationml/2006/main">
  <p:tag name="OTLMARKERSHAPE" val="OTL"/>
</p:tagLst>
</file>

<file path=ppt/tags/tag141.xml><?xml version="1.0" encoding="utf-8"?>
<p:tagLst xmlns:a="http://schemas.openxmlformats.org/drawingml/2006/main" xmlns:r="http://schemas.openxmlformats.org/officeDocument/2006/relationships" xmlns:p="http://schemas.openxmlformats.org/presentationml/2006/main">
  <p:tag name="OTLMARKERSHAPE" val="OTL"/>
</p:tagLst>
</file>

<file path=ppt/tags/tag142.xml><?xml version="1.0" encoding="utf-8"?>
<p:tagLst xmlns:a="http://schemas.openxmlformats.org/drawingml/2006/main" xmlns:r="http://schemas.openxmlformats.org/officeDocument/2006/relationships" xmlns:p="http://schemas.openxmlformats.org/presentationml/2006/main">
  <p:tag name="OTLMARKERSHAPE" val="OTL"/>
</p:tagLst>
</file>

<file path=ppt/tags/tag143.xml><?xml version="1.0" encoding="utf-8"?>
<p:tagLst xmlns:a="http://schemas.openxmlformats.org/drawingml/2006/main" xmlns:r="http://schemas.openxmlformats.org/officeDocument/2006/relationships" xmlns:p="http://schemas.openxmlformats.org/presentationml/2006/main">
  <p:tag name="OTLMARKERSHAPE" val="OTL"/>
</p:tagLst>
</file>

<file path=ppt/tags/tag144.xml><?xml version="1.0" encoding="utf-8"?>
<p:tagLst xmlns:a="http://schemas.openxmlformats.org/drawingml/2006/main" xmlns:r="http://schemas.openxmlformats.org/officeDocument/2006/relationships" xmlns:p="http://schemas.openxmlformats.org/presentationml/2006/main">
  <p:tag name="OTLMARKERSHAPE" val="OTL"/>
</p:tagLst>
</file>

<file path=ppt/tags/tag145.xml><?xml version="1.0" encoding="utf-8"?>
<p:tagLst xmlns:a="http://schemas.openxmlformats.org/drawingml/2006/main" xmlns:r="http://schemas.openxmlformats.org/officeDocument/2006/relationships" xmlns:p="http://schemas.openxmlformats.org/presentationml/2006/main">
  <p:tag name="OTLMARKERSHAPE" val="OTL"/>
</p:tagLst>
</file>

<file path=ppt/tags/tag146.xml><?xml version="1.0" encoding="utf-8"?>
<p:tagLst xmlns:a="http://schemas.openxmlformats.org/drawingml/2006/main" xmlns:r="http://schemas.openxmlformats.org/officeDocument/2006/relationships" xmlns:p="http://schemas.openxmlformats.org/presentationml/2006/main">
  <p:tag name="OTLMARKERSHAPE" val="OTL"/>
</p:tagLst>
</file>

<file path=ppt/tags/tag147.xml><?xml version="1.0" encoding="utf-8"?>
<p:tagLst xmlns:a="http://schemas.openxmlformats.org/drawingml/2006/main" xmlns:r="http://schemas.openxmlformats.org/officeDocument/2006/relationships" xmlns:p="http://schemas.openxmlformats.org/presentationml/2006/main">
  <p:tag name="OTLMARKERSHAPE" val="OTL"/>
</p:tagLst>
</file>

<file path=ppt/tags/tag148.xml><?xml version="1.0" encoding="utf-8"?>
<p:tagLst xmlns:a="http://schemas.openxmlformats.org/drawingml/2006/main" xmlns:r="http://schemas.openxmlformats.org/officeDocument/2006/relationships" xmlns:p="http://schemas.openxmlformats.org/presentationml/2006/main">
  <p:tag name="OTLMARKERSHAPE" val="OTL"/>
</p:tagLst>
</file>

<file path=ppt/tags/tag149.xml><?xml version="1.0" encoding="utf-8"?>
<p:tagLst xmlns:a="http://schemas.openxmlformats.org/drawingml/2006/main" xmlns:r="http://schemas.openxmlformats.org/officeDocument/2006/relationships" xmlns:p="http://schemas.openxmlformats.org/presentationml/2006/main">
  <p:tag name="OTLMARKERSHAPE" val="OTL"/>
</p:tagLst>
</file>

<file path=ppt/tags/tag15.xml><?xml version="1.0" encoding="utf-8"?>
<p:tagLst xmlns:a="http://schemas.openxmlformats.org/drawingml/2006/main" xmlns:r="http://schemas.openxmlformats.org/officeDocument/2006/relationships" xmlns:p="http://schemas.openxmlformats.org/presentationml/2006/main">
  <p:tag name="OTLMARKERSHAPE" val="OTL"/>
</p:tagLst>
</file>

<file path=ppt/tags/tag150.xml><?xml version="1.0" encoding="utf-8"?>
<p:tagLst xmlns:a="http://schemas.openxmlformats.org/drawingml/2006/main" xmlns:r="http://schemas.openxmlformats.org/officeDocument/2006/relationships" xmlns:p="http://schemas.openxmlformats.org/presentationml/2006/main">
  <p:tag name="OTLMARKERSHAPE" val="OTL"/>
</p:tagLst>
</file>

<file path=ppt/tags/tag151.xml><?xml version="1.0" encoding="utf-8"?>
<p:tagLst xmlns:a="http://schemas.openxmlformats.org/drawingml/2006/main" xmlns:r="http://schemas.openxmlformats.org/officeDocument/2006/relationships" xmlns:p="http://schemas.openxmlformats.org/presentationml/2006/main">
  <p:tag name="OTLMARKERSHAPE" val="OTL"/>
</p:tagLst>
</file>

<file path=ppt/tags/tag152.xml><?xml version="1.0" encoding="utf-8"?>
<p:tagLst xmlns:a="http://schemas.openxmlformats.org/drawingml/2006/main" xmlns:r="http://schemas.openxmlformats.org/officeDocument/2006/relationships" xmlns:p="http://schemas.openxmlformats.org/presentationml/2006/main">
  <p:tag name="OTLMARKERSHAPE" val="OTL"/>
</p:tagLst>
</file>

<file path=ppt/tags/tag153.xml><?xml version="1.0" encoding="utf-8"?>
<p:tagLst xmlns:a="http://schemas.openxmlformats.org/drawingml/2006/main" xmlns:r="http://schemas.openxmlformats.org/officeDocument/2006/relationships" xmlns:p="http://schemas.openxmlformats.org/presentationml/2006/main">
  <p:tag name="OTLMARKERSHAPE" val="OTL"/>
</p:tagLst>
</file>

<file path=ppt/tags/tag154.xml><?xml version="1.0" encoding="utf-8"?>
<p:tagLst xmlns:a="http://schemas.openxmlformats.org/drawingml/2006/main" xmlns:r="http://schemas.openxmlformats.org/officeDocument/2006/relationships" xmlns:p="http://schemas.openxmlformats.org/presentationml/2006/main">
  <p:tag name="OTLMARKERSHAPE" val="OTL"/>
</p:tagLst>
</file>

<file path=ppt/tags/tag155.xml><?xml version="1.0" encoding="utf-8"?>
<p:tagLst xmlns:a="http://schemas.openxmlformats.org/drawingml/2006/main" xmlns:r="http://schemas.openxmlformats.org/officeDocument/2006/relationships" xmlns:p="http://schemas.openxmlformats.org/presentationml/2006/main">
  <p:tag name="OTLMARKERSHAPE" val="OTL"/>
</p:tagLst>
</file>

<file path=ppt/tags/tag156.xml><?xml version="1.0" encoding="utf-8"?>
<p:tagLst xmlns:a="http://schemas.openxmlformats.org/drawingml/2006/main" xmlns:r="http://schemas.openxmlformats.org/officeDocument/2006/relationships" xmlns:p="http://schemas.openxmlformats.org/presentationml/2006/main">
  <p:tag name="OTLMARKERSHAPE" val="OTL"/>
</p:tagLst>
</file>

<file path=ppt/tags/tag157.xml><?xml version="1.0" encoding="utf-8"?>
<p:tagLst xmlns:a="http://schemas.openxmlformats.org/drawingml/2006/main" xmlns:r="http://schemas.openxmlformats.org/officeDocument/2006/relationships" xmlns:p="http://schemas.openxmlformats.org/presentationml/2006/main">
  <p:tag name="OTLMARKERSHAPE" val="OTL"/>
</p:tagLst>
</file>

<file path=ppt/tags/tag158.xml><?xml version="1.0" encoding="utf-8"?>
<p:tagLst xmlns:a="http://schemas.openxmlformats.org/drawingml/2006/main" xmlns:r="http://schemas.openxmlformats.org/officeDocument/2006/relationships" xmlns:p="http://schemas.openxmlformats.org/presentationml/2006/main">
  <p:tag name="OTLMARKERSHAPE" val="OTL"/>
</p:tagLst>
</file>

<file path=ppt/tags/tag159.xml><?xml version="1.0" encoding="utf-8"?>
<p:tagLst xmlns:a="http://schemas.openxmlformats.org/drawingml/2006/main" xmlns:r="http://schemas.openxmlformats.org/officeDocument/2006/relationships" xmlns:p="http://schemas.openxmlformats.org/presentationml/2006/main">
  <p:tag name="OTLMARKERSHAPE" val="OTL"/>
</p:tagLst>
</file>

<file path=ppt/tags/tag16.xml><?xml version="1.0" encoding="utf-8"?>
<p:tagLst xmlns:a="http://schemas.openxmlformats.org/drawingml/2006/main" xmlns:r="http://schemas.openxmlformats.org/officeDocument/2006/relationships" xmlns:p="http://schemas.openxmlformats.org/presentationml/2006/main">
  <p:tag name="OTLMARKERSHAPE" val="OTL"/>
</p:tagLst>
</file>

<file path=ppt/tags/tag160.xml><?xml version="1.0" encoding="utf-8"?>
<p:tagLst xmlns:a="http://schemas.openxmlformats.org/drawingml/2006/main" xmlns:r="http://schemas.openxmlformats.org/officeDocument/2006/relationships" xmlns:p="http://schemas.openxmlformats.org/presentationml/2006/main">
  <p:tag name="OTLMARKERSHAPE" val="OTL"/>
</p:tagLst>
</file>

<file path=ppt/tags/tag161.xml><?xml version="1.0" encoding="utf-8"?>
<p:tagLst xmlns:a="http://schemas.openxmlformats.org/drawingml/2006/main" xmlns:r="http://schemas.openxmlformats.org/officeDocument/2006/relationships" xmlns:p="http://schemas.openxmlformats.org/presentationml/2006/main">
  <p:tag name="OTLMARKERSHAPE" val="OTL"/>
</p:tagLst>
</file>

<file path=ppt/tags/tag162.xml><?xml version="1.0" encoding="utf-8"?>
<p:tagLst xmlns:a="http://schemas.openxmlformats.org/drawingml/2006/main" xmlns:r="http://schemas.openxmlformats.org/officeDocument/2006/relationships" xmlns:p="http://schemas.openxmlformats.org/presentationml/2006/main">
  <p:tag name="OTLMARKERSHAPE" val="OTL"/>
</p:tagLst>
</file>

<file path=ppt/tags/tag163.xml><?xml version="1.0" encoding="utf-8"?>
<p:tagLst xmlns:a="http://schemas.openxmlformats.org/drawingml/2006/main" xmlns:r="http://schemas.openxmlformats.org/officeDocument/2006/relationships" xmlns:p="http://schemas.openxmlformats.org/presentationml/2006/main">
  <p:tag name="OTLMARKERSHAPE" val="OTL"/>
</p:tagLst>
</file>

<file path=ppt/tags/tag164.xml><?xml version="1.0" encoding="utf-8"?>
<p:tagLst xmlns:a="http://schemas.openxmlformats.org/drawingml/2006/main" xmlns:r="http://schemas.openxmlformats.org/officeDocument/2006/relationships" xmlns:p="http://schemas.openxmlformats.org/presentationml/2006/main">
  <p:tag name="OTLMARKERSHAPE" val="OTL"/>
</p:tagLst>
</file>

<file path=ppt/tags/tag165.xml><?xml version="1.0" encoding="utf-8"?>
<p:tagLst xmlns:a="http://schemas.openxmlformats.org/drawingml/2006/main" xmlns:r="http://schemas.openxmlformats.org/officeDocument/2006/relationships" xmlns:p="http://schemas.openxmlformats.org/presentationml/2006/main">
  <p:tag name="OTLMARKERSHAPE" val="OTL"/>
</p:tagLst>
</file>

<file path=ppt/tags/tag166.xml><?xml version="1.0" encoding="utf-8"?>
<p:tagLst xmlns:a="http://schemas.openxmlformats.org/drawingml/2006/main" xmlns:r="http://schemas.openxmlformats.org/officeDocument/2006/relationships" xmlns:p="http://schemas.openxmlformats.org/presentationml/2006/main">
  <p:tag name="OTLMARKERSHAPE" val="OTL"/>
</p:tagLst>
</file>

<file path=ppt/tags/tag167.xml><?xml version="1.0" encoding="utf-8"?>
<p:tagLst xmlns:a="http://schemas.openxmlformats.org/drawingml/2006/main" xmlns:r="http://schemas.openxmlformats.org/officeDocument/2006/relationships" xmlns:p="http://schemas.openxmlformats.org/presentationml/2006/main">
  <p:tag name="OTLMARKERSHAPE" val="OTL"/>
</p:tagLst>
</file>

<file path=ppt/tags/tag168.xml><?xml version="1.0" encoding="utf-8"?>
<p:tagLst xmlns:a="http://schemas.openxmlformats.org/drawingml/2006/main" xmlns:r="http://schemas.openxmlformats.org/officeDocument/2006/relationships" xmlns:p="http://schemas.openxmlformats.org/presentationml/2006/main">
  <p:tag name="OTLMARKERSHAPE" val="OTL"/>
</p:tagLst>
</file>

<file path=ppt/tags/tag169.xml><?xml version="1.0" encoding="utf-8"?>
<p:tagLst xmlns:a="http://schemas.openxmlformats.org/drawingml/2006/main" xmlns:r="http://schemas.openxmlformats.org/officeDocument/2006/relationships" xmlns:p="http://schemas.openxmlformats.org/presentationml/2006/main">
  <p:tag name="OTLMARKERSHAPE" val="OTL"/>
</p:tagLst>
</file>

<file path=ppt/tags/tag17.xml><?xml version="1.0" encoding="utf-8"?>
<p:tagLst xmlns:a="http://schemas.openxmlformats.org/drawingml/2006/main" xmlns:r="http://schemas.openxmlformats.org/officeDocument/2006/relationships" xmlns:p="http://schemas.openxmlformats.org/presentationml/2006/main">
  <p:tag name="OTLMARKERSHAPE" val="OTL"/>
</p:tagLst>
</file>

<file path=ppt/tags/tag170.xml><?xml version="1.0" encoding="utf-8"?>
<p:tagLst xmlns:a="http://schemas.openxmlformats.org/drawingml/2006/main" xmlns:r="http://schemas.openxmlformats.org/officeDocument/2006/relationships" xmlns:p="http://schemas.openxmlformats.org/presentationml/2006/main">
  <p:tag name="OTLMARKERSHAPE" val="OTL"/>
</p:tagLst>
</file>

<file path=ppt/tags/tag171.xml><?xml version="1.0" encoding="utf-8"?>
<p:tagLst xmlns:a="http://schemas.openxmlformats.org/drawingml/2006/main" xmlns:r="http://schemas.openxmlformats.org/officeDocument/2006/relationships" xmlns:p="http://schemas.openxmlformats.org/presentationml/2006/main">
  <p:tag name="OTLMARKERSHAPE" val="OTL"/>
</p:tagLst>
</file>

<file path=ppt/tags/tag172.xml><?xml version="1.0" encoding="utf-8"?>
<p:tagLst xmlns:a="http://schemas.openxmlformats.org/drawingml/2006/main" xmlns:r="http://schemas.openxmlformats.org/officeDocument/2006/relationships" xmlns:p="http://schemas.openxmlformats.org/presentationml/2006/main">
  <p:tag name="OTLMARKERSHAPE" val="OTL"/>
</p:tagLst>
</file>

<file path=ppt/tags/tag173.xml><?xml version="1.0" encoding="utf-8"?>
<p:tagLst xmlns:a="http://schemas.openxmlformats.org/drawingml/2006/main" xmlns:r="http://schemas.openxmlformats.org/officeDocument/2006/relationships" xmlns:p="http://schemas.openxmlformats.org/presentationml/2006/main">
  <p:tag name="OTLMARKERSHAPE" val="OTL"/>
</p:tagLst>
</file>

<file path=ppt/tags/tag174.xml><?xml version="1.0" encoding="utf-8"?>
<p:tagLst xmlns:a="http://schemas.openxmlformats.org/drawingml/2006/main" xmlns:r="http://schemas.openxmlformats.org/officeDocument/2006/relationships" xmlns:p="http://schemas.openxmlformats.org/presentationml/2006/main">
  <p:tag name="OTLMARKERSHAPE" val="OTL"/>
</p:tagLst>
</file>

<file path=ppt/tags/tag175.xml><?xml version="1.0" encoding="utf-8"?>
<p:tagLst xmlns:a="http://schemas.openxmlformats.org/drawingml/2006/main" xmlns:r="http://schemas.openxmlformats.org/officeDocument/2006/relationships" xmlns:p="http://schemas.openxmlformats.org/presentationml/2006/main">
  <p:tag name="OTLMARKERSHAPE" val="OTL"/>
</p:tagLst>
</file>

<file path=ppt/tags/tag176.xml><?xml version="1.0" encoding="utf-8"?>
<p:tagLst xmlns:a="http://schemas.openxmlformats.org/drawingml/2006/main" xmlns:r="http://schemas.openxmlformats.org/officeDocument/2006/relationships" xmlns:p="http://schemas.openxmlformats.org/presentationml/2006/main">
  <p:tag name="OTLMARKERSHAPE" val="OTL"/>
</p:tagLst>
</file>

<file path=ppt/tags/tag177.xml><?xml version="1.0" encoding="utf-8"?>
<p:tagLst xmlns:a="http://schemas.openxmlformats.org/drawingml/2006/main" xmlns:r="http://schemas.openxmlformats.org/officeDocument/2006/relationships" xmlns:p="http://schemas.openxmlformats.org/presentationml/2006/main">
  <p:tag name="OTLMARKERSHAPE" val="OTL"/>
</p:tagLst>
</file>

<file path=ppt/tags/tag178.xml><?xml version="1.0" encoding="utf-8"?>
<p:tagLst xmlns:a="http://schemas.openxmlformats.org/drawingml/2006/main" xmlns:r="http://schemas.openxmlformats.org/officeDocument/2006/relationships" xmlns:p="http://schemas.openxmlformats.org/presentationml/2006/main">
  <p:tag name="OTLMARKERSHAPE" val="OTL"/>
</p:tagLst>
</file>

<file path=ppt/tags/tag179.xml><?xml version="1.0" encoding="utf-8"?>
<p:tagLst xmlns:a="http://schemas.openxmlformats.org/drawingml/2006/main" xmlns:r="http://schemas.openxmlformats.org/officeDocument/2006/relationships" xmlns:p="http://schemas.openxmlformats.org/presentationml/2006/main">
  <p:tag name="OTLMARKERSHAPE" val="OTL"/>
</p:tagLst>
</file>

<file path=ppt/tags/tag18.xml><?xml version="1.0" encoding="utf-8"?>
<p:tagLst xmlns:a="http://schemas.openxmlformats.org/drawingml/2006/main" xmlns:r="http://schemas.openxmlformats.org/officeDocument/2006/relationships" xmlns:p="http://schemas.openxmlformats.org/presentationml/2006/main">
  <p:tag name="OTLMARKERSHAPE" val="OTL"/>
</p:tagLst>
</file>

<file path=ppt/tags/tag180.xml><?xml version="1.0" encoding="utf-8"?>
<p:tagLst xmlns:a="http://schemas.openxmlformats.org/drawingml/2006/main" xmlns:r="http://schemas.openxmlformats.org/officeDocument/2006/relationships" xmlns:p="http://schemas.openxmlformats.org/presentationml/2006/main">
  <p:tag name="OTLMARKERSHAPE" val="OTL"/>
</p:tagLst>
</file>

<file path=ppt/tags/tag181.xml><?xml version="1.0" encoding="utf-8"?>
<p:tagLst xmlns:a="http://schemas.openxmlformats.org/drawingml/2006/main" xmlns:r="http://schemas.openxmlformats.org/officeDocument/2006/relationships" xmlns:p="http://schemas.openxmlformats.org/presentationml/2006/main">
  <p:tag name="OTLMARKERSHAPE" val="OTL"/>
</p:tagLst>
</file>

<file path=ppt/tags/tag182.xml><?xml version="1.0" encoding="utf-8"?>
<p:tagLst xmlns:a="http://schemas.openxmlformats.org/drawingml/2006/main" xmlns:r="http://schemas.openxmlformats.org/officeDocument/2006/relationships" xmlns:p="http://schemas.openxmlformats.org/presentationml/2006/main">
  <p:tag name="OTLMARKERSHAPE" val="OTL"/>
</p:tagLst>
</file>

<file path=ppt/tags/tag183.xml><?xml version="1.0" encoding="utf-8"?>
<p:tagLst xmlns:a="http://schemas.openxmlformats.org/drawingml/2006/main" xmlns:r="http://schemas.openxmlformats.org/officeDocument/2006/relationships" xmlns:p="http://schemas.openxmlformats.org/presentationml/2006/main">
  <p:tag name="OTLMARKERSHAPE" val="OTL"/>
</p:tagLst>
</file>

<file path=ppt/tags/tag184.xml><?xml version="1.0" encoding="utf-8"?>
<p:tagLst xmlns:a="http://schemas.openxmlformats.org/drawingml/2006/main" xmlns:r="http://schemas.openxmlformats.org/officeDocument/2006/relationships" xmlns:p="http://schemas.openxmlformats.org/presentationml/2006/main">
  <p:tag name="OTLMARKERSHAPE" val="OTL"/>
</p:tagLst>
</file>

<file path=ppt/tags/tag185.xml><?xml version="1.0" encoding="utf-8"?>
<p:tagLst xmlns:a="http://schemas.openxmlformats.org/drawingml/2006/main" xmlns:r="http://schemas.openxmlformats.org/officeDocument/2006/relationships" xmlns:p="http://schemas.openxmlformats.org/presentationml/2006/main">
  <p:tag name="OTLMARKERSHAPE" val="OTL"/>
</p:tagLst>
</file>

<file path=ppt/tags/tag186.xml><?xml version="1.0" encoding="utf-8"?>
<p:tagLst xmlns:a="http://schemas.openxmlformats.org/drawingml/2006/main" xmlns:r="http://schemas.openxmlformats.org/officeDocument/2006/relationships" xmlns:p="http://schemas.openxmlformats.org/presentationml/2006/main">
  <p:tag name="OTLMARKERSHAPE" val="OTL"/>
</p:tagLst>
</file>

<file path=ppt/tags/tag187.xml><?xml version="1.0" encoding="utf-8"?>
<p:tagLst xmlns:a="http://schemas.openxmlformats.org/drawingml/2006/main" xmlns:r="http://schemas.openxmlformats.org/officeDocument/2006/relationships" xmlns:p="http://schemas.openxmlformats.org/presentationml/2006/main">
  <p:tag name="OTLMARKERSHAPE" val="OTL"/>
</p:tagLst>
</file>

<file path=ppt/tags/tag188.xml><?xml version="1.0" encoding="utf-8"?>
<p:tagLst xmlns:a="http://schemas.openxmlformats.org/drawingml/2006/main" xmlns:r="http://schemas.openxmlformats.org/officeDocument/2006/relationships" xmlns:p="http://schemas.openxmlformats.org/presentationml/2006/main">
  <p:tag name="OTLMARKERSHAPE" val="OTL"/>
</p:tagLst>
</file>

<file path=ppt/tags/tag189.xml><?xml version="1.0" encoding="utf-8"?>
<p:tagLst xmlns:a="http://schemas.openxmlformats.org/drawingml/2006/main" xmlns:r="http://schemas.openxmlformats.org/officeDocument/2006/relationships" xmlns:p="http://schemas.openxmlformats.org/presentationml/2006/main">
  <p:tag name="OTLMARKERSHAPE" val="OTL"/>
</p:tagLst>
</file>

<file path=ppt/tags/tag19.xml><?xml version="1.0" encoding="utf-8"?>
<p:tagLst xmlns:a="http://schemas.openxmlformats.org/drawingml/2006/main" xmlns:r="http://schemas.openxmlformats.org/officeDocument/2006/relationships" xmlns:p="http://schemas.openxmlformats.org/presentationml/2006/main">
  <p:tag name="OTLMARKERSHAPE" val="OTL"/>
</p:tagLst>
</file>

<file path=ppt/tags/tag190.xml><?xml version="1.0" encoding="utf-8"?>
<p:tagLst xmlns:a="http://schemas.openxmlformats.org/drawingml/2006/main" xmlns:r="http://schemas.openxmlformats.org/officeDocument/2006/relationships" xmlns:p="http://schemas.openxmlformats.org/presentationml/2006/main">
  <p:tag name="OTLMARKERSHAPE" val="OTL"/>
</p:tagLst>
</file>

<file path=ppt/tags/tag191.xml><?xml version="1.0" encoding="utf-8"?>
<p:tagLst xmlns:a="http://schemas.openxmlformats.org/drawingml/2006/main" xmlns:r="http://schemas.openxmlformats.org/officeDocument/2006/relationships" xmlns:p="http://schemas.openxmlformats.org/presentationml/2006/main">
  <p:tag name="OTLMARKERSHAPE" val="OTL"/>
</p:tagLst>
</file>

<file path=ppt/tags/tag192.xml><?xml version="1.0" encoding="utf-8"?>
<p:tagLst xmlns:a="http://schemas.openxmlformats.org/drawingml/2006/main" xmlns:r="http://schemas.openxmlformats.org/officeDocument/2006/relationships" xmlns:p="http://schemas.openxmlformats.org/presentationml/2006/main">
  <p:tag name="OTLMARKERSHAPE" val="OTL"/>
</p:tagLst>
</file>

<file path=ppt/tags/tag193.xml><?xml version="1.0" encoding="utf-8"?>
<p:tagLst xmlns:a="http://schemas.openxmlformats.org/drawingml/2006/main" xmlns:r="http://schemas.openxmlformats.org/officeDocument/2006/relationships" xmlns:p="http://schemas.openxmlformats.org/presentationml/2006/main">
  <p:tag name="OTLMARKERSHAPE" val="OTL"/>
</p:tagLst>
</file>

<file path=ppt/tags/tag194.xml><?xml version="1.0" encoding="utf-8"?>
<p:tagLst xmlns:a="http://schemas.openxmlformats.org/drawingml/2006/main" xmlns:r="http://schemas.openxmlformats.org/officeDocument/2006/relationships" xmlns:p="http://schemas.openxmlformats.org/presentationml/2006/main">
  <p:tag name="OTLMARKERSHAPE" val="OTL"/>
</p:tagLst>
</file>

<file path=ppt/tags/tag195.xml><?xml version="1.0" encoding="utf-8"?>
<p:tagLst xmlns:a="http://schemas.openxmlformats.org/drawingml/2006/main" xmlns:r="http://schemas.openxmlformats.org/officeDocument/2006/relationships" xmlns:p="http://schemas.openxmlformats.org/presentationml/2006/main">
  <p:tag name="OTLMARKERSHAPE" val="OTL"/>
</p:tagLst>
</file>

<file path=ppt/tags/tag196.xml><?xml version="1.0" encoding="utf-8"?>
<p:tagLst xmlns:a="http://schemas.openxmlformats.org/drawingml/2006/main" xmlns:r="http://schemas.openxmlformats.org/officeDocument/2006/relationships" xmlns:p="http://schemas.openxmlformats.org/presentationml/2006/main">
  <p:tag name="OTLMARKERSHAPE" val="OTL"/>
</p:tagLst>
</file>

<file path=ppt/tags/tag197.xml><?xml version="1.0" encoding="utf-8"?>
<p:tagLst xmlns:a="http://schemas.openxmlformats.org/drawingml/2006/main" xmlns:r="http://schemas.openxmlformats.org/officeDocument/2006/relationships" xmlns:p="http://schemas.openxmlformats.org/presentationml/2006/main">
  <p:tag name="OTLMARKERSHAPE" val="OTL"/>
</p:tagLst>
</file>

<file path=ppt/tags/tag198.xml><?xml version="1.0" encoding="utf-8"?>
<p:tagLst xmlns:a="http://schemas.openxmlformats.org/drawingml/2006/main" xmlns:r="http://schemas.openxmlformats.org/officeDocument/2006/relationships" xmlns:p="http://schemas.openxmlformats.org/presentationml/2006/main">
  <p:tag name="OTLMARKERSHAPE" val="OTL"/>
</p:tagLst>
</file>

<file path=ppt/tags/tag199.xml><?xml version="1.0" encoding="utf-8"?>
<p:tagLst xmlns:a="http://schemas.openxmlformats.org/drawingml/2006/main" xmlns:r="http://schemas.openxmlformats.org/officeDocument/2006/relationships" xmlns:p="http://schemas.openxmlformats.org/presentationml/2006/main">
  <p:tag name="OTLMARKERSHAPE" val="OTL"/>
</p:tagLst>
</file>

<file path=ppt/tags/tag2.xml><?xml version="1.0" encoding="utf-8"?>
<p:tagLst xmlns:a="http://schemas.openxmlformats.org/drawingml/2006/main" xmlns:r="http://schemas.openxmlformats.org/officeDocument/2006/relationships" xmlns:p="http://schemas.openxmlformats.org/presentationml/2006/main">
  <p:tag name="OTLMARKERSHAPE" val="OTL"/>
</p:tagLst>
</file>

<file path=ppt/tags/tag20.xml><?xml version="1.0" encoding="utf-8"?>
<p:tagLst xmlns:a="http://schemas.openxmlformats.org/drawingml/2006/main" xmlns:r="http://schemas.openxmlformats.org/officeDocument/2006/relationships" xmlns:p="http://schemas.openxmlformats.org/presentationml/2006/main">
  <p:tag name="OTLMARKERSHAPE" val="OTL"/>
</p:tagLst>
</file>

<file path=ppt/tags/tag200.xml><?xml version="1.0" encoding="utf-8"?>
<p:tagLst xmlns:a="http://schemas.openxmlformats.org/drawingml/2006/main" xmlns:r="http://schemas.openxmlformats.org/officeDocument/2006/relationships" xmlns:p="http://schemas.openxmlformats.org/presentationml/2006/main">
  <p:tag name="OTLMARKERSHAPE" val="OTL"/>
</p:tagLst>
</file>

<file path=ppt/tags/tag201.xml><?xml version="1.0" encoding="utf-8"?>
<p:tagLst xmlns:a="http://schemas.openxmlformats.org/drawingml/2006/main" xmlns:r="http://schemas.openxmlformats.org/officeDocument/2006/relationships" xmlns:p="http://schemas.openxmlformats.org/presentationml/2006/main">
  <p:tag name="OTLMARKERSHAPE" val="OTL"/>
</p:tagLst>
</file>

<file path=ppt/tags/tag202.xml><?xml version="1.0" encoding="utf-8"?>
<p:tagLst xmlns:a="http://schemas.openxmlformats.org/drawingml/2006/main" xmlns:r="http://schemas.openxmlformats.org/officeDocument/2006/relationships" xmlns:p="http://schemas.openxmlformats.org/presentationml/2006/main">
  <p:tag name="OTLMARKERSHAPE" val="OTL"/>
</p:tagLst>
</file>

<file path=ppt/tags/tag203.xml><?xml version="1.0" encoding="utf-8"?>
<p:tagLst xmlns:a="http://schemas.openxmlformats.org/drawingml/2006/main" xmlns:r="http://schemas.openxmlformats.org/officeDocument/2006/relationships" xmlns:p="http://schemas.openxmlformats.org/presentationml/2006/main">
  <p:tag name="OTLMARKERSHAPE" val="OTL"/>
</p:tagLst>
</file>

<file path=ppt/tags/tag204.xml><?xml version="1.0" encoding="utf-8"?>
<p:tagLst xmlns:a="http://schemas.openxmlformats.org/drawingml/2006/main" xmlns:r="http://schemas.openxmlformats.org/officeDocument/2006/relationships" xmlns:p="http://schemas.openxmlformats.org/presentationml/2006/main">
  <p:tag name="OTLMARKERSHAPE" val="OTL"/>
</p:tagLst>
</file>

<file path=ppt/tags/tag205.xml><?xml version="1.0" encoding="utf-8"?>
<p:tagLst xmlns:a="http://schemas.openxmlformats.org/drawingml/2006/main" xmlns:r="http://schemas.openxmlformats.org/officeDocument/2006/relationships" xmlns:p="http://schemas.openxmlformats.org/presentationml/2006/main">
  <p:tag name="OTLMARKERSHAPE" val="OTL"/>
</p:tagLst>
</file>

<file path=ppt/tags/tag206.xml><?xml version="1.0" encoding="utf-8"?>
<p:tagLst xmlns:a="http://schemas.openxmlformats.org/drawingml/2006/main" xmlns:r="http://schemas.openxmlformats.org/officeDocument/2006/relationships" xmlns:p="http://schemas.openxmlformats.org/presentationml/2006/main">
  <p:tag name="OTLMARKERSHAPE" val="OTL"/>
</p:tagLst>
</file>

<file path=ppt/tags/tag207.xml><?xml version="1.0" encoding="utf-8"?>
<p:tagLst xmlns:a="http://schemas.openxmlformats.org/drawingml/2006/main" xmlns:r="http://schemas.openxmlformats.org/officeDocument/2006/relationships" xmlns:p="http://schemas.openxmlformats.org/presentationml/2006/main">
  <p:tag name="OTLMARKERSHAPE" val="OTL"/>
</p:tagLst>
</file>

<file path=ppt/tags/tag208.xml><?xml version="1.0" encoding="utf-8"?>
<p:tagLst xmlns:a="http://schemas.openxmlformats.org/drawingml/2006/main" xmlns:r="http://schemas.openxmlformats.org/officeDocument/2006/relationships" xmlns:p="http://schemas.openxmlformats.org/presentationml/2006/main">
  <p:tag name="OTLMARKERSHAPE" val="OTL"/>
</p:tagLst>
</file>

<file path=ppt/tags/tag209.xml><?xml version="1.0" encoding="utf-8"?>
<p:tagLst xmlns:a="http://schemas.openxmlformats.org/drawingml/2006/main" xmlns:r="http://schemas.openxmlformats.org/officeDocument/2006/relationships" xmlns:p="http://schemas.openxmlformats.org/presentationml/2006/main">
  <p:tag name="OTLMARKERSHAPE" val="OTL"/>
</p:tagLst>
</file>

<file path=ppt/tags/tag21.xml><?xml version="1.0" encoding="utf-8"?>
<p:tagLst xmlns:a="http://schemas.openxmlformats.org/drawingml/2006/main" xmlns:r="http://schemas.openxmlformats.org/officeDocument/2006/relationships" xmlns:p="http://schemas.openxmlformats.org/presentationml/2006/main">
  <p:tag name="OTLMARKERSHAPE" val="OTL"/>
</p:tagLst>
</file>

<file path=ppt/tags/tag210.xml><?xml version="1.0" encoding="utf-8"?>
<p:tagLst xmlns:a="http://schemas.openxmlformats.org/drawingml/2006/main" xmlns:r="http://schemas.openxmlformats.org/officeDocument/2006/relationships" xmlns:p="http://schemas.openxmlformats.org/presentationml/2006/main">
  <p:tag name="OTLMARKERSHAPE" val="OTL"/>
</p:tagLst>
</file>

<file path=ppt/tags/tag211.xml><?xml version="1.0" encoding="utf-8"?>
<p:tagLst xmlns:a="http://schemas.openxmlformats.org/drawingml/2006/main" xmlns:r="http://schemas.openxmlformats.org/officeDocument/2006/relationships" xmlns:p="http://schemas.openxmlformats.org/presentationml/2006/main">
  <p:tag name="OTLMARKERSHAPE" val="OTL"/>
</p:tagLst>
</file>

<file path=ppt/tags/tag212.xml><?xml version="1.0" encoding="utf-8"?>
<p:tagLst xmlns:a="http://schemas.openxmlformats.org/drawingml/2006/main" xmlns:r="http://schemas.openxmlformats.org/officeDocument/2006/relationships" xmlns:p="http://schemas.openxmlformats.org/presentationml/2006/main">
  <p:tag name="OTLMARKERSHAPE" val="OTL"/>
</p:tagLst>
</file>

<file path=ppt/tags/tag213.xml><?xml version="1.0" encoding="utf-8"?>
<p:tagLst xmlns:a="http://schemas.openxmlformats.org/drawingml/2006/main" xmlns:r="http://schemas.openxmlformats.org/officeDocument/2006/relationships" xmlns:p="http://schemas.openxmlformats.org/presentationml/2006/main">
  <p:tag name="OTLMARKERSHAPE" val="OTL"/>
</p:tagLst>
</file>

<file path=ppt/tags/tag214.xml><?xml version="1.0" encoding="utf-8"?>
<p:tagLst xmlns:a="http://schemas.openxmlformats.org/drawingml/2006/main" xmlns:r="http://schemas.openxmlformats.org/officeDocument/2006/relationships" xmlns:p="http://schemas.openxmlformats.org/presentationml/2006/main">
  <p:tag name="OTLMARKERSHAPE" val="OTL"/>
</p:tagLst>
</file>

<file path=ppt/tags/tag215.xml><?xml version="1.0" encoding="utf-8"?>
<p:tagLst xmlns:a="http://schemas.openxmlformats.org/drawingml/2006/main" xmlns:r="http://schemas.openxmlformats.org/officeDocument/2006/relationships" xmlns:p="http://schemas.openxmlformats.org/presentationml/2006/main">
  <p:tag name="OTLMARKERSHAPE" val="OTL"/>
</p:tagLst>
</file>

<file path=ppt/tags/tag216.xml><?xml version="1.0" encoding="utf-8"?>
<p:tagLst xmlns:a="http://schemas.openxmlformats.org/drawingml/2006/main" xmlns:r="http://schemas.openxmlformats.org/officeDocument/2006/relationships" xmlns:p="http://schemas.openxmlformats.org/presentationml/2006/main">
  <p:tag name="OTLMARKERSHAPE" val="OTL"/>
</p:tagLst>
</file>

<file path=ppt/tags/tag217.xml><?xml version="1.0" encoding="utf-8"?>
<p:tagLst xmlns:a="http://schemas.openxmlformats.org/drawingml/2006/main" xmlns:r="http://schemas.openxmlformats.org/officeDocument/2006/relationships" xmlns:p="http://schemas.openxmlformats.org/presentationml/2006/main">
  <p:tag name="OTLMARKERSHAPE" val="OTL"/>
</p:tagLst>
</file>

<file path=ppt/tags/tag218.xml><?xml version="1.0" encoding="utf-8"?>
<p:tagLst xmlns:a="http://schemas.openxmlformats.org/drawingml/2006/main" xmlns:r="http://schemas.openxmlformats.org/officeDocument/2006/relationships" xmlns:p="http://schemas.openxmlformats.org/presentationml/2006/main">
  <p:tag name="OTLMARKERSHAPE" val="OTL"/>
</p:tagLst>
</file>

<file path=ppt/tags/tag219.xml><?xml version="1.0" encoding="utf-8"?>
<p:tagLst xmlns:a="http://schemas.openxmlformats.org/drawingml/2006/main" xmlns:r="http://schemas.openxmlformats.org/officeDocument/2006/relationships" xmlns:p="http://schemas.openxmlformats.org/presentationml/2006/main">
  <p:tag name="OTLMARKERSHAPE" val="OTL"/>
</p:tagLst>
</file>

<file path=ppt/tags/tag22.xml><?xml version="1.0" encoding="utf-8"?>
<p:tagLst xmlns:a="http://schemas.openxmlformats.org/drawingml/2006/main" xmlns:r="http://schemas.openxmlformats.org/officeDocument/2006/relationships" xmlns:p="http://schemas.openxmlformats.org/presentationml/2006/main">
  <p:tag name="OTLMARKERSHAPE" val="OTL"/>
</p:tagLst>
</file>

<file path=ppt/tags/tag220.xml><?xml version="1.0" encoding="utf-8"?>
<p:tagLst xmlns:a="http://schemas.openxmlformats.org/drawingml/2006/main" xmlns:r="http://schemas.openxmlformats.org/officeDocument/2006/relationships" xmlns:p="http://schemas.openxmlformats.org/presentationml/2006/main">
  <p:tag name="OTLMARKERSHAPE" val="OTL"/>
</p:tagLst>
</file>

<file path=ppt/tags/tag221.xml><?xml version="1.0" encoding="utf-8"?>
<p:tagLst xmlns:a="http://schemas.openxmlformats.org/drawingml/2006/main" xmlns:r="http://schemas.openxmlformats.org/officeDocument/2006/relationships" xmlns:p="http://schemas.openxmlformats.org/presentationml/2006/main">
  <p:tag name="OTLMARKERSHAPE" val="OTL"/>
</p:tagLst>
</file>

<file path=ppt/tags/tag222.xml><?xml version="1.0" encoding="utf-8"?>
<p:tagLst xmlns:a="http://schemas.openxmlformats.org/drawingml/2006/main" xmlns:r="http://schemas.openxmlformats.org/officeDocument/2006/relationships" xmlns:p="http://schemas.openxmlformats.org/presentationml/2006/main">
  <p:tag name="OTLMARKERSHAPE" val="OTL"/>
</p:tagLst>
</file>

<file path=ppt/tags/tag223.xml><?xml version="1.0" encoding="utf-8"?>
<p:tagLst xmlns:a="http://schemas.openxmlformats.org/drawingml/2006/main" xmlns:r="http://schemas.openxmlformats.org/officeDocument/2006/relationships" xmlns:p="http://schemas.openxmlformats.org/presentationml/2006/main">
  <p:tag name="OTLMARKERSHAPE" val="OTL"/>
</p:tagLst>
</file>

<file path=ppt/tags/tag224.xml><?xml version="1.0" encoding="utf-8"?>
<p:tagLst xmlns:a="http://schemas.openxmlformats.org/drawingml/2006/main" xmlns:r="http://schemas.openxmlformats.org/officeDocument/2006/relationships" xmlns:p="http://schemas.openxmlformats.org/presentationml/2006/main">
  <p:tag name="OTLMARKERSHAPE" val="OTL"/>
</p:tagLst>
</file>

<file path=ppt/tags/tag225.xml><?xml version="1.0" encoding="utf-8"?>
<p:tagLst xmlns:a="http://schemas.openxmlformats.org/drawingml/2006/main" xmlns:r="http://schemas.openxmlformats.org/officeDocument/2006/relationships" xmlns:p="http://schemas.openxmlformats.org/presentationml/2006/main">
  <p:tag name="OTLMARKERSHAPE" val="OTL"/>
</p:tagLst>
</file>

<file path=ppt/tags/tag226.xml><?xml version="1.0" encoding="utf-8"?>
<p:tagLst xmlns:a="http://schemas.openxmlformats.org/drawingml/2006/main" xmlns:r="http://schemas.openxmlformats.org/officeDocument/2006/relationships" xmlns:p="http://schemas.openxmlformats.org/presentationml/2006/main">
  <p:tag name="OTLMARKERSHAPE" val="OTL"/>
</p:tagLst>
</file>

<file path=ppt/tags/tag227.xml><?xml version="1.0" encoding="utf-8"?>
<p:tagLst xmlns:a="http://schemas.openxmlformats.org/drawingml/2006/main" xmlns:r="http://schemas.openxmlformats.org/officeDocument/2006/relationships" xmlns:p="http://schemas.openxmlformats.org/presentationml/2006/main">
  <p:tag name="OTLMARKERSHAPE" val="OTL"/>
</p:tagLst>
</file>

<file path=ppt/tags/tag228.xml><?xml version="1.0" encoding="utf-8"?>
<p:tagLst xmlns:a="http://schemas.openxmlformats.org/drawingml/2006/main" xmlns:r="http://schemas.openxmlformats.org/officeDocument/2006/relationships" xmlns:p="http://schemas.openxmlformats.org/presentationml/2006/main">
  <p:tag name="OTLMARKERSHAPE" val="OTL"/>
</p:tagLst>
</file>

<file path=ppt/tags/tag229.xml><?xml version="1.0" encoding="utf-8"?>
<p:tagLst xmlns:a="http://schemas.openxmlformats.org/drawingml/2006/main" xmlns:r="http://schemas.openxmlformats.org/officeDocument/2006/relationships" xmlns:p="http://schemas.openxmlformats.org/presentationml/2006/main">
  <p:tag name="OTLMARKERSHAPE" val="OTL"/>
</p:tagLst>
</file>

<file path=ppt/tags/tag23.xml><?xml version="1.0" encoding="utf-8"?>
<p:tagLst xmlns:a="http://schemas.openxmlformats.org/drawingml/2006/main" xmlns:r="http://schemas.openxmlformats.org/officeDocument/2006/relationships" xmlns:p="http://schemas.openxmlformats.org/presentationml/2006/main">
  <p:tag name="OTLMARKERSHAPE" val="OTL"/>
</p:tagLst>
</file>

<file path=ppt/tags/tag230.xml><?xml version="1.0" encoding="utf-8"?>
<p:tagLst xmlns:a="http://schemas.openxmlformats.org/drawingml/2006/main" xmlns:r="http://schemas.openxmlformats.org/officeDocument/2006/relationships" xmlns:p="http://schemas.openxmlformats.org/presentationml/2006/main">
  <p:tag name="OTLMARKERSHAPE" val="OTL"/>
</p:tagLst>
</file>

<file path=ppt/tags/tag231.xml><?xml version="1.0" encoding="utf-8"?>
<p:tagLst xmlns:a="http://schemas.openxmlformats.org/drawingml/2006/main" xmlns:r="http://schemas.openxmlformats.org/officeDocument/2006/relationships" xmlns:p="http://schemas.openxmlformats.org/presentationml/2006/main">
  <p:tag name="OTLMARKERSHAPE" val="OTL"/>
</p:tagLst>
</file>

<file path=ppt/tags/tag232.xml><?xml version="1.0" encoding="utf-8"?>
<p:tagLst xmlns:a="http://schemas.openxmlformats.org/drawingml/2006/main" xmlns:r="http://schemas.openxmlformats.org/officeDocument/2006/relationships" xmlns:p="http://schemas.openxmlformats.org/presentationml/2006/main">
  <p:tag name="OTLMARKERSHAPE" val="OTL"/>
</p:tagLst>
</file>

<file path=ppt/tags/tag233.xml><?xml version="1.0" encoding="utf-8"?>
<p:tagLst xmlns:a="http://schemas.openxmlformats.org/drawingml/2006/main" xmlns:r="http://schemas.openxmlformats.org/officeDocument/2006/relationships" xmlns:p="http://schemas.openxmlformats.org/presentationml/2006/main">
  <p:tag name="OTLMARKERSHAPE" val="OTL"/>
</p:tagLst>
</file>

<file path=ppt/tags/tag234.xml><?xml version="1.0" encoding="utf-8"?>
<p:tagLst xmlns:a="http://schemas.openxmlformats.org/drawingml/2006/main" xmlns:r="http://schemas.openxmlformats.org/officeDocument/2006/relationships" xmlns:p="http://schemas.openxmlformats.org/presentationml/2006/main">
  <p:tag name="OTLMARKERSHAPE" val="OTL"/>
</p:tagLst>
</file>

<file path=ppt/tags/tag235.xml><?xml version="1.0" encoding="utf-8"?>
<p:tagLst xmlns:a="http://schemas.openxmlformats.org/drawingml/2006/main" xmlns:r="http://schemas.openxmlformats.org/officeDocument/2006/relationships" xmlns:p="http://schemas.openxmlformats.org/presentationml/2006/main">
  <p:tag name="OTLMARKERSHAPE" val="OTL"/>
</p:tagLst>
</file>

<file path=ppt/tags/tag236.xml><?xml version="1.0" encoding="utf-8"?>
<p:tagLst xmlns:a="http://schemas.openxmlformats.org/drawingml/2006/main" xmlns:r="http://schemas.openxmlformats.org/officeDocument/2006/relationships" xmlns:p="http://schemas.openxmlformats.org/presentationml/2006/main">
  <p:tag name="OTLMARKERSHAPE" val="OTL"/>
</p:tagLst>
</file>

<file path=ppt/tags/tag237.xml><?xml version="1.0" encoding="utf-8"?>
<p:tagLst xmlns:a="http://schemas.openxmlformats.org/drawingml/2006/main" xmlns:r="http://schemas.openxmlformats.org/officeDocument/2006/relationships" xmlns:p="http://schemas.openxmlformats.org/presentationml/2006/main">
  <p:tag name="OTLMARKERSHAPE" val="OTL"/>
</p:tagLst>
</file>

<file path=ppt/tags/tag238.xml><?xml version="1.0" encoding="utf-8"?>
<p:tagLst xmlns:a="http://schemas.openxmlformats.org/drawingml/2006/main" xmlns:r="http://schemas.openxmlformats.org/officeDocument/2006/relationships" xmlns:p="http://schemas.openxmlformats.org/presentationml/2006/main">
  <p:tag name="OTLMARKERSHAPE" val="OTL"/>
</p:tagLst>
</file>

<file path=ppt/tags/tag239.xml><?xml version="1.0" encoding="utf-8"?>
<p:tagLst xmlns:a="http://schemas.openxmlformats.org/drawingml/2006/main" xmlns:r="http://schemas.openxmlformats.org/officeDocument/2006/relationships" xmlns:p="http://schemas.openxmlformats.org/presentationml/2006/main">
  <p:tag name="OTLMARKERSHAPE" val="OTL"/>
</p:tagLst>
</file>

<file path=ppt/tags/tag24.xml><?xml version="1.0" encoding="utf-8"?>
<p:tagLst xmlns:a="http://schemas.openxmlformats.org/drawingml/2006/main" xmlns:r="http://schemas.openxmlformats.org/officeDocument/2006/relationships" xmlns:p="http://schemas.openxmlformats.org/presentationml/2006/main">
  <p:tag name="OTLMARKERSHAPE" val="OTL"/>
</p:tagLst>
</file>

<file path=ppt/tags/tag240.xml><?xml version="1.0" encoding="utf-8"?>
<p:tagLst xmlns:a="http://schemas.openxmlformats.org/drawingml/2006/main" xmlns:r="http://schemas.openxmlformats.org/officeDocument/2006/relationships" xmlns:p="http://schemas.openxmlformats.org/presentationml/2006/main">
  <p:tag name="OTLMARKERSHAPE" val="OTL"/>
</p:tagLst>
</file>

<file path=ppt/tags/tag241.xml><?xml version="1.0" encoding="utf-8"?>
<p:tagLst xmlns:a="http://schemas.openxmlformats.org/drawingml/2006/main" xmlns:r="http://schemas.openxmlformats.org/officeDocument/2006/relationships" xmlns:p="http://schemas.openxmlformats.org/presentationml/2006/main">
  <p:tag name="OTLMARKERSHAPE" val="OTL"/>
</p:tagLst>
</file>

<file path=ppt/tags/tag242.xml><?xml version="1.0" encoding="utf-8"?>
<p:tagLst xmlns:a="http://schemas.openxmlformats.org/drawingml/2006/main" xmlns:r="http://schemas.openxmlformats.org/officeDocument/2006/relationships" xmlns:p="http://schemas.openxmlformats.org/presentationml/2006/main">
  <p:tag name="OTLMARKERSHAPE" val="OTL"/>
</p:tagLst>
</file>

<file path=ppt/tags/tag243.xml><?xml version="1.0" encoding="utf-8"?>
<p:tagLst xmlns:a="http://schemas.openxmlformats.org/drawingml/2006/main" xmlns:r="http://schemas.openxmlformats.org/officeDocument/2006/relationships" xmlns:p="http://schemas.openxmlformats.org/presentationml/2006/main">
  <p:tag name="OTLMARKERSHAPE" val="OTL"/>
</p:tagLst>
</file>

<file path=ppt/tags/tag244.xml><?xml version="1.0" encoding="utf-8"?>
<p:tagLst xmlns:a="http://schemas.openxmlformats.org/drawingml/2006/main" xmlns:r="http://schemas.openxmlformats.org/officeDocument/2006/relationships" xmlns:p="http://schemas.openxmlformats.org/presentationml/2006/main">
  <p:tag name="OTLMARKERSHAPE" val="OTL"/>
</p:tagLst>
</file>

<file path=ppt/tags/tag245.xml><?xml version="1.0" encoding="utf-8"?>
<p:tagLst xmlns:a="http://schemas.openxmlformats.org/drawingml/2006/main" xmlns:r="http://schemas.openxmlformats.org/officeDocument/2006/relationships" xmlns:p="http://schemas.openxmlformats.org/presentationml/2006/main">
  <p:tag name="OTLMARKERSHAPE" val="OTL"/>
</p:tagLst>
</file>

<file path=ppt/tags/tag246.xml><?xml version="1.0" encoding="utf-8"?>
<p:tagLst xmlns:a="http://schemas.openxmlformats.org/drawingml/2006/main" xmlns:r="http://schemas.openxmlformats.org/officeDocument/2006/relationships" xmlns:p="http://schemas.openxmlformats.org/presentationml/2006/main">
  <p:tag name="OTLMARKERSHAPE" val="OTL"/>
</p:tagLst>
</file>

<file path=ppt/tags/tag247.xml><?xml version="1.0" encoding="utf-8"?>
<p:tagLst xmlns:a="http://schemas.openxmlformats.org/drawingml/2006/main" xmlns:r="http://schemas.openxmlformats.org/officeDocument/2006/relationships" xmlns:p="http://schemas.openxmlformats.org/presentationml/2006/main">
  <p:tag name="OTLMARKERSHAPE" val="OTL"/>
</p:tagLst>
</file>

<file path=ppt/tags/tag248.xml><?xml version="1.0" encoding="utf-8"?>
<p:tagLst xmlns:a="http://schemas.openxmlformats.org/drawingml/2006/main" xmlns:r="http://schemas.openxmlformats.org/officeDocument/2006/relationships" xmlns:p="http://schemas.openxmlformats.org/presentationml/2006/main">
  <p:tag name="__PART_0" val="eyIkaWQiOiIxIiwiQ3VsdHVyZUluZm9OYW1lIjoiZW4tVVMiLCJTdHlsZU5hbWUiOm51bGwsIlZlcnNpb24iOnsiJGlkIjoiMiIsIlZlcnNpb24iOiIzLjEuMyIsIk9yaWdpbmFsQXNzZW1ibHlWZXJzaW9uIjpudWxsLCJFZGl0aW9uIjoiUGx1cyIsIklzUGx1c0VkaXRpb24iOnRydWV9LCJFZmZlY3QiOjEsIlN0eWxlIjp7IiRpZCI6IjMiLCJUaW1lYmFuZFN0eWxlIjp7IiRpZCI6IjQiLCJTY2FsZU1hcmtpbmciOjEsIlNoYXBlIjoxMCwiU2hhcGVTdHlsZSI6eyIkaWQiOiI1IiwiTWFyZ2luIjp7IiRpZCI6IjYiLCJUb3AiOjAsIkxlZnQiOjEwLCJSaWdodCI6MTAsIkJvdHRvbSI6MH0sIlBhZGRpbmciOnsiJGlkIjoiNyIsIlRvcCI6MywiTGVmdCI6MCwiUmlnaHQiOjAsIkJvdHRvbSI6M30sIkJhY2tncm91bmQiOnsiJGlkIjoiOCIsIkNvbG9yIjp7IiRpZCI6IjkiLCJBIjoyNTUsIlIiOjY4LCJHIjo4NCwiQiI6MTA2fX0sIklzVmlzaWJsZSI6dHJ1ZSwiV2lkdGgiOjg1OC4wLCJIZWlnaHQiOjI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NyIsIlRvcCI6MCwiTGVmdCI6MCwiUmlnaHQiOjIwLCJCb3R0b20iOjB9LCJQYWRkaW5nIjp7IiRpZCI6IjE4IiwiVG9wIjowLCJMZWZ0IjowLCJSaWdodCI6MCwiQm90dG9tIjowfSwiQmFja2dyb3VuZCI6eyIkaWQiOiIxOSIsIkNvbG9yIjp7IiRpZCI6IjIwIiwiQSI6MjU1LCJSIjoyNTUsIkciOjI1NSwiQiI6MjU1fX0sIklzVmlzaWJsZSI6ZmFsc2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yNSIsIlRvcCI6MCwiTGVmdCI6MjAsIlJpZ2h0IjowLCJCb3R0b20iOjB9LCJQYWRkaW5nIjp7IiRpZCI6IjI2IiwiVG9wIjowLCJMZWZ0IjowLCJSaWdodCI6MCwiQm90dG9tIjowfSwiQmFja2dyb3VuZCI6eyIkaWQiOiIyNyIsIkNvbG9yIjp7IiRpZCI6IjI4IiwiQSI6ODksIlIiOjAsIkciOjAsIkIiOjB9fSwiSXNWaXNpYmxlIjpmYWxzZSwiV2lkdGgiOjAuMCwiSGVpZ2h0IjowLjAsIkJvcmRlclN0eWxlIjpudWxsLCJQYXJlbnRTdHlsZSI6bnVsbH0sIlRvZGF5VGV4dFN0eWxlIjp7IiRpZCI6IjI5IiwiRm9udFNldHRpbmdzIjp7IiRpZCI6IjMwIiwiRm9udFNpemUiOjEyLCJGb250TmFtZSI6IkNhbGlicmkiLCJJc0JvbGQiOmZhbHNlLCJJc0l0YWxpYyI6ZmFsc2UsIklzVW5kZXJsaW5lZCI6ZmFsc2UsIlBhcmVudFN0eWxlIjpudWxsfSwiQXV0b1NpemUiOjAsIkZvcmVncm91bmQiOnsiJGlkIjoiMzEiLCJDb2xvciI6eyIkaWQiOiIzM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MyIsIlRvcCI6MCwiTGVmdCI6MCwiUmlnaHQiOjAsIkJvdHRvbSI6MH0sIlBhZGRpbmciOnsiJGlkIjoiMzQiLCJUb3AiOjAsIkxlZnQiOjAsIlJpZ2h0IjowLCJCb3R0b20iOjB9LCJCYWNrZ3JvdW5kIjp7IiRpZCI6IjM1IiwiQ29sb3IiOnsiJGlkIjoiMzYiLCJBIjoyNTUsIlIiOjI1NSwiRyI6MjU1LCJCIjoyNTV9fSwiSXNWaXNpYmxlIjp0cnVlLCJXaWR0aCI6MC4wLCJIZWlnaHQiOjAuMCwiQm9yZGVyU3R5bGUiOm51bGwsIlBhcmVudFN0eWxlIjpudWxsfSwiVG9kYXlNYXJrZXJTdHlsZSI6eyIkaWQiOiIzNyIsIk1hcmdpbiI6eyIkaWQiOiIzOCIsIlRvcCI6MCwiTGVmdCI6MCwiUmlnaHQiOjAsIkJvdHRvbSI6MH0sIlBhZGRpbmciOnsiJGlkIjoiMzkiLCJUb3AiOjAsIkxlZnQiOjAsIlJpZ2h0IjowLCJCb3R0b20iOjB9LCJCYWNrZ3JvdW5kIjp7IiRpZCI6IjQwIiwiQ29sb3IiOnsiJGlkIjoiNDEiLCJBIjoyNTUsIlIiOjI1NSwiRyI6MCwiQiI6MH19LCJJc1Zpc2libGUiOnRydWUsIldpZHRoIjowLjAsIkhlaWdodCI6MC4wLCJCb3JkZXJTdHlsZSI6bnVsbCwiUGFyZW50U3R5bGUiOm51bGx9LCJTY2FsZVN0eWxlIjp7IiRpZCI6IjQyIiwiU2hvd1NlZ21lbnRTZXBhcmF0b3JzIjpmYWxzZSwiU2VnbWVudFNlcGFyYXRvck9wYWNpdHkiOjMwLCJGb250U2V0dGluZ3MiOnsiJGlkIjoiNDMiLCJGb250U2l6ZSI6MTgsIkZvbnROYW1lIjoiQ2FsaWJyaSIsIklzQm9sZCI6dHJ1ZSwiSXNJdGFsaWMiOmZhbHNlLCJJc1VuZGVybGluZWQiOmZhbHNlLCJQYXJlbnRTdHlsZSI6bnVsbH0sIkF1dG9TaXplIjowLCJGb3JlZ3JvdW5kIjp7IiRpZCI6IjQ0IiwiQ29sb3IiOnsiJGlkIjoiNDU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NDYiLCJUb3AiOjAsIkxlZnQiOjUsIlJpZ2h0IjowLCJCb3R0b20iOjB9LCJQYWRkaW5nIjp7IiRpZCI6IjQ3IiwiVG9wIjowLCJMZWZ0IjowLCJSaWdodCI6MCwiQm90dG9tIjowfSwiQmFja2dyb3VuZCI6eyIkaWQiOiI0OCIsIkNvbG9yIjp7IiRyZWYiOiIyOCJ9fSwiSXNWaXNpYmxlIjp0cnVlLCJXaWR0aCI6MC4wLCJIZWlnaHQiOjAuMCwiQm9yZGVyU3R5bGUiOm51bGwsIlBhcmVudFN0eWxlIjpudWxsfSwiRWxhcHNlZFRpbWVCYWNrZ3JvdW5kIjp7IiRpZCI6IjQ5IiwiQ29sb3IiOnsiJGlkIjoiNTAiLCJBIjoxOTEsIlIiOjI1NSwiRyI6MCwiQiI6MH19LCJBcHBlbmRZZWFyT25ZZWFyQ2hhbmdlIjpmYWxzZSwiRWxhcHNlZFRpbWVGb3JtYXQiOjAsIlRvZGF5TWFya2VyUG9zaXRpb24iOjMsIlF1aWNrUG9zaXRpb24iOjMsIkFic29sdXRlUG9zaXRpb24iOjE3My4wLCJNYXJnaW4iOnsiJGlkIjoiNTEiLCJUb3AiOjAsIkxlZnQiOjEwLCJSaWdodCI6MTAsIkJvdHRvbSI6MH0sIlBhZGRpbmciOnsiJGlkIjoiNTIiLCJUb3AiOjAsIkxlZnQiOjAsIlJpZ2h0IjowLCJCb3R0b20iOjB9LCJCYWNrZ3JvdW5kIjp7IiRpZCI6IjUzIiwiQ29sb3IiOnsiJGlkIjoiNTQiLCJBIjoyNTUsIlIiOjQ3LCJHIjo1NCwiQiI6MTUzfX0sIklzVmlzaWJsZSI6dHJ1ZSwiV2lkdGgiOjAuMCwiSGVpZ2h0IjowLjAsIkJvcmRlclN0eWxlIjpudWxsLCJQYXJlbnRTdHlsZSI6bnVsbH0sIkRlZmF1bHRNaWxlc3RvbmVTdHlsZSI6eyIkaWQiOiI1NSIsIlNoYXBlIjoyLCJDb25uZWN0b3JNYXJnaW4iOnsiJGlkIjoiNTYiLCJUb3AiOjAsIkxlZnQiOjIsIlJpZ2h0IjoyLCJCb3R0b20iOjB9LCJDb25uZWN0b3JTdHlsZSI6eyIkaWQiOiI1NyIsIkxpbmVDb2xvciI6eyIkaWQiOiI1OCIsIiR0eXBlIjoiTkxSRS5Db21tb24uRG9tLlNvbGlkQ29sb3JCcnVzaCwgTkxSRS5Db21tb24iLCJDb2xvciI6eyIkaWQiOiI1OSIsIkEiOjI1NSwiUiI6NzksIkciOjEyOSwiQiI6MTg5fX0sIkxpbmVXZWlnaHQiOjEuMCwiTGluZVR5cGUiOjAsIlBhcmVudFN0eWxlIjpudWxsfSwiSXNCZWxvd1RpbWViYW5kIjpmYWxzZSwiSGlkZURhdGUiOmZhbHNlLCJTaGFwZVNpemUiOjEsIlNwYWNpbmciOjIuMCwiUGFkZGluZyI6eyIkaWQiOiI2MCIsIlRvcCI6NywiTGVmdCI6MywiUmlnaHQiOjAsIkJvdHRvbSI6Mn0sIlNoYXBlU3R5bGUiOnsiJGlkIjoiNjEiLCJNYXJnaW4iOnsiJGlkIjoiNjIiLCJUb3AiOjAsIkxlZnQiOjAsIlJpZ2h0IjowLCJCb3R0b20iOjB9LCJQYWRkaW5nIjp7IiRpZCI6IjYzIiwiVG9wIjowLCJMZWZ0IjowLCJSaWdodCI6MCwiQm90dG9tIjowfSwiQmFja2dyb3VuZCI6eyIkaWQiOiI2NCIsIkNvbG9yIjp7IiRpZCI6IjY1IiwiQSI6MjU1LCJSIjowLCJHIjoxMTQsIkIiOjE4OH19LCJJc1Zpc2libGUiOnRydWUsIldpZHRoIjoxMy4wLCJIZWlnaHQiOjEzLjAsIkJvcmRlclN0eWxlIjp7IiRpZCI6IjY2IiwiTGluZUNvbG9yIjp7IiRpZCI6IjY3IiwiJHR5cGUiOiJOTFJFLkNvbW1vbi5Eb20uU29saWRDb2xvckJydXNoLCBOTFJFLkNvbW1vbiIsIkNvbG9yIjp7IiRpZCI6IjY4IiwiQSI6MjU1LCJSIjoyNTUsIkciOjAsIkIiOjB9fSwiTGluZVdlaWdodCI6MC4wLCJMaW5lVHlwZSI6MCwiUGFyZW50U3R5bGUiOm51bGx9LCJQYXJlbnRTdHlsZSI6bnVsbH0sIlRpdGxlU3R5bGUiOnsiJGlkIjoiNjkiLCJGb250U2V0dGluZ3MiOnsiJGlkIjoiNzAiLCJGb250U2l6ZSI6MTEsIkZvbnROYW1lIjoiQ2FsaWJyaSIsIklzQm9sZCI6dHJ1ZSwiSXNJdGFsaWMiOmZhbHNlLCJJc1VuZGVybGluZWQiOmZhbHNlLCJQYXJlbnRTdHlsZSI6bnVsbH0sIkF1dG9TaXplIjowLCJGb3JlZ3JvdW5kIjp7IiRpZCI6IjcxIiwiQ29sb3IiOnsiJGlkIjoiNzI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zMiLCJUb3AiOjAsIkxlZnQiOjAsIlJpZ2h0IjowLCJCb3R0b20iOjB9LCJQYWRkaW5nIjp7IiRpZCI6Ijc0IiwiVG9wIjowLCJMZWZ0IjowLCJSaWdodCI6MCwiQm90dG9tIjowfSwiQmFja2dyb3VuZCI6eyIkaWQiOiI3NSIsIkNvbG9yIjp7IiRyZWYiOiIyOCJ9fSwiSXNWaXNpYmxlIjp0cnVlLCJXaWR0aCI6MC4wLCJIZWlnaHQiOjAuMCwiQm9yZGVyU3R5bGUiOm51bGwsIlBhcmVudFN0eWxlIjpudWxsfSwiRGF0ZVN0eWxlIjp7IiRpZCI6Ijc2IiwiRm9udFNldHRpbmdzIjp7IiRpZCI6Ijc3IiwiRm9udFNpemUiOjEwLCJGb250TmFtZSI6IkNhbGlicmkiLCJJc0JvbGQiOmZhbHNlLCJJc0l0YWxpYyI6ZmFsc2UsIklzVW5kZXJsaW5lZCI6ZmFsc2UsIlBhcmVudFN0eWxlIjpudWxsfSwiQXV0b1NpemUiOjAsIkZvcmVncm91bmQiOnsiJGlkIjoiNzgiLCJDb2xvciI6eyIkaWQiOiI3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AiLCJUb3AiOjAsIkxlZnQiOjAsIlJpZ2h0IjowLCJCb3R0b20iOjB9LCJQYWRkaW5nIjp7IiRpZCI6IjgxIiwiVG9wIjowLCJMZWZ0IjowLCJSaWdodCI6MCwiQm90dG9tIjowfSwiQmFja2dyb3VuZCI6eyIkaWQiOiI4MiIsIkNvbG9yIjp7IiRyZWYiOiIyOCJ9fSwiSXNWaXNpYmxlIjp0cnVlLCJXaWR0aCI6MC4wLCJIZWlnaHQiOjAuMCwiQm9yZGVyU3R5bGUiOm51bGwsIlBhcmVudFN0eWxlIjpudWxsfSwiRGF0ZUZvcm1hdCI6eyIkaWQiOiI4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RlZmF1bHRUYXNrU3R5bGUiOnsiJGlkIjoiODQiLCJTaGFwZSI6MSwiU2hhcGVUaGlja25lc3MiOjAsIkR1cmF0aW9uRm9ybWF0IjowLCJJbmNsdWRlTm9uV29ya2luZ0RheXNJbkR1cmF0aW9uIjpmYWxzZSwiUGVyY2VudGFnZUNvbXBsZXRlU3R5bGUiOnsiJGlkIjoiODUiLCJGb250U2V0dGluZ3MiOnsiJGlkIjoiODYiLCJGb250U2l6ZSI6MTAsIkZvbnROYW1lIjoiQ2FsaWJyaSIsIklzQm9sZCI6ZmFsc2UsIklzSXRhbGljIjpmYWxzZSwiSXNVbmRlcmxpbmVkIjpmYWxzZSwiUGFyZW50U3R5bGUiOm51bGx9LCJBdXRvU2l6ZSI6MCwiRm9yZWdyb3VuZCI6eyIkaWQiOiI4NyIsIkNvbG9yIjp7IiRpZCI6Ijg4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g5IiwiVG9wIjowLCJMZWZ0IjowLCJSaWdodCI6MCwiQm90dG9tIjowfSwiUGFkZGluZyI6eyIkaWQiOiI5MCIsIlRvcCI6MCwiTGVmdCI6MCwiUmlnaHQiOjAsIkJvdHRvbSI6MH0sIkJhY2tncm91bmQiOnsiJGlkIjoiOTEiLCJDb2xvciI6eyIkcmVmIjoiMjgifX0sIklzVmlzaWJsZSI6dHJ1ZSwiV2lkdGgiOjAuMCwiSGVpZ2h0IjowLjAsIkJvcmRlclN0eWxlIjpudWxsLCJQYXJlbnRTdHlsZSI6bnVsbH0sIkR1cmF0aW9uU3R5bGUiOnsiJGlkIjoiOTIiLCJGb250U2V0dGluZ3MiOnsiJGlkIjoiOTMiLCJGb250U2l6ZSI6MTAsIkZvbnROYW1lIjoiQ2FsaWJyaSIsIklzQm9sZCI6ZmFsc2UsIklzSXRhbGljIjpmYWxzZSwiSXNVbmRlcmxpbmVkIjpmYWxzZSwiUGFyZW50U3R5bGUiOm51bGx9LCJBdXRvU2l6ZSI6MCwiRm9yZWdyb3VuZCI6eyIkaWQiOiI5NCIsIkNvbG9yIjp7IiRpZCI6Ijk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YiLCJUb3AiOjAsIkxlZnQiOjAsIlJpZ2h0IjowLCJCb3R0b20iOjB9LCJQYWRkaW5nIjp7IiRpZCI6Ijk3IiwiVG9wIjowLCJMZWZ0IjowLCJSaWdodCI6MCwiQm90dG9tIjowfSwiQmFja2dyb3VuZCI6eyIkaWQiOiI5OCIsIkNvbG9yIjp7IiRyZWYiOiIyOCJ9fSwiSXNWaXNpYmxlIjp0cnVlLCJXaWR0aCI6MC4wLCJIZWlnaHQiOjAuMCwiQm9yZGVyU3R5bGUiOm51bGwsIlBhcmVudFN0eWxlIjpudWxsfSwiSG9yaXpvbnRhbENvbm5lY3RvclN0eWxlIjp7IiRpZCI6Ijk5IiwiTGluZUNvbG9yIjp7IiRpZCI6IjEwMCIsIiR0eXBlIjoiTkxSRS5Db21tb24uRG9tLlNvbGlkQ29sb3JCcnVzaCwgTkxSRS5Db21tb24iLCJDb2xvciI6eyIkaWQiOiIxMDEiLCJBIjoyNTUsIlIiOjIwNCwiRyI6MjA0LCJCIjoyMDR9fSwiTGluZVdlaWdodCI6MS4wLCJMaW5lVHlwZSI6MCwiUGFyZW50U3R5bGUiOm51bGx9LCJWZXJ0aWNhbENvbm5lY3RvclN0eWxlIjp7IiRpZCI6IjEwMiIsIkxpbmVDb2xvciI6eyIkaWQiOiIxMDMiLCIkdHlwZSI6Ik5MUkUuQ29tbW9uLkRvbS5Tb2xpZENvbG9yQnJ1c2gsIE5MUkUuQ29tbW9uIiwiQ29sb3IiOnsiJGlkIjoiMTA0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lNoYXBlU3R5bGUiOnsiJGlkIjoiMTA1IiwiTWFyZ2luIjp7IiRpZCI6IjEwNiIsIlRvcCI6MCwiTGVmdCI6NCwiUmlnaHQiOjQsIkJvdHRvbSI6MH0sIlBhZGRpbmciOnsiJGlkIjoiMTA3IiwiVG9wIjowLCJMZWZ0IjowLCJSaWdodCI6MCwiQm90dG9tIjowfSwiQmFja2dyb3VuZCI6eyIkaWQiOiIxMDgiLCJDb2xvciI6eyIkaWQiOiIxMDkiLCJBIjoyNTUsIlIiOjAsIkciOjExNCwiQiI6MTg4fX0sIklzVmlzaWJsZSI6dHJ1ZSwiV2lkdGgiOjAuMCwiSGVpZ2h0IjoxMC4wLCJCb3JkZXJTdHlsZSI6eyIkaWQiOiIxMTAiLCJMaW5lQ29sb3IiOnsiJGlkIjoiMTExIiwiJHR5cGUiOiJOTFJFLkNvbW1vbi5Eb20uU29saWRDb2xvckJydXNoLCBOTFJFLkNvbW1vbiIsIkNvbG9yIjp7IiRpZCI6IjExMiIsIkEiOjI1NSwiUiI6MjU1LCJHIjowLCJCIjowfX0sIkxpbmVXZWlnaHQiOjAuMCwiTGluZVR5cGUiOjAsIlBhcmVudFN0eWxlIjpudWxsfSwiUGFyZW50U3R5bGUiOm51bGx9LCJUaXRsZVN0eWxlIjp7IiRpZCI6IjExMyIsIkZvbnRTZXR0aW5ncyI6eyIkaWQiOiIxMTQiLCJGb250U2l6ZSI6MTEsIkZvbnROYW1lIjoiQ2FsaWJyaSIsIklzQm9sZCI6dHJ1ZSwiSXNJdGFsaWMiOmZhbHNlLCJJc1VuZGVybGluZWQiOmZhbHNlLCJQYXJlbnRTdHlsZSI6bnVsbH0sIkF1dG9TaXplIjowLCJGb3JlZ3JvdW5kIjp7IiRpZCI6IjExNSIsIkNvbG9yIjp7IiRpZCI6IjExNi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xMTciLCJUb3AiOjAsIkxlZnQiOjAsIlJpZ2h0IjowLCJCb3R0b20iOjB9LCJQYWRkaW5nIjp7IiRpZCI6IjExOCIsIlRvcCI6MCwiTGVmdCI6MCwiUmlnaHQiOjAsIkJvdHRvbSI6MH0sIkJhY2tncm91bmQiOnsiJGlkIjoiMTE5IiwiQ29sb3IiOnsiJHJlZiI6IjI4In19LCJJc1Zpc2libGUiOnRydWUsIldpZHRoIjowLjAsIkhlaWdodCI6MC4wLCJCb3JkZXJTdHlsZSI6bnVsbCwiUGFyZW50U3R5bGUiOm51bGx9LCJEYXRlU3R5bGUiOnsiJGlkIjoiMTIwIiwiRm9udFNldHRpbmdzIjp7IiRpZCI6IjEyMSIsIkZvbnRTaXplIjoxMCwiRm9udE5hbWUiOiJDYWxpYnJpIiwiSXNCb2xkIjpmYWxzZSwiSXNJdGFsaWMiOmZhbHNlLCJJc1VuZGVybGluZWQiOmZhbHNlLCJQYXJlbnRTdHlsZSI6bnVsbH0sIkF1dG9TaXplIjowLCJGb3JlZ3JvdW5kIjp7IiRpZCI6IjEyMiIsIkNvbG9yIjp7IiRpZCI6IjEy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I0IiwiVG9wIjowLCJMZWZ0IjowLCJSaWdodCI6MCwiQm90dG9tIjowfSwiUGFkZGluZyI6eyIkaWQiOiIxMjUiLCJUb3AiOjAsIkxlZnQiOjAsIlJpZ2h0IjowLCJCb3R0b20iOjB9LCJCYWNrZ3JvdW5kIjp7IiRpZCI6IjEyNiIsIkNvbG9yIjp7IiRyZWYiOiIyOCJ9fSwiSXNWaXNpYmxlIjp0cnVlLCJXaWR0aCI6MC4wLCJIZWlnaHQiOjAuMCwiQm9yZGVyU3R5bGUiOm51bGwsIlBhcmVudFN0eWxlIjpudWxsfSwiRGF0ZUZvcm1hdCI6eyIkaWQiOiIx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wsIl9leHBsaWNpdGx5U2V0Ijp7IiRpZCI6IjEyO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Jc1Zpc2libGUiOmZhbHNlfX0sIlNob3dFbGFwc2VkVGltZUdyYWRpZW50U3R5bGUiOmZhbHNlfSwiU2NhbGUiOnsiJGlkIjoiMTI5IiwiU3RhcnREYXRlIjoiMjAxOS0wOS0zMFQyMzo1OTowMCIsIkVuZERhdGUiOiIyMDIxLTAyLTAxVDIzOjU5OjAwIiwiRm9ybWF0IjoiTU1NIiwiVHlwZSI6MiwiQXV0b0RhdGVSYW5nZSI6ZmFsc2UsIldvcmtpbmdEYXlzIjozMSwiVG9kYXlNYXJrZXJUZXh0IjoiVG9kYXkiLCJBdXRvU2NhbGVUeXBlIjp0cnVlfSwiTWlsZXN0b25lcyI6W3siJGlkIjoiMTMwIiwiRGF0ZSI6IjIwMTktMTAtMTRUMjM6NTk6MDBaIiwiU3R5bGUiOnsiJGlkIjoiMTMxIiwiU2hhcGUiOjIsIkNvbm5lY3Rvck1hcmdpbiI6eyIkaWQiOiIxMzIiLCJUb3AiOjAsIkxlZnQiOjIsIlJpZ2h0IjoyLCJCb3R0b20iOjB9LCJDb25uZWN0b3JTdHlsZSI6eyIkaWQiOiIxMzMiLCJMaW5lQ29sb3IiOnsiJGlkIjoiMTM0IiwiJHR5cGUiOiJOTFJFLkNvbW1vbi5Eb20uU29saWRDb2xvckJydXNoLCBOTFJFLkNvbW1vbiIsIkNvbG9yIjp7IiRpZCI6IjEzNSIsIkEiOjI1NSwiUiI6NzksIkciOjEyOSwiQiI6MTg5fX0sIkxpbmVXZWlnaHQiOjEuNSwiTGluZVR5cGUiOjAsIlBhcmVudFN0eWxlIjpudWxsfSwiSXNCZWxvd1RpbWViYW5kIjpmYWxzZSwiSGlkZURhdGUiOmZhbHNlLCJTaGFwZVNpemUiOjEsIlNwYWNpbmciOjIuMCwiUGFkZGluZyI6eyIkaWQiOiIxMzYiLCJUb3AiOjcsIkxlZnQiOjMsIlJpZ2h0IjowLCJCb3R0b20iOjJ9LCJTaGFwZVN0eWxlIjp7IiRpZCI6IjEzNyIsIk1hcmdpbiI6eyIkaWQiOiIxMzgiLCJUb3AiOjAsIkxlZnQiOjAsIlJpZ2h0IjowLCJCb3R0b20iOjB9LCJQYWRkaW5nIjp7IiRpZCI6IjEzOSIsIlRvcCI6MCwiTGVmdCI6MCwiUmlnaHQiOjAsIkJvdHRvbSI6MH0sIkJhY2tncm91bmQiOnsiJGlkIjoiMTQwIiwiQ29sb3IiOnsiJGlkIjoiMTQxIiwiQSI6MjU1LCJSIjowLCJHIjoxMTQsIkIiOjE4OH19LCJJc1Zpc2libGUiOnRydWUsIldpZHRoIjoxMy4wLCJIZWlnaHQiOjEzLjAsIkJvcmRlclN0eWxlIjp7IiRpZCI6IjE0MiIsIkxpbmVDb2xvciI6eyIkcmVmIjoiNjcifSwiTGluZVdlaWdodCI6MC4wLCJMaW5lVHlwZSI6MCwiUGFyZW50U3R5bGUiOm51bGx9LCJQYXJlbnRTdHlsZSI6bnVsbH0sIlRpdGxlU3R5bGUiOnsiJGlkIjoiMTQzIiwiRm9udFNldHRpbmdzIjp7IiRpZCI6IjE0NCIsIkZvbnRTaXplIjoxMSwiRm9udE5hbWUiOiJDYWxpYnJpIiwiSXNCb2xkIjp0cnVlLCJJc0l0YWxpYyI6ZmFsc2UsIklzVW5kZXJsaW5lZCI6ZmFsc2UsIlBhcmVudFN0eWxlIjpudWxsfSwiQXV0b1NpemUiOjAsIkZvcmVncm91bmQiOnsiJHJlZiI6IjcxIn0sIk1heFdpZHRoIjoyMDAuMCwiTWF4SGVpZ2h0IjoiSW5maW5pdHkiLCJTbWFydEZvcmVncm91bmRJc0FjdGl2ZSI6ZmFsc2UsIkhvcml6b250YWxBbGlnbm1lbnQiOjAsIlZlcnRpY2FsQWxpZ25tZW50IjowLCJTbWFydEZvcmVncm91bmQiOm51bGwsIkJhY2tncm91bmRGaWxsVHlwZSI6MCwiTWFyZ2luIjp7IiRpZCI6IjE0NSIsIlRvcCI6MCwiTGVmdCI6MCwiUmlnaHQiOjAsIkJvdHRvbSI6MH0sIlBhZGRpbmciOnsiJGlkIjoiMTQ2IiwiVG9wIjowLCJMZWZ0IjowLCJSaWdodCI6MCwiQm90dG9tIjowfSwiQmFja2dyb3VuZCI6eyIkcmVmIjoiNzUifSwiSXNWaXNpYmxlIjp0cnVlLCJXaWR0aCI6MC4wLCJIZWlnaHQiOjAuMCwiQm9yZGVyU3R5bGUiOnsiJGlkIjoiMTQ3IiwiTGluZUNvbG9yIjpudWxsLCJMaW5lV2VpZ2h0IjowLjAsIkxpbmVUeXBlIjowLCJQYXJlbnRTdHlsZSI6bnVsbH0sIlBhcmVudFN0eWxlIjpudWxsfSwiRGF0ZVN0eWxlIjp7IiRpZCI6IjE0OCIsIkZvbnRTZXR0aW5ncyI6eyIkaWQiOiIxNDkiLCJGb250U2l6ZSI6MTAsIkZvbnROYW1lIjoiQ2FsaWJyaSIsIklzQm9sZCI6ZmFsc2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MTUwIiwiVG9wIjowLCJMZWZ0IjowLCJSaWdodCI6MCwiQm90dG9tIjowfSwiUGFkZGluZyI6eyIkaWQiOiIxNTEiLCJUb3AiOjAsIkxlZnQiOjAsIlJpZ2h0IjowLCJCb3R0b20iOjB9LCJCYWNrZ3JvdW5kIjp7IiRyZWYiOiI4MiJ9LCJJc1Zpc2libGUiOnRydWUsIldpZHRoIjowLjAsIkhlaWdodCI6MC4wLCJCb3JkZXJTdHlsZSI6eyIkaWQiOiIxNTIiLCJMaW5lQ29sb3IiOm51bGwsIkxpbmVXZWlnaHQiOjAuMCwiTGluZVR5cGUiOjAsIlBhcmVudFN0eWxlIjpudWxsfSwiUGFyZW50U3R5bGUiOm51bGx9LCJEYXRlRm9ybWF0Ijp7IiRpZCI6IjE1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LCJQZXJjZW50YWdlQ29tcGxldGUiOm51bGwsIlBvc2l0aW9uIjp7IlJhdGlvIjowLjAsIklzQ3VzdG9tIjpmYWxzZX0sIkRhdGVGb3JtYXQiOnsiJHJlZiI6IjE1MyJ9LCJJZCI6IjUxMjA5NTgxLTdkNzEtNDMzYS04MTUzLTAyZmQ4MmZlNmQ0YyIsIkltcG9ydElkIjoiMSIsIlRpdGxlIjoiREc0IEtpY2tvZmYiLCJOb3RlIjpudWxsLCJIeXBlcmxpbmsiOm51bGwsIklzQ2hhbmdlZCI6ZmFsc2UsIklzTmV3IjpmYWxzZX0seyIkaWQiOiIxNTQiLCJEYXRlIjoiMjAyMC0wMS0xM1QwMDowMDowMFoiLCJTdHlsZSI6eyIkaWQiOiIxNTUiLCJTaGFwZSI6MTYsIkNvbm5lY3Rvck1hcmdpbiI6eyIkcmVmIjoiNTYifSwiQ29ubmVjdG9yU3R5bGUiOnsiJGlkIjoiMTU2IiwiTGluZUNvbG9yIjp7IiRpZCI6IjE1NyIsIiR0eXBlIjoiTkxSRS5Db21tb24uRG9tLlNvbGlkQ29sb3JCcnVzaCwgTkxSRS5Db21tb24iLCJDb2xvciI6eyIkaWQiOiIxNTgiLCJBIjoyNTUsIlIiOjc5LCJHIjoxMjksIkIiOjE4OX19LCJMaW5lV2VpZ2h0IjoxLjUsIkxpbmVUeXBlIjowLCJQYXJlbnRTdHlsZSI6bnVsbH0sIklzQmVsb3dUaW1lYmFuZCI6ZmFsc2UsIkhpZGVEYXRlIjpmYWxzZSwiU2hhcGVTaXplIjoxLCJTcGFjaW5nIjoyLjAsIlBhZGRpbmciOnsiJHJlZiI6IjYwIn0sIlNoYXBlU3R5bGUiOnsiJGlkIjoiMTU5IiwiTWFyZ2luIjp7IiRyZWYiOiI2MiJ9LCJQYWRkaW5nIjp7IiRyZWYiOiI2MyJ9LCJCYWNrZ3JvdW5kIjp7IiRpZCI6IjE2MCIsIkNvbG9yIjp7IiRpZCI6IjE2MSIsIkEiOjI1NSwiUiI6MjU1LCJHIjoxOTIsIkIiOjB9fSwiSXNWaXNpYmxlIjp0cnVlLCJXaWR0aCI6MTMuMCwiSGVpZ2h0IjoxMy4wLCJCb3JkZXJTdHlsZSI6eyIkaWQiOiIxNjIiLCJMaW5lQ29sb3IiOnsiJHJlZiI6IjY3In0sIkxpbmVXZWlnaHQiOjAuMCwiTGluZVR5cGUiOjAsIlBhcmVudFN0eWxlIjpudWxsfSwiUGFyZW50U3R5bGUiOm51bGx9LCJUaXRsZVN0eWxlIjp7IiRpZCI6IjE2MyIsIkZvbnRTZXR0aW5ncyI6eyIkaWQiOiIxNjQiLCJGb250U2l6ZSI6MTEsIkZvbnROYW1lIjoiQ2FsaWJyaSIsIklzQm9sZCI6dHJ1ZSwiSXNJdGFsaWMiOmZhbHNlLCJJc1VuZGVybGluZWQiOmZhbHNlLCJQYXJlbnRTdHlsZSI6bnVsbH0sIkF1dG9TaXplIjowLCJGb3JlZ3JvdW5kIjp7IiRpZCI6IjE2NSIsIkNvbG9yIjp7IiRpZCI6IjE2Ni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NzMifSwiUGFkZGluZyI6eyIkcmVmIjoiNzQifSwiQmFja2dyb3VuZCI6eyIkcmVmIjoiNzUifSwiSXNWaXNpYmxlIjp0cnVlLCJXaWR0aCI6MC4wLCJIZWlnaHQiOjAuMCwiQm9yZGVyU3R5bGUiOnsiJGlkIjoiMTY3IiwiTGluZUNvbG9yIjpudWxsLCJMaW5lV2VpZ2h0IjowLjAsIkxpbmVUeXBlIjowLCJQYXJlbnRTdHlsZSI6bnVsbH0sIlBhcmVudFN0eWxlIjpudWxsfSwiRGF0ZVN0eWxlIjp7IiRpZCI6IjE2OCIsIkZvbnRTZXR0aW5ncyI6eyIkaWQiOiIxNjkiLCJGb250U2l6ZSI6MTAsIkZvbnROYW1lIjoiQ2FsaWJyaSIsIklzQm9sZCI6ZmFsc2UsIklzSXRhbGljIjpmYWxzZSwiSXNVbmRlcmxpbmVkIjpmYWxzZSwiUGFyZW50U3R5bGUiOm51bGx9LCJBdXRvU2l6ZSI6MCwiRm9yZWdyb3VuZCI6eyIkaWQiOiIxNzAiLCJDb2xvciI6eyIkaWQiOiIxNz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4MCJ9LCJQYWRkaW5nIjp7IiRyZWYiOiI4MSJ9LCJCYWNrZ3JvdW5kIjp7IiRyZWYiOiI4MiJ9LCJJc1Zpc2libGUiOnRydWUsIldpZHRoIjowLjAsIkhlaWdodCI6MC4wLCJCb3JkZXJTdHlsZSI6eyIkaWQiOiIxNzIiLCJMaW5lQ29sb3IiOm51bGwsIkxpbmVXZWlnaHQiOjAuMCwiTGluZVR5cGUiOjAsIlBhcmVudFN0eWxlIjpudWxsfSwiUGFyZW50U3R5bGUiOm51bGx9LCJEYXRlRm9ybWF0Ijp7IiRyZWYiOiI4MyJ9LCJJc1Zpc2libGUiOnRydWUsIlBhcmVudFN0eWxlIjpudWxsfSwiSW5kZXgiOjcsIlBlcmNlbnRhZ2VDb21wbGV0ZSI6bnVsbCwiUG9zaXRpb24iOnsiUmF0aW8iOjAuMCwiSXNDdXN0b20iOmZhbHNlfSwiRGF0ZUZvcm1hdCI6eyIkcmVmIjoiODMifSwiSWQiOiI1ZmQzYzlmNy1jMzEwLTRhZGEtODg3Zi0xYzZiNGY2MzYwYWIiLCJJbXBvcnRJZCI6bnVsbCwiVGl0bGUiOiJMZWdhY3kgU25hcHNob3QgIzEiLCJOb3RlIjpudWxsLCJIeXBlcmxpbmsiOm51bGwsIklzQ2hhbmdlZCI6ZmFsc2UsIklzTmV3IjpmYWxzZX0seyIkaWQiOiIxNzMiLCJEYXRlIjoiMjAyMC0wMy0xOFQwMDowMDowMFoiLCJTdHlsZSI6eyIkaWQiOiIxNzQiLCJTaGFwZSI6MTYsIkNvbm5lY3Rvck1hcmdpbiI6eyIkcmVmIjoiNTYifSwiQ29ubmVjdG9yU3R5bGUiOnsiJGlkIjoiMTc1IiwiTGluZUNvbG9yIjp7IiRpZCI6IjE3NiIsIiR0eXBlIjoiTkxSRS5Db21tb24uRG9tLlNvbGlkQ29sb3JCcnVzaCwgTkxSRS5Db21tb24iLCJDb2xvciI6eyIkaWQiOiIxNzciLCJBIjoyNTUsIlIiOjc5LCJHIjoxMjksIkIiOjE4OX19LCJMaW5lV2VpZ2h0IjoxLjUsIkxpbmVUeXBlIjowLCJQYXJlbnRTdHlsZSI6bnVsbH0sIklzQmVsb3dUaW1lYmFuZCI6ZmFsc2UsIkhpZGVEYXRlIjpmYWxzZSwiU2hhcGVTaXplIjoxLCJTcGFjaW5nIjoyLjAsIlBhZGRpbmciOnsiJHJlZiI6IjYwIn0sIlNoYXBlU3R5bGUiOnsiJGlkIjoiMTc4IiwiTWFyZ2luIjp7IiRyZWYiOiI2MiJ9LCJQYWRkaW5nIjp7IiRyZWYiOiI2MyJ9LCJCYWNrZ3JvdW5kIjp7IiRpZCI6IjE3OSIsIkNvbG9yIjp7IiRpZCI6IjE4MCIsIkEiOjI1NSwiUiI6MjU1LCJHIjoxOTIsIkIiOjB9fSwiSXNWaXNpYmxlIjp0cnVlLCJXaWR0aCI6MTMuMCwiSGVpZ2h0IjoxMy4wLCJCb3JkZXJTdHlsZSI6eyIkaWQiOiIxODEiLCJMaW5lQ29sb3IiOnsiJHJlZiI6IjY3In0sIkxpbmVXZWlnaHQiOjAuMCwiTGluZVR5cGUiOjAsIlBhcmVudFN0eWxlIjpudWxsfSwiUGFyZW50U3R5bGUiOm51bGx9LCJUaXRsZVN0eWxlIjp7IiRpZCI6IjE4MiIsIkZvbnRTZXR0aW5ncyI6eyIkaWQiOiIxODMiLCJGb250U2l6ZSI6MTEsIkZvbnROYW1lIjoiQ2FsaWJyaSIsIklzQm9sZCI6dHJ1ZSwiSXNJdGFsaWMiOmZhbHNlLCJJc1VuZGVybGluZWQiOmZhbHNlLCJQYXJlbnRTdHlsZSI6bnVsbH0sIkF1dG9TaXplIjowLCJGb3JlZ3JvdW5kIjp7IiRyZWYiOiIxNjUifSwiTWF4V2lkdGgiOjIwMC4wLCJNYXhIZWlnaHQiOiJJbmZpbml0eSIsIlNtYXJ0Rm9yZWdyb3VuZElzQWN0aXZlIjpmYWxzZSwiSG9yaXpvbnRhbEFsaWdubWVudCI6MCwiVmVydGljYWxBbGlnbm1lbnQiOjAsIlNtYXJ0Rm9yZWdyb3VuZCI6bnVsbCwiQmFja2dyb3VuZEZpbGxUeXBlIjowLCJNYXJnaW4iOnsiJHJlZiI6IjczIn0sIlBhZGRpbmciOnsiJHJlZiI6Ijc0In0sIkJhY2tncm91bmQiOnsiJHJlZiI6Ijc1In0sIklzVmlzaWJsZSI6dHJ1ZSwiV2lkdGgiOjAuMCwiSGVpZ2h0IjowLjAsIkJvcmRlclN0eWxlIjp7IiRpZCI6IjE4NCIsIkxpbmVDb2xvciI6bnVsbCwiTGluZVdlaWdodCI6MC4wLCJMaW5lVHlwZSI6MCwiUGFyZW50U3R5bGUiOm51bGx9LCJQYXJlbnRTdHlsZSI6bnVsbH0sIkRhdGVTdHlsZSI6eyIkaWQiOiIxODUiLCJGb250U2V0dGluZ3MiOnsiJGlkIjoiMTg2IiwiRm9udFNpemUiOjEwLCJGb250TmFtZSI6IkNhbGlicmkiLCJJc0JvbGQiOmZhbHNlLCJJc0l0YWxpYyI6ZmFsc2UsIklzVW5kZXJsaW5lZCI6ZmFsc2UsIlBhcmVudFN0eWxlIjpudWxsfSwiQXV0b1NpemUiOjAsIkZvcmVncm91bmQiOnsiJHJlZiI6IjE3MCJ9LCJNYXhXaWR0aCI6MjAwLjAsIk1heEhlaWdodCI6IkluZmluaXR5IiwiU21hcnRGb3JlZ3JvdW5kSXNBY3RpdmUiOmZhbHNlLCJIb3Jpem9udGFsQWxpZ25tZW50IjowLCJWZXJ0aWNhbEFsaWdubWVudCI6MCwiU21hcnRGb3JlZ3JvdW5kIjpudWxsLCJCYWNrZ3JvdW5kRmlsbFR5cGUiOjAsIk1hcmdpbiI6eyIkcmVmIjoiODAifSwiUGFkZGluZyI6eyIkcmVmIjoiODEifSwiQmFja2dyb3VuZCI6eyIkcmVmIjoiODIifSwiSXNWaXNpYmxlIjp0cnVlLCJXaWR0aCI6MC4wLCJIZWlnaHQiOjAuMCwiQm9yZGVyU3R5bGUiOnsiJGlkIjoiMTg3IiwiTGluZUNvbG9yIjpudWxsLCJMaW5lV2VpZ2h0IjowLjAsIkxpbmVUeXBlIjowLCJQYXJlbnRTdHlsZSI6bnVsbH0sIlBhcmVudFN0eWxlIjpudWxsfSwiRGF0ZUZvcm1hdCI6eyIkcmVmIjoiODMifSwiSXNWaXNpYmxlIjp0cnVlLCJQYXJlbnRTdHlsZSI6bnVsbH0sIkluZGV4IjoxMSwiUGVyY2VudGFnZUNvbXBsZXRlIjpudWxsLCJQb3NpdGlvbiI6eyJSYXRpbyI6MC4wLCJJc0N1c3RvbSI6ZmFsc2V9LCJEYXRlRm9ybWF0Ijp7IiRyZWYiOiI4MyJ9LCJJZCI6IjUwNjk5YWNhLTA3NzMtNDM5MC1hY2UwLTRmOWQ5ODZlYmU1NCIsIkltcG9ydElkIjpudWxsLCJUaXRsZSI6IkxlZ2FjeSBTbmFwc2hvdCAjMiIsIk5vdGUiOm51bGwsIkh5cGVybGluayI6bnVsbCwiSXNDaGFuZ2VkIjpmYWxzZSwiSXNOZXciOmZhbHNlfSx7IiRpZCI6IjE4OCIsIkRhdGUiOiIyMDIwLTA2LTA1VDAwOjAwOjAwWiIsIlN0eWxlIjp7IiRpZCI6IjE4OSIsIlNoYXBlIjoxNiwiQ29ubmVjdG9yTWFyZ2luIjp7IiRyZWYiOiI1NiJ9LCJDb25uZWN0b3JTdHlsZSI6eyIkaWQiOiIxOTAiLCJMaW5lQ29sb3IiOnsiJGlkIjoiMTkxIiwiJHR5cGUiOiJOTFJFLkNvbW1vbi5Eb20uU29saWRDb2xvckJydXNoLCBOTFJFLkNvbW1vbiIsIkNvbG9yIjp7IiRpZCI6IjE5MiIsIkEiOjI1NSwiUiI6NzksIkciOjEyOSwiQiI6MTg5fX0sIkxpbmVXZWlnaHQiOjEuNSwiTGluZVR5cGUiOjAsIlBhcmVudFN0eWxlIjpudWxsfSwiSXNCZWxvd1RpbWViYW5kIjpmYWxzZSwiSGlkZURhdGUiOmZhbHNlLCJTaGFwZVNpemUiOjEsIlNwYWNpbmciOjIuMCwiUGFkZGluZyI6eyIkcmVmIjoiNjAifSwiU2hhcGVTdHlsZSI6eyIkaWQiOiIxOTMiLCJNYXJnaW4iOnsiJHJlZiI6IjYyIn0sIlBhZGRpbmciOnsiJHJlZiI6IjYzIn0sIkJhY2tncm91bmQiOnsiJGlkIjoiMTk0IiwiQ29sb3IiOnsiJGlkIjoiMTk1IiwiQSI6MjU1LCJSIjoyNTUsIkciOjE5MiwiQiI6MH19LCJJc1Zpc2libGUiOnRydWUsIldpZHRoIjoxMy4wLCJIZWlnaHQiOjEzLjAsIkJvcmRlclN0eWxlIjp7IiRpZCI6IjE5NiIsIkxpbmVDb2xvciI6eyIkcmVmIjoiNjcifSwiTGluZVdlaWdodCI6MC4wLCJMaW5lVHlwZSI6MCwiUGFyZW50U3R5bGUiOm51bGx9LCJQYXJlbnRTdHlsZSI6bnVsbH0sIlRpdGxlU3R5bGUiOnsiJGlkIjoiMTk3IiwiRm9udFNldHRpbmdzIjp7IiRpZCI6IjE5OCIsIkZvbnRTaXplIjoxMSwiRm9udE5hbWUiOiJDYWxpYnJpIiwiSXNCb2xkIjp0cnVlLCJJc0l0YWxpYyI6ZmFsc2UsIklzVW5kZXJsaW5lZCI6ZmFsc2UsIlBhcmVudFN0eWxlIjpudWxsfSwiQXV0b1NpemUiOjAsIkZvcmVncm91bmQiOnsiJHJlZiI6IjE2NSJ9LCJNYXhXaWR0aCI6MjAwLjAsIk1heEhlaWdodCI6IkluZmluaXR5IiwiU21hcnRGb3JlZ3JvdW5kSXNBY3RpdmUiOmZhbHNlLCJIb3Jpem9udGFsQWxpZ25tZW50IjowLCJWZXJ0aWNhbEFsaWdubWVudCI6MCwiU21hcnRGb3JlZ3JvdW5kIjpudWxsLCJCYWNrZ3JvdW5kRmlsbFR5cGUiOjAsIk1hcmdpbiI6eyIkcmVmIjoiNzMifSwiUGFkZGluZyI6eyIkcmVmIjoiNzQifSwiQmFja2dyb3VuZCI6eyIkcmVmIjoiNzUifSwiSXNWaXNpYmxlIjp0cnVlLCJXaWR0aCI6MC4wLCJIZWlnaHQiOjAuMCwiQm9yZGVyU3R5bGUiOnsiJGlkIjoiMTk5IiwiTGluZUNvbG9yIjpudWxsLCJMaW5lV2VpZ2h0IjowLjAsIkxpbmVUeXBlIjowLCJQYXJlbnRTdHlsZSI6bnVsbH0sIlBhcmVudFN0eWxlIjpudWxsfSwiRGF0ZVN0eWxlIjp7IiRpZCI6IjIwMCIsIkZvbnRTZXR0aW5ncyI6eyIkaWQiOiIyMDEiLCJGb250U2l6ZSI6MTAsIkZvbnROYW1lIjoiQ2FsaWJyaSIsIklzQm9sZCI6ZmFsc2UsIklzSXRhbGljIjpmYWxzZSwiSXNVbmRlcmxpbmVkIjpmYWxzZSwiUGFyZW50U3R5bGUiOm51bGx9LCJBdXRvU2l6ZSI6MCwiRm9yZWdyb3VuZCI6eyIkcmVmIjoiMTcwIn0sIk1heFdpZHRoIjoyMDAuMCwiTWF4SGVpZ2h0IjoiSW5maW5pdHkiLCJTbWFydEZvcmVncm91bmRJc0FjdGl2ZSI6ZmFsc2UsIkhvcml6b250YWxBbGlnbm1lbnQiOjAsIlZlcnRpY2FsQWxpZ25tZW50IjowLCJTbWFydEZvcmVncm91bmQiOm51bGwsIkJhY2tncm91bmRGaWxsVHlwZSI6MCwiTWFyZ2luIjp7IiRyZWYiOiI4MCJ9LCJQYWRkaW5nIjp7IiRyZWYiOiI4MSJ9LCJCYWNrZ3JvdW5kIjp7IiRyZWYiOiI4MiJ9LCJJc1Zpc2libGUiOnRydWUsIldpZHRoIjowLjAsIkhlaWdodCI6MC4wLCJCb3JkZXJTdHlsZSI6eyIkaWQiOiIyMDIiLCJMaW5lQ29sb3IiOm51bGwsIkxpbmVXZWlnaHQiOjAuMCwiTGluZVR5cGUiOjAsIlBhcmVudFN0eWxlIjpudWxsfSwiUGFyZW50U3R5bGUiOm51bGx9LCJEYXRlRm9ybWF0Ijp7IiRyZWYiOiI4MyJ9LCJJc1Zpc2libGUiOnRydWUsIlBhcmVudFN0eWxlIjpudWxsfSwiSW5kZXgiOjE1LCJQZXJjZW50YWdlQ29tcGxldGUiOm51bGwsIlBvc2l0aW9uIjp7IlJhdGlvIjowLjAsIklzQ3VzdG9tIjpmYWxzZX0sIkRhdGVGb3JtYXQiOnsiJHJlZiI6IjgzIn0sIklkIjoiMjczNjE1MTgtNjgxYy00Mjg3LWE5MTUtMDc1YWQ5MDNiMzc5IiwiSW1wb3J0SWQiOm51bGwsIlRpdGxlIjoiTGVnYWN5IFNuYXBzaG90ICMzIiwiTm90ZSI6bnVsbCwiSHlwZXJsaW5rIjpudWxsLCJJc0NoYW5nZWQiOmZhbHNlLCJJc05ldyI6ZmFsc2V9LHsiJGlkIjoiMjAzIiwiRGF0ZSI6IjIwMjAtMDgtMjhUMDA6MDA6MDBaIiwiU3R5bGUiOnsiJGlkIjoiMjA0IiwiU2hhcGUiOjE2LCJDb25uZWN0b3JNYXJnaW4iOnsiJHJlZiI6IjU2In0sIkNvbm5lY3RvclN0eWxlIjp7IiRpZCI6IjIwNSIsIkxpbmVDb2xvciI6eyIkaWQiOiIyMDYiLCIkdHlwZSI6Ik5MUkUuQ29tbW9uLkRvbS5Tb2xpZENvbG9yQnJ1c2gsIE5MUkUuQ29tbW9uIiwiQ29sb3IiOnsiJGlkIjoiMjA3IiwiQSI6MjU1LCJSIjo3OSwiRyI6MTI5LCJCIjoxODl9fSwiTGluZVdlaWdodCI6MS41LCJMaW5lVHlwZSI6MCwiUGFyZW50U3R5bGUiOm51bGx9LCJJc0JlbG93VGltZWJhbmQiOmZhbHNlLCJIaWRlRGF0ZSI6ZmFsc2UsIlNoYXBlU2l6ZSI6MSwiU3BhY2luZyI6Mi4wLCJQYWRkaW5nIjp7IiRyZWYiOiI2MCJ9LCJTaGFwZVN0eWxlIjp7IiRpZCI6IjIwOCIsIk1hcmdpbiI6eyIkcmVmIjoiNjIifSwiUGFkZGluZyI6eyIkcmVmIjoiNjMifSwiQmFja2dyb3VuZCI6eyIkaWQiOiIyMDkiLCJDb2xvciI6eyIkaWQiOiIyMTAiLCJBIjoyNTUsIlIiOjI1NSwiRyI6MTkyLCJCIjowfX0sIklzVmlzaWJsZSI6dHJ1ZSwiV2lkdGgiOjEzLjAsIkhlaWdodCI6MTMuMCwiQm9yZGVyU3R5bGUiOnsiJGlkIjoiMjExIiwiTGluZUNvbG9yIjp7IiRyZWYiOiI2NyJ9LCJMaW5lV2VpZ2h0IjowLjAsIkxpbmVUeXBlIjowLCJQYXJlbnRTdHlsZSI6bnVsbH0sIlBhcmVudFN0eWxlIjpudWxsfSwiVGl0bGVTdHlsZSI6eyIkaWQiOiIyMTIiLCJGb250U2V0dGluZ3MiOnsiJGlkIjoiMjEzIiwiRm9udFNpemUiOjExLCJGb250TmFtZSI6IkNhbGlicmkiLCJJc0JvbGQiOnRydWUsIklzSXRhbGljIjpmYWxzZSwiSXNVbmRlcmxpbmVkIjpmYWxzZSwiUGFyZW50U3R5bGUiOm51bGx9LCJBdXRvU2l6ZSI6MCwiRm9yZWdyb3VuZCI6eyIkcmVmIjoiMTY1In0sIk1heFdpZHRoIjoyMDAuMCwiTWF4SGVpZ2h0IjoiSW5maW5pdHkiLCJTbWFydEZvcmVncm91bmRJc0FjdGl2ZSI6ZmFsc2UsIkhvcml6b250YWxBbGlnbm1lbnQiOjAsIlZlcnRpY2FsQWxpZ25tZW50IjowLCJTbWFydEZvcmVncm91bmQiOm51bGwsIkJhY2tncm91bmRGaWxsVHlwZSI6MCwiTWFyZ2luIjp7IiRyZWYiOiI3MyJ9LCJQYWRkaW5nIjp7IiRyZWYiOiI3NCJ9LCJCYWNrZ3JvdW5kIjp7IiRyZWYiOiI3NSJ9LCJJc1Zpc2libGUiOnRydWUsIldpZHRoIjowLjAsIkhlaWdodCI6MC4wLCJCb3JkZXJTdHlsZSI6eyIkaWQiOiIyMTQiLCJMaW5lQ29sb3IiOm51bGwsIkxpbmVXZWlnaHQiOjAuMCwiTGluZVR5cGUiOjAsIlBhcmVudFN0eWxlIjpudWxsfSwiUGFyZW50U3R5bGUiOm51bGx9LCJEYXRlU3R5bGUiOnsiJGlkIjoiMjE1IiwiRm9udFNldHRpbmdzIjp7IiRpZCI6IjIxNiIsIkZvbnRTaXplIjoxMCwiRm9udE5hbWUiOiJDYWxpYnJpIiwiSXNCb2xkIjpmYWxzZSwiSXNJdGFsaWMiOmZhbHNlLCJJc1VuZGVybGluZWQiOmZhbHNlLCJQYXJlbnRTdHlsZSI6bnVsbH0sIkF1dG9TaXplIjowLCJGb3JlZ3JvdW5kIjp7IiRyZWYiOiIxNzAifSwiTWF4V2lkdGgiOjIwMC4wLCJNYXhIZWlnaHQiOiJJbmZpbml0eSIsIlNtYXJ0Rm9yZWdyb3VuZElzQWN0aXZlIjpmYWxzZSwiSG9yaXpvbnRhbEFsaWdubWVudCI6MCwiVmVydGljYWxBbGlnbm1lbnQiOjAsIlNtYXJ0Rm9yZWdyb3VuZCI6bnVsbCwiQmFja2dyb3VuZEZpbGxUeXBlIjowLCJNYXJnaW4iOnsiJHJlZiI6IjgwIn0sIlBhZGRpbmciOnsiJHJlZiI6IjgxIn0sIkJhY2tncm91bmQiOnsiJHJlZiI6IjgyIn0sIklzVmlzaWJsZSI6dHJ1ZSwiV2lkdGgiOjAuMCwiSGVpZ2h0IjowLjAsIkJvcmRlclN0eWxlIjp7IiRpZCI6IjIxNyIsIkxpbmVDb2xvciI6bnVsbCwiTGluZVdlaWdodCI6MC4wLCJMaW5lVHlwZSI6MCwiUGFyZW50U3R5bGUiOm51bGx9LCJQYXJlbnRTdHlsZSI6bnVsbH0sIkRhdGVGb3JtYXQiOnsiJHJlZiI6IjgzIn0sIklzVmlzaWJsZSI6dHJ1ZSwiUGFyZW50U3R5bGUiOm51bGx9LCJJbmRleCI6MTksIlBlcmNlbnRhZ2VDb21wbGV0ZSI6bnVsbCwiUG9zaXRpb24iOnsiUmF0aW8iOjAuMCwiSXNDdXN0b20iOmZhbHNlfSwiRGF0ZUZvcm1hdCI6eyIkcmVmIjoiODMifSwiSWQiOiI4MzY4MjY5ZS0wNWEwLTQ5YWUtYTM1NS05NzVmYjY0MzFhN2IiLCJJbXBvcnRJZCI6bnVsbCwiVGl0bGUiOiJMZWdhY3kgU25hcHNob3QgIzQiLCJOb3RlIjpudWxsLCJIeXBlcmxpbmsiOm51bGwsIklzQ2hhbmdlZCI6ZmFsc2UsIklzTmV3IjpmYWxzZX0seyIkaWQiOiIyMTgiLCJEYXRlIjoiMjAyMS0wMS0xMVQwMDowMDowMFoiLCJTdHlsZSI6eyIkaWQiOiIyMTkiLCJTaGFwZSI6MTYsIkNvbm5lY3Rvck1hcmdpbiI6eyIkcmVmIjoiNTYifSwiQ29ubmVjdG9yU3R5bGUiOnsiJGlkIjoiMjIwIiwiTGluZUNvbG9yIjp7IiRpZCI6IjIyMSIsIiR0eXBlIjoiTkxSRS5Db21tb24uRG9tLlNvbGlkQ29sb3JCcnVzaCwgTkxSRS5Db21tb24iLCJDb2xvciI6eyIkaWQiOiIyMjIiLCJBIjoyNTUsIlIiOjc5LCJHIjoxMjksIkIiOjE4OX19LCJMaW5lV2VpZ2h0IjoxLjAsIkxpbmVUeXBlIjowLCJQYXJlbnRTdHlsZSI6bnVsbH0sIklzQmVsb3dUaW1lYmFuZCI6ZmFsc2UsIkhpZGVEYXRlIjpmYWxzZSwiU2hhcGVTaXplIjoxLCJTcGFjaW5nIjoyLjAsIlBhZGRpbmciOnsiJHJlZiI6IjYwIn0sIlNoYXBlU3R5bGUiOnsiJGlkIjoiMjIzIiwiTWFyZ2luIjp7IiRyZWYiOiI2MiJ9LCJQYWRkaW5nIjp7IiRyZWYiOiI2MyJ9LCJCYWNrZ3JvdW5kIjp7IiRpZCI6IjIyNCIsIkNvbG9yIjp7IiRpZCI6IjIyNSIsIkEiOjI1NSwiUiI6MjU1LCJHIjoxOTIsIkIiOjB9fSwiSXNWaXNpYmxlIjp0cnVlLCJXaWR0aCI6MTMuMCwiSGVpZ2h0IjoxMy4wLCJCb3JkZXJTdHlsZSI6eyIkaWQiOiIyMjYiLCJMaW5lQ29sb3IiOnsiJHJlZiI6IjY3In0sIkxpbmVXZWlnaHQiOjAuMCwiTGluZVR5cGUiOjAsIlBhcmVudFN0eWxlIjpudWxsfSwiUGFyZW50U3R5bGUiOm51bGx9LCJUaXRsZVN0eWxlIjp7IiRpZCI6IjIyNyIsIkZvbnRTZXR0aW5ncyI6eyIkaWQiOiIyMjgiLCJGb250U2l6ZSI6MTEsIkZvbnROYW1lIjoiQ2FsaWJyaSIsIklzQm9sZCI6dHJ1ZSwiSXNJdGFsaWMiOmZhbHNlLCJJc1VuZGVybGluZWQiOmZhbHNlLCJQYXJlbnRTdHlsZSI6bnVsbH0sIkF1dG9TaXplIjowLCJGb3JlZ3JvdW5kIjp7IiRyZWYiOiIxNjUifSwiTWF4V2lkdGgiOjIwMC4wLCJNYXhIZWlnaHQiOiJJbmZpbml0eSIsIlNtYXJ0Rm9yZWdyb3VuZElzQWN0aXZlIjpmYWxzZSwiSG9yaXpvbnRhbEFsaWdubWVudCI6MCwiVmVydGljYWxBbGlnbm1lbnQiOjAsIlNtYXJ0Rm9yZWdyb3VuZCI6bnVsbCwiQmFja2dyb3VuZEZpbGxUeXBlIjowLCJNYXJnaW4iOnsiJHJlZiI6IjczIn0sIlBhZGRpbmciOnsiJHJlZiI6Ijc0In0sIkJhY2tncm91bmQiOnsiJHJlZiI6Ijc1In0sIklzVmlzaWJsZSI6dHJ1ZSwiV2lkdGgiOjAuMCwiSGVpZ2h0IjowLjAsIkJvcmRlclN0eWxlIjp7IiRpZCI6IjIyOSIsIkxpbmVDb2xvciI6bnVsbCwiTGluZVdlaWdodCI6MC4wLCJMaW5lVHlwZSI6MCwiUGFyZW50U3R5bGUiOm51bGx9LCJQYXJlbnRTdHlsZSI6bnVsbH0sIkRhdGVTdHlsZSI6eyIkaWQiOiIyMzAiLCJGb250U2V0dGluZ3MiOnsiJGlkIjoiMjMxIiwiRm9udFNpemUiOjEwLCJGb250TmFtZSI6IkNhbGlicmkiLCJJc0JvbGQiOmZhbHNlLCJJc0l0YWxpYyI6ZmFsc2UsIklzVW5kZXJsaW5lZCI6ZmFsc2UsIlBhcmVudFN0eWxlIjpudWxsfSwiQXV0b1NpemUiOjAsIkZvcmVncm91bmQiOnsiJHJlZiI6IjE3MCJ9LCJNYXhXaWR0aCI6MjAwLjAsIk1heEhlaWdodCI6IkluZmluaXR5IiwiU21hcnRGb3JlZ3JvdW5kSXNBY3RpdmUiOmZhbHNlLCJIb3Jpem9udGFsQWxpZ25tZW50IjowLCJWZXJ0aWNhbEFsaWdubWVudCI6MCwiU21hcnRGb3JlZ3JvdW5kIjpudWxsLCJCYWNrZ3JvdW5kRmlsbFR5cGUiOjAsIk1hcmdpbiI6eyIkcmVmIjoiODAifSwiUGFkZGluZyI6eyIkcmVmIjoiODEifSwiQmFja2dyb3VuZCI6eyIkcmVmIjoiODIifSwiSXNWaXNpYmxlIjp0cnVlLCJXaWR0aCI6MC4wLCJIZWlnaHQiOjAuMCwiQm9yZGVyU3R5bGUiOnsiJGlkIjoiMjMyIiwiTGluZUNvbG9yIjpudWxsLCJMaW5lV2VpZ2h0IjowLjAsIkxpbmVUeXBlIjowLCJQYXJlbnRTdHlsZSI6bnVsbH0sIlBhcmVudFN0eWxlIjpudWxsfSwiRGF0ZUZvcm1hdCI6eyIkcmVmIjoiODMifSwiSXNWaXNpYmxlIjp0cnVlLCJQYXJlbnRTdHlsZSI6bnVsbH0sIkluZGV4IjoyMSwiUGVyY2VudGFnZUNvbXBsZXRlIjpudWxsLCJQb3NpdGlvbiI6eyJSYXRpbyI6MC4wLCJJc0N1c3RvbSI6ZmFsc2V9LCJEYXRlRm9ybWF0Ijp7IiRyZWYiOiI4MyJ9LCJJZCI6IjNlZmM1MWFjLTM4MjItNDNmNS1iYjc3LTcxMmRmM2Y5MjlhZSIsIkltcG9ydElkIjpudWxsLCJUaXRsZSI6IkxlZ2FjeSBTbmFwc2hvdCAjNSIsIk5vdGUiOm51bGwsIkh5cGVybGluayI6bnVsbCwiSXNDaGFuZ2VkIjpmYWxzZSwiSXNOZXciOmZhbHNlfSx7IiRpZCI6IjIzMyIsIkRhdGUiOiIyMDIxLTAxLTA1VDIzOjU5OjAwWiIsIlN0eWxlIjp7IiRpZCI6IjIzNCIsIlNoYXBlIjoyLCJDb25uZWN0b3JNYXJnaW4iOnsiJGlkIjoiMjM1IiwiVG9wIjowLCJMZWZ0IjoyLCJSaWdodCI6MiwiQm90dG9tIjowfSwiQ29ubmVjdG9yU3R5bGUiOnsiJGlkIjoiMjM2IiwiTGluZUNvbG9yIjp7IiRpZCI6IjIzNyIsIiR0eXBlIjoiTkxSRS5Db21tb24uRG9tLlNvbGlkQ29sb3JCcnVzaCwgTkxSRS5Db21tb24iLCJDb2xvciI6eyIkaWQiOiIyMzgiLCJBIjoyNTUsIlIiOjc5LCJHIjoxMjksIkIiOjE4OX19LCJMaW5lV2VpZ2h0IjoxLjUsIkxpbmVUeXBlIjowLCJQYXJlbnRTdHlsZSI6bnVsbH0sIklzQmVsb3dUaW1lYmFuZCI6ZmFsc2UsIkhpZGVEYXRlIjpmYWxzZSwiU2hhcGVTaXplIjoxLCJTcGFjaW5nIjoyLjAsIlBhZGRpbmciOnsiJGlkIjoiMjM5IiwiVG9wIjo3LCJMZWZ0IjozLCJSaWdodCI6MCwiQm90dG9tIjoyfSwiU2hhcGVTdHlsZSI6eyIkaWQiOiIyNDAiLCJNYXJnaW4iOnsiJGlkIjoiMjQxIiwiVG9wIjowLCJMZWZ0IjowLCJSaWdodCI6MCwiQm90dG9tIjowfSwiUGFkZGluZyI6eyIkaWQiOiIyNDIiLCJUb3AiOjAsIkxlZnQiOjAsIlJpZ2h0IjowLCJCb3R0b20iOjB9LCJCYWNrZ3JvdW5kIjp7IiRpZCI6IjI0MyIsIkNvbG9yIjp7IiRpZCI6IjI0NCIsIkEiOjI1NSwiUiI6MCwiRyI6MTE0LCJCIjoxODh9fSwiSXNWaXNpYmxlIjp0cnVlLCJXaWR0aCI6MTMuMCwiSGVpZ2h0IjoxMy4wLCJCb3JkZXJTdHlsZSI6eyIkaWQiOiIyNDUiLCJMaW5lQ29sb3IiOnsiJHJlZiI6IjY3In0sIkxpbmVXZWlnaHQiOjAuMCwiTGluZVR5cGUiOjAsIlBhcmVudFN0eWxlIjpudWxsfSwiUGFyZW50U3R5bGUiOm51bGx9LCJUaXRsZVN0eWxlIjp7IiRpZCI6IjI0NiIsIkZvbnRTZXR0aW5ncyI6eyIkaWQiOiIyNDciLCJGb250U2l6ZSI6MTEsIkZvbnROYW1lIjoiQ2FsaWJyaSIsIklzQm9sZCI6dHJ1ZSwiSXNJdGFsaWMiOmZhbHNlLCJJc1VuZGVybGluZWQiOmZhbHNlLCJQYXJlbnRTdHlsZSI6bnVsbH0sIkF1dG9TaXplIjowLCJGb3JlZ3JvdW5kIjp7IiRpZCI6IjI0OCIsIkNvbG9yIjp7IiRpZCI6IjI0O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yNTAiLCJUb3AiOjAsIkxlZnQiOjAsIlJpZ2h0IjowLCJCb3R0b20iOjB9LCJQYWRkaW5nIjp7IiRpZCI6IjI1MSIsIlRvcCI6MCwiTGVmdCI6MCwiUmlnaHQiOjAsIkJvdHRvbSI6MH0sIkJhY2tncm91bmQiOnsiJHJlZiI6Ijc1In0sIklzVmlzaWJsZSI6dHJ1ZSwiV2lkdGgiOjAuMCwiSGVpZ2h0IjowLjAsIkJvcmRlclN0eWxlIjp7IiRpZCI6IjI1MiIsIkxpbmVDb2xvciI6bnVsbCwiTGluZVdlaWdodCI6MC4wLCJMaW5lVHlwZSI6MCwiUGFyZW50U3R5bGUiOm51bGx9LCJQYXJlbnRTdHlsZSI6bnVsbH0sIkRhdGVTdHlsZSI6eyIkaWQiOiIyNTMiLCJGb250U2V0dGluZ3MiOnsiJGlkIjoiMjU0IiwiRm9udFNpemUiOjEwLCJGb250TmFtZSI6IkNhbGlicmkiLCJJc0JvbGQiOmZhbHNlLCJJc0l0YWxpYyI6ZmFsc2UsIklzVW5kZXJsaW5lZCI6ZmFsc2UsIlBhcmVudFN0eWxlIjpudWxsfSwiQXV0b1NpemUiOjAsIkZvcmVncm91bmQiOnsiJGlkIjoiMjU1IiwiQ29sb3IiOnsiJGlkIjoiMjU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NTciLCJUb3AiOjAsIkxlZnQiOjAsIlJpZ2h0IjowLCJCb3R0b20iOjB9LCJQYWRkaW5nIjp7IiRpZCI6IjI1OCIsIlRvcCI6MCwiTGVmdCI6MCwiUmlnaHQiOjAsIkJvdHRvbSI6MH0sIkJhY2tncm91bmQiOnsiJHJlZiI6IjgyIn0sIklzVmlzaWJsZSI6dHJ1ZSwiV2lkdGgiOjAuMCwiSGVpZ2h0IjowLjAsIkJvcmRlclN0eWxlIjp7IiRpZCI6IjI1OSIsIkxpbmVDb2xvciI6bnVsbCwiTGluZVdlaWdodCI6MC4wLCJMaW5lVHlwZSI6MCwiUGFyZW50U3R5bGUiOm51bGx9LCJQYXJlbnRTdHlsZSI6bnVsbH0sIkRhdGVGb3JtYXQiOnsiJGlkIjoiMjY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MxLCJQZXJjZW50YWdlQ29tcGxldGUiOm51bGwsIlBvc2l0aW9uIjp7IlJhdGlvIjowLjAsIklzQ3VzdG9tIjpmYWxzZX0sIkRhdGVGb3JtYXQiOnsiJHJlZiI6IjI2MCJ9LCJJZCI6ImY1ZTdkYTRlLTBiNGYtNDA2MC1hN2Q0LWM4NjIyOTA4N2ZmYiIsIkltcG9ydElkIjoiMSIsIlRpdGxlIjoiR28gTm8tZ28gRGVjaXNpb24iLCJOb3RlIjpudWxsLCJIeXBlcmxpbmsiOm51bGwsIklzQ2hhbmdlZCI6ZmFsc2UsIklzTmV3IjpmYWxzZX0seyIkaWQiOiIyNjEiLCJEYXRlIjoiMjAyMS0wMi0wMVQyMzo1OTowMFoiLCJTdHlsZSI6eyIkaWQiOiIyNjIiLCJTaGFwZSI6MiwiQ29ubmVjdG9yTWFyZ2luIjp7IiRpZCI6IjI2MyIsIlRvcCI6MCwiTGVmdCI6MiwiUmlnaHQiOjIsIkJvdHRvbSI6MH0sIkNvbm5lY3RvclN0eWxlIjp7IiRpZCI6IjI2NCIsIkxpbmVDb2xvciI6eyIkaWQiOiIyNjUiLCIkdHlwZSI6Ik5MUkUuQ29tbW9uLkRvbS5Tb2xpZENvbG9yQnJ1c2gsIE5MUkUuQ29tbW9uIiwiQ29sb3IiOnsiJGlkIjoiMjY2IiwiQSI6MjU1LCJSIjo3OSwiRyI6MTI5LCJCIjoxODl9fSwiTGluZVdlaWdodCI6MS41LCJMaW5lVHlwZSI6MCwiUGFyZW50U3R5bGUiOm51bGx9LCJJc0JlbG93VGltZWJhbmQiOmZhbHNlLCJIaWRlRGF0ZSI6ZmFsc2UsIlNoYXBlU2l6ZSI6MSwiU3BhY2luZyI6Mi4wLCJQYWRkaW5nIjp7IiRpZCI6IjI2NyIsIlRvcCI6NywiTGVmdCI6MywiUmlnaHQiOjAsIkJvdHRvbSI6Mn0sIlNoYXBlU3R5bGUiOnsiJGlkIjoiMjY4IiwiTWFyZ2luIjp7IiRpZCI6IjI2OSIsIlRvcCI6MCwiTGVmdCI6MCwiUmlnaHQiOjAsIkJvdHRvbSI6MH0sIlBhZGRpbmciOnsiJGlkIjoiMjcwIiwiVG9wIjowLCJMZWZ0IjowLCJSaWdodCI6MCwiQm90dG9tIjowfSwiQmFja2dyb3VuZCI6eyIkaWQiOiIyNzEiLCJDb2xvciI6eyIkaWQiOiIyNzIiLCJBIjoyNTUsIlIiOjQyLCJHIjoxMTIsIkIiOjE4NH19LCJJc1Zpc2libGUiOnRydWUsIldpZHRoIjoxMy4wLCJIZWlnaHQiOjEzLjAsIkJvcmRlclN0eWxlIjp7IiRpZCI6IjI3MyIsIkxpbmVDb2xvciI6eyIkcmVmIjoiNjcifSwiTGluZVdlaWdodCI6MC4wLCJMaW5lVHlwZSI6MCwiUGFyZW50U3R5bGUiOm51bGx9LCJQYXJlbnRTdHlsZSI6bnVsbH0sIlRpdGxlU3R5bGUiOnsiJGlkIjoiMjc0IiwiRm9udFNldHRpbmdzIjp7IiRpZCI6IjI3NSIsIkZvbnRTaXplIjoxMSwiRm9udE5hbWUiOiJDYWxpYnJpIiwiSXNCb2xkIjp0cnVlLCJJc0l0YWxpYyI6ZmFsc2UsIklzVW5kZXJsaW5lZCI6ZmFsc2UsIlBhcmVudFN0eWxlIjpudWxsfSwiQXV0b1NpemUiOjIsIkZvcmVncm91bmQiOnsiJGlkIjoiMjc2IiwiQ29sb3IiOnsiJGlkIjoiMjc3IiwiQSI6MjU1LCJSIjowLCJHIjowLCJCIjowfX0sIk1heFdpZHRoIjo1OC4yMjQwMTQyODIyMjY1NjMsIk1heEhlaWdodCI6IkluZmluaXR5IiwiU21hcnRGb3JlZ3JvdW5kSXNBY3RpdmUiOmZhbHNlLCJIb3Jpem9udGFsQWxpZ25tZW50IjowLCJWZXJ0aWNhbEFsaWdubWVudCI6MCwiU21hcnRGb3JlZ3JvdW5kIjpudWxsLCJCYWNrZ3JvdW5kRmlsbFR5cGUiOjAsIk1hcmdpbiI6eyIkaWQiOiIyNzgiLCJUb3AiOjAsIkxlZnQiOjAsIlJpZ2h0IjowLCJCb3R0b20iOjB9LCJQYWRkaW5nIjp7IiRpZCI6IjI3OSIsIlRvcCI6MCwiTGVmdCI6MCwiUmlnaHQiOjAsIkJvdHRvbSI6MH0sIkJhY2tncm91bmQiOnsiJHJlZiI6Ijc1In0sIklzVmlzaWJsZSI6dHJ1ZSwiV2lkdGgiOjAuMCwiSGVpZ2h0IjowLjAsIkJvcmRlclN0eWxlIjp7IiRpZCI6IjI4MCIsIkxpbmVDb2xvciI6bnVsbCwiTGluZVdlaWdodCI6MC4wLCJMaW5lVHlwZSI6MCwiUGFyZW50U3R5bGUiOm51bGx9LCJQYXJlbnRTdHlsZSI6bnVsbH0sIkRhdGVTdHlsZSI6eyIkaWQiOiIyODEiLCJGb250U2V0dGluZ3MiOnsiJGlkIjoiMjgyIiwiRm9udFNpemUiOjEwLCJGb250TmFtZSI6IkNhbGlicmkiLCJJc0JvbGQiOmZhbHNlLCJJc0l0YWxpYyI6ZmFsc2UsIklzVW5kZXJsaW5lZCI6ZmFsc2UsIlBhcmVudFN0eWxlIjpudWxsfSwiQXV0b1NpemUiOjAsIkZvcmVncm91bmQiOnsiJGlkIjoiMjgzIiwiQ29sb3IiOnsiJGlkIjoiMjg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ODUiLCJUb3AiOjAsIkxlZnQiOjAsIlJpZ2h0IjowLCJCb3R0b20iOjB9LCJQYWRkaW5nIjp7IiRpZCI6IjI4NiIsIlRvcCI6MCwiTGVmdCI6MCwiUmlnaHQiOjAsIkJvdHRvbSI6MH0sIkJhY2tncm91bmQiOnsiJHJlZiI6IjgyIn0sIklzVmlzaWJsZSI6dHJ1ZSwiV2lkdGgiOjAuMCwiSGVpZ2h0IjowLjAsIkJvcmRlclN0eWxlIjp7IiRpZCI6IjI4NyIsIkxpbmVDb2xvciI6bnVsbCwiTGluZVdlaWdodCI6MC4wLCJMaW5lVHlwZSI6MCwiUGFyZW50U3R5bGUiOm51bGx9LCJQYXJlbnRTdHlsZSI6bnVsbH0sIkRhdGVGb3JtYXQiOnsiJGlkIjoiMjg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MyLCJQZXJjZW50YWdlQ29tcGxldGUiOm51bGwsIlBvc2l0aW9uIjp7IlJhdGlvIjowLjEwNDI1NTE3NDcwNzQ4MzM2LCJJc0N1c3RvbSI6dHJ1ZX0sIkRhdGVGb3JtYXQiOnsiJHJlZiI6IjI4OCJ9LCJJZCI6IjdlMjEwNTk2LWE1ZTQtNGYxYy1iYWY0LWUxMWMwMmVlYTRhNyIsIkltcG9ydElkIjoiMSIsIlRpdGxlIjoiRGVwbG95bWVudCIsIk5vdGUiOm51bGwsIkh5cGVybGluayI6bnVsbCwiSXNDaGFuZ2VkIjpmYWxzZSwiSXNOZXciOmZhbHNlfV0sIlRhc2tzIjpbeyIkaWQiOiIyODkiLCJHcm91cE5hbWUiOm51bGwsIlN0YXJ0RGF0ZSI6IjIwMTktMTAtMTVUMDA6MDA6MDBaIiwiRW5kRGF0ZSI6IjIwMTktMTItMDlUMjM6NTk6MDBaIiwiUGVyY2VudGFnZUNvbXBsZXRlIjpudWxsLCJTdHlsZSI6eyIkaWQiOiIyOTAiLCJTaGFwZSI6MiwiU2hhcGVUaGlja25lc3MiOjAsIkR1cmF0aW9uRm9ybWF0IjowLCJJbmNsdWRlTm9uV29ya2luZ0RheXNJbkR1cmF0aW9uIjpmYWxzZSwiUGVyY2VudGFnZUNvbXBsZXRlU3R5bGUiOnsiJGlkIjoiMjkxIiwiRm9udFNldHRpbmdzIjp7IiRpZCI6IjI5MiIsIkZvbnRTaXplIjoxMCwiRm9udE5hbWUiOiJDYWxpYnJpIiwiSXNCb2xkIjpmYWxzZSwiSXNJdGFsaWMiOmZhbHNlLCJJc1VuZGVybGluZWQiOmZhbHNlLCJQYXJlbnRTdHlsZSI6bnVsbH0sIkF1dG9TaXplIjowLCJGb3JlZ3JvdW5kIjp7IiRpZCI6IjI5MyIsIkNvbG9yIjp7IiRpZCI6IjI5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5NSIsIlRvcCI6MCwiTGVmdCI6MCwiUmlnaHQiOjAsIkJvdHRvbSI6MH0sIlBhZGRpbmciOnsiJGlkIjoiMjk2IiwiVG9wIjowLCJMZWZ0IjowLCJSaWdodCI6MCwiQm90dG9tIjowfSwiQmFja2dyb3VuZCI6eyIkcmVmIjoiOTEifSwiSXNWaXNpYmxlIjp0cnVlLCJXaWR0aCI6MC4wLCJIZWlnaHQiOjAuMCwiQm9yZGVyU3R5bGUiOnsiJGlkIjoiMjk3IiwiTGluZUNvbG9yIjpudWxsLCJMaW5lV2VpZ2h0IjowLjAsIkxpbmVUeXBlIjowLCJQYXJlbnRTdHlsZSI6bnVsbH0sIlBhcmVudFN0eWxlIjpudWxsfSwiRHVyYXRpb25TdHlsZSI6eyIkaWQiOiIyOTgiLCJGb250U2V0dGluZ3MiOnsiJGlkIjoiMjk5IiwiRm9udFNpemUiOjEwLCJGb250TmFtZSI6IkNhbGlicmkiLCJJc0JvbGQiOmZhbHNlLCJJc0l0YWxpYyI6ZmFsc2UsIklzVW5kZXJsaW5lZCI6ZmFsc2UsIlBhcmVudFN0eWxlIjpudWxsfSwiQXV0b1NpemUiOjAsIkZvcmVncm91bmQiOnsiJGlkIjoiMzAwIiwiQ29sb3IiOnsiJHJlZiI6Ijk1In19LCJNYXhXaWR0aCI6MjAwLjAsIk1heEhlaWdodCI6IkluZmluaXR5IiwiU21hcnRGb3JlZ3JvdW5kSXNBY3RpdmUiOmZhbHNlLCJIb3Jpem9udGFsQWxpZ25tZW50IjowLCJWZXJ0aWNhbEFsaWdubWVudCI6MCwiU21hcnRGb3JlZ3JvdW5kIjpudWxsLCJCYWNrZ3JvdW5kRmlsbFR5cGUiOjAsIk1hcmdpbiI6eyIkaWQiOiIzMDEiLCJUb3AiOjAsIkxlZnQiOjAsIlJpZ2h0IjowLCJCb3R0b20iOjB9LCJQYWRkaW5nIjp7IiRpZCI6IjMwMiIsIlRvcCI6MCwiTGVmdCI6MCwiUmlnaHQiOjAsIkJvdHRvbSI6MH0sIkJhY2tncm91bmQiOnsiJHJlZiI6Ijk4In0sIklzVmlzaWJsZSI6dHJ1ZSwiV2lkdGgiOjAuMCwiSGVpZ2h0IjowLjAsIkJvcmRlclN0eWxlIjp7IiRpZCI6IjMwMyIsIkxpbmVDb2xvciI6bnVsbCwiTGluZVdlaWdodCI6MC4wLCJMaW5lVHlwZSI6MCwiUGFyZW50U3R5bGUiOm51bGx9LCJQYXJlbnRTdHlsZSI6bnVsbH0sIkhvcml6b250YWxDb25uZWN0b3JTdHlsZSI6eyIkaWQiOiIzMDQiLCJMaW5lQ29sb3IiOnsiJGlkIjoiMzA1IiwiJHR5cGUiOiJOTFJFLkNvbW1vbi5Eb20uU29saWRDb2xvckJydXNoLCBOTFJFLkNvbW1vbiIsIkNvbG9yIjp7IiRpZCI6IjMwNiIsIkEiOjI1NSwiUiI6MjA0LCJHIjoyMDQsIkIiOjIwNH19LCJMaW5lV2VpZ2h0IjoxLjUsIkxpbmVUeXBlIjowLCJQYXJlbnRTdHlsZSI6bnVsbH0sIlZlcnRpY2FsQ29ubmVjdG9yU3R5bGUiOnsiJGlkIjoiMzA3IiwiTGluZUNvbG9yIjp7IiRyZWYiOiIxMDMifSwiTGluZVdlaWdodCI6MC4wLCJMaW5lVHlwZSI6MCwiUGFyZW50U3R5bGUiOm51bGx9LCJNYXJnaW4iOm51bGwsIlN0YXJ0RGF0ZVBvc2l0aW9uIjozLCJFbmREYXRlUG9zaXRpb24iOjMsIkRhdGVJc1Zpc2libGUiOnRydWUsIlRpdGxlUG9zaXRpb24iOjUsIkR1cmF0aW9uUG9zaXRpb24iOjYsIlBlcmNlbnRhZ2VDb21wbGV0ZWRQb3NpdGlvbiI6NiwiU3BhY2luZyI6MywiSXNCZWxvd1RpbWViYW5kIjp0cnVlLCJQZXJjZW50YWdlQ29tcGxldGVTaGFwZU9wYWNpdHkiOjM1LCJTaGFwZVN0eWxlIjp7IiRpZCI6IjMwOCIsIk1hcmdpbiI6eyIkaWQiOiIzMDkiLCJUb3AiOjAsIkxlZnQiOjQsIlJpZ2h0Ijo0LCJCb3R0b20iOjB9LCJQYWRkaW5nIjp7IiRpZCI6IjMxMCIsIlRvcCI6MCwiTGVmdCI6MCwiUmlnaHQiOjAsIkJvdHRvbSI6MH0sIkJhY2tncm91bmQiOnsiJGlkIjoiMzExIiwiQ29sb3IiOnsiJGlkIjoiMzEyIiwiQSI6MjU1LCJSIjo0MiwiRyI6MTEyLCJCIjoxODR9fSwiSXNWaXNpYmxlIjp0cnVlLCJXaWR0aCI6MC4wLCJIZWlnaHQiOjEwLjAsIkJvcmRlclN0eWxlIjp7IiRpZCI6IjMxMyIsIkxpbmVDb2xvciI6eyIkcmVmIjoiMTExIn0sIkxpbmVXZWlnaHQiOjAuMCwiTGluZVR5cGUiOjAsIlBhcmVudFN0eWxlIjpudWxsfSwiUGFyZW50U3R5bGUiOm51bGx9LCJUaXRsZVN0eWxlIjp7IiRpZCI6IjMxNCIsIkZvbnRTZXR0aW5ncyI6eyIkaWQiOiIzMTUiLCJGb250U2l6ZSI6MTEsIkZvbnROYW1lIjoiQ2FsaWJyaSIsIklzQm9sZCI6dHJ1ZSwiSXNJdGFsaWMiOmZhbHNlLCJJc1VuZGVybGluZWQiOmZhbHNlLCJQYXJlbnRTdHlsZSI6bnVsbH0sIkF1dG9TaXplIjowLCJGb3JlZ3JvdW5kIjp7IiRyZWYiOiIxMTUifSwiTWF4V2lkdGgiOjk2MC4wLCJNYXhIZWlnaHQiOiJJbmZpbml0eSIsIlNtYXJ0Rm9yZWdyb3VuZElzQWN0aXZlIjpmYWxzZSwiSG9yaXpvbnRhbEFsaWdubWVudCI6MCwiVmVydGljYWxBbGlnbm1lbnQiOjAsIlNtYXJ0Rm9yZWdyb3VuZCI6bnVsbCwiQmFja2dyb3VuZEZpbGxUeXBlIjowLCJNYXJnaW4iOnsiJGlkIjoiMzE2IiwiVG9wIjowLCJMZWZ0IjowLCJSaWdodCI6MCwiQm90dG9tIjowfSwiUGFkZGluZyI6eyIkaWQiOiIzMTciLCJUb3AiOjAsIkxlZnQiOjAsIlJpZ2h0IjowLCJCb3R0b20iOjB9LCJCYWNrZ3JvdW5kIjp7IiRyZWYiOiIxMTkifSwiSXNWaXNpYmxlIjp0cnVlLCJXaWR0aCI6MC4wLCJIZWlnaHQiOjAuMCwiQm9yZGVyU3R5bGUiOnsiJGlkIjoiMzE4IiwiTGluZUNvbG9yIjpudWxsLCJMaW5lV2VpZ2h0IjowLjAsIkxpbmVUeXBlIjowLCJQYXJlbnRTdHlsZSI6bnVsbH0sIlBhcmVudFN0eWxlIjpudWxsfSwiRGF0ZVN0eWxlIjp7IiRpZCI6IjMxOSIsIkZvbnRTZXR0aW5ncyI6eyIkaWQiOiIzMjAiLCJGb250U2l6ZSI6MTAsIkZvbnROYW1lIjoiQ2FsaWJyaSIsIklzQm9sZCI6ZmFsc2UsIklzSXRhbGljIjpmYWxzZSwiSXNVbmRlcmxpbmVkIjpmYWxzZSwiUGFyZW50U3R5bGUiOm51bGx9LCJBdXRvU2l6ZSI6MCwiRm9yZWdyb3VuZCI6eyIkcmVmIjoiMTIyIn0sIk1heFdpZHRoIjoyMDAuMCwiTWF4SGVpZ2h0IjoiSW5maW5pdHkiLCJTbWFydEZvcmVncm91bmRJc0FjdGl2ZSI6ZmFsc2UsIkhvcml6b250YWxBbGlnbm1lbnQiOjIsIlZlcnRpY2FsQWxpZ25tZW50IjowLCJTbWFydEZvcmVncm91bmQiOm51bGwsIkJhY2tncm91bmRGaWxsVHlwZSI6MCwiTWFyZ2luIjp7IiRpZCI6IjMyMSIsIlRvcCI6MCwiTGVmdCI6MCwiUmlnaHQiOjAsIkJvdHRvbSI6MH0sIlBhZGRpbmciOnsiJGlkIjoiMzIyIiwiVG9wIjowLCJMZWZ0IjowLCJSaWdodCI6MCwiQm90dG9tIjowfSwiQmFja2dyb3VuZCI6eyIkcmVmIjoiMTI2In0sIklzVmlzaWJsZSI6dHJ1ZSwiV2lkdGgiOjAuMCwiSGVpZ2h0IjowLjAsIkJvcmRlclN0eWxlIjp7IiRpZCI6IjMyMyIsIkxpbmVDb2xvciI6bnVsbCwiTGluZVdlaWdodCI6MC4wLCJMaW5lVHlwZSI6MCwiUGFyZW50U3R5bGUiOm51bGx9LCJQYXJlbnRTdHlsZSI6bnVsbH0sIkRhdGVGb3JtYXQiOnsiJGlkIjoiMzI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IsIlNtYXJ0RHVyYXRpb25BY3RpdmF0ZWQiOmZhbHNlLCJEYXRlRm9ybWF0Ijp7IiRyZWYiOiIzMjQifSwiSWQiOiJkYjI1YzllMy0zOGYxLTRmYTQtOWY2Ny1lNzhiMjExYTc3MzEiLCJJbXBvcnRJZCI6IjEiLCJUaXRsZSI6IkdEQSIsIk5vdGUiOm51bGwsIkh5cGVybGluayI6bnVsbCwiSXNDaGFuZ2VkIjpmYWxzZSwiSXNOZXciOmZhbHNlfSx7IiRpZCI6IjMyNSIsIkdyb3VwTmFtZSI6bnVsbCwiU3RhcnREYXRlIjoiMjAxOS0xMi0wMlQwMDowMDowMFoiLCJFbmREYXRlIjoiMjAyMC0wMi0yMVQyMzo1OTowMFoiLCJQZXJjZW50YWdlQ29tcGxldGUiOm51bGwsIlN0eWxlIjp7IiRpZCI6IjMyNiIsIlNoYXBlIjoyLCJTaGFwZVRoaWNrbmVzcyI6MCwiRHVyYXRpb25Gb3JtYXQiOjAsIkluY2x1ZGVOb25Xb3JraW5nRGF5c0luRHVyYXRpb24iOmZhbHNlLCJQZXJjZW50YWdlQ29tcGxldGVTdHlsZSI6eyIkaWQiOiIzMjciLCJGb250U2V0dGluZ3MiOnsiJGlkIjoiMzI4IiwiRm9udFNpemUiOjEwLCJGb250TmFtZSI6IkNhbGlicmkiLCJJc0JvbGQiOmZhbHNlLCJJc0l0YWxpYyI6ZmFsc2UsIklzVW5kZXJsaW5lZCI6ZmFsc2UsIlBhcmVudFN0eWxlIjpudWxsfSwiQXV0b1NpemUiOjAsIkZvcmVncm91bmQiOnsiJGlkIjoiMzI5IiwiQ29sb3IiOnsiJHJlZiI6IjI5NCJ9fSwiTWF4V2lkdGgiOjIwMC4wLCJNYXhIZWlnaHQiOiJJbmZpbml0eSIsIlNtYXJ0Rm9yZWdyb3VuZElzQWN0aXZlIjpmYWxzZSwiSG9yaXpvbnRhbEFsaWdubWVudCI6MCwiVmVydGljYWxBbGlnbm1lbnQiOjAsIlNtYXJ0Rm9yZWdyb3VuZCI6bnVsbCwiQmFja2dyb3VuZEZpbGxUeXBlIjowLCJNYXJnaW4iOnsiJGlkIjoiMzMwIiwiVG9wIjowLCJMZWZ0IjowLCJSaWdodCI6MCwiQm90dG9tIjowfSwiUGFkZGluZyI6eyIkaWQiOiIzMzEiLCJUb3AiOjAsIkxlZnQiOjAsIlJpZ2h0IjowLCJCb3R0b20iOjB9LCJCYWNrZ3JvdW5kIjp7IiRyZWYiOiI5MSJ9LCJJc1Zpc2libGUiOnRydWUsIldpZHRoIjowLjAsIkhlaWdodCI6MC4wLCJCb3JkZXJTdHlsZSI6eyIkaWQiOiIzMzIiLCJMaW5lQ29sb3IiOm51bGwsIkxpbmVXZWlnaHQiOjAuMCwiTGluZVR5cGUiOjAsIlBhcmVudFN0eWxlIjpudWxsfSwiUGFyZW50U3R5bGUiOm51bGx9LCJEdXJhdGlvblN0eWxlIjp7IiRpZCI6IjMzMyIsIkZvbnRTZXR0aW5ncyI6eyIkaWQiOiIzMzQiLCJGb250U2l6ZSI6MTAsIkZvbnROYW1lIjoiQ2FsaWJyaSIsIklzQm9sZCI6ZmFsc2UsIklzSXRhbGljIjpmYWxzZSwiSXNVbmRlcmxpbmVkIjpmYWxzZSwiUGFyZW50U3R5bGUiOm51bGx9LCJBdXRvU2l6ZSI6MCwiRm9yZWdyb3VuZCI6eyIkaWQiOiIzMzUiLCJDb2xvciI6eyIkcmVmIjoiOTUifX0sIk1heFdpZHRoIjoyMDAuMCwiTWF4SGVpZ2h0IjoiSW5maW5pdHkiLCJTbWFydEZvcmVncm91bmRJc0FjdGl2ZSI6ZmFsc2UsIkhvcml6b250YWxBbGlnbm1lbnQiOjAsIlZlcnRpY2FsQWxpZ25tZW50IjowLCJTbWFydEZvcmVncm91bmQiOm51bGwsIkJhY2tncm91bmRGaWxsVHlwZSI6MCwiTWFyZ2luIjp7IiRpZCI6IjMzNiIsIlRvcCI6MCwiTGVmdCI6MCwiUmlnaHQiOjAsIkJvdHRvbSI6MH0sIlBhZGRpbmciOnsiJGlkIjoiMzM3IiwiVG9wIjowLCJMZWZ0IjowLCJSaWdodCI6MCwiQm90dG9tIjowfSwiQmFja2dyb3VuZCI6eyIkcmVmIjoiOTgifSwiSXNWaXNpYmxlIjp0cnVlLCJXaWR0aCI6MC4wLCJIZWlnaHQiOjAuMCwiQm9yZGVyU3R5bGUiOnsiJGlkIjoiMzM4IiwiTGluZUNvbG9yIjpudWxsLCJMaW5lV2VpZ2h0IjowLjAsIkxpbmVUeXBlIjowLCJQYXJlbnRTdHlsZSI6bnVsbH0sIlBhcmVudFN0eWxlIjpudWxsfSwiSG9yaXpvbnRhbENvbm5lY3RvclN0eWxlIjp7IiRpZCI6IjMzOSIsIkxpbmVDb2xvciI6eyIkaWQiOiIzNDAiLCIkdHlwZSI6Ik5MUkUuQ29tbW9uLkRvbS5Tb2xpZENvbG9yQnJ1c2gsIE5MUkUuQ29tbW9uIiwiQ29sb3IiOnsiJGlkIjoiMzQxIiwiQSI6MjU1LCJSIjoyMDQsIkciOjIwNCwiQiI6MjA0fX0sIkxpbmVXZWlnaHQiOjEuNSwiTGluZVR5cGUiOjAsIlBhcmVudFN0eWxlIjpudWxsfSwiVmVydGljYWxDb25uZWN0b3JTdHlsZSI6eyIkaWQiOiIzNDIiLCJMaW5lQ29sb3IiOnsiJHJlZiI6IjEwMyJ9LCJMaW5lV2VpZ2h0IjowLjAsIkxpbmVUeXBlIjowLCJQYXJlbnRTdHlsZSI6bnVsbH0sIk1hcmdpbiI6bnVsbCwiU3RhcnREYXRlUG9zaXRpb24iOjMsIkVuZERhdGVQb3NpdGlvbiI6MywiRGF0ZUlzVmlzaWJsZSI6dHJ1ZSwiVGl0bGVQb3NpdGlvbiI6NSwiRHVyYXRpb25Qb3NpdGlvbiI6NiwiUGVyY2VudGFnZUNvbXBsZXRlZFBvc2l0aW9uIjo2LCJTcGFjaW5nIjozLCJJc0JlbG93VGltZWJhbmQiOnRydWUsIlBlcmNlbnRhZ2VDb21wbGV0ZVNoYXBlT3BhY2l0eSI6MzUsIlNoYXBlU3R5bGUiOnsiJGlkIjoiMzQzIiwiTWFyZ2luIjp7IiRpZCI6IjM0NCIsIlRvcCI6MCwiTGVmdCI6NCwiUmlnaHQiOjQsIkJvdHRvbSI6MH0sIlBhZGRpbmciOnsiJGlkIjoiMzQ1IiwiVG9wIjowLCJMZWZ0IjowLCJSaWdodCI6MCwiQm90dG9tIjowfSwiQmFja2dyb3VuZCI6eyIkaWQiOiIzNDYiLCJDb2xvciI6eyIkaWQiOiIzNDciLCJBIjoyNTUsIlIiOjQyLCJHIjoxMTIsIkIiOjE4NH19LCJJc1Zpc2libGUiOnRydWUsIldpZHRoIjowLjAsIkhlaWdodCI6MTAuMCwiQm9yZGVyU3R5bGUiOnsiJGlkIjoiMzQ4IiwiTGluZUNvbG9yIjp7IiRyZWYiOiIxMTEifSwiTGluZVdlaWdodCI6MC4wLCJMaW5lVHlwZSI6MCwiUGFyZW50U3R5bGUiOm51bGx9LCJQYXJlbnRTdHlsZSI6bnVsbH0sIlRpdGxlU3R5bGUiOnsiJGlkIjoiMzQ5IiwiRm9udFNldHRpbmdzIjp7IiRpZCI6IjM1MCIsIkZvbnRTaXplIjoxMSwiRm9udE5hbWUiOiJDYWxpYnJpIiwiSXNCb2xkIjp0cnVlLCJJc0l0YWxpYyI6ZmFsc2UsIklzVW5kZXJsaW5lZCI6ZmFsc2UsIlBhcmVudFN0eWxlIjpudWxsfSwiQXV0b1NpemUiOjAsIkZvcmVncm91bmQiOnsiJGlkIjoiMzUxIiwiQ29sb3IiOnsiJGlkIjoiMzUy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M1MyIsIlRvcCI6MCwiTGVmdCI6MCwiUmlnaHQiOjAsIkJvdHRvbSI6MH0sIlBhZGRpbmciOnsiJGlkIjoiMzU0IiwiVG9wIjowLCJMZWZ0IjowLCJSaWdodCI6MCwiQm90dG9tIjowfSwiQmFja2dyb3VuZCI6eyIkcmVmIjoiMTE5In0sIklzVmlzaWJsZSI6dHJ1ZSwiV2lkdGgiOjAuMCwiSGVpZ2h0IjowLjAsIkJvcmRlclN0eWxlIjp7IiRpZCI6IjM1NSIsIkxpbmVDb2xvciI6bnVsbCwiTGluZVdlaWdodCI6MC4wLCJMaW5lVHlwZSI6MCwiUGFyZW50U3R5bGUiOm51bGx9LCJQYXJlbnRTdHlsZSI6bnVsbH0sIkRhdGVTdHlsZSI6eyIkaWQiOiIzNTYiLCJGb250U2V0dGluZ3MiOnsiJGlkIjoiMzU3IiwiRm9udFNpemUiOjEwLCJGb250TmFtZSI6IkNhbGlicmkiLCJJc0JvbGQiOmZhbHNlLCJJc0l0YWxpYyI6ZmFsc2UsIklzVW5kZXJsaW5lZCI6ZmFsc2UsIlBhcmVudFN0eWxlIjpudWxsfSwiQXV0b1NpemUiOjAsIkZvcmVncm91bmQiOnsiJGlkIjoiMzU4IiwiQ29sb3IiOnsiJGlkIjoiMzU5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zNjAiLCJUb3AiOjAsIkxlZnQiOjAsIlJpZ2h0IjowLCJCb3R0b20iOjB9LCJQYWRkaW5nIjp7IiRpZCI6IjM2MSIsIlRvcCI6MCwiTGVmdCI6MCwiUmlnaHQiOjAsIkJvdHRvbSI6MH0sIkJhY2tncm91bmQiOnsiJHJlZiI6IjEyNiJ9LCJJc1Zpc2libGUiOnRydWUsIldpZHRoIjowLjAsIkhlaWdodCI6MC4wLCJCb3JkZXJTdHlsZSI6eyIkaWQiOiIzNjIiLCJMaW5lQ29sb3IiOm51bGwsIkxpbmVXZWlnaHQiOjAuMCwiTGluZVR5cGUiOjAsIlBhcmVudFN0eWxlIjpudWxsfSwiUGFyZW50U3R5bGUiOm51bGx9LCJEYXRlRm9ybWF0Ijp7IiRpZCI6IjM2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zLCJTbWFydER1cmF0aW9uQWN0aXZhdGVkIjpmYWxzZSwiRGF0ZUZvcm1hdCI6eyIkcmVmIjoiMzYzIn0sIklkIjoiNThkNzFhNmItMjAzZS00NDE4LWE3ZGMtYzlmNWFjOGViODEwIiwiSW1wb3J0SWQiOiIxIiwiVGl0bGUiOiJCUEZHIiwiTm90ZSI6bnVsbCwiSHlwZXJsaW5rIjpudWxsLCJJc0NoYW5nZWQiOmZhbHNlLCJJc05ldyI6ZmFsc2V9LHsiJGlkIjoiMzY0IiwiR3JvdXBOYW1lIjoiYzY3YzJmMDEtZTJhZS00ZDNlLWIxZjktZTJiZTYzZjliMzhhIiwiU3RhcnREYXRlIjoiMjAyMC0wMS0wMlQwMDowMDowMFoiLCJFbmREYXRlIjoiMjAyMC0wMy0yMFQyMzo1OTowMFoiLCJQZXJjZW50YWdlQ29tcGxldGUiOm51bGwsIlN0eWxlIjp7IiRpZCI6IjM2NSIsIlNoYXBlIjoyLCJTaGFwZVRoaWNrbmVzcyI6MywiRHVyYXRpb25Gb3JtYXQiOjAsIkluY2x1ZGVOb25Xb3JraW5nRGF5c0luRHVyYXRpb24iOmZhbHNlLCJQZXJjZW50YWdlQ29tcGxldGVTdHlsZSI6eyIkaWQiOiIzNjYiLCJGb250U2V0dGluZ3MiOnsiJGlkIjoiMzY3IiwiRm9udFNpemUiOjEwLCJGb250TmFtZSI6IkNhbGlicmkiLCJJc0JvbGQiOmZhbHNlLCJJc0l0YWxpYyI6ZmFsc2UsIklzVW5kZXJsaW5lZCI6ZmFsc2UsIlBhcmVudFN0eWxlIjpudWxsfSwiQXV0b1NpemUiOjAsIkZvcmVncm91bmQiOnsiJGlkIjoiMzY4IiwiQ29sb3IiOnsiJHJlZiI6IjI5NCJ9fSwiTWF4V2lkdGgiOjIwMC4wLCJNYXhIZWlnaHQiOiJJbmZpbml0eSIsIlNtYXJ0Rm9yZWdyb3VuZElzQWN0aXZlIjpmYWxzZSwiSG9yaXpvbnRhbEFsaWdubWVudCI6MCwiVmVydGljYWxBbGlnbm1lbnQiOjAsIlNtYXJ0Rm9yZWdyb3VuZCI6bnVsbCwiQmFja2dyb3VuZEZpbGxUeXBlIjowLCJNYXJnaW4iOnsiJGlkIjoiMzY5IiwiVG9wIjowLCJMZWZ0IjowLCJSaWdodCI6MCwiQm90dG9tIjowfSwiUGFkZGluZyI6eyIkaWQiOiIzNzAiLCJUb3AiOjAsIkxlZnQiOjAsIlJpZ2h0IjowLCJCb3R0b20iOjB9LCJCYWNrZ3JvdW5kIjp7IiRyZWYiOiI5MSJ9LCJJc1Zpc2libGUiOnRydWUsIldpZHRoIjowLjAsIkhlaWdodCI6MC4wLCJCb3JkZXJTdHlsZSI6eyIkaWQiOiIzNzEiLCJMaW5lQ29sb3IiOm51bGwsIkxpbmVXZWlnaHQiOjAuMCwiTGluZVR5cGUiOjAsIlBhcmVudFN0eWxlIjpudWxsfSwiUGFyZW50U3R5bGUiOm51bGx9LCJEdXJhdGlvblN0eWxlIjp7IiRpZCI6IjM3MiIsIkZvbnRTZXR0aW5ncyI6eyIkaWQiOiIzNzMiLCJGb250U2l6ZSI6MTAsIkZvbnROYW1lIjoiQ2FsaWJyaSIsIklzQm9sZCI6ZmFsc2UsIklzSXRhbGljIjpmYWxzZSwiSXNVbmRlcmxpbmVkIjpmYWxzZSwiUGFyZW50U3R5bGUiOm51bGx9LCJBdXRvU2l6ZSI6MCwiRm9yZWdyb3VuZCI6eyIkaWQiOiIzNzQiLCJDb2xvciI6eyIkcmVmIjoiOTUifX0sIk1heFdpZHRoIjoyMDAuMCwiTWF4SGVpZ2h0IjoiSW5maW5pdHkiLCJTbWFydEZvcmVncm91bmRJc0FjdGl2ZSI6ZmFsc2UsIkhvcml6b250YWxBbGlnbm1lbnQiOjAsIlZlcnRpY2FsQWxpZ25tZW50IjowLCJTbWFydEZvcmVncm91bmQiOm51bGwsIkJhY2tncm91bmRGaWxsVHlwZSI6MCwiTWFyZ2luIjp7IiRpZCI6IjM3NSIsIlRvcCI6MCwiTGVmdCI6MCwiUmlnaHQiOjAsIkJvdHRvbSI6MH0sIlBhZGRpbmciOnsiJGlkIjoiMzc2IiwiVG9wIjowLCJMZWZ0IjowLCJSaWdodCI6MCwiQm90dG9tIjowfSwiQmFja2dyb3VuZCI6eyIkcmVmIjoiOTgifSwiSXNWaXNpYmxlIjp0cnVlLCJXaWR0aCI6MC4wLCJIZWlnaHQiOjAuMCwiQm9yZGVyU3R5bGUiOnsiJGlkIjoiMzc3IiwiTGluZUNvbG9yIjpudWxsLCJMaW5lV2VpZ2h0IjowLjAsIkxpbmVUeXBlIjowLCJQYXJlbnRTdHlsZSI6bnVsbH0sIlBhcmVudFN0eWxlIjpudWxsfSwiSG9yaXpvbnRhbENvbm5lY3RvclN0eWxlIjp7IiRpZCI6IjM3OCIsIkxpbmVDb2xvciI6eyIkaWQiOiIzNzkiLCIkdHlwZSI6Ik5MUkUuQ29tbW9uLkRvbS5Tb2xpZENvbG9yQnJ1c2gsIE5MUkUuQ29tbW9uIiwiQ29sb3IiOnsiJGlkIjoiMzgwIiwiQSI6MjU1LCJSIjoyMDQsIkciOjIwNCwiQiI6MjA0fX0sIkxpbmVXZWlnaHQiOjEuNSwiTGluZVR5cGUiOjAsIlBhcmVudFN0eWxlIjpudWxsfSwiVmVydGljYWxDb25uZWN0b3JTdHlsZSI6eyIkaWQiOiIzODEiLCJMaW5lQ29sb3IiOnsiJHJlZiI6IjEwMyJ9LCJMaW5lV2VpZ2h0IjowLjAsIkxpbmVUeXBlIjowLCJQYXJlbnRTdHlsZSI6bnVsbH0sIk1hcmdpbiI6bnVsbCwiU3RhcnREYXRlUG9zaXRpb24iOjMsIkVuZERhdGVQb3NpdGlvbiI6MywiRGF0ZUlzVmlzaWJsZSI6dHJ1ZSwiVGl0bGVQb3NpdGlvbiI6NSwiRHVyYXRpb25Qb3NpdGlvbiI6NiwiUGVyY2VudGFnZUNvbXBsZXRlZFBvc2l0aW9uIjo2LCJTcGFjaW5nIjozLCJJc0JlbG93VGltZWJhbmQiOnRydWUsIlBlcmNlbnRhZ2VDb21wbGV0ZVNoYXBlT3BhY2l0eSI6MzUsIlNoYXBlU3R5bGUiOnsiJGlkIjoiMzgyIiwiTWFyZ2luIjp7IiRpZCI6IjM4MyIsIlRvcCI6MCwiTGVmdCI6NCwiUmlnaHQiOjQsIkJvdHRvbSI6MH0sIlBhZGRpbmciOnsiJGlkIjoiMzg0IiwiVG9wIjowLCJMZWZ0IjowLCJSaWdodCI6MCwiQm90dG9tIjowfSwiQmFja2dyb3VuZCI6eyIkaWQiOiIzODUiLCJDb2xvciI6eyIkaWQiOiIzODYiLCJBIjoxNzgsIlIiOjAsIkciOjExNCwiQiI6MTg4fX0sIklzVmlzaWJsZSI6dHJ1ZSwiV2lkdGgiOjAuMCwiSGVpZ2h0IjoxMy40MjY2OTI5NjI2NDY0ODQsIkJvcmRlclN0eWxlIjp7IiRpZCI6IjM4NyIsIkxpbmVDb2xvciI6eyIkcmVmIjoiMTExIn0sIkxpbmVXZWlnaHQiOjAuMCwiTGluZVR5cGUiOjAsIlBhcmVudFN0eWxlIjpudWxsfSwiUGFyZW50U3R5bGUiOm51bGx9LCJUaXRsZVN0eWxlIjp7IiRpZCI6IjM4OCIsIkZvbnRTZXR0aW5ncyI6eyIkaWQiOiIzODkiLCJGb250U2l6ZSI6MTEsIkZvbnROYW1lIjoiQ2FsaWJyaSIsIklzQm9sZCI6dHJ1ZSwiSXNJdGFsaWMiOmZhbHNlLCJJc1VuZGVybGluZWQiOmZhbHNlLCJQYXJlbnRTdHlsZSI6bnVsbH0sIkF1dG9TaXplIjowLCJGb3JlZ3JvdW5kIjp7IiRpZCI6IjM5MCIsIkNvbG9yIjp7IiRpZCI6IjM5MS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zOTIiLCJUb3AiOjAsIkxlZnQiOjAsIlJpZ2h0IjowLCJCb3R0b20iOjB9LCJQYWRkaW5nIjp7IiRpZCI6IjM5MyIsIlRvcCI6MCwiTGVmdCI6MCwiUmlnaHQiOjAsIkJvdHRvbSI6MH0sIkJhY2tncm91bmQiOnsiJHJlZiI6IjExOSJ9LCJJc1Zpc2libGUiOnRydWUsIldpZHRoIjowLjAsIkhlaWdodCI6MC4wLCJCb3JkZXJTdHlsZSI6eyIkaWQiOiIzOTQiLCJMaW5lQ29sb3IiOm51bGwsIkxpbmVXZWlnaHQiOjAuMCwiTGluZVR5cGUiOjAsIlBhcmVudFN0eWxlIjpudWxsfSwiUGFyZW50U3R5bGUiOm51bGx9LCJEYXRlU3R5bGUiOnsiJGlkIjoiMzk1IiwiRm9udFNldHRpbmdzIjp7IiRpZCI6IjM5NiIsIkZvbnRTaXplIjoxMCwiRm9udE5hbWUiOiJDYWxpYnJpIiwiSXNCb2xkIjpmYWxzZSwiSXNJdGFsaWMiOmZhbHNlLCJJc1VuZGVybGluZWQiOmZhbHNlLCJQYXJlbnRTdHlsZSI6bnVsbH0sIkF1dG9TaXplIjowLCJGb3JlZ3JvdW5kIjp7IiRpZCI6IjM5NyIsIkNvbG9yIjp7IiRpZCI6IjM5O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zk5IiwiVG9wIjowLCJMZWZ0IjowLCJSaWdodCI6MCwiQm90dG9tIjowfSwiUGFkZGluZyI6eyIkaWQiOiI0MDAiLCJUb3AiOjAsIkxlZnQiOjAsIlJpZ2h0IjowLCJCb3R0b20iOjB9LCJCYWNrZ3JvdW5kIjp7IiRyZWYiOiIxMjYifSwiSXNWaXNpYmxlIjp0cnVlLCJXaWR0aCI6MC4wLCJIZWlnaHQiOjAuMCwiQm9yZGVyU3R5bGUiOnsiJGlkIjoiNDAxIiwiTGluZUNvbG9yIjpudWxsLCJMaW5lV2VpZ2h0IjowLjAsIkxpbmVUeXBlIjowLCJQYXJlbnRTdHlsZSI6bnVsbH0sIlBhcmVudFN0eWxlIjpudWxsfSwiRGF0ZUZvcm1hdCI6eyIkaWQiOiI0MDI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NCwiU21hcnREdXJhdGlvbkFjdGl2YXRlZCI6ZmFsc2UsIkRhdGVGb3JtYXQiOnsiJHJlZiI6IjQwMiJ9LCJJZCI6IjI4ZGFlOWU1LTE2MzktNDBiNy1hNjhhLWMzZGNlMWM5NzZiZiIsIkltcG9ydElkIjoiMSIsIlRpdGxlIjoiQ29udmVyc2lvbiAjMSIsIk5vdGUiOm51bGwsIkh5cGVybGluayI6bnVsbCwiSXNDaGFuZ2VkIjpmYWxzZSwiSXNOZXciOmZhbHNlfSx7IiRpZCI6IjQwMyIsIkdyb3VwTmFtZSI6ImM2N2MyZjAxLWUyYWUtNGQzZS1iMWY5LWUyYmU2M2Y5YjM4YSIsIlN0YXJ0RGF0ZSI6IjIwMjAtMDEtMDJUMDA6MDA6MDBaIiwiRW5kRGF0ZSI6IjIwMjAtMDEtMTNUMjM6NTk6MDBaIiwiUGVyY2VudGFnZUNvbXBsZXRlIjpudWxsLCJTdHlsZSI6eyIkaWQiOiI0MDQiLCJTaGFwZSI6MiwiU2hhcGVUaGlja25lc3MiOjAsIkR1cmF0aW9uRm9ybWF0IjowLCJJbmNsdWRlTm9uV29ya2luZ0RheXNJbkR1cmF0aW9uIjpmYWxzZSwiUGVyY2VudGFnZUNvbXBsZXRlU3R5bGUiOnsiJGlkIjoiNDA1IiwiRm9udFNldHRpbmdzIjp7IiRpZCI6IjQwNiIsIkZvbnRTaXplIjoxMCwiRm9udE5hbWUiOiJDYWxpYnJpIiwiSXNCb2xkIjpmYWxzZSwiSXNJdGFsaWMiOmZhbHNlLCJJc1VuZGVybGluZWQiOmZhbHNlLCJQYXJlbnRTdHlsZSI6bnVsbH0sIkF1dG9TaXplIjowLCJGb3JlZ3JvdW5kIjp7IiRpZCI6IjQwNyIsIkNvbG9yIjp7IiRyZWYiOiIyOTQifX0sIk1heFdpZHRoIjoyMDAuMCwiTWF4SGVpZ2h0IjoiSW5maW5pdHkiLCJTbWFydEZvcmVncm91bmRJc0FjdGl2ZSI6ZmFsc2UsIkhvcml6b250YWxBbGlnbm1lbnQiOjAsIlZlcnRpY2FsQWxpZ25tZW50IjowLCJTbWFydEZvcmVncm91bmQiOm51bGwsIkJhY2tncm91bmRGaWxsVHlwZSI6MCwiTWFyZ2luIjp7IiRpZCI6IjQwOCIsIlRvcCI6MCwiTGVmdCI6MCwiUmlnaHQiOjAsIkJvdHRvbSI6MH0sIlBhZGRpbmciOnsiJGlkIjoiNDA5IiwiVG9wIjowLCJMZWZ0IjowLCJSaWdodCI6MCwiQm90dG9tIjowfSwiQmFja2dyb3VuZCI6eyIkcmVmIjoiOTEifSwiSXNWaXNpYmxlIjp0cnVlLCJXaWR0aCI6MC4wLCJIZWlnaHQiOjAuMCwiQm9yZGVyU3R5bGUiOnsiJGlkIjoiNDEwIiwiTGluZUNvbG9yIjpudWxsLCJMaW5lV2VpZ2h0IjowLjAsIkxpbmVUeXBlIjowLCJQYXJlbnRTdHlsZSI6bnVsbH0sIlBhcmVudFN0eWxlIjpudWxsfSwiRHVyYXRpb25TdHlsZSI6eyIkaWQiOiI0MTEiLCJGb250U2V0dGluZ3MiOnsiJGlkIjoiNDEyIiwiRm9udFNpemUiOjEwLCJGb250TmFtZSI6IkNhbGlicmkiLCJJc0JvbGQiOmZhbHNlLCJJc0l0YWxpYyI6ZmFsc2UsIklzVW5kZXJsaW5lZCI6ZmFsc2UsIlBhcmVudFN0eWxlIjpudWxsfSwiQXV0b1NpemUiOjAsIkZvcmVncm91bmQiOnsiJGlkIjoiNDEzIiwiQ29sb3IiOnsiJHJlZiI6Ijk1In19LCJNYXhXaWR0aCI6MjAwLjAsIk1heEhlaWdodCI6IkluZmluaXR5IiwiU21hcnRGb3JlZ3JvdW5kSXNBY3RpdmUiOmZhbHNlLCJIb3Jpem9udGFsQWxpZ25tZW50IjowLCJWZXJ0aWNhbEFsaWdubWVudCI6MCwiU21hcnRGb3JlZ3JvdW5kIjpudWxsLCJCYWNrZ3JvdW5kRmlsbFR5cGUiOjAsIk1hcmdpbiI6eyIkaWQiOiI0MTQiLCJUb3AiOjAsIkxlZnQiOjAsIlJpZ2h0IjowLCJCb3R0b20iOjB9LCJQYWRkaW5nIjp7IiRpZCI6IjQxNSIsIlRvcCI6MCwiTGVmdCI6MCwiUmlnaHQiOjAsIkJvdHRvbSI6MH0sIkJhY2tncm91bmQiOnsiJHJlZiI6Ijk4In0sIklzVmlzaWJsZSI6dHJ1ZSwiV2lkdGgiOjAuMCwiSGVpZ2h0IjowLjAsIkJvcmRlclN0eWxlIjp7IiRpZCI6IjQxNiIsIkxpbmVDb2xvciI6bnVsbCwiTGluZVdlaWdodCI6MC4wLCJMaW5lVHlwZSI6MCwiUGFyZW50U3R5bGUiOm51bGx9LCJQYXJlbnRTdHlsZSI6bnVsbH0sIkhvcml6b250YWxDb25uZWN0b3JTdHlsZSI6eyIkaWQiOiI0MTciLCJMaW5lQ29sb3IiOnsiJGlkIjoiNDE4IiwiJHR5cGUiOiJOTFJFLkNvbW1vbi5Eb20uU29saWRDb2xvckJydXNoLCBOTFJFLkNvbW1vbiIsIkNvbG9yIjp7IiRpZCI6IjQxOSIsIkEiOjI1NSwiUiI6MjA0LCJHIjoyMDQsIkIiOjIwNH19LCJMaW5lV2VpZ2h0IjoxLjUsIkxpbmVUeXBlIjowLCJQYXJlbnRTdHlsZSI6bnVsbH0sIlZlcnRpY2FsQ29ubmVjdG9yU3R5bGUiOnsiJGlkIjoiNDIwIiwiTGluZUNvbG9yIjp7IiRyZWYiOiIxMDM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0MjEiLCJNYXJnaW4iOnsiJGlkIjoiNDIyIiwiVG9wIjowLCJMZWZ0Ijo0LCJSaWdodCI6NCwiQm90dG9tIjowfSwiUGFkZGluZyI6eyIkaWQiOiI0MjMiLCJUb3AiOjAsIkxlZnQiOjAsIlJpZ2h0IjowLCJCb3R0b20iOjB9LCJCYWNrZ3JvdW5kIjp7IiRpZCI6IjQyNCIsIkNvbG9yIjp7IiRpZCI6IjQyNSIsIkEiOjE3OCwiUiI6MCwiRyI6MTE0LCJCIjoxODh9fSwiSXNWaXNpYmxlIjp0cnVlLCJXaWR0aCI6MC4wLCJIZWlnaHQiOjEwLjAsIkJvcmRlclN0eWxlIjp7IiRpZCI6IjQyNiIsIkxpbmVDb2xvciI6eyIkcmVmIjoiMTExIn0sIkxpbmVXZWlnaHQiOjAuMCwiTGluZVR5cGUiOjAsIlBhcmVudFN0eWxlIjpudWxsfSwiUGFyZW50U3R5bGUiOm51bGx9LCJUaXRsZVN0eWxlIjp7IiRpZCI6IjQyNyIsIkZvbnRTZXR0aW5ncyI6eyIkaWQiOiI0MjgiLCJGb250U2l6ZSI6MTEsIkZvbnROYW1lIjoiQ2FsaWJyaSIsIklzQm9sZCI6dHJ1ZSwiSXNJdGFsaWMiOmZhbHNlLCJJc1VuZGVybGluZWQiOmZhbHNlLCJQYXJlbnRTdHlsZSI6bnVsbH0sIkF1dG9TaXplIjowLCJGb3JlZ3JvdW5kIjp7IiRpZCI6IjQyOSIsIkNvbG9yIjp7IiRpZCI6IjQzMCIsIkEiOjI1NSwiUiI6MjU1LCJHIjoyNTUsIkIiOjI1NX19LCJNYXhXaWR0aCI6NzIwLjAsIk1heEhlaWdodCI6IkluZmluaXR5IiwiU21hcnRGb3JlZ3JvdW5kSXNBY3RpdmUiOmZhbHNlLCJIb3Jpem9udGFsQWxpZ25tZW50IjowLCJWZXJ0aWNhbEFsaWdubWVudCI6MCwiU21hcnRGb3JlZ3JvdW5kIjpudWxsLCJCYWNrZ3JvdW5kRmlsbFR5cGUiOjAsIk1hcmdpbiI6eyIkaWQiOiI0MzEiLCJUb3AiOjAsIkxlZnQiOjAsIlJpZ2h0IjowLCJCb3R0b20iOjB9LCJQYWRkaW5nIjp7IiRpZCI6IjQzMiIsIlRvcCI6MCwiTGVmdCI6MCwiUmlnaHQiOjAsIkJvdHRvbSI6MH0sIkJhY2tncm91bmQiOnsiJHJlZiI6IjExOSJ9LCJJc1Zpc2libGUiOnRydWUsIldpZHRoIjowLjAsIkhlaWdodCI6MC4wLCJCb3JkZXJTdHlsZSI6eyIkaWQiOiI0MzMiLCJMaW5lQ29sb3IiOm51bGwsIkxpbmVXZWlnaHQiOjAuMCwiTGluZVR5cGUiOjAsIlBhcmVudFN0eWxlIjpudWxsfSwiUGFyZW50U3R5bGUiOm51bGx9LCJEYXRlU3R5bGUiOnsiJGlkIjoiNDM0IiwiRm9udFNldHRpbmdzIjp7IiRpZCI6IjQzNSIsIkZvbnRTaXplIjoxMCwiRm9udE5hbWUiOiJDYWxpYnJpIiwiSXNCb2xkIjpmYWxzZSwiSXNJdGFsaWMiOmZhbHNlLCJJc1VuZGVybGluZWQiOmZhbHNlLCJQYXJlbnRTdHlsZSI6bnVsbH0sIkF1dG9TaXplIjowLCJGb3JlZ3JvdW5kIjp7IiRpZCI6IjQzNiIsIkNvbG9yIjp7IiRpZCI6IjQzN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NDM4IiwiVG9wIjowLCJMZWZ0IjowLCJSaWdodCI6MCwiQm90dG9tIjowfSwiUGFkZGluZyI6eyIkaWQiOiI0MzkiLCJUb3AiOjAsIkxlZnQiOjAsIlJpZ2h0IjowLCJCb3R0b20iOjB9LCJCYWNrZ3JvdW5kIjp7IiRyZWYiOiIxMjYifSwiSXNWaXNpYmxlIjp0cnVlLCJXaWR0aCI6MC4wLCJIZWlnaHQiOjAuMCwiQm9yZGVyU3R5bGUiOnsiJGlkIjoiNDQwIiwiTGluZUNvbG9yIjpudWxsLCJMaW5lV2VpZ2h0IjowLjAsIkxpbmVUeXBlIjowLCJQYXJlbnRTdHlsZSI6bnVsbH0sIlBhcmVudFN0eWxlIjpudWxsfSwiRGF0ZUZvcm1hdCI6eyIkaWQiOiI0NDE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NSwiU21hcnREdXJhdGlvbkFjdGl2YXRlZCI6ZmFsc2UsIkRhdGVGb3JtYXQiOnsiJHJlZiI6IjQ0MSJ9LCJJZCI6ImY3ZmI0NGNmLTc2NzgtNDEzMy05Mzk2LTE2NjdhOGUwMTYxNiIsIkltcG9ydElkIjoiMSIsIlRpdGxlIjoiTERDIiwiTm90ZSI6bnVsbCwiSHlwZXJsaW5rIjpudWxsLCJJc0NoYW5nZWQiOmZhbHNlLCJJc05ldyI6ZmFsc2V9LHsiJGlkIjoiNDQyIiwiR3JvdXBOYW1lIjoiYzY3YzJmMDEtZTJhZS00ZDNlLWIxZjktZTJiZTYzZjliMzhhIiwiU3RhcnREYXRlIjoiMjAyMC0wMy0wNlQwMDowMDowMFoiLCJFbmREYXRlIjoiMjAyMC0wMy0yMFQyMzo1OTowMFoiLCJQZXJjZW50YWdlQ29tcGxldGUiOm51bGwsIlN0eWxlIjp7IiRpZCI6IjQ0MyIsIlNoYXBlIjoyLCJTaGFwZVRoaWNrbmVzcyI6MCwiRHVyYXRpb25Gb3JtYXQiOjAsIkluY2x1ZGVOb25Xb3JraW5nRGF5c0luRHVyYXRpb24iOmZhbHNlLCJQZXJjZW50YWdlQ29tcGxldGVTdHlsZSI6eyIkaWQiOiI0NDQiLCJGb250U2V0dGluZ3MiOnsiJGlkIjoiNDQ1IiwiRm9udFNpemUiOjEwLCJGb250TmFtZSI6IkNhbGlicmkiLCJJc0JvbGQiOmZhbHNlLCJJc0l0YWxpYyI6ZmFsc2UsIklzVW5kZXJsaW5lZCI6ZmFsc2UsIlBhcmVudFN0eWxlIjpudWxsfSwiQXV0b1NpemUiOjAsIkZvcmVncm91bmQiOnsiJGlkIjoiNDQ2IiwiQ29sb3IiOnsiJHJlZiI6IjI5NCJ9fSwiTWF4V2lkdGgiOjIwMC4wLCJNYXhIZWlnaHQiOiJJbmZpbml0eSIsIlNtYXJ0Rm9yZWdyb3VuZElzQWN0aXZlIjpmYWxzZSwiSG9yaXpvbnRhbEFsaWdubWVudCI6MCwiVmVydGljYWxBbGlnbm1lbnQiOjAsIlNtYXJ0Rm9yZWdyb3VuZCI6bnVsbCwiQmFja2dyb3VuZEZpbGxUeXBlIjowLCJNYXJnaW4iOnsiJGlkIjoiNDQ3IiwiVG9wIjowLCJMZWZ0IjowLCJSaWdodCI6MCwiQm90dG9tIjowfSwiUGFkZGluZyI6eyIkaWQiOiI0NDgiLCJUb3AiOjAsIkxlZnQiOjAsIlJpZ2h0IjowLCJCb3R0b20iOjB9LCJCYWNrZ3JvdW5kIjp7IiRyZWYiOiI5MSJ9LCJJc1Zpc2libGUiOnRydWUsIldpZHRoIjowLjAsIkhlaWdodCI6MC4wLCJCb3JkZXJTdHlsZSI6eyIkaWQiOiI0NDkiLCJMaW5lQ29sb3IiOm51bGwsIkxpbmVXZWlnaHQiOjAuMCwiTGluZVR5cGUiOjAsIlBhcmVudFN0eWxlIjpudWxsfSwiUGFyZW50U3R5bGUiOm51bGx9LCJEdXJhdGlvblN0eWxlIjp7IiRpZCI6IjQ1MCIsIkZvbnRTZXR0aW5ncyI6eyIkaWQiOiI0NTEiLCJGb250U2l6ZSI6MTAsIkZvbnROYW1lIjoiQ2FsaWJyaSIsIklzQm9sZCI6ZmFsc2UsIklzSXRhbGljIjpmYWxzZSwiSXNVbmRlcmxpbmVkIjpmYWxzZSwiUGFyZW50U3R5bGUiOm51bGx9LCJBdXRvU2l6ZSI6MCwiRm9yZWdyb3VuZCI6eyIkaWQiOiI0NTIiLCJDb2xvciI6eyIkcmVmIjoiOTUifX0sIk1heFdpZHRoIjoyMDAuMCwiTWF4SGVpZ2h0IjoiSW5maW5pdHkiLCJTbWFydEZvcmVncm91bmRJc0FjdGl2ZSI6ZmFsc2UsIkhvcml6b250YWxBbGlnbm1lbnQiOjAsIlZlcnRpY2FsQWxpZ25tZW50IjowLCJTbWFydEZvcmVncm91bmQiOm51bGwsIkJhY2tncm91bmRGaWxsVHlwZSI6MCwiTWFyZ2luIjp7IiRpZCI6IjQ1MyIsIlRvcCI6MCwiTGVmdCI6MCwiUmlnaHQiOjAsIkJvdHRvbSI6MH0sIlBhZGRpbmciOnsiJGlkIjoiNDU0IiwiVG9wIjowLCJMZWZ0IjowLCJSaWdodCI6MCwiQm90dG9tIjowfSwiQmFja2dyb3VuZCI6eyIkcmVmIjoiOTgifSwiSXNWaXNpYmxlIjp0cnVlLCJXaWR0aCI6MC4wLCJIZWlnaHQiOjAuMCwiQm9yZGVyU3R5bGUiOnsiJGlkIjoiNDU1IiwiTGluZUNvbG9yIjpudWxsLCJMaW5lV2VpZ2h0IjowLjAsIkxpbmVUeXBlIjowLCJQYXJlbnRTdHlsZSI6bnVsbH0sIlBhcmVudFN0eWxlIjpudWxsfSwiSG9yaXpvbnRhbENvbm5lY3RvclN0eWxlIjp7IiRpZCI6IjQ1NiIsIkxpbmVDb2xvciI6eyIkaWQiOiI0NTciLCIkdHlwZSI6Ik5MUkUuQ29tbW9uLkRvbS5Tb2xpZENvbG9yQnJ1c2gsIE5MUkUuQ29tbW9uIiwiQ29sb3IiOnsiJGlkIjoiNDU4IiwiQSI6MjU1LCJSIjoyMDQsIkciOjIwNCwiQiI6MjA0fX0sIkxpbmVXZWlnaHQiOjEuNSwiTGluZVR5cGUiOjAsIlBhcmVudFN0eWxlIjpudWxsfSwiVmVydGljYWxDb25uZWN0b3JTdHlsZSI6eyIkaWQiOiI0NTkiLCJMaW5lQ29sb3IiOnsiJHJlZiI6IjEwMy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Q2MCIsIk1hcmdpbiI6eyIkaWQiOiI0NjEiLCJUb3AiOjAsIkxlZnQiOjQsIlJpZ2h0Ijo0LCJCb3R0b20iOjB9LCJQYWRkaW5nIjp7IiRpZCI6IjQ2MiIsIlRvcCI6MCwiTGVmdCI6MCwiUmlnaHQiOjAsIkJvdHRvbSI6MH0sIkJhY2tncm91bmQiOnsiJGlkIjoiNDYzIiwiQ29sb3IiOnsiJGlkIjoiNDY0IiwiQSI6MTc4LCJSIjowLCJHIjoxMTQsIkIiOjE4OH19LCJJc1Zpc2libGUiOnRydWUsIldpZHRoIjowLjAsIkhlaWdodCI6MTAuMCwiQm9yZGVyU3R5bGUiOnsiJGlkIjoiNDY1IiwiTGluZUNvbG9yIjp7IiRyZWYiOiIxMTEifSwiTGluZVdlaWdodCI6MC4wLCJMaW5lVHlwZSI6MCwiUGFyZW50U3R5bGUiOm51bGx9LCJQYXJlbnRTdHlsZSI6bnVsbH0sIlRpdGxlU3R5bGUiOnsiJGlkIjoiNDY2IiwiRm9udFNldHRpbmdzIjp7IiRpZCI6IjQ2NyIsIkZvbnRTaXplIjoxMSwiRm9udE5hbWUiOiJDYWxpYnJpIiwiSXNCb2xkIjp0cnVlLCJJc0l0YWxpYyI6ZmFsc2UsIklzVW5kZXJsaW5lZCI6ZmFsc2UsIlBhcmVudFN0eWxlIjpudWxsfSwiQXV0b1NpemUiOjAsIkZvcmVncm91bmQiOnsiJGlkIjoiNDY4IiwiQ29sb3IiOnsiJGlkIjoiNDY5IiwiQSI6MjU1LCJSIjoyNTUsIkciOjI1NSwiQiI6MjU1fX0sIk1heFdpZHRoIjo3MjAuMCwiTWF4SGVpZ2h0IjoiSW5maW5pdHkiLCJTbWFydEZvcmVncm91bmRJc0FjdGl2ZSI6ZmFsc2UsIkhvcml6b250YWxBbGlnbm1lbnQiOjAsIlZlcnRpY2FsQWxpZ25tZW50IjowLCJTbWFydEZvcmVncm91bmQiOm51bGwsIkJhY2tncm91bmRGaWxsVHlwZSI6MCwiTWFyZ2luIjp7IiRpZCI6IjQ3MCIsIlRvcCI6MCwiTGVmdCI6MCwiUmlnaHQiOjAsIkJvdHRvbSI6MH0sIlBhZGRpbmciOnsiJGlkIjoiNDcxIiwiVG9wIjowLCJMZWZ0IjowLCJSaWdodCI6MCwiQm90dG9tIjowfSwiQmFja2dyb3VuZCI6eyIkcmVmIjoiMTE5In0sIklzVmlzaWJsZSI6dHJ1ZSwiV2lkdGgiOjAuMCwiSGVpZ2h0IjowLjAsIkJvcmRlclN0eWxlIjp7IiRpZCI6IjQ3MiIsIkxpbmVDb2xvciI6bnVsbCwiTGluZVdlaWdodCI6MC4wLCJMaW5lVHlwZSI6MCwiUGFyZW50U3R5bGUiOm51bGx9LCJQYXJlbnRTdHlsZSI6bnVsbH0sIkRhdGVTdHlsZSI6eyIkaWQiOiI0NzMiLCJGb250U2V0dGluZ3MiOnsiJGlkIjoiNDc0IiwiRm9udFNpemUiOjEwLCJGb250TmFtZSI6IkNhbGlicmkiLCJJc0JvbGQiOmZhbHNlLCJJc0l0YWxpYyI6ZmFsc2UsIklzVW5kZXJsaW5lZCI6ZmFsc2UsIlBhcmVudFN0eWxlIjpudWxsfSwiQXV0b1NpemUiOjAsIkZvcmVncm91bmQiOnsiJGlkIjoiNDc1IiwiQ29sb3IiOnsiJGlkIjoiNDc2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0NzciLCJUb3AiOjAsIkxlZnQiOjAsIlJpZ2h0IjowLCJCb3R0b20iOjB9LCJQYWRkaW5nIjp7IiRpZCI6IjQ3OCIsIlRvcCI6MCwiTGVmdCI6MCwiUmlnaHQiOjAsIkJvdHRvbSI6MH0sIkJhY2tncm91bmQiOnsiJHJlZiI6IjEyNiJ9LCJJc1Zpc2libGUiOnRydWUsIldpZHRoIjowLjAsIkhlaWdodCI6MC4wLCJCb3JkZXJTdHlsZSI6eyIkaWQiOiI0NzkiLCJMaW5lQ29sb3IiOm51bGwsIkxpbmVXZWlnaHQiOjAuMCwiTGluZVR5cGUiOjAsIlBhcmVudFN0eWxlIjpudWxsfSwiUGFyZW50U3R5bGUiOm51bGx9LCJEYXRlRm9ybWF0Ijp7IiRpZCI6IjQ4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2LCJTbWFydER1cmF0aW9uQWN0aXZhdGVkIjpmYWxzZSwiRGF0ZUZvcm1hdCI6eyIkcmVmIjoiNDgwIn0sIklkIjoiMWMwODVkZmQtYjU0My00YjgzLTg5YzItYzg4NGNhNzkwNmM0IiwiSW1wb3J0SWQiOiIxIiwiVGl0bGUiOiJEViIsIk5vdGUiOm51bGwsIkh5cGVybGluayI6bnVsbCwiSXNDaGFuZ2VkIjpmYWxzZSwiSXNOZXciOmZhbHNlfSx7IiRpZCI6IjQ4MSIsIkdyb3VwTmFtZSI6ImVlNDlmNTNjLWFmMTItNDE0Yi04YzZkLTQ3ZGNlMmFhYzNkNyIsIlN0YXJ0RGF0ZSI6IjIwMjAtMDMtMDRUMDA6MDA6MDBaIiwiRW5kRGF0ZSI6IjIwMjAtMDUtMjlUMjM6NTk6MDBaIiwiUGVyY2VudGFnZUNvbXBsZXRlIjpudWxsLCJTdHlsZSI6eyIkaWQiOiI0ODIiLCJTaGFwZSI6MiwiU2hhcGVUaGlja25lc3MiOjMsIkR1cmF0aW9uRm9ybWF0IjowLCJJbmNsdWRlTm9uV29ya2luZ0RheXNJbkR1cmF0aW9uIjpmYWxzZSwiUGVyY2VudGFnZUNvbXBsZXRlU3R5bGUiOnsiJGlkIjoiNDgzIiwiRm9udFNldHRpbmdzIjp7IiRpZCI6IjQ4NCIsIkZvbnRTaXplIjoxMCwiRm9udE5hbWUiOiJDYWxpYnJpIiwiSXNCb2xkIjpmYWxzZSwiSXNJdGFsaWMiOmZhbHNlLCJJc1VuZGVybGluZWQiOmZhbHNlLCJQYXJlbnRTdHlsZSI6bnVsbH0sIkF1dG9TaXplIjowLCJGb3JlZ3JvdW5kIjp7IiRpZCI6IjQ4NSIsIkNvbG9yIjp7IiRyZWYiOiIyOTQifX0sIk1heFdpZHRoIjoyMDAuMCwiTWF4SGVpZ2h0IjoiSW5maW5pdHkiLCJTbWFydEZvcmVncm91bmRJc0FjdGl2ZSI6ZmFsc2UsIkhvcml6b250YWxBbGlnbm1lbnQiOjAsIlZlcnRpY2FsQWxpZ25tZW50IjowLCJTbWFydEZvcmVncm91bmQiOm51bGwsIkJhY2tncm91bmRGaWxsVHlwZSI6MCwiTWFyZ2luIjp7IiRpZCI6IjQ4NiIsIlRvcCI6MCwiTGVmdCI6MCwiUmlnaHQiOjAsIkJvdHRvbSI6MH0sIlBhZGRpbmciOnsiJGlkIjoiNDg3IiwiVG9wIjowLCJMZWZ0IjowLCJSaWdodCI6MCwiQm90dG9tIjowfSwiQmFja2dyb3VuZCI6eyIkcmVmIjoiOTEifSwiSXNWaXNpYmxlIjp0cnVlLCJXaWR0aCI6MC4wLCJIZWlnaHQiOjAuMCwiQm9yZGVyU3R5bGUiOnsiJGlkIjoiNDg4IiwiTGluZUNvbG9yIjpudWxsLCJMaW5lV2VpZ2h0IjowLjAsIkxpbmVUeXBlIjowLCJQYXJlbnRTdHlsZSI6bnVsbH0sIlBhcmVudFN0eWxlIjpudWxsfSwiRHVyYXRpb25TdHlsZSI6eyIkaWQiOiI0ODkiLCJGb250U2V0dGluZ3MiOnsiJGlkIjoiNDkwIiwiRm9udFNpemUiOjEwLCJGb250TmFtZSI6IkNhbGlicmkiLCJJc0JvbGQiOmZhbHNlLCJJc0l0YWxpYyI6ZmFsc2UsIklzVW5kZXJsaW5lZCI6ZmFsc2UsIlBhcmVudFN0eWxlIjpudWxsfSwiQXV0b1NpemUiOjAsIkZvcmVncm91bmQiOnsiJGlkIjoiNDkxIiwiQ29sb3IiOnsiJHJlZiI6Ijk1In19LCJNYXhXaWR0aCI6MjAwLjAsIk1heEhlaWdodCI6IkluZmluaXR5IiwiU21hcnRGb3JlZ3JvdW5kSXNBY3RpdmUiOmZhbHNlLCJIb3Jpem9udGFsQWxpZ25tZW50IjowLCJWZXJ0aWNhbEFsaWdubWVudCI6MCwiU21hcnRGb3JlZ3JvdW5kIjpudWxsLCJCYWNrZ3JvdW5kRmlsbFR5cGUiOjAsIk1hcmdpbiI6eyIkaWQiOiI0OTIiLCJUb3AiOjAsIkxlZnQiOjAsIlJpZ2h0IjowLCJCb3R0b20iOjB9LCJQYWRkaW5nIjp7IiRpZCI6IjQ5MyIsIlRvcCI6MCwiTGVmdCI6MCwiUmlnaHQiOjAsIkJvdHRvbSI6MH0sIkJhY2tncm91bmQiOnsiJHJlZiI6Ijk4In0sIklzVmlzaWJsZSI6dHJ1ZSwiV2lkdGgiOjAuMCwiSGVpZ2h0IjowLjAsIkJvcmRlclN0eWxlIjp7IiRpZCI6IjQ5NCIsIkxpbmVDb2xvciI6bnVsbCwiTGluZVdlaWdodCI6MC4wLCJMaW5lVHlwZSI6MCwiUGFyZW50U3R5bGUiOm51bGx9LCJQYXJlbnRTdHlsZSI6bnVsbH0sIkhvcml6b250YWxDb25uZWN0b3JTdHlsZSI6eyIkaWQiOiI0OTUiLCJMaW5lQ29sb3IiOnsiJGlkIjoiNDk2IiwiJHR5cGUiOiJOTFJFLkNvbW1vbi5Eb20uU29saWRDb2xvckJydXNoLCBOTFJFLkNvbW1vbiIsIkNvbG9yIjp7IiRpZCI6IjQ5NyIsIkEiOjI1NSwiUiI6MjA0LCJHIjoyMDQsIkIiOjIwNH19LCJMaW5lV2VpZ2h0IjoxLjUsIkxpbmVUeXBlIjowLCJQYXJlbnRTdHlsZSI6bnVsbH0sIlZlcnRpY2FsQ29ubmVjdG9yU3R5bGUiOnsiJGlkIjoiNDk4IiwiTGluZUNvbG9yIjp7IiRyZWYiOiIxMDMifSwiTGluZVdlaWdodCI6MC4wLCJMaW5lVHlwZSI6MCwiUGFyZW50U3R5bGUiOm51bGx9LCJNYXJnaW4iOm51bGwsIlN0YXJ0RGF0ZVBvc2l0aW9uIjozLCJFbmREYXRlUG9zaXRpb24iOjMsIkRhdGVJc1Zpc2libGUiOnRydWUsIlRpdGxlUG9zaXRpb24iOjUsIkR1cmF0aW9uUG9zaXRpb24iOjYsIlBlcmNlbnRhZ2VDb21wbGV0ZWRQb3NpdGlvbiI6NiwiU3BhY2luZyI6MywiSXNCZWxvd1RpbWViYW5kIjp0cnVlLCJQZXJjZW50YWdlQ29tcGxldGVTaGFwZU9wYWNpdHkiOjM1LCJTaGFwZVN0eWxlIjp7IiRpZCI6IjQ5OSIsIk1hcmdpbiI6eyIkaWQiOiI1MDAiLCJUb3AiOjAsIkxlZnQiOjQsIlJpZ2h0Ijo0LCJCb3R0b20iOjB9LCJQYWRkaW5nIjp7IiRpZCI6IjUwMSIsIlRvcCI6MCwiTGVmdCI6MCwiUmlnaHQiOjAsIkJvdHRvbSI6MH0sIkJhY2tncm91bmQiOnsiJGlkIjoiNTAyIiwiQ29sb3IiOnsiJGlkIjoiNTAzIiwiQSI6MTc4LCJSIjowLCJHIjoxMTQsIkIiOjE4OH19LCJJc1Zpc2libGUiOnRydWUsIldpZHRoIjowLjAsIkhlaWdodCI6MTMuNDI2NjkyOTYyNjQ2NDg0LCJCb3JkZXJTdHlsZSI6eyIkaWQiOiI1MDQiLCJMaW5lQ29sb3IiOnsiJHJlZiI6IjExMSJ9LCJMaW5lV2VpZ2h0IjowLjAsIkxpbmVUeXBlIjowLCJQYXJlbnRTdHlsZSI6bnVsbH0sIlBhcmVudFN0eWxlIjpudWxsfSwiVGl0bGVTdHlsZSI6eyIkaWQiOiI1MDUiLCJGb250U2V0dGluZ3MiOnsiJGlkIjoiNTA2IiwiRm9udFNpemUiOjExLCJGb250TmFtZSI6IkNhbGlicmkiLCJJc0JvbGQiOnRydWUsIklzSXRhbGljIjpmYWxzZSwiSXNVbmRlcmxpbmVkIjpmYWxzZSwiUGFyZW50U3R5bGUiOm51bGx9LCJBdXRvU2l6ZSI6MCwiRm9yZWdyb3VuZCI6eyIkaWQiOiI1MDciLCJDb2xvciI6eyIkaWQiOiI1MDg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NTA5IiwiVG9wIjowLCJMZWZ0IjowLCJSaWdodCI6MCwiQm90dG9tIjowfSwiUGFkZGluZyI6eyIkaWQiOiI1MTAiLCJUb3AiOjAsIkxlZnQiOjAsIlJpZ2h0IjowLCJCb3R0b20iOjB9LCJCYWNrZ3JvdW5kIjp7IiRyZWYiOiIxMTkifSwiSXNWaXNpYmxlIjp0cnVlLCJXaWR0aCI6MC4wLCJIZWlnaHQiOjAuMCwiQm9yZGVyU3R5bGUiOnsiJGlkIjoiNTExIiwiTGluZUNvbG9yIjpudWxsLCJMaW5lV2VpZ2h0IjowLjAsIkxpbmVUeXBlIjowLCJQYXJlbnRTdHlsZSI6bnVsbH0sIlBhcmVudFN0eWxlIjpudWxsfSwiRGF0ZVN0eWxlIjp7IiRpZCI6IjUxMiIsIkZvbnRTZXR0aW5ncyI6eyIkaWQiOiI1MTMiLCJGb250U2l6ZSI6MTAsIkZvbnROYW1lIjoiQ2FsaWJyaSIsIklzQm9sZCI6ZmFsc2UsIklzSXRhbGljIjpmYWxzZSwiSXNVbmRlcmxpbmVkIjpmYWxzZSwiUGFyZW50U3R5bGUiOm51bGx9LCJBdXRvU2l6ZSI6MCwiRm9yZWdyb3VuZCI6eyIkaWQiOiI1MTQiLCJDb2xvciI6eyIkaWQiOiI1MTU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UxNiIsIlRvcCI6MCwiTGVmdCI6MCwiUmlnaHQiOjAsIkJvdHRvbSI6MH0sIlBhZGRpbmciOnsiJGlkIjoiNTE3IiwiVG9wIjowLCJMZWZ0IjowLCJSaWdodCI6MCwiQm90dG9tIjowfSwiQmFja2dyb3VuZCI6eyIkcmVmIjoiMTI2In0sIklzVmlzaWJsZSI6dHJ1ZSwiV2lkdGgiOjAuMCwiSGVpZ2h0IjowLjAsIkJvcmRlclN0eWxlIjp7IiRpZCI6IjUxOCIsIkxpbmVDb2xvciI6bnVsbCwiTGluZVdlaWdodCI6MC4wLCJMaW5lVHlwZSI6MCwiUGFyZW50U3R5bGUiOm51bGx9LCJQYXJlbnRTdHlsZSI6bnVsbH0sIkRhdGVGb3JtYXQiOnsiJGlkIjoiNTE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gsIlNtYXJ0RHVyYXRpb25BY3RpdmF0ZWQiOmZhbHNlLCJEYXRlRm9ybWF0Ijp7IiRyZWYiOiI1MTkifSwiSWQiOiJlNmY4YzZkYy00MDIyLTRmMjQtOTFmZC1hNTQyMDdjOWY4MjMiLCJJbXBvcnRJZCI6IjEiLCJUaXRsZSI6IkNvbnZlcnNpb24gIzIiLCJOb3RlIjpudWxsLCJIeXBlcmxpbmsiOm51bGwsIklzQ2hhbmdlZCI6ZmFsc2UsIklzTmV3IjpmYWxzZX0seyIkaWQiOiI1MjAiLCJHcm91cE5hbWUiOiJlZTQ5ZjUzYy1hZjEyLTQxNGItOGM2ZC00N2RjZTJhYWMzZDciLCJTdGFydERhdGUiOiIyMDIwLTAzLTA0VDAwOjAwOjAwWiIsIkVuZERhdGUiOiIyMDIwLTAzLTE4VDIzOjU5OjAwWiIsIlBlcmNlbnRhZ2VDb21wbGV0ZSI6bnVsbCwiU3R5bGUiOnsiJGlkIjoiNTIxIiwiU2hhcGUiOjIsIlNoYXBlVGhpY2tuZXNzIjowLCJEdXJhdGlvbkZvcm1hdCI6MCwiSW5jbHVkZU5vbldvcmtpbmdEYXlzSW5EdXJhdGlvbiI6ZmFsc2UsIlBlcmNlbnRhZ2VDb21wbGV0ZVN0eWxlIjp7IiRpZCI6IjUyMiIsIkZvbnRTZXR0aW5ncyI6eyIkaWQiOiI1MjMiLCJGb250U2l6ZSI6MTAsIkZvbnROYW1lIjoiQ2FsaWJyaSIsIklzQm9sZCI6ZmFsc2UsIklzSXRhbGljIjpmYWxzZSwiSXNVbmRlcmxpbmVkIjpmYWxzZSwiUGFyZW50U3R5bGUiOm51bGx9LCJBdXRvU2l6ZSI6MCwiRm9yZWdyb3VuZCI6eyIkaWQiOiI1MjQiLCJDb2xvciI6eyIkcmVmIjoiMjk0In19LCJNYXhXaWR0aCI6MjAwLjAsIk1heEhlaWdodCI6IkluZmluaXR5IiwiU21hcnRGb3JlZ3JvdW5kSXNBY3RpdmUiOmZhbHNlLCJIb3Jpem9udGFsQWxpZ25tZW50IjowLCJWZXJ0aWNhbEFsaWdubWVudCI6MCwiU21hcnRGb3JlZ3JvdW5kIjpudWxsLCJCYWNrZ3JvdW5kRmlsbFR5cGUiOjAsIk1hcmdpbiI6eyIkaWQiOiI1MjUiLCJUb3AiOjAsIkxlZnQiOjAsIlJpZ2h0IjowLCJCb3R0b20iOjB9LCJQYWRkaW5nIjp7IiRpZCI6IjUyNiIsIlRvcCI6MCwiTGVmdCI6MCwiUmlnaHQiOjAsIkJvdHRvbSI6MH0sIkJhY2tncm91bmQiOnsiJHJlZiI6IjkxIn0sIklzVmlzaWJsZSI6dHJ1ZSwiV2lkdGgiOjAuMCwiSGVpZ2h0IjowLjAsIkJvcmRlclN0eWxlIjp7IiRpZCI6IjUyNyIsIkxpbmVDb2xvciI6bnVsbCwiTGluZVdlaWdodCI6MC4wLCJMaW5lVHlwZSI6MCwiUGFyZW50U3R5bGUiOm51bGx9LCJQYXJlbnRTdHlsZSI6bnVsbH0sIkR1cmF0aW9uU3R5bGUiOnsiJGlkIjoiNTI4IiwiRm9udFNldHRpbmdzIjp7IiRpZCI6IjUyOSIsIkZvbnRTaXplIjoxMCwiRm9udE5hbWUiOiJDYWxpYnJpIiwiSXNCb2xkIjpmYWxzZSwiSXNJdGFsaWMiOmZhbHNlLCJJc1VuZGVybGluZWQiOmZhbHNlLCJQYXJlbnRTdHlsZSI6bnVsbH0sIkF1dG9TaXplIjowLCJGb3JlZ3JvdW5kIjp7IiRpZCI6IjUzMCIsIkNvbG9yIjp7IiRyZWYiOiI5NSJ9fSwiTWF4V2lkdGgiOjIwMC4wLCJNYXhIZWlnaHQiOiJJbmZpbml0eSIsIlNtYXJ0Rm9yZWdyb3VuZElzQWN0aXZlIjpmYWxzZSwiSG9yaXpvbnRhbEFsaWdubWVudCI6MCwiVmVydGljYWxBbGlnbm1lbnQiOjAsIlNtYXJ0Rm9yZWdyb3VuZCI6bnVsbCwiQmFja2dyb3VuZEZpbGxUeXBlIjowLCJNYXJnaW4iOnsiJGlkIjoiNTMxIiwiVG9wIjowLCJMZWZ0IjowLCJSaWdodCI6MCwiQm90dG9tIjowfSwiUGFkZGluZyI6eyIkaWQiOiI1MzIiLCJUb3AiOjAsIkxlZnQiOjAsIlJpZ2h0IjowLCJCb3R0b20iOjB9LCJCYWNrZ3JvdW5kIjp7IiRyZWYiOiI5OCJ9LCJJc1Zpc2libGUiOnRydWUsIldpZHRoIjowLjAsIkhlaWdodCI6MC4wLCJCb3JkZXJTdHlsZSI6eyIkaWQiOiI1MzMiLCJMaW5lQ29sb3IiOm51bGwsIkxpbmVXZWlnaHQiOjAuMCwiTGluZVR5cGUiOjAsIlBhcmVudFN0eWxlIjpudWxsfSwiUGFyZW50U3R5bGUiOm51bGx9LCJIb3Jpem9udGFsQ29ubmVjdG9yU3R5bGUiOnsiJGlkIjoiNTM0IiwiTGluZUNvbG9yIjp7IiRpZCI6IjUzNSIsIiR0eXBlIjoiTkxSRS5Db21tb24uRG9tLlNvbGlkQ29sb3JCcnVzaCwgTkxSRS5Db21tb24iLCJDb2xvciI6eyIkaWQiOiI1MzYiLCJBIjoyNTUsIlIiOjIwNCwiRyI6MjA0LCJCIjoyMDR9fSwiTGluZVdlaWdodCI6MS41LCJMaW5lVHlwZSI6MCwiUGFyZW50U3R5bGUiOm51bGx9LCJWZXJ0aWNhbENvbm5lY3RvclN0eWxlIjp7IiRpZCI6IjUzNyIsIkxpbmVDb2xvciI6eyIkcmVmIjoiMTAz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NTM4IiwiTWFyZ2luIjp7IiRpZCI6IjUzOSIsIlRvcCI6MCwiTGVmdCI6NCwiUmlnaHQiOjQsIkJvdHRvbSI6MH0sIlBhZGRpbmciOnsiJGlkIjoiNTQwIiwiVG9wIjowLCJMZWZ0IjowLCJSaWdodCI6MCwiQm90dG9tIjowfSwiQmFja2dyb3VuZCI6eyIkaWQiOiI1NDEiLCJDb2xvciI6eyIkaWQiOiI1NDIiLCJBIjoxNzgsIlIiOjAsIkciOjExNCwiQiI6MTg4fX0sIklzVmlzaWJsZSI6dHJ1ZSwiV2lkdGgiOjAuMCwiSGVpZ2h0IjoxMC4wLCJCb3JkZXJTdHlsZSI6eyIkaWQiOiI1NDMiLCJMaW5lQ29sb3IiOnsiJHJlZiI6IjExMSJ9LCJMaW5lV2VpZ2h0IjowLjAsIkxpbmVUeXBlIjowLCJQYXJlbnRTdHlsZSI6bnVsbH0sIlBhcmVudFN0eWxlIjpudWxsfSwiVGl0bGVTdHlsZSI6eyIkaWQiOiI1NDQiLCJGb250U2V0dGluZ3MiOnsiJGlkIjoiNTQ1IiwiRm9udFNpemUiOjExLCJGb250TmFtZSI6IkNhbGlicmkiLCJJc0JvbGQiOnRydWUsIklzSXRhbGljIjpmYWxzZSwiSXNVbmRlcmxpbmVkIjpmYWxzZSwiUGFyZW50U3R5bGUiOm51bGx9LCJBdXRvU2l6ZSI6MCwiRm9yZWdyb3VuZCI6eyIkaWQiOiI1NDYiLCJDb2xvciI6eyIkaWQiOiI1NDciLCJBIjoyNTUsIlIiOjI1NSwiRyI6MjU1LCJCIjoyNTV9fSwiTWF4V2lkdGgiOjcyMC4wLCJNYXhIZWlnaHQiOiJJbmZpbml0eSIsIlNtYXJ0Rm9yZWdyb3VuZElzQWN0aXZlIjpmYWxzZSwiSG9yaXpvbnRhbEFsaWdubWVudCI6MCwiVmVydGljYWxBbGlnbm1lbnQiOjAsIlNtYXJ0Rm9yZWdyb3VuZCI6bnVsbCwiQmFja2dyb3VuZEZpbGxUeXBlIjowLCJNYXJnaW4iOnsiJGlkIjoiNTQ4IiwiVG9wIjowLCJMZWZ0IjowLCJSaWdodCI6MCwiQm90dG9tIjowfSwiUGFkZGluZyI6eyIkaWQiOiI1NDkiLCJUb3AiOjAsIkxlZnQiOjAsIlJpZ2h0IjowLCJCb3R0b20iOjB9LCJCYWNrZ3JvdW5kIjp7IiRyZWYiOiIxMTkifSwiSXNWaXNpYmxlIjp0cnVlLCJXaWR0aCI6MC4wLCJIZWlnaHQiOjAuMCwiQm9yZGVyU3R5bGUiOnsiJGlkIjoiNTUwIiwiTGluZUNvbG9yIjpudWxsLCJMaW5lV2VpZ2h0IjowLjAsIkxpbmVUeXBlIjowLCJQYXJlbnRTdHlsZSI6bnVsbH0sIlBhcmVudFN0eWxlIjpudWxsfSwiRGF0ZVN0eWxlIjp7IiRpZCI6IjU1MSIsIkZvbnRTZXR0aW5ncyI6eyIkaWQiOiI1NTIiLCJGb250U2l6ZSI6MTAsIkZvbnROYW1lIjoiQ2FsaWJyaSIsIklzQm9sZCI6ZmFsc2UsIklzSXRhbGljIjpmYWxzZSwiSXNVbmRlcmxpbmVkIjpmYWxzZSwiUGFyZW50U3R5bGUiOm51bGx9LCJBdXRvU2l6ZSI6MCwiRm9yZWdyb3VuZCI6eyIkaWQiOiI1NTMiLCJDb2xvciI6eyIkaWQiOiI1NTQ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U1NSIsIlRvcCI6MCwiTGVmdCI6MCwiUmlnaHQiOjAsIkJvdHRvbSI6MH0sIlBhZGRpbmciOnsiJGlkIjoiNTU2IiwiVG9wIjowLCJMZWZ0IjowLCJSaWdodCI6MCwiQm90dG9tIjowfSwiQmFja2dyb3VuZCI6eyIkcmVmIjoiMTI2In0sIklzVmlzaWJsZSI6dHJ1ZSwiV2lkdGgiOjAuMCwiSGVpZ2h0IjowLjAsIkJvcmRlclN0eWxlIjp7IiRpZCI6IjU1NyIsIkxpbmVDb2xvciI6bnVsbCwiTGluZVdlaWdodCI6MC4wLCJMaW5lVHlwZSI6MCwiUGFyZW50U3R5bGUiOm51bGx9LCJQYXJlbnRTdHlsZSI6bnVsbH0sIkRhdGVGb3JtYXQiOnsiJGlkIjoiNTU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ksIlNtYXJ0RHVyYXRpb25BY3RpdmF0ZWQiOmZhbHNlLCJEYXRlRm9ybWF0Ijp7IiRyZWYiOiI1NTgifSwiSWQiOiI0N2ZmNmYxYi03ZGViLTQ1MWMtYjkyZS1jMGUwYjYxNGQ0NmUiLCJJbXBvcnRJZCI6IjEiLCJUaXRsZSI6IkxEQyIsIk5vdGUiOm51bGwsIkh5cGVybGluayI6bnVsbCwiSXNDaGFuZ2VkIjpmYWxzZSwiSXNOZXciOmZhbHNlfSx7IiRpZCI6IjU1OSIsIkdyb3VwTmFtZSI6ImVlNDlmNTNjLWFmMTItNDE0Yi04YzZkLTQ3ZGNlMmFhYzNkNyIsIlN0YXJ0RGF0ZSI6IjIwMjAtMDUtMTVUMDA6MDA6MDBaIiwiRW5kRGF0ZSI6IjIwMjAtMDUtMjlUMjM6NTk6MDBaIiwiUGVyY2VudGFnZUNvbXBsZXRlIjpudWxsLCJTdHlsZSI6eyIkaWQiOiI1NjAiLCJTaGFwZSI6MiwiU2hhcGVUaGlja25lc3MiOjAsIkR1cmF0aW9uRm9ybWF0IjowLCJJbmNsdWRlTm9uV29ya2luZ0RheXNJbkR1cmF0aW9uIjpmYWxzZSwiUGVyY2VudGFnZUNvbXBsZXRlU3R5bGUiOnsiJGlkIjoiNTYxIiwiRm9udFNldHRpbmdzIjp7IiRpZCI6IjU2MiIsIkZvbnRTaXplIjoxMCwiRm9udE5hbWUiOiJDYWxpYnJpIiwiSXNCb2xkIjpmYWxzZSwiSXNJdGFsaWMiOmZhbHNlLCJJc1VuZGVybGluZWQiOmZhbHNlLCJQYXJlbnRTdHlsZSI6bnVsbH0sIkF1dG9TaXplIjowLCJGb3JlZ3JvdW5kIjp7IiRpZCI6IjU2MyIsIkNvbG9yIjp7IiRyZWYiOiIyOTQifX0sIk1heFdpZHRoIjoyMDAuMCwiTWF4SGVpZ2h0IjoiSW5maW5pdHkiLCJTbWFydEZvcmVncm91bmRJc0FjdGl2ZSI6ZmFsc2UsIkhvcml6b250YWxBbGlnbm1lbnQiOjAsIlZlcnRpY2FsQWxpZ25tZW50IjowLCJTbWFydEZvcmVncm91bmQiOm51bGwsIkJhY2tncm91bmRGaWxsVHlwZSI6MCwiTWFyZ2luIjp7IiRpZCI6IjU2NCIsIlRvcCI6MCwiTGVmdCI6MCwiUmlnaHQiOjAsIkJvdHRvbSI6MH0sIlBhZGRpbmciOnsiJGlkIjoiNTY1IiwiVG9wIjowLCJMZWZ0IjowLCJSaWdodCI6MCwiQm90dG9tIjowfSwiQmFja2dyb3VuZCI6eyIkcmVmIjoiOTEifSwiSXNWaXNpYmxlIjp0cnVlLCJXaWR0aCI6MC4wLCJIZWlnaHQiOjAuMCwiQm9yZGVyU3R5bGUiOnsiJGlkIjoiNTY2IiwiTGluZUNvbG9yIjpudWxsLCJMaW5lV2VpZ2h0IjowLjAsIkxpbmVUeXBlIjowLCJQYXJlbnRTdHlsZSI6bnVsbH0sIlBhcmVudFN0eWxlIjpudWxsfSwiRHVyYXRpb25TdHlsZSI6eyIkaWQiOiI1NjciLCJGb250U2V0dGluZ3MiOnsiJGlkIjoiNTY4IiwiRm9udFNpemUiOjEwLCJGb250TmFtZSI6IkNhbGlicmkiLCJJc0JvbGQiOmZhbHNlLCJJc0l0YWxpYyI6ZmFsc2UsIklzVW5kZXJsaW5lZCI6ZmFsc2UsIlBhcmVudFN0eWxlIjpudWxsfSwiQXV0b1NpemUiOjAsIkZvcmVncm91bmQiOnsiJGlkIjoiNTY5IiwiQ29sb3IiOnsiJHJlZiI6Ijk1In19LCJNYXhXaWR0aCI6MjAwLjAsIk1heEhlaWdodCI6IkluZmluaXR5IiwiU21hcnRGb3JlZ3JvdW5kSXNBY3RpdmUiOmZhbHNlLCJIb3Jpem9udGFsQWxpZ25tZW50IjowLCJWZXJ0aWNhbEFsaWdubWVudCI6MCwiU21hcnRGb3JlZ3JvdW5kIjpudWxsLCJCYWNrZ3JvdW5kRmlsbFR5cGUiOjAsIk1hcmdpbiI6eyIkaWQiOiI1NzAiLCJUb3AiOjAsIkxlZnQiOjAsIlJpZ2h0IjowLCJCb3R0b20iOjB9LCJQYWRkaW5nIjp7IiRpZCI6IjU3MSIsIlRvcCI6MCwiTGVmdCI6MCwiUmlnaHQiOjAsIkJvdHRvbSI6MH0sIkJhY2tncm91bmQiOnsiJHJlZiI6Ijk4In0sIklzVmlzaWJsZSI6dHJ1ZSwiV2lkdGgiOjAuMCwiSGVpZ2h0IjowLjAsIkJvcmRlclN0eWxlIjp7IiRpZCI6IjU3MiIsIkxpbmVDb2xvciI6bnVsbCwiTGluZVdlaWdodCI6MC4wLCJMaW5lVHlwZSI6MCwiUGFyZW50U3R5bGUiOm51bGx9LCJQYXJlbnRTdHlsZSI6bnVsbH0sIkhvcml6b250YWxDb25uZWN0b3JTdHlsZSI6eyIkaWQiOiI1NzMiLCJMaW5lQ29sb3IiOnsiJGlkIjoiNTc0IiwiJHR5cGUiOiJOTFJFLkNvbW1vbi5Eb20uU29saWRDb2xvckJydXNoLCBOTFJFLkNvbW1vbiIsIkNvbG9yIjp7IiRpZCI6IjU3NSIsIkEiOjI1NSwiUiI6MjA0LCJHIjoyMDQsIkIiOjIwNH19LCJMaW5lV2VpZ2h0IjoxLjUsIkxpbmVUeXBlIjowLCJQYXJlbnRTdHlsZSI6bnVsbH0sIlZlcnRpY2FsQ29ubmVjdG9yU3R5bGUiOnsiJGlkIjoiNTc2IiwiTGluZUNvbG9yIjp7IiRyZWYiOiIxMDM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1NzciLCJNYXJnaW4iOnsiJGlkIjoiNTc4IiwiVG9wIjowLCJMZWZ0Ijo0LCJSaWdodCI6NCwiQm90dG9tIjowfSwiUGFkZGluZyI6eyIkaWQiOiI1NzkiLCJUb3AiOjAsIkxlZnQiOjAsIlJpZ2h0IjowLCJCb3R0b20iOjB9LCJCYWNrZ3JvdW5kIjp7IiRpZCI6IjU4MCIsIkNvbG9yIjp7IiRpZCI6IjU4MSIsIkEiOjE3OCwiUiI6MCwiRyI6MTE0LCJCIjoxODh9fSwiSXNWaXNpYmxlIjp0cnVlLCJXaWR0aCI6MC4wLCJIZWlnaHQiOjEwLjAsIkJvcmRlclN0eWxlIjp7IiRpZCI6IjU4MiIsIkxpbmVDb2xvciI6eyIkcmVmIjoiMTExIn0sIkxpbmVXZWlnaHQiOjAuMCwiTGluZVR5cGUiOjAsIlBhcmVudFN0eWxlIjpudWxsfSwiUGFyZW50U3R5bGUiOm51bGx9LCJUaXRsZVN0eWxlIjp7IiRpZCI6IjU4MyIsIkZvbnRTZXR0aW5ncyI6eyIkaWQiOiI1ODQiLCJGb250U2l6ZSI6MTEsIkZvbnROYW1lIjoiQ2FsaWJyaSIsIklzQm9sZCI6dHJ1ZSwiSXNJdGFsaWMiOmZhbHNlLCJJc1VuZGVybGluZWQiOmZhbHNlLCJQYXJlbnRTdHlsZSI6bnVsbH0sIkF1dG9TaXplIjowLCJGb3JlZ3JvdW5kIjp7IiRpZCI6IjU4NSIsIkNvbG9yIjp7IiRpZCI6IjU4NiIsIkEiOjI1NSwiUiI6MjU1LCJHIjoyNTUsIkIiOjI1NX19LCJNYXhXaWR0aCI6NzIwLjAsIk1heEhlaWdodCI6IkluZmluaXR5IiwiU21hcnRGb3JlZ3JvdW5kSXNBY3RpdmUiOmZhbHNlLCJIb3Jpem9udGFsQWxpZ25tZW50IjowLCJWZXJ0aWNhbEFsaWdubWVudCI6MCwiU21hcnRGb3JlZ3JvdW5kIjpudWxsLCJCYWNrZ3JvdW5kRmlsbFR5cGUiOjAsIk1hcmdpbiI6eyIkaWQiOiI1ODciLCJUb3AiOjAsIkxlZnQiOjAsIlJpZ2h0IjowLCJCb3R0b20iOjB9LCJQYWRkaW5nIjp7IiRpZCI6IjU4OCIsIlRvcCI6MCwiTGVmdCI6MCwiUmlnaHQiOjAsIkJvdHRvbSI6MH0sIkJhY2tncm91bmQiOnsiJHJlZiI6IjExOSJ9LCJJc1Zpc2libGUiOnRydWUsIldpZHRoIjowLjAsIkhlaWdodCI6MC4wLCJCb3JkZXJTdHlsZSI6eyIkaWQiOiI1ODkiLCJMaW5lQ29sb3IiOm51bGwsIkxpbmVXZWlnaHQiOjAuMCwiTGluZVR5cGUiOjAsIlBhcmVudFN0eWxlIjpudWxsfSwiUGFyZW50U3R5bGUiOm51bGx9LCJEYXRlU3R5bGUiOnsiJGlkIjoiNTkwIiwiRm9udFNldHRpbmdzIjp7IiRpZCI6IjU5MSIsIkZvbnRTaXplIjoxMCwiRm9udE5hbWUiOiJDYWxpYnJpIiwiSXNCb2xkIjpmYWxzZSwiSXNJdGFsaWMiOmZhbHNlLCJJc1VuZGVybGluZWQiOmZhbHNlLCJQYXJlbnRTdHlsZSI6bnVsbH0sIkF1dG9TaXplIjowLCJGb3JlZ3JvdW5kIjp7IiRpZCI6IjU5MiIsIkNvbG9yIjp7IiRpZCI6IjU5M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NTk0IiwiVG9wIjowLCJMZWZ0IjowLCJSaWdodCI6MCwiQm90dG9tIjowfSwiUGFkZGluZyI6eyIkaWQiOiI1OTUiLCJUb3AiOjAsIkxlZnQiOjAsIlJpZ2h0IjowLCJCb3R0b20iOjB9LCJCYWNrZ3JvdW5kIjp7IiRyZWYiOiIxMjYifSwiSXNWaXNpYmxlIjp0cnVlLCJXaWR0aCI6MC4wLCJIZWlnaHQiOjAuMCwiQm9yZGVyU3R5bGUiOnsiJGlkIjoiNTk2IiwiTGluZUNvbG9yIjpudWxsLCJMaW5lV2VpZ2h0IjowLjAsIkxpbmVUeXBlIjowLCJQYXJlbnRTdHlsZSI6bnVsbH0sIlBhcmVudFN0eWxlIjpudWxsfSwiRGF0ZUZvcm1hdCI6eyIkaWQiOiI1O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TAsIlNtYXJ0RHVyYXRpb25BY3RpdmF0ZWQiOmZhbHNlLCJEYXRlRm9ybWF0Ijp7IiRyZWYiOiI1OTcifSwiSWQiOiI0NjcyYWZmOS1mN2MzLTQyZTYtOGMyYS0xMTZkZDhlZWZiOTYiLCJJbXBvcnRJZCI6IjEiLCJUaXRsZSI6IkRWIiwiTm90ZSI6bnVsbCwiSHlwZXJsaW5rIjpudWxsLCJJc0NoYW5nZWQiOmZhbHNlLCJJc05ldyI6ZmFsc2V9LHsiJGlkIjoiNTk4IiwiR3JvdXBOYW1lIjoiY2ZjMmU3MmQtNTFhNy00MDkzLWFjM2UtNjVjMDhjNTc5MWIzIiwiU3RhcnREYXRlIjoiMjAyMC0wNS0yMlQwMDowMDowMFoiLCJFbmREYXRlIjoiMjAyMC0wOS0wNFQyMzo1OTowMFoiLCJQZXJjZW50YWdlQ29tcGxldGUiOm51bGwsIlN0eWxlIjp7IiRpZCI6IjU5OSIsIlNoYXBlIjoyLCJTaGFwZVRoaWNrbmVzcyI6MywiRHVyYXRpb25Gb3JtYXQiOjAsIkluY2x1ZGVOb25Xb3JraW5nRGF5c0luRHVyYXRpb24iOmZhbHNlLCJQZXJjZW50YWdlQ29tcGxldGVTdHlsZSI6eyIkaWQiOiI2MDAiLCJGb250U2V0dGluZ3MiOnsiJGlkIjoiNjAxIiwiRm9udFNpemUiOjEwLCJGb250TmFtZSI6IkNhbGlicmkiLCJJc0JvbGQiOmZhbHNlLCJJc0l0YWxpYyI6ZmFsc2UsIklzVW5kZXJsaW5lZCI6ZmFsc2UsIlBhcmVudFN0eWxlIjpudWxsfSwiQXV0b1NpemUiOjAsIkZvcmVncm91bmQiOnsiJGlkIjoiNjAyIiwiQ29sb3IiOnsiJHJlZiI6IjI5NCJ9fSwiTWF4V2lkdGgiOjIwMC4wLCJNYXhIZWlnaHQiOiJJbmZpbml0eSIsIlNtYXJ0Rm9yZWdyb3VuZElzQWN0aXZlIjpmYWxzZSwiSG9yaXpvbnRhbEFsaWdubWVudCI6MCwiVmVydGljYWxBbGlnbm1lbnQiOjAsIlNtYXJ0Rm9yZWdyb3VuZCI6bnVsbCwiQmFja2dyb3VuZEZpbGxUeXBlIjowLCJNYXJnaW4iOnsiJGlkIjoiNjAzIiwiVG9wIjowLCJMZWZ0IjowLCJSaWdodCI6MCwiQm90dG9tIjowfSwiUGFkZGluZyI6eyIkaWQiOiI2MDQiLCJUb3AiOjAsIkxlZnQiOjAsIlJpZ2h0IjowLCJCb3R0b20iOjB9LCJCYWNrZ3JvdW5kIjp7IiRyZWYiOiI5MSJ9LCJJc1Zpc2libGUiOnRydWUsIldpZHRoIjowLjAsIkhlaWdodCI6MC4wLCJCb3JkZXJTdHlsZSI6eyIkaWQiOiI2MDUiLCJMaW5lQ29sb3IiOm51bGwsIkxpbmVXZWlnaHQiOjAuMCwiTGluZVR5cGUiOjAsIlBhcmVudFN0eWxlIjpudWxsfSwiUGFyZW50U3R5bGUiOm51bGx9LCJEdXJhdGlvblN0eWxlIjp7IiRpZCI6IjYwNiIsIkZvbnRTZXR0aW5ncyI6eyIkaWQiOiI2MDciLCJGb250U2l6ZSI6MTAsIkZvbnROYW1lIjoiQ2FsaWJyaSIsIklzQm9sZCI6ZmFsc2UsIklzSXRhbGljIjpmYWxzZSwiSXNVbmRlcmxpbmVkIjpmYWxzZSwiUGFyZW50U3R5bGUiOm51bGx9LCJBdXRvU2l6ZSI6MCwiRm9yZWdyb3VuZCI6eyIkaWQiOiI2MDgiLCJDb2xvciI6eyIkcmVmIjoiOTUifX0sIk1heFdpZHRoIjoyMDAuMCwiTWF4SGVpZ2h0IjoiSW5maW5pdHkiLCJTbWFydEZvcmVncm91bmRJc0FjdGl2ZSI6ZmFsc2UsIkhvcml6b250YWxBbGlnbm1lbnQiOjAsIlZlcnRpY2FsQWxpZ25tZW50IjowLCJTbWFydEZvcmVncm91bmQiOm51bGwsIkJhY2tncm91bmRGaWxsVHlwZSI6MCwiTWFyZ2luIjp7IiRpZCI6IjYwOSIsIlRvcCI6MCwiTGVmdCI6MCwiUmlnaHQiOjAsIkJvdHRvbSI6MH0sIlBhZGRpbmciOnsiJGlkIjoiNjEwIiwiVG9wIjowLCJMZWZ0IjowLCJSaWdodCI6MCwiQm90dG9tIjowfSwiQmFja2dyb3VuZCI6eyIkcmVmIjoiOTgifSwiSXNWaXNpYmxlIjp0cnVlLCJXaWR0aCI6MC4wLCJIZWlnaHQiOjAuMCwiQm9yZGVyU3R5bGUiOnsiJGlkIjoiNjExIiwiTGluZUNvbG9yIjpudWxsLCJMaW5lV2VpZ2h0IjowLjAsIkxpbmVUeXBlIjowLCJQYXJlbnRTdHlsZSI6bnVsbH0sIlBhcmVudFN0eWxlIjpudWxsfSwiSG9yaXpvbnRhbENvbm5lY3RvclN0eWxlIjp7IiRpZCI6IjYxMiIsIkxpbmVDb2xvciI6eyIkaWQiOiI2MTMiLCIkdHlwZSI6Ik5MUkUuQ29tbW9uLkRvbS5Tb2xpZENvbG9yQnJ1c2gsIE5MUkUuQ29tbW9uIiwiQ29sb3IiOnsiJGlkIjoiNjE0IiwiQSI6MjU1LCJSIjoyMDQsIkciOjIwNCwiQiI6MjA0fX0sIkxpbmVXZWlnaHQiOjEuNSwiTGluZVR5cGUiOjAsIlBhcmVudFN0eWxlIjpudWxsfSwiVmVydGljYWxDb25uZWN0b3JTdHlsZSI6eyIkaWQiOiI2MTUiLCJMaW5lQ29sb3IiOnsiJHJlZiI6IjEwMyJ9LCJMaW5lV2VpZ2h0IjowLjAsIkxpbmVUeXBlIjowLCJQYXJlbnRTdHlsZSI6bnVsbH0sIk1hcmdpbiI6bnVsbCwiU3RhcnREYXRlUG9zaXRpb24iOjMsIkVuZERhdGVQb3NpdGlvbiI6MywiRGF0ZUlzVmlzaWJsZSI6dHJ1ZSwiVGl0bGVQb3NpdGlvbiI6NSwiRHVyYXRpb25Qb3NpdGlvbiI6NiwiUGVyY2VudGFnZUNvbXBsZXRlZFBvc2l0aW9uIjo2LCJTcGFjaW5nIjozLCJJc0JlbG93VGltZWJhbmQiOnRydWUsIlBlcmNlbnRhZ2VDb21wbGV0ZVNoYXBlT3BhY2l0eSI6MzUsIlNoYXBlU3R5bGUiOnsiJGlkIjoiNjE2IiwiTWFyZ2luIjp7IiRpZCI6IjYxNyIsIlRvcCI6MCwiTGVmdCI6NCwiUmlnaHQiOjQsIkJvdHRvbSI6MH0sIlBhZGRpbmciOnsiJGlkIjoiNjE4IiwiVG9wIjowLCJMZWZ0IjowLCJSaWdodCI6MCwiQm90dG9tIjowfSwiQmFja2dyb3VuZCI6eyIkaWQiOiI2MTkiLCJDb2xvciI6eyIkaWQiOiI2MjAiLCJBIjoxNzgsIlIiOjAsIkciOjExNCwiQiI6MTg4fX0sIklzVmlzaWJsZSI6dHJ1ZSwiV2lkdGgiOjAuMCwiSGVpZ2h0IjoxMy40MjY2OTI5NjI2NDY0ODQsIkJvcmRlclN0eWxlIjp7IiRpZCI6IjYyMSIsIkxpbmVDb2xvciI6eyIkcmVmIjoiMTExIn0sIkxpbmVXZWlnaHQiOjAuMCwiTGluZVR5cGUiOjAsIlBhcmVudFN0eWxlIjpudWxsfSwiUGFyZW50U3R5bGUiOm51bGx9LCJUaXRsZVN0eWxlIjp7IiRpZCI6IjYyMiIsIkZvbnRTZXR0aW5ncyI6eyIkaWQiOiI2MjMiLCJGb250U2l6ZSI6MTEsIkZvbnROYW1lIjoiQ2FsaWJyaSIsIklzQm9sZCI6dHJ1ZSwiSXNJdGFsaWMiOmZhbHNlLCJJc1VuZGVybGluZWQiOmZhbHNlLCJQYXJlbnRTdHlsZSI6bnVsbH0sIkF1dG9TaXplIjowLCJGb3JlZ3JvdW5kIjp7IiRpZCI6IjYyNCIsIkNvbG9yIjp7IiRpZCI6IjYyNS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2MjYiLCJUb3AiOjAsIkxlZnQiOjAsIlJpZ2h0IjowLCJCb3R0b20iOjB9LCJQYWRkaW5nIjp7IiRpZCI6IjYyNyIsIlRvcCI6MCwiTGVmdCI6MCwiUmlnaHQiOjAsIkJvdHRvbSI6MH0sIkJhY2tncm91bmQiOnsiJHJlZiI6IjExOSJ9LCJJc1Zpc2libGUiOnRydWUsIldpZHRoIjowLjAsIkhlaWdodCI6MC4wLCJCb3JkZXJTdHlsZSI6eyIkaWQiOiI2MjgiLCJMaW5lQ29sb3IiOm51bGwsIkxpbmVXZWlnaHQiOjAuMCwiTGluZVR5cGUiOjAsIlBhcmVudFN0eWxlIjpudWxsfSwiUGFyZW50U3R5bGUiOm51bGx9LCJEYXRlU3R5bGUiOnsiJGlkIjoiNjI5IiwiRm9udFNldHRpbmdzIjp7IiRpZCI6IjYzMCIsIkZvbnRTaXplIjoxMCwiRm9udE5hbWUiOiJDYWxpYnJpIiwiSXNCb2xkIjpmYWxzZSwiSXNJdGFsaWMiOmZhbHNlLCJJc1VuZGVybGluZWQiOmZhbHNlLCJQYXJlbnRTdHlsZSI6bnVsbH0sIkF1dG9TaXplIjowLCJGb3JlZ3JvdW5kIjp7IiRpZCI6IjYzMSIsIkNvbG9yIjp7IiRpZCI6IjYz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NjMzIiwiVG9wIjowLCJMZWZ0IjowLCJSaWdodCI6MCwiQm90dG9tIjowfSwiUGFkZGluZyI6eyIkaWQiOiI2MzQiLCJUb3AiOjAsIkxlZnQiOjAsIlJpZ2h0IjowLCJCb3R0b20iOjB9LCJCYWNrZ3JvdW5kIjp7IiRyZWYiOiIxMjYifSwiSXNWaXNpYmxlIjp0cnVlLCJXaWR0aCI6MC4wLCJIZWlnaHQiOjAuMCwiQm9yZGVyU3R5bGUiOnsiJGlkIjoiNjM1IiwiTGluZUNvbG9yIjpudWxsLCJMaW5lV2VpZ2h0IjowLjAsIkxpbmVUeXBlIjowLCJQYXJlbnRTdHlsZSI6bnVsbH0sIlBhcmVudFN0eWxlIjpudWxsfSwiRGF0ZUZvcm1hdCI6eyIkaWQiOiI2MzY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TIsIlNtYXJ0RHVyYXRpb25BY3RpdmF0ZWQiOmZhbHNlLCJEYXRlRm9ybWF0Ijp7IiRyZWYiOiI2MzYifSwiSWQiOiI5NzIyZmJmNS03MjNiLTQ5NjEtYTViMi1kM2EwOTZlOTljMWIiLCJJbXBvcnRJZCI6IjEiLCJUaXRsZSI6IkNvbnZlcnNpb24gIzMiLCJOb3RlIjpudWxsLCJIeXBlcmxpbmsiOm51bGwsIklzQ2hhbmdlZCI6ZmFsc2UsIklzTmV3IjpmYWxzZX0seyIkaWQiOiI2MzciLCJHcm91cE5hbWUiOiJjZmMyZTcyZC01MWE3LTQwOTMtYWMzZS02NWMwOGM1NzkxYjMiLCJTdGFydERhdGUiOiIyMDIwLTA1LTIyVDAwOjAwOjAwWiIsIkVuZERhdGUiOiIyMDIwLTA2LTA1VDIzOjU5OjAwWiIsIlBlcmNlbnRhZ2VDb21wbGV0ZSI6bnVsbCwiU3R5bGUiOnsiJGlkIjoiNjM4IiwiU2hhcGUiOjIsIlNoYXBlVGhpY2tuZXNzIjowLCJEdXJhdGlvbkZvcm1hdCI6MCwiSW5jbHVkZU5vbldvcmtpbmdEYXlzSW5EdXJhdGlvbiI6ZmFsc2UsIlBlcmNlbnRhZ2VDb21wbGV0ZVN0eWxlIjp7IiRpZCI6IjYzOSIsIkZvbnRTZXR0aW5ncyI6eyIkaWQiOiI2NDAiLCJGb250U2l6ZSI6MTAsIkZvbnROYW1lIjoiQ2FsaWJyaSIsIklzQm9sZCI6ZmFsc2UsIklzSXRhbGljIjpmYWxzZSwiSXNVbmRlcmxpbmVkIjpmYWxzZSwiUGFyZW50U3R5bGUiOm51bGx9LCJBdXRvU2l6ZSI6MCwiRm9yZWdyb3VuZCI6eyIkaWQiOiI2NDEiLCJDb2xvciI6eyIkcmVmIjoiMjk0In19LCJNYXhXaWR0aCI6MjAwLjAsIk1heEhlaWdodCI6IkluZmluaXR5IiwiU21hcnRGb3JlZ3JvdW5kSXNBY3RpdmUiOmZhbHNlLCJIb3Jpem9udGFsQWxpZ25tZW50IjowLCJWZXJ0aWNhbEFsaWdubWVudCI6MCwiU21hcnRGb3JlZ3JvdW5kIjpudWxsLCJCYWNrZ3JvdW5kRmlsbFR5cGUiOjAsIk1hcmdpbiI6eyIkaWQiOiI2NDIiLCJUb3AiOjAsIkxlZnQiOjAsIlJpZ2h0IjowLCJCb3R0b20iOjB9LCJQYWRkaW5nIjp7IiRpZCI6IjY0MyIsIlRvcCI6MCwiTGVmdCI6MCwiUmlnaHQiOjAsIkJvdHRvbSI6MH0sIkJhY2tncm91bmQiOnsiJHJlZiI6IjkxIn0sIklzVmlzaWJsZSI6dHJ1ZSwiV2lkdGgiOjAuMCwiSGVpZ2h0IjowLjAsIkJvcmRlclN0eWxlIjp7IiRpZCI6IjY0NCIsIkxpbmVDb2xvciI6bnVsbCwiTGluZVdlaWdodCI6MC4wLCJMaW5lVHlwZSI6MCwiUGFyZW50U3R5bGUiOm51bGx9LCJQYXJlbnRTdHlsZSI6bnVsbH0sIkR1cmF0aW9uU3R5bGUiOnsiJGlkIjoiNjQ1IiwiRm9udFNldHRpbmdzIjp7IiRpZCI6IjY0NiIsIkZvbnRTaXplIjoxMCwiRm9udE5hbWUiOiJDYWxpYnJpIiwiSXNCb2xkIjpmYWxzZSwiSXNJdGFsaWMiOmZhbHNlLCJJc1VuZGVybGluZWQiOmZhbHNlLCJQYXJlbnRTdHlsZSI6bnVsbH0sIkF1dG9TaXplIjowLCJGb3JlZ3JvdW5kIjp7IiRpZCI6IjY0NyIsIkNvbG9yIjp7IiRyZWYiOiI5NSJ9fSwiTWF4V2lkdGgiOjIwMC4wLCJNYXhIZWlnaHQiOiJJbmZpbml0eSIsIlNtYXJ0Rm9yZWdyb3VuZElzQWN0aXZlIjpmYWxzZSwiSG9yaXpvbnRhbEFsaWdubWVudCI6MCwiVmVydGljYWxBbGlnbm1lbnQiOjAsIlNtYXJ0Rm9yZWdyb3VuZCI6bnVsbCwiQmFja2dyb3VuZEZpbGxUeXBlIjowLCJNYXJnaW4iOnsiJGlkIjoiNjQ4IiwiVG9wIjowLCJMZWZ0IjowLCJSaWdodCI6MCwiQm90dG9tIjowfSwiUGFkZGluZyI6eyIkaWQiOiI2NDkiLCJUb3AiOjAsIkxlZnQiOjAsIlJpZ2h0IjowLCJCb3R0b20iOjB9LCJCYWNrZ3JvdW5kIjp7IiRyZWYiOiI5OCJ9LCJJc1Zpc2libGUiOnRydWUsIldpZHRoIjowLjAsIkhlaWdodCI6MC4wLCJCb3JkZXJTdHlsZSI6eyIkaWQiOiI2NTAiLCJMaW5lQ29sb3IiOm51bGwsIkxpbmVXZWlnaHQiOjAuMCwiTGluZVR5cGUiOjAsIlBhcmVudFN0eWxlIjpudWxsfSwiUGFyZW50U3R5bGUiOm51bGx9LCJIb3Jpem9udGFsQ29ubmVjdG9yU3R5bGUiOnsiJGlkIjoiNjUxIiwiTGluZUNvbG9yIjp7IiRpZCI6IjY1MiIsIiR0eXBlIjoiTkxSRS5Db21tb24uRG9tLlNvbGlkQ29sb3JCcnVzaCwgTkxSRS5Db21tb24iLCJDb2xvciI6eyIkaWQiOiI2NTMiLCJBIjoyNTUsIlIiOjIwNCwiRyI6MjA0LCJCIjoyMDR9fSwiTGluZVdlaWdodCI6MS41LCJMaW5lVHlwZSI6MCwiUGFyZW50U3R5bGUiOm51bGx9LCJWZXJ0aWNhbENvbm5lY3RvclN0eWxlIjp7IiRpZCI6IjY1NCIsIkxpbmVDb2xvciI6eyIkcmVmIjoiMTAz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NjU1IiwiTWFyZ2luIjp7IiRpZCI6IjY1NiIsIlRvcCI6MCwiTGVmdCI6NCwiUmlnaHQiOjQsIkJvdHRvbSI6MH0sIlBhZGRpbmciOnsiJGlkIjoiNjU3IiwiVG9wIjowLCJMZWZ0IjowLCJSaWdodCI6MCwiQm90dG9tIjowfSwiQmFja2dyb3VuZCI6eyIkaWQiOiI2NTgiLCJDb2xvciI6eyIkaWQiOiI2NTkiLCJBIjoxNzgsIlIiOjAsIkciOjExNCwiQiI6MTg4fX0sIklzVmlzaWJsZSI6dHJ1ZSwiV2lkdGgiOjAuMCwiSGVpZ2h0IjoxMC4wLCJCb3JkZXJTdHlsZSI6eyIkaWQiOiI2NjAiLCJMaW5lQ29sb3IiOnsiJHJlZiI6IjExMSJ9LCJMaW5lV2VpZ2h0IjowLjAsIkxpbmVUeXBlIjowLCJQYXJlbnRTdHlsZSI6bnVsbH0sIlBhcmVudFN0eWxlIjpudWxsfSwiVGl0bGVTdHlsZSI6eyIkaWQiOiI2NjEiLCJGb250U2V0dGluZ3MiOnsiJGlkIjoiNjYyIiwiRm9udFNpemUiOjExLCJGb250TmFtZSI6IkNhbGlicmkiLCJJc0JvbGQiOnRydWUsIklzSXRhbGljIjpmYWxzZSwiSXNVbmRlcmxpbmVkIjpmYWxzZSwiUGFyZW50U3R5bGUiOm51bGx9LCJBdXRvU2l6ZSI6MCwiRm9yZWdyb3VuZCI6eyIkaWQiOiI2NjMiLCJDb2xvciI6eyIkaWQiOiI2NjQiLCJBIjoyNTUsIlIiOjI1NSwiRyI6MjU1LCJCIjoyNTV9fSwiTWF4V2lkdGgiOjcyMC4wLCJNYXhIZWlnaHQiOiJJbmZpbml0eSIsIlNtYXJ0Rm9yZWdyb3VuZElzQWN0aXZlIjpmYWxzZSwiSG9yaXpvbnRhbEFsaWdubWVudCI6MCwiVmVydGljYWxBbGlnbm1lbnQiOjAsIlNtYXJ0Rm9yZWdyb3VuZCI6bnVsbCwiQmFja2dyb3VuZEZpbGxUeXBlIjowLCJNYXJnaW4iOnsiJGlkIjoiNjY1IiwiVG9wIjowLCJMZWZ0IjowLCJSaWdodCI6MCwiQm90dG9tIjowfSwiUGFkZGluZyI6eyIkaWQiOiI2NjYiLCJUb3AiOjAsIkxlZnQiOjAsIlJpZ2h0IjowLCJCb3R0b20iOjB9LCJCYWNrZ3JvdW5kIjp7IiRyZWYiOiIxMTkifSwiSXNWaXNpYmxlIjp0cnVlLCJXaWR0aCI6MC4wLCJIZWlnaHQiOjAuMCwiQm9yZGVyU3R5bGUiOnsiJGlkIjoiNjY3IiwiTGluZUNvbG9yIjpudWxsLCJMaW5lV2VpZ2h0IjowLjAsIkxpbmVUeXBlIjowLCJQYXJlbnRTdHlsZSI6bnVsbH0sIlBhcmVudFN0eWxlIjpudWxsfSwiRGF0ZVN0eWxlIjp7IiRpZCI6IjY2OCIsIkZvbnRTZXR0aW5ncyI6eyIkaWQiOiI2NjkiLCJGb250U2l6ZSI6MTAsIkZvbnROYW1lIjoiQ2FsaWJyaSIsIklzQm9sZCI6ZmFsc2UsIklzSXRhbGljIjpmYWxzZSwiSXNVbmRlcmxpbmVkIjpmYWxzZSwiUGFyZW50U3R5bGUiOm51bGx9LCJBdXRvU2l6ZSI6MCwiRm9yZWdyb3VuZCI6eyIkaWQiOiI2NzAiLCJDb2xvciI6eyIkaWQiOiI2NzE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Y3MiIsIlRvcCI6MCwiTGVmdCI6MCwiUmlnaHQiOjAsIkJvdHRvbSI6MH0sIlBhZGRpbmciOnsiJGlkIjoiNjczIiwiVG9wIjowLCJMZWZ0IjowLCJSaWdodCI6MCwiQm90dG9tIjowfSwiQmFja2dyb3VuZCI6eyIkcmVmIjoiMTI2In0sIklzVmlzaWJsZSI6dHJ1ZSwiV2lkdGgiOjAuMCwiSGVpZ2h0IjowLjAsIkJvcmRlclN0eWxlIjp7IiRpZCI6IjY3NCIsIkxpbmVDb2xvciI6bnVsbCwiTGluZVdlaWdodCI6MC4wLCJMaW5lVHlwZSI6MCwiUGFyZW50U3R5bGUiOm51bGx9LCJQYXJlbnRTdHlsZSI6bnVsbH0sIkRhdGVGb3JtYXQiOnsiJGlkIjoiNjc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zLCJTbWFydER1cmF0aW9uQWN0aXZhdGVkIjpmYWxzZSwiRGF0ZUZvcm1hdCI6eyIkcmVmIjoiNjc1In0sIklkIjoiYTYzZjg2YTQtMmU5NS00OWE3LWE1YmMtZWVjZDNiZTA2NGM4IiwiSW1wb3J0SWQiOiIxIiwiVGl0bGUiOiJMREMiLCJOb3RlIjpudWxsLCJIeXBlcmxpbmsiOm51bGwsIklzQ2hhbmdlZCI6ZmFsc2UsIklzTmV3IjpmYWxzZX0seyIkaWQiOiI2NzYiLCJHcm91cE5hbWUiOiJjZmMyZTcyZC01MWE3LTQwOTMtYWMzZS02NWMwOGM1NzkxYjMiLCJTdGFydERhdGUiOiIyMDIwLTA4LTIxVDAwOjAwOjAwWiIsIkVuZERhdGUiOiIyMDIwLTA5LTA0VDIzOjU5OjAwWiIsIlBlcmNlbnRhZ2VDb21wbGV0ZSI6bnVsbCwiU3R5bGUiOnsiJGlkIjoiNjc3IiwiU2hhcGUiOjIsIlNoYXBlVGhpY2tuZXNzIjowLCJEdXJhdGlvbkZvcm1hdCI6MCwiSW5jbHVkZU5vbldvcmtpbmdEYXlzSW5EdXJhdGlvbiI6ZmFsc2UsIlBlcmNlbnRhZ2VDb21wbGV0ZVN0eWxlIjp7IiRpZCI6IjY3OCIsIkZvbnRTZXR0aW5ncyI6eyIkaWQiOiI2NzkiLCJGb250U2l6ZSI6MTAsIkZvbnROYW1lIjoiQ2FsaWJyaSIsIklzQm9sZCI6ZmFsc2UsIklzSXRhbGljIjpmYWxzZSwiSXNVbmRlcmxpbmVkIjpmYWxzZSwiUGFyZW50U3R5bGUiOm51bGx9LCJBdXRvU2l6ZSI6MCwiRm9yZWdyb3VuZCI6eyIkaWQiOiI2ODAiLCJDb2xvciI6eyIkcmVmIjoiMjk0In19LCJNYXhXaWR0aCI6MjAwLjAsIk1heEhlaWdodCI6IkluZmluaXR5IiwiU21hcnRGb3JlZ3JvdW5kSXNBY3RpdmUiOmZhbHNlLCJIb3Jpem9udGFsQWxpZ25tZW50IjowLCJWZXJ0aWNhbEFsaWdubWVudCI6MCwiU21hcnRGb3JlZ3JvdW5kIjpudWxsLCJCYWNrZ3JvdW5kRmlsbFR5cGUiOjAsIk1hcmdpbiI6eyIkaWQiOiI2ODEiLCJUb3AiOjAsIkxlZnQiOjAsIlJpZ2h0IjowLCJCb3R0b20iOjB9LCJQYWRkaW5nIjp7IiRpZCI6IjY4MiIsIlRvcCI6MCwiTGVmdCI6MCwiUmlnaHQiOjAsIkJvdHRvbSI6MH0sIkJhY2tncm91bmQiOnsiJHJlZiI6IjkxIn0sIklzVmlzaWJsZSI6dHJ1ZSwiV2lkdGgiOjAuMCwiSGVpZ2h0IjowLjAsIkJvcmRlclN0eWxlIjp7IiRpZCI6IjY4MyIsIkxpbmVDb2xvciI6bnVsbCwiTGluZVdlaWdodCI6MC4wLCJMaW5lVHlwZSI6MCwiUGFyZW50U3R5bGUiOm51bGx9LCJQYXJlbnRTdHlsZSI6bnVsbH0sIkR1cmF0aW9uU3R5bGUiOnsiJGlkIjoiNjg0IiwiRm9udFNldHRpbmdzIjp7IiRpZCI6IjY4NSIsIkZvbnRTaXplIjoxMCwiRm9udE5hbWUiOiJDYWxpYnJpIiwiSXNCb2xkIjpmYWxzZSwiSXNJdGFsaWMiOmZhbHNlLCJJc1VuZGVybGluZWQiOmZhbHNlLCJQYXJlbnRTdHlsZSI6bnVsbH0sIkF1dG9TaXplIjowLCJGb3JlZ3JvdW5kIjp7IiRpZCI6IjY4NiIsIkNvbG9yIjp7IiRyZWYiOiI5NSJ9fSwiTWF4V2lkdGgiOjIwMC4wLCJNYXhIZWlnaHQiOiJJbmZpbml0eSIsIlNtYXJ0Rm9yZWdyb3VuZElzQWN0aXZlIjpmYWxzZSwiSG9yaXpvbnRhbEFsaWdubWVudCI6MCwiVmVydGljYWxBbGlnbm1lbnQiOjAsIlNtYXJ0Rm9yZWdyb3VuZCI6bnVsbCwiQmFja2dyb3VuZEZpbGxUeXBlIjowLCJNYXJnaW4iOnsiJGlkIjoiNjg3IiwiVG9wIjowLCJMZWZ0IjowLCJSaWdodCI6MCwiQm90dG9tIjowfSwiUGFkZGluZyI6eyIkaWQiOiI2ODgiLCJUb3AiOjAsIkxlZnQiOjAsIlJpZ2h0IjowLCJCb3R0b20iOjB9LCJCYWNrZ3JvdW5kIjp7IiRyZWYiOiI5OCJ9LCJJc1Zpc2libGUiOnRydWUsIldpZHRoIjowLjAsIkhlaWdodCI6MC4wLCJCb3JkZXJTdHlsZSI6eyIkaWQiOiI2ODkiLCJMaW5lQ29sb3IiOm51bGwsIkxpbmVXZWlnaHQiOjAuMCwiTGluZVR5cGUiOjAsIlBhcmVudFN0eWxlIjpudWxsfSwiUGFyZW50U3R5bGUiOm51bGx9LCJIb3Jpem9udGFsQ29ubmVjdG9yU3R5bGUiOnsiJGlkIjoiNjkwIiwiTGluZUNvbG9yIjp7IiRpZCI6IjY5MSIsIiR0eXBlIjoiTkxSRS5Db21tb24uRG9tLlNvbGlkQ29sb3JCcnVzaCwgTkxSRS5Db21tb24iLCJDb2xvciI6eyIkaWQiOiI2OTIiLCJBIjoyNTUsIlIiOjIwNCwiRyI6MjA0LCJCIjoyMDR9fSwiTGluZVdlaWdodCI6MS41LCJMaW5lVHlwZSI6MCwiUGFyZW50U3R5bGUiOm51bGx9LCJWZXJ0aWNhbENvbm5lY3RvclN0eWxlIjp7IiRpZCI6IjY5MyIsIkxpbmVDb2xvciI6eyIkcmVmIjoiMTAz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Njk0IiwiTWFyZ2luIjp7IiRpZCI6IjY5NSIsIlRvcCI6MCwiTGVmdCI6NCwiUmlnaHQiOjQsIkJvdHRvbSI6MH0sIlBhZGRpbmciOnsiJGlkIjoiNjk2IiwiVG9wIjowLCJMZWZ0IjowLCJSaWdodCI6MCwiQm90dG9tIjowfSwiQmFja2dyb3VuZCI6eyIkaWQiOiI2OTciLCJDb2xvciI6eyIkaWQiOiI2OTgiLCJBIjoxNzgsIlIiOjAsIkciOjExNCwiQiI6MTg4fX0sIklzVmlzaWJsZSI6dHJ1ZSwiV2lkdGgiOjAuMCwiSGVpZ2h0IjoxMC4wLCJCb3JkZXJTdHlsZSI6eyIkaWQiOiI2OTkiLCJMaW5lQ29sb3IiOnsiJHJlZiI6IjExMSJ9LCJMaW5lV2VpZ2h0IjowLjAsIkxpbmVUeXBlIjowLCJQYXJlbnRTdHlsZSI6bnVsbH0sIlBhcmVudFN0eWxlIjpudWxsfSwiVGl0bGVTdHlsZSI6eyIkaWQiOiI3MDAiLCJGb250U2V0dGluZ3MiOnsiJGlkIjoiNzAxIiwiRm9udFNpemUiOjExLCJGb250TmFtZSI6IkNhbGlicmkiLCJJc0JvbGQiOnRydWUsIklzSXRhbGljIjpmYWxzZSwiSXNVbmRlcmxpbmVkIjpmYWxzZSwiUGFyZW50U3R5bGUiOm51bGx9LCJBdXRvU2l6ZSI6MCwiRm9yZWdyb3VuZCI6eyIkaWQiOiI3MDIiLCJDb2xvciI6eyIkaWQiOiI3MDMiLCJBIjoyNTUsIlIiOjI1NSwiRyI6MjU1LCJCIjoyNTV9fSwiTWF4V2lkdGgiOjcyMC4wLCJNYXhIZWlnaHQiOiJJbmZpbml0eSIsIlNtYXJ0Rm9yZWdyb3VuZElzQWN0aXZlIjpmYWxzZSwiSG9yaXpvbnRhbEFsaWdubWVudCI6MCwiVmVydGljYWxBbGlnbm1lbnQiOjAsIlNtYXJ0Rm9yZWdyb3VuZCI6bnVsbCwiQmFja2dyb3VuZEZpbGxUeXBlIjowLCJNYXJnaW4iOnsiJGlkIjoiNzA0IiwiVG9wIjowLCJMZWZ0IjowLCJSaWdodCI6MCwiQm90dG9tIjowfSwiUGFkZGluZyI6eyIkaWQiOiI3MDUiLCJUb3AiOjAsIkxlZnQiOjAsIlJpZ2h0IjowLCJCb3R0b20iOjB9LCJCYWNrZ3JvdW5kIjp7IiRyZWYiOiIxMTkifSwiSXNWaXNpYmxlIjp0cnVlLCJXaWR0aCI6MC4wLCJIZWlnaHQiOjAuMCwiQm9yZGVyU3R5bGUiOnsiJGlkIjoiNzA2IiwiTGluZUNvbG9yIjpudWxsLCJMaW5lV2VpZ2h0IjowLjAsIkxpbmVUeXBlIjowLCJQYXJlbnRTdHlsZSI6bnVsbH0sIlBhcmVudFN0eWxlIjpudWxsfSwiRGF0ZVN0eWxlIjp7IiRpZCI6IjcwNyIsIkZvbnRTZXR0aW5ncyI6eyIkaWQiOiI3MDgiLCJGb250U2l6ZSI6MTAsIkZvbnROYW1lIjoiQ2FsaWJyaSIsIklzQm9sZCI6ZmFsc2UsIklzSXRhbGljIjpmYWxzZSwiSXNVbmRlcmxpbmVkIjpmYWxzZSwiUGFyZW50U3R5bGUiOm51bGx9LCJBdXRvU2l6ZSI6MCwiRm9yZWdyb3VuZCI6eyIkaWQiOiI3MDkiLCJDb2xvciI6eyIkaWQiOiI3MTA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cxMSIsIlRvcCI6MCwiTGVmdCI6MCwiUmlnaHQiOjAsIkJvdHRvbSI6MH0sIlBhZGRpbmciOnsiJGlkIjoiNzEyIiwiVG9wIjowLCJMZWZ0IjowLCJSaWdodCI6MCwiQm90dG9tIjowfSwiQmFja2dyb3VuZCI6eyIkcmVmIjoiMTI2In0sIklzVmlzaWJsZSI6dHJ1ZSwiV2lkdGgiOjAuMCwiSGVpZ2h0IjowLjAsIkJvcmRlclN0eWxlIjp7IiRpZCI6IjcxMyIsIkxpbmVDb2xvciI6bnVsbCwiTGluZVdlaWdodCI6MC4wLCJMaW5lVHlwZSI6MCwiUGFyZW50U3R5bGUiOm51bGx9LCJQYXJlbnRTdHlsZSI6bnVsbH0sIkRhdGVGb3JtYXQiOnsiJGlkIjoiNzE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0LCJTbWFydER1cmF0aW9uQWN0aXZhdGVkIjpmYWxzZSwiRGF0ZUZvcm1hdCI6eyIkcmVmIjoiNzE0In0sIklkIjoiMzVkY2M2NTQtNmEyOC00NTUwLTg3ZmYtZjEyZTc5YjMwMmE4IiwiSW1wb3J0SWQiOiIxIiwiVGl0bGUiOiJEViIsIk5vdGUiOm51bGwsIkh5cGVybGluayI6bnVsbCwiSXNDaGFuZ2VkIjpmYWxzZSwiSXNOZXciOmZhbHNlfSx7IiRpZCI6IjcxNSIsIkdyb3VwTmFtZSI6ImMyNjZmYTAzLTUyMmEtNDljYS1hYmZiLWU4ZjMzZGY2MzJjMyIsIlN0YXJ0RGF0ZSI6IjIwMjAtMDgtMTRUMDA6MDA6MDBaIiwiRW5kRGF0ZSI6IjIwMjAtMTEtMDZUMjM6NTk6MDBaIiwiUGVyY2VudGFnZUNvbXBsZXRlIjpudWxsLCJTdHlsZSI6eyIkaWQiOiI3MTYiLCJTaGFwZSI6MiwiU2hhcGVUaGlja25lc3MiOjMsIkR1cmF0aW9uRm9ybWF0IjowLCJJbmNsdWRlTm9uV29ya2luZ0RheXNJbkR1cmF0aW9uIjpmYWxzZSwiUGVyY2VudGFnZUNvbXBsZXRlU3R5bGUiOnsiJGlkIjoiNzE3IiwiRm9udFNldHRpbmdzIjp7IiRpZCI6IjcxOCIsIkZvbnRTaXplIjoxMCwiRm9udE5hbWUiOiJDYWxpYnJpIiwiSXNCb2xkIjpmYWxzZSwiSXNJdGFsaWMiOmZhbHNlLCJJc1VuZGVybGluZWQiOmZhbHNlLCJQYXJlbnRTdHlsZSI6bnVsbH0sIkF1dG9TaXplIjowLCJGb3JlZ3JvdW5kIjp7IiRpZCI6IjcxOSIsIkNvbG9yIjp7IiRyZWYiOiIyOTQifX0sIk1heFdpZHRoIjoyMDAuMCwiTWF4SGVpZ2h0IjoiSW5maW5pdHkiLCJTbWFydEZvcmVncm91bmRJc0FjdGl2ZSI6ZmFsc2UsIkhvcml6b250YWxBbGlnbm1lbnQiOjAsIlZlcnRpY2FsQWxpZ25tZW50IjowLCJTbWFydEZvcmVncm91bmQiOm51bGwsIkJhY2tncm91bmRGaWxsVHlwZSI6MCwiTWFyZ2luIjp7IiRpZCI6IjcyMCIsIlRvcCI6MCwiTGVmdCI6MCwiUmlnaHQiOjAsIkJvdHRvbSI6MH0sIlBhZGRpbmciOnsiJGlkIjoiNzIxIiwiVG9wIjowLCJMZWZ0IjowLCJSaWdodCI6MCwiQm90dG9tIjowfSwiQmFja2dyb3VuZCI6eyIkcmVmIjoiOTEifSwiSXNWaXNpYmxlIjp0cnVlLCJXaWR0aCI6MC4wLCJIZWlnaHQiOjAuMCwiQm9yZGVyU3R5bGUiOnsiJGlkIjoiNzIyIiwiTGluZUNvbG9yIjpudWxsLCJMaW5lV2VpZ2h0IjowLjAsIkxpbmVUeXBlIjowLCJQYXJlbnRTdHlsZSI6bnVsbH0sIlBhcmVudFN0eWxlIjpudWxsfSwiRHVyYXRpb25TdHlsZSI6eyIkaWQiOiI3MjMiLCJGb250U2V0dGluZ3MiOnsiJGlkIjoiNzI0IiwiRm9udFNpemUiOjEwLCJGb250TmFtZSI6IkNhbGlicmkiLCJJc0JvbGQiOmZhbHNlLCJJc0l0YWxpYyI6ZmFsc2UsIklzVW5kZXJsaW5lZCI6ZmFsc2UsIlBhcmVudFN0eWxlIjpudWxsfSwiQXV0b1NpemUiOjAsIkZvcmVncm91bmQiOnsiJGlkIjoiNzI1IiwiQ29sb3IiOnsiJHJlZiI6Ijk1In19LCJNYXhXaWR0aCI6MjAwLjAsIk1heEhlaWdodCI6IkluZmluaXR5IiwiU21hcnRGb3JlZ3JvdW5kSXNBY3RpdmUiOmZhbHNlLCJIb3Jpem9udGFsQWxpZ25tZW50IjowLCJWZXJ0aWNhbEFsaWdubWVudCI6MCwiU21hcnRGb3JlZ3JvdW5kIjpudWxsLCJCYWNrZ3JvdW5kRmlsbFR5cGUiOjAsIk1hcmdpbiI6eyIkaWQiOiI3MjYiLCJUb3AiOjAsIkxlZnQiOjAsIlJpZ2h0IjowLCJCb3R0b20iOjB9LCJQYWRkaW5nIjp7IiRpZCI6IjcyNyIsIlRvcCI6MCwiTGVmdCI6MCwiUmlnaHQiOjAsIkJvdHRvbSI6MH0sIkJhY2tncm91bmQiOnsiJHJlZiI6Ijk4In0sIklzVmlzaWJsZSI6dHJ1ZSwiV2lkdGgiOjAuMCwiSGVpZ2h0IjowLjAsIkJvcmRlclN0eWxlIjp7IiRpZCI6IjcyOCIsIkxpbmVDb2xvciI6bnVsbCwiTGluZVdlaWdodCI6MC4wLCJMaW5lVHlwZSI6MCwiUGFyZW50U3R5bGUiOm51bGx9LCJQYXJlbnRTdHlsZSI6bnVsbH0sIkhvcml6b250YWxDb25uZWN0b3JTdHlsZSI6eyIkaWQiOiI3MjkiLCJMaW5lQ29sb3IiOnsiJGlkIjoiNzMwIiwiJHR5cGUiOiJOTFJFLkNvbW1vbi5Eb20uU29saWRDb2xvckJydXNoLCBOTFJFLkNvbW1vbiIsIkNvbG9yIjp7IiRpZCI6IjczMSIsIkEiOjI1NSwiUiI6MjA0LCJHIjoyMDQsIkIiOjIwNH19LCJMaW5lV2VpZ2h0IjoxLjUsIkxpbmVUeXBlIjowLCJQYXJlbnRTdHlsZSI6bnVsbH0sIlZlcnRpY2FsQ29ubmVjdG9yU3R5bGUiOnsiJGlkIjoiNzMyIiwiTGluZUNvbG9yIjp7IiRyZWYiOiIxMDMifSwiTGluZVdlaWdodCI6MC4wLCJMaW5lVHlwZSI6MCwiUGFyZW50U3R5bGUiOm51bGx9LCJNYXJnaW4iOm51bGwsIlN0YXJ0RGF0ZVBvc2l0aW9uIjozLCJFbmREYXRlUG9zaXRpb24iOjMsIkRhdGVJc1Zpc2libGUiOnRydWUsIlRpdGxlUG9zaXRpb24iOjUsIkR1cmF0aW9uUG9zaXRpb24iOjYsIlBlcmNlbnRhZ2VDb21wbGV0ZWRQb3NpdGlvbiI6NiwiU3BhY2luZyI6MywiSXNCZWxvd1RpbWViYW5kIjp0cnVlLCJQZXJjZW50YWdlQ29tcGxldGVTaGFwZU9wYWNpdHkiOjM1LCJTaGFwZVN0eWxlIjp7IiRpZCI6IjczMyIsIk1hcmdpbiI6eyIkaWQiOiI3MzQiLCJUb3AiOjAsIkxlZnQiOjQsIlJpZ2h0Ijo0LCJCb3R0b20iOjB9LCJQYWRkaW5nIjp7IiRpZCI6IjczNSIsIlRvcCI6MCwiTGVmdCI6MCwiUmlnaHQiOjAsIkJvdHRvbSI6MH0sIkJhY2tncm91bmQiOnsiJGlkIjoiNzM2IiwiQ29sb3IiOnsiJGlkIjoiNzM3IiwiQSI6MTc4LCJSIjowLCJHIjoxMTQsIkIiOjE4OH19LCJJc1Zpc2libGUiOnRydWUsIldpZHRoIjowLjAsIkhlaWdodCI6MTMuNDI2NjkyOTYyNjQ2NDg0LCJCb3JkZXJTdHlsZSI6eyIkaWQiOiI3MzgiLCJMaW5lQ29sb3IiOnsiJHJlZiI6IjExMSJ9LCJMaW5lV2VpZ2h0IjowLjAsIkxpbmVUeXBlIjowLCJQYXJlbnRTdHlsZSI6bnVsbH0sIlBhcmVudFN0eWxlIjpudWxsfSwiVGl0bGVTdHlsZSI6eyIkaWQiOiI3MzkiLCJGb250U2V0dGluZ3MiOnsiJGlkIjoiNzQwIiwiRm9udFNpemUiOjExLCJGb250TmFtZSI6IkNhbGlicmkiLCJJc0JvbGQiOnRydWUsIklzSXRhbGljIjpmYWxzZSwiSXNVbmRlcmxpbmVkIjpmYWxzZSwiUGFyZW50U3R5bGUiOm51bGx9LCJBdXRvU2l6ZSI6MCwiRm9yZWdyb3VuZCI6eyIkaWQiOiI3NDEiLCJDb2xvciI6eyIkaWQiOiI3NDI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NzQzIiwiVG9wIjowLCJMZWZ0IjowLCJSaWdodCI6MCwiQm90dG9tIjowfSwiUGFkZGluZyI6eyIkaWQiOiI3NDQiLCJUb3AiOjAsIkxlZnQiOjAsIlJpZ2h0IjowLCJCb3R0b20iOjB9LCJCYWNrZ3JvdW5kIjp7IiRyZWYiOiIxMTkifSwiSXNWaXNpYmxlIjp0cnVlLCJXaWR0aCI6MC4wLCJIZWlnaHQiOjAuMCwiQm9yZGVyU3R5bGUiOnsiJGlkIjoiNzQ1IiwiTGluZUNvbG9yIjpudWxsLCJMaW5lV2VpZ2h0IjowLjAsIkxpbmVUeXBlIjowLCJQYXJlbnRTdHlsZSI6bnVsbH0sIlBhcmVudFN0eWxlIjpudWxsfSwiRGF0ZVN0eWxlIjp7IiRpZCI6Ijc0NiIsIkZvbnRTZXR0aW5ncyI6eyIkaWQiOiI3NDciLCJGb250U2l6ZSI6MTAsIkZvbnROYW1lIjoiQ2FsaWJyaSIsIklzQm9sZCI6ZmFsc2UsIklzSXRhbGljIjpmYWxzZSwiSXNVbmRlcmxpbmVkIjpmYWxzZSwiUGFyZW50U3R5bGUiOm51bGx9LCJBdXRvU2l6ZSI6MCwiRm9yZWdyb3VuZCI6eyIkaWQiOiI3NDgiLCJDb2xvciI6eyIkaWQiOiI3NDk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c1MCIsIlRvcCI6MCwiTGVmdCI6MCwiUmlnaHQiOjAsIkJvdHRvbSI6MH0sIlBhZGRpbmciOnsiJGlkIjoiNzUxIiwiVG9wIjowLCJMZWZ0IjowLCJSaWdodCI6MCwiQm90dG9tIjowfSwiQmFja2dyb3VuZCI6eyIkcmVmIjoiMTI2In0sIklzVmlzaWJsZSI6dHJ1ZSwiV2lkdGgiOjAuMCwiSGVpZ2h0IjowLjAsIkJvcmRlclN0eWxlIjp7IiRpZCI6Ijc1MiIsIkxpbmVDb2xvciI6bnVsbCwiTGluZVdlaWdodCI6MC4wLCJMaW5lVHlwZSI6MCwiUGFyZW50U3R5bGUiOm51bGx9LCJQYXJlbnRTdHlsZSI6bnVsbH0sIkRhdGVGb3JtYXQiOnsiJGlkIjoiNzU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2LCJTbWFydER1cmF0aW9uQWN0aXZhdGVkIjpmYWxzZSwiRGF0ZUZvcm1hdCI6eyIkcmVmIjoiNzUzIn0sIklkIjoiZGYxMzcwODMtMmQzOC00NWFhLWJiZDItMGQxMmZlZjljOGI4IiwiSW1wb3J0SWQiOiIxIiwiVGl0bGUiOiJDb252ZXJzaW9uICM0IiwiTm90ZSI6bnVsbCwiSHlwZXJsaW5rIjpudWxsLCJJc0NoYW5nZWQiOmZhbHNlLCJJc05ldyI6ZmFsc2V9LHsiJGlkIjoiNzU0IiwiR3JvdXBOYW1lIjoiYzI2NmZhMDMtNTIyYS00OWNhLWFiZmItZThmMzNkZjYzMmMzIiwiU3RhcnREYXRlIjoiMjAyMC0wOC0xNFQwMDowMDowMFoiLCJFbmREYXRlIjoiMjAyMC0wOC0yOFQyMzo1OTowMFoiLCJQZXJjZW50YWdlQ29tcGxldGUiOm51bGwsIlN0eWxlIjp7IiRpZCI6Ijc1NSIsIlNoYXBlIjoyLCJTaGFwZVRoaWNrbmVzcyI6MCwiRHVyYXRpb25Gb3JtYXQiOjAsIkluY2x1ZGVOb25Xb3JraW5nRGF5c0luRHVyYXRpb24iOmZhbHNlLCJQZXJjZW50YWdlQ29tcGxldGVTdHlsZSI6eyIkaWQiOiI3NTYiLCJGb250U2V0dGluZ3MiOnsiJGlkIjoiNzU3IiwiRm9udFNpemUiOjEwLCJGb250TmFtZSI6IkNhbGlicmkiLCJJc0JvbGQiOmZhbHNlLCJJc0l0YWxpYyI6ZmFsc2UsIklzVW5kZXJsaW5lZCI6ZmFsc2UsIlBhcmVudFN0eWxlIjpudWxsfSwiQXV0b1NpemUiOjAsIkZvcmVncm91bmQiOnsiJGlkIjoiNzU4IiwiQ29sb3IiOnsiJHJlZiI6IjI5NCJ9fSwiTWF4V2lkdGgiOjIwMC4wLCJNYXhIZWlnaHQiOiJJbmZpbml0eSIsIlNtYXJ0Rm9yZWdyb3VuZElzQWN0aXZlIjpmYWxzZSwiSG9yaXpvbnRhbEFsaWdubWVudCI6MCwiVmVydGljYWxBbGlnbm1lbnQiOjAsIlNtYXJ0Rm9yZWdyb3VuZCI6bnVsbCwiQmFja2dyb3VuZEZpbGxUeXBlIjowLCJNYXJnaW4iOnsiJGlkIjoiNzU5IiwiVG9wIjowLCJMZWZ0IjowLCJSaWdodCI6MCwiQm90dG9tIjowfSwiUGFkZGluZyI6eyIkaWQiOiI3NjAiLCJUb3AiOjAsIkxlZnQiOjAsIlJpZ2h0IjowLCJCb3R0b20iOjB9LCJCYWNrZ3JvdW5kIjp7IiRyZWYiOiI5MSJ9LCJJc1Zpc2libGUiOnRydWUsIldpZHRoIjowLjAsIkhlaWdodCI6MC4wLCJCb3JkZXJTdHlsZSI6eyIkaWQiOiI3NjEiLCJMaW5lQ29sb3IiOm51bGwsIkxpbmVXZWlnaHQiOjAuMCwiTGluZVR5cGUiOjAsIlBhcmVudFN0eWxlIjpudWxsfSwiUGFyZW50U3R5bGUiOm51bGx9LCJEdXJhdGlvblN0eWxlIjp7IiRpZCI6Ijc2MiIsIkZvbnRTZXR0aW5ncyI6eyIkaWQiOiI3NjMiLCJGb250U2l6ZSI6MTAsIkZvbnROYW1lIjoiQ2FsaWJyaSIsIklzQm9sZCI6ZmFsc2UsIklzSXRhbGljIjpmYWxzZSwiSXNVbmRlcmxpbmVkIjpmYWxzZSwiUGFyZW50U3R5bGUiOm51bGx9LCJBdXRvU2l6ZSI6MCwiRm9yZWdyb3VuZCI6eyIkaWQiOiI3NjQiLCJDb2xvciI6eyIkcmVmIjoiOTUifX0sIk1heFdpZHRoIjoyMDAuMCwiTWF4SGVpZ2h0IjoiSW5maW5pdHkiLCJTbWFydEZvcmVncm91bmRJc0FjdGl2ZSI6ZmFsc2UsIkhvcml6b250YWxBbGlnbm1lbnQiOjAsIlZlcnRpY2FsQWxpZ25tZW50IjowLCJTbWFydEZvcmVncm91bmQiOm51bGwsIkJhY2tncm91bmRGaWxsVHlwZSI6MCwiTWFyZ2luIjp7IiRpZCI6Ijc2NSIsIlRvcCI6MCwiTGVmdCI6MCwiUmlnaHQiOjAsIkJvdHRvbSI6MH0sIlBhZGRpbmciOnsiJGlkIjoiNzY2IiwiVG9wIjowLCJMZWZ0IjowLCJSaWdodCI6MCwiQm90dG9tIjowfSwiQmFja2dyb3VuZCI6eyIkcmVmIjoiOTgifSwiSXNWaXNpYmxlIjp0cnVlLCJXaWR0aCI6MC4wLCJIZWlnaHQiOjAuMCwiQm9yZGVyU3R5bGUiOnsiJGlkIjoiNzY3IiwiTGluZUNvbG9yIjpudWxsLCJMaW5lV2VpZ2h0IjowLjAsIkxpbmVUeXBlIjowLCJQYXJlbnRTdHlsZSI6bnVsbH0sIlBhcmVudFN0eWxlIjpudWxsfSwiSG9yaXpvbnRhbENvbm5lY3RvclN0eWxlIjp7IiRpZCI6Ijc2OCIsIkxpbmVDb2xvciI6eyIkaWQiOiI3NjkiLCIkdHlwZSI6Ik5MUkUuQ29tbW9uLkRvbS5Tb2xpZENvbG9yQnJ1c2gsIE5MUkUuQ29tbW9uIiwiQ29sb3IiOnsiJGlkIjoiNzcwIiwiQSI6MjU1LCJSIjoyMDQsIkciOjIwNCwiQiI6MjA0fX0sIkxpbmVXZWlnaHQiOjEuNSwiTGluZVR5cGUiOjAsIlBhcmVudFN0eWxlIjpudWxsfSwiVmVydGljYWxDb25uZWN0b3JTdHlsZSI6eyIkaWQiOiI3NzEiLCJMaW5lQ29sb3IiOnsiJHJlZiI6IjEwMy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c3MiIsIk1hcmdpbiI6eyIkaWQiOiI3NzMiLCJUb3AiOjAsIkxlZnQiOjQsIlJpZ2h0Ijo0LCJCb3R0b20iOjB9LCJQYWRkaW5nIjp7IiRpZCI6Ijc3NCIsIlRvcCI6MCwiTGVmdCI6MCwiUmlnaHQiOjAsIkJvdHRvbSI6MH0sIkJhY2tncm91bmQiOnsiJGlkIjoiNzc1IiwiQ29sb3IiOnsiJGlkIjoiNzc2IiwiQSI6MTc4LCJSIjowLCJHIjoxMTQsIkIiOjE4OH19LCJJc1Zpc2libGUiOnRydWUsIldpZHRoIjowLjAsIkhlaWdodCI6MTAuMCwiQm9yZGVyU3R5bGUiOnsiJGlkIjoiNzc3IiwiTGluZUNvbG9yIjp7IiRyZWYiOiIxMTEifSwiTGluZVdlaWdodCI6MC4wLCJMaW5lVHlwZSI6MCwiUGFyZW50U3R5bGUiOm51bGx9LCJQYXJlbnRTdHlsZSI6bnVsbH0sIlRpdGxlU3R5bGUiOnsiJGlkIjoiNzc4IiwiRm9udFNldHRpbmdzIjp7IiRpZCI6Ijc3OSIsIkZvbnRTaXplIjoxMSwiRm9udE5hbWUiOiJDYWxpYnJpIiwiSXNCb2xkIjp0cnVlLCJJc0l0YWxpYyI6ZmFsc2UsIklzVW5kZXJsaW5lZCI6ZmFsc2UsIlBhcmVudFN0eWxlIjpudWxsfSwiQXV0b1NpemUiOjAsIkZvcmVncm91bmQiOnsiJGlkIjoiNzgwIiwiQ29sb3IiOnsiJGlkIjoiNzgxIiwiQSI6MjU1LCJSIjoyNTUsIkciOjI1NSwiQiI6MjU1fX0sIk1heFdpZHRoIjo3MjAuMCwiTWF4SGVpZ2h0IjoiSW5maW5pdHkiLCJTbWFydEZvcmVncm91bmRJc0FjdGl2ZSI6ZmFsc2UsIkhvcml6b250YWxBbGlnbm1lbnQiOjAsIlZlcnRpY2FsQWxpZ25tZW50IjowLCJTbWFydEZvcmVncm91bmQiOm51bGwsIkJhY2tncm91bmRGaWxsVHlwZSI6MCwiTWFyZ2luIjp7IiRpZCI6Ijc4MiIsIlRvcCI6MCwiTGVmdCI6MCwiUmlnaHQiOjAsIkJvdHRvbSI6MH0sIlBhZGRpbmciOnsiJGlkIjoiNzgzIiwiVG9wIjowLCJMZWZ0IjowLCJSaWdodCI6MCwiQm90dG9tIjowfSwiQmFja2dyb3VuZCI6eyIkcmVmIjoiMTE5In0sIklzVmlzaWJsZSI6dHJ1ZSwiV2lkdGgiOjAuMCwiSGVpZ2h0IjowLjAsIkJvcmRlclN0eWxlIjp7IiRpZCI6Ijc4NCIsIkxpbmVDb2xvciI6bnVsbCwiTGluZVdlaWdodCI6MC4wLCJMaW5lVHlwZSI6MCwiUGFyZW50U3R5bGUiOm51bGx9LCJQYXJlbnRTdHlsZSI6bnVsbH0sIkRhdGVTdHlsZSI6eyIkaWQiOiI3ODUiLCJGb250U2V0dGluZ3MiOnsiJGlkIjoiNzg2IiwiRm9udFNpemUiOjEwLCJGb250TmFtZSI6IkNhbGlicmkiLCJJc0JvbGQiOmZhbHNlLCJJc0l0YWxpYyI6ZmFsc2UsIklzVW5kZXJsaW5lZCI6ZmFsc2UsIlBhcmVudFN0eWxlIjpudWxsfSwiQXV0b1NpemUiOjAsIkZvcmVncm91bmQiOnsiJGlkIjoiNzg3IiwiQ29sb3IiOnsiJGlkIjoiNzg4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3ODkiLCJUb3AiOjAsIkxlZnQiOjAsIlJpZ2h0IjowLCJCb3R0b20iOjB9LCJQYWRkaW5nIjp7IiRpZCI6Ijc5MCIsIlRvcCI6MCwiTGVmdCI6MCwiUmlnaHQiOjAsIkJvdHRvbSI6MH0sIkJhY2tncm91bmQiOnsiJHJlZiI6IjEyNiJ9LCJJc1Zpc2libGUiOnRydWUsIldpZHRoIjowLjAsIkhlaWdodCI6MC4wLCJCb3JkZXJTdHlsZSI6eyIkaWQiOiI3OTEiLCJMaW5lQ29sb3IiOm51bGwsIkxpbmVXZWlnaHQiOjAuMCwiTGluZVR5cGUiOjAsIlBhcmVudFN0eWxlIjpudWxsfSwiUGFyZW50U3R5bGUiOm51bGx9LCJEYXRlRm9ybWF0Ijp7IiRpZCI6Ijc5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NywiU21hcnREdXJhdGlvbkFjdGl2YXRlZCI6ZmFsc2UsIkRhdGVGb3JtYXQiOnsiJHJlZiI6Ijc5MiJ9LCJJZCI6ImM5ZmJmZTFiLWEzOGEtNDJiOS1hYjYzLTBhN2Y1ZDBjZjIxNyIsIkltcG9ydElkIjoiMSIsIlRpdGxlIjoiTERDIiwiTm90ZSI6bnVsbCwiSHlwZXJsaW5rIjpudWxsLCJJc0NoYW5nZWQiOmZhbHNlLCJJc05ldyI6ZmFsc2V9LHsiJGlkIjoiNzkzIiwiR3JvdXBOYW1lIjoiYzI2NmZhMDMtNTIyYS00OWNhLWFiZmItZThmMzNkZjYzMmMzIiwiU3RhcnREYXRlIjoiMjAyMC0xMC0yM1QwMDowMDowMFoiLCJFbmREYXRlIjoiMjAyMC0xMS0wNlQyMzo1OTowMFoiLCJQZXJjZW50YWdlQ29tcGxldGUiOm51bGwsIlN0eWxlIjp7IiRpZCI6Ijc5NCIsIlNoYXBlIjoyLCJTaGFwZVRoaWNrbmVzcyI6MCwiRHVyYXRpb25Gb3JtYXQiOjAsIkluY2x1ZGVOb25Xb3JraW5nRGF5c0luRHVyYXRpb24iOmZhbHNlLCJQZXJjZW50YWdlQ29tcGxldGVTdHlsZSI6eyIkaWQiOiI3OTUiLCJGb250U2V0dGluZ3MiOnsiJGlkIjoiNzk2IiwiRm9udFNpemUiOjEwLCJGb250TmFtZSI6IkNhbGlicmkiLCJJc0JvbGQiOmZhbHNlLCJJc0l0YWxpYyI6ZmFsc2UsIklzVW5kZXJsaW5lZCI6ZmFsc2UsIlBhcmVudFN0eWxlIjpudWxsfSwiQXV0b1NpemUiOjAsIkZvcmVncm91bmQiOnsiJGlkIjoiNzk3IiwiQ29sb3IiOnsiJHJlZiI6IjI5NCJ9fSwiTWF4V2lkdGgiOjIwMC4wLCJNYXhIZWlnaHQiOiJJbmZpbml0eSIsIlNtYXJ0Rm9yZWdyb3VuZElzQWN0aXZlIjpmYWxzZSwiSG9yaXpvbnRhbEFsaWdubWVudCI6MCwiVmVydGljYWxBbGlnbm1lbnQiOjAsIlNtYXJ0Rm9yZWdyb3VuZCI6bnVsbCwiQmFja2dyb3VuZEZpbGxUeXBlIjowLCJNYXJnaW4iOnsiJGlkIjoiNzk4IiwiVG9wIjowLCJMZWZ0IjowLCJSaWdodCI6MCwiQm90dG9tIjowfSwiUGFkZGluZyI6eyIkaWQiOiI3OTkiLCJUb3AiOjAsIkxlZnQiOjAsIlJpZ2h0IjowLCJCb3R0b20iOjB9LCJCYWNrZ3JvdW5kIjp7IiRyZWYiOiI5MSJ9LCJJc1Zpc2libGUiOnRydWUsIldpZHRoIjowLjAsIkhlaWdodCI6MC4wLCJCb3JkZXJTdHlsZSI6eyIkaWQiOiI4MDAiLCJMaW5lQ29sb3IiOm51bGwsIkxpbmVXZWlnaHQiOjAuMCwiTGluZVR5cGUiOjAsIlBhcmVudFN0eWxlIjpudWxsfSwiUGFyZW50U3R5bGUiOm51bGx9LCJEdXJhdGlvblN0eWxlIjp7IiRpZCI6IjgwMSIsIkZvbnRTZXR0aW5ncyI6eyIkaWQiOiI4MDIiLCJGb250U2l6ZSI6MTAsIkZvbnROYW1lIjoiQ2FsaWJyaSIsIklzQm9sZCI6ZmFsc2UsIklzSXRhbGljIjpmYWxzZSwiSXNVbmRlcmxpbmVkIjpmYWxzZSwiUGFyZW50U3R5bGUiOm51bGx9LCJBdXRvU2l6ZSI6MCwiRm9yZWdyb3VuZCI6eyIkaWQiOiI4MDMiLCJDb2xvciI6eyIkcmVmIjoiOTUifX0sIk1heFdpZHRoIjoyMDAuMCwiTWF4SGVpZ2h0IjoiSW5maW5pdHkiLCJTbWFydEZvcmVncm91bmRJc0FjdGl2ZSI6ZmFsc2UsIkhvcml6b250YWxBbGlnbm1lbnQiOjAsIlZlcnRpY2FsQWxpZ25tZW50IjowLCJTbWFydEZvcmVncm91bmQiOm51bGwsIkJhY2tncm91bmRGaWxsVHlwZSI6MCwiTWFyZ2luIjp7IiRpZCI6IjgwNCIsIlRvcCI6MCwiTGVmdCI6MCwiUmlnaHQiOjAsIkJvdHRvbSI6MH0sIlBhZGRpbmciOnsiJGlkIjoiODA1IiwiVG9wIjowLCJMZWZ0IjowLCJSaWdodCI6MCwiQm90dG9tIjowfSwiQmFja2dyb3VuZCI6eyIkcmVmIjoiOTgifSwiSXNWaXNpYmxlIjp0cnVlLCJXaWR0aCI6MC4wLCJIZWlnaHQiOjAuMCwiQm9yZGVyU3R5bGUiOnsiJGlkIjoiODA2IiwiTGluZUNvbG9yIjpudWxsLCJMaW5lV2VpZ2h0IjowLjAsIkxpbmVUeXBlIjowLCJQYXJlbnRTdHlsZSI6bnVsbH0sIlBhcmVudFN0eWxlIjpudWxsfSwiSG9yaXpvbnRhbENvbm5lY3RvclN0eWxlIjp7IiRpZCI6IjgwNyIsIkxpbmVDb2xvciI6eyIkaWQiOiI4MDgiLCIkdHlwZSI6Ik5MUkUuQ29tbW9uLkRvbS5Tb2xpZENvbG9yQnJ1c2gsIE5MUkUuQ29tbW9uIiwiQ29sb3IiOnsiJGlkIjoiODA5IiwiQSI6MjU1LCJSIjoyMDQsIkciOjIwNCwiQiI6MjA0fX0sIkxpbmVXZWlnaHQiOjEuNSwiTGluZVR5cGUiOjAsIlBhcmVudFN0eWxlIjpudWxsfSwiVmVydGljYWxDb25uZWN0b3JTdHlsZSI6eyIkaWQiOiI4MTAiLCJMaW5lQ29sb3IiOnsiJHJlZiI6IjEwMy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gxMSIsIk1hcmdpbiI6eyIkaWQiOiI4MTIiLCJUb3AiOjAsIkxlZnQiOjQsIlJpZ2h0Ijo0LCJCb3R0b20iOjB9LCJQYWRkaW5nIjp7IiRpZCI6IjgxMyIsIlRvcCI6MCwiTGVmdCI6MCwiUmlnaHQiOjAsIkJvdHRvbSI6MH0sIkJhY2tncm91bmQiOnsiJGlkIjoiODE0IiwiQ29sb3IiOnsiJGlkIjoiODE1IiwiQSI6MTc4LCJSIjowLCJHIjoxMTQsIkIiOjE4OH19LCJJc1Zpc2libGUiOnRydWUsIldpZHRoIjowLjAsIkhlaWdodCI6MTAuMCwiQm9yZGVyU3R5bGUiOnsiJGlkIjoiODE2IiwiTGluZUNvbG9yIjp7IiRyZWYiOiIxMTEifSwiTGluZVdlaWdodCI6MC4wLCJMaW5lVHlwZSI6MCwiUGFyZW50U3R5bGUiOm51bGx9LCJQYXJlbnRTdHlsZSI6bnVsbH0sIlRpdGxlU3R5bGUiOnsiJGlkIjoiODE3IiwiRm9udFNldHRpbmdzIjp7IiRpZCI6IjgxOCIsIkZvbnRTaXplIjoxMSwiRm9udE5hbWUiOiJDYWxpYnJpIiwiSXNCb2xkIjp0cnVlLCJJc0l0YWxpYyI6ZmFsc2UsIklzVW5kZXJsaW5lZCI6ZmFsc2UsIlBhcmVudFN0eWxlIjpudWxsfSwiQXV0b1NpemUiOjAsIkZvcmVncm91bmQiOnsiJGlkIjoiODE5IiwiQ29sb3IiOnsiJGlkIjoiODIwIiwiQSI6MjU1LCJSIjoyNTUsIkciOjI1NSwiQiI6MjU1fX0sIk1heFdpZHRoIjo3MjAuMCwiTWF4SGVpZ2h0IjoiSW5maW5pdHkiLCJTbWFydEZvcmVncm91bmRJc0FjdGl2ZSI6ZmFsc2UsIkhvcml6b250YWxBbGlnbm1lbnQiOjAsIlZlcnRpY2FsQWxpZ25tZW50IjowLCJTbWFydEZvcmVncm91bmQiOm51bGwsIkJhY2tncm91bmRGaWxsVHlwZSI6MCwiTWFyZ2luIjp7IiRpZCI6IjgyMSIsIlRvcCI6MCwiTGVmdCI6MCwiUmlnaHQiOjAsIkJvdHRvbSI6MH0sIlBhZGRpbmciOnsiJGlkIjoiODIyIiwiVG9wIjowLCJMZWZ0IjowLCJSaWdodCI6MCwiQm90dG9tIjowfSwiQmFja2dyb3VuZCI6eyIkcmVmIjoiMTE5In0sIklzVmlzaWJsZSI6dHJ1ZSwiV2lkdGgiOjAuMCwiSGVpZ2h0IjowLjAsIkJvcmRlclN0eWxlIjp7IiRpZCI6IjgyMyIsIkxpbmVDb2xvciI6bnVsbCwiTGluZVdlaWdodCI6MC4wLCJMaW5lVHlwZSI6MCwiUGFyZW50U3R5bGUiOm51bGx9LCJQYXJlbnRTdHlsZSI6bnVsbH0sIkRhdGVTdHlsZSI6eyIkaWQiOiI4MjQiLCJGb250U2V0dGluZ3MiOnsiJGlkIjoiODI1IiwiRm9udFNpemUiOjEwLCJGb250TmFtZSI6IkNhbGlicmkiLCJJc0JvbGQiOmZhbHNlLCJJc0l0YWxpYyI6ZmFsc2UsIklzVW5kZXJsaW5lZCI6ZmFsc2UsIlBhcmVudFN0eWxlIjpudWxsfSwiQXV0b1NpemUiOjAsIkZvcmVncm91bmQiOnsiJGlkIjoiODI2IiwiQ29sb3IiOnsiJGlkIjoiODI3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4MjgiLCJUb3AiOjAsIkxlZnQiOjAsIlJpZ2h0IjowLCJCb3R0b20iOjB9LCJQYWRkaW5nIjp7IiRpZCI6IjgyOSIsIlRvcCI6MCwiTGVmdCI6MCwiUmlnaHQiOjAsIkJvdHRvbSI6MH0sIkJhY2tncm91bmQiOnsiJHJlZiI6IjEyNiJ9LCJJc1Zpc2libGUiOnRydWUsIldpZHRoIjowLjAsIkhlaWdodCI6MC4wLCJCb3JkZXJTdHlsZSI6eyIkaWQiOiI4MzAiLCJMaW5lQ29sb3IiOm51bGwsIkxpbmVXZWlnaHQiOjAuMCwiTGluZVR5cGUiOjAsIlBhcmVudFN0eWxlIjpudWxsfSwiUGFyZW50U3R5bGUiOm51bGx9LCJEYXRlRm9ybWF0Ijp7IiRpZCI6Ijgz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OCwiU21hcnREdXJhdGlvbkFjdGl2YXRlZCI6ZmFsc2UsIkRhdGVGb3JtYXQiOnsiJHJlZiI6IjgzMSJ9LCJJZCI6IjRhM2U1ZWRiLTJiMWMtNGNhMS04NTE1LTM0NDRmNTIxNDk4ZCIsIkltcG9ydElkIjoiMSIsIlRpdGxlIjoiRFYiLCJOb3RlIjpudWxsLCJIeXBlcmxpbmsiOm51bGwsIklzQ2hhbmdlZCI6ZmFsc2UsIklzTmV3IjpmYWxzZX0seyIkaWQiOiI4MzIiLCJHcm91cE5hbWUiOm51bGwsIlN0YXJ0RGF0ZSI6IjIwMjEtMDEtMTFUMDA6MDA6MDBaIiwiRW5kRGF0ZSI6IjIwMjEtMDEtMTVUMjM6NTk6MDBaIiwiUGVyY2VudGFnZUNvbXBsZXRlIjpudWxsLCJTdHlsZSI6eyIkaWQiOiI4MzMiLCJTaGFwZSI6MiwiU2hhcGVUaGlja25lc3MiOjAsIkR1cmF0aW9uRm9ybWF0IjowLCJJbmNsdWRlTm9uV29ya2luZ0RheXNJbkR1cmF0aW9uIjpmYWxzZSwiUGVyY2VudGFnZUNvbXBsZXRlU3R5bGUiOnsiJGlkIjoiODM0IiwiRm9udFNldHRpbmdzIjp7IiRpZCI6IjgzNSIsIkZvbnRTaXplIjoxMCwiRm9udE5hbWUiOiJDYWxpYnJpIiwiSXNCb2xkIjpmYWxzZSwiSXNJdGFsaWMiOmZhbHNlLCJJc1VuZGVybGluZWQiOmZhbHNlLCJQYXJlbnRTdHlsZSI6bnVsbH0sIkF1dG9TaXplIjowLCJGb3JlZ3JvdW5kIjp7IiRpZCI6IjgzNiIsIkNvbG9yIjp7IiRyZWYiOiIyOTQifX0sIk1heFdpZHRoIjoyMDAuMCwiTWF4SGVpZ2h0IjoiSW5maW5pdHkiLCJTbWFydEZvcmVncm91bmRJc0FjdGl2ZSI6ZmFsc2UsIkhvcml6b250YWxBbGlnbm1lbnQiOjAsIlZlcnRpY2FsQWxpZ25tZW50IjowLCJTbWFydEZvcmVncm91bmQiOm51bGwsIkJhY2tncm91bmRGaWxsVHlwZSI6MCwiTWFyZ2luIjp7IiRpZCI6IjgzNyIsIlRvcCI6MCwiTGVmdCI6MCwiUmlnaHQiOjAsIkJvdHRvbSI6MH0sIlBhZGRpbmciOnsiJGlkIjoiODM4IiwiVG9wIjowLCJMZWZ0IjowLCJSaWdodCI6MCwiQm90dG9tIjowfSwiQmFja2dyb3VuZCI6eyIkcmVmIjoiOTEifSwiSXNWaXNpYmxlIjp0cnVlLCJXaWR0aCI6MC4wLCJIZWlnaHQiOjAuMCwiQm9yZGVyU3R5bGUiOnsiJGlkIjoiODM5IiwiTGluZUNvbG9yIjpudWxsLCJMaW5lV2VpZ2h0IjowLjAsIkxpbmVUeXBlIjowLCJQYXJlbnRTdHlsZSI6bnVsbH0sIlBhcmVudFN0eWxlIjpudWxsfSwiRHVyYXRpb25TdHlsZSI6eyIkaWQiOiI4NDAiLCJGb250U2V0dGluZ3MiOnsiJGlkIjoiODQxIiwiRm9udFNpemUiOjEwLCJGb250TmFtZSI6IkNhbGlicmkiLCJJc0JvbGQiOmZhbHNlLCJJc0l0YWxpYyI6ZmFsc2UsIklzVW5kZXJsaW5lZCI6ZmFsc2UsIlBhcmVudFN0eWxlIjpudWxsfSwiQXV0b1NpemUiOjAsIkZvcmVncm91bmQiOnsiJGlkIjoiODQyIiwiQ29sb3IiOnsiJHJlZiI6Ijk1In19LCJNYXhXaWR0aCI6MjAwLjAsIk1heEhlaWdodCI6IkluZmluaXR5IiwiU21hcnRGb3JlZ3JvdW5kSXNBY3RpdmUiOmZhbHNlLCJIb3Jpem9udGFsQWxpZ25tZW50IjowLCJWZXJ0aWNhbEFsaWdubWVudCI6MCwiU21hcnRGb3JlZ3JvdW5kIjpudWxsLCJCYWNrZ3JvdW5kRmlsbFR5cGUiOjAsIk1hcmdpbiI6eyIkaWQiOiI4NDMiLCJUb3AiOjAsIkxlZnQiOjAsIlJpZ2h0IjowLCJCb3R0b20iOjB9LCJQYWRkaW5nIjp7IiRpZCI6Ijg0NCIsIlRvcCI6MCwiTGVmdCI6MCwiUmlnaHQiOjAsIkJvdHRvbSI6MH0sIkJhY2tncm91bmQiOnsiJHJlZiI6Ijk4In0sIklzVmlzaWJsZSI6dHJ1ZSwiV2lkdGgiOjAuMCwiSGVpZ2h0IjowLjAsIkJvcmRlclN0eWxlIjp7IiRpZCI6Ijg0NSIsIkxpbmVDb2xvciI6bnVsbCwiTGluZVdlaWdodCI6MC4wLCJMaW5lVHlwZSI6MCwiUGFyZW50U3R5bGUiOm51bGx9LCJQYXJlbnRTdHlsZSI6bnVsbH0sIkhvcml6b250YWxDb25uZWN0b3JTdHlsZSI6eyIkaWQiOiI4NDYiLCJMaW5lQ29sb3IiOnsiJGlkIjoiODQ3IiwiJHR5cGUiOiJOTFJFLkNvbW1vbi5Eb20uU29saWRDb2xvckJydXNoLCBOTFJFLkNvbW1vbiIsIkNvbG9yIjp7IiRpZCI6Ijg0OCIsIkEiOjI1NSwiUiI6MjA0LCJHIjoyMDQsIkIiOjIwNH19LCJMaW5lV2VpZ2h0IjoxLjUsIkxpbmVUeXBlIjowLCJQYXJlbnRTdHlsZSI6bnVsbH0sIlZlcnRpY2FsQ29ubmVjdG9yU3R5bGUiOnsiJGlkIjoiODQ5IiwiTGluZUNvbG9yIjp7IiRyZWYiOiIxMDMifSwiTGluZVdlaWdodCI6MC4wLCJMaW5lVHlwZSI6MCwiUGFyZW50U3R5bGUiOm51bGx9LCJNYXJnaW4iOm51bGwsIlN0YXJ0RGF0ZVBvc2l0aW9uIjozLCJFbmREYXRlUG9zaXRpb24iOjMsIkRhdGVJc1Zpc2libGUiOnRydWUsIlRpdGxlUG9zaXRpb24iOjUsIkR1cmF0aW9uUG9zaXRpb24iOjYsIlBlcmNlbnRhZ2VDb21wbGV0ZWRQb3NpdGlvbiI6NiwiU3BhY2luZyI6MywiSXNCZWxvd1RpbWViYW5kIjp0cnVlLCJQZXJjZW50YWdlQ29tcGxldGVTaGFwZU9wYWNpdHkiOjM1LCJTaGFwZVN0eWxlIjp7IiRpZCI6Ijg1MCIsIk1hcmdpbiI6eyIkaWQiOiI4NTEiLCJUb3AiOjAsIkxlZnQiOjQsIlJpZ2h0Ijo0LCJCb3R0b20iOjB9LCJQYWRkaW5nIjp7IiRpZCI6Ijg1MiIsIlRvcCI6MCwiTGVmdCI6MCwiUmlnaHQiOjAsIkJvdHRvbSI6MH0sIkJhY2tncm91bmQiOnsiJGlkIjoiODUzIiwiQ29sb3IiOnsiJGlkIjoiODU0IiwiQSI6MjU1LCJSIjowLCJHIjoxMTQsIkIiOjE4OH19LCJJc1Zpc2libGUiOnRydWUsIldpZHRoIjowLjAsIkhlaWdodCI6MTAuMCwiQm9yZGVyU3R5bGUiOnsiJGlkIjoiODU1IiwiTGluZUNvbG9yIjp7IiRyZWYiOiIxMTEifSwiTGluZVdlaWdodCI6MC4wLCJMaW5lVHlwZSI6MCwiUGFyZW50U3R5bGUiOm51bGx9LCJQYXJlbnRTdHlsZSI6bnVsbH0sIlRpdGxlU3R5bGUiOnsiJGlkIjoiODU2IiwiRm9udFNldHRpbmdzIjp7IiRpZCI6Ijg1NyIsIkZvbnRTaXplIjoxMSwiRm9udE5hbWUiOiJDYWxpYnJpIiwiSXNCb2xkIjp0cnVlLCJJc0l0YWxpYyI6ZmFsc2UsIklzVW5kZXJsaW5lZCI6ZmFsc2UsIlBhcmVudFN0eWxlIjpudWxsfSwiQXV0b1NpemUiOjAsIkZvcmVncm91bmQiOnsiJGlkIjoiODU4IiwiQ29sb3IiOnsiJGlkIjoiODU5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g2MCIsIlRvcCI6MCwiTGVmdCI6MCwiUmlnaHQiOjAsIkJvdHRvbSI6MH0sIlBhZGRpbmciOnsiJGlkIjoiODYxIiwiVG9wIjowLCJMZWZ0IjowLCJSaWdodCI6MCwiQm90dG9tIjowfSwiQmFja2dyb3VuZCI6eyIkcmVmIjoiMTE5In0sIklzVmlzaWJsZSI6dHJ1ZSwiV2lkdGgiOjAuMCwiSGVpZ2h0IjowLjAsIkJvcmRlclN0eWxlIjp7IiRpZCI6Ijg2MiIsIkxpbmVDb2xvciI6bnVsbCwiTGluZVdlaWdodCI6MC4wLCJMaW5lVHlwZSI6MCwiUGFyZW50U3R5bGUiOm51bGx9LCJQYXJlbnRTdHlsZSI6bnVsbH0sIkRhdGVTdHlsZSI6eyIkaWQiOiI4NjMiLCJGb250U2V0dGluZ3MiOnsiJGlkIjoiODY0IiwiRm9udFNpemUiOjEwLCJGb250TmFtZSI6IkNhbGlicmkiLCJJc0JvbGQiOmZhbHNlLCJJc0l0YWxpYyI6ZmFsc2UsIklzVW5kZXJsaW5lZCI6ZmFsc2UsIlBhcmVudFN0eWxlIjpudWxsfSwiQXV0b1NpemUiOjAsIkZvcmVncm91bmQiOnsiJGlkIjoiODY1IiwiQ29sb3IiOnsiJGlkIjoiODY2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4NjciLCJUb3AiOjAsIkxlZnQiOjAsIlJpZ2h0IjowLCJCb3R0b20iOjB9LCJQYWRkaW5nIjp7IiRpZCI6Ijg2OCIsIlRvcCI6MCwiTGVmdCI6MCwiUmlnaHQiOjAsIkJvdHRvbSI6MH0sIkJhY2tncm91bmQiOnsiJHJlZiI6IjEyNiJ9LCJJc1Zpc2libGUiOnRydWUsIldpZHRoIjowLjAsIkhlaWdodCI6MC4wLCJCb3JkZXJTdHlsZSI6eyIkaWQiOiI4NjkiLCJMaW5lQ29sb3IiOm51bGwsIkxpbmVXZWlnaHQiOjAuMCwiTGluZVR5cGUiOjAsIlBhcmVudFN0eWxlIjpudWxsfSwiUGFyZW50U3R5bGUiOm51bGx9LCJEYXRlRm9ybWF0Ijp7IiRpZCI6Ijg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yMCwiU21hcnREdXJhdGlvbkFjdGl2YXRlZCI6ZmFsc2UsIkRhdGVGb3JtYXQiOnsiJHJlZiI6Ijg3MCJ9LCJJZCI6IjYzMmE2ZTQzLTEzODktNDZiNC04MDE2LWRmOWRjZDYzOWQ4ZCIsIkltcG9ydElkIjoiMSIsIlRpdGxlIjoiQ29udmVyc2lvbiAjNSIsIk5vdGUiOm51bGwsIkh5cGVybGluayI6bnVsbCwiSXNDaGFuZ2VkIjpmYWxzZSwiSXNOZXciOmZhbHNlfSx7IiRpZCI6Ijg3MSIsIkdyb3VwTmFtZSI6bnVsbCwiU3RhcnREYXRlIjoiMjAyMC0wMi0yOFQwMDowMDowMFoiLCJFbmREYXRlIjoiMjAyMC0wNS0wOFQyMzo1OTowMFoiLCJQZXJjZW50YWdlQ29tcGxldGUiOm51bGwsIlN0eWxlIjp7IiRpZCI6Ijg3MiIsIlNoYXBlIjoyLCJTaGFwZVRoaWNrbmVzcyI6MCwiRHVyYXRpb25Gb3JtYXQiOjAsIkluY2x1ZGVOb25Xb3JraW5nRGF5c0luRHVyYXRpb24iOmZhbHNlLCJQZXJjZW50YWdlQ29tcGxldGVTdHlsZSI6eyIkaWQiOiI4NzMiLCJGb250U2V0dGluZ3MiOnsiJGlkIjoiODc0IiwiRm9udFNpemUiOjEwLCJGb250TmFtZSI6IkNhbGlicmkiLCJJc0JvbGQiOmZhbHNlLCJJc0l0YWxpYyI6ZmFsc2UsIklzVW5kZXJsaW5lZCI6ZmFsc2UsIlBhcmVudFN0eWxlIjpudWxsfSwiQXV0b1NpemUiOjAsIkZvcmVncm91bmQiOnsiJGlkIjoiODc1IiwiQ29sb3IiOnsiJHJlZiI6IjI5NCJ9fSwiTWF4V2lkdGgiOjIwMC4wLCJNYXhIZWlnaHQiOiJJbmZpbml0eSIsIlNtYXJ0Rm9yZWdyb3VuZElzQWN0aXZlIjpmYWxzZSwiSG9yaXpvbnRhbEFsaWdubWVudCI6MCwiVmVydGljYWxBbGlnbm1lbnQiOjAsIlNtYXJ0Rm9yZWdyb3VuZCI6bnVsbCwiQmFja2dyb3VuZEZpbGxUeXBlIjowLCJNYXJnaW4iOnsiJGlkIjoiODc2IiwiVG9wIjowLCJMZWZ0IjowLCJSaWdodCI6MCwiQm90dG9tIjowfSwiUGFkZGluZyI6eyIkaWQiOiI4NzciLCJUb3AiOjAsIkxlZnQiOjAsIlJpZ2h0IjowLCJCb3R0b20iOjB9LCJCYWNrZ3JvdW5kIjp7IiRyZWYiOiI5MSJ9LCJJc1Zpc2libGUiOnRydWUsIldpZHRoIjowLjAsIkhlaWdodCI6MC4wLCJCb3JkZXJTdHlsZSI6eyIkaWQiOiI4NzgiLCJMaW5lQ29sb3IiOm51bGwsIkxpbmVXZWlnaHQiOjAuMCwiTGluZVR5cGUiOjAsIlBhcmVudFN0eWxlIjpudWxsfSwiUGFyZW50U3R5bGUiOm51bGx9LCJEdXJhdGlvblN0eWxlIjp7IiRpZCI6Ijg3OSIsIkZvbnRTZXR0aW5ncyI6eyIkaWQiOiI4ODAiLCJGb250U2l6ZSI6MTAsIkZvbnROYW1lIjoiQ2FsaWJyaSIsIklzQm9sZCI6ZmFsc2UsIklzSXRhbGljIjpmYWxzZSwiSXNVbmRlcmxpbmVkIjpmYWxzZSwiUGFyZW50U3R5bGUiOm51bGx9LCJBdXRvU2l6ZSI6MCwiRm9yZWdyb3VuZCI6eyIkaWQiOiI4ODEiLCJDb2xvciI6eyIkcmVmIjoiOTUifX0sIk1heFdpZHRoIjoyMDAuMCwiTWF4SGVpZ2h0IjoiSW5maW5pdHkiLCJTbWFydEZvcmVncm91bmRJc0FjdGl2ZSI6ZmFsc2UsIkhvcml6b250YWxBbGlnbm1lbnQiOjAsIlZlcnRpY2FsQWxpZ25tZW50IjowLCJTbWFydEZvcmVncm91bmQiOm51bGwsIkJhY2tncm91bmRGaWxsVHlwZSI6MCwiTWFyZ2luIjp7IiRpZCI6Ijg4MiIsIlRvcCI6MCwiTGVmdCI6MCwiUmlnaHQiOjAsIkJvdHRvbSI6MH0sIlBhZGRpbmciOnsiJGlkIjoiODgzIiwiVG9wIjowLCJMZWZ0IjowLCJSaWdodCI6MCwiQm90dG9tIjowfSwiQmFja2dyb3VuZCI6eyIkcmVmIjoiOTgifSwiSXNWaXNpYmxlIjp0cnVlLCJXaWR0aCI6MC4wLCJIZWlnaHQiOjAuMCwiQm9yZGVyU3R5bGUiOnsiJGlkIjoiODg0IiwiTGluZUNvbG9yIjpudWxsLCJMaW5lV2VpZ2h0IjowLjAsIkxpbmVUeXBlIjowLCJQYXJlbnRTdHlsZSI6bnVsbH0sIlBhcmVudFN0eWxlIjpudWxsfSwiSG9yaXpvbnRhbENvbm5lY3RvclN0eWxlIjp7IiRpZCI6Ijg4NSIsIkxpbmVDb2xvciI6eyIkaWQiOiI4ODYiLCIkdHlwZSI6Ik5MUkUuQ29tbW9uLkRvbS5Tb2xpZENvbG9yQnJ1c2gsIE5MUkUuQ29tbW9uIiwiQ29sb3IiOnsiJGlkIjoiODg3IiwiQSI6MjU1LCJSIjoyMDQsIkciOjIwNCwiQiI6MjA0fX0sIkxpbmVXZWlnaHQiOjEuNSwiTGluZVR5cGUiOjAsIlBhcmVudFN0eWxlIjpudWxsfSwiVmVydGljYWxDb25uZWN0b3JTdHlsZSI6eyIkaWQiOiI4ODgiLCJMaW5lQ29sb3IiOnsiJHJlZiI6IjEwMyJ9LCJMaW5lV2VpZ2h0IjowLjAsIkxpbmVUeXBlIjowLCJQYXJlbnRTdHlsZSI6bnVsbH0sIk1hcmdpbiI6bnVsbCwiU3RhcnREYXRlUG9zaXRpb24iOjMsIkVuZERhdGVQb3NpdGlvbiI6MywiRGF0ZUlzVmlzaWJsZSI6dHJ1ZSwiVGl0bGVQb3NpdGlvbiI6NSwiRHVyYXRpb25Qb3NpdGlvbiI6NiwiUGVyY2VudGFnZUNvbXBsZXRlZFBvc2l0aW9uIjo2LCJTcGFjaW5nIjozLCJJc0JlbG93VGltZWJhbmQiOnRydWUsIlBlcmNlbnRhZ2VDb21wbGV0ZVNoYXBlT3BhY2l0eSI6MzUsIlNoYXBlU3R5bGUiOnsiJGlkIjoiODg5IiwiTWFyZ2luIjp7IiRpZCI6Ijg5MCIsIlRvcCI6MCwiTGVmdCI6NCwiUmlnaHQiOjQsIkJvdHRvbSI6MH0sIlBhZGRpbmciOnsiJGlkIjoiODkxIiwiVG9wIjowLCJMZWZ0IjowLCJSaWdodCI6MCwiQm90dG9tIjowfSwiQmFja2dyb3VuZCI6eyIkaWQiOiI4OTIiLCJDb2xvciI6eyIkaWQiOiI4OTMiLCJBIjoyNTUsIlIiOjI1NSwiRyI6MTAyLCJCIjowfX0sIklzVmlzaWJsZSI6dHJ1ZSwiV2lkdGgiOjAuMCwiSGVpZ2h0IjoxMC4wLCJCb3JkZXJTdHlsZSI6eyIkaWQiOiI4OTQiLCJMaW5lQ29sb3IiOnsiJHJlZiI6IjExMSJ9LCJMaW5lV2VpZ2h0IjowLjAsIkxpbmVUeXBlIjowLCJQYXJlbnRTdHlsZSI6bnVsbH0sIlBhcmVudFN0eWxlIjpudWxsfSwiVGl0bGVTdHlsZSI6eyIkaWQiOiI4OTUiLCJGb250U2V0dGluZ3MiOnsiJGlkIjoiODk2IiwiRm9udFNpemUiOjExLCJGb250TmFtZSI6IkNhbGlicmkiLCJJc0JvbGQiOnRydWUsIklzSXRhbGljIjpmYWxzZSwiSXNVbmRlcmxpbmVkIjpmYWxzZSwiUGFyZW50U3R5bGUiOm51bGx9LCJBdXRvU2l6ZSI6MCwiRm9yZWdyb3VuZCI6eyIkaWQiOiI4OTciLCJDb2xvciI6eyIkaWQiOiI4OTg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ODk5IiwiVG9wIjowLCJMZWZ0IjowLCJSaWdodCI6MCwiQm90dG9tIjowfSwiUGFkZGluZyI6eyIkaWQiOiI5MDAiLCJUb3AiOjAsIkxlZnQiOjAsIlJpZ2h0IjowLCJCb3R0b20iOjB9LCJCYWNrZ3JvdW5kIjp7IiRyZWYiOiIxMTkifSwiSXNWaXNpYmxlIjp0cnVlLCJXaWR0aCI6MC4wLCJIZWlnaHQiOjAuMCwiQm9yZGVyU3R5bGUiOnsiJGlkIjoiOTAxIiwiTGluZUNvbG9yIjpudWxsLCJMaW5lV2VpZ2h0IjowLjAsIkxpbmVUeXBlIjowLCJQYXJlbnRTdHlsZSI6bnVsbH0sIlBhcmVudFN0eWxlIjpudWxsfSwiRGF0ZVN0eWxlIjp7IiRpZCI6IjkwMiIsIkZvbnRTZXR0aW5ncyI6eyIkaWQiOiI5MDMiLCJGb250U2l6ZSI6MTAsIkZvbnROYW1lIjoiQ2FsaWJyaSIsIklzQm9sZCI6ZmFsc2UsIklzSXRhbGljIjpmYWxzZSwiSXNVbmRlcmxpbmVkIjpmYWxzZSwiUGFyZW50U3R5bGUiOm51bGx9LCJBdXRvU2l6ZSI6MCwiRm9yZWdyb3VuZCI6eyIkaWQiOiI5MDQiLCJDb2xvciI6eyIkaWQiOiI5MDU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kwNiIsIlRvcCI6MCwiTGVmdCI6MCwiUmlnaHQiOjAsIkJvdHRvbSI6MH0sIlBhZGRpbmciOnsiJGlkIjoiOTA3IiwiVG9wIjowLCJMZWZ0IjowLCJSaWdodCI6MCwiQm90dG9tIjowfSwiQmFja2dyb3VuZCI6eyIkcmVmIjoiMTI2In0sIklzVmlzaWJsZSI6dHJ1ZSwiV2lkdGgiOjAuMCwiSGVpZ2h0IjowLjAsIkJvcmRlclN0eWxlIjp7IiRpZCI6IjkwOCIsIkxpbmVDb2xvciI6bnVsbCwiTGluZVdlaWdodCI6MC4wLCJMaW5lVHlwZSI6MCwiUGFyZW50U3R5bGUiOm51bGx9LCJQYXJlbnRTdHlsZSI6bnVsbH0sIkRhdGVGb3JtYXQiOnsiJGlkIjoiOTA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IyLCJTbWFydER1cmF0aW9uQWN0aXZhdGVkIjpmYWxzZSwiRGF0ZUZvcm1hdCI6eyIkcmVmIjoiOTA5In0sIklkIjoiNmIxNmY0YjgtNjM4MC00OWMzLWE2YjItNjgzMGViNTA3MTYyIiwiSW1wb3J0SWQiOiIxIiwiVGl0bGUiOiJGdW5jdGlvbmFsIFRlc3QiLCJOb3RlIjpudWxsLCJIeXBlcmxpbmsiOm51bGwsIklzQ2hhbmdlZCI6ZmFsc2UsIklzTmV3IjpmYWxzZX0seyIkaWQiOiI5MTAiLCJHcm91cE5hbWUiOiJmNjc3MmMyNC0zMzQwLTRiNmItYmVkMC1jMGY0NjFkYTMxMjQiLCJTdGFydERhdGUiOiIyMDIwLTA1LTE1VDAwOjAwOjAwWiIsIkVuZERhdGUiOiIyMDIwLTA3LTI0VDIzOjU5OjAwWiIsIlBlcmNlbnRhZ2VDb21wbGV0ZSI6bnVsbCwiU3R5bGUiOnsiJGlkIjoiOTExIiwiU2hhcGUiOjIsIlNoYXBlVGhpY2tuZXNzIjozLCJEdXJhdGlvbkZvcm1hdCI6MCwiSW5jbHVkZU5vbldvcmtpbmdEYXlzSW5EdXJhdGlvbiI6ZmFsc2UsIlBlcmNlbnRhZ2VDb21wbGV0ZVN0eWxlIjp7IiRpZCI6IjkxMiIsIkZvbnRTZXR0aW5ncyI6eyIkaWQiOiI5MTMiLCJGb250U2l6ZSI6MTAsIkZvbnROYW1lIjoiQ2FsaWJyaSIsIklzQm9sZCI6ZmFsc2UsIklzSXRhbGljIjpmYWxzZSwiSXNVbmRlcmxpbmVkIjpmYWxzZSwiUGFyZW50U3R5bGUiOm51bGx9LCJBdXRvU2l6ZSI6MCwiRm9yZWdyb3VuZCI6eyIkaWQiOiI5MTQiLCJDb2xvciI6eyIkcmVmIjoiMjk0In19LCJNYXhXaWR0aCI6MjAwLjAsIk1heEhlaWdodCI6IkluZmluaXR5IiwiU21hcnRGb3JlZ3JvdW5kSXNBY3RpdmUiOmZhbHNlLCJIb3Jpem9udGFsQWxpZ25tZW50IjowLCJWZXJ0aWNhbEFsaWdubWVudCI6MCwiU21hcnRGb3JlZ3JvdW5kIjpudWxsLCJCYWNrZ3JvdW5kRmlsbFR5cGUiOjAsIk1hcmdpbiI6eyIkaWQiOiI5MTUiLCJUb3AiOjAsIkxlZnQiOjAsIlJpZ2h0IjowLCJCb3R0b20iOjB9LCJQYWRkaW5nIjp7IiRpZCI6IjkxNiIsIlRvcCI6MCwiTGVmdCI6MCwiUmlnaHQiOjAsIkJvdHRvbSI6MH0sIkJhY2tncm91bmQiOnsiJHJlZiI6IjkxIn0sIklzVmlzaWJsZSI6dHJ1ZSwiV2lkdGgiOjAuMCwiSGVpZ2h0IjowLjAsIkJvcmRlclN0eWxlIjp7IiRpZCI6IjkxNyIsIkxpbmVDb2xvciI6bnVsbCwiTGluZVdlaWdodCI6MC4wLCJMaW5lVHlwZSI6MCwiUGFyZW50U3R5bGUiOm51bGx9LCJQYXJlbnRTdHlsZSI6bnVsbH0sIkR1cmF0aW9uU3R5bGUiOnsiJGlkIjoiOTE4IiwiRm9udFNldHRpbmdzIjp7IiRpZCI6IjkxOSIsIkZvbnRTaXplIjoxMCwiRm9udE5hbWUiOiJDYWxpYnJpIiwiSXNCb2xkIjpmYWxzZSwiSXNJdGFsaWMiOmZhbHNlLCJJc1VuZGVybGluZWQiOmZhbHNlLCJQYXJlbnRTdHlsZSI6bnVsbH0sIkF1dG9TaXplIjowLCJGb3JlZ3JvdW5kIjp7IiRpZCI6IjkyMCIsIkNvbG9yIjp7IiRyZWYiOiI5NSJ9fSwiTWF4V2lkdGgiOjIwMC4wLCJNYXhIZWlnaHQiOiJJbmZpbml0eSIsIlNtYXJ0Rm9yZWdyb3VuZElzQWN0aXZlIjpmYWxzZSwiSG9yaXpvbnRhbEFsaWdubWVudCI6MCwiVmVydGljYWxBbGlnbm1lbnQiOjAsIlNtYXJ0Rm9yZWdyb3VuZCI6bnVsbCwiQmFja2dyb3VuZEZpbGxUeXBlIjowLCJNYXJnaW4iOnsiJGlkIjoiOTIxIiwiVG9wIjowLCJMZWZ0IjowLCJSaWdodCI6MCwiQm90dG9tIjowfSwiUGFkZGluZyI6eyIkaWQiOiI5MjIiLCJUb3AiOjAsIkxlZnQiOjAsIlJpZ2h0IjowLCJCb3R0b20iOjB9LCJCYWNrZ3JvdW5kIjp7IiRyZWYiOiI5OCJ9LCJJc1Zpc2libGUiOnRydWUsIldpZHRoIjowLjAsIkhlaWdodCI6MC4wLCJCb3JkZXJTdHlsZSI6eyIkaWQiOiI5MjMiLCJMaW5lQ29sb3IiOm51bGwsIkxpbmVXZWlnaHQiOjAuMCwiTGluZVR5cGUiOjAsIlBhcmVudFN0eWxlIjpudWxsfSwiUGFyZW50U3R5bGUiOm51bGx9LCJIb3Jpem9udGFsQ29ubmVjdG9yU3R5bGUiOnsiJGlkIjoiOTI0IiwiTGluZUNvbG9yIjp7IiRpZCI6IjkyNSIsIiR0eXBlIjoiTkxSRS5Db21tb24uRG9tLlNvbGlkQ29sb3JCcnVzaCwgTkxSRS5Db21tb24iLCJDb2xvciI6eyIkaWQiOiI5MjYiLCJBIjoyNTUsIlIiOjIwNCwiRyI6MjA0LCJCIjoyMDR9fSwiTGluZVdlaWdodCI6MS41LCJMaW5lVHlwZSI6MCwiUGFyZW50U3R5bGUiOm51bGx9LCJWZXJ0aWNhbENvbm5lY3RvclN0eWxlIjp7IiRpZCI6IjkyNyIsIkxpbmVDb2xvciI6eyIkcmVmIjoiMTAzIn0sIkxpbmVXZWlnaHQiOjAuMCwiTGluZVR5cGUiOjAsIlBhcmVudFN0eWxlIjpudWxsfSwiTWFyZ2luIjpudWxsLCJTdGFydERhdGVQb3NpdGlvbiI6MywiRW5kRGF0ZVBvc2l0aW9uIjozLCJEYXRlSXNWaXNpYmxlIjp0cnVlLCJUaXRsZVBvc2l0aW9uIjo1LCJEdXJhdGlvblBvc2l0aW9uIjo2LCJQZXJjZW50YWdlQ29tcGxldGVkUG9zaXRpb24iOjYsIlNwYWNpbmciOjMsIklzQmVsb3dUaW1lYmFuZCI6dHJ1ZSwiUGVyY2VudGFnZUNvbXBsZXRlU2hhcGVPcGFjaXR5IjozNSwiU2hhcGVTdHlsZSI6eyIkaWQiOiI5MjgiLCJNYXJnaW4iOnsiJGlkIjoiOTI5IiwiVG9wIjowLCJMZWZ0Ijo0LCJSaWdodCI6NCwiQm90dG9tIjowfSwiUGFkZGluZyI6eyIkaWQiOiI5MzAiLCJUb3AiOjAsIkxlZnQiOjAsIlJpZ2h0IjowLCJCb3R0b20iOjB9LCJCYWNrZ3JvdW5kIjp7IiRpZCI6IjkzMSIsIkNvbG9yIjp7IiRpZCI6IjkzMiIsIkEiOjI1NSwiUiI6MjU1LCJHIjoxMDIsIkIiOjB9fSwiSXNWaXNpYmxlIjp0cnVlLCJXaWR0aCI6MC4wLCJIZWlnaHQiOjEzLjQyNjY5Mjk2MjY0NjQ4NCwiQm9yZGVyU3R5bGUiOnsiJGlkIjoiOTMzIiwiTGluZUNvbG9yIjp7IiRyZWYiOiIxMTEifSwiTGluZVdlaWdodCI6MC4wLCJMaW5lVHlwZSI6MCwiUGFyZW50U3R5bGUiOm51bGx9LCJQYXJlbnRTdHlsZSI6bnVsbH0sIlRpdGxlU3R5bGUiOnsiJGlkIjoiOTM0IiwiRm9udFNldHRpbmdzIjp7IiRpZCI6IjkzNSIsIkZvbnRTaXplIjoxMSwiRm9udE5hbWUiOiJDYWxpYnJpIiwiSXNCb2xkIjp0cnVlLCJJc0l0YWxpYyI6ZmFsc2UsIklzVW5kZXJsaW5lZCI6ZmFsc2UsIlBhcmVudFN0eWxlIjpudWxsfSwiQXV0b1NpemUiOjAsIkZvcmVncm91bmQiOnsiJGlkIjoiOTM2IiwiQ29sb3IiOnsiJGlkIjoiOTM3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kzOCIsIlRvcCI6MCwiTGVmdCI6MCwiUmlnaHQiOjAsIkJvdHRvbSI6MH0sIlBhZGRpbmciOnsiJGlkIjoiOTM5IiwiVG9wIjowLCJMZWZ0IjowLCJSaWdodCI6MCwiQm90dG9tIjowfSwiQmFja2dyb3VuZCI6eyIkcmVmIjoiMTE5In0sIklzVmlzaWJsZSI6dHJ1ZSwiV2lkdGgiOjAuMCwiSGVpZ2h0IjowLjAsIkJvcmRlclN0eWxlIjp7IiRpZCI6Ijk0MCIsIkxpbmVDb2xvciI6bnVsbCwiTGluZVdlaWdodCI6MC4wLCJMaW5lVHlwZSI6MCwiUGFyZW50U3R5bGUiOm51bGx9LCJQYXJlbnRTdHlsZSI6bnVsbH0sIkRhdGVTdHlsZSI6eyIkaWQiOiI5NDEiLCJGb250U2V0dGluZ3MiOnsiJGlkIjoiOTQyIiwiRm9udFNpemUiOjEwLCJGb250TmFtZSI6IkNhbGlicmkiLCJJc0JvbGQiOmZhbHNlLCJJc0l0YWxpYyI6ZmFsc2UsIklzVW5kZXJsaW5lZCI6ZmFsc2UsIlBhcmVudFN0eWxlIjpudWxsfSwiQXV0b1NpemUiOjAsIkZvcmVncm91bmQiOnsiJGlkIjoiOTQzIiwiQ29sb3IiOnsiJGlkIjoiOTQ0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5NDUiLCJUb3AiOjAsIkxlZnQiOjAsIlJpZ2h0IjowLCJCb3R0b20iOjB9LCJQYWRkaW5nIjp7IiRpZCI6Ijk0NiIsIlRvcCI6MCwiTGVmdCI6MCwiUmlnaHQiOjAsIkJvdHRvbSI6MH0sIkJhY2tncm91bmQiOnsiJHJlZiI6IjEyNiJ9LCJJc1Zpc2libGUiOnRydWUsIldpZHRoIjowLjAsIkhlaWdodCI6MC4wLCJCb3JkZXJTdHlsZSI6eyIkaWQiOiI5NDciLCJMaW5lQ29sb3IiOm51bGwsIkxpbmVXZWlnaHQiOjAuMCwiTGluZVR5cGUiOjAsIlBhcmVudFN0eWxlIjpudWxsfSwiUGFyZW50U3R5bGUiOm51bGx9LCJEYXRlRm9ybWF0Ijp7IiRpZCI6Ijk0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yMywiU21hcnREdXJhdGlvbkFjdGl2YXRlZCI6ZmFsc2UsIkRhdGVGb3JtYXQiOnsiJHJlZiI6Ijk0OCJ9LCJJZCI6Ijk0MjI1MWIyLWIxZWUtNDY2Ny1hOGEzLTYzYjMwNzFjNDgxNCIsIkltcG9ydElkIjoiMSIsIlRpdGxlIjoiU0lUIiwiTm90ZSI6bnVsbCwiSHlwZXJsaW5rIjpudWxsLCJJc0NoYW5nZWQiOmZhbHNlLCJJc05ldyI6ZmFsc2V9LHsiJGlkIjoiOTQ5IiwiR3JvdXBOYW1lIjoiZjY3NzJjMjQtMzM0MC00YjZiLWJlZDAtYzBmNDYxZGEzMTI0IiwiU3RhcnREYXRlIjoiMjAyMC0wNS0xNVQwMDowMDowMFoiLCJFbmREYXRlIjoiMjAyMC0wNS0yOVQyMzo1OTowMFoiLCJQZXJjZW50YWdlQ29tcGxldGUiOm51bGwsIlN0eWxlIjp7IiRpZCI6Ijk1MCIsIlNoYXBlIjoyLCJTaGFwZVRoaWNrbmVzcyI6MCwiRHVyYXRpb25Gb3JtYXQiOjAsIkluY2x1ZGVOb25Xb3JraW5nRGF5c0luRHVyYXRpb24iOmZhbHNlLCJQZXJjZW50YWdlQ29tcGxldGVTdHlsZSI6eyIkaWQiOiI5NTEiLCJGb250U2V0dGluZ3MiOnsiJGlkIjoiOTUyIiwiRm9udFNpemUiOjEwLCJGb250TmFtZSI6IkNhbGlicmkiLCJJc0JvbGQiOmZhbHNlLCJJc0l0YWxpYyI6ZmFsc2UsIklzVW5kZXJsaW5lZCI6ZmFsc2UsIlBhcmVudFN0eWxlIjpudWxsfSwiQXV0b1NpemUiOjAsIkZvcmVncm91bmQiOnsiJHJlZiI6Ijg3In0sIk1heFdpZHRoIjoyMDAuMCwiTWF4SGVpZ2h0IjoiSW5maW5pdHkiLCJTbWFydEZvcmVncm91bmRJc0FjdGl2ZSI6ZmFsc2UsIkhvcml6b250YWxBbGlnbm1lbnQiOjAsIlZlcnRpY2FsQWxpZ25tZW50IjowLCJTbWFydEZvcmVncm91bmQiOm51bGwsIkJhY2tncm91bmRGaWxsVHlwZSI6MCwiTWFyZ2luIjp7IiRyZWYiOiI4OSJ9LCJQYWRkaW5nIjp7IiRyZWYiOiI5MCJ9LCJCYWNrZ3JvdW5kIjp7IiRyZWYiOiI5MSJ9LCJJc1Zpc2libGUiOnRydWUsIldpZHRoIjowLjAsIkhlaWdodCI6MC4wLCJCb3JkZXJTdHlsZSI6eyIkaWQiOiI5NTMiLCJMaW5lQ29sb3IiOm51bGwsIkxpbmVXZWlnaHQiOjAuMCwiTGluZVR5cGUiOjAsIlBhcmVudFN0eWxlIjpudWxsfSwiUGFyZW50U3R5bGUiOm51bGx9LCJEdXJhdGlvblN0eWxlIjp7IiRpZCI6Ijk1NCIsIkZvbnRTZXR0aW5ncyI6eyIkaWQiOiI5NTUiLCJGb250U2l6ZSI6MTAsIkZvbnROYW1lIjoiQ2FsaWJyaSIsIklzQm9sZCI6ZmFsc2UsIklzSXRhbGljIjpmYWxzZSwiSXNVbmRlcmxpbmVkIjpmYWxzZSwiUGFyZW50U3R5bGUiOm51bGx9LCJBdXRvU2l6ZSI6MCwiRm9yZWdyb3VuZCI6eyIkcmVmIjoiOTQifSwiTWF4V2lkdGgiOjIwMC4wLCJNYXhIZWlnaHQiOiJJbmZpbml0eSIsIlNtYXJ0Rm9yZWdyb3VuZElzQWN0aXZlIjpmYWxzZSwiSG9yaXpvbnRhbEFsaWdubWVudCI6MCwiVmVydGljYWxBbGlnbm1lbnQiOjAsIlNtYXJ0Rm9yZWdyb3VuZCI6bnVsbCwiQmFja2dyb3VuZEZpbGxUeXBlIjowLCJNYXJnaW4iOnsiJHJlZiI6Ijk2In0sIlBhZGRpbmciOnsiJHJlZiI6Ijk3In0sIkJhY2tncm91bmQiOnsiJHJlZiI6Ijk4In0sIklzVmlzaWJsZSI6dHJ1ZSwiV2lkdGgiOjAuMCwiSGVpZ2h0IjowLjAsIkJvcmRlclN0eWxlIjp7IiRpZCI6Ijk1NiIsIkxpbmVDb2xvciI6bnVsbCwiTGluZVdlaWdodCI6MC4wLCJMaW5lVHlwZSI6MCwiUGFyZW50U3R5bGUiOm51bGx9LCJQYXJlbnRTdHlsZSI6bnVsbH0sIkhvcml6b250YWxDb25uZWN0b3JTdHlsZSI6eyIkaWQiOiI5NTciLCJMaW5lQ29sb3IiOnsiJHJlZiI6IjEwMCJ9LCJMaW5lV2VpZ2h0IjoxLjAsIkxpbmVUeXBlIjowLCJQYXJlbnRTdHlsZSI6bnVsbH0sIlZlcnRpY2FsQ29ubmVjdG9yU3R5bGUiOnsiJGlkIjoiOTU4IiwiTGluZUNvbG9yIjp7IiRyZWYiOiIxMDMi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5NTkiLCJNYXJnaW4iOnsiJHJlZiI6IjEwNiJ9LCJQYWRkaW5nIjp7IiRyZWYiOiIxMDcifSwiQmFja2dyb3VuZCI6eyIkaWQiOiI5NjAiLCJDb2xvciI6eyIkaWQiOiI5NjEiLCJBIjoxNzgsIlIiOjAsIkciOjE5MywiQiI6MTM5fX0sIklzVmlzaWJsZSI6dHJ1ZSwiV2lkdGgiOjAuMCwiSGVpZ2h0IjoxMC4wLCJCb3JkZXJTdHlsZSI6eyIkaWQiOiI5NjIiLCJMaW5lQ29sb3IiOnsiJHJlZiI6IjExMSJ9LCJMaW5lV2VpZ2h0IjowLjAsIkxpbmVUeXBlIjowLCJQYXJlbnRTdHlsZSI6bnVsbH0sIlBhcmVudFN0eWxlIjpudWxsfSwiVGl0bGVTdHlsZSI6eyIkaWQiOiI5NjMiLCJGb250U2V0dGluZ3MiOnsiJGlkIjoiOTY0IiwiRm9udFNpemUiOjExLCJGb250TmFtZSI6IkNhbGlicmkiLCJJc0JvbGQiOnRydWUsIklzSXRhbGljIjpmYWxzZSwiSXNVbmRlcmxpbmVkIjpmYWxzZSwiUGFyZW50U3R5bGUiOm51bGx9LCJBdXRvU2l6ZSI6MCwiRm9yZWdyb3VuZCI6eyIkaWQiOiI5NjUiLCJDb2xvciI6eyIkaWQiOiI5NjYiLCJBIjoyNTUsIlIiOjI1NSwiRyI6MjU1LCJCIjoyNTV9fSwiTWF4V2lkdGgiOjcyMC4wLCJNYXhIZWlnaHQiOiJJbmZpbml0eSIsIlNtYXJ0Rm9yZWdyb3VuZElzQWN0aXZlIjpmYWxzZSwiSG9yaXpvbnRhbEFsaWdubWVudCI6MCwiVmVydGljYWxBbGlnbm1lbnQiOjAsIlNtYXJ0Rm9yZWdyb3VuZCI6bnVsbCwiQmFja2dyb3VuZEZpbGxUeXBlIjowLCJNYXJnaW4iOnsiJHJlZiI6IjExNyJ9LCJQYWRkaW5nIjp7IiRyZWYiOiIxMTgifSwiQmFja2dyb3VuZCI6eyIkcmVmIjoiMTE5In0sIklzVmlzaWJsZSI6dHJ1ZSwiV2lkdGgiOjAuMCwiSGVpZ2h0IjowLjAsIkJvcmRlclN0eWxlIjp7IiRpZCI6Ijk2NyIsIkxpbmVDb2xvciI6bnVsbCwiTGluZVdlaWdodCI6MC4wLCJMaW5lVHlwZSI6MCwiUGFyZW50U3R5bGUiOm51bGx9LCJQYXJlbnRTdHlsZSI6bnVsbH0sIkRhdGVTdHlsZSI6eyIkaWQiOiI5NjgiLCJGb250U2V0dGluZ3MiOnsiJGlkIjoiOTY5IiwiRm9udFNpemUiOjEwLCJGb250TmFtZSI6IkNhbGlicmkiLCJJc0JvbGQiOmZhbHNlLCJJc0l0YWxpYyI6ZmFsc2UsIklzVW5kZXJsaW5lZCI6ZmFsc2UsIlBhcmVudFN0eWxlIjpudWxsfSwiQXV0b1NpemUiOjAsIkZvcmVncm91bmQiOnsiJGlkIjoiOTcwIiwiQ29sb3IiOnsiJGlkIjoiOTcx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TI0In0sIlBhZGRpbmciOnsiJHJlZiI6IjEyNSJ9LCJCYWNrZ3JvdW5kIjp7IiRyZWYiOiIxMjYifSwiSXNWaXNpYmxlIjp0cnVlLCJXaWR0aCI6MC4wLCJIZWlnaHQiOjAuMCwiQm9yZGVyU3R5bGUiOnsiJGlkIjoiOTcyIiwiTGluZUNvbG9yIjpudWxsLCJMaW5lV2VpZ2h0IjowLjAsIkxpbmVUeXBlIjowLCJQYXJlbnRTdHlsZSI6bnVsbH0sIlBhcmVudFN0eWxlIjpudWxsfSwiRGF0ZUZvcm1hdCI6eyIkcmVmIjoiMTI3In0sIklzVmlzaWJsZSI6dHJ1ZSwiUGFyZW50U3R5bGUiOm51bGx9LCJJbmRleCI6MjQsIlNtYXJ0RHVyYXRpb25BY3RpdmF0ZWQiOmZhbHNlLCJEYXRlRm9ybWF0Ijp7IiRyZWYiOiIxMjcifSwiSWQiOiIxODE5M2VlNS1iZGZkLTQyYjUtOTQyZC1iZjU5NGI4Y2NlMzMiLCJJbXBvcnRJZCI6bnVsbCwiVGl0bGUiOiJQcmVwIiwiTm90ZSI6bnVsbCwiSHlwZXJsaW5rIjpudWxsLCJJc0NoYW5nZWQiOmZhbHNlLCJJc05ldyI6ZmFsc2V9LHsiJGlkIjoiOTczIiwiR3JvdXBOYW1lIjoiOGQyNzYyOTktN2IxNy00MmE4LWEyOWQtZmUyNTE3OGFhOGExIiwiU3RhcnREYXRlIjoiMjAyMC0wOC0yNFQwMDowMDowMCIsIkVuZERhdGUiOiIyMDIwLTA5LTA3VDIzOjU5OjAwWiIsIlBlcmNlbnRhZ2VDb21wbGV0ZSI6bnVsbCwiU3R5bGUiOnsiJGlkIjoiOTc0IiwiU2hhcGUiOjIsIlNoYXBlVGhpY2tuZXNzIjowLCJEdXJhdGlvbkZvcm1hdCI6MCwiSW5jbHVkZU5vbldvcmtpbmdEYXlzSW5EdXJhdGlvbiI6ZmFsc2UsIlBlcmNlbnRhZ2VDb21wbGV0ZVN0eWxlIjp7IiRpZCI6Ijk3NSIsIkZvbnRTZXR0aW5ncyI6eyIkaWQiOiI5NzYiLCJGb250U2l6ZSI6MTAsIkZvbnROYW1lIjoiQ2FsaWJyaSIsIklzQm9sZCI6ZmFsc2UsIklzSXRhbGljIjpmYWxzZSwiSXNVbmRlcmxpbmVkIjpmYWxzZSwiUGFyZW50U3R5bGUiOm51bGx9LCJBdXRvU2l6ZSI6MCwiRm9yZWdyb3VuZCI6eyIkcmVmIjoiODcifSwiTWF4V2lkdGgiOjIwMC4wLCJNYXhIZWlnaHQiOiJJbmZpbml0eSIsIlNtYXJ0Rm9yZWdyb3VuZElzQWN0aXZlIjpmYWxzZSwiSG9yaXpvbnRhbEFsaWdubWVudCI6MCwiVmVydGljYWxBbGlnbm1lbnQiOjAsIlNtYXJ0Rm9yZWdyb3VuZCI6bnVsbCwiQmFja2dyb3VuZEZpbGxUeXBlIjowLCJNYXJnaW4iOnsiJHJlZiI6Ijg5In0sIlBhZGRpbmciOnsiJHJlZiI6IjkwIn0sIkJhY2tncm91bmQiOnsiJHJlZiI6IjkxIn0sIklzVmlzaWJsZSI6dHJ1ZSwiV2lkdGgiOjAuMCwiSGVpZ2h0IjowLjAsIkJvcmRlclN0eWxlIjp7IiRpZCI6Ijk3NyIsIkxpbmVDb2xvciI6bnVsbCwiTGluZVdlaWdodCI6MC4wLCJMaW5lVHlwZSI6MCwiUGFyZW50U3R5bGUiOm51bGx9LCJQYXJlbnRTdHlsZSI6bnVsbH0sIkR1cmF0aW9uU3R5bGUiOnsiJGlkIjoiOTc4IiwiRm9udFNldHRpbmdzIjp7IiRpZCI6Ijk3OSIsIkZvbnRTaXplIjoxMCwiRm9udE5hbWUiOiJDYWxpYnJpIiwiSXNCb2xkIjpmYWxzZSwiSXNJdGFsaWMiOmZhbHNlLCJJc1VuZGVybGluZWQiOmZhbHNlLCJQYXJlbnRTdHlsZSI6bnVsbH0sIkF1dG9TaXplIjowLCJGb3JlZ3JvdW5kIjp7IiRyZWYiOiI5NCJ9LCJNYXhXaWR0aCI6MjAwLjAsIk1heEhlaWdodCI6IkluZmluaXR5IiwiU21hcnRGb3JlZ3JvdW5kSXNBY3RpdmUiOmZhbHNlLCJIb3Jpem9udGFsQWxpZ25tZW50IjowLCJWZXJ0aWNhbEFsaWdubWVudCI6MCwiU21hcnRGb3JlZ3JvdW5kIjpudWxsLCJCYWNrZ3JvdW5kRmlsbFR5cGUiOjAsIk1hcmdpbiI6eyIkcmVmIjoiOTYifSwiUGFkZGluZyI6eyIkcmVmIjoiOTcifSwiQmFja2dyb3VuZCI6eyIkcmVmIjoiOTgifSwiSXNWaXNpYmxlIjp0cnVlLCJXaWR0aCI6MC4wLCJIZWlnaHQiOjAuMCwiQm9yZGVyU3R5bGUiOnsiJGlkIjoiOTgwIiwiTGluZUNvbG9yIjpudWxsLCJMaW5lV2VpZ2h0IjowLjAsIkxpbmVUeXBlIjowLCJQYXJlbnRTdHlsZSI6bnVsbH0sIlBhcmVudFN0eWxlIjpudWxsfSwiSG9yaXpvbnRhbENvbm5lY3RvclN0eWxlIjp7IiRpZCI6Ijk4MSIsIkxpbmVDb2xvciI6eyIkaWQiOiI5ODIiLCIkdHlwZSI6Ik5MUkUuQ29tbW9uLkRvbS5Tb2xpZENvbG9yQnJ1c2gsIE5MUkUuQ29tbW9uIiwiQ29sb3IiOnsiJGlkIjoiOTgzIiwiQSI6MjU1LCJSIjoyMDQsIkciOjIwNCwiQiI6MjA0fX0sIkxpbmVXZWlnaHQiOjEuNSwiTGluZVR5cGUiOjAsIlBhcmVudFN0eWxlIjpudWxsfSwiVmVydGljYWxDb25uZWN0b3JTdHlsZSI6eyIkaWQiOiI5ODQiLCJMaW5lQ29sb3IiOnsiJHJlZiI6IjEwMyJ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k4NSIsIk1hcmdpbiI6eyIkcmVmIjoiMTA2In0sIlBhZGRpbmciOnsiJHJlZiI6IjEwNyJ9LCJCYWNrZ3JvdW5kIjp7IiRpZCI6Ijk4NiIsIkNvbG9yIjp7IiRpZCI6Ijk4NyIsIkEiOjI1NSwiUiI6MjIyLCJHIjo5MCwiQiI6MH19LCJJc1Zpc2libGUiOnRydWUsIldpZHRoIjowLjAsIkhlaWdodCI6MTAuMCwiQm9yZGVyU3R5bGUiOnsiJGlkIjoiOTg4IiwiTGluZUNvbG9yIjp7IiRyZWYiOiIxMTEifSwiTGluZVdlaWdodCI6MC4wLCJMaW5lVHlwZSI6MCwiUGFyZW50U3R5bGUiOm51bGx9LCJQYXJlbnRTdHlsZSI6bnVsbH0sIlRpdGxlU3R5bGUiOnsiJGlkIjoiOTg5IiwiRm9udFNldHRpbmdzIjp7IiRpZCI6Ijk5MCIsIkZvbnRTaXplIjoxMSwiRm9udE5hbWUiOiJDYWxpYnJpIiwiSXNCb2xkIjp0cnVlLCJJc0l0YWxpYyI6ZmFsc2UsIklzVW5kZXJsaW5lZCI6ZmFsc2UsIlBhcmVudFN0eWxlIjpudWxsfSwiQXV0b1NpemUiOjAsIkZvcmVncm91bmQiOnsiJGlkIjoiOTkxIiwiQ29sb3IiOnsiJGlkIjoiOTkyIiwiQSI6MjU1LCJSIjoyNTUsIkciOjI1NSwiQiI6MjU1fX0sIk1heFdpZHRoIjo3MjAuMCwiTWF4SGVpZ2h0IjoiSW5maW5pdHkiLCJTbWFydEZvcmVncm91bmRJc0FjdGl2ZSI6ZmFsc2UsIkhvcml6b250YWxBbGlnbm1lbnQiOjAsIlZlcnRpY2FsQWxpZ25tZW50IjowLCJTbWFydEZvcmVncm91bmQiOm51bGwsIkJhY2tncm91bmRGaWxsVHlwZSI6MCwiTWFyZ2luIjp7IiRyZWYiOiIxMTcifSwiUGFkZGluZyI6eyIkcmVmIjoiMTE4In0sIkJhY2tncm91bmQiOnsiJHJlZiI6IjExOSJ9LCJJc1Zpc2libGUiOnRydWUsIldpZHRoIjowLjAsIkhlaWdodCI6MC4wLCJCb3JkZXJTdHlsZSI6eyIkaWQiOiI5OTMiLCJMaW5lQ29sb3IiOm51bGwsIkxpbmVXZWlnaHQiOjAuMCwiTGluZVR5cGUiOjAsIlBhcmVudFN0eWxlIjpudWxsfSwiUGFyZW50U3R5bGUiOm51bGx9LCJEYXRlU3R5bGUiOnsiJGlkIjoiOTk0IiwiRm9udFNldHRpbmdzIjp7IiRpZCI6Ijk5NSIsIkZvbnRTaXplIjoxMCwiRm9udE5hbWUiOiJDYWxpYnJpIiwiSXNCb2xkIjpmYWxzZSwiSXNJdGFsaWMiOmZhbHNlLCJJc1VuZGVybGluZWQiOmZhbHNlLCJQYXJlbnRTdHlsZSI6bnVsbH0sIkF1dG9TaXplIjowLCJGb3JlZ3JvdW5kIjp7IiRpZCI6Ijk5NiIsIkNvbG9yIjp7IiRpZCI6Ijk5N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EyNCJ9LCJQYWRkaW5nIjp7IiRyZWYiOiIxMjUifSwiQmFja2dyb3VuZCI6eyIkcmVmIjoiMTI2In0sIklzVmlzaWJsZSI6dHJ1ZSwiV2lkdGgiOjAuMCwiSGVpZ2h0IjowLjAsIkJvcmRlclN0eWxlIjp7IiRpZCI6Ijk5OCIsIkxpbmVDb2xvciI6bnVsbCwiTGluZVdlaWdodCI6MC4wLCJMaW5lVHlwZSI6MCwiUGFyZW50U3R5bGUiOm51bGx9LCJQYXJlbnRTdHlsZSI6bnVsbH0sIkRhdGVGb3JtYXQiOnsiJHJlZiI6IjEyNyJ9LCJJc1Zpc2libGUiOnRydWUsIlBhcmVudFN0eWxlIjpudWxsfSwiSW5kZXgiOjI1LCJTbWFydER1cmF0aW9uQWN0aXZhdGVkIjpmYWxzZSwiRGF0ZUZvcm1hdCI6eyIkcmVmIjoiMTI3In0sIklkIjoiNTI4YzlkOTMtZWMyMy00YTQxLWJhMmQtMDU1NTI0ODAyNjQyIiwiSW1wb3J0SWQiOm51bGwsIlRpdGxlIjoiUzEiLCJOb3RlIjpudWxsLCJIeXBlcmxpbmsiOm51bGwsIklzQ2hhbmdlZCI6ZmFsc2UsIklzTmV3IjpmYWxzZX0seyIkaWQiOiI5OTkiLCJHcm91cE5hbWUiOiI4ZDI3NjI5OS03YjE3LTQyYTgtYTI5ZC1mZTI1MTc4YWE4YTEiLCJTdGFydERhdGUiOiIyMDIwLTA4LTI0VDAwOjAwOjAwWiIsIkVuZERhdGUiOiIyMDIwLTExLTIzVDIzOjU5OjAwWiIsIlBlcmNlbnRhZ2VDb21wbGV0ZSI6bnVsbCwiU3R5bGUiOnsiJGlkIjoiMTAwMCIsIlNoYXBlIjoyLCJTaGFwZVRoaWNrbmVzcyI6MywiRHVyYXRpb25Gb3JtYXQiOjAsIkluY2x1ZGVOb25Xb3JraW5nRGF5c0luRHVyYXRpb24iOmZhbHNlLCJQZXJjZW50YWdlQ29tcGxldGVTdHlsZSI6eyIkaWQiOiIxMDAxIiwiRm9udFNldHRpbmdzIjp7IiRpZCI6IjEwMDIiLCJGb250U2l6ZSI6MTAsIkZvbnROYW1lIjoiQ2FsaWJyaSIsIklzQm9sZCI6ZmFsc2UsIklzSXRhbGljIjpmYWxzZSwiSXNVbmRlcmxpbmVkIjpmYWxzZSwiUGFyZW50U3R5bGUiOm51bGx9LCJBdXRvU2l6ZSI6MCwiRm9yZWdyb3VuZCI6eyIkaWQiOiIxMDAzIiwiQ29sb3IiOnsiJHJlZiI6IjI5NCJ9fSwiTWF4V2lkdGgiOjIwMC4wLCJNYXhIZWlnaHQiOiJJbmZpbml0eSIsIlNtYXJ0Rm9yZWdyb3VuZElzQWN0aXZlIjpmYWxzZSwiSG9yaXpvbnRhbEFsaWdubWVudCI6MCwiVmVydGljYWxBbGlnbm1lbnQiOjAsIlNtYXJ0Rm9yZWdyb3VuZCI6bnVsbCwiQmFja2dyb3VuZEZpbGxUeXBlIjowLCJNYXJnaW4iOnsiJGlkIjoiMTAwNCIsIlRvcCI6MCwiTGVmdCI6MCwiUmlnaHQiOjAsIkJvdHRvbSI6MH0sIlBhZGRpbmciOnsiJGlkIjoiMTAwNSIsIlRvcCI6MCwiTGVmdCI6MCwiUmlnaHQiOjAsIkJvdHRvbSI6MH0sIkJhY2tncm91bmQiOnsiJHJlZiI6IjkxIn0sIklzVmlzaWJsZSI6dHJ1ZSwiV2lkdGgiOjAuMCwiSGVpZ2h0IjowLjAsIkJvcmRlclN0eWxlIjp7IiRpZCI6IjEwMDYiLCJMaW5lQ29sb3IiOm51bGwsIkxpbmVXZWlnaHQiOjAuMCwiTGluZVR5cGUiOjAsIlBhcmVudFN0eWxlIjpudWxsfSwiUGFyZW50U3R5bGUiOm51bGx9LCJEdXJhdGlvblN0eWxlIjp7IiRpZCI6IjEwMDciLCJGb250U2V0dGluZ3MiOnsiJGlkIjoiMTAwOCIsIkZvbnRTaXplIjoxMCwiRm9udE5hbWUiOiJDYWxpYnJpIiwiSXNCb2xkIjpmYWxzZSwiSXNJdGFsaWMiOmZhbHNlLCJJc1VuZGVybGluZWQiOmZhbHNlLCJQYXJlbnRTdHlsZSI6bnVsbH0sIkF1dG9TaXplIjowLCJGb3JlZ3JvdW5kIjp7IiRpZCI6IjEwMDkiLCJDb2xvciI6eyIkcmVmIjoiOTUifX0sIk1heFdpZHRoIjoyMDAuMCwiTWF4SGVpZ2h0IjoiSW5maW5pdHkiLCJTbWFydEZvcmVncm91bmRJc0FjdGl2ZSI6ZmFsc2UsIkhvcml6b250YWxBbGlnbm1lbnQiOjAsIlZlcnRpY2FsQWxpZ25tZW50IjowLCJTbWFydEZvcmVncm91bmQiOm51bGwsIkJhY2tncm91bmRGaWxsVHlwZSI6MCwiTWFyZ2luIjp7IiRpZCI6IjEwMTAiLCJUb3AiOjAsIkxlZnQiOjAsIlJpZ2h0IjowLCJCb3R0b20iOjB9LCJQYWRkaW5nIjp7IiRpZCI6IjEwMTEiLCJUb3AiOjAsIkxlZnQiOjAsIlJpZ2h0IjowLCJCb3R0b20iOjB9LCJCYWNrZ3JvdW5kIjp7IiRyZWYiOiI5OCJ9LCJJc1Zpc2libGUiOnRydWUsIldpZHRoIjowLjAsIkhlaWdodCI6MC4wLCJCb3JkZXJTdHlsZSI6eyIkaWQiOiIxMDEyIiwiTGluZUNvbG9yIjpudWxsLCJMaW5lV2VpZ2h0IjowLjAsIkxpbmVUeXBlIjowLCJQYXJlbnRTdHlsZSI6bnVsbH0sIlBhcmVudFN0eWxlIjpudWxsfSwiSG9yaXpvbnRhbENvbm5lY3RvclN0eWxlIjp7IiRpZCI6IjEwMTMiLCJMaW5lQ29sb3IiOnsiJGlkIjoiMTAxNCIsIiR0eXBlIjoiTkxSRS5Db21tb24uRG9tLlNvbGlkQ29sb3JCcnVzaCwgTkxSRS5Db21tb24iLCJDb2xvciI6eyIkaWQiOiIxMDE1IiwiQSI6MjU1LCJSIjoyMDQsIkciOjIwNCwiQiI6MjA0fX0sIkxpbmVXZWlnaHQiOjEuNSwiTGluZVR5cGUiOjAsIlBhcmVudFN0eWxlIjpudWxsfSwiVmVydGljYWxDb25uZWN0b3JTdHlsZSI6eyIkaWQiOiIxMDE2IiwiTGluZUNvbG9yIjp7IiRyZWYiOiIxMDMifSwiTGluZVdlaWdodCI6MC4wLCJMaW5lVHlwZSI6MCwiUGFyZW50U3R5bGUiOm51bGx9LCJNYXJnaW4iOm51bGwsIlN0YXJ0RGF0ZVBvc2l0aW9uIjozLCJFbmREYXRlUG9zaXRpb24iOjMsIkRhdGVJc1Zpc2libGUiOnRydWUsIlRpdGxlUG9zaXRpb24iOjUsIkR1cmF0aW9uUG9zaXRpb24iOjYsIlBlcmNlbnRhZ2VDb21wbGV0ZWRQb3NpdGlvbiI6NiwiU3BhY2luZyI6MywiSXNCZWxvd1RpbWViYW5kIjp0cnVlLCJQZXJjZW50YWdlQ29tcGxldGVTaGFwZU9wYWNpdHkiOjM1LCJTaGFwZVN0eWxlIjp7IiRpZCI6IjEwMTciLCJNYXJnaW4iOnsiJGlkIjoiMTAxOCIsIlRvcCI6MCwiTGVmdCI6NCwiUmlnaHQiOjQsIkJvdHRvbSI6MH0sIlBhZGRpbmciOnsiJGlkIjoiMTAxOSIsIlRvcCI6MCwiTGVmdCI6MCwiUmlnaHQiOjAsIkJvdHRvbSI6MH0sIkJhY2tncm91bmQiOnsiJGlkIjoiMTAyMCIsIkNvbG9yIjp7IiRpZCI6IjEwMjEiLCJBIjoyNTUsIlIiOjI1NSwiRyI6MTAyLCJCIjowfX0sIklzVmlzaWJsZSI6dHJ1ZSwiV2lkdGgiOjAuMCwiSGVpZ2h0IjoxMy40MjY2OTI5NjI2NDY0ODQsIkJvcmRlclN0eWxlIjp7IiRpZCI6IjEwMjIiLCJMaW5lQ29sb3IiOnsiJHJlZiI6IjExMSJ9LCJMaW5lV2VpZ2h0IjowLjAsIkxpbmVUeXBlIjowLCJQYXJlbnRTdHlsZSI6bnVsbH0sIlBhcmVudFN0eWxlIjpudWxsfSwiVGl0bGVTdHlsZSI6eyIkaWQiOiIxMDIzIiwiRm9udFNldHRpbmdzIjp7IiRpZCI6IjEwMjQiLCJGb250U2l6ZSI6MTEsIkZvbnROYW1lIjoiQ2FsaWJyaSIsIklzQm9sZCI6dHJ1ZSwiSXNJdGFsaWMiOmZhbHNlLCJJc1VuZGVybGluZWQiOmZhbHNlLCJQYXJlbnRTdHlsZSI6bnVsbH0sIkF1dG9TaXplIjowLCJGb3JlZ3JvdW5kIjp7IiRpZCI6IjEwMjUiLCJDb2xvciI6eyIkaWQiOiIxMDI2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wMjciLCJUb3AiOjAsIkxlZnQiOjAsIlJpZ2h0IjowLCJCb3R0b20iOjB9LCJQYWRkaW5nIjp7IiRpZCI6IjEwMjgiLCJUb3AiOjAsIkxlZnQiOjAsIlJpZ2h0IjowLCJCb3R0b20iOjB9LCJCYWNrZ3JvdW5kIjp7IiRyZWYiOiIxMTkifSwiSXNWaXNpYmxlIjp0cnVlLCJXaWR0aCI6MC4wLCJIZWlnaHQiOjAuMCwiQm9yZGVyU3R5bGUiOnsiJGlkIjoiMTAyOSIsIkxpbmVDb2xvciI6bnVsbCwiTGluZVdlaWdodCI6MC4wLCJMaW5lVHlwZSI6MCwiUGFyZW50U3R5bGUiOm51bGx9LCJQYXJlbnRTdHlsZSI6bnVsbH0sIkRhdGVTdHlsZSI6eyIkaWQiOiIxMDMwIiwiRm9udFNldHRpbmdzIjp7IiRpZCI6IjEwMzEiLCJGb250U2l6ZSI6MTAsIkZvbnROYW1lIjoiQ2FsaWJyaSIsIklzQm9sZCI6ZmFsc2UsIklzSXRhbGljIjpmYWxzZSwiSXNVbmRlcmxpbmVkIjpmYWxzZSwiUGFyZW50U3R5bGUiOm51bGx9LCJBdXRvU2l6ZSI6MCwiRm9yZWdyb3VuZCI6eyIkaWQiOiIxMDMyIiwiQ29sb3IiOnsiJGlkIjoiMTAzM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TAzNCIsIlRvcCI6MCwiTGVmdCI6MCwiUmlnaHQiOjAsIkJvdHRvbSI6MH0sIlBhZGRpbmciOnsiJGlkIjoiMTAzNSIsIlRvcCI6MCwiTGVmdCI6MCwiUmlnaHQiOjAsIkJvdHRvbSI6MH0sIkJhY2tncm91bmQiOnsiJHJlZiI6IjEyNiJ9LCJJc1Zpc2libGUiOnRydWUsIldpZHRoIjowLjAsIkhlaWdodCI6MC4wLCJCb3JkZXJTdHlsZSI6eyIkaWQiOiIxMDM2IiwiTGluZUNvbG9yIjpudWxsLCJMaW5lV2VpZ2h0IjowLjAsIkxpbmVUeXBlIjowLCJQYXJlbnRTdHlsZSI6bnVsbH0sIlBhcmVudFN0eWxlIjpudWxsfSwiRGF0ZUZvcm1hdCI6eyIkaWQiOiIxMDM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I2LCJTbWFydER1cmF0aW9uQWN0aXZhdGVkIjpmYWxzZSwiRGF0ZUZvcm1hdCI6eyIkcmVmIjoiMTAzNyJ9LCJJZCI6ImIzY2UxNDRiLTEzOTMtNGY5Ny05NDY1LWRmNWUwNzViMzViYiIsIkltcG9ydElkIjoiMSIsIlRpdGxlIjoiVUFUIiwiTm90ZSI6bnVsbCwiSHlwZXJsaW5rIjpudWxsLCJJc0NoYW5nZWQiOmZhbHNlLCJJc05ldyI6ZmFsc2V9LHsiJGlkIjoiMTAzOCIsIkdyb3VwTmFtZSI6IjhkMjc2Mjk5LTdiMTctNDJhOC1hMjlkLWZlMjUxNzhhYThhMSIsIlN0YXJ0RGF0ZSI6IjIwMjAtMDktMjFUMDA6MDA6MDBaIiwiRW5kRGF0ZSI6IjIwMjAtMTAtMDVUMjM6NTk6MDBaIiwiUGVyY2VudGFnZUNvbXBsZXRlIjpudWxsLCJTdHlsZSI6eyIkaWQiOiIxMDM5IiwiU2hhcGUiOjIsIlNoYXBlVGhpY2tuZXNzIjowLCJEdXJhdGlvbkZvcm1hdCI6MCwiSW5jbHVkZU5vbldvcmtpbmdEYXlzSW5EdXJhdGlvbiI6ZmFsc2UsIlBlcmNlbnRhZ2VDb21wbGV0ZVN0eWxlIjp7IiRpZCI6IjEwNDAiLCJGb250U2V0dGluZ3MiOnsiJGlkIjoiMTA0MSIsIkZvbnRTaXplIjoxMCwiRm9udE5hbWUiOiJDYWxpYnJpIiwiSXNCb2xkIjpmYWxzZSwiSXNJdGFsaWMiOmZhbHNlLCJJc1VuZGVybGluZWQiOmZhbHNlLCJQYXJlbnRTdHlsZSI6bnVsbH0sIkF1dG9TaXplIjowLCJGb3JlZ3JvdW5kIjp7IiRyZWYiOiI4NyJ9LCJNYXhXaWR0aCI6MjAwLjAsIk1heEhlaWdodCI6IkluZmluaXR5IiwiU21hcnRGb3JlZ3JvdW5kSXNBY3RpdmUiOmZhbHNlLCJIb3Jpem9udGFsQWxpZ25tZW50IjowLCJWZXJ0aWNhbEFsaWdubWVudCI6MCwiU21hcnRGb3JlZ3JvdW5kIjpudWxsLCJCYWNrZ3JvdW5kRmlsbFR5cGUiOjAsIk1hcmdpbiI6eyIkcmVmIjoiODkifSwiUGFkZGluZyI6eyIkcmVmIjoiOTAifSwiQmFja2dyb3VuZCI6eyIkcmVmIjoiOTEifSwiSXNWaXNpYmxlIjp0cnVlLCJXaWR0aCI6MC4wLCJIZWlnaHQiOjAuMCwiQm9yZGVyU3R5bGUiOnsiJGlkIjoiMTA0MiIsIkxpbmVDb2xvciI6bnVsbCwiTGluZVdlaWdodCI6MC4wLCJMaW5lVHlwZSI6MCwiUGFyZW50U3R5bGUiOm51bGx9LCJQYXJlbnRTdHlsZSI6bnVsbH0sIkR1cmF0aW9uU3R5bGUiOnsiJGlkIjoiMTA0MyIsIkZvbnRTZXR0aW5ncyI6eyIkaWQiOiIxMDQ0IiwiRm9udFNpemUiOjEwLCJGb250TmFtZSI6IkNhbGlicmkiLCJJc0JvbGQiOmZhbHNlLCJJc0l0YWxpYyI6ZmFsc2UsIklzVW5kZXJsaW5lZCI6ZmFsc2UsIlBhcmVudFN0eWxlIjpudWxsfSwiQXV0b1NpemUiOjAsIkZvcmVncm91bmQiOnsiJHJlZiI6Ijk0In0sIk1heFdpZHRoIjoyMDAuMCwiTWF4SGVpZ2h0IjoiSW5maW5pdHkiLCJTbWFydEZvcmVncm91bmRJc0FjdGl2ZSI6ZmFsc2UsIkhvcml6b250YWxBbGlnbm1lbnQiOjAsIlZlcnRpY2FsQWxpZ25tZW50IjowLCJTbWFydEZvcmVncm91bmQiOm51bGwsIkJhY2tncm91bmRGaWxsVHlwZSI6MCwiTWFyZ2luIjp7IiRyZWYiOiI5NiJ9LCJQYWRkaW5nIjp7IiRyZWYiOiI5NyJ9LCJCYWNrZ3JvdW5kIjp7IiRyZWYiOiI5OCJ9LCJJc1Zpc2libGUiOnRydWUsIldpZHRoIjowLjAsIkhlaWdodCI6MC4wLCJCb3JkZXJTdHlsZSI6eyIkaWQiOiIxMDQ1IiwiTGluZUNvbG9yIjpudWxsLCJMaW5lV2VpZ2h0IjowLjAsIkxpbmVUeXBlIjowLCJQYXJlbnRTdHlsZSI6bnVsbH0sIlBhcmVudFN0eWxlIjpudWxsfSwiSG9yaXpvbnRhbENvbm5lY3RvclN0eWxlIjp7IiRpZCI6IjEwNDYiLCJMaW5lQ29sb3IiOnsiJGlkIjoiMTA0NyIsIiR0eXBlIjoiTkxSRS5Db21tb24uRG9tLlNvbGlkQ29sb3JCcnVzaCwgTkxSRS5Db21tb24iLCJDb2xvciI6eyIkaWQiOiIxMDQ4IiwiQSI6MjU1LCJSIjoyMDQsIkciOjIwNCwiQiI6MjA0fX0sIkxpbmVXZWlnaHQiOjEuNSwiTGluZVR5cGUiOjAsIlBhcmVudFN0eWxlIjpudWxsfSwiVmVydGljYWxDb25uZWN0b3JTdHlsZSI6eyIkaWQiOiIxMDQ5IiwiTGluZUNvbG9yIjp7IiRyZWYiOiIxMDMi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xMDUwIiwiTWFyZ2luIjp7IiRyZWYiOiIxMDYifSwiUGFkZGluZyI6eyIkcmVmIjoiMTA3In0sIkJhY2tncm91bmQiOnsiJGlkIjoiMTA1MSIsIkNvbG9yIjp7IiRpZCI6IjEwNTIiLCJBIjoyNTUsIlIiOjIyMiwiRyI6OTAsIkIiOjB9fSwiSXNWaXNpYmxlIjp0cnVlLCJXaWR0aCI6MC4wLCJIZWlnaHQiOjEwLjAsIkJvcmRlclN0eWxlIjp7IiRpZCI6IjEwNTMiLCJMaW5lQ29sb3IiOnsiJHJlZiI6IjExMSJ9LCJMaW5lV2VpZ2h0IjowLjAsIkxpbmVUeXBlIjowLCJQYXJlbnRTdHlsZSI6bnVsbH0sIlBhcmVudFN0eWxlIjpudWxsfSwiVGl0bGVTdHlsZSI6eyIkaWQiOiIxMDU0IiwiRm9udFNldHRpbmdzIjp7IiRpZCI6IjEwNTUiLCJGb250U2l6ZSI6MTEsIkZvbnROYW1lIjoiQ2FsaWJyaSIsIklzQm9sZCI6dHJ1ZSwiSXNJdGFsaWMiOmZhbHNlLCJJc1VuZGVybGluZWQiOmZhbHNlLCJQYXJlbnRTdHlsZSI6bnVsbH0sIkF1dG9TaXplIjowLCJGb3JlZ3JvdW5kIjp7IiRpZCI6IjEwNTYiLCJDb2xvciI6eyIkaWQiOiIxMDU3IiwiQSI6MjU1LCJSIjoyNTUsIkciOjI1NSwiQiI6MjU1fX0sIk1heFdpZHRoIjo3MjAuMCwiTWF4SGVpZ2h0IjoiSW5maW5pdHkiLCJTbWFydEZvcmVncm91bmRJc0FjdGl2ZSI6ZmFsc2UsIkhvcml6b250YWxBbGlnbm1lbnQiOjAsIlZlcnRpY2FsQWxpZ25tZW50IjowLCJTbWFydEZvcmVncm91bmQiOm51bGwsIkJhY2tncm91bmRGaWxsVHlwZSI6MCwiTWFyZ2luIjp7IiRyZWYiOiIxMTcifSwiUGFkZGluZyI6eyIkcmVmIjoiMTE4In0sIkJhY2tncm91bmQiOnsiJHJlZiI6IjExOSJ9LCJJc1Zpc2libGUiOnRydWUsIldpZHRoIjowLjAsIkhlaWdodCI6MC4wLCJCb3JkZXJTdHlsZSI6eyIkaWQiOiIxMDU4IiwiTGluZUNvbG9yIjpudWxsLCJMaW5lV2VpZ2h0IjowLjAsIkxpbmVUeXBlIjowLCJQYXJlbnRTdHlsZSI6bnVsbH0sIlBhcmVudFN0eWxlIjpudWxsfSwiRGF0ZVN0eWxlIjp7IiRpZCI6IjEwNTkiLCJGb250U2V0dGluZ3MiOnsiJGlkIjoiMTA2MCIsIkZvbnRTaXplIjoxMCwiRm9udE5hbWUiOiJDYWxpYnJpIiwiSXNCb2xkIjpmYWxzZSwiSXNJdGFsaWMiOmZhbHNlLCJJc1VuZGVybGluZWQiOmZhbHNlLCJQYXJlbnRTdHlsZSI6bnVsbH0sIkF1dG9TaXplIjowLCJGb3JlZ3JvdW5kIjp7IiRpZCI6IjEwNjEiLCJDb2xvciI6eyIkaWQiOiIxMDYy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TI0In0sIlBhZGRpbmciOnsiJHJlZiI6IjEyNSJ9LCJCYWNrZ3JvdW5kIjp7IiRyZWYiOiIxMjYifSwiSXNWaXNpYmxlIjp0cnVlLCJXaWR0aCI6MC4wLCJIZWlnaHQiOjAuMCwiQm9yZGVyU3R5bGUiOnsiJGlkIjoiMTA2MyIsIkxpbmVDb2xvciI6bnVsbCwiTGluZVdlaWdodCI6MC4wLCJMaW5lVHlwZSI6MCwiUGFyZW50U3R5bGUiOm51bGx9LCJQYXJlbnRTdHlsZSI6bnVsbH0sIkRhdGVGb3JtYXQiOnsiJHJlZiI6IjEyNyJ9LCJJc1Zpc2libGUiOnRydWUsIlBhcmVudFN0eWxlIjpudWxsfSwiSW5kZXgiOjI3LCJTbWFydER1cmF0aW9uQWN0aXZhdGVkIjpmYWxzZSwiRGF0ZUZvcm1hdCI6eyIkcmVmIjoiMTI3In0sIklkIjoiODA2YjdlODUtNTFiMC00ZjVlLWEzYmYtOGY0MGU0Y2ExNjY4IiwiSW1wb3J0SWQiOm51bGwsIlRpdGxlIjoiUzIiLCJOb3RlIjpudWxsLCJIeXBlcmxpbmsiOm51bGwsIklzQ2hhbmdlZCI6ZmFsc2UsIklzTmV3IjpmYWxzZX0seyIkaWQiOiIxMDY0IiwiR3JvdXBOYW1lIjoiOGQyNzYyOTktN2IxNy00MmE4LWEyOWQtZmUyNTE3OGFhOGExIiwiU3RhcnREYXRlIjoiMjAyMC0xMC0xMlQwMDowMDowMFoiLCJFbmREYXRlIjoiMjAyMC0xMS0wMlQyMzo1OTowMFoiLCJQZXJjZW50YWdlQ29tcGxldGUiOm51bGwsIlN0eWxlIjp7IiRpZCI6IjEwNjUiLCJTaGFwZSI6MiwiU2hhcGVUaGlja25lc3MiOjAsIkR1cmF0aW9uRm9ybWF0IjowLCJJbmNsdWRlTm9uV29ya2luZ0RheXNJbkR1cmF0aW9uIjpmYWxzZSwiUGVyY2VudGFnZUNvbXBsZXRlU3R5bGUiOnsiJGlkIjoiMTA2NiIsIkZvbnRTZXR0aW5ncyI6eyIkaWQiOiIxMDY3IiwiRm9udFNpemUiOjEwLCJGb250TmFtZSI6IkNhbGlicmkiLCJJc0JvbGQiOmZhbHNlLCJJc0l0YWxpYyI6ZmFsc2UsIklzVW5kZXJsaW5lZCI6ZmFsc2UsIlBhcmVudFN0eWxlIjpudWxsfSwiQXV0b1NpemUiOjAsIkZvcmVncm91bmQiOnsiJHJlZiI6Ijg3In0sIk1heFdpZHRoIjoyMDAuMCwiTWF4SGVpZ2h0IjoiSW5maW5pdHkiLCJTbWFydEZvcmVncm91bmRJc0FjdGl2ZSI6ZmFsc2UsIkhvcml6b250YWxBbGlnbm1lbnQiOjAsIlZlcnRpY2FsQWxpZ25tZW50IjowLCJTbWFydEZvcmVncm91bmQiOm51bGwsIkJhY2tncm91bmRGaWxsVHlwZSI6MCwiTWFyZ2luIjp7IiRyZWYiOiI4OSJ9LCJQYWRkaW5nIjp7IiRyZWYiOiI5MCJ9LCJCYWNrZ3JvdW5kIjp7IiRyZWYiOiI5MSJ9LCJJc1Zpc2libGUiOnRydWUsIldpZHRoIjowLjAsIkhlaWdodCI6MC4wLCJCb3JkZXJTdHlsZSI6eyIkaWQiOiIxMDY4IiwiTGluZUNvbG9yIjpudWxsLCJMaW5lV2VpZ2h0IjowLjAsIkxpbmVUeXBlIjowLCJQYXJlbnRTdHlsZSI6bnVsbH0sIlBhcmVudFN0eWxlIjpudWxsfSwiRHVyYXRpb25TdHlsZSI6eyIkaWQiOiIxMDY5IiwiRm9udFNldHRpbmdzIjp7IiRpZCI6IjEwNzAiLCJGb250U2l6ZSI6MTAsIkZvbnROYW1lIjoiQ2FsaWJyaSIsIklzQm9sZCI6ZmFsc2UsIklzSXRhbGljIjpmYWxzZSwiSXNVbmRlcmxpbmVkIjpmYWxzZSwiUGFyZW50U3R5bGUiOm51bGx9LCJBdXRvU2l6ZSI6MCwiRm9yZWdyb3VuZCI6eyIkcmVmIjoiOTQifSwiTWF4V2lkdGgiOjIwMC4wLCJNYXhIZWlnaHQiOiJJbmZpbml0eSIsIlNtYXJ0Rm9yZWdyb3VuZElzQWN0aXZlIjpmYWxzZSwiSG9yaXpvbnRhbEFsaWdubWVudCI6MCwiVmVydGljYWxBbGlnbm1lbnQiOjAsIlNtYXJ0Rm9yZWdyb3VuZCI6bnVsbCwiQmFja2dyb3VuZEZpbGxUeXBlIjowLCJNYXJnaW4iOnsiJHJlZiI6Ijk2In0sIlBhZGRpbmciOnsiJHJlZiI6Ijk3In0sIkJhY2tncm91bmQiOnsiJHJlZiI6Ijk4In0sIklzVmlzaWJsZSI6dHJ1ZSwiV2lkdGgiOjAuMCwiSGVpZ2h0IjowLjAsIkJvcmRlclN0eWxlIjp7IiRpZCI6IjEwNzEiLCJMaW5lQ29sb3IiOm51bGwsIkxpbmVXZWlnaHQiOjAuMCwiTGluZVR5cGUiOjAsIlBhcmVudFN0eWxlIjpudWxsfSwiUGFyZW50U3R5bGUiOm51bGx9LCJIb3Jpem9udGFsQ29ubmVjdG9yU3R5bGUiOnsiJGlkIjoiMTA3MiIsIkxpbmVDb2xvciI6eyIkaWQiOiIxMDczIiwiJHR5cGUiOiJOTFJFLkNvbW1vbi5Eb20uU29saWRDb2xvckJydXNoLCBOTFJFLkNvbW1vbiIsIkNvbG9yIjp7IiRpZCI6IjEwNzQiLCJBIjoyNTUsIlIiOjIwNCwiRyI6MjA0LCJCIjoyMDR9fSwiTGluZVdlaWdodCI6MS41LCJMaW5lVHlwZSI6MCwiUGFyZW50U3R5bGUiOm51bGx9LCJWZXJ0aWNhbENvbm5lY3RvclN0eWxlIjp7IiRpZCI6IjEwNzUiLCJMaW5lQ29sb3IiOnsiJHJlZiI6IjEwMyJ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EwNzYiLCJNYXJnaW4iOnsiJHJlZiI6IjEwNiJ9LCJQYWRkaW5nIjp7IiRyZWYiOiIxMDcifSwiQmFja2dyb3VuZCI6eyIkaWQiOiIxMDc3IiwiQ29sb3IiOnsiJGlkIjoiMTA3OCIsIkEiOjI1NSwiUiI6MjIyLCJHIjo5MCwiQiI6MH19LCJJc1Zpc2libGUiOnRydWUsIldpZHRoIjowLjAsIkhlaWdodCI6MTAuMCwiQm9yZGVyU3R5bGUiOnsiJGlkIjoiMTA3OSIsIkxpbmVDb2xvciI6eyIkcmVmIjoiMTExIn0sIkxpbmVXZWlnaHQiOjAuMCwiTGluZVR5cGUiOjAsIlBhcmVudFN0eWxlIjpudWxsfSwiUGFyZW50U3R5bGUiOm51bGx9LCJUaXRsZVN0eWxlIjp7IiRpZCI6IjEwODAiLCJGb250U2V0dGluZ3MiOnsiJGlkIjoiMTA4MSIsIkZvbnRTaXplIjoxMSwiRm9udE5hbWUiOiJDYWxpYnJpIiwiSXNCb2xkIjp0cnVlLCJJc0l0YWxpYyI6ZmFsc2UsIklzVW5kZXJsaW5lZCI6ZmFsc2UsIlBhcmVudFN0eWxlIjpudWxsfSwiQXV0b1NpemUiOjAsIkZvcmVncm91bmQiOnsiJGlkIjoiMTA4MiIsIkNvbG9yIjp7IiRpZCI6IjEwODMiLCJBIjoyNTUsIlIiOjI1NSwiRyI6MjU1LCJCIjoyNTV9fSwiTWF4V2lkdGgiOjcyMC4wLCJNYXhIZWlnaHQiOiJJbmZpbml0eSIsIlNtYXJ0Rm9yZWdyb3VuZElzQWN0aXZlIjpmYWxzZSwiSG9yaXpvbnRhbEFsaWdubWVudCI6MCwiVmVydGljYWxBbGlnbm1lbnQiOjAsIlNtYXJ0Rm9yZWdyb3VuZCI6bnVsbCwiQmFja2dyb3VuZEZpbGxUeXBlIjowLCJNYXJnaW4iOnsiJHJlZiI6IjExNyJ9LCJQYWRkaW5nIjp7IiRyZWYiOiIxMTgifSwiQmFja2dyb3VuZCI6eyIkcmVmIjoiMTE5In0sIklzVmlzaWJsZSI6dHJ1ZSwiV2lkdGgiOjAuMCwiSGVpZ2h0IjowLjAsIkJvcmRlclN0eWxlIjp7IiRpZCI6IjEwODQiLCJMaW5lQ29sb3IiOm51bGwsIkxpbmVXZWlnaHQiOjAuMCwiTGluZVR5cGUiOjAsIlBhcmVudFN0eWxlIjpudWxsfSwiUGFyZW50U3R5bGUiOm51bGx9LCJEYXRlU3R5bGUiOnsiJGlkIjoiMTA4NSIsIkZvbnRTZXR0aW5ncyI6eyIkaWQiOiIxMDg2IiwiRm9udFNpemUiOjEwLCJGb250TmFtZSI6IkNhbGlicmkiLCJJc0JvbGQiOmZhbHNlLCJJc0l0YWxpYyI6ZmFsc2UsIklzVW5kZXJsaW5lZCI6ZmFsc2UsIlBhcmVudFN0eWxlIjpudWxsfSwiQXV0b1NpemUiOjAsIkZvcmVncm91bmQiOnsiJGlkIjoiMTA4NyIsIkNvbG9yIjp7IiRpZCI6IjEwODg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xMjQifSwiUGFkZGluZyI6eyIkcmVmIjoiMTI1In0sIkJhY2tncm91bmQiOnsiJHJlZiI6IjEyNiJ9LCJJc1Zpc2libGUiOnRydWUsIldpZHRoIjowLjAsIkhlaWdodCI6MC4wLCJCb3JkZXJTdHlsZSI6eyIkaWQiOiIxMDg5IiwiTGluZUNvbG9yIjpudWxsLCJMaW5lV2VpZ2h0IjowLjAsIkxpbmVUeXBlIjowLCJQYXJlbnRTdHlsZSI6bnVsbH0sIlBhcmVudFN0eWxlIjpudWxsfSwiRGF0ZUZvcm1hdCI6eyIkcmVmIjoiMTI3In0sIklzVmlzaWJsZSI6dHJ1ZSwiUGFyZW50U3R5bGUiOm51bGx9LCJJbmRleCI6MjgsIlNtYXJ0RHVyYXRpb25BY3RpdmF0ZWQiOmZhbHNlLCJEYXRlRm9ybWF0Ijp7IiRyZWYiOiIxMjcifSwiSWQiOiI3N2FjZWU2NC0zMjIzLTRjNWQtYjU5OC02YzBkODE2Y2Y0NzgiLCJJbXBvcnRJZCI6bnVsbCwiVGl0bGUiOiJTMyIsIk5vdGUiOm51bGwsIkh5cGVybGluayI6bnVsbCwiSXNDaGFuZ2VkIjpmYWxzZSwiSXNOZXciOmZhbHNlfSx7IiRpZCI6IjEwOTAiLCJHcm91cE5hbWUiOiI4ZDI3NjI5OS03YjE3LTQyYTgtYTI5ZC1mZTI1MTc4YWE4YTEiLCJTdGFydERhdGUiOiIyMDIwLTExLTA5VDAwOjAwOjAwWiIsIkVuZERhdGUiOiIyMDIwLTExLTIzVDIzOjU5OjAwWiIsIlBlcmNlbnRhZ2VDb21wbGV0ZSI6bnVsbCwiU3R5bGUiOnsiJGlkIjoiMTA5MSIsIlNoYXBlIjoyLCJTaGFwZVRoaWNrbmVzcyI6MCwiRHVyYXRpb25Gb3JtYXQiOjAsIkluY2x1ZGVOb25Xb3JraW5nRGF5c0luRHVyYXRpb24iOmZhbHNlLCJQZXJjZW50YWdlQ29tcGxldGVTdHlsZSI6eyIkaWQiOiIxMDkyIiwiRm9udFNldHRpbmdzIjp7IiRpZCI6IjEwOTMiLCJGb250U2l6ZSI6MTAsIkZvbnROYW1lIjoiQ2FsaWJyaSIsIklzQm9sZCI6ZmFsc2UsIklzSXRhbGljIjpmYWxzZSwiSXNVbmRlcmxpbmVkIjpmYWxzZSwiUGFyZW50U3R5bGUiOm51bGx9LCJBdXRvU2l6ZSI6MCwiRm9yZWdyb3VuZCI6eyIkcmVmIjoiODcifSwiTWF4V2lkdGgiOjIwMC4wLCJNYXhIZWlnaHQiOiJJbmZpbml0eSIsIlNtYXJ0Rm9yZWdyb3VuZElzQWN0aXZlIjpmYWxzZSwiSG9yaXpvbnRhbEFsaWdubWVudCI6MCwiVmVydGljYWxBbGlnbm1lbnQiOjAsIlNtYXJ0Rm9yZWdyb3VuZCI6bnVsbCwiQmFja2dyb3VuZEZpbGxUeXBlIjowLCJNYXJnaW4iOnsiJHJlZiI6Ijg5In0sIlBhZGRpbmciOnsiJHJlZiI6IjkwIn0sIkJhY2tncm91bmQiOnsiJHJlZiI6IjkxIn0sIklzVmlzaWJsZSI6dHJ1ZSwiV2lkdGgiOjAuMCwiSGVpZ2h0IjowLjAsIkJvcmRlclN0eWxlIjp7IiRpZCI6IjEwOTQiLCJMaW5lQ29sb3IiOm51bGwsIkxpbmVXZWlnaHQiOjAuMCwiTGluZVR5cGUiOjAsIlBhcmVudFN0eWxlIjpudWxsfSwiUGFyZW50U3R5bGUiOm51bGx9LCJEdXJhdGlvblN0eWxlIjp7IiRpZCI6IjEwOTUiLCJGb250U2V0dGluZ3MiOnsiJGlkIjoiMTA5NiIsIkZvbnRTaXplIjoxMCwiRm9udE5hbWUiOiJDYWxpYnJpIiwiSXNCb2xkIjpmYWxzZSwiSXNJdGFsaWMiOmZhbHNlLCJJc1VuZGVybGluZWQiOmZhbHNlLCJQYXJlbnRTdHlsZSI6bnVsbH0sIkF1dG9TaXplIjowLCJGb3JlZ3JvdW5kIjp7IiRyZWYiOiI5NCJ9LCJNYXhXaWR0aCI6MjAwLjAsIk1heEhlaWdodCI6IkluZmluaXR5IiwiU21hcnRGb3JlZ3JvdW5kSXNBY3RpdmUiOmZhbHNlLCJIb3Jpem9udGFsQWxpZ25tZW50IjowLCJWZXJ0aWNhbEFsaWdubWVudCI6MCwiU21hcnRGb3JlZ3JvdW5kIjpudWxsLCJCYWNrZ3JvdW5kRmlsbFR5cGUiOjAsIk1hcmdpbiI6eyIkcmVmIjoiOTYifSwiUGFkZGluZyI6eyIkcmVmIjoiOTcifSwiQmFja2dyb3VuZCI6eyIkcmVmIjoiOTgifSwiSXNWaXNpYmxlIjp0cnVlLCJXaWR0aCI6MC4wLCJIZWlnaHQiOjAuMCwiQm9yZGVyU3R5bGUiOnsiJGlkIjoiMTA5NyIsIkxpbmVDb2xvciI6bnVsbCwiTGluZVdlaWdodCI6MC4wLCJMaW5lVHlwZSI6MCwiUGFyZW50U3R5bGUiOm51bGx9LCJQYXJlbnRTdHlsZSI6bnVsbH0sIkhvcml6b250YWxDb25uZWN0b3JTdHlsZSI6eyIkaWQiOiIxMDk4IiwiTGluZUNvbG9yIjp7IiRpZCI6IjEwOTkiLCIkdHlwZSI6Ik5MUkUuQ29tbW9uLkRvbS5Tb2xpZENvbG9yQnJ1c2gsIE5MUkUuQ29tbW9uIiwiQ29sb3IiOnsiJGlkIjoiMTEwMCIsIkEiOjI1NSwiUiI6MjA0LCJHIjoyMDQsIkIiOjIwNH19LCJMaW5lV2VpZ2h0IjoxLjUsIkxpbmVUeXBlIjowLCJQYXJlbnRTdHlsZSI6bnVsbH0sIlZlcnRpY2FsQ29ubmVjdG9yU3R5bGUiOnsiJGlkIjoiMTEwMSIsIkxpbmVDb2xvciI6eyIkcmVmIjoiMTAzIn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TEwMiIsIk1hcmdpbiI6eyIkcmVmIjoiMTA2In0sIlBhZGRpbmciOnsiJHJlZiI6IjEwNyJ9LCJCYWNrZ3JvdW5kIjp7IiRpZCI6IjExMDMiLCJDb2xvciI6eyIkaWQiOiIxMTA0IiwiQSI6MjU1LCJSIjoyMjIsIkciOjkwLCJCIjowfX0sIklzVmlzaWJsZSI6dHJ1ZSwiV2lkdGgiOjAuMCwiSGVpZ2h0IjoxMC4wLCJCb3JkZXJTdHlsZSI6eyIkaWQiOiIxMTA1IiwiTGluZUNvbG9yIjp7IiRyZWYiOiIxMTEifSwiTGluZVdlaWdodCI6MC4wLCJMaW5lVHlwZSI6MCwiUGFyZW50U3R5bGUiOm51bGx9LCJQYXJlbnRTdHlsZSI6bnVsbH0sIlRpdGxlU3R5bGUiOnsiJGlkIjoiMTEwNiIsIkZvbnRTZXR0aW5ncyI6eyIkaWQiOiIxMTA3IiwiRm9udFNpemUiOjExLCJGb250TmFtZSI6IkNhbGlicmkiLCJJc0JvbGQiOnRydWUsIklzSXRhbGljIjpmYWxzZSwiSXNVbmRlcmxpbmVkIjpmYWxzZSwiUGFyZW50U3R5bGUiOm51bGx9LCJBdXRvU2l6ZSI6MCwiRm9yZWdyb3VuZCI6eyIkaWQiOiIxMTA4IiwiQ29sb3IiOnsiJGlkIjoiMTEwOSIsIkEiOjI1NSwiUiI6MjU1LCJHIjoyNTUsIkIiOjI1NX19LCJNYXhXaWR0aCI6NzIwLjAsIk1heEhlaWdodCI6IkluZmluaXR5IiwiU21hcnRGb3JlZ3JvdW5kSXNBY3RpdmUiOmZhbHNlLCJIb3Jpem9udGFsQWxpZ25tZW50IjowLCJWZXJ0aWNhbEFsaWdubWVudCI6MCwiU21hcnRGb3JlZ3JvdW5kIjpudWxsLCJCYWNrZ3JvdW5kRmlsbFR5cGUiOjAsIk1hcmdpbiI6eyIkcmVmIjoiMTE3In0sIlBhZGRpbmciOnsiJHJlZiI6IjExOCJ9LCJCYWNrZ3JvdW5kIjp7IiRyZWYiOiIxMTkifSwiSXNWaXNpYmxlIjp0cnVlLCJXaWR0aCI6MC4wLCJIZWlnaHQiOjAuMCwiQm9yZGVyU3R5bGUiOnsiJGlkIjoiMTExMCIsIkxpbmVDb2xvciI6bnVsbCwiTGluZVdlaWdodCI6MC4wLCJMaW5lVHlwZSI6MCwiUGFyZW50U3R5bGUiOm51bGx9LCJQYXJlbnRTdHlsZSI6bnVsbH0sIkRhdGVTdHlsZSI6eyIkaWQiOiIxMTExIiwiRm9udFNldHRpbmdzIjp7IiRpZCI6IjExMTIiLCJGb250U2l6ZSI6MTAsIkZvbnROYW1lIjoiQ2FsaWJyaSIsIklzQm9sZCI6ZmFsc2UsIklzSXRhbGljIjpmYWxzZSwiSXNVbmRlcmxpbmVkIjpmYWxzZSwiUGFyZW50U3R5bGUiOm51bGx9LCJBdXRvU2l6ZSI6MCwiRm9yZWdyb3VuZCI6eyIkaWQiOiIxMTEzIiwiQ29sb3IiOnsiJGlkIjoiMTExN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EyNCJ9LCJQYWRkaW5nIjp7IiRyZWYiOiIxMjUifSwiQmFja2dyb3VuZCI6eyIkcmVmIjoiMTI2In0sIklzVmlzaWJsZSI6dHJ1ZSwiV2lkdGgiOjAuMCwiSGVpZ2h0IjowLjAsIkJvcmRlclN0eWxlIjp7IiRpZCI6IjExMTUiLCJMaW5lQ29sb3IiOm51bGwsIkxpbmVXZWlnaHQiOjAuMCwiTGluZVR5cGUiOjAsIlBhcmVudFN0eWxlIjpudWxsfSwiUGFyZW50U3R5bGUiOm51bGx9LCJEYXRlRm9ybWF0Ijp7IiRyZWYiOiIxMjcifSwiSXNWaXNpYmxlIjp0cnVlLCJQYXJlbnRTdHlsZSI6bnVsbH0sIkluZGV4IjoyOSwiU21hcnREdXJhdGlvbkFjdGl2YXRlZCI6ZmFsc2UsIkRhdGVGb3JtYXQiOnsiJHJlZiI6IjEyNyJ9LCJJZCI6ImVmZjgzZTQ5LTIwZGEtNDNmYS1iNzJkLWVhN2JkOWE2ZDhlMiIsIkltcG9ydElkIjpudWxsLCJUaXRsZSI6IlM0IiwiTm90ZSI6bnVsbCwiSHlwZXJsaW5rIjpudWxsLCJJc0NoYW5nZWQiOmZhbHNlLCJJc05ldyI6ZmFsc2V9LHsiJGlkIjoiMTExNiIsIkdyb3VwTmFtZSI6bnVsbCwiU3RhcnREYXRlIjoiMjAyMC0xMS0xM1QwMDowMDowMFoiLCJFbmREYXRlIjoiMjAyMS0wMS0xNVQyMzo1OTowMFoiLCJQZXJjZW50YWdlQ29tcGxldGUiOm51bGwsIlN0eWxlIjp7IiRpZCI6IjExMTciLCJTaGFwZSI6MiwiU2hhcGVUaGlja25lc3MiOjAsIkR1cmF0aW9uRm9ybWF0IjowLCJJbmNsdWRlTm9uV29ya2luZ0RheXNJbkR1cmF0aW9uIjpmYWxzZSwiUGVyY2VudGFnZUNvbXBsZXRlU3R5bGUiOnsiJGlkIjoiMTExOCIsIkZvbnRTZXR0aW5ncyI6eyIkaWQiOiIxMTE5IiwiRm9udFNpemUiOjEwLCJGb250TmFtZSI6IkNhbGlicmkiLCJJc0JvbGQiOmZhbHNlLCJJc0l0YWxpYyI6ZmFsc2UsIklzVW5kZXJsaW5lZCI6ZmFsc2UsIlBhcmVudFN0eWxlIjpudWxsfSwiQXV0b1NpemUiOjAsIkZvcmVncm91bmQiOnsiJGlkIjoiMTEyMCIsIkNvbG9yIjp7IiRyZWYiOiIyOTQifX0sIk1heFdpZHRoIjoyMDAuMCwiTWF4SGVpZ2h0IjoiSW5maW5pdHkiLCJTbWFydEZvcmVncm91bmRJc0FjdGl2ZSI6ZmFsc2UsIkhvcml6b250YWxBbGlnbm1lbnQiOjAsIlZlcnRpY2FsQWxpZ25tZW50IjowLCJTbWFydEZvcmVncm91bmQiOm51bGwsIkJhY2tncm91bmRGaWxsVHlwZSI6MCwiTWFyZ2luIjp7IiRpZCI6IjExMjEiLCJUb3AiOjAsIkxlZnQiOjAsIlJpZ2h0IjowLCJCb3R0b20iOjB9LCJQYWRkaW5nIjp7IiRpZCI6IjExMjIiLCJUb3AiOjAsIkxlZnQiOjAsIlJpZ2h0IjowLCJCb3R0b20iOjB9LCJCYWNrZ3JvdW5kIjp7IiRyZWYiOiI5MSJ9LCJJc1Zpc2libGUiOnRydWUsIldpZHRoIjowLjAsIkhlaWdodCI6MC4wLCJCb3JkZXJTdHlsZSI6eyIkaWQiOiIxMTIzIiwiTGluZUNvbG9yIjpudWxsLCJMaW5lV2VpZ2h0IjowLjAsIkxpbmVUeXBlIjowLCJQYXJlbnRTdHlsZSI6bnVsbH0sIlBhcmVudFN0eWxlIjpudWxsfSwiRHVyYXRpb25TdHlsZSI6eyIkaWQiOiIxMTI0IiwiRm9udFNldHRpbmdzIjp7IiRpZCI6IjExMjUiLCJGb250U2l6ZSI6MTAsIkZvbnROYW1lIjoiQ2FsaWJyaSIsIklzQm9sZCI6ZmFsc2UsIklzSXRhbGljIjpmYWxzZSwiSXNVbmRlcmxpbmVkIjpmYWxzZSwiUGFyZW50U3R5bGUiOm51bGx9LCJBdXRvU2l6ZSI6MCwiRm9yZWdyb3VuZCI6eyIkaWQiOiIxMTI2IiwiQ29sb3IiOnsiJHJlZiI6Ijk1In19LCJNYXhXaWR0aCI6MjAwLjAsIk1heEhlaWdodCI6IkluZmluaXR5IiwiU21hcnRGb3JlZ3JvdW5kSXNBY3RpdmUiOmZhbHNlLCJIb3Jpem9udGFsQWxpZ25tZW50IjowLCJWZXJ0aWNhbEFsaWdubWVudCI6MCwiU21hcnRGb3JlZ3JvdW5kIjpudWxsLCJCYWNrZ3JvdW5kRmlsbFR5cGUiOjAsIk1hcmdpbiI6eyIkaWQiOiIxMTI3IiwiVG9wIjowLCJMZWZ0IjowLCJSaWdodCI6MCwiQm90dG9tIjowfSwiUGFkZGluZyI6eyIkaWQiOiIxMTI4IiwiVG9wIjowLCJMZWZ0IjowLCJSaWdodCI6MCwiQm90dG9tIjowfSwiQmFja2dyb3VuZCI6eyIkcmVmIjoiOTgifSwiSXNWaXNpYmxlIjp0cnVlLCJXaWR0aCI6MC4wLCJIZWlnaHQiOjAuMCwiQm9yZGVyU3R5bGUiOnsiJGlkIjoiMTEyOSIsIkxpbmVDb2xvciI6bnVsbCwiTGluZVdlaWdodCI6MC4wLCJMaW5lVHlwZSI6MCwiUGFyZW50U3R5bGUiOm51bGx9LCJQYXJlbnRTdHlsZSI6bnVsbH0sIkhvcml6b250YWxDb25uZWN0b3JTdHlsZSI6eyIkaWQiOiIxMTMwIiwiTGluZUNvbG9yIjp7IiRpZCI6IjExMzEiLCIkdHlwZSI6Ik5MUkUuQ29tbW9uLkRvbS5Tb2xpZENvbG9yQnJ1c2gsIE5MUkUuQ29tbW9uIiwiQ29sb3IiOnsiJGlkIjoiMTEzMiIsIkEiOjI1NSwiUiI6MjA0LCJHIjoyMDQsIkIiOjIwNH19LCJMaW5lV2VpZ2h0IjoxLjUsIkxpbmVUeXBlIjowLCJQYXJlbnRTdHlsZSI6bnVsbH0sIlZlcnRpY2FsQ29ubmVjdG9yU3R5bGUiOnsiJGlkIjoiMTEzMyIsIkxpbmVDb2xvciI6eyIkcmVmIjoiMTAzIn0sIkxpbmVXZWlnaHQiOjAuMCwiTGluZVR5cGUiOjAsIlBhcmVudFN0eWxlIjpudWxsfSwiTWFyZ2luIjpudWxsLCJTdGFydERhdGVQb3NpdGlvbiI6MywiRW5kRGF0ZVBvc2l0aW9uIjozLCJEYXRlSXNWaXNpYmxlIjp0cnVlLCJUaXRsZVBvc2l0aW9uIjo1LCJEdXJhdGlvblBvc2l0aW9uIjo2LCJQZXJjZW50YWdlQ29tcGxldGVkUG9zaXRpb24iOjYsIlNwYWNpbmciOjMsIklzQmVsb3dUaW1lYmFuZCI6dHJ1ZSwiUGVyY2VudGFnZUNvbXBsZXRlU2hhcGVPcGFjaXR5IjozNSwiU2hhcGVTdHlsZSI6eyIkaWQiOiIxMTM0IiwiTWFyZ2luIjp7IiRpZCI6IjExMzUiLCJUb3AiOjAsIkxlZnQiOjQsIlJpZ2h0Ijo0LCJCb3R0b20iOjB9LCJQYWRkaW5nIjp7IiRpZCI6IjExMzYiLCJUb3AiOjAsIkxlZnQiOjAsIlJpZ2h0IjowLCJCb3R0b20iOjB9LCJCYWNrZ3JvdW5kIjp7IiRpZCI6IjExMzciLCJDb2xvciI6eyIkaWQiOiIxMTM4IiwiQSI6MjU1LCJSIjoyNTUsIkciOjEwMiwiQiI6MH19LCJJc1Zpc2libGUiOnRydWUsIldpZHRoIjowLjAsIkhlaWdodCI6MTAuMCwiQm9yZGVyU3R5bGUiOnsiJGlkIjoiMTEzOSIsIkxpbmVDb2xvciI6eyIkcmVmIjoiMTExIn0sIkxpbmVXZWlnaHQiOjAuMCwiTGluZVR5cGUiOjAsIlBhcmVudFN0eWxlIjpudWxsfSwiUGFyZW50U3R5bGUiOm51bGx9LCJUaXRsZVN0eWxlIjp7IiRpZCI6IjExNDAiLCJGb250U2V0dGluZ3MiOnsiJGlkIjoiMTE0MSIsIkZvbnRTaXplIjoxMSwiRm9udE5hbWUiOiJDYWxpYnJpIiwiSXNCb2xkIjp0cnVlLCJJc0l0YWxpYyI6ZmFsc2UsIklzVW5kZXJsaW5lZCI6ZmFsc2UsIlBhcmVudFN0eWxlIjpudWxsfSwiQXV0b1NpemUiOjAsIkZvcmVncm91bmQiOnsiJGlkIjoiMTE0MiIsIkNvbG9yIjp7IiRpZCI6IjExNDM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E0NCIsIlRvcCI6MCwiTGVmdCI6MCwiUmlnaHQiOjAsIkJvdHRvbSI6MH0sIlBhZGRpbmciOnsiJGlkIjoiMTE0NSIsIlRvcCI6MCwiTGVmdCI6MCwiUmlnaHQiOjAsIkJvdHRvbSI6MH0sIkJhY2tncm91bmQiOnsiJHJlZiI6IjExOSJ9LCJJc1Zpc2libGUiOnRydWUsIldpZHRoIjowLjAsIkhlaWdodCI6MC4wLCJCb3JkZXJTdHlsZSI6eyIkaWQiOiIxMTQ2IiwiTGluZUNvbG9yIjpudWxsLCJMaW5lV2VpZ2h0IjowLjAsIkxpbmVUeXBlIjowLCJQYXJlbnRTdHlsZSI6bnVsbH0sIlBhcmVudFN0eWxlIjpudWxsfSwiRGF0ZVN0eWxlIjp7IiRpZCI6IjExNDciLCJGb250U2V0dGluZ3MiOnsiJGlkIjoiMTE0OCIsIkZvbnRTaXplIjoxMCwiRm9udE5hbWUiOiJDYWxpYnJpIiwiSXNCb2xkIjpmYWxzZSwiSXNJdGFsaWMiOmZhbHNlLCJJc1VuZGVybGluZWQiOmZhbHNlLCJQYXJlbnRTdHlsZSI6bnVsbH0sIkF1dG9TaXplIjowLCJGb3JlZ3JvdW5kIjp7IiRpZCI6IjExNDkiLCJDb2xvciI6eyIkaWQiOiIxMTUw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xMTUxIiwiVG9wIjowLCJMZWZ0IjowLCJSaWdodCI6MCwiQm90dG9tIjowfSwiUGFkZGluZyI6eyIkaWQiOiIxMTUyIiwiVG9wIjowLCJMZWZ0IjowLCJSaWdodCI6MCwiQm90dG9tIjowfSwiQmFja2dyb3VuZCI6eyIkcmVmIjoiMTI2In0sIklzVmlzaWJsZSI6dHJ1ZSwiV2lkdGgiOjAuMCwiSGVpZ2h0IjowLjAsIkJvcmRlclN0eWxlIjp7IiRpZCI6IjExNTMiLCJMaW5lQ29sb3IiOm51bGwsIkxpbmVXZWlnaHQiOjAuMCwiTGluZVR5cGUiOjAsIlBhcmVudFN0eWxlIjpudWxsfSwiUGFyZW50U3R5bGUiOm51bGx9LCJEYXRlRm9ybWF0Ijp7IiRpZCI6IjExNTQ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zAsIlNtYXJ0RHVyYXRpb25BY3RpdmF0ZWQiOmZhbHNlLCJEYXRlRm9ybWF0Ijp7IiRyZWYiOiIxMTU0In0sIklkIjoiMWM3MGRhZDgtMDg4NS00YTYxLWEzOGEtZmVkYTVhYTM5NzE5IiwiSW1wb3J0SWQiOiIxIiwiVGl0bGUiOiJFbmQgVXNlciBUcmFpbmluZyIsIk5vdGUiOm51bGwsIkh5cGVybGluayI6bnVsbCwiSXNDaGFuZ2VkIjpmYWxzZSwiSXNOZXciOmZhbHNlfV0sIk1zUHJvamVjdEl0ZW1zVHJlZSI6eyIkaWQiOiIxMTU1IiwiUm9vdCI6eyJJbXBvcnRJZCI6bnVsbCwiSXNJbXBvcnRlZCI6ZmFsc2UsIkNoaWxkcmVuIjpbXX19LCJNZXRhZGF0YSI6eyIkaWQiOiIxMTU2IiwiRXhjZWxTaGVldE5hbWUiOiJUaW1lbGluZSBEYXRhIiwiSXRlbXNUaXRsZXMiOiJbXCJUaXRsZVwiLFwiREczIEtpY2tvZmZcIixcIkdEQVwiLFwiQlBGR1wiLFwiQ29udmVyc2lvbiAjMVwiLFwiTGVnYWN5IERhdGEgQ2xlYW51cFwiLFwiTGVnYWN5IFNuYXBzaG90XCIsXCJFeGVjdXRpb25cIixcIkRhdGEgVmFsaWRhdGlvblwiLFwiQ29udmVyc2lvbiAjMlwiLFwiTGVnYWN5IERhZ2EgQ2xlYW51cFwiLFwiTGVnYWN5IFNuYXBzaG90XCIsXCJFeGVjdXRpb25cIixcIkRhdGEgVmFsaWRhdGlvblwiLFwiQ29udmVyc2lvbiAjM1wiLFwiTGVnYWN5IERhdGEgQ2xlYW51cFwiLFwiTGVnYWN5IFNuYXBzaG90XCIsXCJFeGVjdXRpb25cIixcIkRhdGEgVmFsaWRhdGlvblwiLFwiQ29udmVyc2lvbiAjNFwiLFwiTGVnYWN5IERhdGEgQ2xlYW51cFwiLFwiTGVnYWN5IFNuYXBzaG90XCIsXCJFeGVjdXRpb25cIixcIkRhdGEgVmFsaWRhdGlvblwiLFwiQ29udmVyc2lvbiAjNVwiLFwiTGVnYWN5IERhdGEgQ2xlYW51cFwiLFwiTGVnYWN5IFNuYXBzaG90XCIsXCJFeGVjdXRpb25cIixcIkRhdGEgVmFsaWRhdGlvblwiLFwiRnVuY3Rpb25hbCBUZXN0XCIsXCJTSVRcIixcIlVBVFwiLFwiRW5kIFVzZXIgVHJhaW5pbmdcIixcIkdvIE5vLWdvIERlY2lzaW9uXCIsXCJEZXBsb3ltZW50XCJdIiwiQ29sdW1uc01hcHBpbmciOiJ7XCIkaWRcIjpcIjFcIixcIlRpdGxlQ29sdW1uTmFtZVwiOlwiQ29sdW1uMVwiLFwiVGl0bGVGcmllbmRseUNvbHVtbk5hbWVcIjpcIlRpdGxlXCIsXCJTdGFydERhdGVDb2x1bW5OYW1lXCI6XCJDb2x1bW4yXCIsXCJTdGFydERhdGVGcmllbmRseUNvbHVtbk5hbWVcIjpcIlN0YXJ0IGRhdGVcIixcIkVuZERhdGVDb2x1bW5OYW1lXCI6XCJDb2x1bW4zXCIsXCJFbmREYXRlRnJpZW5kbHlDb2x1bW5OYW1lXCI6XCJFbmQgZGF0ZVwiLFwiUGVyY2VudGFnZUNvbHVtbk5hbWVcIjpcIkNvbHVtbjVcIixcIlBlcmNlbnRhZ2VGcmllbmRseUNvbHVtbk5hbWVcIjpcIiUgQ29tcGxldGVkXCIsXCJOb3RlQ29sdW1uTmFtZVwiOm51bGwsXCJOb3RlRnJpZW5kbHlDb2x1bW5OYW1lXCI6bnVsbCxcIkhlYWRlclJvd0luZGV4XCI6MH0iLCJIZWFkZXJSb3ciOiJbXCJUaXRsZVwiLFwiU3RhcnQgZGF0ZVwiLFwiRW5kIGRhdGVcIixcIkR1cmF0aW9uIChkYXlzKVwiLFwiJSBDb21wbGV0ZWRcIixcIk5vdGVcIl0iLCJSZWNlbnRDb2xvcnNDb2xsZWN0aW9uIjoiW1wiI0ZGNzBBRDQ3XCIsXCIjRkZGRkMwMDBcIl0ifSwiU2V0dGluZ3MiOnsiJGlkIjoiMTE1NyIsIkltcGFPcHRpb25zIjp7IiRpZCI6IjExNTgiLCJMZWZ0VG9SaWdodCI6ZmFsc2UsIlBheWxvYWRPcHRpb25zIjoyfS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ZmFsc2UsIlNtYXJ0VGltZWxpbmVUYXNrUGVyY2VudGFnZUZpdCI6ZmFsc2V9LCJJc05ldyI6dHJ1ZSwiSW1wb3J0VHlwZSI6NCwiRmlsZVBhdGgiOiJDOlxcVXNlcnNcXGVoYXllc1xcRG9jdW1lbnRzXFxUaW1lbGluZSBEYXRhKERHMykueGxzeCIsIlRpbWVDb25maWd1cmF0aW9uIjp7IiRpZCI6IjExNTkiLCJVc2VUaW1lIjpmYWxzZSwiV29ya0RheVN0YXJ0IjoiMDA6MDA6MDAiLCJXb3JrRGF5RW5kIjoiMjM6NTk6MDAifSwiTGFzdFVzZWRUZW1wbGF0ZUlkIjoiY2MyNmY4NjMtMjdjZS00ODBlLWE1ODktYjNmMTJmMmQ2ZWIwIn0="/>
  <p:tag name="__MASTER" val="__part_0"/>
</p:tagLst>
</file>

<file path=ppt/tags/tag249.xml><?xml version="1.0" encoding="utf-8"?>
<p:tagLst xmlns:a="http://schemas.openxmlformats.org/drawingml/2006/main" xmlns:r="http://schemas.openxmlformats.org/officeDocument/2006/relationships" xmlns:p="http://schemas.openxmlformats.org/presentationml/2006/main">
  <p:tag name="OTLMARKERSHAPE" val="OTL"/>
</p:tagLst>
</file>

<file path=ppt/tags/tag25.xml><?xml version="1.0" encoding="utf-8"?>
<p:tagLst xmlns:a="http://schemas.openxmlformats.org/drawingml/2006/main" xmlns:r="http://schemas.openxmlformats.org/officeDocument/2006/relationships" xmlns:p="http://schemas.openxmlformats.org/presentationml/2006/main">
  <p:tag name="OTLMARKERSHAPE" val="OTL"/>
</p:tagLst>
</file>

<file path=ppt/tags/tag250.xml><?xml version="1.0" encoding="utf-8"?>
<p:tagLst xmlns:a="http://schemas.openxmlformats.org/drawingml/2006/main" xmlns:r="http://schemas.openxmlformats.org/officeDocument/2006/relationships" xmlns:p="http://schemas.openxmlformats.org/presentationml/2006/main">
  <p:tag name="OTLMARKERSHAPE" val="OTL"/>
</p:tagLst>
</file>

<file path=ppt/tags/tag251.xml><?xml version="1.0" encoding="utf-8"?>
<p:tagLst xmlns:a="http://schemas.openxmlformats.org/drawingml/2006/main" xmlns:r="http://schemas.openxmlformats.org/officeDocument/2006/relationships" xmlns:p="http://schemas.openxmlformats.org/presentationml/2006/main">
  <p:tag name="OTLMARKERSHAPE" val="OTL"/>
</p:tagLst>
</file>

<file path=ppt/tags/tag252.xml><?xml version="1.0" encoding="utf-8"?>
<p:tagLst xmlns:a="http://schemas.openxmlformats.org/drawingml/2006/main" xmlns:r="http://schemas.openxmlformats.org/officeDocument/2006/relationships" xmlns:p="http://schemas.openxmlformats.org/presentationml/2006/main">
  <p:tag name="OTLMARKERSHAPE" val="OTL"/>
</p:tagLst>
</file>

<file path=ppt/tags/tag253.xml><?xml version="1.0" encoding="utf-8"?>
<p:tagLst xmlns:a="http://schemas.openxmlformats.org/drawingml/2006/main" xmlns:r="http://schemas.openxmlformats.org/officeDocument/2006/relationships" xmlns:p="http://schemas.openxmlformats.org/presentationml/2006/main">
  <p:tag name="OTLMARKERSHAPE" val="OTL"/>
</p:tagLst>
</file>

<file path=ppt/tags/tag254.xml><?xml version="1.0" encoding="utf-8"?>
<p:tagLst xmlns:a="http://schemas.openxmlformats.org/drawingml/2006/main" xmlns:r="http://schemas.openxmlformats.org/officeDocument/2006/relationships" xmlns:p="http://schemas.openxmlformats.org/presentationml/2006/main">
  <p:tag name="OTLMARKERSHAPE" val="OTL"/>
</p:tagLst>
</file>

<file path=ppt/tags/tag255.xml><?xml version="1.0" encoding="utf-8"?>
<p:tagLst xmlns:a="http://schemas.openxmlformats.org/drawingml/2006/main" xmlns:r="http://schemas.openxmlformats.org/officeDocument/2006/relationships" xmlns:p="http://schemas.openxmlformats.org/presentationml/2006/main">
  <p:tag name="OTLMARKERSHAPE" val="OTL"/>
</p:tagLst>
</file>

<file path=ppt/tags/tag256.xml><?xml version="1.0" encoding="utf-8"?>
<p:tagLst xmlns:a="http://schemas.openxmlformats.org/drawingml/2006/main" xmlns:r="http://schemas.openxmlformats.org/officeDocument/2006/relationships" xmlns:p="http://schemas.openxmlformats.org/presentationml/2006/main">
  <p:tag name="OTLMARKERSHAPE" val="OTL"/>
</p:tagLst>
</file>

<file path=ppt/tags/tag257.xml><?xml version="1.0" encoding="utf-8"?>
<p:tagLst xmlns:a="http://schemas.openxmlformats.org/drawingml/2006/main" xmlns:r="http://schemas.openxmlformats.org/officeDocument/2006/relationships" xmlns:p="http://schemas.openxmlformats.org/presentationml/2006/main">
  <p:tag name="OTLMARKERSHAPE" val="OTL"/>
</p:tagLst>
</file>

<file path=ppt/tags/tag258.xml><?xml version="1.0" encoding="utf-8"?>
<p:tagLst xmlns:a="http://schemas.openxmlformats.org/drawingml/2006/main" xmlns:r="http://schemas.openxmlformats.org/officeDocument/2006/relationships" xmlns:p="http://schemas.openxmlformats.org/presentationml/2006/main">
  <p:tag name="OTLMARKERSHAPE" val="OTL"/>
</p:tagLst>
</file>

<file path=ppt/tags/tag259.xml><?xml version="1.0" encoding="utf-8"?>
<p:tagLst xmlns:a="http://schemas.openxmlformats.org/drawingml/2006/main" xmlns:r="http://schemas.openxmlformats.org/officeDocument/2006/relationships" xmlns:p="http://schemas.openxmlformats.org/presentationml/2006/main">
  <p:tag name="OTLMARKERSHAPE" val="OTL"/>
</p:tagLst>
</file>

<file path=ppt/tags/tag26.xml><?xml version="1.0" encoding="utf-8"?>
<p:tagLst xmlns:a="http://schemas.openxmlformats.org/drawingml/2006/main" xmlns:r="http://schemas.openxmlformats.org/officeDocument/2006/relationships" xmlns:p="http://schemas.openxmlformats.org/presentationml/2006/main">
  <p:tag name="OTLMARKERSHAPE" val="OTL"/>
</p:tagLst>
</file>

<file path=ppt/tags/tag260.xml><?xml version="1.0" encoding="utf-8"?>
<p:tagLst xmlns:a="http://schemas.openxmlformats.org/drawingml/2006/main" xmlns:r="http://schemas.openxmlformats.org/officeDocument/2006/relationships" xmlns:p="http://schemas.openxmlformats.org/presentationml/2006/main">
  <p:tag name="OTLMARKERSHAPE" val="OTL"/>
</p:tagLst>
</file>

<file path=ppt/tags/tag261.xml><?xml version="1.0" encoding="utf-8"?>
<p:tagLst xmlns:a="http://schemas.openxmlformats.org/drawingml/2006/main" xmlns:r="http://schemas.openxmlformats.org/officeDocument/2006/relationships" xmlns:p="http://schemas.openxmlformats.org/presentationml/2006/main">
  <p:tag name="OTLMARKERSHAPE" val="OTL"/>
</p:tagLst>
</file>

<file path=ppt/tags/tag262.xml><?xml version="1.0" encoding="utf-8"?>
<p:tagLst xmlns:a="http://schemas.openxmlformats.org/drawingml/2006/main" xmlns:r="http://schemas.openxmlformats.org/officeDocument/2006/relationships" xmlns:p="http://schemas.openxmlformats.org/presentationml/2006/main">
  <p:tag name="OTLMARKERSHAPE" val="OTL"/>
</p:tagLst>
</file>

<file path=ppt/tags/tag263.xml><?xml version="1.0" encoding="utf-8"?>
<p:tagLst xmlns:a="http://schemas.openxmlformats.org/drawingml/2006/main" xmlns:r="http://schemas.openxmlformats.org/officeDocument/2006/relationships" xmlns:p="http://schemas.openxmlformats.org/presentationml/2006/main">
  <p:tag name="OTLMARKERSHAPE" val="OTL"/>
</p:tagLst>
</file>

<file path=ppt/tags/tag264.xml><?xml version="1.0" encoding="utf-8"?>
<p:tagLst xmlns:a="http://schemas.openxmlformats.org/drawingml/2006/main" xmlns:r="http://schemas.openxmlformats.org/officeDocument/2006/relationships" xmlns:p="http://schemas.openxmlformats.org/presentationml/2006/main">
  <p:tag name="OTLMARKERSHAPE" val="OTL"/>
</p:tagLst>
</file>

<file path=ppt/tags/tag265.xml><?xml version="1.0" encoding="utf-8"?>
<p:tagLst xmlns:a="http://schemas.openxmlformats.org/drawingml/2006/main" xmlns:r="http://schemas.openxmlformats.org/officeDocument/2006/relationships" xmlns:p="http://schemas.openxmlformats.org/presentationml/2006/main">
  <p:tag name="OTLMARKERSHAPE" val="OTL"/>
</p:tagLst>
</file>

<file path=ppt/tags/tag266.xml><?xml version="1.0" encoding="utf-8"?>
<p:tagLst xmlns:a="http://schemas.openxmlformats.org/drawingml/2006/main" xmlns:r="http://schemas.openxmlformats.org/officeDocument/2006/relationships" xmlns:p="http://schemas.openxmlformats.org/presentationml/2006/main">
  <p:tag name="OTLMARKERSHAPE" val="OTL"/>
</p:tagLst>
</file>

<file path=ppt/tags/tag267.xml><?xml version="1.0" encoding="utf-8"?>
<p:tagLst xmlns:a="http://schemas.openxmlformats.org/drawingml/2006/main" xmlns:r="http://schemas.openxmlformats.org/officeDocument/2006/relationships" xmlns:p="http://schemas.openxmlformats.org/presentationml/2006/main">
  <p:tag name="OTLMARKERSHAPE" val="OTL"/>
</p:tagLst>
</file>

<file path=ppt/tags/tag268.xml><?xml version="1.0" encoding="utf-8"?>
<p:tagLst xmlns:a="http://schemas.openxmlformats.org/drawingml/2006/main" xmlns:r="http://schemas.openxmlformats.org/officeDocument/2006/relationships" xmlns:p="http://schemas.openxmlformats.org/presentationml/2006/main">
  <p:tag name="OTLMARKERSHAPE" val="OTL"/>
</p:tagLst>
</file>

<file path=ppt/tags/tag269.xml><?xml version="1.0" encoding="utf-8"?>
<p:tagLst xmlns:a="http://schemas.openxmlformats.org/drawingml/2006/main" xmlns:r="http://schemas.openxmlformats.org/officeDocument/2006/relationships" xmlns:p="http://schemas.openxmlformats.org/presentationml/2006/main">
  <p:tag name="OTLMARKERSHAPE" val="OTL"/>
</p:tagLst>
</file>

<file path=ppt/tags/tag27.xml><?xml version="1.0" encoding="utf-8"?>
<p:tagLst xmlns:a="http://schemas.openxmlformats.org/drawingml/2006/main" xmlns:r="http://schemas.openxmlformats.org/officeDocument/2006/relationships" xmlns:p="http://schemas.openxmlformats.org/presentationml/2006/main">
  <p:tag name="OTLMARKERSHAPE" val="OTL"/>
</p:tagLst>
</file>

<file path=ppt/tags/tag270.xml><?xml version="1.0" encoding="utf-8"?>
<p:tagLst xmlns:a="http://schemas.openxmlformats.org/drawingml/2006/main" xmlns:r="http://schemas.openxmlformats.org/officeDocument/2006/relationships" xmlns:p="http://schemas.openxmlformats.org/presentationml/2006/main">
  <p:tag name="OTLMARKERSHAPE" val="OTL"/>
</p:tagLst>
</file>

<file path=ppt/tags/tag271.xml><?xml version="1.0" encoding="utf-8"?>
<p:tagLst xmlns:a="http://schemas.openxmlformats.org/drawingml/2006/main" xmlns:r="http://schemas.openxmlformats.org/officeDocument/2006/relationships" xmlns:p="http://schemas.openxmlformats.org/presentationml/2006/main">
  <p:tag name="OTLMARKERSHAPE" val="OTL"/>
</p:tagLst>
</file>

<file path=ppt/tags/tag272.xml><?xml version="1.0" encoding="utf-8"?>
<p:tagLst xmlns:a="http://schemas.openxmlformats.org/drawingml/2006/main" xmlns:r="http://schemas.openxmlformats.org/officeDocument/2006/relationships" xmlns:p="http://schemas.openxmlformats.org/presentationml/2006/main">
  <p:tag name="OTLMARKERSHAPE" val="OTL"/>
</p:tagLst>
</file>

<file path=ppt/tags/tag273.xml><?xml version="1.0" encoding="utf-8"?>
<p:tagLst xmlns:a="http://schemas.openxmlformats.org/drawingml/2006/main" xmlns:r="http://schemas.openxmlformats.org/officeDocument/2006/relationships" xmlns:p="http://schemas.openxmlformats.org/presentationml/2006/main">
  <p:tag name="OTLMARKERSHAPE" val="OTL"/>
</p:tagLst>
</file>

<file path=ppt/tags/tag274.xml><?xml version="1.0" encoding="utf-8"?>
<p:tagLst xmlns:a="http://schemas.openxmlformats.org/drawingml/2006/main" xmlns:r="http://schemas.openxmlformats.org/officeDocument/2006/relationships" xmlns:p="http://schemas.openxmlformats.org/presentationml/2006/main">
  <p:tag name="OTLMARKERSHAPE" val="OTL"/>
</p:tagLst>
</file>

<file path=ppt/tags/tag275.xml><?xml version="1.0" encoding="utf-8"?>
<p:tagLst xmlns:a="http://schemas.openxmlformats.org/drawingml/2006/main" xmlns:r="http://schemas.openxmlformats.org/officeDocument/2006/relationships" xmlns:p="http://schemas.openxmlformats.org/presentationml/2006/main">
  <p:tag name="OTLMARKERSHAPE" val="OTL"/>
</p:tagLst>
</file>

<file path=ppt/tags/tag276.xml><?xml version="1.0" encoding="utf-8"?>
<p:tagLst xmlns:a="http://schemas.openxmlformats.org/drawingml/2006/main" xmlns:r="http://schemas.openxmlformats.org/officeDocument/2006/relationships" xmlns:p="http://schemas.openxmlformats.org/presentationml/2006/main">
  <p:tag name="OTLMARKERSHAPE" val="OTL"/>
</p:tagLst>
</file>

<file path=ppt/tags/tag277.xml><?xml version="1.0" encoding="utf-8"?>
<p:tagLst xmlns:a="http://schemas.openxmlformats.org/drawingml/2006/main" xmlns:r="http://schemas.openxmlformats.org/officeDocument/2006/relationships" xmlns:p="http://schemas.openxmlformats.org/presentationml/2006/main">
  <p:tag name="OTLMARKERSHAPE" val="OTL"/>
</p:tagLst>
</file>

<file path=ppt/tags/tag278.xml><?xml version="1.0" encoding="utf-8"?>
<p:tagLst xmlns:a="http://schemas.openxmlformats.org/drawingml/2006/main" xmlns:r="http://schemas.openxmlformats.org/officeDocument/2006/relationships" xmlns:p="http://schemas.openxmlformats.org/presentationml/2006/main">
  <p:tag name="OTLMARKERSHAPE" val="OTL"/>
</p:tagLst>
</file>

<file path=ppt/tags/tag279.xml><?xml version="1.0" encoding="utf-8"?>
<p:tagLst xmlns:a="http://schemas.openxmlformats.org/drawingml/2006/main" xmlns:r="http://schemas.openxmlformats.org/officeDocument/2006/relationships" xmlns:p="http://schemas.openxmlformats.org/presentationml/2006/main">
  <p:tag name="OTLMARKERSHAPE" val="OTL"/>
</p:tagLst>
</file>

<file path=ppt/tags/tag28.xml><?xml version="1.0" encoding="utf-8"?>
<p:tagLst xmlns:a="http://schemas.openxmlformats.org/drawingml/2006/main" xmlns:r="http://schemas.openxmlformats.org/officeDocument/2006/relationships" xmlns:p="http://schemas.openxmlformats.org/presentationml/2006/main">
  <p:tag name="OTLMARKERSHAPE" val="OTL"/>
</p:tagLst>
</file>

<file path=ppt/tags/tag280.xml><?xml version="1.0" encoding="utf-8"?>
<p:tagLst xmlns:a="http://schemas.openxmlformats.org/drawingml/2006/main" xmlns:r="http://schemas.openxmlformats.org/officeDocument/2006/relationships" xmlns:p="http://schemas.openxmlformats.org/presentationml/2006/main">
  <p:tag name="OTLMARKERSHAPE" val="OTL"/>
</p:tagLst>
</file>

<file path=ppt/tags/tag281.xml><?xml version="1.0" encoding="utf-8"?>
<p:tagLst xmlns:a="http://schemas.openxmlformats.org/drawingml/2006/main" xmlns:r="http://schemas.openxmlformats.org/officeDocument/2006/relationships" xmlns:p="http://schemas.openxmlformats.org/presentationml/2006/main">
  <p:tag name="OTLMARKERSHAPE" val="OTL"/>
</p:tagLst>
</file>

<file path=ppt/tags/tag282.xml><?xml version="1.0" encoding="utf-8"?>
<p:tagLst xmlns:a="http://schemas.openxmlformats.org/drawingml/2006/main" xmlns:r="http://schemas.openxmlformats.org/officeDocument/2006/relationships" xmlns:p="http://schemas.openxmlformats.org/presentationml/2006/main">
  <p:tag name="OTLMARKERSHAPE" val="OTL"/>
</p:tagLst>
</file>

<file path=ppt/tags/tag283.xml><?xml version="1.0" encoding="utf-8"?>
<p:tagLst xmlns:a="http://schemas.openxmlformats.org/drawingml/2006/main" xmlns:r="http://schemas.openxmlformats.org/officeDocument/2006/relationships" xmlns:p="http://schemas.openxmlformats.org/presentationml/2006/main">
  <p:tag name="OTLMARKERSHAPE" val="OTL"/>
</p:tagLst>
</file>

<file path=ppt/tags/tag284.xml><?xml version="1.0" encoding="utf-8"?>
<p:tagLst xmlns:a="http://schemas.openxmlformats.org/drawingml/2006/main" xmlns:r="http://schemas.openxmlformats.org/officeDocument/2006/relationships" xmlns:p="http://schemas.openxmlformats.org/presentationml/2006/main">
  <p:tag name="OTLMARKERSHAPE" val="OTL"/>
</p:tagLst>
</file>

<file path=ppt/tags/tag285.xml><?xml version="1.0" encoding="utf-8"?>
<p:tagLst xmlns:a="http://schemas.openxmlformats.org/drawingml/2006/main" xmlns:r="http://schemas.openxmlformats.org/officeDocument/2006/relationships" xmlns:p="http://schemas.openxmlformats.org/presentationml/2006/main">
  <p:tag name="OTLMARKERSHAPE" val="OTL"/>
</p:tagLst>
</file>

<file path=ppt/tags/tag286.xml><?xml version="1.0" encoding="utf-8"?>
<p:tagLst xmlns:a="http://schemas.openxmlformats.org/drawingml/2006/main" xmlns:r="http://schemas.openxmlformats.org/officeDocument/2006/relationships" xmlns:p="http://schemas.openxmlformats.org/presentationml/2006/main">
  <p:tag name="OTLMARKERSHAPE" val="OTL"/>
</p:tagLst>
</file>

<file path=ppt/tags/tag287.xml><?xml version="1.0" encoding="utf-8"?>
<p:tagLst xmlns:a="http://schemas.openxmlformats.org/drawingml/2006/main" xmlns:r="http://schemas.openxmlformats.org/officeDocument/2006/relationships" xmlns:p="http://schemas.openxmlformats.org/presentationml/2006/main">
  <p:tag name="OTLMARKERSHAPE" val="OTL"/>
</p:tagLst>
</file>

<file path=ppt/tags/tag288.xml><?xml version="1.0" encoding="utf-8"?>
<p:tagLst xmlns:a="http://schemas.openxmlformats.org/drawingml/2006/main" xmlns:r="http://schemas.openxmlformats.org/officeDocument/2006/relationships" xmlns:p="http://schemas.openxmlformats.org/presentationml/2006/main">
  <p:tag name="OTLMARKERSHAPE" val="OTL"/>
</p:tagLst>
</file>

<file path=ppt/tags/tag289.xml><?xml version="1.0" encoding="utf-8"?>
<p:tagLst xmlns:a="http://schemas.openxmlformats.org/drawingml/2006/main" xmlns:r="http://schemas.openxmlformats.org/officeDocument/2006/relationships" xmlns:p="http://schemas.openxmlformats.org/presentationml/2006/main">
  <p:tag name="OTLMARKERSHAPE" val="OTL"/>
</p:tagLst>
</file>

<file path=ppt/tags/tag29.xml><?xml version="1.0" encoding="utf-8"?>
<p:tagLst xmlns:a="http://schemas.openxmlformats.org/drawingml/2006/main" xmlns:r="http://schemas.openxmlformats.org/officeDocument/2006/relationships" xmlns:p="http://schemas.openxmlformats.org/presentationml/2006/main">
  <p:tag name="OTLMARKERSHAPE" val="OTL"/>
</p:tagLst>
</file>

<file path=ppt/tags/tag290.xml><?xml version="1.0" encoding="utf-8"?>
<p:tagLst xmlns:a="http://schemas.openxmlformats.org/drawingml/2006/main" xmlns:r="http://schemas.openxmlformats.org/officeDocument/2006/relationships" xmlns:p="http://schemas.openxmlformats.org/presentationml/2006/main">
  <p:tag name="OTLMARKERSHAPE" val="OTL"/>
</p:tagLst>
</file>

<file path=ppt/tags/tag291.xml><?xml version="1.0" encoding="utf-8"?>
<p:tagLst xmlns:a="http://schemas.openxmlformats.org/drawingml/2006/main" xmlns:r="http://schemas.openxmlformats.org/officeDocument/2006/relationships" xmlns:p="http://schemas.openxmlformats.org/presentationml/2006/main">
  <p:tag name="OTLMARKERSHAPE" val="OTL"/>
</p:tagLst>
</file>

<file path=ppt/tags/tag292.xml><?xml version="1.0" encoding="utf-8"?>
<p:tagLst xmlns:a="http://schemas.openxmlformats.org/drawingml/2006/main" xmlns:r="http://schemas.openxmlformats.org/officeDocument/2006/relationships" xmlns:p="http://schemas.openxmlformats.org/presentationml/2006/main">
  <p:tag name="OTLMARKERSHAPE" val="OTL"/>
</p:tagLst>
</file>

<file path=ppt/tags/tag293.xml><?xml version="1.0" encoding="utf-8"?>
<p:tagLst xmlns:a="http://schemas.openxmlformats.org/drawingml/2006/main" xmlns:r="http://schemas.openxmlformats.org/officeDocument/2006/relationships" xmlns:p="http://schemas.openxmlformats.org/presentationml/2006/main">
  <p:tag name="OTLMARKERSHAPE" val="OTL"/>
</p:tagLst>
</file>

<file path=ppt/tags/tag294.xml><?xml version="1.0" encoding="utf-8"?>
<p:tagLst xmlns:a="http://schemas.openxmlformats.org/drawingml/2006/main" xmlns:r="http://schemas.openxmlformats.org/officeDocument/2006/relationships" xmlns:p="http://schemas.openxmlformats.org/presentationml/2006/main">
  <p:tag name="OTLMARKERSHAPE" val="OTL"/>
</p:tagLst>
</file>

<file path=ppt/tags/tag295.xml><?xml version="1.0" encoding="utf-8"?>
<p:tagLst xmlns:a="http://schemas.openxmlformats.org/drawingml/2006/main" xmlns:r="http://schemas.openxmlformats.org/officeDocument/2006/relationships" xmlns:p="http://schemas.openxmlformats.org/presentationml/2006/main">
  <p:tag name="OTLMARKERSHAPE" val="OTL"/>
</p:tagLst>
</file>

<file path=ppt/tags/tag296.xml><?xml version="1.0" encoding="utf-8"?>
<p:tagLst xmlns:a="http://schemas.openxmlformats.org/drawingml/2006/main" xmlns:r="http://schemas.openxmlformats.org/officeDocument/2006/relationships" xmlns:p="http://schemas.openxmlformats.org/presentationml/2006/main">
  <p:tag name="OTLMARKERSHAPE" val="OTL"/>
</p:tagLst>
</file>

<file path=ppt/tags/tag297.xml><?xml version="1.0" encoding="utf-8"?>
<p:tagLst xmlns:a="http://schemas.openxmlformats.org/drawingml/2006/main" xmlns:r="http://schemas.openxmlformats.org/officeDocument/2006/relationships" xmlns:p="http://schemas.openxmlformats.org/presentationml/2006/main">
  <p:tag name="OTLMARKERSHAPE" val="OTL"/>
</p:tagLst>
</file>

<file path=ppt/tags/tag298.xml><?xml version="1.0" encoding="utf-8"?>
<p:tagLst xmlns:a="http://schemas.openxmlformats.org/drawingml/2006/main" xmlns:r="http://schemas.openxmlformats.org/officeDocument/2006/relationships" xmlns:p="http://schemas.openxmlformats.org/presentationml/2006/main">
  <p:tag name="OTLMARKERSHAPE" val="OTL"/>
</p:tagLst>
</file>

<file path=ppt/tags/tag299.xml><?xml version="1.0" encoding="utf-8"?>
<p:tagLst xmlns:a="http://schemas.openxmlformats.org/drawingml/2006/main" xmlns:r="http://schemas.openxmlformats.org/officeDocument/2006/relationships" xmlns:p="http://schemas.openxmlformats.org/presentationml/2006/main">
  <p:tag name="OTLMARKERSHAPE" val="OTL"/>
</p:tagLst>
</file>

<file path=ppt/tags/tag3.xml><?xml version="1.0" encoding="utf-8"?>
<p:tagLst xmlns:a="http://schemas.openxmlformats.org/drawingml/2006/main" xmlns:r="http://schemas.openxmlformats.org/officeDocument/2006/relationships" xmlns:p="http://schemas.openxmlformats.org/presentationml/2006/main">
  <p:tag name="OTLMARKERSHAPE" val="OTL"/>
</p:tagLst>
</file>

<file path=ppt/tags/tag30.xml><?xml version="1.0" encoding="utf-8"?>
<p:tagLst xmlns:a="http://schemas.openxmlformats.org/drawingml/2006/main" xmlns:r="http://schemas.openxmlformats.org/officeDocument/2006/relationships" xmlns:p="http://schemas.openxmlformats.org/presentationml/2006/main">
  <p:tag name="OTLMARKERSHAPE" val="OTL"/>
</p:tagLst>
</file>

<file path=ppt/tags/tag300.xml><?xml version="1.0" encoding="utf-8"?>
<p:tagLst xmlns:a="http://schemas.openxmlformats.org/drawingml/2006/main" xmlns:r="http://schemas.openxmlformats.org/officeDocument/2006/relationships" xmlns:p="http://schemas.openxmlformats.org/presentationml/2006/main">
  <p:tag name="OTLMARKERSHAPE" val="OTL"/>
</p:tagLst>
</file>

<file path=ppt/tags/tag301.xml><?xml version="1.0" encoding="utf-8"?>
<p:tagLst xmlns:a="http://schemas.openxmlformats.org/drawingml/2006/main" xmlns:r="http://schemas.openxmlformats.org/officeDocument/2006/relationships" xmlns:p="http://schemas.openxmlformats.org/presentationml/2006/main">
  <p:tag name="OTLMARKERSHAPE" val="OTL"/>
</p:tagLst>
</file>

<file path=ppt/tags/tag302.xml><?xml version="1.0" encoding="utf-8"?>
<p:tagLst xmlns:a="http://schemas.openxmlformats.org/drawingml/2006/main" xmlns:r="http://schemas.openxmlformats.org/officeDocument/2006/relationships" xmlns:p="http://schemas.openxmlformats.org/presentationml/2006/main">
  <p:tag name="OTLMARKERSHAPE" val="OTL"/>
</p:tagLst>
</file>

<file path=ppt/tags/tag303.xml><?xml version="1.0" encoding="utf-8"?>
<p:tagLst xmlns:a="http://schemas.openxmlformats.org/drawingml/2006/main" xmlns:r="http://schemas.openxmlformats.org/officeDocument/2006/relationships" xmlns:p="http://schemas.openxmlformats.org/presentationml/2006/main">
  <p:tag name="OTLMARKERSHAPE" val="OTL"/>
</p:tagLst>
</file>

<file path=ppt/tags/tag304.xml><?xml version="1.0" encoding="utf-8"?>
<p:tagLst xmlns:a="http://schemas.openxmlformats.org/drawingml/2006/main" xmlns:r="http://schemas.openxmlformats.org/officeDocument/2006/relationships" xmlns:p="http://schemas.openxmlformats.org/presentationml/2006/main">
  <p:tag name="OTLMARKERSHAPE" val="OTL"/>
</p:tagLst>
</file>

<file path=ppt/tags/tag305.xml><?xml version="1.0" encoding="utf-8"?>
<p:tagLst xmlns:a="http://schemas.openxmlformats.org/drawingml/2006/main" xmlns:r="http://schemas.openxmlformats.org/officeDocument/2006/relationships" xmlns:p="http://schemas.openxmlformats.org/presentationml/2006/main">
  <p:tag name="OTLMARKERSHAPE" val="OTL"/>
</p:tagLst>
</file>

<file path=ppt/tags/tag306.xml><?xml version="1.0" encoding="utf-8"?>
<p:tagLst xmlns:a="http://schemas.openxmlformats.org/drawingml/2006/main" xmlns:r="http://schemas.openxmlformats.org/officeDocument/2006/relationships" xmlns:p="http://schemas.openxmlformats.org/presentationml/2006/main">
  <p:tag name="OTLMARKERSHAPE" val="OTL"/>
</p:tagLst>
</file>

<file path=ppt/tags/tag307.xml><?xml version="1.0" encoding="utf-8"?>
<p:tagLst xmlns:a="http://schemas.openxmlformats.org/drawingml/2006/main" xmlns:r="http://schemas.openxmlformats.org/officeDocument/2006/relationships" xmlns:p="http://schemas.openxmlformats.org/presentationml/2006/main">
  <p:tag name="OTLMARKERSHAPE" val="OTL"/>
</p:tagLst>
</file>

<file path=ppt/tags/tag308.xml><?xml version="1.0" encoding="utf-8"?>
<p:tagLst xmlns:a="http://schemas.openxmlformats.org/drawingml/2006/main" xmlns:r="http://schemas.openxmlformats.org/officeDocument/2006/relationships" xmlns:p="http://schemas.openxmlformats.org/presentationml/2006/main">
  <p:tag name="OTLMARKERSHAPE" val="OTL"/>
</p:tagLst>
</file>

<file path=ppt/tags/tag309.xml><?xml version="1.0" encoding="utf-8"?>
<p:tagLst xmlns:a="http://schemas.openxmlformats.org/drawingml/2006/main" xmlns:r="http://schemas.openxmlformats.org/officeDocument/2006/relationships" xmlns:p="http://schemas.openxmlformats.org/presentationml/2006/main">
  <p:tag name="OTLMARKERSHAPE" val="OTL"/>
</p:tagLst>
</file>

<file path=ppt/tags/tag31.xml><?xml version="1.0" encoding="utf-8"?>
<p:tagLst xmlns:a="http://schemas.openxmlformats.org/drawingml/2006/main" xmlns:r="http://schemas.openxmlformats.org/officeDocument/2006/relationships" xmlns:p="http://schemas.openxmlformats.org/presentationml/2006/main">
  <p:tag name="OTLMARKERSHAPE" val="OTL"/>
</p:tagLst>
</file>

<file path=ppt/tags/tag310.xml><?xml version="1.0" encoding="utf-8"?>
<p:tagLst xmlns:a="http://schemas.openxmlformats.org/drawingml/2006/main" xmlns:r="http://schemas.openxmlformats.org/officeDocument/2006/relationships" xmlns:p="http://schemas.openxmlformats.org/presentationml/2006/main">
  <p:tag name="OTLMARKERSHAPE" val="OTL"/>
</p:tagLst>
</file>

<file path=ppt/tags/tag311.xml><?xml version="1.0" encoding="utf-8"?>
<p:tagLst xmlns:a="http://schemas.openxmlformats.org/drawingml/2006/main" xmlns:r="http://schemas.openxmlformats.org/officeDocument/2006/relationships" xmlns:p="http://schemas.openxmlformats.org/presentationml/2006/main">
  <p:tag name="OTLMARKERSHAPE" val="OTL"/>
</p:tagLst>
</file>

<file path=ppt/tags/tag312.xml><?xml version="1.0" encoding="utf-8"?>
<p:tagLst xmlns:a="http://schemas.openxmlformats.org/drawingml/2006/main" xmlns:r="http://schemas.openxmlformats.org/officeDocument/2006/relationships" xmlns:p="http://schemas.openxmlformats.org/presentationml/2006/main">
  <p:tag name="OTLMARKERSHAPE" val="OTL"/>
</p:tagLst>
</file>

<file path=ppt/tags/tag313.xml><?xml version="1.0" encoding="utf-8"?>
<p:tagLst xmlns:a="http://schemas.openxmlformats.org/drawingml/2006/main" xmlns:r="http://schemas.openxmlformats.org/officeDocument/2006/relationships" xmlns:p="http://schemas.openxmlformats.org/presentationml/2006/main">
  <p:tag name="OTLMARKERSHAPE" val="OTL"/>
</p:tagLst>
</file>

<file path=ppt/tags/tag314.xml><?xml version="1.0" encoding="utf-8"?>
<p:tagLst xmlns:a="http://schemas.openxmlformats.org/drawingml/2006/main" xmlns:r="http://schemas.openxmlformats.org/officeDocument/2006/relationships" xmlns:p="http://schemas.openxmlformats.org/presentationml/2006/main">
  <p:tag name="OTLMARKERSHAPE" val="OTL"/>
</p:tagLst>
</file>

<file path=ppt/tags/tag315.xml><?xml version="1.0" encoding="utf-8"?>
<p:tagLst xmlns:a="http://schemas.openxmlformats.org/drawingml/2006/main" xmlns:r="http://schemas.openxmlformats.org/officeDocument/2006/relationships" xmlns:p="http://schemas.openxmlformats.org/presentationml/2006/main">
  <p:tag name="OTLMARKERSHAPE" val="OTL"/>
</p:tagLst>
</file>

<file path=ppt/tags/tag316.xml><?xml version="1.0" encoding="utf-8"?>
<p:tagLst xmlns:a="http://schemas.openxmlformats.org/drawingml/2006/main" xmlns:r="http://schemas.openxmlformats.org/officeDocument/2006/relationships" xmlns:p="http://schemas.openxmlformats.org/presentationml/2006/main">
  <p:tag name="OTLMARKERSHAPE" val="OTL"/>
</p:tagLst>
</file>

<file path=ppt/tags/tag317.xml><?xml version="1.0" encoding="utf-8"?>
<p:tagLst xmlns:a="http://schemas.openxmlformats.org/drawingml/2006/main" xmlns:r="http://schemas.openxmlformats.org/officeDocument/2006/relationships" xmlns:p="http://schemas.openxmlformats.org/presentationml/2006/main">
  <p:tag name="OTLMARKERSHAPE" val="OTL"/>
</p:tagLst>
</file>

<file path=ppt/tags/tag318.xml><?xml version="1.0" encoding="utf-8"?>
<p:tagLst xmlns:a="http://schemas.openxmlformats.org/drawingml/2006/main" xmlns:r="http://schemas.openxmlformats.org/officeDocument/2006/relationships" xmlns:p="http://schemas.openxmlformats.org/presentationml/2006/main">
  <p:tag name="OTLMARKERSHAPE" val="OTL"/>
</p:tagLst>
</file>

<file path=ppt/tags/tag319.xml><?xml version="1.0" encoding="utf-8"?>
<p:tagLst xmlns:a="http://schemas.openxmlformats.org/drawingml/2006/main" xmlns:r="http://schemas.openxmlformats.org/officeDocument/2006/relationships" xmlns:p="http://schemas.openxmlformats.org/presentationml/2006/main">
  <p:tag name="OTLMARKERSHAPE" val="OTL"/>
</p:tagLst>
</file>

<file path=ppt/tags/tag32.xml><?xml version="1.0" encoding="utf-8"?>
<p:tagLst xmlns:a="http://schemas.openxmlformats.org/drawingml/2006/main" xmlns:r="http://schemas.openxmlformats.org/officeDocument/2006/relationships" xmlns:p="http://schemas.openxmlformats.org/presentationml/2006/main">
  <p:tag name="OTLMARKERSHAPE" val="OTL"/>
</p:tagLst>
</file>

<file path=ppt/tags/tag320.xml><?xml version="1.0" encoding="utf-8"?>
<p:tagLst xmlns:a="http://schemas.openxmlformats.org/drawingml/2006/main" xmlns:r="http://schemas.openxmlformats.org/officeDocument/2006/relationships" xmlns:p="http://schemas.openxmlformats.org/presentationml/2006/main">
  <p:tag name="OTLMARKERSHAPE" val="OTL"/>
</p:tagLst>
</file>

<file path=ppt/tags/tag321.xml><?xml version="1.0" encoding="utf-8"?>
<p:tagLst xmlns:a="http://schemas.openxmlformats.org/drawingml/2006/main" xmlns:r="http://schemas.openxmlformats.org/officeDocument/2006/relationships" xmlns:p="http://schemas.openxmlformats.org/presentationml/2006/main">
  <p:tag name="OTLMARKERSHAPE" val="OTL"/>
</p:tagLst>
</file>

<file path=ppt/tags/tag322.xml><?xml version="1.0" encoding="utf-8"?>
<p:tagLst xmlns:a="http://schemas.openxmlformats.org/drawingml/2006/main" xmlns:r="http://schemas.openxmlformats.org/officeDocument/2006/relationships" xmlns:p="http://schemas.openxmlformats.org/presentationml/2006/main">
  <p:tag name="OTLMARKERSHAPE" val="OTL"/>
</p:tagLst>
</file>

<file path=ppt/tags/tag323.xml><?xml version="1.0" encoding="utf-8"?>
<p:tagLst xmlns:a="http://schemas.openxmlformats.org/drawingml/2006/main" xmlns:r="http://schemas.openxmlformats.org/officeDocument/2006/relationships" xmlns:p="http://schemas.openxmlformats.org/presentationml/2006/main">
  <p:tag name="OTLMARKERSHAPE" val="OTL"/>
</p:tagLst>
</file>

<file path=ppt/tags/tag324.xml><?xml version="1.0" encoding="utf-8"?>
<p:tagLst xmlns:a="http://schemas.openxmlformats.org/drawingml/2006/main" xmlns:r="http://schemas.openxmlformats.org/officeDocument/2006/relationships" xmlns:p="http://schemas.openxmlformats.org/presentationml/2006/main">
  <p:tag name="OTLMARKERSHAPE" val="OTL"/>
</p:tagLst>
</file>

<file path=ppt/tags/tag325.xml><?xml version="1.0" encoding="utf-8"?>
<p:tagLst xmlns:a="http://schemas.openxmlformats.org/drawingml/2006/main" xmlns:r="http://schemas.openxmlformats.org/officeDocument/2006/relationships" xmlns:p="http://schemas.openxmlformats.org/presentationml/2006/main">
  <p:tag name="OTLMARKERSHAPE" val="OTL"/>
</p:tagLst>
</file>

<file path=ppt/tags/tag326.xml><?xml version="1.0" encoding="utf-8"?>
<p:tagLst xmlns:a="http://schemas.openxmlformats.org/drawingml/2006/main" xmlns:r="http://schemas.openxmlformats.org/officeDocument/2006/relationships" xmlns:p="http://schemas.openxmlformats.org/presentationml/2006/main">
  <p:tag name="OTLMARKERSHAPE" val="OTL"/>
</p:tagLst>
</file>

<file path=ppt/tags/tag327.xml><?xml version="1.0" encoding="utf-8"?>
<p:tagLst xmlns:a="http://schemas.openxmlformats.org/drawingml/2006/main" xmlns:r="http://schemas.openxmlformats.org/officeDocument/2006/relationships" xmlns:p="http://schemas.openxmlformats.org/presentationml/2006/main">
  <p:tag name="OTLMARKERSHAPE" val="OTL"/>
</p:tagLst>
</file>

<file path=ppt/tags/tag328.xml><?xml version="1.0" encoding="utf-8"?>
<p:tagLst xmlns:a="http://schemas.openxmlformats.org/drawingml/2006/main" xmlns:r="http://schemas.openxmlformats.org/officeDocument/2006/relationships" xmlns:p="http://schemas.openxmlformats.org/presentationml/2006/main">
  <p:tag name="OTLMARKERSHAPE" val="OTL"/>
</p:tagLst>
</file>

<file path=ppt/tags/tag329.xml><?xml version="1.0" encoding="utf-8"?>
<p:tagLst xmlns:a="http://schemas.openxmlformats.org/drawingml/2006/main" xmlns:r="http://schemas.openxmlformats.org/officeDocument/2006/relationships" xmlns:p="http://schemas.openxmlformats.org/presentationml/2006/main">
  <p:tag name="OTLMARKERSHAPE" val="OTL"/>
</p:tagLst>
</file>

<file path=ppt/tags/tag33.xml><?xml version="1.0" encoding="utf-8"?>
<p:tagLst xmlns:a="http://schemas.openxmlformats.org/drawingml/2006/main" xmlns:r="http://schemas.openxmlformats.org/officeDocument/2006/relationships" xmlns:p="http://schemas.openxmlformats.org/presentationml/2006/main">
  <p:tag name="OTLMARKERSHAPE" val="OTL"/>
</p:tagLst>
</file>

<file path=ppt/tags/tag330.xml><?xml version="1.0" encoding="utf-8"?>
<p:tagLst xmlns:a="http://schemas.openxmlformats.org/drawingml/2006/main" xmlns:r="http://schemas.openxmlformats.org/officeDocument/2006/relationships" xmlns:p="http://schemas.openxmlformats.org/presentationml/2006/main">
  <p:tag name="OTLMARKERSHAPE" val="OTL"/>
</p:tagLst>
</file>

<file path=ppt/tags/tag331.xml><?xml version="1.0" encoding="utf-8"?>
<p:tagLst xmlns:a="http://schemas.openxmlformats.org/drawingml/2006/main" xmlns:r="http://schemas.openxmlformats.org/officeDocument/2006/relationships" xmlns:p="http://schemas.openxmlformats.org/presentationml/2006/main">
  <p:tag name="OTLMARKERSHAPE" val="OTL"/>
</p:tagLst>
</file>

<file path=ppt/tags/tag332.xml><?xml version="1.0" encoding="utf-8"?>
<p:tagLst xmlns:a="http://schemas.openxmlformats.org/drawingml/2006/main" xmlns:r="http://schemas.openxmlformats.org/officeDocument/2006/relationships" xmlns:p="http://schemas.openxmlformats.org/presentationml/2006/main">
  <p:tag name="OTLMARKERSHAPE" val="OTL"/>
</p:tagLst>
</file>

<file path=ppt/tags/tag333.xml><?xml version="1.0" encoding="utf-8"?>
<p:tagLst xmlns:a="http://schemas.openxmlformats.org/drawingml/2006/main" xmlns:r="http://schemas.openxmlformats.org/officeDocument/2006/relationships" xmlns:p="http://schemas.openxmlformats.org/presentationml/2006/main">
  <p:tag name="OTLMARKERSHAPE" val="OTL"/>
</p:tagLst>
</file>

<file path=ppt/tags/tag334.xml><?xml version="1.0" encoding="utf-8"?>
<p:tagLst xmlns:a="http://schemas.openxmlformats.org/drawingml/2006/main" xmlns:r="http://schemas.openxmlformats.org/officeDocument/2006/relationships" xmlns:p="http://schemas.openxmlformats.org/presentationml/2006/main">
  <p:tag name="OTLMARKERSHAPE" val="OTL"/>
</p:tagLst>
</file>

<file path=ppt/tags/tag335.xml><?xml version="1.0" encoding="utf-8"?>
<p:tagLst xmlns:a="http://schemas.openxmlformats.org/drawingml/2006/main" xmlns:r="http://schemas.openxmlformats.org/officeDocument/2006/relationships" xmlns:p="http://schemas.openxmlformats.org/presentationml/2006/main">
  <p:tag name="OTLMARKERSHAPE" val="OTL"/>
</p:tagLst>
</file>

<file path=ppt/tags/tag336.xml><?xml version="1.0" encoding="utf-8"?>
<p:tagLst xmlns:a="http://schemas.openxmlformats.org/drawingml/2006/main" xmlns:r="http://schemas.openxmlformats.org/officeDocument/2006/relationships" xmlns:p="http://schemas.openxmlformats.org/presentationml/2006/main">
  <p:tag name="OTLMARKERSHAPE" val="OTL"/>
</p:tagLst>
</file>

<file path=ppt/tags/tag337.xml><?xml version="1.0" encoding="utf-8"?>
<p:tagLst xmlns:a="http://schemas.openxmlformats.org/drawingml/2006/main" xmlns:r="http://schemas.openxmlformats.org/officeDocument/2006/relationships" xmlns:p="http://schemas.openxmlformats.org/presentationml/2006/main">
  <p:tag name="OTLMARKERSHAPE" val="OTL"/>
</p:tagLst>
</file>

<file path=ppt/tags/tag338.xml><?xml version="1.0" encoding="utf-8"?>
<p:tagLst xmlns:a="http://schemas.openxmlformats.org/drawingml/2006/main" xmlns:r="http://schemas.openxmlformats.org/officeDocument/2006/relationships" xmlns:p="http://schemas.openxmlformats.org/presentationml/2006/main">
  <p:tag name="OTLMARKERSHAPE" val="OTL"/>
</p:tagLst>
</file>

<file path=ppt/tags/tag339.xml><?xml version="1.0" encoding="utf-8"?>
<p:tagLst xmlns:a="http://schemas.openxmlformats.org/drawingml/2006/main" xmlns:r="http://schemas.openxmlformats.org/officeDocument/2006/relationships" xmlns:p="http://schemas.openxmlformats.org/presentationml/2006/main">
  <p:tag name="OTLMARKERSHAPE" val="OTL"/>
</p:tagLst>
</file>

<file path=ppt/tags/tag34.xml><?xml version="1.0" encoding="utf-8"?>
<p:tagLst xmlns:a="http://schemas.openxmlformats.org/drawingml/2006/main" xmlns:r="http://schemas.openxmlformats.org/officeDocument/2006/relationships" xmlns:p="http://schemas.openxmlformats.org/presentationml/2006/main">
  <p:tag name="OTLMARKERSHAPE" val="OTL"/>
</p:tagLst>
</file>

<file path=ppt/tags/tag340.xml><?xml version="1.0" encoding="utf-8"?>
<p:tagLst xmlns:a="http://schemas.openxmlformats.org/drawingml/2006/main" xmlns:r="http://schemas.openxmlformats.org/officeDocument/2006/relationships" xmlns:p="http://schemas.openxmlformats.org/presentationml/2006/main">
  <p:tag name="OTLMARKERSHAPE" val="OTL"/>
</p:tagLst>
</file>

<file path=ppt/tags/tag341.xml><?xml version="1.0" encoding="utf-8"?>
<p:tagLst xmlns:a="http://schemas.openxmlformats.org/drawingml/2006/main" xmlns:r="http://schemas.openxmlformats.org/officeDocument/2006/relationships" xmlns:p="http://schemas.openxmlformats.org/presentationml/2006/main">
  <p:tag name="OTLMARKERSHAPE" val="OTL"/>
</p:tagLst>
</file>

<file path=ppt/tags/tag342.xml><?xml version="1.0" encoding="utf-8"?>
<p:tagLst xmlns:a="http://schemas.openxmlformats.org/drawingml/2006/main" xmlns:r="http://schemas.openxmlformats.org/officeDocument/2006/relationships" xmlns:p="http://schemas.openxmlformats.org/presentationml/2006/main">
  <p:tag name="OTLMARKERSHAPE" val="OTL"/>
</p:tagLst>
</file>

<file path=ppt/tags/tag343.xml><?xml version="1.0" encoding="utf-8"?>
<p:tagLst xmlns:a="http://schemas.openxmlformats.org/drawingml/2006/main" xmlns:r="http://schemas.openxmlformats.org/officeDocument/2006/relationships" xmlns:p="http://schemas.openxmlformats.org/presentationml/2006/main">
  <p:tag name="OTLMARKERSHAPE" val="OTL"/>
</p:tagLst>
</file>

<file path=ppt/tags/tag344.xml><?xml version="1.0" encoding="utf-8"?>
<p:tagLst xmlns:a="http://schemas.openxmlformats.org/drawingml/2006/main" xmlns:r="http://schemas.openxmlformats.org/officeDocument/2006/relationships" xmlns:p="http://schemas.openxmlformats.org/presentationml/2006/main">
  <p:tag name="OTLMARKERSHAPE" val="OTL"/>
</p:tagLst>
</file>

<file path=ppt/tags/tag345.xml><?xml version="1.0" encoding="utf-8"?>
<p:tagLst xmlns:a="http://schemas.openxmlformats.org/drawingml/2006/main" xmlns:r="http://schemas.openxmlformats.org/officeDocument/2006/relationships" xmlns:p="http://schemas.openxmlformats.org/presentationml/2006/main">
  <p:tag name="OTLMARKERSHAPE" val="OTL"/>
</p:tagLst>
</file>

<file path=ppt/tags/tag346.xml><?xml version="1.0" encoding="utf-8"?>
<p:tagLst xmlns:a="http://schemas.openxmlformats.org/drawingml/2006/main" xmlns:r="http://schemas.openxmlformats.org/officeDocument/2006/relationships" xmlns:p="http://schemas.openxmlformats.org/presentationml/2006/main">
  <p:tag name="OTLMARKERSHAPE" val="OTL"/>
</p:tagLst>
</file>

<file path=ppt/tags/tag347.xml><?xml version="1.0" encoding="utf-8"?>
<p:tagLst xmlns:a="http://schemas.openxmlformats.org/drawingml/2006/main" xmlns:r="http://schemas.openxmlformats.org/officeDocument/2006/relationships" xmlns:p="http://schemas.openxmlformats.org/presentationml/2006/main">
  <p:tag name="OTLMARKERSHAPE" val="OTL"/>
</p:tagLst>
</file>

<file path=ppt/tags/tag348.xml><?xml version="1.0" encoding="utf-8"?>
<p:tagLst xmlns:a="http://schemas.openxmlformats.org/drawingml/2006/main" xmlns:r="http://schemas.openxmlformats.org/officeDocument/2006/relationships" xmlns:p="http://schemas.openxmlformats.org/presentationml/2006/main">
  <p:tag name="OTLMARKERSHAPE" val="OTL"/>
</p:tagLst>
</file>

<file path=ppt/tags/tag349.xml><?xml version="1.0" encoding="utf-8"?>
<p:tagLst xmlns:a="http://schemas.openxmlformats.org/drawingml/2006/main" xmlns:r="http://schemas.openxmlformats.org/officeDocument/2006/relationships" xmlns:p="http://schemas.openxmlformats.org/presentationml/2006/main">
  <p:tag name="OTLMARKERSHAPE" val="OTL"/>
</p:tagLst>
</file>

<file path=ppt/tags/tag35.xml><?xml version="1.0" encoding="utf-8"?>
<p:tagLst xmlns:a="http://schemas.openxmlformats.org/drawingml/2006/main" xmlns:r="http://schemas.openxmlformats.org/officeDocument/2006/relationships" xmlns:p="http://schemas.openxmlformats.org/presentationml/2006/main">
  <p:tag name="OTLMARKERSHAPE" val="OTL"/>
</p:tagLst>
</file>

<file path=ppt/tags/tag350.xml><?xml version="1.0" encoding="utf-8"?>
<p:tagLst xmlns:a="http://schemas.openxmlformats.org/drawingml/2006/main" xmlns:r="http://schemas.openxmlformats.org/officeDocument/2006/relationships" xmlns:p="http://schemas.openxmlformats.org/presentationml/2006/main">
  <p:tag name="OTLMARKERSHAPE" val="OTL"/>
</p:tagLst>
</file>

<file path=ppt/tags/tag351.xml><?xml version="1.0" encoding="utf-8"?>
<p:tagLst xmlns:a="http://schemas.openxmlformats.org/drawingml/2006/main" xmlns:r="http://schemas.openxmlformats.org/officeDocument/2006/relationships" xmlns:p="http://schemas.openxmlformats.org/presentationml/2006/main">
  <p:tag name="OTLMARKERSHAPE" val="OTL"/>
</p:tagLst>
</file>

<file path=ppt/tags/tag352.xml><?xml version="1.0" encoding="utf-8"?>
<p:tagLst xmlns:a="http://schemas.openxmlformats.org/drawingml/2006/main" xmlns:r="http://schemas.openxmlformats.org/officeDocument/2006/relationships" xmlns:p="http://schemas.openxmlformats.org/presentationml/2006/main">
  <p:tag name="OTLMARKERSHAPE" val="OTL"/>
</p:tagLst>
</file>

<file path=ppt/tags/tag353.xml><?xml version="1.0" encoding="utf-8"?>
<p:tagLst xmlns:a="http://schemas.openxmlformats.org/drawingml/2006/main" xmlns:r="http://schemas.openxmlformats.org/officeDocument/2006/relationships" xmlns:p="http://schemas.openxmlformats.org/presentationml/2006/main">
  <p:tag name="OTLMARKERSHAPE" val="OTL"/>
</p:tagLst>
</file>

<file path=ppt/tags/tag354.xml><?xml version="1.0" encoding="utf-8"?>
<p:tagLst xmlns:a="http://schemas.openxmlformats.org/drawingml/2006/main" xmlns:r="http://schemas.openxmlformats.org/officeDocument/2006/relationships" xmlns:p="http://schemas.openxmlformats.org/presentationml/2006/main">
  <p:tag name="OTLMARKERSHAPE" val="OTL"/>
</p:tagLst>
</file>

<file path=ppt/tags/tag355.xml><?xml version="1.0" encoding="utf-8"?>
<p:tagLst xmlns:a="http://schemas.openxmlformats.org/drawingml/2006/main" xmlns:r="http://schemas.openxmlformats.org/officeDocument/2006/relationships" xmlns:p="http://schemas.openxmlformats.org/presentationml/2006/main">
  <p:tag name="OTLMARKERSHAPE" val="OTL"/>
</p:tagLst>
</file>

<file path=ppt/tags/tag356.xml><?xml version="1.0" encoding="utf-8"?>
<p:tagLst xmlns:a="http://schemas.openxmlformats.org/drawingml/2006/main" xmlns:r="http://schemas.openxmlformats.org/officeDocument/2006/relationships" xmlns:p="http://schemas.openxmlformats.org/presentationml/2006/main">
  <p:tag name="OTLMARKERSHAPE" val="OTL"/>
</p:tagLst>
</file>

<file path=ppt/tags/tag357.xml><?xml version="1.0" encoding="utf-8"?>
<p:tagLst xmlns:a="http://schemas.openxmlformats.org/drawingml/2006/main" xmlns:r="http://schemas.openxmlformats.org/officeDocument/2006/relationships" xmlns:p="http://schemas.openxmlformats.org/presentationml/2006/main">
  <p:tag name="OTLMARKERSHAPE" val="OTL"/>
</p:tagLst>
</file>

<file path=ppt/tags/tag358.xml><?xml version="1.0" encoding="utf-8"?>
<p:tagLst xmlns:a="http://schemas.openxmlformats.org/drawingml/2006/main" xmlns:r="http://schemas.openxmlformats.org/officeDocument/2006/relationships" xmlns:p="http://schemas.openxmlformats.org/presentationml/2006/main">
  <p:tag name="OTLMARKERSHAPE" val="OTL"/>
</p:tagLst>
</file>

<file path=ppt/tags/tag359.xml><?xml version="1.0" encoding="utf-8"?>
<p:tagLst xmlns:a="http://schemas.openxmlformats.org/drawingml/2006/main" xmlns:r="http://schemas.openxmlformats.org/officeDocument/2006/relationships" xmlns:p="http://schemas.openxmlformats.org/presentationml/2006/main">
  <p:tag name="OTLMARKERSHAPE" val="OTL"/>
</p:tagLst>
</file>

<file path=ppt/tags/tag36.xml><?xml version="1.0" encoding="utf-8"?>
<p:tagLst xmlns:a="http://schemas.openxmlformats.org/drawingml/2006/main" xmlns:r="http://schemas.openxmlformats.org/officeDocument/2006/relationships" xmlns:p="http://schemas.openxmlformats.org/presentationml/2006/main">
  <p:tag name="OTLMARKERSHAPE" val="OTL"/>
</p:tagLst>
</file>

<file path=ppt/tags/tag360.xml><?xml version="1.0" encoding="utf-8"?>
<p:tagLst xmlns:a="http://schemas.openxmlformats.org/drawingml/2006/main" xmlns:r="http://schemas.openxmlformats.org/officeDocument/2006/relationships" xmlns:p="http://schemas.openxmlformats.org/presentationml/2006/main">
  <p:tag name="OTLMARKERSHAPE" val="OTL"/>
</p:tagLst>
</file>

<file path=ppt/tags/tag361.xml><?xml version="1.0" encoding="utf-8"?>
<p:tagLst xmlns:a="http://schemas.openxmlformats.org/drawingml/2006/main" xmlns:r="http://schemas.openxmlformats.org/officeDocument/2006/relationships" xmlns:p="http://schemas.openxmlformats.org/presentationml/2006/main">
  <p:tag name="OTLMARKERSHAPE" val="OTL"/>
</p:tagLst>
</file>

<file path=ppt/tags/tag362.xml><?xml version="1.0" encoding="utf-8"?>
<p:tagLst xmlns:a="http://schemas.openxmlformats.org/drawingml/2006/main" xmlns:r="http://schemas.openxmlformats.org/officeDocument/2006/relationships" xmlns:p="http://schemas.openxmlformats.org/presentationml/2006/main">
  <p:tag name="OTLMARKERSHAPE" val="OTL"/>
</p:tagLst>
</file>

<file path=ppt/tags/tag363.xml><?xml version="1.0" encoding="utf-8"?>
<p:tagLst xmlns:a="http://schemas.openxmlformats.org/drawingml/2006/main" xmlns:r="http://schemas.openxmlformats.org/officeDocument/2006/relationships" xmlns:p="http://schemas.openxmlformats.org/presentationml/2006/main">
  <p:tag name="OTLMARKERSHAPE" val="OTL"/>
</p:tagLst>
</file>

<file path=ppt/tags/tag364.xml><?xml version="1.0" encoding="utf-8"?>
<p:tagLst xmlns:a="http://schemas.openxmlformats.org/drawingml/2006/main" xmlns:r="http://schemas.openxmlformats.org/officeDocument/2006/relationships" xmlns:p="http://schemas.openxmlformats.org/presentationml/2006/main">
  <p:tag name="OTLMARKERSHAPE" val="OTL"/>
</p:tagLst>
</file>

<file path=ppt/tags/tag365.xml><?xml version="1.0" encoding="utf-8"?>
<p:tagLst xmlns:a="http://schemas.openxmlformats.org/drawingml/2006/main" xmlns:r="http://schemas.openxmlformats.org/officeDocument/2006/relationships" xmlns:p="http://schemas.openxmlformats.org/presentationml/2006/main">
  <p:tag name="OTLMARKERSHAPE" val="OTL"/>
</p:tagLst>
</file>

<file path=ppt/tags/tag366.xml><?xml version="1.0" encoding="utf-8"?>
<p:tagLst xmlns:a="http://schemas.openxmlformats.org/drawingml/2006/main" xmlns:r="http://schemas.openxmlformats.org/officeDocument/2006/relationships" xmlns:p="http://schemas.openxmlformats.org/presentationml/2006/main">
  <p:tag name="OTLMARKERSHAPE" val="OTL"/>
</p:tagLst>
</file>

<file path=ppt/tags/tag367.xml><?xml version="1.0" encoding="utf-8"?>
<p:tagLst xmlns:a="http://schemas.openxmlformats.org/drawingml/2006/main" xmlns:r="http://schemas.openxmlformats.org/officeDocument/2006/relationships" xmlns:p="http://schemas.openxmlformats.org/presentationml/2006/main">
  <p:tag name="OTLMARKERSHAPE" val="OTL"/>
</p:tagLst>
</file>

<file path=ppt/tags/tag368.xml><?xml version="1.0" encoding="utf-8"?>
<p:tagLst xmlns:a="http://schemas.openxmlformats.org/drawingml/2006/main" xmlns:r="http://schemas.openxmlformats.org/officeDocument/2006/relationships" xmlns:p="http://schemas.openxmlformats.org/presentationml/2006/main">
  <p:tag name="OTLMARKERSHAPE" val="OTL"/>
</p:tagLst>
</file>

<file path=ppt/tags/tag369.xml><?xml version="1.0" encoding="utf-8"?>
<p:tagLst xmlns:a="http://schemas.openxmlformats.org/drawingml/2006/main" xmlns:r="http://schemas.openxmlformats.org/officeDocument/2006/relationships" xmlns:p="http://schemas.openxmlformats.org/presentationml/2006/main">
  <p:tag name="OTLMARKERSHAPE" val="OTL"/>
</p:tagLst>
</file>

<file path=ppt/tags/tag37.xml><?xml version="1.0" encoding="utf-8"?>
<p:tagLst xmlns:a="http://schemas.openxmlformats.org/drawingml/2006/main" xmlns:r="http://schemas.openxmlformats.org/officeDocument/2006/relationships" xmlns:p="http://schemas.openxmlformats.org/presentationml/2006/main">
  <p:tag name="OTLMARKERSHAPE" val="OTL"/>
</p:tagLst>
</file>

<file path=ppt/tags/tag370.xml><?xml version="1.0" encoding="utf-8"?>
<p:tagLst xmlns:a="http://schemas.openxmlformats.org/drawingml/2006/main" xmlns:r="http://schemas.openxmlformats.org/officeDocument/2006/relationships" xmlns:p="http://schemas.openxmlformats.org/presentationml/2006/main">
  <p:tag name="OTLMARKERSHAPE" val="OTL"/>
</p:tagLst>
</file>

<file path=ppt/tags/tag371.xml><?xml version="1.0" encoding="utf-8"?>
<p:tagLst xmlns:a="http://schemas.openxmlformats.org/drawingml/2006/main" xmlns:r="http://schemas.openxmlformats.org/officeDocument/2006/relationships" xmlns:p="http://schemas.openxmlformats.org/presentationml/2006/main">
  <p:tag name="OTLMARKERSHAPE" val="OTL"/>
</p:tagLst>
</file>

<file path=ppt/tags/tag372.xml><?xml version="1.0" encoding="utf-8"?>
<p:tagLst xmlns:a="http://schemas.openxmlformats.org/drawingml/2006/main" xmlns:r="http://schemas.openxmlformats.org/officeDocument/2006/relationships" xmlns:p="http://schemas.openxmlformats.org/presentationml/2006/main">
  <p:tag name="OTLMARKERSHAPE" val="OTL"/>
</p:tagLst>
</file>

<file path=ppt/tags/tag373.xml><?xml version="1.0" encoding="utf-8"?>
<p:tagLst xmlns:a="http://schemas.openxmlformats.org/drawingml/2006/main" xmlns:r="http://schemas.openxmlformats.org/officeDocument/2006/relationships" xmlns:p="http://schemas.openxmlformats.org/presentationml/2006/main">
  <p:tag name="OTLMARKERSHAPE" val="OTL"/>
</p:tagLst>
</file>

<file path=ppt/tags/tag374.xml><?xml version="1.0" encoding="utf-8"?>
<p:tagLst xmlns:a="http://schemas.openxmlformats.org/drawingml/2006/main" xmlns:r="http://schemas.openxmlformats.org/officeDocument/2006/relationships" xmlns:p="http://schemas.openxmlformats.org/presentationml/2006/main">
  <p:tag name="OTLMARKERSHAPE" val="OTL"/>
</p:tagLst>
</file>

<file path=ppt/tags/tag375.xml><?xml version="1.0" encoding="utf-8"?>
<p:tagLst xmlns:a="http://schemas.openxmlformats.org/drawingml/2006/main" xmlns:r="http://schemas.openxmlformats.org/officeDocument/2006/relationships" xmlns:p="http://schemas.openxmlformats.org/presentationml/2006/main">
  <p:tag name="OTLMARKERSHAPE" val="OTL"/>
</p:tagLst>
</file>

<file path=ppt/tags/tag376.xml><?xml version="1.0" encoding="utf-8"?>
<p:tagLst xmlns:a="http://schemas.openxmlformats.org/drawingml/2006/main" xmlns:r="http://schemas.openxmlformats.org/officeDocument/2006/relationships" xmlns:p="http://schemas.openxmlformats.org/presentationml/2006/main">
  <p:tag name="OTLMARKERSHAPE" val="OTL"/>
</p:tagLst>
</file>

<file path=ppt/tags/tag377.xml><?xml version="1.0" encoding="utf-8"?>
<p:tagLst xmlns:a="http://schemas.openxmlformats.org/drawingml/2006/main" xmlns:r="http://schemas.openxmlformats.org/officeDocument/2006/relationships" xmlns:p="http://schemas.openxmlformats.org/presentationml/2006/main">
  <p:tag name="OTLMARKERSHAPE" val="OTL"/>
</p:tagLst>
</file>

<file path=ppt/tags/tag378.xml><?xml version="1.0" encoding="utf-8"?>
<p:tagLst xmlns:a="http://schemas.openxmlformats.org/drawingml/2006/main" xmlns:r="http://schemas.openxmlformats.org/officeDocument/2006/relationships" xmlns:p="http://schemas.openxmlformats.org/presentationml/2006/main">
  <p:tag name="OTLMARKERSHAPE" val="OTL"/>
</p:tagLst>
</file>

<file path=ppt/tags/tag379.xml><?xml version="1.0" encoding="utf-8"?>
<p:tagLst xmlns:a="http://schemas.openxmlformats.org/drawingml/2006/main" xmlns:r="http://schemas.openxmlformats.org/officeDocument/2006/relationships" xmlns:p="http://schemas.openxmlformats.org/presentationml/2006/main">
  <p:tag name="OTLMARKERSHAPE" val="OTL"/>
</p:tagLst>
</file>

<file path=ppt/tags/tag38.xml><?xml version="1.0" encoding="utf-8"?>
<p:tagLst xmlns:a="http://schemas.openxmlformats.org/drawingml/2006/main" xmlns:r="http://schemas.openxmlformats.org/officeDocument/2006/relationships" xmlns:p="http://schemas.openxmlformats.org/presentationml/2006/main">
  <p:tag name="OTLMARKERSHAPE" val="OTL"/>
</p:tagLst>
</file>

<file path=ppt/tags/tag380.xml><?xml version="1.0" encoding="utf-8"?>
<p:tagLst xmlns:a="http://schemas.openxmlformats.org/drawingml/2006/main" xmlns:r="http://schemas.openxmlformats.org/officeDocument/2006/relationships" xmlns:p="http://schemas.openxmlformats.org/presentationml/2006/main">
  <p:tag name="OTLMARKERSHAPE" val="OTL"/>
</p:tagLst>
</file>

<file path=ppt/tags/tag381.xml><?xml version="1.0" encoding="utf-8"?>
<p:tagLst xmlns:a="http://schemas.openxmlformats.org/drawingml/2006/main" xmlns:r="http://schemas.openxmlformats.org/officeDocument/2006/relationships" xmlns:p="http://schemas.openxmlformats.org/presentationml/2006/main">
  <p:tag name="OTLMARKERSHAPE" val="OTL"/>
</p:tagLst>
</file>

<file path=ppt/tags/tag382.xml><?xml version="1.0" encoding="utf-8"?>
<p:tagLst xmlns:a="http://schemas.openxmlformats.org/drawingml/2006/main" xmlns:r="http://schemas.openxmlformats.org/officeDocument/2006/relationships" xmlns:p="http://schemas.openxmlformats.org/presentationml/2006/main">
  <p:tag name="OTLMARKERSHAPE" val="OTL"/>
</p:tagLst>
</file>

<file path=ppt/tags/tag383.xml><?xml version="1.0" encoding="utf-8"?>
<p:tagLst xmlns:a="http://schemas.openxmlformats.org/drawingml/2006/main" xmlns:r="http://schemas.openxmlformats.org/officeDocument/2006/relationships" xmlns:p="http://schemas.openxmlformats.org/presentationml/2006/main">
  <p:tag name="OTLMARKERSHAPE" val="OTL"/>
</p:tagLst>
</file>

<file path=ppt/tags/tag384.xml><?xml version="1.0" encoding="utf-8"?>
<p:tagLst xmlns:a="http://schemas.openxmlformats.org/drawingml/2006/main" xmlns:r="http://schemas.openxmlformats.org/officeDocument/2006/relationships" xmlns:p="http://schemas.openxmlformats.org/presentationml/2006/main">
  <p:tag name="OTLMARKERSHAPE" val="OTL"/>
</p:tagLst>
</file>

<file path=ppt/tags/tag385.xml><?xml version="1.0" encoding="utf-8"?>
<p:tagLst xmlns:a="http://schemas.openxmlformats.org/drawingml/2006/main" xmlns:r="http://schemas.openxmlformats.org/officeDocument/2006/relationships" xmlns:p="http://schemas.openxmlformats.org/presentationml/2006/main">
  <p:tag name="OTLMARKERSHAPE" val="OTL"/>
</p:tagLst>
</file>

<file path=ppt/tags/tag386.xml><?xml version="1.0" encoding="utf-8"?>
<p:tagLst xmlns:a="http://schemas.openxmlformats.org/drawingml/2006/main" xmlns:r="http://schemas.openxmlformats.org/officeDocument/2006/relationships" xmlns:p="http://schemas.openxmlformats.org/presentationml/2006/main">
  <p:tag name="OTLMARKERSHAPE" val="OTL"/>
</p:tagLst>
</file>

<file path=ppt/tags/tag387.xml><?xml version="1.0" encoding="utf-8"?>
<p:tagLst xmlns:a="http://schemas.openxmlformats.org/drawingml/2006/main" xmlns:r="http://schemas.openxmlformats.org/officeDocument/2006/relationships" xmlns:p="http://schemas.openxmlformats.org/presentationml/2006/main">
  <p:tag name="OTLMARKERSHAPE" val="OTL"/>
</p:tagLst>
</file>

<file path=ppt/tags/tag388.xml><?xml version="1.0" encoding="utf-8"?>
<p:tagLst xmlns:a="http://schemas.openxmlformats.org/drawingml/2006/main" xmlns:r="http://schemas.openxmlformats.org/officeDocument/2006/relationships" xmlns:p="http://schemas.openxmlformats.org/presentationml/2006/main">
  <p:tag name="OTLMARKERSHAPE" val="OTL"/>
</p:tagLst>
</file>

<file path=ppt/tags/tag389.xml><?xml version="1.0" encoding="utf-8"?>
<p:tagLst xmlns:a="http://schemas.openxmlformats.org/drawingml/2006/main" xmlns:r="http://schemas.openxmlformats.org/officeDocument/2006/relationships" xmlns:p="http://schemas.openxmlformats.org/presentationml/2006/main">
  <p:tag name="OTLMARKERSHAPE" val="OTL"/>
</p:tagLst>
</file>

<file path=ppt/tags/tag39.xml><?xml version="1.0" encoding="utf-8"?>
<p:tagLst xmlns:a="http://schemas.openxmlformats.org/drawingml/2006/main" xmlns:r="http://schemas.openxmlformats.org/officeDocument/2006/relationships" xmlns:p="http://schemas.openxmlformats.org/presentationml/2006/main">
  <p:tag name="OTLMARKERSHAPE" val="OTL"/>
</p:tagLst>
</file>

<file path=ppt/tags/tag390.xml><?xml version="1.0" encoding="utf-8"?>
<p:tagLst xmlns:a="http://schemas.openxmlformats.org/drawingml/2006/main" xmlns:r="http://schemas.openxmlformats.org/officeDocument/2006/relationships" xmlns:p="http://schemas.openxmlformats.org/presentationml/2006/main">
  <p:tag name="OTLMARKERSHAPE" val="OTL"/>
</p:tagLst>
</file>

<file path=ppt/tags/tag391.xml><?xml version="1.0" encoding="utf-8"?>
<p:tagLst xmlns:a="http://schemas.openxmlformats.org/drawingml/2006/main" xmlns:r="http://schemas.openxmlformats.org/officeDocument/2006/relationships" xmlns:p="http://schemas.openxmlformats.org/presentationml/2006/main">
  <p:tag name="OTLMARKERSHAPE" val="OTL"/>
</p:tagLst>
</file>

<file path=ppt/tags/tag392.xml><?xml version="1.0" encoding="utf-8"?>
<p:tagLst xmlns:a="http://schemas.openxmlformats.org/drawingml/2006/main" xmlns:r="http://schemas.openxmlformats.org/officeDocument/2006/relationships" xmlns:p="http://schemas.openxmlformats.org/presentationml/2006/main">
  <p:tag name="OTLMARKERSHAPE" val="OTL"/>
</p:tagLst>
</file>

<file path=ppt/tags/tag393.xml><?xml version="1.0" encoding="utf-8"?>
<p:tagLst xmlns:a="http://schemas.openxmlformats.org/drawingml/2006/main" xmlns:r="http://schemas.openxmlformats.org/officeDocument/2006/relationships" xmlns:p="http://schemas.openxmlformats.org/presentationml/2006/main">
  <p:tag name="OTLMARKERSHAPE" val="OTL"/>
</p:tagLst>
</file>

<file path=ppt/tags/tag394.xml><?xml version="1.0" encoding="utf-8"?>
<p:tagLst xmlns:a="http://schemas.openxmlformats.org/drawingml/2006/main" xmlns:r="http://schemas.openxmlformats.org/officeDocument/2006/relationships" xmlns:p="http://schemas.openxmlformats.org/presentationml/2006/main">
  <p:tag name="OTLMARKERSHAPE" val="OTL"/>
</p:tagLst>
</file>

<file path=ppt/tags/tag395.xml><?xml version="1.0" encoding="utf-8"?>
<p:tagLst xmlns:a="http://schemas.openxmlformats.org/drawingml/2006/main" xmlns:r="http://schemas.openxmlformats.org/officeDocument/2006/relationships" xmlns:p="http://schemas.openxmlformats.org/presentationml/2006/main">
  <p:tag name="OTLMARKERSHAPE" val="OTL"/>
</p:tagLst>
</file>

<file path=ppt/tags/tag396.xml><?xml version="1.0" encoding="utf-8"?>
<p:tagLst xmlns:a="http://schemas.openxmlformats.org/drawingml/2006/main" xmlns:r="http://schemas.openxmlformats.org/officeDocument/2006/relationships" xmlns:p="http://schemas.openxmlformats.org/presentationml/2006/main">
  <p:tag name="OTLMARKERSHAPE" val="OTL"/>
</p:tagLst>
</file>

<file path=ppt/tags/tag397.xml><?xml version="1.0" encoding="utf-8"?>
<p:tagLst xmlns:a="http://schemas.openxmlformats.org/drawingml/2006/main" xmlns:r="http://schemas.openxmlformats.org/officeDocument/2006/relationships" xmlns:p="http://schemas.openxmlformats.org/presentationml/2006/main">
  <p:tag name="OTLMARKERSHAPE" val="OTL"/>
</p:tagLst>
</file>

<file path=ppt/tags/tag398.xml><?xml version="1.0" encoding="utf-8"?>
<p:tagLst xmlns:a="http://schemas.openxmlformats.org/drawingml/2006/main" xmlns:r="http://schemas.openxmlformats.org/officeDocument/2006/relationships" xmlns:p="http://schemas.openxmlformats.org/presentationml/2006/main">
  <p:tag name="OTLMARKERSHAPE" val="OTL"/>
</p:tagLst>
</file>

<file path=ppt/tags/tag399.xml><?xml version="1.0" encoding="utf-8"?>
<p:tagLst xmlns:a="http://schemas.openxmlformats.org/drawingml/2006/main" xmlns:r="http://schemas.openxmlformats.org/officeDocument/2006/relationships" xmlns:p="http://schemas.openxmlformats.org/presentationml/2006/main">
  <p:tag name="OTLMARKERSHAPE" val="OTL"/>
</p:tagLst>
</file>

<file path=ppt/tags/tag4.xml><?xml version="1.0" encoding="utf-8"?>
<p:tagLst xmlns:a="http://schemas.openxmlformats.org/drawingml/2006/main" xmlns:r="http://schemas.openxmlformats.org/officeDocument/2006/relationships" xmlns:p="http://schemas.openxmlformats.org/presentationml/2006/main">
  <p:tag name="OTLMARKERSHAPE" val="OTL"/>
</p:tagLst>
</file>

<file path=ppt/tags/tag40.xml><?xml version="1.0" encoding="utf-8"?>
<p:tagLst xmlns:a="http://schemas.openxmlformats.org/drawingml/2006/main" xmlns:r="http://schemas.openxmlformats.org/officeDocument/2006/relationships" xmlns:p="http://schemas.openxmlformats.org/presentationml/2006/main">
  <p:tag name="OTLMARKERSHAPE" val="OTL"/>
</p:tagLst>
</file>

<file path=ppt/tags/tag400.xml><?xml version="1.0" encoding="utf-8"?>
<p:tagLst xmlns:a="http://schemas.openxmlformats.org/drawingml/2006/main" xmlns:r="http://schemas.openxmlformats.org/officeDocument/2006/relationships" xmlns:p="http://schemas.openxmlformats.org/presentationml/2006/main">
  <p:tag name="OTLMARKERSHAPE" val="OTL"/>
</p:tagLst>
</file>

<file path=ppt/tags/tag401.xml><?xml version="1.0" encoding="utf-8"?>
<p:tagLst xmlns:a="http://schemas.openxmlformats.org/drawingml/2006/main" xmlns:r="http://schemas.openxmlformats.org/officeDocument/2006/relationships" xmlns:p="http://schemas.openxmlformats.org/presentationml/2006/main">
  <p:tag name="OTLMARKERSHAPE" val="OTL"/>
</p:tagLst>
</file>

<file path=ppt/tags/tag402.xml><?xml version="1.0" encoding="utf-8"?>
<p:tagLst xmlns:a="http://schemas.openxmlformats.org/drawingml/2006/main" xmlns:r="http://schemas.openxmlformats.org/officeDocument/2006/relationships" xmlns:p="http://schemas.openxmlformats.org/presentationml/2006/main">
  <p:tag name="OTLMARKERSHAPE" val="OTL"/>
</p:tagLst>
</file>

<file path=ppt/tags/tag403.xml><?xml version="1.0" encoding="utf-8"?>
<p:tagLst xmlns:a="http://schemas.openxmlformats.org/drawingml/2006/main" xmlns:r="http://schemas.openxmlformats.org/officeDocument/2006/relationships" xmlns:p="http://schemas.openxmlformats.org/presentationml/2006/main">
  <p:tag name="OTLMARKERSHAPE" val="OTL"/>
</p:tagLst>
</file>

<file path=ppt/tags/tag404.xml><?xml version="1.0" encoding="utf-8"?>
<p:tagLst xmlns:a="http://schemas.openxmlformats.org/drawingml/2006/main" xmlns:r="http://schemas.openxmlformats.org/officeDocument/2006/relationships" xmlns:p="http://schemas.openxmlformats.org/presentationml/2006/main">
  <p:tag name="OTLMARKERSHAPE" val="OTL"/>
</p:tagLst>
</file>

<file path=ppt/tags/tag405.xml><?xml version="1.0" encoding="utf-8"?>
<p:tagLst xmlns:a="http://schemas.openxmlformats.org/drawingml/2006/main" xmlns:r="http://schemas.openxmlformats.org/officeDocument/2006/relationships" xmlns:p="http://schemas.openxmlformats.org/presentationml/2006/main">
  <p:tag name="OTLMARKERSHAPE" val="OTL"/>
</p:tagLst>
</file>

<file path=ppt/tags/tag406.xml><?xml version="1.0" encoding="utf-8"?>
<p:tagLst xmlns:a="http://schemas.openxmlformats.org/drawingml/2006/main" xmlns:r="http://schemas.openxmlformats.org/officeDocument/2006/relationships" xmlns:p="http://schemas.openxmlformats.org/presentationml/2006/main">
  <p:tag name="OTLMARKERSHAPE" val="OTL"/>
</p:tagLst>
</file>

<file path=ppt/tags/tag407.xml><?xml version="1.0" encoding="utf-8"?>
<p:tagLst xmlns:a="http://schemas.openxmlformats.org/drawingml/2006/main" xmlns:r="http://schemas.openxmlformats.org/officeDocument/2006/relationships" xmlns:p="http://schemas.openxmlformats.org/presentationml/2006/main">
  <p:tag name="OTLMARKERSHAPE" val="OTL"/>
</p:tagLst>
</file>

<file path=ppt/tags/tag408.xml><?xml version="1.0" encoding="utf-8"?>
<p:tagLst xmlns:a="http://schemas.openxmlformats.org/drawingml/2006/main" xmlns:r="http://schemas.openxmlformats.org/officeDocument/2006/relationships" xmlns:p="http://schemas.openxmlformats.org/presentationml/2006/main">
  <p:tag name="OTLMARKERSHAPE" val="OTL"/>
</p:tagLst>
</file>

<file path=ppt/tags/tag409.xml><?xml version="1.0" encoding="utf-8"?>
<p:tagLst xmlns:a="http://schemas.openxmlformats.org/drawingml/2006/main" xmlns:r="http://schemas.openxmlformats.org/officeDocument/2006/relationships" xmlns:p="http://schemas.openxmlformats.org/presentationml/2006/main">
  <p:tag name="OTLMARKERSHAPE" val="OTL"/>
</p:tagLst>
</file>

<file path=ppt/tags/tag41.xml><?xml version="1.0" encoding="utf-8"?>
<p:tagLst xmlns:a="http://schemas.openxmlformats.org/drawingml/2006/main" xmlns:r="http://schemas.openxmlformats.org/officeDocument/2006/relationships" xmlns:p="http://schemas.openxmlformats.org/presentationml/2006/main">
  <p:tag name="OTLMARKERSHAPE" val="OTL"/>
</p:tagLst>
</file>

<file path=ppt/tags/tag410.xml><?xml version="1.0" encoding="utf-8"?>
<p:tagLst xmlns:a="http://schemas.openxmlformats.org/drawingml/2006/main" xmlns:r="http://schemas.openxmlformats.org/officeDocument/2006/relationships" xmlns:p="http://schemas.openxmlformats.org/presentationml/2006/main">
  <p:tag name="OTLMARKERSHAPE" val="OTL"/>
</p:tagLst>
</file>

<file path=ppt/tags/tag411.xml><?xml version="1.0" encoding="utf-8"?>
<p:tagLst xmlns:a="http://schemas.openxmlformats.org/drawingml/2006/main" xmlns:r="http://schemas.openxmlformats.org/officeDocument/2006/relationships" xmlns:p="http://schemas.openxmlformats.org/presentationml/2006/main">
  <p:tag name="OTLMARKERSHAPE" val="OTL"/>
</p:tagLst>
</file>

<file path=ppt/tags/tag412.xml><?xml version="1.0" encoding="utf-8"?>
<p:tagLst xmlns:a="http://schemas.openxmlformats.org/drawingml/2006/main" xmlns:r="http://schemas.openxmlformats.org/officeDocument/2006/relationships" xmlns:p="http://schemas.openxmlformats.org/presentationml/2006/main">
  <p:tag name="OTLMARKERSHAPE" val="OTL"/>
</p:tagLst>
</file>

<file path=ppt/tags/tag413.xml><?xml version="1.0" encoding="utf-8"?>
<p:tagLst xmlns:a="http://schemas.openxmlformats.org/drawingml/2006/main" xmlns:r="http://schemas.openxmlformats.org/officeDocument/2006/relationships" xmlns:p="http://schemas.openxmlformats.org/presentationml/2006/main">
  <p:tag name="OTLMARKERSHAPE" val="OTL"/>
</p:tagLst>
</file>

<file path=ppt/tags/tag414.xml><?xml version="1.0" encoding="utf-8"?>
<p:tagLst xmlns:a="http://schemas.openxmlformats.org/drawingml/2006/main" xmlns:r="http://schemas.openxmlformats.org/officeDocument/2006/relationships" xmlns:p="http://schemas.openxmlformats.org/presentationml/2006/main">
  <p:tag name="OTLMARKERSHAPE" val="OTL"/>
</p:tagLst>
</file>

<file path=ppt/tags/tag415.xml><?xml version="1.0" encoding="utf-8"?>
<p:tagLst xmlns:a="http://schemas.openxmlformats.org/drawingml/2006/main" xmlns:r="http://schemas.openxmlformats.org/officeDocument/2006/relationships" xmlns:p="http://schemas.openxmlformats.org/presentationml/2006/main">
  <p:tag name="OTLMARKERSHAPE" val="OTL"/>
</p:tagLst>
</file>

<file path=ppt/tags/tag416.xml><?xml version="1.0" encoding="utf-8"?>
<p:tagLst xmlns:a="http://schemas.openxmlformats.org/drawingml/2006/main" xmlns:r="http://schemas.openxmlformats.org/officeDocument/2006/relationships" xmlns:p="http://schemas.openxmlformats.org/presentationml/2006/main">
  <p:tag name="OTLMARKERSHAPE" val="OTL"/>
</p:tagLst>
</file>

<file path=ppt/tags/tag417.xml><?xml version="1.0" encoding="utf-8"?>
<p:tagLst xmlns:a="http://schemas.openxmlformats.org/drawingml/2006/main" xmlns:r="http://schemas.openxmlformats.org/officeDocument/2006/relationships" xmlns:p="http://schemas.openxmlformats.org/presentationml/2006/main">
  <p:tag name="OTLMARKERSHAPE" val="OTL"/>
</p:tagLst>
</file>

<file path=ppt/tags/tag418.xml><?xml version="1.0" encoding="utf-8"?>
<p:tagLst xmlns:a="http://schemas.openxmlformats.org/drawingml/2006/main" xmlns:r="http://schemas.openxmlformats.org/officeDocument/2006/relationships" xmlns:p="http://schemas.openxmlformats.org/presentationml/2006/main">
  <p:tag name="OTLMARKERSHAPE" val="OTL"/>
</p:tagLst>
</file>

<file path=ppt/tags/tag419.xml><?xml version="1.0" encoding="utf-8"?>
<p:tagLst xmlns:a="http://schemas.openxmlformats.org/drawingml/2006/main" xmlns:r="http://schemas.openxmlformats.org/officeDocument/2006/relationships" xmlns:p="http://schemas.openxmlformats.org/presentationml/2006/main">
  <p:tag name="OTLMARKERSHAPE" val="OTL"/>
</p:tagLst>
</file>

<file path=ppt/tags/tag42.xml><?xml version="1.0" encoding="utf-8"?>
<p:tagLst xmlns:a="http://schemas.openxmlformats.org/drawingml/2006/main" xmlns:r="http://schemas.openxmlformats.org/officeDocument/2006/relationships" xmlns:p="http://schemas.openxmlformats.org/presentationml/2006/main">
  <p:tag name="OTLMARKERSHAPE" val="OTL"/>
</p:tagLst>
</file>

<file path=ppt/tags/tag420.xml><?xml version="1.0" encoding="utf-8"?>
<p:tagLst xmlns:a="http://schemas.openxmlformats.org/drawingml/2006/main" xmlns:r="http://schemas.openxmlformats.org/officeDocument/2006/relationships" xmlns:p="http://schemas.openxmlformats.org/presentationml/2006/main">
  <p:tag name="OTLMARKERSHAPE" val="OTL"/>
</p:tagLst>
</file>

<file path=ppt/tags/tag421.xml><?xml version="1.0" encoding="utf-8"?>
<p:tagLst xmlns:a="http://schemas.openxmlformats.org/drawingml/2006/main" xmlns:r="http://schemas.openxmlformats.org/officeDocument/2006/relationships" xmlns:p="http://schemas.openxmlformats.org/presentationml/2006/main">
  <p:tag name="OTLMARKERSHAPE" val="OTL"/>
</p:tagLst>
</file>

<file path=ppt/tags/tag422.xml><?xml version="1.0" encoding="utf-8"?>
<p:tagLst xmlns:a="http://schemas.openxmlformats.org/drawingml/2006/main" xmlns:r="http://schemas.openxmlformats.org/officeDocument/2006/relationships" xmlns:p="http://schemas.openxmlformats.org/presentationml/2006/main">
  <p:tag name="OTLMARKERSHAPE" val="OTL"/>
</p:tagLst>
</file>

<file path=ppt/tags/tag423.xml><?xml version="1.0" encoding="utf-8"?>
<p:tagLst xmlns:a="http://schemas.openxmlformats.org/drawingml/2006/main" xmlns:r="http://schemas.openxmlformats.org/officeDocument/2006/relationships" xmlns:p="http://schemas.openxmlformats.org/presentationml/2006/main">
  <p:tag name="OTLMARKERSHAPE" val="OTL"/>
</p:tagLst>
</file>

<file path=ppt/tags/tag424.xml><?xml version="1.0" encoding="utf-8"?>
<p:tagLst xmlns:a="http://schemas.openxmlformats.org/drawingml/2006/main" xmlns:r="http://schemas.openxmlformats.org/officeDocument/2006/relationships" xmlns:p="http://schemas.openxmlformats.org/presentationml/2006/main">
  <p:tag name="OTLMARKERSHAPE" val="OTL"/>
</p:tagLst>
</file>

<file path=ppt/tags/tag425.xml><?xml version="1.0" encoding="utf-8"?>
<p:tagLst xmlns:a="http://schemas.openxmlformats.org/drawingml/2006/main" xmlns:r="http://schemas.openxmlformats.org/officeDocument/2006/relationships" xmlns:p="http://schemas.openxmlformats.org/presentationml/2006/main">
  <p:tag name="OTLMARKERSHAPE" val="OTL"/>
</p:tagLst>
</file>

<file path=ppt/tags/tag426.xml><?xml version="1.0" encoding="utf-8"?>
<p:tagLst xmlns:a="http://schemas.openxmlformats.org/drawingml/2006/main" xmlns:r="http://schemas.openxmlformats.org/officeDocument/2006/relationships" xmlns:p="http://schemas.openxmlformats.org/presentationml/2006/main">
  <p:tag name="OTLMARKERSHAPE" val="OTL"/>
</p:tagLst>
</file>

<file path=ppt/tags/tag427.xml><?xml version="1.0" encoding="utf-8"?>
<p:tagLst xmlns:a="http://schemas.openxmlformats.org/drawingml/2006/main" xmlns:r="http://schemas.openxmlformats.org/officeDocument/2006/relationships" xmlns:p="http://schemas.openxmlformats.org/presentationml/2006/main">
  <p:tag name="OTLMARKERSHAPE" val="OTL"/>
</p:tagLst>
</file>

<file path=ppt/tags/tag428.xml><?xml version="1.0" encoding="utf-8"?>
<p:tagLst xmlns:a="http://schemas.openxmlformats.org/drawingml/2006/main" xmlns:r="http://schemas.openxmlformats.org/officeDocument/2006/relationships" xmlns:p="http://schemas.openxmlformats.org/presentationml/2006/main">
  <p:tag name="OTLMARKERSHAPE" val="OTL"/>
</p:tagLst>
</file>

<file path=ppt/tags/tag429.xml><?xml version="1.0" encoding="utf-8"?>
<p:tagLst xmlns:a="http://schemas.openxmlformats.org/drawingml/2006/main" xmlns:r="http://schemas.openxmlformats.org/officeDocument/2006/relationships" xmlns:p="http://schemas.openxmlformats.org/presentationml/2006/main">
  <p:tag name="OTLMARKERSHAPE" val="OTL"/>
</p:tagLst>
</file>

<file path=ppt/tags/tag43.xml><?xml version="1.0" encoding="utf-8"?>
<p:tagLst xmlns:a="http://schemas.openxmlformats.org/drawingml/2006/main" xmlns:r="http://schemas.openxmlformats.org/officeDocument/2006/relationships" xmlns:p="http://schemas.openxmlformats.org/presentationml/2006/main">
  <p:tag name="OTLMARKERSHAPE" val="OTL"/>
</p:tagLst>
</file>

<file path=ppt/tags/tag430.xml><?xml version="1.0" encoding="utf-8"?>
<p:tagLst xmlns:a="http://schemas.openxmlformats.org/drawingml/2006/main" xmlns:r="http://schemas.openxmlformats.org/officeDocument/2006/relationships" xmlns:p="http://schemas.openxmlformats.org/presentationml/2006/main">
  <p:tag name="OTLMARKERSHAPE" val="OTL"/>
</p:tagLst>
</file>

<file path=ppt/tags/tag431.xml><?xml version="1.0" encoding="utf-8"?>
<p:tagLst xmlns:a="http://schemas.openxmlformats.org/drawingml/2006/main" xmlns:r="http://schemas.openxmlformats.org/officeDocument/2006/relationships" xmlns:p="http://schemas.openxmlformats.org/presentationml/2006/main">
  <p:tag name="OTLMARKERSHAPE" val="OTL"/>
</p:tagLst>
</file>

<file path=ppt/tags/tag432.xml><?xml version="1.0" encoding="utf-8"?>
<p:tagLst xmlns:a="http://schemas.openxmlformats.org/drawingml/2006/main" xmlns:r="http://schemas.openxmlformats.org/officeDocument/2006/relationships" xmlns:p="http://schemas.openxmlformats.org/presentationml/2006/main">
  <p:tag name="OTLMARKERSHAPE" val="OTL"/>
</p:tagLst>
</file>

<file path=ppt/tags/tag433.xml><?xml version="1.0" encoding="utf-8"?>
<p:tagLst xmlns:a="http://schemas.openxmlformats.org/drawingml/2006/main" xmlns:r="http://schemas.openxmlformats.org/officeDocument/2006/relationships" xmlns:p="http://schemas.openxmlformats.org/presentationml/2006/main">
  <p:tag name="OTLMARKERSHAPE" val="OTL"/>
</p:tagLst>
</file>

<file path=ppt/tags/tag434.xml><?xml version="1.0" encoding="utf-8"?>
<p:tagLst xmlns:a="http://schemas.openxmlformats.org/drawingml/2006/main" xmlns:r="http://schemas.openxmlformats.org/officeDocument/2006/relationships" xmlns:p="http://schemas.openxmlformats.org/presentationml/2006/main">
  <p:tag name="OTLMARKERSHAPE" val="OTL"/>
</p:tagLst>
</file>

<file path=ppt/tags/tag435.xml><?xml version="1.0" encoding="utf-8"?>
<p:tagLst xmlns:a="http://schemas.openxmlformats.org/drawingml/2006/main" xmlns:r="http://schemas.openxmlformats.org/officeDocument/2006/relationships" xmlns:p="http://schemas.openxmlformats.org/presentationml/2006/main">
  <p:tag name="OTLMARKERSHAPE" val="OTL"/>
</p:tagLst>
</file>

<file path=ppt/tags/tag436.xml><?xml version="1.0" encoding="utf-8"?>
<p:tagLst xmlns:a="http://schemas.openxmlformats.org/drawingml/2006/main" xmlns:r="http://schemas.openxmlformats.org/officeDocument/2006/relationships" xmlns:p="http://schemas.openxmlformats.org/presentationml/2006/main">
  <p:tag name="OTLMARKERSHAPE" val="OTL"/>
</p:tagLst>
</file>

<file path=ppt/tags/tag437.xml><?xml version="1.0" encoding="utf-8"?>
<p:tagLst xmlns:a="http://schemas.openxmlformats.org/drawingml/2006/main" xmlns:r="http://schemas.openxmlformats.org/officeDocument/2006/relationships" xmlns:p="http://schemas.openxmlformats.org/presentationml/2006/main">
  <p:tag name="OTLMARKERSHAPE" val="OTL"/>
</p:tagLst>
</file>

<file path=ppt/tags/tag438.xml><?xml version="1.0" encoding="utf-8"?>
<p:tagLst xmlns:a="http://schemas.openxmlformats.org/drawingml/2006/main" xmlns:r="http://schemas.openxmlformats.org/officeDocument/2006/relationships" xmlns:p="http://schemas.openxmlformats.org/presentationml/2006/main">
  <p:tag name="OTLMARKERSHAPE" val="OTL"/>
</p:tagLst>
</file>

<file path=ppt/tags/tag439.xml><?xml version="1.0" encoding="utf-8"?>
<p:tagLst xmlns:a="http://schemas.openxmlformats.org/drawingml/2006/main" xmlns:r="http://schemas.openxmlformats.org/officeDocument/2006/relationships" xmlns:p="http://schemas.openxmlformats.org/presentationml/2006/main">
  <p:tag name="OTLMARKERSHAPE" val="OTL"/>
</p:tagLst>
</file>

<file path=ppt/tags/tag44.xml><?xml version="1.0" encoding="utf-8"?>
<p:tagLst xmlns:a="http://schemas.openxmlformats.org/drawingml/2006/main" xmlns:r="http://schemas.openxmlformats.org/officeDocument/2006/relationships" xmlns:p="http://schemas.openxmlformats.org/presentationml/2006/main">
  <p:tag name="OTLMARKERSHAPE" val="OTL"/>
</p:tagLst>
</file>

<file path=ppt/tags/tag440.xml><?xml version="1.0" encoding="utf-8"?>
<p:tagLst xmlns:a="http://schemas.openxmlformats.org/drawingml/2006/main" xmlns:r="http://schemas.openxmlformats.org/officeDocument/2006/relationships" xmlns:p="http://schemas.openxmlformats.org/presentationml/2006/main">
  <p:tag name="OTLMARKERSHAPE" val="OTL"/>
</p:tagLst>
</file>

<file path=ppt/tags/tag441.xml><?xml version="1.0" encoding="utf-8"?>
<p:tagLst xmlns:a="http://schemas.openxmlformats.org/drawingml/2006/main" xmlns:r="http://schemas.openxmlformats.org/officeDocument/2006/relationships" xmlns:p="http://schemas.openxmlformats.org/presentationml/2006/main">
  <p:tag name="OTLMARKERSHAPE" val="OTL"/>
</p:tagLst>
</file>

<file path=ppt/tags/tag442.xml><?xml version="1.0" encoding="utf-8"?>
<p:tagLst xmlns:a="http://schemas.openxmlformats.org/drawingml/2006/main" xmlns:r="http://schemas.openxmlformats.org/officeDocument/2006/relationships" xmlns:p="http://schemas.openxmlformats.org/presentationml/2006/main">
  <p:tag name="OTLMARKERSHAPE" val="OTL"/>
</p:tagLst>
</file>

<file path=ppt/tags/tag443.xml><?xml version="1.0" encoding="utf-8"?>
<p:tagLst xmlns:a="http://schemas.openxmlformats.org/drawingml/2006/main" xmlns:r="http://schemas.openxmlformats.org/officeDocument/2006/relationships" xmlns:p="http://schemas.openxmlformats.org/presentationml/2006/main">
  <p:tag name="OTLMARKERSHAPE" val="OTL"/>
</p:tagLst>
</file>

<file path=ppt/tags/tag444.xml><?xml version="1.0" encoding="utf-8"?>
<p:tagLst xmlns:a="http://schemas.openxmlformats.org/drawingml/2006/main" xmlns:r="http://schemas.openxmlformats.org/officeDocument/2006/relationships" xmlns:p="http://schemas.openxmlformats.org/presentationml/2006/main">
  <p:tag name="OTLMARKERSHAPE" val="OTL"/>
</p:tagLst>
</file>

<file path=ppt/tags/tag445.xml><?xml version="1.0" encoding="utf-8"?>
<p:tagLst xmlns:a="http://schemas.openxmlformats.org/drawingml/2006/main" xmlns:r="http://schemas.openxmlformats.org/officeDocument/2006/relationships" xmlns:p="http://schemas.openxmlformats.org/presentationml/2006/main">
  <p:tag name="OTLMARKERSHAPE" val="OTL"/>
</p:tagLst>
</file>

<file path=ppt/tags/tag446.xml><?xml version="1.0" encoding="utf-8"?>
<p:tagLst xmlns:a="http://schemas.openxmlformats.org/drawingml/2006/main" xmlns:r="http://schemas.openxmlformats.org/officeDocument/2006/relationships" xmlns:p="http://schemas.openxmlformats.org/presentationml/2006/main">
  <p:tag name="OTLMARKERSHAPE" val="OTL"/>
</p:tagLst>
</file>

<file path=ppt/tags/tag447.xml><?xml version="1.0" encoding="utf-8"?>
<p:tagLst xmlns:a="http://schemas.openxmlformats.org/drawingml/2006/main" xmlns:r="http://schemas.openxmlformats.org/officeDocument/2006/relationships" xmlns:p="http://schemas.openxmlformats.org/presentationml/2006/main">
  <p:tag name="OTLMARKERSHAPE" val="OTL"/>
</p:tagLst>
</file>

<file path=ppt/tags/tag448.xml><?xml version="1.0" encoding="utf-8"?>
<p:tagLst xmlns:a="http://schemas.openxmlformats.org/drawingml/2006/main" xmlns:r="http://schemas.openxmlformats.org/officeDocument/2006/relationships" xmlns:p="http://schemas.openxmlformats.org/presentationml/2006/main">
  <p:tag name="OTLMARKERSHAPE" val="OTL"/>
</p:tagLst>
</file>

<file path=ppt/tags/tag449.xml><?xml version="1.0" encoding="utf-8"?>
<p:tagLst xmlns:a="http://schemas.openxmlformats.org/drawingml/2006/main" xmlns:r="http://schemas.openxmlformats.org/officeDocument/2006/relationships" xmlns:p="http://schemas.openxmlformats.org/presentationml/2006/main">
  <p:tag name="OTLMARKERSHAPE" val="OTL"/>
</p:tagLst>
</file>

<file path=ppt/tags/tag45.xml><?xml version="1.0" encoding="utf-8"?>
<p:tagLst xmlns:a="http://schemas.openxmlformats.org/drawingml/2006/main" xmlns:r="http://schemas.openxmlformats.org/officeDocument/2006/relationships" xmlns:p="http://schemas.openxmlformats.org/presentationml/2006/main">
  <p:tag name="OTLMARKERSHAPE" val="OTL"/>
</p:tagLst>
</file>

<file path=ppt/tags/tag450.xml><?xml version="1.0" encoding="utf-8"?>
<p:tagLst xmlns:a="http://schemas.openxmlformats.org/drawingml/2006/main" xmlns:r="http://schemas.openxmlformats.org/officeDocument/2006/relationships" xmlns:p="http://schemas.openxmlformats.org/presentationml/2006/main">
  <p:tag name="OTLMARKERSHAPE" val="OTL"/>
</p:tagLst>
</file>

<file path=ppt/tags/tag451.xml><?xml version="1.0" encoding="utf-8"?>
<p:tagLst xmlns:a="http://schemas.openxmlformats.org/drawingml/2006/main" xmlns:r="http://schemas.openxmlformats.org/officeDocument/2006/relationships" xmlns:p="http://schemas.openxmlformats.org/presentationml/2006/main">
  <p:tag name="OTLMARKERSHAPE" val="OTL"/>
</p:tagLst>
</file>

<file path=ppt/tags/tag452.xml><?xml version="1.0" encoding="utf-8"?>
<p:tagLst xmlns:a="http://schemas.openxmlformats.org/drawingml/2006/main" xmlns:r="http://schemas.openxmlformats.org/officeDocument/2006/relationships" xmlns:p="http://schemas.openxmlformats.org/presentationml/2006/main">
  <p:tag name="OTLMARKERSHAPE" val="OTL"/>
</p:tagLst>
</file>

<file path=ppt/tags/tag453.xml><?xml version="1.0" encoding="utf-8"?>
<p:tagLst xmlns:a="http://schemas.openxmlformats.org/drawingml/2006/main" xmlns:r="http://schemas.openxmlformats.org/officeDocument/2006/relationships" xmlns:p="http://schemas.openxmlformats.org/presentationml/2006/main">
  <p:tag name="OTLMARKERSHAPE" val="OTL"/>
</p:tagLst>
</file>

<file path=ppt/tags/tag454.xml><?xml version="1.0" encoding="utf-8"?>
<p:tagLst xmlns:a="http://schemas.openxmlformats.org/drawingml/2006/main" xmlns:r="http://schemas.openxmlformats.org/officeDocument/2006/relationships" xmlns:p="http://schemas.openxmlformats.org/presentationml/2006/main">
  <p:tag name="OTLMARKERSHAPE" val="OTL"/>
</p:tagLst>
</file>

<file path=ppt/tags/tag455.xml><?xml version="1.0" encoding="utf-8"?>
<p:tagLst xmlns:a="http://schemas.openxmlformats.org/drawingml/2006/main" xmlns:r="http://schemas.openxmlformats.org/officeDocument/2006/relationships" xmlns:p="http://schemas.openxmlformats.org/presentationml/2006/main">
  <p:tag name="OTLMARKERSHAPE" val="OTL"/>
</p:tagLst>
</file>

<file path=ppt/tags/tag456.xml><?xml version="1.0" encoding="utf-8"?>
<p:tagLst xmlns:a="http://schemas.openxmlformats.org/drawingml/2006/main" xmlns:r="http://schemas.openxmlformats.org/officeDocument/2006/relationships" xmlns:p="http://schemas.openxmlformats.org/presentationml/2006/main">
  <p:tag name="OTLMARKERSHAPE" val="OTL"/>
</p:tagLst>
</file>

<file path=ppt/tags/tag457.xml><?xml version="1.0" encoding="utf-8"?>
<p:tagLst xmlns:a="http://schemas.openxmlformats.org/drawingml/2006/main" xmlns:r="http://schemas.openxmlformats.org/officeDocument/2006/relationships" xmlns:p="http://schemas.openxmlformats.org/presentationml/2006/main">
  <p:tag name="OTLMARKERSHAPE" val="OTL"/>
</p:tagLst>
</file>

<file path=ppt/tags/tag458.xml><?xml version="1.0" encoding="utf-8"?>
<p:tagLst xmlns:a="http://schemas.openxmlformats.org/drawingml/2006/main" xmlns:r="http://schemas.openxmlformats.org/officeDocument/2006/relationships" xmlns:p="http://schemas.openxmlformats.org/presentationml/2006/main">
  <p:tag name="OTLMARKERSHAPE" val="OTL"/>
</p:tagLst>
</file>

<file path=ppt/tags/tag459.xml><?xml version="1.0" encoding="utf-8"?>
<p:tagLst xmlns:a="http://schemas.openxmlformats.org/drawingml/2006/main" xmlns:r="http://schemas.openxmlformats.org/officeDocument/2006/relationships" xmlns:p="http://schemas.openxmlformats.org/presentationml/2006/main">
  <p:tag name="OTLMARKERSHAPE" val="OTL"/>
</p:tagLst>
</file>

<file path=ppt/tags/tag46.xml><?xml version="1.0" encoding="utf-8"?>
<p:tagLst xmlns:a="http://schemas.openxmlformats.org/drawingml/2006/main" xmlns:r="http://schemas.openxmlformats.org/officeDocument/2006/relationships" xmlns:p="http://schemas.openxmlformats.org/presentationml/2006/main">
  <p:tag name="OTLMARKERSHAPE" val="OTL"/>
</p:tagLst>
</file>

<file path=ppt/tags/tag460.xml><?xml version="1.0" encoding="utf-8"?>
<p:tagLst xmlns:a="http://schemas.openxmlformats.org/drawingml/2006/main" xmlns:r="http://schemas.openxmlformats.org/officeDocument/2006/relationships" xmlns:p="http://schemas.openxmlformats.org/presentationml/2006/main">
  <p:tag name="OTLMARKERSHAPE" val="OTL"/>
</p:tagLst>
</file>

<file path=ppt/tags/tag461.xml><?xml version="1.0" encoding="utf-8"?>
<p:tagLst xmlns:a="http://schemas.openxmlformats.org/drawingml/2006/main" xmlns:r="http://schemas.openxmlformats.org/officeDocument/2006/relationships" xmlns:p="http://schemas.openxmlformats.org/presentationml/2006/main">
  <p:tag name="OTLMARKERSHAPE" val="OTL"/>
</p:tagLst>
</file>

<file path=ppt/tags/tag462.xml><?xml version="1.0" encoding="utf-8"?>
<p:tagLst xmlns:a="http://schemas.openxmlformats.org/drawingml/2006/main" xmlns:r="http://schemas.openxmlformats.org/officeDocument/2006/relationships" xmlns:p="http://schemas.openxmlformats.org/presentationml/2006/main">
  <p:tag name="OTLMARKERSHAPE" val="OTL"/>
</p:tagLst>
</file>

<file path=ppt/tags/tag463.xml><?xml version="1.0" encoding="utf-8"?>
<p:tagLst xmlns:a="http://schemas.openxmlformats.org/drawingml/2006/main" xmlns:r="http://schemas.openxmlformats.org/officeDocument/2006/relationships" xmlns:p="http://schemas.openxmlformats.org/presentationml/2006/main">
  <p:tag name="OTLMARKERSHAPE" val="OTL"/>
</p:tagLst>
</file>

<file path=ppt/tags/tag464.xml><?xml version="1.0" encoding="utf-8"?>
<p:tagLst xmlns:a="http://schemas.openxmlformats.org/drawingml/2006/main" xmlns:r="http://schemas.openxmlformats.org/officeDocument/2006/relationships" xmlns:p="http://schemas.openxmlformats.org/presentationml/2006/main">
  <p:tag name="OTLMARKERSHAPE" val="OTL"/>
</p:tagLst>
</file>

<file path=ppt/tags/tag465.xml><?xml version="1.0" encoding="utf-8"?>
<p:tagLst xmlns:a="http://schemas.openxmlformats.org/drawingml/2006/main" xmlns:r="http://schemas.openxmlformats.org/officeDocument/2006/relationships" xmlns:p="http://schemas.openxmlformats.org/presentationml/2006/main">
  <p:tag name="OTLMARKERSHAPE" val="OTL"/>
</p:tagLst>
</file>

<file path=ppt/tags/tag466.xml><?xml version="1.0" encoding="utf-8"?>
<p:tagLst xmlns:a="http://schemas.openxmlformats.org/drawingml/2006/main" xmlns:r="http://schemas.openxmlformats.org/officeDocument/2006/relationships" xmlns:p="http://schemas.openxmlformats.org/presentationml/2006/main">
  <p:tag name="OTLMARKERSHAPE" val="OTL"/>
</p:tagLst>
</file>

<file path=ppt/tags/tag467.xml><?xml version="1.0" encoding="utf-8"?>
<p:tagLst xmlns:a="http://schemas.openxmlformats.org/drawingml/2006/main" xmlns:r="http://schemas.openxmlformats.org/officeDocument/2006/relationships" xmlns:p="http://schemas.openxmlformats.org/presentationml/2006/main">
  <p:tag name="OTLMARKERSHAPE" val="OTL"/>
</p:tagLst>
</file>

<file path=ppt/tags/tag468.xml><?xml version="1.0" encoding="utf-8"?>
<p:tagLst xmlns:a="http://schemas.openxmlformats.org/drawingml/2006/main" xmlns:r="http://schemas.openxmlformats.org/officeDocument/2006/relationships" xmlns:p="http://schemas.openxmlformats.org/presentationml/2006/main">
  <p:tag name="OTLMARKERSHAPE" val="OTL"/>
</p:tagLst>
</file>

<file path=ppt/tags/tag469.xml><?xml version="1.0" encoding="utf-8"?>
<p:tagLst xmlns:a="http://schemas.openxmlformats.org/drawingml/2006/main" xmlns:r="http://schemas.openxmlformats.org/officeDocument/2006/relationships" xmlns:p="http://schemas.openxmlformats.org/presentationml/2006/main">
  <p:tag name="OTLMARKERSHAPE" val="OTL"/>
</p:tagLst>
</file>

<file path=ppt/tags/tag47.xml><?xml version="1.0" encoding="utf-8"?>
<p:tagLst xmlns:a="http://schemas.openxmlformats.org/drawingml/2006/main" xmlns:r="http://schemas.openxmlformats.org/officeDocument/2006/relationships" xmlns:p="http://schemas.openxmlformats.org/presentationml/2006/main">
  <p:tag name="OTLMARKERSHAPE" val="OTL"/>
</p:tagLst>
</file>

<file path=ppt/tags/tag470.xml><?xml version="1.0" encoding="utf-8"?>
<p:tagLst xmlns:a="http://schemas.openxmlformats.org/drawingml/2006/main" xmlns:r="http://schemas.openxmlformats.org/officeDocument/2006/relationships" xmlns:p="http://schemas.openxmlformats.org/presentationml/2006/main">
  <p:tag name="OTLMARKERSHAPE" val="OTL"/>
</p:tagLst>
</file>

<file path=ppt/tags/tag471.xml><?xml version="1.0" encoding="utf-8"?>
<p:tagLst xmlns:a="http://schemas.openxmlformats.org/drawingml/2006/main" xmlns:r="http://schemas.openxmlformats.org/officeDocument/2006/relationships" xmlns:p="http://schemas.openxmlformats.org/presentationml/2006/main">
  <p:tag name="OTLMARKERSHAPE" val="OTL"/>
</p:tagLst>
</file>

<file path=ppt/tags/tag472.xml><?xml version="1.0" encoding="utf-8"?>
<p:tagLst xmlns:a="http://schemas.openxmlformats.org/drawingml/2006/main" xmlns:r="http://schemas.openxmlformats.org/officeDocument/2006/relationships" xmlns:p="http://schemas.openxmlformats.org/presentationml/2006/main">
  <p:tag name="OTLMARKERSHAPE" val="OTL"/>
</p:tagLst>
</file>

<file path=ppt/tags/tag473.xml><?xml version="1.0" encoding="utf-8"?>
<p:tagLst xmlns:a="http://schemas.openxmlformats.org/drawingml/2006/main" xmlns:r="http://schemas.openxmlformats.org/officeDocument/2006/relationships" xmlns:p="http://schemas.openxmlformats.org/presentationml/2006/main">
  <p:tag name="OTLMARKERSHAPE" val="OTL"/>
</p:tagLst>
</file>

<file path=ppt/tags/tag474.xml><?xml version="1.0" encoding="utf-8"?>
<p:tagLst xmlns:a="http://schemas.openxmlformats.org/drawingml/2006/main" xmlns:r="http://schemas.openxmlformats.org/officeDocument/2006/relationships" xmlns:p="http://schemas.openxmlformats.org/presentationml/2006/main">
  <p:tag name="OTLMARKERSHAPE" val="OTL"/>
</p:tagLst>
</file>

<file path=ppt/tags/tag475.xml><?xml version="1.0" encoding="utf-8"?>
<p:tagLst xmlns:a="http://schemas.openxmlformats.org/drawingml/2006/main" xmlns:r="http://schemas.openxmlformats.org/officeDocument/2006/relationships" xmlns:p="http://schemas.openxmlformats.org/presentationml/2006/main">
  <p:tag name="OTLMARKERSHAPE" val="OTL"/>
</p:tagLst>
</file>

<file path=ppt/tags/tag476.xml><?xml version="1.0" encoding="utf-8"?>
<p:tagLst xmlns:a="http://schemas.openxmlformats.org/drawingml/2006/main" xmlns:r="http://schemas.openxmlformats.org/officeDocument/2006/relationships" xmlns:p="http://schemas.openxmlformats.org/presentationml/2006/main">
  <p:tag name="OTLMARKERSHAPE" val="OTL"/>
</p:tagLst>
</file>

<file path=ppt/tags/tag477.xml><?xml version="1.0" encoding="utf-8"?>
<p:tagLst xmlns:a="http://schemas.openxmlformats.org/drawingml/2006/main" xmlns:r="http://schemas.openxmlformats.org/officeDocument/2006/relationships" xmlns:p="http://schemas.openxmlformats.org/presentationml/2006/main">
  <p:tag name="OTLMARKERSHAPE" val="OTL"/>
</p:tagLst>
</file>

<file path=ppt/tags/tag478.xml><?xml version="1.0" encoding="utf-8"?>
<p:tagLst xmlns:a="http://schemas.openxmlformats.org/drawingml/2006/main" xmlns:r="http://schemas.openxmlformats.org/officeDocument/2006/relationships" xmlns:p="http://schemas.openxmlformats.org/presentationml/2006/main">
  <p:tag name="OTLMARKERSHAPE" val="OTL"/>
</p:tagLst>
</file>

<file path=ppt/tags/tag479.xml><?xml version="1.0" encoding="utf-8"?>
<p:tagLst xmlns:a="http://schemas.openxmlformats.org/drawingml/2006/main" xmlns:r="http://schemas.openxmlformats.org/officeDocument/2006/relationships" xmlns:p="http://schemas.openxmlformats.org/presentationml/2006/main">
  <p:tag name="OTLMARKERSHAPE" val="OTL"/>
</p:tagLst>
</file>

<file path=ppt/tags/tag48.xml><?xml version="1.0" encoding="utf-8"?>
<p:tagLst xmlns:a="http://schemas.openxmlformats.org/drawingml/2006/main" xmlns:r="http://schemas.openxmlformats.org/officeDocument/2006/relationships" xmlns:p="http://schemas.openxmlformats.org/presentationml/2006/main">
  <p:tag name="OTLMARKERSHAPE" val="OTL"/>
</p:tagLst>
</file>

<file path=ppt/tags/tag480.xml><?xml version="1.0" encoding="utf-8"?>
<p:tagLst xmlns:a="http://schemas.openxmlformats.org/drawingml/2006/main" xmlns:r="http://schemas.openxmlformats.org/officeDocument/2006/relationships" xmlns:p="http://schemas.openxmlformats.org/presentationml/2006/main">
  <p:tag name="OTLMARKERSHAPE" val="OTL"/>
</p:tagLst>
</file>

<file path=ppt/tags/tag481.xml><?xml version="1.0" encoding="utf-8"?>
<p:tagLst xmlns:a="http://schemas.openxmlformats.org/drawingml/2006/main" xmlns:r="http://schemas.openxmlformats.org/officeDocument/2006/relationships" xmlns:p="http://schemas.openxmlformats.org/presentationml/2006/main">
  <p:tag name="OTLMARKERSHAPE" val="OTL"/>
</p:tagLst>
</file>

<file path=ppt/tags/tag482.xml><?xml version="1.0" encoding="utf-8"?>
<p:tagLst xmlns:a="http://schemas.openxmlformats.org/drawingml/2006/main" xmlns:r="http://schemas.openxmlformats.org/officeDocument/2006/relationships" xmlns:p="http://schemas.openxmlformats.org/presentationml/2006/main">
  <p:tag name="OTLMARKERSHAPE" val="OTL"/>
</p:tagLst>
</file>

<file path=ppt/tags/tag483.xml><?xml version="1.0" encoding="utf-8"?>
<p:tagLst xmlns:a="http://schemas.openxmlformats.org/drawingml/2006/main" xmlns:r="http://schemas.openxmlformats.org/officeDocument/2006/relationships" xmlns:p="http://schemas.openxmlformats.org/presentationml/2006/main">
  <p:tag name="OTLMARKERSHAPE" val="OTL"/>
</p:tagLst>
</file>

<file path=ppt/tags/tag484.xml><?xml version="1.0" encoding="utf-8"?>
<p:tagLst xmlns:a="http://schemas.openxmlformats.org/drawingml/2006/main" xmlns:r="http://schemas.openxmlformats.org/officeDocument/2006/relationships" xmlns:p="http://schemas.openxmlformats.org/presentationml/2006/main">
  <p:tag name="OTLMARKERSHAPE" val="OTL"/>
</p:tagLst>
</file>

<file path=ppt/tags/tag485.xml><?xml version="1.0" encoding="utf-8"?>
<p:tagLst xmlns:a="http://schemas.openxmlformats.org/drawingml/2006/main" xmlns:r="http://schemas.openxmlformats.org/officeDocument/2006/relationships" xmlns:p="http://schemas.openxmlformats.org/presentationml/2006/main">
  <p:tag name="OTLMARKERSHAPE" val="OTL"/>
</p:tagLst>
</file>

<file path=ppt/tags/tag486.xml><?xml version="1.0" encoding="utf-8"?>
<p:tagLst xmlns:a="http://schemas.openxmlformats.org/drawingml/2006/main" xmlns:r="http://schemas.openxmlformats.org/officeDocument/2006/relationships" xmlns:p="http://schemas.openxmlformats.org/presentationml/2006/main">
  <p:tag name="OTLMARKERSHAPE" val="OTL"/>
</p:tagLst>
</file>

<file path=ppt/tags/tag487.xml><?xml version="1.0" encoding="utf-8"?>
<p:tagLst xmlns:a="http://schemas.openxmlformats.org/drawingml/2006/main" xmlns:r="http://schemas.openxmlformats.org/officeDocument/2006/relationships" xmlns:p="http://schemas.openxmlformats.org/presentationml/2006/main">
  <p:tag name="OTLMARKERSHAPE" val="OTL"/>
</p:tagLst>
</file>

<file path=ppt/tags/tag488.xml><?xml version="1.0" encoding="utf-8"?>
<p:tagLst xmlns:a="http://schemas.openxmlformats.org/drawingml/2006/main" xmlns:r="http://schemas.openxmlformats.org/officeDocument/2006/relationships" xmlns:p="http://schemas.openxmlformats.org/presentationml/2006/main">
  <p:tag name="OTLMARKERSHAPE" val="OTL"/>
</p:tagLst>
</file>

<file path=ppt/tags/tag489.xml><?xml version="1.0" encoding="utf-8"?>
<p:tagLst xmlns:a="http://schemas.openxmlformats.org/drawingml/2006/main" xmlns:r="http://schemas.openxmlformats.org/officeDocument/2006/relationships" xmlns:p="http://schemas.openxmlformats.org/presentationml/2006/main">
  <p:tag name="OTLMARKERSHAPE" val="OTL"/>
</p:tagLst>
</file>

<file path=ppt/tags/tag49.xml><?xml version="1.0" encoding="utf-8"?>
<p:tagLst xmlns:a="http://schemas.openxmlformats.org/drawingml/2006/main" xmlns:r="http://schemas.openxmlformats.org/officeDocument/2006/relationships" xmlns:p="http://schemas.openxmlformats.org/presentationml/2006/main">
  <p:tag name="OTLMARKERSHAPE" val="OTL"/>
</p:tagLst>
</file>

<file path=ppt/tags/tag490.xml><?xml version="1.0" encoding="utf-8"?>
<p:tagLst xmlns:a="http://schemas.openxmlformats.org/drawingml/2006/main" xmlns:r="http://schemas.openxmlformats.org/officeDocument/2006/relationships" xmlns:p="http://schemas.openxmlformats.org/presentationml/2006/main">
  <p:tag name="OTLMARKERSHAPE" val="OTL"/>
</p:tagLst>
</file>

<file path=ppt/tags/tag491.xml><?xml version="1.0" encoding="utf-8"?>
<p:tagLst xmlns:a="http://schemas.openxmlformats.org/drawingml/2006/main" xmlns:r="http://schemas.openxmlformats.org/officeDocument/2006/relationships" xmlns:p="http://schemas.openxmlformats.org/presentationml/2006/main">
  <p:tag name="OTLMARKERSHAPE" val="OTL"/>
</p:tagLst>
</file>

<file path=ppt/tags/tag492.xml><?xml version="1.0" encoding="utf-8"?>
<p:tagLst xmlns:a="http://schemas.openxmlformats.org/drawingml/2006/main" xmlns:r="http://schemas.openxmlformats.org/officeDocument/2006/relationships" xmlns:p="http://schemas.openxmlformats.org/presentationml/2006/main">
  <p:tag name="OTLMARKERSHAPE" val="OTL"/>
</p:tagLst>
</file>

<file path=ppt/tags/tag493.xml><?xml version="1.0" encoding="utf-8"?>
<p:tagLst xmlns:a="http://schemas.openxmlformats.org/drawingml/2006/main" xmlns:r="http://schemas.openxmlformats.org/officeDocument/2006/relationships" xmlns:p="http://schemas.openxmlformats.org/presentationml/2006/main">
  <p:tag name="OTLMARKERSHAPE" val="OTL"/>
</p:tagLst>
</file>

<file path=ppt/tags/tag494.xml><?xml version="1.0" encoding="utf-8"?>
<p:tagLst xmlns:a="http://schemas.openxmlformats.org/drawingml/2006/main" xmlns:r="http://schemas.openxmlformats.org/officeDocument/2006/relationships" xmlns:p="http://schemas.openxmlformats.org/presentationml/2006/main">
  <p:tag name="OTLMARKERSHAPE" val="OTL"/>
</p:tagLst>
</file>

<file path=ppt/tags/tag495.xml><?xml version="1.0" encoding="utf-8"?>
<p:tagLst xmlns:a="http://schemas.openxmlformats.org/drawingml/2006/main" xmlns:r="http://schemas.openxmlformats.org/officeDocument/2006/relationships" xmlns:p="http://schemas.openxmlformats.org/presentationml/2006/main">
  <p:tag name="OTLMARKERSHAPE" val="OTL"/>
</p:tagLst>
</file>

<file path=ppt/tags/tag496.xml><?xml version="1.0" encoding="utf-8"?>
<p:tagLst xmlns:a="http://schemas.openxmlformats.org/drawingml/2006/main" xmlns:r="http://schemas.openxmlformats.org/officeDocument/2006/relationships" xmlns:p="http://schemas.openxmlformats.org/presentationml/2006/main">
  <p:tag name="OTLMARKERSHAPE" val="OTL"/>
</p:tagLst>
</file>

<file path=ppt/tags/tag497.xml><?xml version="1.0" encoding="utf-8"?>
<p:tagLst xmlns:a="http://schemas.openxmlformats.org/drawingml/2006/main" xmlns:r="http://schemas.openxmlformats.org/officeDocument/2006/relationships" xmlns:p="http://schemas.openxmlformats.org/presentationml/2006/main">
  <p:tag name="OTLMARKERSHAPE" val="OTL"/>
</p:tagLst>
</file>

<file path=ppt/tags/tag498.xml><?xml version="1.0" encoding="utf-8"?>
<p:tagLst xmlns:a="http://schemas.openxmlformats.org/drawingml/2006/main" xmlns:r="http://schemas.openxmlformats.org/officeDocument/2006/relationships" xmlns:p="http://schemas.openxmlformats.org/presentationml/2006/main">
  <p:tag name="OTLMARKERSHAPE" val="OTL"/>
</p:tagLst>
</file>

<file path=ppt/tags/tag499.xml><?xml version="1.0" encoding="utf-8"?>
<p:tagLst xmlns:a="http://schemas.openxmlformats.org/drawingml/2006/main" xmlns:r="http://schemas.openxmlformats.org/officeDocument/2006/relationships" xmlns:p="http://schemas.openxmlformats.org/presentationml/2006/main">
  <p:tag name="OTLMARKERSHAPE" val="OTL"/>
</p:tagLst>
</file>

<file path=ppt/tags/tag5.xml><?xml version="1.0" encoding="utf-8"?>
<p:tagLst xmlns:a="http://schemas.openxmlformats.org/drawingml/2006/main" xmlns:r="http://schemas.openxmlformats.org/officeDocument/2006/relationships" xmlns:p="http://schemas.openxmlformats.org/presentationml/2006/main">
  <p:tag name="OTLMARKERSHAPE" val="OTL"/>
</p:tagLst>
</file>

<file path=ppt/tags/tag50.xml><?xml version="1.0" encoding="utf-8"?>
<p:tagLst xmlns:a="http://schemas.openxmlformats.org/drawingml/2006/main" xmlns:r="http://schemas.openxmlformats.org/officeDocument/2006/relationships" xmlns:p="http://schemas.openxmlformats.org/presentationml/2006/main">
  <p:tag name="OTLMARKERSHAPE" val="OTL"/>
</p:tagLst>
</file>

<file path=ppt/tags/tag500.xml><?xml version="1.0" encoding="utf-8"?>
<p:tagLst xmlns:a="http://schemas.openxmlformats.org/drawingml/2006/main" xmlns:r="http://schemas.openxmlformats.org/officeDocument/2006/relationships" xmlns:p="http://schemas.openxmlformats.org/presentationml/2006/main">
  <p:tag name="OTLMARKERSHAPE" val="OTL"/>
</p:tagLst>
</file>

<file path=ppt/tags/tag501.xml><?xml version="1.0" encoding="utf-8"?>
<p:tagLst xmlns:a="http://schemas.openxmlformats.org/drawingml/2006/main" xmlns:r="http://schemas.openxmlformats.org/officeDocument/2006/relationships" xmlns:p="http://schemas.openxmlformats.org/presentationml/2006/main">
  <p:tag name="OTLMARKERSHAPE" val="OTL"/>
</p:tagLst>
</file>

<file path=ppt/tags/tag51.xml><?xml version="1.0" encoding="utf-8"?>
<p:tagLst xmlns:a="http://schemas.openxmlformats.org/drawingml/2006/main" xmlns:r="http://schemas.openxmlformats.org/officeDocument/2006/relationships" xmlns:p="http://schemas.openxmlformats.org/presentationml/2006/main">
  <p:tag name="OTLMARKERSHAPE" val="OTL"/>
</p:tagLst>
</file>

<file path=ppt/tags/tag52.xml><?xml version="1.0" encoding="utf-8"?>
<p:tagLst xmlns:a="http://schemas.openxmlformats.org/drawingml/2006/main" xmlns:r="http://schemas.openxmlformats.org/officeDocument/2006/relationships" xmlns:p="http://schemas.openxmlformats.org/presentationml/2006/main">
  <p:tag name="OTLMARKERSHAPE" val="OTL"/>
</p:tagLst>
</file>

<file path=ppt/tags/tag53.xml><?xml version="1.0" encoding="utf-8"?>
<p:tagLst xmlns:a="http://schemas.openxmlformats.org/drawingml/2006/main" xmlns:r="http://schemas.openxmlformats.org/officeDocument/2006/relationships" xmlns:p="http://schemas.openxmlformats.org/presentationml/2006/main">
  <p:tag name="OTLMARKERSHAPE" val="OTL"/>
</p:tagLst>
</file>

<file path=ppt/tags/tag54.xml><?xml version="1.0" encoding="utf-8"?>
<p:tagLst xmlns:a="http://schemas.openxmlformats.org/drawingml/2006/main" xmlns:r="http://schemas.openxmlformats.org/officeDocument/2006/relationships" xmlns:p="http://schemas.openxmlformats.org/presentationml/2006/main">
  <p:tag name="OTLMARKERSHAPE" val="OTL"/>
</p:tagLst>
</file>

<file path=ppt/tags/tag55.xml><?xml version="1.0" encoding="utf-8"?>
<p:tagLst xmlns:a="http://schemas.openxmlformats.org/drawingml/2006/main" xmlns:r="http://schemas.openxmlformats.org/officeDocument/2006/relationships" xmlns:p="http://schemas.openxmlformats.org/presentationml/2006/main">
  <p:tag name="OTLMARKERSHAPE" val="OTL"/>
</p:tagLst>
</file>

<file path=ppt/tags/tag56.xml><?xml version="1.0" encoding="utf-8"?>
<p:tagLst xmlns:a="http://schemas.openxmlformats.org/drawingml/2006/main" xmlns:r="http://schemas.openxmlformats.org/officeDocument/2006/relationships" xmlns:p="http://schemas.openxmlformats.org/presentationml/2006/main">
  <p:tag name="OTLMARKERSHAPE" val="OTL"/>
</p:tagLst>
</file>

<file path=ppt/tags/tag57.xml><?xml version="1.0" encoding="utf-8"?>
<p:tagLst xmlns:a="http://schemas.openxmlformats.org/drawingml/2006/main" xmlns:r="http://schemas.openxmlformats.org/officeDocument/2006/relationships" xmlns:p="http://schemas.openxmlformats.org/presentationml/2006/main">
  <p:tag name="OTLMARKERSHAPE" val="OTL"/>
</p:tagLst>
</file>

<file path=ppt/tags/tag58.xml><?xml version="1.0" encoding="utf-8"?>
<p:tagLst xmlns:a="http://schemas.openxmlformats.org/drawingml/2006/main" xmlns:r="http://schemas.openxmlformats.org/officeDocument/2006/relationships" xmlns:p="http://schemas.openxmlformats.org/presentationml/2006/main">
  <p:tag name="OTLMARKERSHAPE" val="OTL"/>
</p:tagLst>
</file>

<file path=ppt/tags/tag59.xml><?xml version="1.0" encoding="utf-8"?>
<p:tagLst xmlns:a="http://schemas.openxmlformats.org/drawingml/2006/main" xmlns:r="http://schemas.openxmlformats.org/officeDocument/2006/relationships" xmlns:p="http://schemas.openxmlformats.org/presentationml/2006/main">
  <p:tag name="OTLMARKERSHAPE" val="OTL"/>
</p:tagLst>
</file>

<file path=ppt/tags/tag6.xml><?xml version="1.0" encoding="utf-8"?>
<p:tagLst xmlns:a="http://schemas.openxmlformats.org/drawingml/2006/main" xmlns:r="http://schemas.openxmlformats.org/officeDocument/2006/relationships" xmlns:p="http://schemas.openxmlformats.org/presentationml/2006/main">
  <p:tag name="OTLMARKERSHAPE" val="OTL"/>
</p:tagLst>
</file>

<file path=ppt/tags/tag60.xml><?xml version="1.0" encoding="utf-8"?>
<p:tagLst xmlns:a="http://schemas.openxmlformats.org/drawingml/2006/main" xmlns:r="http://schemas.openxmlformats.org/officeDocument/2006/relationships" xmlns:p="http://schemas.openxmlformats.org/presentationml/2006/main">
  <p:tag name="OTLMARKERSHAPE" val="OTL"/>
</p:tagLst>
</file>

<file path=ppt/tags/tag61.xml><?xml version="1.0" encoding="utf-8"?>
<p:tagLst xmlns:a="http://schemas.openxmlformats.org/drawingml/2006/main" xmlns:r="http://schemas.openxmlformats.org/officeDocument/2006/relationships" xmlns:p="http://schemas.openxmlformats.org/presentationml/2006/main">
  <p:tag name="OTLMARKERSHAPE" val="OTL"/>
</p:tagLst>
</file>

<file path=ppt/tags/tag62.xml><?xml version="1.0" encoding="utf-8"?>
<p:tagLst xmlns:a="http://schemas.openxmlformats.org/drawingml/2006/main" xmlns:r="http://schemas.openxmlformats.org/officeDocument/2006/relationships" xmlns:p="http://schemas.openxmlformats.org/presentationml/2006/main">
  <p:tag name="OTLMARKERSHAPE" val="OTL"/>
</p:tagLst>
</file>

<file path=ppt/tags/tag63.xml><?xml version="1.0" encoding="utf-8"?>
<p:tagLst xmlns:a="http://schemas.openxmlformats.org/drawingml/2006/main" xmlns:r="http://schemas.openxmlformats.org/officeDocument/2006/relationships" xmlns:p="http://schemas.openxmlformats.org/presentationml/2006/main">
  <p:tag name="OTLMARKERSHAPE" val="OTL"/>
</p:tagLst>
</file>

<file path=ppt/tags/tag64.xml><?xml version="1.0" encoding="utf-8"?>
<p:tagLst xmlns:a="http://schemas.openxmlformats.org/drawingml/2006/main" xmlns:r="http://schemas.openxmlformats.org/officeDocument/2006/relationships" xmlns:p="http://schemas.openxmlformats.org/presentationml/2006/main">
  <p:tag name="OTLMARKERSHAPE" val="OTL"/>
</p:tagLst>
</file>

<file path=ppt/tags/tag65.xml><?xml version="1.0" encoding="utf-8"?>
<p:tagLst xmlns:a="http://schemas.openxmlformats.org/drawingml/2006/main" xmlns:r="http://schemas.openxmlformats.org/officeDocument/2006/relationships" xmlns:p="http://schemas.openxmlformats.org/presentationml/2006/main">
  <p:tag name="OTLMARKERSHAPE" val="OTL"/>
</p:tagLst>
</file>

<file path=ppt/tags/tag66.xml><?xml version="1.0" encoding="utf-8"?>
<p:tagLst xmlns:a="http://schemas.openxmlformats.org/drawingml/2006/main" xmlns:r="http://schemas.openxmlformats.org/officeDocument/2006/relationships" xmlns:p="http://schemas.openxmlformats.org/presentationml/2006/main">
  <p:tag name="OTLMARKERSHAPE" val="OTL"/>
</p:tagLst>
</file>

<file path=ppt/tags/tag67.xml><?xml version="1.0" encoding="utf-8"?>
<p:tagLst xmlns:a="http://schemas.openxmlformats.org/drawingml/2006/main" xmlns:r="http://schemas.openxmlformats.org/officeDocument/2006/relationships" xmlns:p="http://schemas.openxmlformats.org/presentationml/2006/main">
  <p:tag name="OTLMARKERSHAPE" val="OTL"/>
</p:tagLst>
</file>

<file path=ppt/tags/tag68.xml><?xml version="1.0" encoding="utf-8"?>
<p:tagLst xmlns:a="http://schemas.openxmlformats.org/drawingml/2006/main" xmlns:r="http://schemas.openxmlformats.org/officeDocument/2006/relationships" xmlns:p="http://schemas.openxmlformats.org/presentationml/2006/main">
  <p:tag name="OTLMARKERSHAPE" val="OTL"/>
</p:tagLst>
</file>

<file path=ppt/tags/tag69.xml><?xml version="1.0" encoding="utf-8"?>
<p:tagLst xmlns:a="http://schemas.openxmlformats.org/drawingml/2006/main" xmlns:r="http://schemas.openxmlformats.org/officeDocument/2006/relationships" xmlns:p="http://schemas.openxmlformats.org/presentationml/2006/main">
  <p:tag name="OTLMARKERSHAPE" val="OTL"/>
</p:tagLst>
</file>

<file path=ppt/tags/tag7.xml><?xml version="1.0" encoding="utf-8"?>
<p:tagLst xmlns:a="http://schemas.openxmlformats.org/drawingml/2006/main" xmlns:r="http://schemas.openxmlformats.org/officeDocument/2006/relationships" xmlns:p="http://schemas.openxmlformats.org/presentationml/2006/main">
  <p:tag name="OTLMARKERSHAPE" val="OTL"/>
</p:tagLst>
</file>

<file path=ppt/tags/tag70.xml><?xml version="1.0" encoding="utf-8"?>
<p:tagLst xmlns:a="http://schemas.openxmlformats.org/drawingml/2006/main" xmlns:r="http://schemas.openxmlformats.org/officeDocument/2006/relationships" xmlns:p="http://schemas.openxmlformats.org/presentationml/2006/main">
  <p:tag name="OTLMARKERSHAPE" val="OTL"/>
</p:tagLst>
</file>

<file path=ppt/tags/tag71.xml><?xml version="1.0" encoding="utf-8"?>
<p:tagLst xmlns:a="http://schemas.openxmlformats.org/drawingml/2006/main" xmlns:r="http://schemas.openxmlformats.org/officeDocument/2006/relationships" xmlns:p="http://schemas.openxmlformats.org/presentationml/2006/main">
  <p:tag name="OTLMARKERSHAPE" val="OTL"/>
</p:tagLst>
</file>

<file path=ppt/tags/tag72.xml><?xml version="1.0" encoding="utf-8"?>
<p:tagLst xmlns:a="http://schemas.openxmlformats.org/drawingml/2006/main" xmlns:r="http://schemas.openxmlformats.org/officeDocument/2006/relationships" xmlns:p="http://schemas.openxmlformats.org/presentationml/2006/main">
  <p:tag name="OTLMARKERSHAPE" val="OTL"/>
</p:tagLst>
</file>

<file path=ppt/tags/tag73.xml><?xml version="1.0" encoding="utf-8"?>
<p:tagLst xmlns:a="http://schemas.openxmlformats.org/drawingml/2006/main" xmlns:r="http://schemas.openxmlformats.org/officeDocument/2006/relationships" xmlns:p="http://schemas.openxmlformats.org/presentationml/2006/main">
  <p:tag name="OTLMARKERSHAPE" val="OTL"/>
</p:tagLst>
</file>

<file path=ppt/tags/tag74.xml><?xml version="1.0" encoding="utf-8"?>
<p:tagLst xmlns:a="http://schemas.openxmlformats.org/drawingml/2006/main" xmlns:r="http://schemas.openxmlformats.org/officeDocument/2006/relationships" xmlns:p="http://schemas.openxmlformats.org/presentationml/2006/main">
  <p:tag name="OTLMARKERSHAPE" val="OTL"/>
</p:tagLst>
</file>

<file path=ppt/tags/tag75.xml><?xml version="1.0" encoding="utf-8"?>
<p:tagLst xmlns:a="http://schemas.openxmlformats.org/drawingml/2006/main" xmlns:r="http://schemas.openxmlformats.org/officeDocument/2006/relationships" xmlns:p="http://schemas.openxmlformats.org/presentationml/2006/main">
  <p:tag name="OTLMARKERSHAPE" val="OTL"/>
</p:tagLst>
</file>

<file path=ppt/tags/tag76.xml><?xml version="1.0" encoding="utf-8"?>
<p:tagLst xmlns:a="http://schemas.openxmlformats.org/drawingml/2006/main" xmlns:r="http://schemas.openxmlformats.org/officeDocument/2006/relationships" xmlns:p="http://schemas.openxmlformats.org/presentationml/2006/main">
  <p:tag name="OTLMARKERSHAPE" val="OTL"/>
</p:tagLst>
</file>

<file path=ppt/tags/tag77.xml><?xml version="1.0" encoding="utf-8"?>
<p:tagLst xmlns:a="http://schemas.openxmlformats.org/drawingml/2006/main" xmlns:r="http://schemas.openxmlformats.org/officeDocument/2006/relationships" xmlns:p="http://schemas.openxmlformats.org/presentationml/2006/main">
  <p:tag name="OTLMARKERSHAPE" val="OTL"/>
</p:tagLst>
</file>

<file path=ppt/tags/tag78.xml><?xml version="1.0" encoding="utf-8"?>
<p:tagLst xmlns:a="http://schemas.openxmlformats.org/drawingml/2006/main" xmlns:r="http://schemas.openxmlformats.org/officeDocument/2006/relationships" xmlns:p="http://schemas.openxmlformats.org/presentationml/2006/main">
  <p:tag name="OTLMARKERSHAPE" val="OTL"/>
</p:tagLst>
</file>

<file path=ppt/tags/tag79.xml><?xml version="1.0" encoding="utf-8"?>
<p:tagLst xmlns:a="http://schemas.openxmlformats.org/drawingml/2006/main" xmlns:r="http://schemas.openxmlformats.org/officeDocument/2006/relationships" xmlns:p="http://schemas.openxmlformats.org/presentationml/2006/main">
  <p:tag name="OTLMARKERSHAPE" val="OTL"/>
</p:tagLst>
</file>

<file path=ppt/tags/tag8.xml><?xml version="1.0" encoding="utf-8"?>
<p:tagLst xmlns:a="http://schemas.openxmlformats.org/drawingml/2006/main" xmlns:r="http://schemas.openxmlformats.org/officeDocument/2006/relationships" xmlns:p="http://schemas.openxmlformats.org/presentationml/2006/main">
  <p:tag name="OTLMARKERSHAPE" val="OTL"/>
</p:tagLst>
</file>

<file path=ppt/tags/tag80.xml><?xml version="1.0" encoding="utf-8"?>
<p:tagLst xmlns:a="http://schemas.openxmlformats.org/drawingml/2006/main" xmlns:r="http://schemas.openxmlformats.org/officeDocument/2006/relationships" xmlns:p="http://schemas.openxmlformats.org/presentationml/2006/main">
  <p:tag name="OTLMARKERSHAPE" val="OTL"/>
</p:tagLst>
</file>

<file path=ppt/tags/tag81.xml><?xml version="1.0" encoding="utf-8"?>
<p:tagLst xmlns:a="http://schemas.openxmlformats.org/drawingml/2006/main" xmlns:r="http://schemas.openxmlformats.org/officeDocument/2006/relationships" xmlns:p="http://schemas.openxmlformats.org/presentationml/2006/main">
  <p:tag name="OTLMARKERSHAPE" val="OTL"/>
</p:tagLst>
</file>

<file path=ppt/tags/tag82.xml><?xml version="1.0" encoding="utf-8"?>
<p:tagLst xmlns:a="http://schemas.openxmlformats.org/drawingml/2006/main" xmlns:r="http://schemas.openxmlformats.org/officeDocument/2006/relationships" xmlns:p="http://schemas.openxmlformats.org/presentationml/2006/main">
  <p:tag name="OTLMARKERSHAPE" val="OTL"/>
</p:tagLst>
</file>

<file path=ppt/tags/tag83.xml><?xml version="1.0" encoding="utf-8"?>
<p:tagLst xmlns:a="http://schemas.openxmlformats.org/drawingml/2006/main" xmlns:r="http://schemas.openxmlformats.org/officeDocument/2006/relationships" xmlns:p="http://schemas.openxmlformats.org/presentationml/2006/main">
  <p:tag name="OTLMARKERSHAPE" val="OTL"/>
</p:tagLst>
</file>

<file path=ppt/tags/tag84.xml><?xml version="1.0" encoding="utf-8"?>
<p:tagLst xmlns:a="http://schemas.openxmlformats.org/drawingml/2006/main" xmlns:r="http://schemas.openxmlformats.org/officeDocument/2006/relationships" xmlns:p="http://schemas.openxmlformats.org/presentationml/2006/main">
  <p:tag name="OTLMARKERSHAPE" val="OTL"/>
</p:tagLst>
</file>

<file path=ppt/tags/tag85.xml><?xml version="1.0" encoding="utf-8"?>
<p:tagLst xmlns:a="http://schemas.openxmlformats.org/drawingml/2006/main" xmlns:r="http://schemas.openxmlformats.org/officeDocument/2006/relationships" xmlns:p="http://schemas.openxmlformats.org/presentationml/2006/main">
  <p:tag name="OTLMARKERSHAPE" val="OTL"/>
</p:tagLst>
</file>

<file path=ppt/tags/tag86.xml><?xml version="1.0" encoding="utf-8"?>
<p:tagLst xmlns:a="http://schemas.openxmlformats.org/drawingml/2006/main" xmlns:r="http://schemas.openxmlformats.org/officeDocument/2006/relationships" xmlns:p="http://schemas.openxmlformats.org/presentationml/2006/main">
  <p:tag name="OTLMARKERSHAPE" val="OTL"/>
</p:tagLst>
</file>

<file path=ppt/tags/tag87.xml><?xml version="1.0" encoding="utf-8"?>
<p:tagLst xmlns:a="http://schemas.openxmlformats.org/drawingml/2006/main" xmlns:r="http://schemas.openxmlformats.org/officeDocument/2006/relationships" xmlns:p="http://schemas.openxmlformats.org/presentationml/2006/main">
  <p:tag name="OTLMARKERSHAPE" val="OTL"/>
</p:tagLst>
</file>

<file path=ppt/tags/tag88.xml><?xml version="1.0" encoding="utf-8"?>
<p:tagLst xmlns:a="http://schemas.openxmlformats.org/drawingml/2006/main" xmlns:r="http://schemas.openxmlformats.org/officeDocument/2006/relationships" xmlns:p="http://schemas.openxmlformats.org/presentationml/2006/main">
  <p:tag name="OTLMARKERSHAPE" val="OTL"/>
</p:tagLst>
</file>

<file path=ppt/tags/tag89.xml><?xml version="1.0" encoding="utf-8"?>
<p:tagLst xmlns:a="http://schemas.openxmlformats.org/drawingml/2006/main" xmlns:r="http://schemas.openxmlformats.org/officeDocument/2006/relationships" xmlns:p="http://schemas.openxmlformats.org/presentationml/2006/main">
  <p:tag name="OTLMARKERSHAPE" val="OTL"/>
</p:tagLst>
</file>

<file path=ppt/tags/tag9.xml><?xml version="1.0" encoding="utf-8"?>
<p:tagLst xmlns:a="http://schemas.openxmlformats.org/drawingml/2006/main" xmlns:r="http://schemas.openxmlformats.org/officeDocument/2006/relationships" xmlns:p="http://schemas.openxmlformats.org/presentationml/2006/main">
  <p:tag name="OTLMARKERSHAPE" val="OTL"/>
</p:tagLst>
</file>

<file path=ppt/tags/tag90.xml><?xml version="1.0" encoding="utf-8"?>
<p:tagLst xmlns:a="http://schemas.openxmlformats.org/drawingml/2006/main" xmlns:r="http://schemas.openxmlformats.org/officeDocument/2006/relationships" xmlns:p="http://schemas.openxmlformats.org/presentationml/2006/main">
  <p:tag name="OTLMARKERSHAPE" val="OTL"/>
</p:tagLst>
</file>

<file path=ppt/tags/tag91.xml><?xml version="1.0" encoding="utf-8"?>
<p:tagLst xmlns:a="http://schemas.openxmlformats.org/drawingml/2006/main" xmlns:r="http://schemas.openxmlformats.org/officeDocument/2006/relationships" xmlns:p="http://schemas.openxmlformats.org/presentationml/2006/main">
  <p:tag name="OTLMARKERSHAPE" val="OTL"/>
</p:tagLst>
</file>

<file path=ppt/tags/tag92.xml><?xml version="1.0" encoding="utf-8"?>
<p:tagLst xmlns:a="http://schemas.openxmlformats.org/drawingml/2006/main" xmlns:r="http://schemas.openxmlformats.org/officeDocument/2006/relationships" xmlns:p="http://schemas.openxmlformats.org/presentationml/2006/main">
  <p:tag name="OTLMARKERSHAPE" val="OTL"/>
</p:tagLst>
</file>

<file path=ppt/tags/tag93.xml><?xml version="1.0" encoding="utf-8"?>
<p:tagLst xmlns:a="http://schemas.openxmlformats.org/drawingml/2006/main" xmlns:r="http://schemas.openxmlformats.org/officeDocument/2006/relationships" xmlns:p="http://schemas.openxmlformats.org/presentationml/2006/main">
  <p:tag name="OTLMARKERSHAPE" val="OTL"/>
</p:tagLst>
</file>

<file path=ppt/tags/tag94.xml><?xml version="1.0" encoding="utf-8"?>
<p:tagLst xmlns:a="http://schemas.openxmlformats.org/drawingml/2006/main" xmlns:r="http://schemas.openxmlformats.org/officeDocument/2006/relationships" xmlns:p="http://schemas.openxmlformats.org/presentationml/2006/main">
  <p:tag name="OTLMARKERSHAPE" val="OTL"/>
</p:tagLst>
</file>

<file path=ppt/tags/tag95.xml><?xml version="1.0" encoding="utf-8"?>
<p:tagLst xmlns:a="http://schemas.openxmlformats.org/drawingml/2006/main" xmlns:r="http://schemas.openxmlformats.org/officeDocument/2006/relationships" xmlns:p="http://schemas.openxmlformats.org/presentationml/2006/main">
  <p:tag name="OTLMARKERSHAPE" val="OTL"/>
</p:tagLst>
</file>

<file path=ppt/tags/tag96.xml><?xml version="1.0" encoding="utf-8"?>
<p:tagLst xmlns:a="http://schemas.openxmlformats.org/drawingml/2006/main" xmlns:r="http://schemas.openxmlformats.org/officeDocument/2006/relationships" xmlns:p="http://schemas.openxmlformats.org/presentationml/2006/main">
  <p:tag name="OTLMARKERSHAPE" val="OTL"/>
</p:tagLst>
</file>

<file path=ppt/tags/tag97.xml><?xml version="1.0" encoding="utf-8"?>
<p:tagLst xmlns:a="http://schemas.openxmlformats.org/drawingml/2006/main" xmlns:r="http://schemas.openxmlformats.org/officeDocument/2006/relationships" xmlns:p="http://schemas.openxmlformats.org/presentationml/2006/main">
  <p:tag name="OTLMARKERSHAPE" val="OTL"/>
</p:tagLst>
</file>

<file path=ppt/tags/tag98.xml><?xml version="1.0" encoding="utf-8"?>
<p:tagLst xmlns:a="http://schemas.openxmlformats.org/drawingml/2006/main" xmlns:r="http://schemas.openxmlformats.org/officeDocument/2006/relationships" xmlns:p="http://schemas.openxmlformats.org/presentationml/2006/main">
  <p:tag name="OTLMARKERSHAPE" val="OTL"/>
</p:tagLst>
</file>

<file path=ppt/tags/tag99.xml><?xml version="1.0" encoding="utf-8"?>
<p:tagLst xmlns:a="http://schemas.openxmlformats.org/drawingml/2006/main" xmlns:r="http://schemas.openxmlformats.org/officeDocument/2006/relationships" xmlns:p="http://schemas.openxmlformats.org/presentationml/2006/main">
  <p:tag name="OTLMARKERSHAPE" val="OTL"/>
</p:tagLst>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FB7EA6B-1A87-46B6-BDBC-98082029F771}" vid="{D7C6037F-0C00-4580-87BB-BDFEDA1BD689}"/>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xx ctcLink template" id="{6585913D-488E-4F43-AAA1-A35E430BEB2D}" vid="{F4392ADB-386A-4831-BC71-EC246D51CEFB}"/>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Content_x0020_Owner xmlns="686bc730-dfb5-4557-ac43-64e2aeb71117">
      <UserInfo>
        <DisplayName>Katie Rose</DisplayName>
        <AccountId>178</AccountId>
        <AccountType/>
      </UserInfo>
    </Content_x0020_Owner>
    <IconOverlay xmlns="http://schemas.microsoft.com/sharepoint/v4" xsi:nil="true"/>
    <Menu_x0020_Group xmlns="686bc730-dfb5-4557-ac43-64e2aeb71117">Publications &amp; Printing</Menu_x0020_Group>
    <PublishingExpirationDate xmlns="http://schemas.microsoft.com/sharepoint/v3" xsi:nil="true"/>
    <PublishingStartDate xmlns="http://schemas.microsoft.com/sharepoint/v3" xsi:nil="true"/>
    <Category xmlns="686bc730-dfb5-4557-ac43-64e2aeb71117">SBCTC Templates</Category>
    <_dlc_DocId xmlns="dbb9891f-5342-44b3-9004-2472729e727f">Z7X6SQ3F62JH-64-58</_dlc_DocId>
    <_dlc_DocIdUrl xmlns="dbb9891f-5342-44b3-9004-2472729e727f">
      <Url>https://portal.sbctc.edu/sites/Intranet/publications/_layouts/15/DocIdRedir.aspx?ID=Z7X6SQ3F62JH-64-58</Url>
      <Description>Z7X6SQ3F62JH-64-58</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7301EAAAF5A9A14C98C32A8D7B77B290" ma:contentTypeVersion="4" ma:contentTypeDescription="Create a new document." ma:contentTypeScope="" ma:versionID="e364fc523c39ff84877964d62bb0c69e">
  <xsd:schema xmlns:xsd="http://www.w3.org/2001/XMLSchema" xmlns:xs="http://www.w3.org/2001/XMLSchema" xmlns:p="http://schemas.microsoft.com/office/2006/metadata/properties" xmlns:ns1="http://schemas.microsoft.com/sharepoint/v3" xmlns:ns2="686bc730-dfb5-4557-ac43-64e2aeb71117" xmlns:ns3="dbb9891f-5342-44b3-9004-2472729e727f" xmlns:ns4="http://schemas.microsoft.com/sharepoint/v4" targetNamespace="http://schemas.microsoft.com/office/2006/metadata/properties" ma:root="true" ma:fieldsID="b59568911a8627c463a330b5927c98aa" ns1:_="" ns2:_="" ns3:_="" ns4:_="">
    <xsd:import namespace="http://schemas.microsoft.com/sharepoint/v3"/>
    <xsd:import namespace="686bc730-dfb5-4557-ac43-64e2aeb71117"/>
    <xsd:import namespace="dbb9891f-5342-44b3-9004-2472729e727f"/>
    <xsd:import namespace="http://schemas.microsoft.com/sharepoint/v4"/>
    <xsd:element name="properties">
      <xsd:complexType>
        <xsd:sequence>
          <xsd:element name="documentManagement">
            <xsd:complexType>
              <xsd:all>
                <xsd:element ref="ns2:Menu_x0020_Group" minOccurs="0"/>
                <xsd:element ref="ns2:Category" minOccurs="0"/>
                <xsd:element ref="ns2:Content_x0020_Owner" minOccurs="0"/>
                <xsd:element ref="ns1:PublishingStartDate" minOccurs="0"/>
                <xsd:element ref="ns1:PublishingExpirationDate" minOccurs="0"/>
                <xsd:element ref="ns3:_dlc_DocId" minOccurs="0"/>
                <xsd:element ref="ns3:_dlc_DocIdUrl" minOccurs="0"/>
                <xsd:element ref="ns3:_dlc_DocIdPersistId"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internalName="PublishingStartDate">
      <xsd:simpleType>
        <xsd:restriction base="dms:Unknown"/>
      </xsd:simpleType>
    </xsd:element>
    <xsd:element name="PublishingExpirationDate" ma:index="12"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86bc730-dfb5-4557-ac43-64e2aeb71117"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xsd:simpleType>
        <xsd:restriction base="dms:Choice">
          <xsd:enumeration value="Agency Issue Briefs"/>
          <xsd:enumeration value="Business Cards"/>
          <xsd:enumeration value="Name Badges"/>
          <xsd:enumeration value="Logos"/>
          <xsd:enumeration value="SBCTC Templates"/>
          <xsd:enumeration value="Style Guide"/>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bb9891f-5342-44b3-9004-2472729e727f" elementFormDefault="qualified">
    <xsd:import namespace="http://schemas.microsoft.com/office/2006/documentManagement/types"/>
    <xsd:import namespace="http://schemas.microsoft.com/office/infopath/2007/PartnerControls"/>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6"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DCA586E-AEBD-4B20-9827-EAD32C0DDEE7}">
  <ds:schemaRefs>
    <ds:schemaRef ds:uri="http://schemas.microsoft.com/sharepoint/v4"/>
    <ds:schemaRef ds:uri="http://purl.org/dc/dcmitype/"/>
    <ds:schemaRef ds:uri="dbb9891f-5342-44b3-9004-2472729e727f"/>
    <ds:schemaRef ds:uri="http://www.w3.org/XML/1998/namespace"/>
    <ds:schemaRef ds:uri="http://schemas.microsoft.com/office/infopath/2007/PartnerControls"/>
    <ds:schemaRef ds:uri="http://purl.org/dc/elements/1.1/"/>
    <ds:schemaRef ds:uri="http://schemas.openxmlformats.org/package/2006/metadata/core-properties"/>
    <ds:schemaRef ds:uri="http://schemas.microsoft.com/office/2006/documentManagement/types"/>
    <ds:schemaRef ds:uri="http://purl.org/dc/terms/"/>
    <ds:schemaRef ds:uri="686bc730-dfb5-4557-ac43-64e2aeb71117"/>
    <ds:schemaRef ds:uri="http://schemas.microsoft.com/sharepoint/v3"/>
    <ds:schemaRef ds:uri="http://schemas.microsoft.com/office/2006/metadata/properties"/>
  </ds:schemaRefs>
</ds:datastoreItem>
</file>

<file path=customXml/itemProps2.xml><?xml version="1.0" encoding="utf-8"?>
<ds:datastoreItem xmlns:ds="http://schemas.openxmlformats.org/officeDocument/2006/customXml" ds:itemID="{646ED858-9350-48FE-ADC8-EAAF6E362ED9}">
  <ds:schemaRefs>
    <ds:schemaRef ds:uri="http://schemas.microsoft.com/sharepoint/v3/contenttype/forms"/>
  </ds:schemaRefs>
</ds:datastoreItem>
</file>

<file path=customXml/itemProps3.xml><?xml version="1.0" encoding="utf-8"?>
<ds:datastoreItem xmlns:ds="http://schemas.openxmlformats.org/officeDocument/2006/customXml" ds:itemID="{CAEC5022-984A-475E-A75B-CDBC86707EBC}">
  <ds:schemaRefs>
    <ds:schemaRef ds:uri="http://schemas.microsoft.com/sharepoint/events"/>
  </ds:schemaRefs>
</ds:datastoreItem>
</file>

<file path=customXml/itemProps4.xml><?xml version="1.0" encoding="utf-8"?>
<ds:datastoreItem xmlns:ds="http://schemas.openxmlformats.org/officeDocument/2006/customXml" ds:itemID="{36A97EFB-51D6-4625-BC5B-9FEE34F7DB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86bc730-dfb5-4557-ac43-64e2aeb71117"/>
    <ds:schemaRef ds:uri="dbb9891f-5342-44b3-9004-2472729e727f"/>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ctcLink PowerPoint template</Template>
  <TotalTime>67089</TotalTime>
  <Words>3395</Words>
  <Application>Microsoft Office PowerPoint</Application>
  <PresentationFormat>On-screen Show (4:3)</PresentationFormat>
  <Paragraphs>768</Paragraphs>
  <Slides>26</Slides>
  <Notes>6</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26</vt:i4>
      </vt:variant>
    </vt:vector>
  </HeadingPairs>
  <TitlesOfParts>
    <vt:vector size="37" baseType="lpstr">
      <vt:lpstr>Arial</vt:lpstr>
      <vt:lpstr>Calibri</vt:lpstr>
      <vt:lpstr>Calibri Light</vt:lpstr>
      <vt:lpstr>Franklin Gothic Book</vt:lpstr>
      <vt:lpstr>Franklin Gothic Medium</vt:lpstr>
      <vt:lpstr>Symbol</vt:lpstr>
      <vt:lpstr>Times New Roman</vt:lpstr>
      <vt:lpstr>Wingdings</vt:lpstr>
      <vt:lpstr>Office Theme</vt:lpstr>
      <vt:lpstr>3_Office Theme</vt:lpstr>
      <vt:lpstr>1_Office Theme</vt:lpstr>
      <vt:lpstr>ctcLink Steering Committee</vt:lpstr>
      <vt:lpstr>agenda</vt:lpstr>
      <vt:lpstr>Meeting Minutes – Approval</vt:lpstr>
      <vt:lpstr>Chart of accounts UPDATE</vt:lpstr>
      <vt:lpstr>Budget planning requirements </vt:lpstr>
      <vt:lpstr>Budget planning tool Work Group</vt:lpstr>
      <vt:lpstr>Budget planning tool  Work Group Next Steps</vt:lpstr>
      <vt:lpstr>Dg4 initiation phase peer review  and  gate 1 recommendation  </vt:lpstr>
      <vt:lpstr>Dg3 proposed deployment date</vt:lpstr>
      <vt:lpstr>DG3 HIGH-LEVEL TIMELINE DRAFT</vt:lpstr>
      <vt:lpstr>Dg4 proposed deployment date</vt:lpstr>
      <vt:lpstr>DG4 HIGH-LEVEL TIMELINE DRAFT</vt:lpstr>
      <vt:lpstr>Deployment readiness documents</vt:lpstr>
      <vt:lpstr>Guided pathways workshop update</vt:lpstr>
      <vt:lpstr>ctcLink governance framework</vt:lpstr>
      <vt:lpstr>ctcLink Scope Management Process</vt:lpstr>
      <vt:lpstr>Ctclink governance Decision Template</vt:lpstr>
      <vt:lpstr>Ctclink program status</vt:lpstr>
      <vt:lpstr>PowerPoint Presentation</vt:lpstr>
      <vt:lpstr>ctcLink Quality Assurance Scorecard - Moran Technology Consulting , November 2018</vt:lpstr>
      <vt:lpstr>PowerPoint Presentation</vt:lpstr>
      <vt:lpstr>PowerPoint Presentation</vt:lpstr>
      <vt:lpstr>PowerPoint Presentation</vt:lpstr>
      <vt:lpstr>Replacement solutions update</vt:lpstr>
      <vt:lpstr>PowerPoint Presentation</vt:lpstr>
      <vt:lpstr>Action Items Review &amp; Agenda Items for Future Meetings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Steering Committee Presentation, Sept. 10, 2019</dc:title>
  <dc:subject>Steering Committee PowerPoint Presentation, Sept. 10, 2019</dc:subject>
  <dc:creator>Janelle Runyon;Christy Campbell</dc:creator>
  <cp:lastModifiedBy>Sherry Nelson</cp:lastModifiedBy>
  <cp:revision>404</cp:revision>
  <cp:lastPrinted>2018-06-21T19:56:10Z</cp:lastPrinted>
  <dcterms:created xsi:type="dcterms:W3CDTF">2018-05-14T23:14:43Z</dcterms:created>
  <dcterms:modified xsi:type="dcterms:W3CDTF">2019-09-16T17:25:01Z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