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  <p:sldMasterId id="2147483673" r:id="rId6"/>
  </p:sldMasterIdLst>
  <p:notesMasterIdLst>
    <p:notesMasterId r:id="rId17"/>
  </p:notesMasterIdLst>
  <p:handoutMasterIdLst>
    <p:handoutMasterId r:id="rId18"/>
  </p:handoutMasterIdLst>
  <p:sldIdLst>
    <p:sldId id="358" r:id="rId7"/>
    <p:sldId id="442" r:id="rId8"/>
    <p:sldId id="440" r:id="rId9"/>
    <p:sldId id="446" r:id="rId10"/>
    <p:sldId id="447" r:id="rId11"/>
    <p:sldId id="448" r:id="rId12"/>
    <p:sldId id="449" r:id="rId13"/>
    <p:sldId id="450" r:id="rId14"/>
    <p:sldId id="445" r:id="rId15"/>
    <p:sldId id="444" r:id="rId16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y Campbell" initials="CC" lastIdx="1" clrIdx="0">
    <p:extLst>
      <p:ext uri="{19B8F6BF-5375-455C-9EA6-DF929625EA0E}">
        <p15:presenceInfo xmlns:p15="http://schemas.microsoft.com/office/powerpoint/2012/main" userId="S-1-5-21-2162954678-3364338229-3037977907-85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71CE"/>
    <a:srgbClr val="00CCFF"/>
    <a:srgbClr val="FFC000"/>
    <a:srgbClr val="00C0BC"/>
    <a:srgbClr val="009999"/>
    <a:srgbClr val="0D71A3"/>
    <a:srgbClr val="097964"/>
    <a:srgbClr val="9999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EF6184-3CA0-4411-AB26-6D283CF3158D}" v="180" dt="2020-04-29T15:55:08.642"/>
    <p1510:client id="{1FCFC220-A3AA-4F58-B103-6982B6D77545}" v="1" dt="2020-04-27T21:24:35.822"/>
    <p1510:client id="{474C8227-9C56-4DA5-8FDF-26399A2F1CCE}" v="21" dt="2020-04-29T20:57:09.994"/>
    <p1510:client id="{483A40B5-1410-4D21-81CF-2699555592C4}" v="343" dt="2020-03-04T21:26:14.818"/>
    <p1510:client id="{50763EA8-6524-4E63-B5BD-0B5CC4268B15}" v="10" dt="2020-04-29T22:12:27.803"/>
    <p1510:client id="{65D11DD9-0546-432B-914F-5143843AA77C}" v="476" dt="2020-04-27T20:13:46.544"/>
    <p1510:client id="{6B7BA6E7-121E-4645-ADBE-95CF6694D322}" v="585" dt="2020-04-27T20:59:48.136"/>
    <p1510:client id="{839325EF-6A06-49F7-9CC3-EFC596AF32A0}" v="20" dt="2020-04-29T17:00:23.708"/>
    <p1510:client id="{8B4F450B-8065-4C59-AA38-D79E524669C7}" v="42" dt="2020-04-29T21:56:58.512"/>
    <p1510:client id="{D9715AE5-087F-4D17-8A1F-4430B9D84258}" v="6" dt="2020-04-28T15:34:13.749"/>
    <p1510:client id="{E085BE74-7215-4D32-B80F-FB825C05FFEF}" v="90" dt="2020-04-28T15:32:25.6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952" autoAdjust="0"/>
    <p:restoredTop sz="96395" autoAdjust="0"/>
  </p:normalViewPr>
  <p:slideViewPr>
    <p:cSldViewPr snapToGrid="0">
      <p:cViewPr>
        <p:scale>
          <a:sx n="112" d="100"/>
          <a:sy n="112" d="100"/>
        </p:scale>
        <p:origin x="1147" y="72"/>
      </p:cViewPr>
      <p:guideLst/>
    </p:cSldViewPr>
  </p:slid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65D11DD9-0546-432B-914F-5143843AA77C}"/>
    <pc:docChg chg="modSld">
      <pc:chgData name="" userId="" providerId="" clId="Web-{65D11DD9-0546-432B-914F-5143843AA77C}" dt="2020-04-27T20:13:46.544" v="472" actId="20577"/>
      <pc:docMkLst>
        <pc:docMk/>
      </pc:docMkLst>
      <pc:sldChg chg="modSp">
        <pc:chgData name="" userId="" providerId="" clId="Web-{65D11DD9-0546-432B-914F-5143843AA77C}" dt="2020-04-27T20:13:46.544" v="472" actId="20577"/>
        <pc:sldMkLst>
          <pc:docMk/>
          <pc:sldMk cId="823891178" sldId="445"/>
        </pc:sldMkLst>
        <pc:spChg chg="mod">
          <ac:chgData name="" userId="" providerId="" clId="Web-{65D11DD9-0546-432B-914F-5143843AA77C}" dt="2020-04-27T20:12:28.149" v="453" actId="1076"/>
          <ac:spMkLst>
            <pc:docMk/>
            <pc:sldMk cId="823891178" sldId="445"/>
            <ac:spMk id="3" creationId="{00000000-0000-0000-0000-000000000000}"/>
          </ac:spMkLst>
        </pc:spChg>
        <pc:spChg chg="mod">
          <ac:chgData name="" userId="" providerId="" clId="Web-{65D11DD9-0546-432B-914F-5143843AA77C}" dt="2020-04-27T20:13:46.544" v="472" actId="20577"/>
          <ac:spMkLst>
            <pc:docMk/>
            <pc:sldMk cId="823891178" sldId="445"/>
            <ac:spMk id="4" creationId="{00000000-0000-0000-0000-000000000000}"/>
          </ac:spMkLst>
        </pc:spChg>
      </pc:sldChg>
    </pc:docChg>
  </pc:docChgLst>
  <pc:docChgLst>
    <pc:chgData clId="Web-{6C8E31DC-56BE-49A9-9A8E-11D48CF96623}"/>
    <pc:docChg chg="modSld">
      <pc:chgData name="" userId="" providerId="" clId="Web-{6C8E31DC-56BE-49A9-9A8E-11D48CF96623}" dt="2020-04-27T20:51:49.904" v="57" actId="20577"/>
      <pc:docMkLst>
        <pc:docMk/>
      </pc:docMkLst>
      <pc:sldChg chg="modSp">
        <pc:chgData name="" userId="" providerId="" clId="Web-{6C8E31DC-56BE-49A9-9A8E-11D48CF96623}" dt="2020-04-27T20:51:49.904" v="56" actId="20577"/>
        <pc:sldMkLst>
          <pc:docMk/>
          <pc:sldMk cId="2951561744" sldId="450"/>
        </pc:sldMkLst>
        <pc:spChg chg="mod">
          <ac:chgData name="" userId="" providerId="" clId="Web-{6C8E31DC-56BE-49A9-9A8E-11D48CF96623}" dt="2020-04-27T20:50:47.822" v="17" actId="1076"/>
          <ac:spMkLst>
            <pc:docMk/>
            <pc:sldMk cId="2951561744" sldId="450"/>
            <ac:spMk id="2" creationId="{00000000-0000-0000-0000-000000000000}"/>
          </ac:spMkLst>
        </pc:spChg>
        <pc:spChg chg="mod">
          <ac:chgData name="" userId="" providerId="" clId="Web-{6C8E31DC-56BE-49A9-9A8E-11D48CF96623}" dt="2020-04-27T20:51:49.904" v="56" actId="20577"/>
          <ac:spMkLst>
            <pc:docMk/>
            <pc:sldMk cId="2951561744" sldId="450"/>
            <ac:spMk id="5" creationId="{98B21A18-4CC9-41DA-8524-B11B14930513}"/>
          </ac:spMkLst>
        </pc:spChg>
      </pc:sldChg>
    </pc:docChg>
  </pc:docChgLst>
  <pc:docChgLst>
    <pc:chgData clId="Web-{A7415952-2754-4C90-9AC4-A7C73168E3EB}"/>
    <pc:docChg chg="modSld">
      <pc:chgData name="" userId="" providerId="" clId="Web-{A7415952-2754-4C90-9AC4-A7C73168E3EB}" dt="2020-04-29T15:31:32.889" v="85" actId="14100"/>
      <pc:docMkLst>
        <pc:docMk/>
      </pc:docMkLst>
      <pc:sldChg chg="modSp">
        <pc:chgData name="" userId="" providerId="" clId="Web-{A7415952-2754-4C90-9AC4-A7C73168E3EB}" dt="2020-04-29T15:31:32.889" v="85" actId="14100"/>
        <pc:sldMkLst>
          <pc:docMk/>
          <pc:sldMk cId="823891178" sldId="445"/>
        </pc:sldMkLst>
        <pc:spChg chg="mod">
          <ac:chgData name="" userId="" providerId="" clId="Web-{A7415952-2754-4C90-9AC4-A7C73168E3EB}" dt="2020-04-29T15:27:48.392" v="0" actId="20577"/>
          <ac:spMkLst>
            <pc:docMk/>
            <pc:sldMk cId="823891178" sldId="445"/>
            <ac:spMk id="3" creationId="{00000000-0000-0000-0000-000000000000}"/>
          </ac:spMkLst>
        </pc:spChg>
        <pc:spChg chg="mod">
          <ac:chgData name="" userId="" providerId="" clId="Web-{A7415952-2754-4C90-9AC4-A7C73168E3EB}" dt="2020-04-29T15:31:32.889" v="85" actId="14100"/>
          <ac:spMkLst>
            <pc:docMk/>
            <pc:sldMk cId="823891178" sldId="445"/>
            <ac:spMk id="4" creationId="{00000000-0000-0000-0000-000000000000}"/>
          </ac:spMkLst>
        </pc:spChg>
      </pc:sldChg>
    </pc:docChg>
  </pc:docChgLst>
  <pc:docChgLst>
    <pc:chgData clId="Web-{8B9110B6-FA0E-4F6C-9021-2DCE10EA6728}"/>
    <pc:docChg chg="modSld">
      <pc:chgData name="" userId="" providerId="" clId="Web-{8B9110B6-FA0E-4F6C-9021-2DCE10EA6728}" dt="2020-04-27T20:54:00.818" v="3" actId="20577"/>
      <pc:docMkLst>
        <pc:docMk/>
      </pc:docMkLst>
      <pc:sldChg chg="modSp">
        <pc:chgData name="" userId="" providerId="" clId="Web-{8B9110B6-FA0E-4F6C-9021-2DCE10EA6728}" dt="2020-04-27T20:54:00.818" v="2" actId="20577"/>
        <pc:sldMkLst>
          <pc:docMk/>
          <pc:sldMk cId="2951561744" sldId="450"/>
        </pc:sldMkLst>
        <pc:spChg chg="mod">
          <ac:chgData name="" userId="" providerId="" clId="Web-{8B9110B6-FA0E-4F6C-9021-2DCE10EA6728}" dt="2020-04-27T20:54:00.818" v="2" actId="20577"/>
          <ac:spMkLst>
            <pc:docMk/>
            <pc:sldMk cId="2951561744" sldId="450"/>
            <ac:spMk id="5" creationId="{98B21A18-4CC9-41DA-8524-B11B14930513}"/>
          </ac:spMkLst>
        </pc:spChg>
      </pc:sldChg>
    </pc:docChg>
  </pc:docChgLst>
  <pc:docChgLst>
    <pc:chgData clId="Web-{483A40B5-1410-4D21-81CF-2699555592C4}"/>
    <pc:docChg chg="modSld">
      <pc:chgData name="" userId="" providerId="" clId="Web-{483A40B5-1410-4D21-81CF-2699555592C4}" dt="2020-03-04T21:26:14.818" v="342" actId="20577"/>
      <pc:docMkLst>
        <pc:docMk/>
      </pc:docMkLst>
      <pc:sldChg chg="modSp">
        <pc:chgData name="" userId="" providerId="" clId="Web-{483A40B5-1410-4D21-81CF-2699555592C4}" dt="2020-03-04T21:26:14.818" v="342" actId="20577"/>
        <pc:sldMkLst>
          <pc:docMk/>
          <pc:sldMk cId="823891178" sldId="445"/>
        </pc:sldMkLst>
        <pc:spChg chg="mod">
          <ac:chgData name="" userId="" providerId="" clId="Web-{483A40B5-1410-4D21-81CF-2699555592C4}" dt="2020-03-04T21:26:14.818" v="342" actId="20577"/>
          <ac:spMkLst>
            <pc:docMk/>
            <pc:sldMk cId="823891178" sldId="445"/>
            <ac:spMk id="4" creationId="{00000000-0000-0000-0000-000000000000}"/>
          </ac:spMkLst>
        </pc:spChg>
      </pc:sldChg>
    </pc:docChg>
  </pc:docChgLst>
  <pc:docChgLst>
    <pc:chgData clId="Web-{1FCFC220-A3AA-4F58-B103-6982B6D77545}"/>
    <pc:docChg chg="modSld">
      <pc:chgData name="" userId="" providerId="" clId="Web-{1FCFC220-A3AA-4F58-B103-6982B6D77545}" dt="2020-04-27T21:24:35.822" v="0"/>
      <pc:docMkLst>
        <pc:docMk/>
      </pc:docMkLst>
      <pc:sldChg chg="modSp">
        <pc:chgData name="" userId="" providerId="" clId="Web-{1FCFC220-A3AA-4F58-B103-6982B6D77545}" dt="2020-04-27T21:24:35.822" v="0"/>
        <pc:sldMkLst>
          <pc:docMk/>
          <pc:sldMk cId="2880590690" sldId="442"/>
        </pc:sldMkLst>
        <pc:spChg chg="mod">
          <ac:chgData name="" userId="" providerId="" clId="Web-{1FCFC220-A3AA-4F58-B103-6982B6D77545}" dt="2020-04-27T21:24:35.822" v="0"/>
          <ac:spMkLst>
            <pc:docMk/>
            <pc:sldMk cId="2880590690" sldId="442"/>
            <ac:spMk id="2" creationId="{00000000-0000-0000-0000-000000000000}"/>
          </ac:spMkLst>
        </pc:spChg>
      </pc:sldChg>
    </pc:docChg>
  </pc:docChgLst>
  <pc:docChgLst>
    <pc:chgData clId="Web-{8B4F450B-8065-4C59-AA38-D79E524669C7}"/>
    <pc:docChg chg="modSld">
      <pc:chgData name="" userId="" providerId="" clId="Web-{8B4F450B-8065-4C59-AA38-D79E524669C7}" dt="2020-04-29T21:56:53.058" v="38"/>
      <pc:docMkLst>
        <pc:docMk/>
      </pc:docMkLst>
      <pc:sldChg chg="modSp">
        <pc:chgData name="" userId="" providerId="" clId="Web-{8B4F450B-8065-4C59-AA38-D79E524669C7}" dt="2020-04-29T21:56:53.058" v="38"/>
        <pc:sldMkLst>
          <pc:docMk/>
          <pc:sldMk cId="3457386617" sldId="440"/>
        </pc:sldMkLst>
        <pc:graphicFrameChg chg="mod modGraphic">
          <ac:chgData name="" userId="" providerId="" clId="Web-{8B4F450B-8065-4C59-AA38-D79E524669C7}" dt="2020-04-29T21:56:53.058" v="38"/>
          <ac:graphicFrameMkLst>
            <pc:docMk/>
            <pc:sldMk cId="3457386617" sldId="440"/>
            <ac:graphicFrameMk id="5" creationId="{00000000-0000-0000-0000-000000000000}"/>
          </ac:graphicFrameMkLst>
        </pc:graphicFrameChg>
      </pc:sldChg>
      <pc:sldChg chg="modSp">
        <pc:chgData name="" userId="" providerId="" clId="Web-{8B4F450B-8065-4C59-AA38-D79E524669C7}" dt="2020-04-29T21:56:31.619" v="28" actId="20577"/>
        <pc:sldMkLst>
          <pc:docMk/>
          <pc:sldMk cId="2880590690" sldId="442"/>
        </pc:sldMkLst>
        <pc:spChg chg="mod">
          <ac:chgData name="" userId="" providerId="" clId="Web-{8B4F450B-8065-4C59-AA38-D79E524669C7}" dt="2020-04-29T21:56:31.619" v="28" actId="20577"/>
          <ac:spMkLst>
            <pc:docMk/>
            <pc:sldMk cId="2880590690" sldId="442"/>
            <ac:spMk id="3" creationId="{00000000-0000-0000-0000-000000000000}"/>
          </ac:spMkLst>
        </pc:spChg>
      </pc:sldChg>
    </pc:docChg>
  </pc:docChgLst>
  <pc:docChgLst>
    <pc:chgData clId="Web-{50763EA8-6524-4E63-B5BD-0B5CC4268B15}"/>
    <pc:docChg chg="modSld">
      <pc:chgData name="" userId="" providerId="" clId="Web-{50763EA8-6524-4E63-B5BD-0B5CC4268B15}" dt="2020-04-29T22:12:27.803" v="9" actId="20577"/>
      <pc:docMkLst>
        <pc:docMk/>
      </pc:docMkLst>
      <pc:sldChg chg="modSp">
        <pc:chgData name="" userId="" providerId="" clId="Web-{50763EA8-6524-4E63-B5BD-0B5CC4268B15}" dt="2020-04-29T22:12:27.803" v="9" actId="20577"/>
        <pc:sldMkLst>
          <pc:docMk/>
          <pc:sldMk cId="2880590690" sldId="442"/>
        </pc:sldMkLst>
        <pc:spChg chg="mod">
          <ac:chgData name="" userId="" providerId="" clId="Web-{50763EA8-6524-4E63-B5BD-0B5CC4268B15}" dt="2020-04-29T22:12:27.803" v="9" actId="20577"/>
          <ac:spMkLst>
            <pc:docMk/>
            <pc:sldMk cId="2880590690" sldId="442"/>
            <ac:spMk id="3" creationId="{00000000-0000-0000-0000-000000000000}"/>
          </ac:spMkLst>
        </pc:spChg>
      </pc:sldChg>
    </pc:docChg>
  </pc:docChgLst>
  <pc:docChgLst>
    <pc:chgData clId="Web-{474C8227-9C56-4DA5-8FDF-26399A2F1CCE}"/>
    <pc:docChg chg="modSld">
      <pc:chgData name="" userId="" providerId="" clId="Web-{474C8227-9C56-4DA5-8FDF-26399A2F1CCE}" dt="2020-04-29T20:57:09.994" v="20" actId="20577"/>
      <pc:docMkLst>
        <pc:docMk/>
      </pc:docMkLst>
      <pc:sldChg chg="modSp">
        <pc:chgData name="" userId="" providerId="" clId="Web-{474C8227-9C56-4DA5-8FDF-26399A2F1CCE}" dt="2020-04-29T20:57:09.994" v="20" actId="20577"/>
        <pc:sldMkLst>
          <pc:docMk/>
          <pc:sldMk cId="2880590690" sldId="442"/>
        </pc:sldMkLst>
        <pc:spChg chg="mod">
          <ac:chgData name="" userId="" providerId="" clId="Web-{474C8227-9C56-4DA5-8FDF-26399A2F1CCE}" dt="2020-04-29T20:57:09.994" v="20" actId="20577"/>
          <ac:spMkLst>
            <pc:docMk/>
            <pc:sldMk cId="2880590690" sldId="442"/>
            <ac:spMk id="3" creationId="{00000000-0000-0000-0000-000000000000}"/>
          </ac:spMkLst>
        </pc:spChg>
      </pc:sldChg>
    </pc:docChg>
  </pc:docChgLst>
  <pc:docChgLst>
    <pc:chgData clId="Web-{38DA70AF-6EA3-4666-8127-A6549033AF56}"/>
    <pc:docChg chg="modSld">
      <pc:chgData name="" userId="" providerId="" clId="Web-{38DA70AF-6EA3-4666-8127-A6549033AF56}" dt="2020-04-27T20:40:19.002" v="113" actId="20577"/>
      <pc:docMkLst>
        <pc:docMk/>
      </pc:docMkLst>
      <pc:sldChg chg="modSp">
        <pc:chgData name="" userId="" providerId="" clId="Web-{38DA70AF-6EA3-4666-8127-A6549033AF56}" dt="2020-04-27T20:40:19.002" v="112" actId="20577"/>
        <pc:sldMkLst>
          <pc:docMk/>
          <pc:sldMk cId="2951561744" sldId="450"/>
        </pc:sldMkLst>
        <pc:spChg chg="mod">
          <ac:chgData name="" userId="" providerId="" clId="Web-{38DA70AF-6EA3-4666-8127-A6549033AF56}" dt="2020-04-27T20:40:19.002" v="112" actId="20577"/>
          <ac:spMkLst>
            <pc:docMk/>
            <pc:sldMk cId="2951561744" sldId="450"/>
            <ac:spMk id="5" creationId="{98B21A18-4CC9-41DA-8524-B11B14930513}"/>
          </ac:spMkLst>
        </pc:spChg>
      </pc:sldChg>
    </pc:docChg>
  </pc:docChgLst>
  <pc:docChgLst>
    <pc:chgData clId="Web-{1BEF6184-3CA0-4411-AB26-6D283CF3158D}"/>
    <pc:docChg chg="modSld">
      <pc:chgData name="" userId="" providerId="" clId="Web-{1BEF6184-3CA0-4411-AB26-6D283CF3158D}" dt="2020-04-29T15:55:08.079" v="89"/>
      <pc:docMkLst>
        <pc:docMk/>
      </pc:docMkLst>
      <pc:sldChg chg="delSp modSp">
        <pc:chgData name="" userId="" providerId="" clId="Web-{1BEF6184-3CA0-4411-AB26-6D283CF3158D}" dt="2020-04-29T15:55:08.079" v="89"/>
        <pc:sldMkLst>
          <pc:docMk/>
          <pc:sldMk cId="3457386617" sldId="440"/>
        </pc:sldMkLst>
        <pc:spChg chg="del">
          <ac:chgData name="" userId="" providerId="" clId="Web-{1BEF6184-3CA0-4411-AB26-6D283CF3158D}" dt="2020-04-29T15:26:47.001" v="20"/>
          <ac:spMkLst>
            <pc:docMk/>
            <pc:sldMk cId="3457386617" sldId="440"/>
            <ac:spMk id="8" creationId="{6D1A17AD-2A07-4840-B1E6-AE0F968C0A28}"/>
          </ac:spMkLst>
        </pc:spChg>
        <pc:graphicFrameChg chg="mod modGraphic">
          <ac:chgData name="" userId="" providerId="" clId="Web-{1BEF6184-3CA0-4411-AB26-6D283CF3158D}" dt="2020-04-29T15:55:08.079" v="89"/>
          <ac:graphicFrameMkLst>
            <pc:docMk/>
            <pc:sldMk cId="3457386617" sldId="440"/>
            <ac:graphicFrameMk id="5" creationId="{00000000-0000-0000-0000-000000000000}"/>
          </ac:graphicFrameMkLst>
        </pc:graphicFrameChg>
      </pc:sldChg>
      <pc:sldChg chg="delSp modSp">
        <pc:chgData name="" userId="" providerId="" clId="Web-{1BEF6184-3CA0-4411-AB26-6D283CF3158D}" dt="2020-04-29T15:54:46.407" v="82" actId="20577"/>
        <pc:sldMkLst>
          <pc:docMk/>
          <pc:sldMk cId="2880590690" sldId="442"/>
        </pc:sldMkLst>
        <pc:spChg chg="mod">
          <ac:chgData name="" userId="" providerId="" clId="Web-{1BEF6184-3CA0-4411-AB26-6D283CF3158D}" dt="2020-04-29T15:54:46.407" v="82" actId="20577"/>
          <ac:spMkLst>
            <pc:docMk/>
            <pc:sldMk cId="2880590690" sldId="442"/>
            <ac:spMk id="3" creationId="{00000000-0000-0000-0000-000000000000}"/>
          </ac:spMkLst>
        </pc:spChg>
        <pc:spChg chg="del">
          <ac:chgData name="" userId="" providerId="" clId="Web-{1BEF6184-3CA0-4411-AB26-6D283CF3158D}" dt="2020-04-29T15:26:52.955" v="21"/>
          <ac:spMkLst>
            <pc:docMk/>
            <pc:sldMk cId="2880590690" sldId="442"/>
            <ac:spMk id="5" creationId="{00000000-0000-0000-0000-000000000000}"/>
          </ac:spMkLst>
        </pc:spChg>
      </pc:sldChg>
      <pc:sldChg chg="delSp modSp">
        <pc:chgData name="" userId="" providerId="" clId="Web-{1BEF6184-3CA0-4411-AB26-6D283CF3158D}" dt="2020-04-29T15:26:32.111" v="19"/>
        <pc:sldMkLst>
          <pc:docMk/>
          <pc:sldMk cId="3847164463" sldId="444"/>
        </pc:sldMkLst>
        <pc:spChg chg="del">
          <ac:chgData name="" userId="" providerId="" clId="Web-{1BEF6184-3CA0-4411-AB26-6D283CF3158D}" dt="2020-04-29T15:26:32.111" v="19"/>
          <ac:spMkLst>
            <pc:docMk/>
            <pc:sldMk cId="3847164463" sldId="444"/>
            <ac:spMk id="3" creationId="{00000000-0000-0000-0000-000000000000}"/>
          </ac:spMkLst>
        </pc:spChg>
        <pc:spChg chg="mod">
          <ac:chgData name="" userId="" providerId="" clId="Web-{1BEF6184-3CA0-4411-AB26-6D283CF3158D}" dt="2020-04-29T15:26:22.674" v="17" actId="20577"/>
          <ac:spMkLst>
            <pc:docMk/>
            <pc:sldMk cId="3847164463" sldId="444"/>
            <ac:spMk id="5" creationId="{F04B4F1F-2A28-49E6-89E2-6F3DA01B2CF6}"/>
          </ac:spMkLst>
        </pc:spChg>
      </pc:sldChg>
    </pc:docChg>
  </pc:docChgLst>
  <pc:docChgLst>
    <pc:chgData clId="Web-{839325EF-6A06-49F7-9CC3-EFC596AF32A0}"/>
    <pc:docChg chg="modSld">
      <pc:chgData name="" userId="" providerId="" clId="Web-{839325EF-6A06-49F7-9CC3-EFC596AF32A0}" dt="2020-04-29T17:00:23.708" v="14" actId="20577"/>
      <pc:docMkLst>
        <pc:docMk/>
      </pc:docMkLst>
      <pc:sldChg chg="modSp">
        <pc:chgData name="" userId="" providerId="" clId="Web-{839325EF-6A06-49F7-9CC3-EFC596AF32A0}" dt="2020-04-29T17:00:15.988" v="13" actId="1076"/>
        <pc:sldMkLst>
          <pc:docMk/>
          <pc:sldMk cId="3457386617" sldId="440"/>
        </pc:sldMkLst>
        <pc:graphicFrameChg chg="mod modGraphic">
          <ac:chgData name="" userId="" providerId="" clId="Web-{839325EF-6A06-49F7-9CC3-EFC596AF32A0}" dt="2020-04-29T17:00:15.988" v="13" actId="1076"/>
          <ac:graphicFrameMkLst>
            <pc:docMk/>
            <pc:sldMk cId="3457386617" sldId="440"/>
            <ac:graphicFrameMk id="5" creationId="{00000000-0000-0000-0000-000000000000}"/>
          </ac:graphicFrameMkLst>
        </pc:graphicFrameChg>
      </pc:sldChg>
      <pc:sldChg chg="modSp">
        <pc:chgData name="" userId="" providerId="" clId="Web-{839325EF-6A06-49F7-9CC3-EFC596AF32A0}" dt="2020-04-29T17:00:23.708" v="14" actId="20577"/>
        <pc:sldMkLst>
          <pc:docMk/>
          <pc:sldMk cId="2880590690" sldId="442"/>
        </pc:sldMkLst>
        <pc:spChg chg="mod">
          <ac:chgData name="" userId="" providerId="" clId="Web-{839325EF-6A06-49F7-9CC3-EFC596AF32A0}" dt="2020-04-29T17:00:23.708" v="14" actId="20577"/>
          <ac:spMkLst>
            <pc:docMk/>
            <pc:sldMk cId="2880590690" sldId="442"/>
            <ac:spMk id="3" creationId="{00000000-0000-0000-0000-000000000000}"/>
          </ac:spMkLst>
        </pc:spChg>
      </pc:sldChg>
    </pc:docChg>
  </pc:docChgLst>
  <pc:docChgLst>
    <pc:chgData clId="Web-{264F5399-62D9-43B2-A24A-1107B976C363}"/>
    <pc:docChg chg="modSld">
      <pc:chgData name="" userId="" providerId="" clId="Web-{264F5399-62D9-43B2-A24A-1107B976C363}" dt="2020-04-27T20:49:10.112" v="11" actId="20577"/>
      <pc:docMkLst>
        <pc:docMk/>
      </pc:docMkLst>
      <pc:sldChg chg="modSp">
        <pc:chgData name="" userId="" providerId="" clId="Web-{264F5399-62D9-43B2-A24A-1107B976C363}" dt="2020-04-27T20:49:10.112" v="10" actId="20577"/>
        <pc:sldMkLst>
          <pc:docMk/>
          <pc:sldMk cId="2951561744" sldId="450"/>
        </pc:sldMkLst>
        <pc:spChg chg="mod">
          <ac:chgData name="" userId="" providerId="" clId="Web-{264F5399-62D9-43B2-A24A-1107B976C363}" dt="2020-04-27T20:49:10.112" v="10" actId="20577"/>
          <ac:spMkLst>
            <pc:docMk/>
            <pc:sldMk cId="2951561744" sldId="450"/>
            <ac:spMk id="5" creationId="{98B21A18-4CC9-41DA-8524-B11B14930513}"/>
          </ac:spMkLst>
        </pc:spChg>
      </pc:sldChg>
    </pc:docChg>
  </pc:docChgLst>
  <pc:docChgLst>
    <pc:chgData clId="Web-{D9715AE5-087F-4D17-8A1F-4430B9D84258}"/>
    <pc:docChg chg="modSld">
      <pc:chgData name="" userId="" providerId="" clId="Web-{D9715AE5-087F-4D17-8A1F-4430B9D84258}" dt="2020-04-28T15:34:13.749" v="5" actId="20577"/>
      <pc:docMkLst>
        <pc:docMk/>
      </pc:docMkLst>
      <pc:sldChg chg="modSp">
        <pc:chgData name="" userId="" providerId="" clId="Web-{D9715AE5-087F-4D17-8A1F-4430B9D84258}" dt="2020-04-28T15:34:13.749" v="5" actId="20577"/>
        <pc:sldMkLst>
          <pc:docMk/>
          <pc:sldMk cId="2880590690" sldId="442"/>
        </pc:sldMkLst>
        <pc:spChg chg="mod">
          <ac:chgData name="" userId="" providerId="" clId="Web-{D9715AE5-087F-4D17-8A1F-4430B9D84258}" dt="2020-04-28T15:34:13.749" v="5" actId="20577"/>
          <ac:spMkLst>
            <pc:docMk/>
            <pc:sldMk cId="2880590690" sldId="442"/>
            <ac:spMk id="3" creationId="{00000000-0000-0000-0000-000000000000}"/>
          </ac:spMkLst>
        </pc:spChg>
      </pc:sldChg>
    </pc:docChg>
  </pc:docChgLst>
  <pc:docChgLst>
    <pc:chgData clId="Web-{E085BE74-7215-4D32-B80F-FB825C05FFEF}"/>
    <pc:docChg chg="modSld">
      <pc:chgData name="" userId="" providerId="" clId="Web-{E085BE74-7215-4D32-B80F-FB825C05FFEF}" dt="2020-04-28T15:32:25.665" v="85" actId="14100"/>
      <pc:docMkLst>
        <pc:docMk/>
      </pc:docMkLst>
      <pc:sldChg chg="modSp">
        <pc:chgData name="" userId="" providerId="" clId="Web-{E085BE74-7215-4D32-B80F-FB825C05FFEF}" dt="2020-04-28T15:30:24.579" v="39"/>
        <pc:sldMkLst>
          <pc:docMk/>
          <pc:sldMk cId="3457386617" sldId="440"/>
        </pc:sldMkLst>
        <pc:graphicFrameChg chg="mod modGraphic">
          <ac:chgData name="" userId="" providerId="" clId="Web-{E085BE74-7215-4D32-B80F-FB825C05FFEF}" dt="2020-04-28T15:30:24.579" v="39"/>
          <ac:graphicFrameMkLst>
            <pc:docMk/>
            <pc:sldMk cId="3457386617" sldId="440"/>
            <ac:graphicFrameMk id="5" creationId="{00000000-0000-0000-0000-000000000000}"/>
          </ac:graphicFrameMkLst>
        </pc:graphicFrameChg>
      </pc:sldChg>
      <pc:sldChg chg="modSp">
        <pc:chgData name="" userId="" providerId="" clId="Web-{E085BE74-7215-4D32-B80F-FB825C05FFEF}" dt="2020-04-28T15:29:38.498" v="5" actId="14100"/>
        <pc:sldMkLst>
          <pc:docMk/>
          <pc:sldMk cId="2880590690" sldId="442"/>
        </pc:sldMkLst>
        <pc:spChg chg="mod">
          <ac:chgData name="" userId="" providerId="" clId="Web-{E085BE74-7215-4D32-B80F-FB825C05FFEF}" dt="2020-04-28T15:29:38.498" v="5" actId="14100"/>
          <ac:spMkLst>
            <pc:docMk/>
            <pc:sldMk cId="2880590690" sldId="442"/>
            <ac:spMk id="3" creationId="{00000000-0000-0000-0000-000000000000}"/>
          </ac:spMkLst>
        </pc:spChg>
      </pc:sldChg>
      <pc:sldChg chg="modSp">
        <pc:chgData name="" userId="" providerId="" clId="Web-{E085BE74-7215-4D32-B80F-FB825C05FFEF}" dt="2020-04-28T15:32:25.665" v="85" actId="14100"/>
        <pc:sldMkLst>
          <pc:docMk/>
          <pc:sldMk cId="823891178" sldId="445"/>
        </pc:sldMkLst>
        <pc:spChg chg="mod">
          <ac:chgData name="" userId="" providerId="" clId="Web-{E085BE74-7215-4D32-B80F-FB825C05FFEF}" dt="2020-04-28T15:32:25.665" v="85" actId="14100"/>
          <ac:spMkLst>
            <pc:docMk/>
            <pc:sldMk cId="823891178" sldId="445"/>
            <ac:spMk id="4" creationId="{00000000-0000-0000-0000-000000000000}"/>
          </ac:spMkLst>
        </pc:spChg>
      </pc:sldChg>
      <pc:sldChg chg="modSp">
        <pc:chgData name="" userId="" providerId="" clId="Web-{E085BE74-7215-4D32-B80F-FB825C05FFEF}" dt="2020-04-28T15:31:26.755" v="74" actId="20577"/>
        <pc:sldMkLst>
          <pc:docMk/>
          <pc:sldMk cId="2951561744" sldId="450"/>
        </pc:sldMkLst>
        <pc:spChg chg="mod">
          <ac:chgData name="" userId="" providerId="" clId="Web-{E085BE74-7215-4D32-B80F-FB825C05FFEF}" dt="2020-04-28T15:31:26.755" v="74" actId="20577"/>
          <ac:spMkLst>
            <pc:docMk/>
            <pc:sldMk cId="2951561744" sldId="450"/>
            <ac:spMk id="5" creationId="{98B21A18-4CC9-41DA-8524-B11B14930513}"/>
          </ac:spMkLst>
        </pc:spChg>
      </pc:sldChg>
    </pc:docChg>
  </pc:docChgLst>
  <pc:docChgLst>
    <pc:chgData clId="Web-{ADE4343C-7604-401D-9E79-E132E526DE2B}"/>
    <pc:docChg chg="modSld">
      <pc:chgData name="" userId="" providerId="" clId="Web-{ADE4343C-7604-401D-9E79-E132E526DE2B}" dt="2020-04-27T20:59:48.136" v="7" actId="20577"/>
      <pc:docMkLst>
        <pc:docMk/>
      </pc:docMkLst>
      <pc:sldChg chg="modSp">
        <pc:chgData name="" userId="" providerId="" clId="Web-{ADE4343C-7604-401D-9E79-E132E526DE2B}" dt="2020-04-27T20:59:48.120" v="6" actId="20577"/>
        <pc:sldMkLst>
          <pc:docMk/>
          <pc:sldMk cId="2951561744" sldId="450"/>
        </pc:sldMkLst>
        <pc:spChg chg="mod">
          <ac:chgData name="" userId="" providerId="" clId="Web-{ADE4343C-7604-401D-9E79-E132E526DE2B}" dt="2020-04-27T20:59:48.120" v="6" actId="20577"/>
          <ac:spMkLst>
            <pc:docMk/>
            <pc:sldMk cId="2951561744" sldId="450"/>
            <ac:spMk id="5" creationId="{98B21A18-4CC9-41DA-8524-B11B14930513}"/>
          </ac:spMkLst>
        </pc:spChg>
      </pc:sldChg>
    </pc:docChg>
  </pc:docChgLst>
  <pc:docChgLst>
    <pc:chgData clId="Web-{6B7BA6E7-121E-4645-ADBE-95CF6694D322}"/>
    <pc:docChg chg="modSld">
      <pc:chgData name="" userId="" providerId="" clId="Web-{6B7BA6E7-121E-4645-ADBE-95CF6694D322}" dt="2020-04-27T20:58:10.927" v="371"/>
      <pc:docMkLst>
        <pc:docMk/>
      </pc:docMkLst>
      <pc:sldChg chg="modSp">
        <pc:chgData name="" userId="" providerId="" clId="Web-{6B7BA6E7-121E-4645-ADBE-95CF6694D322}" dt="2020-04-27T20:58:10.927" v="371"/>
        <pc:sldMkLst>
          <pc:docMk/>
          <pc:sldMk cId="3457386617" sldId="440"/>
        </pc:sldMkLst>
        <pc:graphicFrameChg chg="mod modGraphic">
          <ac:chgData name="" userId="" providerId="" clId="Web-{6B7BA6E7-121E-4645-ADBE-95CF6694D322}" dt="2020-04-27T20:58:10.927" v="371"/>
          <ac:graphicFrameMkLst>
            <pc:docMk/>
            <pc:sldMk cId="3457386617" sldId="440"/>
            <ac:graphicFrameMk id="5" creationId="{00000000-0000-0000-0000-000000000000}"/>
          </ac:graphicFrameMkLst>
        </pc:graphicFrameChg>
      </pc:sldChg>
      <pc:sldChg chg="modSp">
        <pc:chgData name="" userId="" providerId="" clId="Web-{6B7BA6E7-121E-4645-ADBE-95CF6694D322}" dt="2020-04-27T20:57:56.614" v="363" actId="20577"/>
        <pc:sldMkLst>
          <pc:docMk/>
          <pc:sldMk cId="2880590690" sldId="442"/>
        </pc:sldMkLst>
        <pc:spChg chg="mod">
          <ac:chgData name="" userId="" providerId="" clId="Web-{6B7BA6E7-121E-4645-ADBE-95CF6694D322}" dt="2020-04-27T20:57:56.614" v="363" actId="20577"/>
          <ac:spMkLst>
            <pc:docMk/>
            <pc:sldMk cId="2880590690" sldId="442"/>
            <ac:spMk id="3" creationId="{00000000-0000-0000-0000-000000000000}"/>
          </ac:spMkLst>
        </pc:spChg>
        <pc:spChg chg="mod">
          <ac:chgData name="" userId="" providerId="" clId="Web-{6B7BA6E7-121E-4645-ADBE-95CF6694D322}" dt="2020-04-27T20:51:04.979" v="70" actId="20577"/>
          <ac:spMkLst>
            <pc:docMk/>
            <pc:sldMk cId="2880590690" sldId="442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9"/>
            <a:ext cx="297180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9"/>
            <a:ext cx="297180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297180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9"/>
            <a:ext cx="297180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192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436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898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No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4/29/2020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160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1237112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679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782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565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003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6895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66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8424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135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4199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1386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Except where otherwise noted, this work is licensed under </a:t>
            </a:r>
            <a:r>
              <a:rPr lang="en-US" sz="75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8386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87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989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tclink.sharepoint.com/sites/pwa/project%20detail%20pages/schedule.aspx?projuid=b632b190-9073-ea11-85a9-00216ae8b43e&amp;ret=0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Q1AJ4AWSEGSxWujGNMllzDVj_ws45wEu85FL7Q6Qlcw/edit" TargetMode="Externa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888" y="3863685"/>
            <a:ext cx="8575808" cy="1450187"/>
          </a:xfrm>
        </p:spPr>
        <p:txBody>
          <a:bodyPr/>
          <a:lstStyle/>
          <a:p>
            <a:r>
              <a:rPr lang="en-US" sz="4000" cap="none" dirty="0"/>
              <a:t>ctcLink</a:t>
            </a:r>
            <a:r>
              <a:rPr lang="en-US" cap="none" dirty="0"/>
              <a:t> </a:t>
            </a:r>
            <a:r>
              <a:rPr lang="en-US" sz="4000" dirty="0"/>
              <a:t>DG3-B Conversion</a:t>
            </a:r>
            <a:br>
              <a:rPr lang="en-US" sz="4000" dirty="0"/>
            </a:br>
            <a:r>
              <a:rPr lang="en-US" sz="4000" dirty="0"/>
              <a:t>go-Live plan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69888" y="5313872"/>
            <a:ext cx="7887422" cy="1141358"/>
          </a:xfrm>
        </p:spPr>
        <p:txBody>
          <a:bodyPr/>
          <a:lstStyle/>
          <a:p>
            <a:r>
              <a:rPr lang="en-US" dirty="0"/>
              <a:t>Summary of Activities and Support Planned for DG3-B Go-Live Weekend and Beyond</a:t>
            </a:r>
          </a:p>
          <a:p>
            <a:r>
              <a:rPr lang="en-US" dirty="0"/>
              <a:t>Presented April 29, 2020</a:t>
            </a:r>
          </a:p>
        </p:txBody>
      </p:sp>
    </p:spTree>
    <p:extLst>
      <p:ext uri="{BB962C8B-B14F-4D97-AF65-F5344CB8AC3E}">
        <p14:creationId xmlns:p14="http://schemas.microsoft.com/office/powerpoint/2010/main" val="23868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123" y="1549936"/>
            <a:ext cx="8328712" cy="646331"/>
          </a:xfrm>
        </p:spPr>
        <p:txBody>
          <a:bodyPr/>
          <a:lstStyle/>
          <a:p>
            <a:pPr algn="ctr"/>
            <a:r>
              <a:rPr lang="en-US" dirty="0"/>
              <a:t>DG3-B Conversion Plan links</a:t>
            </a:r>
            <a:br>
              <a:rPr lang="en-US" dirty="0"/>
            </a:br>
            <a:r>
              <a:rPr lang="en-US" dirty="0"/>
              <a:t>    </a:t>
            </a:r>
            <a:br>
              <a:rPr lang="en-US" u="sng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" name="Picture 3" descr="Silhouette person with question mark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883" y="4040905"/>
            <a:ext cx="2534318" cy="2534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4B4F1F-2A28-49E6-89E2-6F3DA01B2CF6}"/>
              </a:ext>
            </a:extLst>
          </p:cNvPr>
          <p:cNvSpPr txBox="1"/>
          <p:nvPr/>
        </p:nvSpPr>
        <p:spPr>
          <a:xfrm>
            <a:off x="653143" y="2547255"/>
            <a:ext cx="6988628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PWA:</a:t>
            </a:r>
            <a:r>
              <a:rPr lang="en-US" sz="1600" dirty="0"/>
              <a:t> </a:t>
            </a:r>
            <a:r>
              <a:rPr lang="en-US" sz="1600" dirty="0">
                <a:ea typeface="+mn-lt"/>
                <a:cs typeface="+mn-lt"/>
                <a:hlinkClick r:id="rId3"/>
              </a:rPr>
              <a:t>https://ctclink.sharepoint.com/sites/pwa/project%20detail%20pages/schedule.aspx?projuid=b632b190-9073-ea11-85a9-00216ae8b43e&amp;ret=0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847164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831" y="228600"/>
            <a:ext cx="8302337" cy="786457"/>
          </a:xfrm>
        </p:spPr>
        <p:txBody>
          <a:bodyPr anchor="t"/>
          <a:lstStyle/>
          <a:p>
            <a:pPr algn="ctr"/>
            <a:r>
              <a:rPr lang="en-US" dirty="0"/>
              <a:t>dg3-b Conversion Weekend Activities </a:t>
            </a:r>
            <a:br>
              <a:rPr lang="en-US" dirty="0"/>
            </a:br>
            <a:r>
              <a:rPr lang="en-US" sz="1600" b="1" dirty="0">
                <a:solidFill>
                  <a:srgbClr val="00B050"/>
                </a:solidFill>
              </a:rPr>
              <a:t>begin: </a:t>
            </a:r>
            <a:r>
              <a:rPr lang="en-US" sz="1600" b="1" i="1" dirty="0">
                <a:solidFill>
                  <a:srgbClr val="00B050"/>
                </a:solidFill>
              </a:rPr>
              <a:t>Thursday, may 7, 3 p.m. | end: Monday, May 11 by 8 a.m.</a:t>
            </a:r>
            <a:br>
              <a:rPr lang="en-US" sz="2000" i="1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87" y="1501981"/>
            <a:ext cx="8336975" cy="5549412"/>
          </a:xfrm>
        </p:spPr>
        <p:txBody>
          <a:bodyPr anchor="t"/>
          <a:lstStyle/>
          <a:p>
            <a:pPr marL="0" indent="0" fontAlgn="ctr">
              <a:buNone/>
            </a:pPr>
            <a:r>
              <a:rPr lang="en-US" sz="1800" dirty="0">
                <a:latin typeface="+mj-lt"/>
              </a:rPr>
              <a:t>Conversion Activities Begin: Thursday, May 7, 2020 </a:t>
            </a:r>
          </a:p>
          <a:p>
            <a:pPr fontAlgn="ctr"/>
            <a:r>
              <a:rPr lang="en-US" sz="1600" dirty="0">
                <a:latin typeface="+mj-lt"/>
              </a:rPr>
              <a:t>Thursday, May 7</a:t>
            </a:r>
          </a:p>
          <a:p>
            <a:pPr lvl="1" fontAlgn="ctr"/>
            <a:r>
              <a:rPr lang="en-US" sz="1600" dirty="0"/>
              <a:t>Legacy System Takedown begins at 3:00pm</a:t>
            </a:r>
            <a:endParaRPr lang="en-US" dirty="0"/>
          </a:p>
          <a:p>
            <a:pPr fontAlgn="ctr"/>
            <a:r>
              <a:rPr lang="en-US" sz="1600" dirty="0">
                <a:latin typeface="+mj-lt"/>
              </a:rPr>
              <a:t>Friday, May 8</a:t>
            </a:r>
          </a:p>
          <a:p>
            <a:pPr lvl="1" fontAlgn="ctr"/>
            <a:r>
              <a:rPr lang="en-US" sz="1600" dirty="0"/>
              <a:t>PeopleSoft System Takedown begins at 5 p.m. </a:t>
            </a:r>
          </a:p>
          <a:p>
            <a:pPr lvl="1" fontAlgn="ctr"/>
            <a:r>
              <a:rPr lang="en-US" sz="1600" dirty="0"/>
              <a:t>Run Conversion Loads begin at approximately 9:00 p.m.</a:t>
            </a:r>
          </a:p>
          <a:p>
            <a:pPr fontAlgn="ctr"/>
            <a:r>
              <a:rPr lang="en-US" sz="1600" dirty="0">
                <a:latin typeface="+mj-lt"/>
              </a:rPr>
              <a:t>Saturday, May 9</a:t>
            </a:r>
          </a:p>
          <a:p>
            <a:pPr lvl="1" fontAlgn="ctr"/>
            <a:r>
              <a:rPr lang="en-US" sz="1600" dirty="0"/>
              <a:t>Security Migration begins in the morning</a:t>
            </a:r>
          </a:p>
          <a:p>
            <a:pPr lvl="1"/>
            <a:r>
              <a:rPr lang="en-US" sz="1600" dirty="0"/>
              <a:t>Missing Supervisor IDs around 3:00 pm</a:t>
            </a:r>
          </a:p>
          <a:p>
            <a:pPr fontAlgn="ctr"/>
            <a:r>
              <a:rPr lang="en-US" sz="1600" dirty="0">
                <a:latin typeface="+mj-lt"/>
              </a:rPr>
              <a:t>Sunday, May 10</a:t>
            </a:r>
          </a:p>
          <a:p>
            <a:pPr lvl="1" fontAlgn="ctr"/>
            <a:r>
              <a:rPr lang="en-US" sz="1600" dirty="0"/>
              <a:t>College SME College Go-Live Validation, 1-5 p.m.</a:t>
            </a:r>
          </a:p>
          <a:p>
            <a:pPr lvl="1" fontAlgn="ctr"/>
            <a:r>
              <a:rPr lang="en-US" sz="1600" dirty="0"/>
              <a:t>College PM/SMEs and </a:t>
            </a:r>
            <a:r>
              <a:rPr lang="en-US" sz="1600" dirty="0" err="1"/>
              <a:t>ctcLink</a:t>
            </a:r>
            <a:r>
              <a:rPr lang="en-US" sz="1600" dirty="0"/>
              <a:t>/SBCTC hold Go/No-Go discussions, 5:00 pm – 6:00 pm</a:t>
            </a:r>
          </a:p>
          <a:p>
            <a:pPr lvl="1"/>
            <a:r>
              <a:rPr lang="en-US" sz="1600" dirty="0"/>
              <a:t>Go/No-Go Review Call with College PMs, College Executive Sponsor/President: Convene with decision   6:00 pm – 7:00 pm</a:t>
            </a:r>
            <a:endParaRPr lang="en-US" dirty="0"/>
          </a:p>
          <a:p>
            <a:pPr marL="0" indent="0">
              <a:buNone/>
            </a:pPr>
            <a:r>
              <a:rPr lang="en-US" sz="1800" dirty="0">
                <a:latin typeface="Franklin Gothic Medium"/>
              </a:rPr>
              <a:t>DG3</a:t>
            </a:r>
            <a:r>
              <a:rPr lang="en-US" sz="1800" dirty="0">
                <a:latin typeface="+mj-lt"/>
              </a:rPr>
              <a:t> Conversion Complete</a:t>
            </a:r>
            <a:endParaRPr lang="en-US" dirty="0"/>
          </a:p>
          <a:p>
            <a:pPr fontAlgn="ctr"/>
            <a:r>
              <a:rPr lang="en-US" sz="1600" dirty="0"/>
              <a:t>Monday, May 11, by 8 a.m. GO LIVE!</a:t>
            </a:r>
          </a:p>
          <a:p>
            <a:r>
              <a:rPr lang="en-US" sz="1600" dirty="0"/>
              <a:t>Post Conversion CyberSource Configuration 10:00 am</a:t>
            </a:r>
          </a:p>
          <a:p>
            <a:pPr fontAlgn="ctr"/>
            <a:endParaRPr lang="en-US" sz="20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90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/>
              <a:t>Sme/college leadership engagement</a:t>
            </a:r>
            <a:br>
              <a:rPr lang="en-US" sz="2800" dirty="0"/>
            </a:br>
            <a:r>
              <a:rPr lang="en-US" sz="2800" dirty="0"/>
              <a:t>in conversion activities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3363" indent="-233363"/>
            <a:endParaRPr lang="en-US" sz="2400" dirty="0"/>
          </a:p>
          <a:p>
            <a:pPr marL="233363" indent="-233363"/>
            <a:endParaRPr lang="en-US" sz="24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127104"/>
              </p:ext>
            </p:extLst>
          </p:nvPr>
        </p:nvGraphicFramePr>
        <p:xfrm>
          <a:off x="405141" y="1191859"/>
          <a:ext cx="8416736" cy="5143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9072">
                  <a:extLst>
                    <a:ext uri="{9D8B030D-6E8A-4147-A177-3AD203B41FA5}">
                      <a16:colId xmlns:a16="http://schemas.microsoft.com/office/drawing/2014/main" val="2703902820"/>
                    </a:ext>
                  </a:extLst>
                </a:gridCol>
                <a:gridCol w="1203649">
                  <a:extLst>
                    <a:ext uri="{9D8B030D-6E8A-4147-A177-3AD203B41FA5}">
                      <a16:colId xmlns:a16="http://schemas.microsoft.com/office/drawing/2014/main" val="289180124"/>
                    </a:ext>
                  </a:extLst>
                </a:gridCol>
                <a:gridCol w="793102">
                  <a:extLst>
                    <a:ext uri="{9D8B030D-6E8A-4147-A177-3AD203B41FA5}">
                      <a16:colId xmlns:a16="http://schemas.microsoft.com/office/drawing/2014/main" val="876562487"/>
                    </a:ext>
                  </a:extLst>
                </a:gridCol>
                <a:gridCol w="867747">
                  <a:extLst>
                    <a:ext uri="{9D8B030D-6E8A-4147-A177-3AD203B41FA5}">
                      <a16:colId xmlns:a16="http://schemas.microsoft.com/office/drawing/2014/main" val="3936009580"/>
                    </a:ext>
                  </a:extLst>
                </a:gridCol>
                <a:gridCol w="1313166">
                  <a:extLst>
                    <a:ext uri="{9D8B030D-6E8A-4147-A177-3AD203B41FA5}">
                      <a16:colId xmlns:a16="http://schemas.microsoft.com/office/drawing/2014/main" val="1429928935"/>
                    </a:ext>
                  </a:extLst>
                </a:gridCol>
              </a:tblGrid>
              <a:tr h="4867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Task Name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Duration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Start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Finish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Stakeholders</a:t>
                      </a:r>
                      <a:r>
                        <a:rPr lang="en-US" sz="1200" b="1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from College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102497"/>
                  </a:ext>
                </a:extLst>
              </a:tr>
              <a:tr h="6379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DG3 B College Conversion Engagement  - Please review Conversion Schedule form m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ore details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7.08d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Fri 5/8/2020 9:50 AM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Sun 5/10/2020 6:30 PM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673859"/>
                  </a:ext>
                </a:extLst>
              </a:tr>
              <a:tr h="637916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College SME Availability for Functional Questions During Delta Configuration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3h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Fri 5/8/2020 9:50 AM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Fri 5/8/2020 12:50 PM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College PM/SME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36303"/>
                  </a:ext>
                </a:extLst>
              </a:tr>
              <a:tr h="637916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Missing</a:t>
                      </a:r>
                      <a:r>
                        <a:rPr lang="en-US" sz="1200" b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Supervisor IDs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h</a:t>
                      </a: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Sat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5/9/2020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3:00</a:t>
                      </a:r>
                      <a:r>
                        <a:rPr lang="en-US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 PM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Sat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5/9/2020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4:00</a:t>
                      </a:r>
                      <a:r>
                        <a:rPr lang="en-US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 PM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College</a:t>
                      </a:r>
                      <a:r>
                        <a:rPr lang="en-US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PM/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HCM SMES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29627"/>
                  </a:ext>
                </a:extLst>
              </a:tr>
              <a:tr h="637916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College SME Go-Live Validation </a:t>
                      </a: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4h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Sun 5/10/2020 1:00 PM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Sun 5/10/2020 5:00 PM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College PM/SME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483534"/>
                  </a:ext>
                </a:extLst>
              </a:tr>
              <a:tr h="637916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College</a:t>
                      </a:r>
                      <a:r>
                        <a:rPr lang="en-US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SMEs Provide</a:t>
                      </a:r>
                      <a:r>
                        <a:rPr lang="en-US" sz="1200" b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V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alidation</a:t>
                      </a:r>
                      <a:r>
                        <a:rPr lang="en-US" sz="1200" b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Feedback to</a:t>
                      </a:r>
                      <a:r>
                        <a:rPr lang="en-US" sz="1200" b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College PM; Information is Consolidated/Summarized for Go/No-Go Decision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15m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Sun 5/10/2020 5:00 PM</a:t>
                      </a: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Sun</a:t>
                      </a:r>
                    </a:p>
                    <a:p>
                      <a:pPr marL="0" marR="0" lv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5/10/2020</a:t>
                      </a:r>
                      <a:b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6:00 PM</a:t>
                      </a: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College PM/SME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109520"/>
                  </a:ext>
                </a:extLst>
              </a:tr>
              <a:tr h="720450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College</a:t>
                      </a:r>
                      <a:r>
                        <a:rPr lang="en-US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PM &amp; Leadership 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Go/No-Go Decision &amp; Discussion with ctcLink PMO &amp; SBCTC Leadership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15m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Sun 5/10/2020 </a:t>
                      </a:r>
                      <a:b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6:00 PM</a:t>
                      </a: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Sun 5/10/2020 7:00 PM</a:t>
                      </a: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College PM,</a:t>
                      </a:r>
                      <a:r>
                        <a:rPr lang="en-US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Executive Sponsor, President</a:t>
                      </a:r>
                      <a:endParaRPr lang="en-US" sz="12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527347"/>
                  </a:ext>
                </a:extLst>
              </a:tr>
              <a:tr h="637916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CyberSource Configuration </a:t>
                      </a: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1h</a:t>
                      </a: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Mon </a:t>
                      </a:r>
                    </a:p>
                    <a:p>
                      <a:pPr marL="0" marR="0" lv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5/11/2020 10:00 AM </a:t>
                      </a: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Mon 5/11/2020 11:00AM</a:t>
                      </a: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College PM/SME</a:t>
                      </a:r>
                    </a:p>
                  </a:txBody>
                  <a:tcPr marL="7620" marR="7620" marT="7620" marB="76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065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38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379B2E-D2C2-498D-9F35-A7A5BF39C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0AE66D-6F77-4DAD-ABD3-9702CC6A0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54" y="136525"/>
            <a:ext cx="8678881" cy="600108"/>
          </a:xfrm>
        </p:spPr>
        <p:txBody>
          <a:bodyPr/>
          <a:lstStyle/>
          <a:p>
            <a:pPr algn="ctr"/>
            <a:r>
              <a:rPr lang="en-US" sz="3200" dirty="0"/>
              <a:t>Tier 1 - Support Levels &amp; Responsibilities</a:t>
            </a:r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:a16="http://schemas.microsoft.com/office/drawing/2014/main" id="{F2360325-90C4-4A59-A442-29432D0430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8583007"/>
              </p:ext>
            </p:extLst>
          </p:nvPr>
        </p:nvGraphicFramePr>
        <p:xfrm>
          <a:off x="194954" y="660433"/>
          <a:ext cx="8754092" cy="5930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647">
                  <a:extLst>
                    <a:ext uri="{9D8B030D-6E8A-4147-A177-3AD203B41FA5}">
                      <a16:colId xmlns:a16="http://schemas.microsoft.com/office/drawing/2014/main" val="1616264573"/>
                    </a:ext>
                  </a:extLst>
                </a:gridCol>
                <a:gridCol w="1176599">
                  <a:extLst>
                    <a:ext uri="{9D8B030D-6E8A-4147-A177-3AD203B41FA5}">
                      <a16:colId xmlns:a16="http://schemas.microsoft.com/office/drawing/2014/main" val="2135871303"/>
                    </a:ext>
                  </a:extLst>
                </a:gridCol>
                <a:gridCol w="2170439">
                  <a:extLst>
                    <a:ext uri="{9D8B030D-6E8A-4147-A177-3AD203B41FA5}">
                      <a16:colId xmlns:a16="http://schemas.microsoft.com/office/drawing/2014/main" val="1038071672"/>
                    </a:ext>
                  </a:extLst>
                </a:gridCol>
                <a:gridCol w="4289407">
                  <a:extLst>
                    <a:ext uri="{9D8B030D-6E8A-4147-A177-3AD203B41FA5}">
                      <a16:colId xmlns:a16="http://schemas.microsoft.com/office/drawing/2014/main" val="979798186"/>
                    </a:ext>
                  </a:extLst>
                </a:gridCol>
              </a:tblGrid>
              <a:tr h="2907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Support Level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Function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Support Methodology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Responsible Parties/Staff Needs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575585"/>
                  </a:ext>
                </a:extLst>
              </a:tr>
              <a:tr h="51134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TIER 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College Staff</a:t>
                      </a:r>
                    </a:p>
                  </a:txBody>
                  <a:tcPr marL="47625" marR="47625" marT="47625" marB="476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0"/>
                        </a:spcAft>
                      </a:pPr>
                      <a:r>
                        <a:rPr lang="en-US" sz="1600" dirty="0">
                          <a:solidFill>
                            <a:srgbClr val="1D1D1D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Self-help and user-retrieved information from college staff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4300"/>
                        </a:spcAft>
                      </a:pPr>
                      <a:r>
                        <a:rPr lang="en-US" sz="1600" dirty="0">
                          <a:solidFill>
                            <a:srgbClr val="1D1D1D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Users retrieve support information, security access, and log-in support from web, mobile pages, and learning software (including QRGs and Canvas courses).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4300"/>
                        </a:spcAft>
                      </a:pPr>
                      <a:r>
                        <a:rPr lang="en-US" sz="1600" dirty="0">
                          <a:solidFill>
                            <a:srgbClr val="1D1D1D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Users consult with college Business Analysts (Pillar SMEs), Security administrators and approvers and Help Desk staff. 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Responsible Parties: </a:t>
                      </a: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College Staff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Support Staff Needs: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Help Desk staff </a:t>
                      </a: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to assist with technical support for staff and students, including web browser issues and to resolve log-in issues. 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Security Administrators </a:t>
                      </a: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equipped to assign and remove security roles to staff. 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Knowledgeable Business Analysts or Pillar SMEs </a:t>
                      </a:r>
                      <a:r>
                        <a:rPr lang="en-US" sz="16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who</a:t>
                      </a: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can provide guidance on best practices, college policies and procedures as it pertains to local business processes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Experienced staff </a:t>
                      </a: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to provide local training opportunities to staff who are onboarding, transitioning positions, or need to learn new tasks as it applies to their college role.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Tier 2 personnel will respond to requests received through email, web sites (Reference Center and SBCTC Training page), or Canvas.</a:t>
                      </a:r>
                    </a:p>
                  </a:txBody>
                  <a:tcPr marL="47625" marR="47625" marT="47625" marB="476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99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803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73" y="1565791"/>
            <a:ext cx="8443853" cy="563371"/>
          </a:xfrm>
        </p:spPr>
        <p:txBody>
          <a:bodyPr/>
          <a:lstStyle/>
          <a:p>
            <a:pPr algn="ctr"/>
            <a:r>
              <a:rPr lang="en-US" sz="3200" dirty="0"/>
              <a:t>Tier 2 - Support Levels &amp; Responsibilities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DEE5BC03-7CE3-4FE3-BC0A-0ACCA8AC1F24}" type="slidenum">
              <a:rPr lang="en-US">
                <a:solidFill>
                  <a:prstClr val="black"/>
                </a:solidFill>
                <a:latin typeface="Franklin Gothic Book"/>
              </a:rPr>
              <a:pPr defTabSz="342900"/>
              <a:t>5</a:t>
            </a:fld>
            <a:endParaRPr lang="en-US" dirty="0">
              <a:solidFill>
                <a:prstClr val="black"/>
              </a:solidFill>
              <a:latin typeface="Franklin Gothic Book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4520093-0C40-4B68-A7CE-E564D0402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876865"/>
              </p:ext>
            </p:extLst>
          </p:nvPr>
        </p:nvGraphicFramePr>
        <p:xfrm>
          <a:off x="403622" y="2275114"/>
          <a:ext cx="8336758" cy="3918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144">
                  <a:extLst>
                    <a:ext uri="{9D8B030D-6E8A-4147-A177-3AD203B41FA5}">
                      <a16:colId xmlns:a16="http://schemas.microsoft.com/office/drawing/2014/main" val="102276473"/>
                    </a:ext>
                  </a:extLst>
                </a:gridCol>
                <a:gridCol w="1908928">
                  <a:extLst>
                    <a:ext uri="{9D8B030D-6E8A-4147-A177-3AD203B41FA5}">
                      <a16:colId xmlns:a16="http://schemas.microsoft.com/office/drawing/2014/main" val="2573401191"/>
                    </a:ext>
                  </a:extLst>
                </a:gridCol>
                <a:gridCol w="2448497">
                  <a:extLst>
                    <a:ext uri="{9D8B030D-6E8A-4147-A177-3AD203B41FA5}">
                      <a16:colId xmlns:a16="http://schemas.microsoft.com/office/drawing/2014/main" val="2167748942"/>
                    </a:ext>
                  </a:extLst>
                </a:gridCol>
                <a:gridCol w="2084189">
                  <a:extLst>
                    <a:ext uri="{9D8B030D-6E8A-4147-A177-3AD203B41FA5}">
                      <a16:colId xmlns:a16="http://schemas.microsoft.com/office/drawing/2014/main" val="3876931282"/>
                    </a:ext>
                  </a:extLst>
                </a:gridCol>
              </a:tblGrid>
              <a:tr h="6159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Support Level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Function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Support Methodology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Responsible Parties/Staff Needs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902277"/>
                  </a:ext>
                </a:extLst>
              </a:tr>
              <a:tr h="33009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Tier 2   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ctcLink Customer Support Training Team</a:t>
                      </a:r>
                    </a:p>
                  </a:txBody>
                  <a:tcPr marL="47625" marR="47625" marT="47625" marB="476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First point of contact for basic triage</a:t>
                      </a:r>
                    </a:p>
                  </a:txBody>
                  <a:tcPr marL="47625" marR="47625" marT="47625" marB="476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Experienced trainers provide support for basic customer issues such as navigation paths, solving usage problems, and basic configuration.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If no solution is available, Tier 2 personnel escalate issues to a higher tier and submit a ticket.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Responsible Parties: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Training Team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Support Staff Needs: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Training staff</a:t>
                      </a: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equipped to solve known problems and training-related issues</a:t>
                      </a:r>
                    </a:p>
                  </a:txBody>
                  <a:tcPr marL="47625" marR="47625" marT="47625" marB="476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250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396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622" y="1625600"/>
            <a:ext cx="8566207" cy="873168"/>
          </a:xfrm>
        </p:spPr>
        <p:txBody>
          <a:bodyPr/>
          <a:lstStyle/>
          <a:p>
            <a:r>
              <a:rPr lang="en-US" sz="3200" dirty="0"/>
              <a:t>Tier 3 - Support Levels &amp; Responsibilities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DEE5BC03-7CE3-4FE3-BC0A-0ACCA8AC1F24}" type="slidenum">
              <a:rPr lang="en-US">
                <a:solidFill>
                  <a:prstClr val="black"/>
                </a:solidFill>
                <a:latin typeface="Franklin Gothic Book"/>
              </a:rPr>
              <a:pPr defTabSz="342900"/>
              <a:t>6</a:t>
            </a:fld>
            <a:endParaRPr lang="en-US" dirty="0">
              <a:solidFill>
                <a:prstClr val="black"/>
              </a:solidFill>
              <a:latin typeface="Franklin Gothic Book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4520093-0C40-4B68-A7CE-E564D0402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229241"/>
              </p:ext>
            </p:extLst>
          </p:nvPr>
        </p:nvGraphicFramePr>
        <p:xfrm>
          <a:off x="403622" y="2428507"/>
          <a:ext cx="8336758" cy="4104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144">
                  <a:extLst>
                    <a:ext uri="{9D8B030D-6E8A-4147-A177-3AD203B41FA5}">
                      <a16:colId xmlns:a16="http://schemas.microsoft.com/office/drawing/2014/main" val="102276473"/>
                    </a:ext>
                  </a:extLst>
                </a:gridCol>
                <a:gridCol w="1657009">
                  <a:extLst>
                    <a:ext uri="{9D8B030D-6E8A-4147-A177-3AD203B41FA5}">
                      <a16:colId xmlns:a16="http://schemas.microsoft.com/office/drawing/2014/main" val="2573401191"/>
                    </a:ext>
                  </a:extLst>
                </a:gridCol>
                <a:gridCol w="2415209">
                  <a:extLst>
                    <a:ext uri="{9D8B030D-6E8A-4147-A177-3AD203B41FA5}">
                      <a16:colId xmlns:a16="http://schemas.microsoft.com/office/drawing/2014/main" val="2167748942"/>
                    </a:ext>
                  </a:extLst>
                </a:gridCol>
                <a:gridCol w="2369396">
                  <a:extLst>
                    <a:ext uri="{9D8B030D-6E8A-4147-A177-3AD203B41FA5}">
                      <a16:colId xmlns:a16="http://schemas.microsoft.com/office/drawing/2014/main" val="387693128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Support Level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Function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Support Methodology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Responsible Parties/Staff Needs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902277"/>
                  </a:ext>
                </a:extLst>
              </a:tr>
              <a:tr h="26253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latin typeface="+mj-lt"/>
                        </a:rPr>
                        <a:t>Tier 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ctcLink PeopleSoft Customer Support</a:t>
                      </a:r>
                    </a:p>
                  </a:txBody>
                  <a:tcPr marL="47625" marR="47625" marT="47625" marB="476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In-depth, expert system functional support</a:t>
                      </a:r>
                    </a:p>
                  </a:txBody>
                  <a:tcPr marL="47625" marR="47625" marT="47625" marB="476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Experienced and knowledgeable functional analysts assess issues and provide solutions for issues unresolved by Tier 2.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If no solution is available, Tier 3 personnel escalate issues to a higher tier and makes notes in the associated ticket.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Responsible Parties: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ctcLink PeopleSoft Customer Support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Support Staff Needs: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Support staff with deep understanding of system functionality and service, but not necessarily the staff responsible for designing and configuring the system.</a:t>
                      </a:r>
                    </a:p>
                  </a:txBody>
                  <a:tcPr marL="47625" marR="47625" marT="47625" marB="476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250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836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DEE5BC03-7CE3-4FE3-BC0A-0ACCA8AC1F24}" type="slidenum">
              <a:rPr lang="en-US">
                <a:solidFill>
                  <a:prstClr val="black"/>
                </a:solidFill>
                <a:latin typeface="Franklin Gothic Book"/>
              </a:rPr>
              <a:pPr defTabSz="342900"/>
              <a:t>7</a:t>
            </a:fld>
            <a:endParaRPr lang="en-US" dirty="0">
              <a:solidFill>
                <a:prstClr val="black"/>
              </a:solidFill>
              <a:latin typeface="Franklin Gothic Book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165" y="171450"/>
            <a:ext cx="8607138" cy="584727"/>
          </a:xfrm>
        </p:spPr>
        <p:txBody>
          <a:bodyPr/>
          <a:lstStyle/>
          <a:p>
            <a:pPr algn="ctr"/>
            <a:r>
              <a:rPr lang="en-US" sz="3200" dirty="0"/>
              <a:t>Tier 4 - Support Levels &amp; Responsibilities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4520093-0C40-4B68-A7CE-E564D0402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161962"/>
              </p:ext>
            </p:extLst>
          </p:nvPr>
        </p:nvGraphicFramePr>
        <p:xfrm>
          <a:off x="377532" y="888003"/>
          <a:ext cx="8496303" cy="568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536">
                  <a:extLst>
                    <a:ext uri="{9D8B030D-6E8A-4147-A177-3AD203B41FA5}">
                      <a16:colId xmlns:a16="http://schemas.microsoft.com/office/drawing/2014/main" val="102276473"/>
                    </a:ext>
                  </a:extLst>
                </a:gridCol>
                <a:gridCol w="1729432">
                  <a:extLst>
                    <a:ext uri="{9D8B030D-6E8A-4147-A177-3AD203B41FA5}">
                      <a16:colId xmlns:a16="http://schemas.microsoft.com/office/drawing/2014/main" val="2573401191"/>
                    </a:ext>
                  </a:extLst>
                </a:gridCol>
                <a:gridCol w="3156256">
                  <a:extLst>
                    <a:ext uri="{9D8B030D-6E8A-4147-A177-3AD203B41FA5}">
                      <a16:colId xmlns:a16="http://schemas.microsoft.com/office/drawing/2014/main" val="2167748942"/>
                    </a:ext>
                  </a:extLst>
                </a:gridCol>
                <a:gridCol w="2225079">
                  <a:extLst>
                    <a:ext uri="{9D8B030D-6E8A-4147-A177-3AD203B41FA5}">
                      <a16:colId xmlns:a16="http://schemas.microsoft.com/office/drawing/2014/main" val="3876931282"/>
                    </a:ext>
                  </a:extLst>
                </a:gridCol>
              </a:tblGrid>
              <a:tr h="6324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Support Level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Function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Support Methodology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Responsible Parties/Staff Needs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902277"/>
                  </a:ext>
                </a:extLst>
              </a:tr>
              <a:tr h="50094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Tier 4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ctcLink Project Support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7625" marR="47625" marT="47625" marB="476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Expert system configuration, integration and implementation support</a:t>
                      </a:r>
                    </a:p>
                  </a:txBody>
                  <a:tcPr marL="47625" marR="47625" marT="47625" marB="476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Access to the highest functional and technical resources available for problem resolution or new feature creation.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Tier 4 Support, sometimes in tandem with Tier 3 Support, attempts to duplicate problems and define root causes using product design, configuration, validation, or other specifications.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Once a cause is identified, SMEs decide whether to create a new fix, depending on the cause of the problem.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New fixes are documented for use by Tier 1 and Tier 2 support staff. </a:t>
                      </a:r>
                    </a:p>
                  </a:txBody>
                  <a:tcPr marL="47625" marR="47625" marT="47625" marB="476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Responsible Parties: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Project Functional and Technical Support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Support Staff Needs: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Advanced functional and technical staff </a:t>
                      </a: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highly skilled in configuration, conversion, integration and implementation of the system. 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May include consultants and other technical staff </a:t>
                      </a: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responsible for configuring the system.</a:t>
                      </a:r>
                    </a:p>
                  </a:txBody>
                  <a:tcPr marL="47625" marR="47625" marT="47625" marB="476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250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02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967" y="1156431"/>
            <a:ext cx="8336975" cy="622899"/>
          </a:xfrm>
        </p:spPr>
        <p:txBody>
          <a:bodyPr/>
          <a:lstStyle/>
          <a:p>
            <a:pPr algn="ctr"/>
            <a:r>
              <a:rPr lang="en-US" dirty="0"/>
              <a:t>Conversion support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B21A18-4CC9-41DA-8524-B11B1493051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03512" y="1779330"/>
            <a:ext cx="8450330" cy="4513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3600" dirty="0">
                <a:latin typeface="+mj-lt"/>
              </a:rPr>
              <a:t>We are here to support you! 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Sunday, May 10, 2020: </a:t>
            </a:r>
            <a:r>
              <a:rPr lang="en-US" sz="2400" dirty="0">
                <a:solidFill>
                  <a:schemeClr val="tx1"/>
                </a:solidFill>
              </a:rPr>
              <a:t>1 to 5 p.m. </a:t>
            </a:r>
          </a:p>
          <a:p>
            <a:pPr marL="742950" lvl="1" indent="-285750">
              <a:spcAft>
                <a:spcPts val="600"/>
              </a:spcAft>
            </a:pPr>
            <a:r>
              <a:rPr lang="en-US" sz="1800" dirty="0"/>
              <a:t>College Go-Live Validation session - WebEx support by pillar</a:t>
            </a:r>
          </a:p>
          <a:p>
            <a:pPr marL="285750" indent="-285750">
              <a:spcAft>
                <a:spcPts val="600"/>
              </a:spcAft>
            </a:pPr>
            <a:r>
              <a:rPr lang="en-US" sz="2400" dirty="0"/>
              <a:t>Monday, May 11 – Friday, May 29, 2020 (three weeks, one Support Line)</a:t>
            </a:r>
          </a:p>
          <a:p>
            <a:pPr marL="742950" lvl="1" indent="-285750">
              <a:spcAft>
                <a:spcPts val="600"/>
              </a:spcAft>
            </a:pPr>
            <a:r>
              <a:rPr lang="en-US" sz="2000" dirty="0"/>
              <a:t>Monday through Thursday, 8:30 a.m. to 4 p.m.</a:t>
            </a:r>
          </a:p>
          <a:p>
            <a:pPr marL="742950" lvl="1" indent="-285750">
              <a:spcAft>
                <a:spcPts val="600"/>
              </a:spcAft>
            </a:pPr>
            <a:r>
              <a:rPr lang="en-US" sz="2000" dirty="0">
                <a:solidFill>
                  <a:srgbClr val="FF0000"/>
                </a:solidFill>
              </a:rPr>
              <a:t>Friday, 8:30 a.m. to 2 p.m.</a:t>
            </a:r>
            <a:r>
              <a:rPr lang="en-US" sz="2000" dirty="0"/>
              <a:t> </a:t>
            </a:r>
            <a:endParaRPr lang="en-US" sz="2000" dirty="0">
              <a:latin typeface="Franklin Gothic Book"/>
            </a:endParaRPr>
          </a:p>
          <a:p>
            <a:pPr marL="742950" lvl="1" indent="-285750">
              <a:spcAft>
                <a:spcPts val="600"/>
              </a:spcAft>
            </a:pPr>
            <a:r>
              <a:rPr lang="en-US" sz="2000" dirty="0">
                <a:latin typeface="+mj-lt"/>
              </a:rPr>
              <a:t>No Support Line on Monday, May 25 Holiday 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sz="2400" dirty="0">
                <a:latin typeface="+mj-lt"/>
              </a:rPr>
              <a:t>WebEx Links: </a:t>
            </a:r>
            <a:r>
              <a:rPr lang="en-US" sz="2400" dirty="0">
                <a:latin typeface="+mj-lt"/>
                <a:hlinkClick r:id="rId2"/>
              </a:rPr>
              <a:t>DG3-B Sunday College Go-Live Validation Session &amp; Post Go-Live Support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51561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4729" y="220456"/>
            <a:ext cx="8302337" cy="786457"/>
          </a:xfrm>
        </p:spPr>
        <p:txBody>
          <a:bodyPr anchor="t"/>
          <a:lstStyle/>
          <a:p>
            <a:pPr algn="ctr"/>
            <a:r>
              <a:rPr lang="en-US" sz="3200" dirty="0"/>
              <a:t>Go-live Milestone communications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25690" y="843687"/>
            <a:ext cx="8254049" cy="5744716"/>
          </a:xfrm>
        </p:spPr>
        <p:txBody>
          <a:bodyPr anchor="t"/>
          <a:lstStyle/>
          <a:p>
            <a:r>
              <a:rPr lang="en-US" dirty="0">
                <a:latin typeface="Franklin Gothic Medium"/>
              </a:rPr>
              <a:t>DG3-B Milestones email distribution list</a:t>
            </a:r>
            <a:endParaRPr lang="en-US"/>
          </a:p>
          <a:p>
            <a:pPr lvl="1"/>
            <a:r>
              <a:rPr lang="en-US" dirty="0"/>
              <a:t>Includes college "ctcLinkAlerts" email addresses</a:t>
            </a:r>
          </a:p>
          <a:p>
            <a:r>
              <a:rPr lang="en-US" dirty="0">
                <a:latin typeface="Franklin Gothic Medium"/>
              </a:rPr>
              <a:t>Milestone updates begin Friday, May 8, 3:30 p.m. </a:t>
            </a:r>
          </a:p>
          <a:p>
            <a:r>
              <a:rPr lang="en-US" dirty="0">
                <a:latin typeface="Franklin Gothic Medium"/>
              </a:rPr>
              <a:t>Updates continue through Sunday, May 10 </a:t>
            </a:r>
            <a:r>
              <a:rPr lang="en-US" dirty="0">
                <a:latin typeface="Franklin Gothic Book" panose="020B0503020102020204" pitchFamily="34" charset="0"/>
              </a:rPr>
              <a:t>– one morning, one midday, one evening</a:t>
            </a:r>
          </a:p>
          <a:p>
            <a:r>
              <a:rPr lang="en-US" dirty="0">
                <a:latin typeface="Franklin Gothic Medium"/>
              </a:rPr>
              <a:t>Final Milestone Message when DG3-B is live</a:t>
            </a:r>
          </a:p>
          <a:p>
            <a:r>
              <a:rPr lang="en-US" dirty="0">
                <a:latin typeface="Franklin Gothic Medium"/>
              </a:rPr>
              <a:t>College </a:t>
            </a:r>
            <a:r>
              <a:rPr lang="en-US" i="1" dirty="0">
                <a:latin typeface="Franklin Gothic Medium"/>
              </a:rPr>
              <a:t>ctcLinkAlerts</a:t>
            </a:r>
            <a:r>
              <a:rPr lang="en-US" dirty="0">
                <a:latin typeface="Franklin Gothic Medium"/>
              </a:rPr>
              <a:t> email converts to official email used by SBCTC-IT for </a:t>
            </a:r>
            <a:r>
              <a:rPr lang="en-US" dirty="0" err="1">
                <a:latin typeface="Franklin Gothic Medium"/>
              </a:rPr>
              <a:t>ctcLink</a:t>
            </a:r>
            <a:r>
              <a:rPr lang="en-US" dirty="0">
                <a:latin typeface="Franklin Gothic Medium"/>
              </a:rPr>
              <a:t> downtime, maintenance alerts</a:t>
            </a:r>
          </a:p>
          <a:p>
            <a:pPr lvl="1"/>
            <a:r>
              <a:rPr lang="en-US" dirty="0">
                <a:latin typeface="Franklin Gothic Medium"/>
              </a:rPr>
              <a:t> DG3-B college PMs may need to downsize membership on local </a:t>
            </a:r>
            <a:r>
              <a:rPr lang="en-US" i="1" dirty="0">
                <a:latin typeface="Franklin Gothic Medium"/>
              </a:rPr>
              <a:t>ctcLinkAlerts</a:t>
            </a:r>
            <a:r>
              <a:rPr lang="en-US" dirty="0">
                <a:latin typeface="Franklin Gothic Medium"/>
              </a:rPr>
              <a:t> email</a:t>
            </a:r>
          </a:p>
          <a:p>
            <a:pPr lvl="2"/>
            <a:r>
              <a:rPr lang="en-US" dirty="0"/>
              <a:t>Remove executives that were receiving go-live milestones that do not need to receive standard maintenance alerts for live </a:t>
            </a:r>
            <a:r>
              <a:rPr lang="en-US" dirty="0" err="1"/>
              <a:t>ctcLink</a:t>
            </a:r>
            <a:r>
              <a:rPr lang="en-US" dirty="0"/>
              <a:t> colleges. </a:t>
            </a:r>
          </a:p>
          <a:p>
            <a:pPr lvl="1"/>
            <a:endParaRPr lang="en-US" dirty="0">
              <a:latin typeface="Franklin Gothic Book"/>
            </a:endParaRPr>
          </a:p>
          <a:p>
            <a:endParaRPr lang="en-US" dirty="0">
              <a:latin typeface="Franklin Gothic Book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91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FB7EA6B-1A87-46B6-BDBC-98082029F771}" vid="{D7C6037F-0C00-4580-87BB-BDFEDA1BD689}"/>
    </a:ext>
  </a:extLst>
</a:theme>
</file>

<file path=ppt/theme/theme2.xml><?xml version="1.0" encoding="utf-8"?>
<a:theme xmlns:a="http://schemas.openxmlformats.org/drawingml/2006/main" name="1_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x ctcLink template" id="{6585913D-488E-4F43-AAA1-A35E430BEB2D}" vid="{F4392ADB-386A-4831-BC71-EC246D51CEF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1EAAAF5A9A14C98C32A8D7B77B290" ma:contentTypeVersion="4" ma:contentTypeDescription="Create a new document." ma:contentTypeScope="" ma:versionID="e364fc523c39ff84877964d62bb0c69e">
  <xsd:schema xmlns:xsd="http://www.w3.org/2001/XMLSchema" xmlns:xs="http://www.w3.org/2001/XMLSchema" xmlns:p="http://schemas.microsoft.com/office/2006/metadata/properties" xmlns:ns1="http://schemas.microsoft.com/sharepoint/v3" xmlns:ns2="686bc730-dfb5-4557-ac43-64e2aeb71117" xmlns:ns3="dbb9891f-5342-44b3-9004-2472729e727f" xmlns:ns4="http://schemas.microsoft.com/sharepoint/v4" targetNamespace="http://schemas.microsoft.com/office/2006/metadata/properties" ma:root="true" ma:fieldsID="b59568911a8627c463a330b5927c98aa" ns1:_="" ns2:_="" ns3:_="" ns4:_="">
    <xsd:import namespace="http://schemas.microsoft.com/sharepoint/v3"/>
    <xsd:import namespace="686bc730-dfb5-4557-ac43-64e2aeb71117"/>
    <xsd:import namespace="dbb9891f-5342-44b3-9004-2472729e727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bc730-dfb5-4557-ac43-64e2aeb71117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>
      <xsd:simpleType>
        <xsd:restriction base="dms:Choice">
          <xsd:enumeration value="Agency Issue Briefs"/>
          <xsd:enumeration value="Business Cards"/>
          <xsd:enumeration value="Name Badges"/>
          <xsd:enumeration value="Logos"/>
          <xsd:enumeration value="SBCTC Templates"/>
          <xsd:enumeration value="Style Guide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891f-5342-44b3-9004-2472729e727f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_x0020_Owner xmlns="686bc730-dfb5-4557-ac43-64e2aeb71117">
      <UserInfo>
        <DisplayName>Katie Rose</DisplayName>
        <AccountId>178</AccountId>
        <AccountType/>
      </UserInfo>
    </Content_x0020_Owner>
    <IconOverlay xmlns="http://schemas.microsoft.com/sharepoint/v4" xsi:nil="true"/>
    <Menu_x0020_Group xmlns="686bc730-dfb5-4557-ac43-64e2aeb71117">Publications &amp; Printing</Menu_x0020_Group>
    <PublishingExpirationDate xmlns="http://schemas.microsoft.com/sharepoint/v3" xsi:nil="true"/>
    <PublishingStartDate xmlns="http://schemas.microsoft.com/sharepoint/v3" xsi:nil="true"/>
    <Category xmlns="686bc730-dfb5-4557-ac43-64e2aeb71117">SBCTC Templates</Category>
    <_dlc_DocId xmlns="dbb9891f-5342-44b3-9004-2472729e727f">Z7X6SQ3F62JH-64-58</_dlc_DocId>
    <_dlc_DocIdUrl xmlns="dbb9891f-5342-44b3-9004-2472729e727f">
      <Url>https://portal.sbctc.edu/sites/Intranet/publications/_layouts/15/DocIdRedir.aspx?ID=Z7X6SQ3F62JH-64-58</Url>
      <Description>Z7X6SQ3F62JH-64-58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EC5022-984A-475E-A75B-CDBC86707EB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6A97EFB-51D6-4625-BC5B-9FEE34F7DB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86bc730-dfb5-4557-ac43-64e2aeb71117"/>
    <ds:schemaRef ds:uri="dbb9891f-5342-44b3-9004-2472729e727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CA586E-AEBD-4B20-9827-EAD32C0DDEE7}">
  <ds:schemaRefs>
    <ds:schemaRef ds:uri="http://schemas.microsoft.com/sharepoint/v4"/>
    <ds:schemaRef ds:uri="dbb9891f-5342-44b3-9004-2472729e727f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686bc730-dfb5-4557-ac43-64e2aeb71117"/>
    <ds:schemaRef ds:uri="http://www.w3.org/XML/1998/namespace"/>
    <ds:schemaRef ds:uri="http://purl.org/dc/dcmitype/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646ED858-9350-48FE-ADC8-EAAF6E362E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ctcLink PowerPoint template</Template>
  <TotalTime>68080</TotalTime>
  <Words>1113</Words>
  <Application>Microsoft Office PowerPoint</Application>
  <PresentationFormat>On-screen Show (4:3)</PresentationFormat>
  <Paragraphs>167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1_Office Theme</vt:lpstr>
      <vt:lpstr>ctcLink DG3-B Conversion go-Live plan</vt:lpstr>
      <vt:lpstr>dg3-b Conversion Weekend Activities  begin: Thursday, may 7, 3 p.m. | end: Monday, May 11 by 8 a.m.  </vt:lpstr>
      <vt:lpstr>Sme/college leadership engagement in conversion activities </vt:lpstr>
      <vt:lpstr>Tier 1 - Support Levels &amp; Responsibilities</vt:lpstr>
      <vt:lpstr>Tier 2 - Support Levels &amp; Responsibilities</vt:lpstr>
      <vt:lpstr>Tier 3 - Support Levels &amp; Responsibilities</vt:lpstr>
      <vt:lpstr>Tier 4 - Support Levels &amp; Responsibilities</vt:lpstr>
      <vt:lpstr>Conversion support</vt:lpstr>
      <vt:lpstr>Go-live Milestone communications</vt:lpstr>
      <vt:lpstr>DG3-B Conversion Plan links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All-PM Meeting, Feb. 20, 2019</dc:title>
  <dc:subject>Jan. 10, 2018 TSB meeting</dc:subject>
  <dc:creator>Christy Campbell;Janelle Runyon</dc:creator>
  <cp:lastModifiedBy>Reuth Kim (ctcLink)</cp:lastModifiedBy>
  <cp:revision>788</cp:revision>
  <cp:lastPrinted>2019-09-09T16:53:41Z</cp:lastPrinted>
  <dcterms:created xsi:type="dcterms:W3CDTF">2018-05-14T23:14:43Z</dcterms:created>
  <dcterms:modified xsi:type="dcterms:W3CDTF">2020-04-29T22:12:27Z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0x0101007301EAAAF5A9A14C98C32A8D7B77B290</vt:lpwstr>
  </property>
  <property fmtid="{D5CDD505-2E9C-101B-9397-08002B2CF9AE}" pid="3" name="_dlc_DocIdItemGuid">
    <vt:lpwstr>f7c41efa-16a6-4d48-82ec-ec2c3f4609a4</vt:lpwstr>
  </property>
</Properties>
</file>