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72" r:id="rId5"/>
  </p:sldMasterIdLst>
  <p:notesMasterIdLst>
    <p:notesMasterId r:id="rId22"/>
  </p:notesMasterIdLst>
  <p:handoutMasterIdLst>
    <p:handoutMasterId r:id="rId23"/>
  </p:handoutMasterIdLst>
  <p:sldIdLst>
    <p:sldId id="393" r:id="rId6"/>
    <p:sldId id="262" r:id="rId7"/>
    <p:sldId id="387" r:id="rId8"/>
    <p:sldId id="408" r:id="rId9"/>
    <p:sldId id="433" r:id="rId10"/>
    <p:sldId id="409" r:id="rId11"/>
    <p:sldId id="410" r:id="rId12"/>
    <p:sldId id="434" r:id="rId13"/>
    <p:sldId id="435" r:id="rId14"/>
    <p:sldId id="436" r:id="rId15"/>
    <p:sldId id="437" r:id="rId16"/>
    <p:sldId id="439" r:id="rId17"/>
    <p:sldId id="440" r:id="rId18"/>
    <p:sldId id="441" r:id="rId19"/>
    <p:sldId id="442" r:id="rId20"/>
    <p:sldId id="427" r:id="rId21"/>
  </p:sldIdLst>
  <p:sldSz cx="9144000" cy="6858000" type="screen4x3"/>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Reuth Kim" initials="RK" lastIdx="1" clrIdx="0">
    <p:extLst>
      <p:ext uri="{19B8F6BF-5375-455C-9EA6-DF929625EA0E}">
        <p15:presenceInfo xmlns:p15="http://schemas.microsoft.com/office/powerpoint/2012/main" userId="S-1-5-21-2162954678-3364338229-3037977907-3562" providerId="AD"/>
      </p:ext>
    </p:extLst>
  </p:cmAuthor>
  <p:cmAuthor id="2" name="Shanda Haluapo" initials="SH" lastIdx="2" clrIdx="1">
    <p:extLst>
      <p:ext uri="{19B8F6BF-5375-455C-9EA6-DF929625EA0E}">
        <p15:presenceInfo xmlns:p15="http://schemas.microsoft.com/office/powerpoint/2012/main" userId="S-1-5-21-2162954678-3364338229-3037977907-11552"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296"/>
    <a:srgbClr val="000000"/>
    <a:srgbClr val="00153E"/>
    <a:srgbClr val="001B50"/>
    <a:srgbClr val="4784FF"/>
    <a:srgbClr val="79A6FF"/>
    <a:srgbClr val="5B92FF"/>
    <a:srgbClr val="216BFF"/>
    <a:srgbClr val="0052F6"/>
    <a:srgbClr val="00216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68D230F3-CF80-4859-8CE7-A43EE81993B5}" styleName="Light Style 1 - Accent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638B1855-1B75-4FBE-930C-398BA8C253C6}" styleName="Themed Style 2 - Accent 6">
    <a:tblBg>
      <a:fillRef idx="3">
        <a:schemeClr val="accent6"/>
      </a:fillRef>
      <a:effectRef idx="3">
        <a:schemeClr val="accent6"/>
      </a:effectRef>
    </a:tblBg>
    <a:wholeTbl>
      <a:tcTxStyle>
        <a:fontRef idx="minor">
          <a:scrgbClr r="0" g="0" b="0"/>
        </a:fontRef>
        <a:schemeClr val="lt1"/>
      </a:tcTxStyle>
      <a:tcStyle>
        <a:tcBdr>
          <a:left>
            <a:lnRef idx="1">
              <a:schemeClr val="accent6">
                <a:tint val="50000"/>
              </a:schemeClr>
            </a:lnRef>
          </a:left>
          <a:right>
            <a:lnRef idx="1">
              <a:schemeClr val="accent6">
                <a:tint val="50000"/>
              </a:schemeClr>
            </a:lnRef>
          </a:right>
          <a:top>
            <a:lnRef idx="1">
              <a:schemeClr val="accent6">
                <a:tint val="50000"/>
              </a:schemeClr>
            </a:lnRef>
          </a:top>
          <a:bottom>
            <a:lnRef idx="1">
              <a:schemeClr val="accent6">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E8B1032C-EA38-4F05-BA0D-38AFFFC7BED3}" styleName="Light Style 3 - Accent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912C8C85-51F0-491E-9774-3900AFEF0FD7}" styleName="Light Style 2 - Accent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279" autoAdjust="0"/>
    <p:restoredTop sz="93883" autoAdjust="0"/>
  </p:normalViewPr>
  <p:slideViewPr>
    <p:cSldViewPr snapToGrid="0">
      <p:cViewPr varScale="1">
        <p:scale>
          <a:sx n="64" d="100"/>
          <a:sy n="64" d="100"/>
        </p:scale>
        <p:origin x="1128" y="56"/>
      </p:cViewPr>
      <p:guideLst/>
    </p:cSldViewPr>
  </p:slideViewPr>
  <p:outlineViewPr>
    <p:cViewPr>
      <p:scale>
        <a:sx n="33" d="100"/>
        <a:sy n="33" d="100"/>
      </p:scale>
      <p:origin x="0" y="-7766"/>
    </p:cViewPr>
  </p:outlineViewPr>
  <p:notesTextViewPr>
    <p:cViewPr>
      <p:scale>
        <a:sx n="150" d="100"/>
        <a:sy n="150" d="100"/>
      </p:scale>
      <p:origin x="0" y="0"/>
    </p:cViewPr>
  </p:notesTextViewPr>
  <p:sorterViewPr>
    <p:cViewPr>
      <p:scale>
        <a:sx n="60" d="100"/>
        <a:sy n="60" d="100"/>
      </p:scale>
      <p:origin x="0" y="0"/>
    </p:cViewPr>
  </p:sorterViewPr>
  <p:notesViewPr>
    <p:cSldViewPr snapToGrid="0">
      <p:cViewPr varScale="1">
        <p:scale>
          <a:sx n="86" d="100"/>
          <a:sy n="86" d="100"/>
        </p:scale>
        <p:origin x="3822" y="7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viewProps" Target="viewProps.xml"/><Relationship Id="rId3" Type="http://schemas.openxmlformats.org/officeDocument/2006/relationships/customXml" Target="../customXml/item3.xml"/><Relationship Id="rId21" Type="http://schemas.openxmlformats.org/officeDocument/2006/relationships/slide" Target="slides/slide16.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commentAuthors" Target="commentAuthors.xml"/><Relationship Id="rId5" Type="http://schemas.openxmlformats.org/officeDocument/2006/relationships/slideMaster" Target="slideMasters/slideMaster1.xml"/><Relationship Id="rId15" Type="http://schemas.openxmlformats.org/officeDocument/2006/relationships/slide" Target="slides/slide10.xml"/><Relationship Id="rId23" Type="http://schemas.openxmlformats.org/officeDocument/2006/relationships/handoutMaster" Target="handoutMasters/handoutMaster1.xml"/><Relationship Id="rId28" Type="http://schemas.openxmlformats.org/officeDocument/2006/relationships/tableStyles" Target="tableStyles.xml"/><Relationship Id="rId10" Type="http://schemas.openxmlformats.org/officeDocument/2006/relationships/slide" Target="slides/slide5.xml"/><Relationship Id="rId19" Type="http://schemas.openxmlformats.org/officeDocument/2006/relationships/slide" Target="slides/slide14.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notesMaster" Target="notesMasters/notesMaster1.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sz="quarter" idx="1"/>
          </p:nvPr>
        </p:nvSpPr>
        <p:spPr>
          <a:xfrm>
            <a:off x="3970938" y="0"/>
            <a:ext cx="3037840" cy="466434"/>
          </a:xfrm>
          <a:prstGeom prst="rect">
            <a:avLst/>
          </a:prstGeom>
        </p:spPr>
        <p:txBody>
          <a:bodyPr vert="horz" lIns="93177" tIns="46589" rIns="93177" bIns="46589" rtlCol="0"/>
          <a:lstStyle>
            <a:lvl1pPr algn="r">
              <a:defRPr sz="1200"/>
            </a:lvl1pPr>
          </a:lstStyle>
          <a:p>
            <a:fld id="{7DA7D8E9-3331-4291-9F17-3FF41B935400}" type="datetimeFigureOut">
              <a:rPr lang="en-US" smtClean="0"/>
              <a:t>12/13/2021</a:t>
            </a:fld>
            <a:endParaRPr lang="en-US" dirty="0"/>
          </a:p>
        </p:txBody>
      </p:sp>
      <p:sp>
        <p:nvSpPr>
          <p:cNvPr id="4" name="Footer Placeholder 3"/>
          <p:cNvSpPr>
            <a:spLocks noGrp="1"/>
          </p:cNvSpPr>
          <p:nvPr>
            <p:ph type="ftr" sz="quarter" idx="2"/>
          </p:nvPr>
        </p:nvSpPr>
        <p:spPr>
          <a:xfrm>
            <a:off x="0" y="8829969"/>
            <a:ext cx="3037840" cy="466433"/>
          </a:xfrm>
          <a:prstGeom prst="rect">
            <a:avLst/>
          </a:prstGeom>
        </p:spPr>
        <p:txBody>
          <a:bodyPr vert="horz" lIns="93177" tIns="46589" rIns="93177" bIns="46589"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938" y="8829969"/>
            <a:ext cx="3037840" cy="466433"/>
          </a:xfrm>
          <a:prstGeom prst="rect">
            <a:avLst/>
          </a:prstGeom>
        </p:spPr>
        <p:txBody>
          <a:bodyPr vert="horz" lIns="93177" tIns="46589" rIns="93177" bIns="46589" rtlCol="0" anchor="b"/>
          <a:lstStyle>
            <a:lvl1pPr algn="r">
              <a:defRPr sz="1200"/>
            </a:lvl1pPr>
          </a:lstStyle>
          <a:p>
            <a:fld id="{4D60C177-458E-4ECB-97EC-7EDCBA19DAB6}" type="slidenum">
              <a:rPr lang="en-US" smtClean="0"/>
              <a:t>‹#›</a:t>
            </a:fld>
            <a:endParaRPr lang="en-US" dirty="0"/>
          </a:p>
        </p:txBody>
      </p:sp>
    </p:spTree>
    <p:extLst>
      <p:ext uri="{BB962C8B-B14F-4D97-AF65-F5344CB8AC3E}">
        <p14:creationId xmlns:p14="http://schemas.microsoft.com/office/powerpoint/2010/main" val="26099317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5A6DBB64-96D6-42B0-8680-D8E44BBF474E}" type="datetimeFigureOut">
              <a:rPr lang="en-US" smtClean="0"/>
              <a:t>12/13/2021</a:t>
            </a:fld>
            <a:endParaRPr lang="en-US" dirty="0"/>
          </a:p>
        </p:txBody>
      </p:sp>
      <p:sp>
        <p:nvSpPr>
          <p:cNvPr id="4" name="Slide Image Placeholder 3"/>
          <p:cNvSpPr>
            <a:spLocks noGrp="1" noRot="1" noChangeAspect="1"/>
          </p:cNvSpPr>
          <p:nvPr>
            <p:ph type="sldImg" idx="2"/>
          </p:nvPr>
        </p:nvSpPr>
        <p:spPr>
          <a:xfrm>
            <a:off x="1414463" y="1162050"/>
            <a:ext cx="4181475" cy="313690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9"/>
            <a:ext cx="3037840" cy="466433"/>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9"/>
            <a:ext cx="3037840" cy="466433"/>
          </a:xfrm>
          <a:prstGeom prst="rect">
            <a:avLst/>
          </a:prstGeom>
        </p:spPr>
        <p:txBody>
          <a:bodyPr vert="horz" lIns="93177" tIns="46589" rIns="93177" bIns="46589" rtlCol="0" anchor="b"/>
          <a:lstStyle>
            <a:lvl1pPr algn="r">
              <a:defRPr sz="1200"/>
            </a:lvl1pPr>
          </a:lstStyle>
          <a:p>
            <a:fld id="{87384A02-D147-49A8-A06D-A5C08FF69055}" type="slidenum">
              <a:rPr lang="en-US" smtClean="0"/>
              <a:t>‹#›</a:t>
            </a:fld>
            <a:endParaRPr lang="en-US" dirty="0"/>
          </a:p>
        </p:txBody>
      </p:sp>
    </p:spTree>
    <p:extLst>
      <p:ext uri="{BB962C8B-B14F-4D97-AF65-F5344CB8AC3E}">
        <p14:creationId xmlns:p14="http://schemas.microsoft.com/office/powerpoint/2010/main" val="15346946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7384A02-D147-49A8-A06D-A5C08FF69055}" type="slidenum">
              <a:rPr lang="en-US" smtClean="0"/>
              <a:t>1</a:t>
            </a:fld>
            <a:endParaRPr lang="en-US" dirty="0"/>
          </a:p>
        </p:txBody>
      </p:sp>
    </p:spTree>
    <p:extLst>
      <p:ext uri="{BB962C8B-B14F-4D97-AF65-F5344CB8AC3E}">
        <p14:creationId xmlns:p14="http://schemas.microsoft.com/office/powerpoint/2010/main" val="356024686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7384A02-D147-49A8-A06D-A5C08FF69055}" type="slidenum">
              <a:rPr lang="en-US" smtClean="0"/>
              <a:t>3</a:t>
            </a:fld>
            <a:endParaRPr lang="en-US" dirty="0"/>
          </a:p>
        </p:txBody>
      </p:sp>
    </p:spTree>
    <p:extLst>
      <p:ext uri="{BB962C8B-B14F-4D97-AF65-F5344CB8AC3E}">
        <p14:creationId xmlns:p14="http://schemas.microsoft.com/office/powerpoint/2010/main" val="194007981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100" dirty="0"/>
          </a:p>
          <a:p>
            <a:r>
              <a:rPr lang="en-US" sz="1100" dirty="0"/>
              <a:t>DG2 and DG3 were, by most accounts, successful implementations. There were hiccups that are being addressed but overall, the solution works. As the project has seen the deployments go smoother each time, there can be a belief that future deployment groups will have a much easier implementation. </a:t>
            </a:r>
          </a:p>
          <a:p>
            <a:endParaRPr lang="en-US" sz="1100" dirty="0"/>
          </a:p>
          <a:p>
            <a:r>
              <a:rPr lang="en-US" sz="1100" dirty="0"/>
              <a:t>However, while the solution and the conversion processes improve each time, there is one aspect that does not change – the amount of work necessary to be completed by each college in order to have a successful implementation. </a:t>
            </a:r>
          </a:p>
          <a:p>
            <a:endParaRPr lang="en-US" sz="1100" dirty="0"/>
          </a:p>
          <a:p>
            <a:r>
              <a:rPr lang="en-US" sz="1100" dirty="0"/>
              <a:t>There are a large number of college core business processes that will be substantially changing with ctcLink, requiring a significant commitment by each and every college in order to execute a successful implementation. </a:t>
            </a:r>
            <a:r>
              <a:rPr lang="en-US" sz="1100" b="1" dirty="0"/>
              <a:t>(Moran Technology Consulting, ctcLink Project Quality Assurance, Monthly Report – November 2020.)</a:t>
            </a:r>
          </a:p>
          <a:p>
            <a:endParaRPr lang="en-US" dirty="0"/>
          </a:p>
        </p:txBody>
      </p:sp>
      <p:sp>
        <p:nvSpPr>
          <p:cNvPr id="4" name="Slide Number Placeholder 3"/>
          <p:cNvSpPr>
            <a:spLocks noGrp="1"/>
          </p:cNvSpPr>
          <p:nvPr>
            <p:ph type="sldNum" sz="quarter" idx="5"/>
          </p:nvPr>
        </p:nvSpPr>
        <p:spPr/>
        <p:txBody>
          <a:bodyPr/>
          <a:lstStyle/>
          <a:p>
            <a:fld id="{87384A02-D147-49A8-A06D-A5C08FF69055}" type="slidenum">
              <a:rPr lang="en-US" smtClean="0"/>
              <a:t>4</a:t>
            </a:fld>
            <a:endParaRPr lang="en-US" dirty="0"/>
          </a:p>
        </p:txBody>
      </p:sp>
    </p:spTree>
    <p:extLst>
      <p:ext uri="{BB962C8B-B14F-4D97-AF65-F5344CB8AC3E}">
        <p14:creationId xmlns:p14="http://schemas.microsoft.com/office/powerpoint/2010/main" val="359785034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7384A02-D147-49A8-A06D-A5C08FF69055}" type="slidenum">
              <a:rPr lang="en-US" smtClean="0"/>
              <a:t>6</a:t>
            </a:fld>
            <a:endParaRPr lang="en-US" dirty="0"/>
          </a:p>
        </p:txBody>
      </p:sp>
    </p:spTree>
    <p:extLst>
      <p:ext uri="{BB962C8B-B14F-4D97-AF65-F5344CB8AC3E}">
        <p14:creationId xmlns:p14="http://schemas.microsoft.com/office/powerpoint/2010/main" val="44809136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2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5.png"/></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Title Slide">
    <p:spTree>
      <p:nvGrpSpPr>
        <p:cNvPr id="1" name=""/>
        <p:cNvGrpSpPr/>
        <p:nvPr/>
      </p:nvGrpSpPr>
      <p:grpSpPr>
        <a:xfrm>
          <a:off x="0" y="0"/>
          <a:ext cx="0" cy="0"/>
          <a:chOff x="0" y="0"/>
          <a:chExt cx="0" cy="0"/>
        </a:xfrm>
      </p:grpSpPr>
      <p:pic>
        <p:nvPicPr>
          <p:cNvPr id="8" name="Picture 7" descr="Cover Triangle Pattern"/>
          <p:cNvPicPr>
            <a:picLocks noChangeAspect="1"/>
          </p:cNvPicPr>
          <p:nvPr/>
        </p:nvPicPr>
        <p:blipFill rotWithShape="1">
          <a:blip r:embed="rId2" cstate="print">
            <a:extLst>
              <a:ext uri="{28A0092B-C50C-407E-A947-70E740481C1C}">
                <a14:useLocalDpi xmlns:a14="http://schemas.microsoft.com/office/drawing/2010/main" val="0"/>
              </a:ext>
            </a:extLst>
          </a:blip>
          <a:srcRect t="12978"/>
          <a:stretch/>
        </p:blipFill>
        <p:spPr>
          <a:xfrm>
            <a:off x="2317813" y="0"/>
            <a:ext cx="6829477" cy="3749964"/>
          </a:xfrm>
          <a:prstGeom prst="rect">
            <a:avLst/>
          </a:prstGeom>
        </p:spPr>
      </p:pic>
      <p:sp>
        <p:nvSpPr>
          <p:cNvPr id="13" name="Title 1"/>
          <p:cNvSpPr>
            <a:spLocks noGrp="1"/>
          </p:cNvSpPr>
          <p:nvPr>
            <p:ph type="title" hasCustomPrompt="1"/>
          </p:nvPr>
        </p:nvSpPr>
        <p:spPr>
          <a:xfrm>
            <a:off x="369888" y="3863685"/>
            <a:ext cx="8336975" cy="999259"/>
          </a:xfrm>
          <a:prstGeom prst="rect">
            <a:avLst/>
          </a:prstGeom>
        </p:spPr>
        <p:txBody>
          <a:bodyPr/>
          <a:lstStyle>
            <a:lvl1pPr>
              <a:defRPr sz="4800" cap="all" baseline="0">
                <a:solidFill>
                  <a:srgbClr val="003764"/>
                </a:solidFill>
              </a:defRPr>
            </a:lvl1pPr>
          </a:lstStyle>
          <a:p>
            <a:r>
              <a:rPr lang="en-US" dirty="0"/>
              <a:t>Title slide</a:t>
            </a:r>
          </a:p>
        </p:txBody>
      </p:sp>
      <p:sp>
        <p:nvSpPr>
          <p:cNvPr id="10" name="Subtitle 2"/>
          <p:cNvSpPr>
            <a:spLocks noGrp="1"/>
          </p:cNvSpPr>
          <p:nvPr>
            <p:ph type="subTitle" idx="1" hasCustomPrompt="1"/>
          </p:nvPr>
        </p:nvSpPr>
        <p:spPr>
          <a:xfrm>
            <a:off x="370608" y="4976665"/>
            <a:ext cx="8388928" cy="679016"/>
          </a:xfrm>
          <a:prstGeom prst="rect">
            <a:avLst/>
          </a:prstGeom>
        </p:spPr>
        <p:txBody>
          <a:bodyPr/>
          <a:lstStyle>
            <a:lvl1pPr marL="0" indent="0" algn="l">
              <a:buNone/>
              <a:defRPr sz="3500" b="0" i="0" baseline="0">
                <a:solidFill>
                  <a:srgbClr val="003764"/>
                </a:solidFill>
                <a:latin typeface="+mj-lt"/>
              </a:defRPr>
            </a:lvl1pPr>
            <a:lvl2pPr marL="457178" indent="0" algn="ctr">
              <a:buNone/>
              <a:defRPr sz="2000"/>
            </a:lvl2pPr>
            <a:lvl3pPr marL="914354" indent="0" algn="ctr">
              <a:buNone/>
              <a:defRPr sz="1800"/>
            </a:lvl3pPr>
            <a:lvl4pPr marL="1371532" indent="0" algn="ctr">
              <a:buNone/>
              <a:defRPr sz="1600"/>
            </a:lvl4pPr>
            <a:lvl5pPr marL="1828709" indent="0" algn="ctr">
              <a:buNone/>
              <a:defRPr sz="1600"/>
            </a:lvl5pPr>
            <a:lvl6pPr marL="2285886" indent="0" algn="ctr">
              <a:buNone/>
              <a:defRPr sz="1600"/>
            </a:lvl6pPr>
            <a:lvl7pPr marL="2743062" indent="0" algn="ctr">
              <a:buNone/>
              <a:defRPr sz="1600"/>
            </a:lvl7pPr>
            <a:lvl8pPr marL="3200240" indent="0" algn="ctr">
              <a:buNone/>
              <a:defRPr sz="1600"/>
            </a:lvl8pPr>
            <a:lvl9pPr marL="3657418" indent="0" algn="ctr">
              <a:buNone/>
              <a:defRPr sz="1600"/>
            </a:lvl9pPr>
          </a:lstStyle>
          <a:p>
            <a:r>
              <a:rPr lang="en-US" dirty="0"/>
              <a:t>Subheading</a:t>
            </a:r>
          </a:p>
        </p:txBody>
      </p:sp>
      <p:sp>
        <p:nvSpPr>
          <p:cNvPr id="19" name="Text Placeholder 18"/>
          <p:cNvSpPr>
            <a:spLocks noGrp="1"/>
          </p:cNvSpPr>
          <p:nvPr>
            <p:ph type="body" sz="quarter" idx="10" hasCustomPrompt="1"/>
          </p:nvPr>
        </p:nvSpPr>
        <p:spPr>
          <a:xfrm>
            <a:off x="369888" y="5769402"/>
            <a:ext cx="4614862" cy="758825"/>
          </a:xfrm>
          <a:prstGeom prst="rect">
            <a:avLst/>
          </a:prstGeom>
        </p:spPr>
        <p:txBody>
          <a:bodyPr/>
          <a:lstStyle>
            <a:lvl1pPr marL="0" indent="0">
              <a:buNone/>
              <a:defRPr sz="2000" baseline="0">
                <a:solidFill>
                  <a:srgbClr val="003764"/>
                </a:solidFill>
              </a:defRPr>
            </a:lvl1pPr>
          </a:lstStyle>
          <a:p>
            <a:pPr lvl="0"/>
            <a:r>
              <a:rPr lang="en-US" dirty="0"/>
              <a:t>Presenter(s)</a:t>
            </a:r>
            <a:br>
              <a:rPr lang="en-US" dirty="0"/>
            </a:br>
            <a:r>
              <a:rPr lang="en-US" dirty="0"/>
              <a:t>Month Day, Year</a:t>
            </a:r>
          </a:p>
        </p:txBody>
      </p:sp>
      <p:pic>
        <p:nvPicPr>
          <p:cNvPr id="6" name="Picture 5" descr="Cover Triangle Pattern"/>
          <p:cNvPicPr>
            <a:picLocks noChangeAspect="1"/>
          </p:cNvPicPr>
          <p:nvPr userDrawn="1"/>
        </p:nvPicPr>
        <p:blipFill rotWithShape="1">
          <a:blip r:embed="rId2" cstate="print">
            <a:extLst>
              <a:ext uri="{28A0092B-C50C-407E-A947-70E740481C1C}">
                <a14:useLocalDpi xmlns:a14="http://schemas.microsoft.com/office/drawing/2010/main" val="0"/>
              </a:ext>
            </a:extLst>
          </a:blip>
          <a:srcRect t="12978"/>
          <a:stretch/>
        </p:blipFill>
        <p:spPr>
          <a:xfrm>
            <a:off x="2317813" y="0"/>
            <a:ext cx="6829477" cy="3749964"/>
          </a:xfrm>
          <a:prstGeom prst="rect">
            <a:avLst/>
          </a:prstGeom>
        </p:spPr>
      </p:pic>
    </p:spTree>
    <p:extLst>
      <p:ext uri="{BB962C8B-B14F-4D97-AF65-F5344CB8AC3E}">
        <p14:creationId xmlns:p14="http://schemas.microsoft.com/office/powerpoint/2010/main" val="20022511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1_Section Header">
    <p:spTree>
      <p:nvGrpSpPr>
        <p:cNvPr id="1" name=""/>
        <p:cNvGrpSpPr/>
        <p:nvPr/>
      </p:nvGrpSpPr>
      <p:grpSpPr>
        <a:xfrm>
          <a:off x="0" y="0"/>
          <a:ext cx="0" cy="0"/>
          <a:chOff x="0" y="0"/>
          <a:chExt cx="0" cy="0"/>
        </a:xfrm>
      </p:grpSpPr>
      <p:pic>
        <p:nvPicPr>
          <p:cNvPr id="13" name="Picture 12" descr="Community and Technical Colleges. Washington State Board."/>
          <p:cNvPicPr>
            <a:picLocks noChangeAspect="1"/>
          </p:cNvPicPr>
          <p:nvPr/>
        </p:nvPicPr>
        <p:blipFill rotWithShape="1">
          <a:blip r:embed="rId2" cstate="print">
            <a:extLst>
              <a:ext uri="{28A0092B-C50C-407E-A947-70E740481C1C}">
                <a14:useLocalDpi xmlns:a14="http://schemas.microsoft.com/office/drawing/2010/main" val="0"/>
              </a:ext>
            </a:extLst>
          </a:blip>
          <a:srcRect t="12671"/>
          <a:stretch/>
        </p:blipFill>
        <p:spPr>
          <a:xfrm>
            <a:off x="105297" y="154004"/>
            <a:ext cx="3286396" cy="1231537"/>
          </a:xfrm>
          <a:prstGeom prst="rect">
            <a:avLst/>
          </a:prstGeom>
        </p:spPr>
      </p:pic>
      <p:pic>
        <p:nvPicPr>
          <p:cNvPr id="12" name="Picture 11" descr="Header triangles pattern"/>
          <p:cNvPicPr>
            <a:picLocks noChangeAspect="1"/>
          </p:cNvPicPr>
          <p:nvPr/>
        </p:nvPicPr>
        <p:blipFill rotWithShape="1">
          <a:blip r:embed="rId3" cstate="print">
            <a:extLst>
              <a:ext uri="{28A0092B-C50C-407E-A947-70E740481C1C}">
                <a14:useLocalDpi xmlns:a14="http://schemas.microsoft.com/office/drawing/2010/main" val="0"/>
              </a:ext>
            </a:extLst>
          </a:blip>
          <a:srcRect t="42267"/>
          <a:stretch/>
        </p:blipFill>
        <p:spPr>
          <a:xfrm>
            <a:off x="5076294" y="0"/>
            <a:ext cx="4067706" cy="1481791"/>
          </a:xfrm>
          <a:prstGeom prst="rect">
            <a:avLst/>
          </a:prstGeom>
        </p:spPr>
      </p:pic>
      <p:sp>
        <p:nvSpPr>
          <p:cNvPr id="2" name="Title 1"/>
          <p:cNvSpPr>
            <a:spLocks noGrp="1"/>
          </p:cNvSpPr>
          <p:nvPr>
            <p:ph type="title"/>
          </p:nvPr>
        </p:nvSpPr>
        <p:spPr>
          <a:xfrm>
            <a:off x="623888" y="1709745"/>
            <a:ext cx="7886700" cy="2852737"/>
          </a:xfrm>
          <a:prstGeom prst="rect">
            <a:avLst/>
          </a:prstGeom>
        </p:spPr>
        <p:txBody>
          <a:bodyPr anchor="b"/>
          <a:lstStyle>
            <a:lvl1pPr>
              <a:defRPr sz="3500" cap="all" baseline="0">
                <a:solidFill>
                  <a:srgbClr val="003764"/>
                </a:solidFill>
              </a:defRPr>
            </a:lvl1pPr>
          </a:lstStyle>
          <a:p>
            <a:r>
              <a:rPr lang="en-US"/>
              <a:t>Click to edit Master title style</a:t>
            </a:r>
            <a:endParaRPr lang="en-US" dirty="0"/>
          </a:p>
        </p:txBody>
      </p:sp>
      <p:sp>
        <p:nvSpPr>
          <p:cNvPr id="3" name="Text Placeholder 2"/>
          <p:cNvSpPr>
            <a:spLocks noGrp="1"/>
          </p:cNvSpPr>
          <p:nvPr>
            <p:ph type="body" idx="1"/>
          </p:nvPr>
        </p:nvSpPr>
        <p:spPr>
          <a:xfrm>
            <a:off x="623888" y="4589470"/>
            <a:ext cx="7886700" cy="1500187"/>
          </a:xfrm>
          <a:prstGeom prst="rect">
            <a:avLst/>
          </a:prstGeom>
        </p:spPr>
        <p:txBody>
          <a:bodyPr/>
          <a:lstStyle>
            <a:lvl1pPr marL="0" indent="0">
              <a:buNone/>
              <a:defRPr sz="1800">
                <a:solidFill>
                  <a:srgbClr val="003764"/>
                </a:solidFill>
              </a:defRPr>
            </a:lvl1pPr>
            <a:lvl2pPr marL="342884" indent="0">
              <a:buNone/>
              <a:defRPr sz="1500">
                <a:solidFill>
                  <a:schemeClr val="tx1">
                    <a:tint val="75000"/>
                  </a:schemeClr>
                </a:solidFill>
              </a:defRPr>
            </a:lvl2pPr>
            <a:lvl3pPr marL="685766" indent="0">
              <a:buNone/>
              <a:defRPr sz="1350">
                <a:solidFill>
                  <a:schemeClr val="tx1">
                    <a:tint val="75000"/>
                  </a:schemeClr>
                </a:solidFill>
              </a:defRPr>
            </a:lvl3pPr>
            <a:lvl4pPr marL="1028649" indent="0">
              <a:buNone/>
              <a:defRPr sz="1200">
                <a:solidFill>
                  <a:schemeClr val="tx1">
                    <a:tint val="75000"/>
                  </a:schemeClr>
                </a:solidFill>
              </a:defRPr>
            </a:lvl4pPr>
            <a:lvl5pPr marL="1371532" indent="0">
              <a:buNone/>
              <a:defRPr sz="1200">
                <a:solidFill>
                  <a:schemeClr val="tx1">
                    <a:tint val="75000"/>
                  </a:schemeClr>
                </a:solidFill>
              </a:defRPr>
            </a:lvl5pPr>
            <a:lvl6pPr marL="1714415" indent="0">
              <a:buNone/>
              <a:defRPr sz="1200">
                <a:solidFill>
                  <a:schemeClr val="tx1">
                    <a:tint val="75000"/>
                  </a:schemeClr>
                </a:solidFill>
              </a:defRPr>
            </a:lvl6pPr>
            <a:lvl7pPr marL="2057297" indent="0">
              <a:buNone/>
              <a:defRPr sz="1200">
                <a:solidFill>
                  <a:schemeClr val="tx1">
                    <a:tint val="75000"/>
                  </a:schemeClr>
                </a:solidFill>
              </a:defRPr>
            </a:lvl7pPr>
            <a:lvl8pPr marL="2400180" indent="0">
              <a:buNone/>
              <a:defRPr sz="1200">
                <a:solidFill>
                  <a:schemeClr val="tx1">
                    <a:tint val="75000"/>
                  </a:schemeClr>
                </a:solidFill>
              </a:defRPr>
            </a:lvl8pPr>
            <a:lvl9pPr marL="2743064" indent="0">
              <a:buNone/>
              <a:defRPr sz="1200">
                <a:solidFill>
                  <a:schemeClr val="tx1">
                    <a:tint val="75000"/>
                  </a:schemeClr>
                </a:solidFill>
              </a:defRPr>
            </a:lvl9pPr>
          </a:lstStyle>
          <a:p>
            <a:pPr lvl="0"/>
            <a:r>
              <a:rPr lang="en-US"/>
              <a:t>Edit Master text styles</a:t>
            </a:r>
          </a:p>
        </p:txBody>
      </p:sp>
      <p:sp>
        <p:nvSpPr>
          <p:cNvPr id="15" name="Rectangle 14" descr="Yellow sidebar"/>
          <p:cNvSpPr/>
          <p:nvPr/>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endParaRPr lang="en-US" dirty="0"/>
          </a:p>
        </p:txBody>
      </p:sp>
      <p:sp>
        <p:nvSpPr>
          <p:cNvPr id="11"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dirty="0"/>
          </a:p>
        </p:txBody>
      </p:sp>
      <p:sp>
        <p:nvSpPr>
          <p:cNvPr id="14" name="Slide Number Placeholder 5"/>
          <p:cNvSpPr>
            <a:spLocks noGrp="1"/>
          </p:cNvSpPr>
          <p:nvPr>
            <p:ph type="sldNum" sz="quarter" idx="12"/>
          </p:nvPr>
        </p:nvSpPr>
        <p:spPr>
          <a:xfrm>
            <a:off x="8416636" y="6529852"/>
            <a:ext cx="457199" cy="191623"/>
          </a:xfrm>
          <a:prstGeom prst="rect">
            <a:avLst/>
          </a:prstGeom>
        </p:spPr>
        <p:txBody>
          <a:bodyPr/>
          <a:lstStyle>
            <a:lvl1pPr algn="r">
              <a:defRPr sz="1100"/>
            </a:lvl1pPr>
          </a:lstStyle>
          <a:p>
            <a:fld id="{DEE5BC03-7CE3-4FE3-BC0A-0ACCA8AC1F24}" type="slidenum">
              <a:rPr lang="en-US" smtClean="0"/>
              <a:pPr/>
              <a:t>‹#›</a:t>
            </a:fld>
            <a:endParaRPr lang="en-US" dirty="0"/>
          </a:p>
        </p:txBody>
      </p:sp>
      <p:pic>
        <p:nvPicPr>
          <p:cNvPr id="16" name="Picture 1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247494" y="528406"/>
            <a:ext cx="1828800" cy="424977"/>
          </a:xfrm>
          <a:prstGeom prst="rect">
            <a:avLst/>
          </a:prstGeom>
        </p:spPr>
      </p:pic>
      <p:pic>
        <p:nvPicPr>
          <p:cNvPr id="17" name="Picture 16"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05297" y="154004"/>
            <a:ext cx="3286396" cy="1231537"/>
          </a:xfrm>
          <a:prstGeom prst="rect">
            <a:avLst/>
          </a:prstGeom>
        </p:spPr>
      </p:pic>
      <p:pic>
        <p:nvPicPr>
          <p:cNvPr id="18" name="Picture 17"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5076294" y="0"/>
            <a:ext cx="4067706" cy="1481791"/>
          </a:xfrm>
          <a:prstGeom prst="rect">
            <a:avLst/>
          </a:prstGeom>
        </p:spPr>
      </p:pic>
      <p:sp>
        <p:nvSpPr>
          <p:cNvPr id="19" name="Rectangle 18" descr="Yellow sidebar"/>
          <p:cNvSpPr/>
          <p:nvPr userDrawn="1"/>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7887733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2_Section Header">
    <p:spTree>
      <p:nvGrpSpPr>
        <p:cNvPr id="1" name=""/>
        <p:cNvGrpSpPr/>
        <p:nvPr/>
      </p:nvGrpSpPr>
      <p:grpSpPr>
        <a:xfrm>
          <a:off x="0" y="0"/>
          <a:ext cx="0" cy="0"/>
          <a:chOff x="0" y="0"/>
          <a:chExt cx="0" cy="0"/>
        </a:xfrm>
      </p:grpSpPr>
      <p:sp>
        <p:nvSpPr>
          <p:cNvPr id="15" name="Rectangle 14" descr="Yellow sidebar"/>
          <p:cNvSpPr/>
          <p:nvPr/>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endParaRPr lang="en-US" dirty="0"/>
          </a:p>
        </p:txBody>
      </p:sp>
      <p:sp>
        <p:nvSpPr>
          <p:cNvPr id="11"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dirty="0"/>
          </a:p>
        </p:txBody>
      </p:sp>
      <p:sp>
        <p:nvSpPr>
          <p:cNvPr id="14" name="Slide Number Placeholder 5"/>
          <p:cNvSpPr>
            <a:spLocks noGrp="1"/>
          </p:cNvSpPr>
          <p:nvPr>
            <p:ph type="sldNum" sz="quarter" idx="12"/>
          </p:nvPr>
        </p:nvSpPr>
        <p:spPr>
          <a:xfrm>
            <a:off x="8416636" y="6529852"/>
            <a:ext cx="457199" cy="191623"/>
          </a:xfrm>
          <a:prstGeom prst="rect">
            <a:avLst/>
          </a:prstGeom>
        </p:spPr>
        <p:txBody>
          <a:bodyPr/>
          <a:lstStyle>
            <a:lvl1pPr algn="r">
              <a:defRPr sz="1100"/>
            </a:lvl1pPr>
          </a:lstStyle>
          <a:p>
            <a:fld id="{DEE5BC03-7CE3-4FE3-BC0A-0ACCA8AC1F24}" type="slidenum">
              <a:rPr lang="en-US" smtClean="0"/>
              <a:pPr/>
              <a:t>‹#›</a:t>
            </a:fld>
            <a:endParaRPr lang="en-US" dirty="0"/>
          </a:p>
        </p:txBody>
      </p:sp>
      <p:sp>
        <p:nvSpPr>
          <p:cNvPr id="6" name="Title 1"/>
          <p:cNvSpPr>
            <a:spLocks noGrp="1"/>
          </p:cNvSpPr>
          <p:nvPr>
            <p:ph type="title"/>
          </p:nvPr>
        </p:nvSpPr>
        <p:spPr>
          <a:xfrm>
            <a:off x="519540" y="294198"/>
            <a:ext cx="8302337" cy="786457"/>
          </a:xfrm>
          <a:prstGeom prst="rect">
            <a:avLst/>
          </a:prstGeom>
        </p:spPr>
        <p:txBody>
          <a:bodyPr/>
          <a:lstStyle>
            <a:lvl1pPr>
              <a:defRPr sz="3500" cap="all" baseline="0">
                <a:solidFill>
                  <a:srgbClr val="003764"/>
                </a:solidFill>
              </a:defRPr>
            </a:lvl1pPr>
          </a:lstStyle>
          <a:p>
            <a:r>
              <a:rPr lang="en-US"/>
              <a:t>Click to edit Master title style</a:t>
            </a:r>
            <a:endParaRPr lang="en-US" dirty="0"/>
          </a:p>
        </p:txBody>
      </p:sp>
      <p:sp>
        <p:nvSpPr>
          <p:cNvPr id="7" name="Content Placeholder 2"/>
          <p:cNvSpPr>
            <a:spLocks noGrp="1"/>
          </p:cNvSpPr>
          <p:nvPr>
            <p:ph idx="1"/>
          </p:nvPr>
        </p:nvSpPr>
        <p:spPr>
          <a:xfrm>
            <a:off x="519540" y="1174172"/>
            <a:ext cx="8336975" cy="4966856"/>
          </a:xfrm>
          <a:prstGeom prst="rect">
            <a:avLst/>
          </a:prstGeom>
        </p:spPr>
        <p:txBody>
          <a:bodyPr/>
          <a:lstStyle>
            <a:lvl1pPr>
              <a:defRPr>
                <a:solidFill>
                  <a:srgbClr val="003764"/>
                </a:solidFill>
              </a:defRPr>
            </a:lvl1pPr>
            <a:lvl2pPr>
              <a:defRPr>
                <a:solidFill>
                  <a:srgbClr val="003764"/>
                </a:solidFill>
              </a:defRPr>
            </a:lvl2pPr>
            <a:lvl3pPr>
              <a:defRPr>
                <a:solidFill>
                  <a:srgbClr val="003764"/>
                </a:solidFill>
              </a:defRPr>
            </a:lvl3pPr>
            <a:lvl4pPr>
              <a:defRPr>
                <a:solidFill>
                  <a:srgbClr val="003764"/>
                </a:solidFill>
              </a:defRPr>
            </a:lvl4pPr>
            <a:lvl5pPr>
              <a:defRPr>
                <a:solidFill>
                  <a:srgbClr val="003764"/>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71047471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Title Slide">
    <p:spTree>
      <p:nvGrpSpPr>
        <p:cNvPr id="1" name=""/>
        <p:cNvGrpSpPr/>
        <p:nvPr/>
      </p:nvGrpSpPr>
      <p:grpSpPr>
        <a:xfrm>
          <a:off x="0" y="0"/>
          <a:ext cx="0" cy="0"/>
          <a:chOff x="0" y="0"/>
          <a:chExt cx="0" cy="0"/>
        </a:xfrm>
      </p:grpSpPr>
      <p:pic>
        <p:nvPicPr>
          <p:cNvPr id="8" name="Picture 7" descr="Cover Triangle Pattern"/>
          <p:cNvPicPr>
            <a:picLocks noChangeAspect="1"/>
          </p:cNvPicPr>
          <p:nvPr userDrawn="1"/>
        </p:nvPicPr>
        <p:blipFill rotWithShape="1">
          <a:blip r:embed="rId2" cstate="print">
            <a:extLst>
              <a:ext uri="{28A0092B-C50C-407E-A947-70E740481C1C}">
                <a14:useLocalDpi xmlns:a14="http://schemas.microsoft.com/office/drawing/2010/main" val="0"/>
              </a:ext>
            </a:extLst>
          </a:blip>
          <a:srcRect t="12978"/>
          <a:stretch/>
        </p:blipFill>
        <p:spPr>
          <a:xfrm>
            <a:off x="2317813" y="0"/>
            <a:ext cx="6829477" cy="3749964"/>
          </a:xfrm>
          <a:prstGeom prst="rect">
            <a:avLst/>
          </a:prstGeom>
        </p:spPr>
      </p:pic>
      <p:sp>
        <p:nvSpPr>
          <p:cNvPr id="13" name="Title 1"/>
          <p:cNvSpPr>
            <a:spLocks noGrp="1"/>
          </p:cNvSpPr>
          <p:nvPr>
            <p:ph type="title" hasCustomPrompt="1"/>
          </p:nvPr>
        </p:nvSpPr>
        <p:spPr>
          <a:xfrm>
            <a:off x="369888" y="3863685"/>
            <a:ext cx="8336975" cy="999259"/>
          </a:xfrm>
          <a:prstGeom prst="rect">
            <a:avLst/>
          </a:prstGeom>
        </p:spPr>
        <p:txBody>
          <a:bodyPr/>
          <a:lstStyle>
            <a:lvl1pPr>
              <a:defRPr sz="4800" cap="all" baseline="0">
                <a:solidFill>
                  <a:srgbClr val="003764"/>
                </a:solidFill>
              </a:defRPr>
            </a:lvl1pPr>
          </a:lstStyle>
          <a:p>
            <a:r>
              <a:rPr lang="en-US" dirty="0"/>
              <a:t>Title slide</a:t>
            </a:r>
          </a:p>
        </p:txBody>
      </p:sp>
      <p:sp>
        <p:nvSpPr>
          <p:cNvPr id="10" name="Subtitle 2"/>
          <p:cNvSpPr>
            <a:spLocks noGrp="1"/>
          </p:cNvSpPr>
          <p:nvPr>
            <p:ph type="subTitle" idx="1" hasCustomPrompt="1"/>
          </p:nvPr>
        </p:nvSpPr>
        <p:spPr>
          <a:xfrm>
            <a:off x="370608" y="4976665"/>
            <a:ext cx="8388928" cy="679016"/>
          </a:xfrm>
          <a:prstGeom prst="rect">
            <a:avLst/>
          </a:prstGeom>
        </p:spPr>
        <p:txBody>
          <a:bodyPr/>
          <a:lstStyle>
            <a:lvl1pPr marL="0" indent="0" algn="l">
              <a:buNone/>
              <a:defRPr sz="3500" b="0" i="0" baseline="0">
                <a:solidFill>
                  <a:srgbClr val="003764"/>
                </a:solidFill>
                <a:latin typeface="+mj-lt"/>
              </a:defRPr>
            </a:lvl1pPr>
            <a:lvl2pPr marL="457178" indent="0" algn="ctr">
              <a:buNone/>
              <a:defRPr sz="2000"/>
            </a:lvl2pPr>
            <a:lvl3pPr marL="914354" indent="0" algn="ctr">
              <a:buNone/>
              <a:defRPr sz="1800"/>
            </a:lvl3pPr>
            <a:lvl4pPr marL="1371532" indent="0" algn="ctr">
              <a:buNone/>
              <a:defRPr sz="1600"/>
            </a:lvl4pPr>
            <a:lvl5pPr marL="1828709" indent="0" algn="ctr">
              <a:buNone/>
              <a:defRPr sz="1600"/>
            </a:lvl5pPr>
            <a:lvl6pPr marL="2285886" indent="0" algn="ctr">
              <a:buNone/>
              <a:defRPr sz="1600"/>
            </a:lvl6pPr>
            <a:lvl7pPr marL="2743062" indent="0" algn="ctr">
              <a:buNone/>
              <a:defRPr sz="1600"/>
            </a:lvl7pPr>
            <a:lvl8pPr marL="3200240" indent="0" algn="ctr">
              <a:buNone/>
              <a:defRPr sz="1600"/>
            </a:lvl8pPr>
            <a:lvl9pPr marL="3657418" indent="0" algn="ctr">
              <a:buNone/>
              <a:defRPr sz="1600"/>
            </a:lvl9pPr>
          </a:lstStyle>
          <a:p>
            <a:r>
              <a:rPr lang="en-US" dirty="0"/>
              <a:t>Subheading</a:t>
            </a:r>
          </a:p>
        </p:txBody>
      </p:sp>
      <p:sp>
        <p:nvSpPr>
          <p:cNvPr id="19" name="Text Placeholder 18"/>
          <p:cNvSpPr>
            <a:spLocks noGrp="1"/>
          </p:cNvSpPr>
          <p:nvPr>
            <p:ph type="body" sz="quarter" idx="10" hasCustomPrompt="1"/>
          </p:nvPr>
        </p:nvSpPr>
        <p:spPr>
          <a:xfrm>
            <a:off x="369888" y="5769402"/>
            <a:ext cx="4614862" cy="758825"/>
          </a:xfrm>
          <a:prstGeom prst="rect">
            <a:avLst/>
          </a:prstGeom>
        </p:spPr>
        <p:txBody>
          <a:bodyPr/>
          <a:lstStyle>
            <a:lvl1pPr marL="0" indent="0">
              <a:buNone/>
              <a:defRPr sz="2000" baseline="0">
                <a:solidFill>
                  <a:srgbClr val="003764"/>
                </a:solidFill>
              </a:defRPr>
            </a:lvl1pPr>
          </a:lstStyle>
          <a:p>
            <a:pPr lvl="0"/>
            <a:r>
              <a:rPr lang="en-US" dirty="0"/>
              <a:t>Presenter(s)</a:t>
            </a:r>
            <a:br>
              <a:rPr lang="en-US" dirty="0"/>
            </a:br>
            <a:r>
              <a:rPr lang="en-US" dirty="0"/>
              <a:t>Month Day, Year</a:t>
            </a:r>
          </a:p>
        </p:txBody>
      </p:sp>
    </p:spTree>
    <p:extLst>
      <p:ext uri="{BB962C8B-B14F-4D97-AF65-F5344CB8AC3E}">
        <p14:creationId xmlns:p14="http://schemas.microsoft.com/office/powerpoint/2010/main" val="285463824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pic>
        <p:nvPicPr>
          <p:cNvPr id="11" name="Picture 10"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05297" y="154004"/>
            <a:ext cx="3286396" cy="1231537"/>
          </a:xfrm>
          <a:prstGeom prst="rect">
            <a:avLst/>
          </a:prstGeom>
        </p:spPr>
      </p:pic>
      <p:pic>
        <p:nvPicPr>
          <p:cNvPr id="12" name="Picture 11"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5076294" y="0"/>
            <a:ext cx="4067706" cy="1481791"/>
          </a:xfrm>
          <a:prstGeom prst="rect">
            <a:avLst/>
          </a:prstGeom>
        </p:spPr>
      </p:pic>
      <p:sp>
        <p:nvSpPr>
          <p:cNvPr id="14" name="Title 1"/>
          <p:cNvSpPr>
            <a:spLocks noGrp="1"/>
          </p:cNvSpPr>
          <p:nvPr>
            <p:ph type="title"/>
          </p:nvPr>
        </p:nvSpPr>
        <p:spPr>
          <a:xfrm>
            <a:off x="536860" y="1549936"/>
            <a:ext cx="8336975" cy="797070"/>
          </a:xfrm>
          <a:prstGeom prst="rect">
            <a:avLst/>
          </a:prstGeom>
        </p:spPr>
        <p:txBody>
          <a:bodyPr/>
          <a:lstStyle>
            <a:lvl1pPr>
              <a:defRPr sz="3500" cap="all" baseline="0">
                <a:solidFill>
                  <a:srgbClr val="003764"/>
                </a:solidFill>
              </a:defRPr>
            </a:lvl1pPr>
          </a:lstStyle>
          <a:p>
            <a:r>
              <a:rPr lang="en-US"/>
              <a:t>Click to edit Master title style</a:t>
            </a:r>
            <a:endParaRPr lang="en-US" dirty="0"/>
          </a:p>
        </p:txBody>
      </p:sp>
      <p:sp>
        <p:nvSpPr>
          <p:cNvPr id="15" name="Content Placeholder 2"/>
          <p:cNvSpPr>
            <a:spLocks noGrp="1"/>
          </p:cNvSpPr>
          <p:nvPr>
            <p:ph idx="1"/>
          </p:nvPr>
        </p:nvSpPr>
        <p:spPr>
          <a:xfrm>
            <a:off x="536860" y="2415155"/>
            <a:ext cx="8336975" cy="3757046"/>
          </a:xfrm>
          <a:prstGeom prst="rect">
            <a:avLst/>
          </a:prstGeom>
        </p:spPr>
        <p:txBody>
          <a:bodyPr/>
          <a:lstStyle>
            <a:lvl1pPr>
              <a:defRPr>
                <a:solidFill>
                  <a:srgbClr val="003764"/>
                </a:solidFill>
              </a:defRPr>
            </a:lvl1pPr>
            <a:lvl2pPr>
              <a:defRPr>
                <a:solidFill>
                  <a:srgbClr val="003764"/>
                </a:solidFill>
              </a:defRPr>
            </a:lvl2pPr>
            <a:lvl3pPr>
              <a:defRPr>
                <a:solidFill>
                  <a:srgbClr val="003764"/>
                </a:solidFill>
              </a:defRPr>
            </a:lvl3pPr>
            <a:lvl4pPr>
              <a:defRPr>
                <a:solidFill>
                  <a:srgbClr val="003764"/>
                </a:solidFill>
              </a:defRPr>
            </a:lvl4pPr>
            <a:lvl5pPr>
              <a:defRPr>
                <a:solidFill>
                  <a:srgbClr val="003764"/>
                </a:solidFill>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3" name="Rectangle 12" descr="Yellow sidebar"/>
          <p:cNvSpPr/>
          <p:nvPr userDrawn="1"/>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endParaRPr lang="en-US" dirty="0"/>
          </a:p>
        </p:txBody>
      </p:sp>
      <p:sp>
        <p:nvSpPr>
          <p:cNvPr id="16"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dirty="0"/>
          </a:p>
        </p:txBody>
      </p:sp>
      <p:sp>
        <p:nvSpPr>
          <p:cNvPr id="17" name="Slide Number Placeholder 5"/>
          <p:cNvSpPr>
            <a:spLocks noGrp="1"/>
          </p:cNvSpPr>
          <p:nvPr>
            <p:ph type="sldNum" sz="quarter" idx="12"/>
          </p:nvPr>
        </p:nvSpPr>
        <p:spPr>
          <a:xfrm>
            <a:off x="8406245" y="6483926"/>
            <a:ext cx="467590" cy="237549"/>
          </a:xfrm>
          <a:prstGeom prst="rect">
            <a:avLst/>
          </a:prstGeom>
        </p:spPr>
        <p:txBody>
          <a:bodyPr/>
          <a:lstStyle>
            <a:lvl1pPr algn="r">
              <a:defRPr sz="1100"/>
            </a:lvl1pPr>
          </a:lstStyle>
          <a:p>
            <a:fld id="{DEE5BC03-7CE3-4FE3-BC0A-0ACCA8AC1F24}" type="slidenum">
              <a:rPr lang="en-US" smtClean="0"/>
              <a:pPr/>
              <a:t>‹#›</a:t>
            </a:fld>
            <a:endParaRPr lang="en-US" dirty="0"/>
          </a:p>
        </p:txBody>
      </p:sp>
    </p:spTree>
    <p:extLst>
      <p:ext uri="{BB962C8B-B14F-4D97-AF65-F5344CB8AC3E}">
        <p14:creationId xmlns:p14="http://schemas.microsoft.com/office/powerpoint/2010/main" val="280178086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3_Section Header">
    <p:spTree>
      <p:nvGrpSpPr>
        <p:cNvPr id="1" name=""/>
        <p:cNvGrpSpPr/>
        <p:nvPr/>
      </p:nvGrpSpPr>
      <p:grpSpPr>
        <a:xfrm>
          <a:off x="0" y="0"/>
          <a:ext cx="0" cy="0"/>
          <a:chOff x="0" y="0"/>
          <a:chExt cx="0" cy="0"/>
        </a:xfrm>
      </p:grpSpPr>
      <p:pic>
        <p:nvPicPr>
          <p:cNvPr id="13" name="Picture 12"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05297" y="154004"/>
            <a:ext cx="3286396" cy="1231537"/>
          </a:xfrm>
          <a:prstGeom prst="rect">
            <a:avLst/>
          </a:prstGeom>
        </p:spPr>
      </p:pic>
      <p:pic>
        <p:nvPicPr>
          <p:cNvPr id="11" name="Picture 10"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5076294" y="0"/>
            <a:ext cx="4067706" cy="1481791"/>
          </a:xfrm>
          <a:prstGeom prst="rect">
            <a:avLst/>
          </a:prstGeom>
        </p:spPr>
      </p:pic>
      <p:sp>
        <p:nvSpPr>
          <p:cNvPr id="14" name="Title 1"/>
          <p:cNvSpPr>
            <a:spLocks noGrp="1"/>
          </p:cNvSpPr>
          <p:nvPr>
            <p:ph type="title"/>
          </p:nvPr>
        </p:nvSpPr>
        <p:spPr>
          <a:xfrm>
            <a:off x="582468" y="1709744"/>
            <a:ext cx="8270588" cy="2852737"/>
          </a:xfrm>
          <a:prstGeom prst="rect">
            <a:avLst/>
          </a:prstGeom>
        </p:spPr>
        <p:txBody>
          <a:bodyPr anchor="b"/>
          <a:lstStyle>
            <a:lvl1pPr>
              <a:defRPr sz="4800" cap="all" baseline="0">
                <a:solidFill>
                  <a:srgbClr val="003764"/>
                </a:solidFill>
              </a:defRPr>
            </a:lvl1pPr>
          </a:lstStyle>
          <a:p>
            <a:r>
              <a:rPr lang="en-US"/>
              <a:t>Click to edit Master title style</a:t>
            </a:r>
            <a:endParaRPr lang="en-US" dirty="0"/>
          </a:p>
        </p:txBody>
      </p:sp>
      <p:sp>
        <p:nvSpPr>
          <p:cNvPr id="15" name="Text Placeholder 2"/>
          <p:cNvSpPr>
            <a:spLocks noGrp="1"/>
          </p:cNvSpPr>
          <p:nvPr>
            <p:ph type="body" idx="1"/>
          </p:nvPr>
        </p:nvSpPr>
        <p:spPr>
          <a:xfrm>
            <a:off x="582468" y="4589469"/>
            <a:ext cx="8270588" cy="1500187"/>
          </a:xfrm>
          <a:prstGeom prst="rect">
            <a:avLst/>
          </a:prstGeom>
        </p:spPr>
        <p:txBody>
          <a:bodyPr/>
          <a:lstStyle>
            <a:lvl1pPr marL="0" indent="0">
              <a:buNone/>
              <a:defRPr sz="2400">
                <a:solidFill>
                  <a:srgbClr val="003764"/>
                </a:solidFill>
              </a:defRPr>
            </a:lvl1pPr>
            <a:lvl2pPr marL="457178" indent="0">
              <a:buNone/>
              <a:defRPr sz="2000">
                <a:solidFill>
                  <a:schemeClr val="tx1">
                    <a:tint val="75000"/>
                  </a:schemeClr>
                </a:solidFill>
              </a:defRPr>
            </a:lvl2pPr>
            <a:lvl3pPr marL="914354" indent="0">
              <a:buNone/>
              <a:defRPr sz="1800">
                <a:solidFill>
                  <a:schemeClr val="tx1">
                    <a:tint val="75000"/>
                  </a:schemeClr>
                </a:solidFill>
              </a:defRPr>
            </a:lvl3pPr>
            <a:lvl4pPr marL="1371532" indent="0">
              <a:buNone/>
              <a:defRPr sz="1600">
                <a:solidFill>
                  <a:schemeClr val="tx1">
                    <a:tint val="75000"/>
                  </a:schemeClr>
                </a:solidFill>
              </a:defRPr>
            </a:lvl4pPr>
            <a:lvl5pPr marL="1828709" indent="0">
              <a:buNone/>
              <a:defRPr sz="1600">
                <a:solidFill>
                  <a:schemeClr val="tx1">
                    <a:tint val="75000"/>
                  </a:schemeClr>
                </a:solidFill>
              </a:defRPr>
            </a:lvl5pPr>
            <a:lvl6pPr marL="2285886" indent="0">
              <a:buNone/>
              <a:defRPr sz="1600">
                <a:solidFill>
                  <a:schemeClr val="tx1">
                    <a:tint val="75000"/>
                  </a:schemeClr>
                </a:solidFill>
              </a:defRPr>
            </a:lvl6pPr>
            <a:lvl7pPr marL="2743062" indent="0">
              <a:buNone/>
              <a:defRPr sz="1600">
                <a:solidFill>
                  <a:schemeClr val="tx1">
                    <a:tint val="75000"/>
                  </a:schemeClr>
                </a:solidFill>
              </a:defRPr>
            </a:lvl7pPr>
            <a:lvl8pPr marL="3200240" indent="0">
              <a:buNone/>
              <a:defRPr sz="1600">
                <a:solidFill>
                  <a:schemeClr val="tx1">
                    <a:tint val="75000"/>
                  </a:schemeClr>
                </a:solidFill>
              </a:defRPr>
            </a:lvl8pPr>
            <a:lvl9pPr marL="3657418" indent="0">
              <a:buNone/>
              <a:defRPr sz="1600">
                <a:solidFill>
                  <a:schemeClr val="tx1">
                    <a:tint val="75000"/>
                  </a:schemeClr>
                </a:solidFill>
              </a:defRPr>
            </a:lvl9pPr>
          </a:lstStyle>
          <a:p>
            <a:pPr lvl="0"/>
            <a:r>
              <a:rPr lang="en-US"/>
              <a:t>Edit Master text styles</a:t>
            </a:r>
          </a:p>
        </p:txBody>
      </p:sp>
      <p:sp>
        <p:nvSpPr>
          <p:cNvPr id="12" name="Rectangle 11" descr="Yellow sidebar"/>
          <p:cNvSpPr/>
          <p:nvPr userDrawn="1"/>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endParaRPr lang="en-US" dirty="0"/>
          </a:p>
        </p:txBody>
      </p:sp>
      <p:sp>
        <p:nvSpPr>
          <p:cNvPr id="16"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dirty="0"/>
          </a:p>
        </p:txBody>
      </p:sp>
      <p:sp>
        <p:nvSpPr>
          <p:cNvPr id="17" name="Slide Number Placeholder 5"/>
          <p:cNvSpPr>
            <a:spLocks noGrp="1"/>
          </p:cNvSpPr>
          <p:nvPr>
            <p:ph type="sldNum" sz="quarter" idx="12"/>
          </p:nvPr>
        </p:nvSpPr>
        <p:spPr>
          <a:xfrm>
            <a:off x="8416636" y="6529852"/>
            <a:ext cx="457199" cy="191623"/>
          </a:xfrm>
          <a:prstGeom prst="rect">
            <a:avLst/>
          </a:prstGeom>
        </p:spPr>
        <p:txBody>
          <a:bodyPr/>
          <a:lstStyle>
            <a:lvl1pPr algn="r">
              <a:defRPr sz="1100"/>
            </a:lvl1pPr>
          </a:lstStyle>
          <a:p>
            <a:fld id="{DEE5BC03-7CE3-4FE3-BC0A-0ACCA8AC1F24}" type="slidenum">
              <a:rPr lang="en-US" smtClean="0"/>
              <a:pPr/>
              <a:t>‹#›</a:t>
            </a:fld>
            <a:endParaRPr lang="en-US" dirty="0"/>
          </a:p>
        </p:txBody>
      </p:sp>
    </p:spTree>
    <p:extLst>
      <p:ext uri="{BB962C8B-B14F-4D97-AF65-F5344CB8AC3E}">
        <p14:creationId xmlns:p14="http://schemas.microsoft.com/office/powerpoint/2010/main" val="227394987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1_Two Content">
    <p:spTree>
      <p:nvGrpSpPr>
        <p:cNvPr id="1" name=""/>
        <p:cNvGrpSpPr/>
        <p:nvPr/>
      </p:nvGrpSpPr>
      <p:grpSpPr>
        <a:xfrm>
          <a:off x="0" y="0"/>
          <a:ext cx="0" cy="0"/>
          <a:chOff x="0" y="0"/>
          <a:chExt cx="0" cy="0"/>
        </a:xfrm>
      </p:grpSpPr>
      <p:pic>
        <p:nvPicPr>
          <p:cNvPr id="14" name="Picture 13"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05297" y="154004"/>
            <a:ext cx="3286396" cy="1231537"/>
          </a:xfrm>
          <a:prstGeom prst="rect">
            <a:avLst/>
          </a:prstGeom>
        </p:spPr>
      </p:pic>
      <p:pic>
        <p:nvPicPr>
          <p:cNvPr id="12" name="Picture 11"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5076294" y="0"/>
            <a:ext cx="4067706" cy="1481791"/>
          </a:xfrm>
          <a:prstGeom prst="rect">
            <a:avLst/>
          </a:prstGeom>
        </p:spPr>
      </p:pic>
      <p:sp>
        <p:nvSpPr>
          <p:cNvPr id="15" name="Title 1"/>
          <p:cNvSpPr>
            <a:spLocks noGrp="1"/>
          </p:cNvSpPr>
          <p:nvPr>
            <p:ph type="title"/>
          </p:nvPr>
        </p:nvSpPr>
        <p:spPr>
          <a:xfrm>
            <a:off x="422561" y="1462241"/>
            <a:ext cx="8534403" cy="719850"/>
          </a:xfrm>
          <a:prstGeom prst="rect">
            <a:avLst/>
          </a:prstGeom>
        </p:spPr>
        <p:txBody>
          <a:bodyPr/>
          <a:lstStyle>
            <a:lvl1pPr>
              <a:defRPr sz="3500" cap="all" baseline="0">
                <a:solidFill>
                  <a:srgbClr val="003764"/>
                </a:solidFill>
              </a:defRPr>
            </a:lvl1pPr>
          </a:lstStyle>
          <a:p>
            <a:r>
              <a:rPr lang="en-US"/>
              <a:t>Click to edit Master title style</a:t>
            </a:r>
            <a:endParaRPr lang="en-US" dirty="0"/>
          </a:p>
        </p:txBody>
      </p:sp>
      <p:sp>
        <p:nvSpPr>
          <p:cNvPr id="16" name="Content Placeholder 2"/>
          <p:cNvSpPr>
            <a:spLocks noGrp="1"/>
          </p:cNvSpPr>
          <p:nvPr>
            <p:ph sz="half" idx="1"/>
          </p:nvPr>
        </p:nvSpPr>
        <p:spPr>
          <a:xfrm>
            <a:off x="422561" y="2400300"/>
            <a:ext cx="4014357" cy="3969327"/>
          </a:xfrm>
          <a:prstGeom prst="rect">
            <a:avLst/>
          </a:prstGeom>
        </p:spPr>
        <p:txBody>
          <a:bodyPr/>
          <a:lstStyle>
            <a:lvl1pPr>
              <a:defRPr>
                <a:solidFill>
                  <a:srgbClr val="003764"/>
                </a:solidFill>
              </a:defRPr>
            </a:lvl1pPr>
            <a:lvl2pPr>
              <a:defRPr>
                <a:solidFill>
                  <a:srgbClr val="003764"/>
                </a:solidFill>
              </a:defRPr>
            </a:lvl2pPr>
            <a:lvl3pPr>
              <a:defRPr>
                <a:solidFill>
                  <a:srgbClr val="003764"/>
                </a:solidFill>
              </a:defRPr>
            </a:lvl3pPr>
            <a:lvl4pPr>
              <a:defRPr>
                <a:solidFill>
                  <a:srgbClr val="003764"/>
                </a:solidFill>
              </a:defRPr>
            </a:lvl4pPr>
            <a:lvl5pPr>
              <a:defRPr>
                <a:solidFill>
                  <a:srgbClr val="003764"/>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7" name="Content Placeholder 3"/>
          <p:cNvSpPr>
            <a:spLocks noGrp="1"/>
          </p:cNvSpPr>
          <p:nvPr>
            <p:ph sz="half" idx="2"/>
          </p:nvPr>
        </p:nvSpPr>
        <p:spPr>
          <a:xfrm>
            <a:off x="4759271" y="2400304"/>
            <a:ext cx="4197693" cy="3969323"/>
          </a:xfrm>
          <a:prstGeom prst="rect">
            <a:avLst/>
          </a:prstGeom>
        </p:spPr>
        <p:txBody>
          <a:bodyPr/>
          <a:lstStyle>
            <a:lvl1pPr>
              <a:defRPr>
                <a:solidFill>
                  <a:srgbClr val="003764"/>
                </a:solidFill>
              </a:defRPr>
            </a:lvl1pPr>
            <a:lvl2pPr>
              <a:defRPr>
                <a:solidFill>
                  <a:srgbClr val="003764"/>
                </a:solidFill>
              </a:defRPr>
            </a:lvl2pPr>
            <a:lvl3pPr>
              <a:defRPr>
                <a:solidFill>
                  <a:srgbClr val="003764"/>
                </a:solidFill>
              </a:defRPr>
            </a:lvl3pPr>
            <a:lvl4pPr>
              <a:defRPr>
                <a:solidFill>
                  <a:srgbClr val="003764"/>
                </a:solidFill>
              </a:defRPr>
            </a:lvl4pPr>
            <a:lvl5pPr>
              <a:defRPr>
                <a:solidFill>
                  <a:srgbClr val="003764"/>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3" name="Rectangle 12" descr="Yellow sidebar"/>
          <p:cNvSpPr/>
          <p:nvPr userDrawn="1"/>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endParaRPr lang="en-US" dirty="0"/>
          </a:p>
        </p:txBody>
      </p:sp>
      <p:sp>
        <p:nvSpPr>
          <p:cNvPr id="18"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dirty="0"/>
          </a:p>
        </p:txBody>
      </p:sp>
      <p:sp>
        <p:nvSpPr>
          <p:cNvPr id="19" name="Slide Number Placeholder 5"/>
          <p:cNvSpPr>
            <a:spLocks noGrp="1"/>
          </p:cNvSpPr>
          <p:nvPr>
            <p:ph type="sldNum" sz="quarter" idx="12"/>
          </p:nvPr>
        </p:nvSpPr>
        <p:spPr>
          <a:xfrm>
            <a:off x="8416636" y="6529852"/>
            <a:ext cx="457199" cy="191623"/>
          </a:xfrm>
          <a:prstGeom prst="rect">
            <a:avLst/>
          </a:prstGeom>
        </p:spPr>
        <p:txBody>
          <a:bodyPr/>
          <a:lstStyle>
            <a:lvl1pPr algn="r">
              <a:defRPr sz="1100"/>
            </a:lvl1pPr>
          </a:lstStyle>
          <a:p>
            <a:fld id="{DEE5BC03-7CE3-4FE3-BC0A-0ACCA8AC1F24}" type="slidenum">
              <a:rPr lang="en-US" smtClean="0"/>
              <a:pPr/>
              <a:t>‹#›</a:t>
            </a:fld>
            <a:endParaRPr lang="en-US" dirty="0"/>
          </a:p>
        </p:txBody>
      </p:sp>
    </p:spTree>
    <p:extLst>
      <p:ext uri="{BB962C8B-B14F-4D97-AF65-F5344CB8AC3E}">
        <p14:creationId xmlns:p14="http://schemas.microsoft.com/office/powerpoint/2010/main" val="422718576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1_Comparison">
    <p:spTree>
      <p:nvGrpSpPr>
        <p:cNvPr id="1" name=""/>
        <p:cNvGrpSpPr/>
        <p:nvPr/>
      </p:nvGrpSpPr>
      <p:grpSpPr>
        <a:xfrm>
          <a:off x="0" y="0"/>
          <a:ext cx="0" cy="0"/>
          <a:chOff x="0" y="0"/>
          <a:chExt cx="0" cy="0"/>
        </a:xfrm>
      </p:grpSpPr>
      <p:pic>
        <p:nvPicPr>
          <p:cNvPr id="15" name="Picture 14"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05297" y="154004"/>
            <a:ext cx="3286396" cy="1231537"/>
          </a:xfrm>
          <a:prstGeom prst="rect">
            <a:avLst/>
          </a:prstGeom>
        </p:spPr>
      </p:pic>
      <p:pic>
        <p:nvPicPr>
          <p:cNvPr id="13" name="Picture 12"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5076294" y="4063"/>
            <a:ext cx="4067706" cy="1481791"/>
          </a:xfrm>
          <a:prstGeom prst="rect">
            <a:avLst/>
          </a:prstGeom>
        </p:spPr>
      </p:pic>
      <p:sp>
        <p:nvSpPr>
          <p:cNvPr id="16" name="Title 1"/>
          <p:cNvSpPr>
            <a:spLocks noGrp="1"/>
          </p:cNvSpPr>
          <p:nvPr>
            <p:ph type="title"/>
          </p:nvPr>
        </p:nvSpPr>
        <p:spPr>
          <a:xfrm>
            <a:off x="507276" y="1485854"/>
            <a:ext cx="8335388" cy="736311"/>
          </a:xfrm>
          <a:prstGeom prst="rect">
            <a:avLst/>
          </a:prstGeom>
        </p:spPr>
        <p:txBody>
          <a:bodyPr/>
          <a:lstStyle>
            <a:lvl1pPr>
              <a:defRPr sz="3500" cap="all" baseline="0">
                <a:solidFill>
                  <a:srgbClr val="003764"/>
                </a:solidFill>
              </a:defRPr>
            </a:lvl1pPr>
          </a:lstStyle>
          <a:p>
            <a:r>
              <a:rPr lang="en-US"/>
              <a:t>Click to edit Master title style</a:t>
            </a:r>
            <a:endParaRPr lang="en-US" dirty="0"/>
          </a:p>
        </p:txBody>
      </p:sp>
      <p:sp>
        <p:nvSpPr>
          <p:cNvPr id="17" name="Text Placeholder 2"/>
          <p:cNvSpPr>
            <a:spLocks noGrp="1"/>
          </p:cNvSpPr>
          <p:nvPr>
            <p:ph type="body" idx="1"/>
          </p:nvPr>
        </p:nvSpPr>
        <p:spPr>
          <a:xfrm>
            <a:off x="507278" y="2385434"/>
            <a:ext cx="4002378" cy="524893"/>
          </a:xfrm>
          <a:prstGeom prst="rect">
            <a:avLst/>
          </a:prstGeom>
        </p:spPr>
        <p:txBody>
          <a:bodyPr anchor="b"/>
          <a:lstStyle>
            <a:lvl1pPr marL="0" indent="0">
              <a:buNone/>
              <a:defRPr sz="2400" b="1">
                <a:solidFill>
                  <a:srgbClr val="003764"/>
                </a:solidFill>
              </a:defRPr>
            </a:lvl1pPr>
            <a:lvl2pPr marL="457178" indent="0">
              <a:buNone/>
              <a:defRPr sz="2000" b="1"/>
            </a:lvl2pPr>
            <a:lvl3pPr marL="914354" indent="0">
              <a:buNone/>
              <a:defRPr sz="1800" b="1"/>
            </a:lvl3pPr>
            <a:lvl4pPr marL="1371532" indent="0">
              <a:buNone/>
              <a:defRPr sz="1600" b="1"/>
            </a:lvl4pPr>
            <a:lvl5pPr marL="1828709" indent="0">
              <a:buNone/>
              <a:defRPr sz="1600" b="1"/>
            </a:lvl5pPr>
            <a:lvl6pPr marL="2285886" indent="0">
              <a:buNone/>
              <a:defRPr sz="1600" b="1"/>
            </a:lvl6pPr>
            <a:lvl7pPr marL="2743062" indent="0">
              <a:buNone/>
              <a:defRPr sz="1600" b="1"/>
            </a:lvl7pPr>
            <a:lvl8pPr marL="3200240" indent="0">
              <a:buNone/>
              <a:defRPr sz="1600" b="1"/>
            </a:lvl8pPr>
            <a:lvl9pPr marL="3657418" indent="0">
              <a:buNone/>
              <a:defRPr sz="1600" b="1"/>
            </a:lvl9pPr>
          </a:lstStyle>
          <a:p>
            <a:pPr lvl="0"/>
            <a:r>
              <a:rPr lang="en-US"/>
              <a:t>Edit Master text styles</a:t>
            </a:r>
          </a:p>
        </p:txBody>
      </p:sp>
      <p:sp>
        <p:nvSpPr>
          <p:cNvPr id="18" name="Content Placeholder 3"/>
          <p:cNvSpPr>
            <a:spLocks noGrp="1"/>
          </p:cNvSpPr>
          <p:nvPr>
            <p:ph sz="half" idx="2"/>
          </p:nvPr>
        </p:nvSpPr>
        <p:spPr>
          <a:xfrm>
            <a:off x="507278" y="3003840"/>
            <a:ext cx="4002378" cy="3313833"/>
          </a:xfrm>
          <a:prstGeom prst="rect">
            <a:avLst/>
          </a:prstGeom>
        </p:spPr>
        <p:txBody>
          <a:bodyPr/>
          <a:lstStyle>
            <a:lvl1pPr>
              <a:defRPr>
                <a:solidFill>
                  <a:srgbClr val="003764"/>
                </a:solidFill>
              </a:defRPr>
            </a:lvl1pPr>
            <a:lvl2pPr>
              <a:defRPr>
                <a:solidFill>
                  <a:srgbClr val="003764"/>
                </a:solidFill>
              </a:defRPr>
            </a:lvl2pPr>
            <a:lvl3pPr>
              <a:defRPr>
                <a:solidFill>
                  <a:srgbClr val="003764"/>
                </a:solidFill>
              </a:defRPr>
            </a:lvl3pPr>
            <a:lvl4pPr>
              <a:defRPr>
                <a:solidFill>
                  <a:srgbClr val="003764"/>
                </a:solidFill>
              </a:defRPr>
            </a:lvl4pPr>
            <a:lvl5pPr>
              <a:defRPr>
                <a:solidFill>
                  <a:srgbClr val="003764"/>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9" name="Text Placeholder 4"/>
          <p:cNvSpPr>
            <a:spLocks noGrp="1"/>
          </p:cNvSpPr>
          <p:nvPr>
            <p:ph type="body" sz="quarter" idx="3"/>
          </p:nvPr>
        </p:nvSpPr>
        <p:spPr>
          <a:xfrm>
            <a:off x="4790207" y="2385430"/>
            <a:ext cx="4052457" cy="524894"/>
          </a:xfrm>
          <a:prstGeom prst="rect">
            <a:avLst/>
          </a:prstGeom>
        </p:spPr>
        <p:txBody>
          <a:bodyPr anchor="b"/>
          <a:lstStyle>
            <a:lvl1pPr marL="0" indent="0">
              <a:buNone/>
              <a:defRPr sz="2400" b="1">
                <a:solidFill>
                  <a:srgbClr val="003764"/>
                </a:solidFill>
              </a:defRPr>
            </a:lvl1pPr>
            <a:lvl2pPr marL="457178" indent="0">
              <a:buNone/>
              <a:defRPr sz="2000" b="1"/>
            </a:lvl2pPr>
            <a:lvl3pPr marL="914354" indent="0">
              <a:buNone/>
              <a:defRPr sz="1800" b="1"/>
            </a:lvl3pPr>
            <a:lvl4pPr marL="1371532" indent="0">
              <a:buNone/>
              <a:defRPr sz="1600" b="1"/>
            </a:lvl4pPr>
            <a:lvl5pPr marL="1828709" indent="0">
              <a:buNone/>
              <a:defRPr sz="1600" b="1"/>
            </a:lvl5pPr>
            <a:lvl6pPr marL="2285886" indent="0">
              <a:buNone/>
              <a:defRPr sz="1600" b="1"/>
            </a:lvl6pPr>
            <a:lvl7pPr marL="2743062" indent="0">
              <a:buNone/>
              <a:defRPr sz="1600" b="1"/>
            </a:lvl7pPr>
            <a:lvl8pPr marL="3200240" indent="0">
              <a:buNone/>
              <a:defRPr sz="1600" b="1"/>
            </a:lvl8pPr>
            <a:lvl9pPr marL="3657418" indent="0">
              <a:buNone/>
              <a:defRPr sz="1600" b="1"/>
            </a:lvl9pPr>
          </a:lstStyle>
          <a:p>
            <a:pPr lvl="0"/>
            <a:r>
              <a:rPr lang="en-US"/>
              <a:t>Edit Master text styles</a:t>
            </a:r>
          </a:p>
        </p:txBody>
      </p:sp>
      <p:sp>
        <p:nvSpPr>
          <p:cNvPr id="20" name="Content Placeholder 5"/>
          <p:cNvSpPr>
            <a:spLocks noGrp="1"/>
          </p:cNvSpPr>
          <p:nvPr>
            <p:ph sz="quarter" idx="4"/>
          </p:nvPr>
        </p:nvSpPr>
        <p:spPr>
          <a:xfrm>
            <a:off x="4790207" y="3003840"/>
            <a:ext cx="4052457" cy="3313833"/>
          </a:xfrm>
          <a:prstGeom prst="rect">
            <a:avLst/>
          </a:prstGeom>
        </p:spPr>
        <p:txBody>
          <a:bodyPr/>
          <a:lstStyle>
            <a:lvl1pPr>
              <a:defRPr>
                <a:solidFill>
                  <a:srgbClr val="003764"/>
                </a:solidFill>
              </a:defRPr>
            </a:lvl1pPr>
            <a:lvl2pPr>
              <a:defRPr>
                <a:solidFill>
                  <a:srgbClr val="003764"/>
                </a:solidFill>
              </a:defRPr>
            </a:lvl2pPr>
            <a:lvl3pPr>
              <a:defRPr>
                <a:solidFill>
                  <a:srgbClr val="003764"/>
                </a:solidFill>
              </a:defRPr>
            </a:lvl3pPr>
            <a:lvl4pPr>
              <a:defRPr>
                <a:solidFill>
                  <a:srgbClr val="003764"/>
                </a:solidFill>
              </a:defRPr>
            </a:lvl4pPr>
            <a:lvl5pPr>
              <a:defRPr>
                <a:solidFill>
                  <a:srgbClr val="003764"/>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4" name="Rectangle 13" descr="Yellow sidebar"/>
          <p:cNvSpPr/>
          <p:nvPr userDrawn="1"/>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endParaRPr lang="en-US" dirty="0"/>
          </a:p>
        </p:txBody>
      </p:sp>
      <p:sp>
        <p:nvSpPr>
          <p:cNvPr id="22"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dirty="0"/>
          </a:p>
        </p:txBody>
      </p:sp>
      <p:sp>
        <p:nvSpPr>
          <p:cNvPr id="23" name="Slide Number Placeholder 5"/>
          <p:cNvSpPr>
            <a:spLocks noGrp="1"/>
          </p:cNvSpPr>
          <p:nvPr>
            <p:ph type="sldNum" sz="quarter" idx="12"/>
          </p:nvPr>
        </p:nvSpPr>
        <p:spPr>
          <a:xfrm>
            <a:off x="8416636" y="6529852"/>
            <a:ext cx="457199" cy="191623"/>
          </a:xfrm>
          <a:prstGeom prst="rect">
            <a:avLst/>
          </a:prstGeom>
        </p:spPr>
        <p:txBody>
          <a:bodyPr/>
          <a:lstStyle>
            <a:lvl1pPr algn="r">
              <a:defRPr sz="1100"/>
            </a:lvl1pPr>
          </a:lstStyle>
          <a:p>
            <a:fld id="{DEE5BC03-7CE3-4FE3-BC0A-0ACCA8AC1F24}" type="slidenum">
              <a:rPr lang="en-US" smtClean="0"/>
              <a:pPr/>
              <a:t>‹#›</a:t>
            </a:fld>
            <a:endParaRPr lang="en-US" dirty="0"/>
          </a:p>
        </p:txBody>
      </p:sp>
    </p:spTree>
    <p:extLst>
      <p:ext uri="{BB962C8B-B14F-4D97-AF65-F5344CB8AC3E}">
        <p14:creationId xmlns:p14="http://schemas.microsoft.com/office/powerpoint/2010/main" val="197436004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1_Title Only">
    <p:spTree>
      <p:nvGrpSpPr>
        <p:cNvPr id="1" name=""/>
        <p:cNvGrpSpPr/>
        <p:nvPr/>
      </p:nvGrpSpPr>
      <p:grpSpPr>
        <a:xfrm>
          <a:off x="0" y="0"/>
          <a:ext cx="0" cy="0"/>
          <a:chOff x="0" y="0"/>
          <a:chExt cx="0" cy="0"/>
        </a:xfrm>
      </p:grpSpPr>
      <p:pic>
        <p:nvPicPr>
          <p:cNvPr id="12" name="Picture 11"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05297" y="154004"/>
            <a:ext cx="3286396" cy="1231537"/>
          </a:xfrm>
          <a:prstGeom prst="rect">
            <a:avLst/>
          </a:prstGeom>
        </p:spPr>
      </p:pic>
      <p:pic>
        <p:nvPicPr>
          <p:cNvPr id="9" name="Picture 8"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5076294" y="0"/>
            <a:ext cx="4067706" cy="1481791"/>
          </a:xfrm>
          <a:prstGeom prst="rect">
            <a:avLst/>
          </a:prstGeom>
        </p:spPr>
      </p:pic>
      <p:sp>
        <p:nvSpPr>
          <p:cNvPr id="13" name="Title 1"/>
          <p:cNvSpPr>
            <a:spLocks noGrp="1"/>
          </p:cNvSpPr>
          <p:nvPr>
            <p:ph type="title"/>
          </p:nvPr>
        </p:nvSpPr>
        <p:spPr>
          <a:xfrm>
            <a:off x="540327" y="1457982"/>
            <a:ext cx="8302337" cy="786457"/>
          </a:xfrm>
          <a:prstGeom prst="rect">
            <a:avLst/>
          </a:prstGeom>
        </p:spPr>
        <p:txBody>
          <a:bodyPr/>
          <a:lstStyle>
            <a:lvl1pPr>
              <a:defRPr sz="3500" cap="all" baseline="0">
                <a:solidFill>
                  <a:srgbClr val="003764"/>
                </a:solidFill>
              </a:defRPr>
            </a:lvl1pPr>
          </a:lstStyle>
          <a:p>
            <a:r>
              <a:rPr lang="en-US"/>
              <a:t>Click to edit Master title style</a:t>
            </a:r>
            <a:endParaRPr lang="en-US" dirty="0"/>
          </a:p>
        </p:txBody>
      </p:sp>
      <p:sp>
        <p:nvSpPr>
          <p:cNvPr id="11" name="Rectangle 10" descr="Yellow sidebar"/>
          <p:cNvSpPr/>
          <p:nvPr userDrawn="1"/>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endParaRPr lang="en-US" dirty="0"/>
          </a:p>
        </p:txBody>
      </p:sp>
      <p:sp>
        <p:nvSpPr>
          <p:cNvPr id="14"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dirty="0"/>
          </a:p>
        </p:txBody>
      </p:sp>
      <p:sp>
        <p:nvSpPr>
          <p:cNvPr id="15" name="Slide Number Placeholder 5"/>
          <p:cNvSpPr>
            <a:spLocks noGrp="1"/>
          </p:cNvSpPr>
          <p:nvPr>
            <p:ph type="sldNum" sz="quarter" idx="12"/>
          </p:nvPr>
        </p:nvSpPr>
        <p:spPr>
          <a:xfrm>
            <a:off x="8416636" y="6529852"/>
            <a:ext cx="457199" cy="191623"/>
          </a:xfrm>
          <a:prstGeom prst="rect">
            <a:avLst/>
          </a:prstGeom>
        </p:spPr>
        <p:txBody>
          <a:bodyPr/>
          <a:lstStyle>
            <a:lvl1pPr algn="r">
              <a:defRPr sz="1100"/>
            </a:lvl1pPr>
          </a:lstStyle>
          <a:p>
            <a:fld id="{DEE5BC03-7CE3-4FE3-BC0A-0ACCA8AC1F24}" type="slidenum">
              <a:rPr lang="en-US" smtClean="0"/>
              <a:pPr/>
              <a:t>‹#›</a:t>
            </a:fld>
            <a:endParaRPr lang="en-US" dirty="0"/>
          </a:p>
        </p:txBody>
      </p:sp>
    </p:spTree>
    <p:extLst>
      <p:ext uri="{BB962C8B-B14F-4D97-AF65-F5344CB8AC3E}">
        <p14:creationId xmlns:p14="http://schemas.microsoft.com/office/powerpoint/2010/main" val="12251803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1_Content with Caption">
    <p:spTree>
      <p:nvGrpSpPr>
        <p:cNvPr id="1" name=""/>
        <p:cNvGrpSpPr/>
        <p:nvPr/>
      </p:nvGrpSpPr>
      <p:grpSpPr>
        <a:xfrm>
          <a:off x="0" y="0"/>
          <a:ext cx="0" cy="0"/>
          <a:chOff x="0" y="0"/>
          <a:chExt cx="0" cy="0"/>
        </a:xfrm>
      </p:grpSpPr>
      <p:pic>
        <p:nvPicPr>
          <p:cNvPr id="12" name="Picture 11"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05297" y="154004"/>
            <a:ext cx="3286396" cy="1231537"/>
          </a:xfrm>
          <a:prstGeom prst="rect">
            <a:avLst/>
          </a:prstGeom>
        </p:spPr>
      </p:pic>
      <p:pic>
        <p:nvPicPr>
          <p:cNvPr id="11" name="Picture 10"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5076294" y="0"/>
            <a:ext cx="4067706" cy="1481791"/>
          </a:xfrm>
          <a:prstGeom prst="rect">
            <a:avLst/>
          </a:prstGeom>
        </p:spPr>
      </p:pic>
      <p:sp>
        <p:nvSpPr>
          <p:cNvPr id="14" name="Title 1"/>
          <p:cNvSpPr>
            <a:spLocks noGrp="1"/>
          </p:cNvSpPr>
          <p:nvPr>
            <p:ph type="title"/>
          </p:nvPr>
        </p:nvSpPr>
        <p:spPr>
          <a:xfrm>
            <a:off x="486494" y="1385541"/>
            <a:ext cx="3160715" cy="1409614"/>
          </a:xfrm>
          <a:prstGeom prst="rect">
            <a:avLst/>
          </a:prstGeom>
        </p:spPr>
        <p:txBody>
          <a:bodyPr anchor="b"/>
          <a:lstStyle>
            <a:lvl1pPr>
              <a:defRPr sz="3500" cap="all" baseline="0">
                <a:solidFill>
                  <a:srgbClr val="003764"/>
                </a:solidFill>
              </a:defRPr>
            </a:lvl1pPr>
          </a:lstStyle>
          <a:p>
            <a:r>
              <a:rPr lang="en-US"/>
              <a:t>Click to edit Master title style</a:t>
            </a:r>
            <a:endParaRPr lang="en-US" dirty="0"/>
          </a:p>
        </p:txBody>
      </p:sp>
      <p:sp>
        <p:nvSpPr>
          <p:cNvPr id="16" name="Text Placeholder 3"/>
          <p:cNvSpPr>
            <a:spLocks noGrp="1"/>
          </p:cNvSpPr>
          <p:nvPr>
            <p:ph type="body" sz="half" idx="2"/>
          </p:nvPr>
        </p:nvSpPr>
        <p:spPr>
          <a:xfrm>
            <a:off x="486494" y="2888673"/>
            <a:ext cx="3160715" cy="3492378"/>
          </a:xfrm>
          <a:prstGeom prst="rect">
            <a:avLst/>
          </a:prstGeom>
        </p:spPr>
        <p:txBody>
          <a:bodyPr/>
          <a:lstStyle>
            <a:lvl1pPr marL="0" indent="0">
              <a:buNone/>
              <a:defRPr sz="1600">
                <a:solidFill>
                  <a:srgbClr val="003764"/>
                </a:solidFill>
              </a:defRPr>
            </a:lvl1pPr>
            <a:lvl2pPr marL="457178" indent="0">
              <a:buNone/>
              <a:defRPr sz="1400"/>
            </a:lvl2pPr>
            <a:lvl3pPr marL="914354" indent="0">
              <a:buNone/>
              <a:defRPr sz="1200"/>
            </a:lvl3pPr>
            <a:lvl4pPr marL="1371532" indent="0">
              <a:buNone/>
              <a:defRPr sz="1000"/>
            </a:lvl4pPr>
            <a:lvl5pPr marL="1828709" indent="0">
              <a:buNone/>
              <a:defRPr sz="1000"/>
            </a:lvl5pPr>
            <a:lvl6pPr marL="2285886" indent="0">
              <a:buNone/>
              <a:defRPr sz="1000"/>
            </a:lvl6pPr>
            <a:lvl7pPr marL="2743062" indent="0">
              <a:buNone/>
              <a:defRPr sz="1000"/>
            </a:lvl7pPr>
            <a:lvl8pPr marL="3200240" indent="0">
              <a:buNone/>
              <a:defRPr sz="1000"/>
            </a:lvl8pPr>
            <a:lvl9pPr marL="3657418" indent="0">
              <a:buNone/>
              <a:defRPr sz="1000"/>
            </a:lvl9pPr>
          </a:lstStyle>
          <a:p>
            <a:pPr lvl="0"/>
            <a:r>
              <a:rPr lang="en-US"/>
              <a:t>Edit Master text styles</a:t>
            </a:r>
          </a:p>
        </p:txBody>
      </p:sp>
      <p:sp>
        <p:nvSpPr>
          <p:cNvPr id="15" name="Content Placeholder 2"/>
          <p:cNvSpPr>
            <a:spLocks noGrp="1"/>
          </p:cNvSpPr>
          <p:nvPr>
            <p:ph idx="1"/>
          </p:nvPr>
        </p:nvSpPr>
        <p:spPr>
          <a:xfrm>
            <a:off x="3863540" y="1569027"/>
            <a:ext cx="5041469" cy="4812024"/>
          </a:xfrm>
          <a:prstGeom prst="rect">
            <a:avLst/>
          </a:prstGeom>
        </p:spPr>
        <p:txBody>
          <a:bodyPr/>
          <a:lstStyle>
            <a:lvl1pPr>
              <a:defRPr sz="3200">
                <a:solidFill>
                  <a:srgbClr val="003764"/>
                </a:solidFill>
              </a:defRPr>
            </a:lvl1pPr>
            <a:lvl2pPr>
              <a:defRPr sz="2800">
                <a:solidFill>
                  <a:srgbClr val="003764"/>
                </a:solidFill>
              </a:defRPr>
            </a:lvl2pPr>
            <a:lvl3pPr>
              <a:defRPr sz="2400">
                <a:solidFill>
                  <a:srgbClr val="003764"/>
                </a:solidFill>
              </a:defRPr>
            </a:lvl3pPr>
            <a:lvl4pPr>
              <a:defRPr sz="2000">
                <a:solidFill>
                  <a:srgbClr val="003764"/>
                </a:solidFill>
              </a:defRPr>
            </a:lvl4pPr>
            <a:lvl5pPr>
              <a:defRPr sz="2000">
                <a:solidFill>
                  <a:srgbClr val="003764"/>
                </a:solidFill>
              </a:defRPr>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3" name="Rectangle 12" descr="Yellow sidebar"/>
          <p:cNvSpPr/>
          <p:nvPr userDrawn="1"/>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endParaRPr lang="en-US" dirty="0"/>
          </a:p>
        </p:txBody>
      </p:sp>
      <p:sp>
        <p:nvSpPr>
          <p:cNvPr id="18"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dirty="0"/>
          </a:p>
        </p:txBody>
      </p:sp>
      <p:sp>
        <p:nvSpPr>
          <p:cNvPr id="19" name="Slide Number Placeholder 5"/>
          <p:cNvSpPr>
            <a:spLocks noGrp="1"/>
          </p:cNvSpPr>
          <p:nvPr>
            <p:ph type="sldNum" sz="quarter" idx="12"/>
          </p:nvPr>
        </p:nvSpPr>
        <p:spPr>
          <a:xfrm>
            <a:off x="8416636" y="6529852"/>
            <a:ext cx="457199" cy="191623"/>
          </a:xfrm>
          <a:prstGeom prst="rect">
            <a:avLst/>
          </a:prstGeom>
        </p:spPr>
        <p:txBody>
          <a:bodyPr/>
          <a:lstStyle>
            <a:lvl1pPr algn="r">
              <a:defRPr sz="1100"/>
            </a:lvl1pPr>
          </a:lstStyle>
          <a:p>
            <a:fld id="{DEE5BC03-7CE3-4FE3-BC0A-0ACCA8AC1F24}" type="slidenum">
              <a:rPr lang="en-US" smtClean="0"/>
              <a:pPr/>
              <a:t>‹#›</a:t>
            </a:fld>
            <a:endParaRPr lang="en-US" dirty="0"/>
          </a:p>
        </p:txBody>
      </p:sp>
    </p:spTree>
    <p:extLst>
      <p:ext uri="{BB962C8B-B14F-4D97-AF65-F5344CB8AC3E}">
        <p14:creationId xmlns:p14="http://schemas.microsoft.com/office/powerpoint/2010/main" val="224553962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1_Picture with Caption">
    <p:spTree>
      <p:nvGrpSpPr>
        <p:cNvPr id="1" name=""/>
        <p:cNvGrpSpPr/>
        <p:nvPr/>
      </p:nvGrpSpPr>
      <p:grpSpPr>
        <a:xfrm>
          <a:off x="0" y="0"/>
          <a:ext cx="0" cy="0"/>
          <a:chOff x="0" y="0"/>
          <a:chExt cx="0" cy="0"/>
        </a:xfrm>
      </p:grpSpPr>
      <p:pic>
        <p:nvPicPr>
          <p:cNvPr id="12" name="Picture 11"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05297" y="154004"/>
            <a:ext cx="3286396" cy="1231537"/>
          </a:xfrm>
          <a:prstGeom prst="rect">
            <a:avLst/>
          </a:prstGeom>
        </p:spPr>
      </p:pic>
      <p:pic>
        <p:nvPicPr>
          <p:cNvPr id="11" name="Picture 10"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5076294" y="0"/>
            <a:ext cx="4067706" cy="1481791"/>
          </a:xfrm>
          <a:prstGeom prst="rect">
            <a:avLst/>
          </a:prstGeom>
        </p:spPr>
      </p:pic>
      <p:sp>
        <p:nvSpPr>
          <p:cNvPr id="14" name="Title 1"/>
          <p:cNvSpPr>
            <a:spLocks noGrp="1"/>
          </p:cNvSpPr>
          <p:nvPr>
            <p:ph type="title"/>
          </p:nvPr>
        </p:nvSpPr>
        <p:spPr>
          <a:xfrm>
            <a:off x="403370" y="1385541"/>
            <a:ext cx="3358139" cy="1409614"/>
          </a:xfrm>
          <a:prstGeom prst="rect">
            <a:avLst/>
          </a:prstGeom>
        </p:spPr>
        <p:txBody>
          <a:bodyPr anchor="b"/>
          <a:lstStyle>
            <a:lvl1pPr>
              <a:defRPr sz="3500" cap="all" baseline="0">
                <a:solidFill>
                  <a:srgbClr val="003764"/>
                </a:solidFill>
              </a:defRPr>
            </a:lvl1pPr>
          </a:lstStyle>
          <a:p>
            <a:r>
              <a:rPr lang="en-US"/>
              <a:t>Click to edit Master title style</a:t>
            </a:r>
            <a:endParaRPr lang="en-US" dirty="0"/>
          </a:p>
        </p:txBody>
      </p:sp>
      <p:sp>
        <p:nvSpPr>
          <p:cNvPr id="16" name="Text Placeholder 3"/>
          <p:cNvSpPr>
            <a:spLocks noGrp="1"/>
          </p:cNvSpPr>
          <p:nvPr>
            <p:ph type="body" sz="half" idx="2"/>
          </p:nvPr>
        </p:nvSpPr>
        <p:spPr>
          <a:xfrm>
            <a:off x="403370" y="2888673"/>
            <a:ext cx="3358139" cy="3542831"/>
          </a:xfrm>
          <a:prstGeom prst="rect">
            <a:avLst/>
          </a:prstGeom>
        </p:spPr>
        <p:txBody>
          <a:bodyPr/>
          <a:lstStyle>
            <a:lvl1pPr marL="0" indent="0">
              <a:buNone/>
              <a:defRPr sz="1600">
                <a:solidFill>
                  <a:srgbClr val="003764"/>
                </a:solidFill>
              </a:defRPr>
            </a:lvl1pPr>
            <a:lvl2pPr marL="457178" indent="0">
              <a:buNone/>
              <a:defRPr sz="1400"/>
            </a:lvl2pPr>
            <a:lvl3pPr marL="914354" indent="0">
              <a:buNone/>
              <a:defRPr sz="1200"/>
            </a:lvl3pPr>
            <a:lvl4pPr marL="1371532" indent="0">
              <a:buNone/>
              <a:defRPr sz="1000"/>
            </a:lvl4pPr>
            <a:lvl5pPr marL="1828709" indent="0">
              <a:buNone/>
              <a:defRPr sz="1000"/>
            </a:lvl5pPr>
            <a:lvl6pPr marL="2285886" indent="0">
              <a:buNone/>
              <a:defRPr sz="1000"/>
            </a:lvl6pPr>
            <a:lvl7pPr marL="2743062" indent="0">
              <a:buNone/>
              <a:defRPr sz="1000"/>
            </a:lvl7pPr>
            <a:lvl8pPr marL="3200240" indent="0">
              <a:buNone/>
              <a:defRPr sz="1000"/>
            </a:lvl8pPr>
            <a:lvl9pPr marL="3657418" indent="0">
              <a:buNone/>
              <a:defRPr sz="1000"/>
            </a:lvl9pPr>
          </a:lstStyle>
          <a:p>
            <a:pPr lvl="0"/>
            <a:r>
              <a:rPr lang="en-US"/>
              <a:t>Edit Master text styles</a:t>
            </a:r>
          </a:p>
        </p:txBody>
      </p:sp>
      <p:sp>
        <p:nvSpPr>
          <p:cNvPr id="15" name="Content Placeholder 2"/>
          <p:cNvSpPr>
            <a:spLocks noGrp="1"/>
          </p:cNvSpPr>
          <p:nvPr>
            <p:ph idx="1"/>
          </p:nvPr>
        </p:nvSpPr>
        <p:spPr>
          <a:xfrm>
            <a:off x="4024047" y="1569026"/>
            <a:ext cx="4839398" cy="4862477"/>
          </a:xfrm>
          <a:prstGeom prst="rect">
            <a:avLst/>
          </a:prstGeom>
        </p:spPr>
        <p:txBody>
          <a:bodyPr/>
          <a:lstStyle>
            <a:lvl1pPr>
              <a:defRPr sz="3200">
                <a:solidFill>
                  <a:srgbClr val="003764"/>
                </a:solidFill>
              </a:defRPr>
            </a:lvl1pPr>
            <a:lvl2pPr>
              <a:defRPr sz="2800">
                <a:solidFill>
                  <a:srgbClr val="003764"/>
                </a:solidFill>
              </a:defRPr>
            </a:lvl2pPr>
            <a:lvl3pPr>
              <a:defRPr sz="2400">
                <a:solidFill>
                  <a:srgbClr val="003764"/>
                </a:solidFill>
              </a:defRPr>
            </a:lvl3pPr>
            <a:lvl4pPr>
              <a:defRPr sz="2000">
                <a:solidFill>
                  <a:srgbClr val="003764"/>
                </a:solidFill>
              </a:defRPr>
            </a:lvl4pPr>
            <a:lvl5pPr>
              <a:defRPr sz="2000">
                <a:solidFill>
                  <a:srgbClr val="003764"/>
                </a:solidFill>
              </a:defRPr>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3" name="Rectangle 12" descr="Yellow sidebar"/>
          <p:cNvSpPr/>
          <p:nvPr userDrawn="1"/>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endParaRPr lang="en-US" dirty="0"/>
          </a:p>
        </p:txBody>
      </p:sp>
      <p:sp>
        <p:nvSpPr>
          <p:cNvPr id="18"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dirty="0"/>
          </a:p>
        </p:txBody>
      </p:sp>
      <p:sp>
        <p:nvSpPr>
          <p:cNvPr id="19" name="Slide Number Placeholder 5"/>
          <p:cNvSpPr>
            <a:spLocks noGrp="1"/>
          </p:cNvSpPr>
          <p:nvPr>
            <p:ph type="sldNum" sz="quarter" idx="12"/>
          </p:nvPr>
        </p:nvSpPr>
        <p:spPr>
          <a:xfrm>
            <a:off x="8416636" y="6529852"/>
            <a:ext cx="457199" cy="191623"/>
          </a:xfrm>
          <a:prstGeom prst="rect">
            <a:avLst/>
          </a:prstGeom>
        </p:spPr>
        <p:txBody>
          <a:bodyPr/>
          <a:lstStyle>
            <a:lvl1pPr algn="r">
              <a:defRPr sz="1100"/>
            </a:lvl1pPr>
          </a:lstStyle>
          <a:p>
            <a:fld id="{DEE5BC03-7CE3-4FE3-BC0A-0ACCA8AC1F24}" type="slidenum">
              <a:rPr lang="en-US" smtClean="0"/>
              <a:pPr/>
              <a:t>‹#›</a:t>
            </a:fld>
            <a:endParaRPr lang="en-US" dirty="0"/>
          </a:p>
        </p:txBody>
      </p:sp>
    </p:spTree>
    <p:extLst>
      <p:ext uri="{BB962C8B-B14F-4D97-AF65-F5344CB8AC3E}">
        <p14:creationId xmlns:p14="http://schemas.microsoft.com/office/powerpoint/2010/main" val="37987426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pic>
        <p:nvPicPr>
          <p:cNvPr id="11" name="Picture 10" descr="Community and Technical Colleges. Washington State Board"/>
          <p:cNvPicPr>
            <a:picLocks noChangeAspect="1"/>
          </p:cNvPicPr>
          <p:nvPr/>
        </p:nvPicPr>
        <p:blipFill rotWithShape="1">
          <a:blip r:embed="rId2" cstate="print">
            <a:extLst>
              <a:ext uri="{28A0092B-C50C-407E-A947-70E740481C1C}">
                <a14:useLocalDpi xmlns:a14="http://schemas.microsoft.com/office/drawing/2010/main" val="0"/>
              </a:ext>
            </a:extLst>
          </a:blip>
          <a:srcRect t="12671"/>
          <a:stretch/>
        </p:blipFill>
        <p:spPr>
          <a:xfrm>
            <a:off x="105297" y="154004"/>
            <a:ext cx="3286396" cy="1231537"/>
          </a:xfrm>
          <a:prstGeom prst="rect">
            <a:avLst/>
          </a:prstGeom>
        </p:spPr>
      </p:pic>
      <p:pic>
        <p:nvPicPr>
          <p:cNvPr id="12" name="Picture 11" descr="Header triangles pattern"/>
          <p:cNvPicPr>
            <a:picLocks noChangeAspect="1"/>
          </p:cNvPicPr>
          <p:nvPr/>
        </p:nvPicPr>
        <p:blipFill rotWithShape="1">
          <a:blip r:embed="rId3" cstate="print">
            <a:extLst>
              <a:ext uri="{28A0092B-C50C-407E-A947-70E740481C1C}">
                <a14:useLocalDpi xmlns:a14="http://schemas.microsoft.com/office/drawing/2010/main" val="0"/>
              </a:ext>
            </a:extLst>
          </a:blip>
          <a:srcRect t="42267"/>
          <a:stretch/>
        </p:blipFill>
        <p:spPr>
          <a:xfrm>
            <a:off x="5076294" y="0"/>
            <a:ext cx="4067706" cy="1481791"/>
          </a:xfrm>
          <a:prstGeom prst="rect">
            <a:avLst/>
          </a:prstGeom>
        </p:spPr>
      </p:pic>
      <p:sp>
        <p:nvSpPr>
          <p:cNvPr id="14" name="Title 1"/>
          <p:cNvSpPr>
            <a:spLocks noGrp="1"/>
          </p:cNvSpPr>
          <p:nvPr>
            <p:ph type="title"/>
          </p:nvPr>
        </p:nvSpPr>
        <p:spPr>
          <a:xfrm>
            <a:off x="536860" y="1549936"/>
            <a:ext cx="8336975" cy="797070"/>
          </a:xfrm>
          <a:prstGeom prst="rect">
            <a:avLst/>
          </a:prstGeom>
        </p:spPr>
        <p:txBody>
          <a:bodyPr/>
          <a:lstStyle>
            <a:lvl1pPr>
              <a:defRPr sz="3500" cap="all" baseline="0">
                <a:solidFill>
                  <a:srgbClr val="003764"/>
                </a:solidFill>
              </a:defRPr>
            </a:lvl1pPr>
          </a:lstStyle>
          <a:p>
            <a:r>
              <a:rPr lang="en-US"/>
              <a:t>Click to edit Master title style</a:t>
            </a:r>
            <a:endParaRPr lang="en-US" dirty="0"/>
          </a:p>
        </p:txBody>
      </p:sp>
      <p:sp>
        <p:nvSpPr>
          <p:cNvPr id="15" name="Content Placeholder 2"/>
          <p:cNvSpPr>
            <a:spLocks noGrp="1"/>
          </p:cNvSpPr>
          <p:nvPr>
            <p:ph idx="1"/>
          </p:nvPr>
        </p:nvSpPr>
        <p:spPr>
          <a:xfrm>
            <a:off x="536860" y="2415155"/>
            <a:ext cx="8336975" cy="3757046"/>
          </a:xfrm>
          <a:prstGeom prst="rect">
            <a:avLst/>
          </a:prstGeom>
        </p:spPr>
        <p:txBody>
          <a:bodyPr/>
          <a:lstStyle>
            <a:lvl1pPr>
              <a:defRPr>
                <a:solidFill>
                  <a:srgbClr val="003764"/>
                </a:solidFill>
              </a:defRPr>
            </a:lvl1pPr>
            <a:lvl2pPr>
              <a:defRPr>
                <a:solidFill>
                  <a:srgbClr val="003764"/>
                </a:solidFill>
              </a:defRPr>
            </a:lvl2pPr>
            <a:lvl3pPr>
              <a:defRPr>
                <a:solidFill>
                  <a:srgbClr val="003764"/>
                </a:solidFill>
              </a:defRPr>
            </a:lvl3pPr>
            <a:lvl4pPr>
              <a:defRPr>
                <a:solidFill>
                  <a:srgbClr val="003764"/>
                </a:solidFill>
              </a:defRPr>
            </a:lvl4pPr>
            <a:lvl5pPr>
              <a:defRPr>
                <a:solidFill>
                  <a:srgbClr val="003764"/>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3" name="Rectangle 12" descr="Yellow sidebar"/>
          <p:cNvSpPr/>
          <p:nvPr/>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endParaRPr lang="en-US" dirty="0"/>
          </a:p>
        </p:txBody>
      </p:sp>
      <p:sp>
        <p:nvSpPr>
          <p:cNvPr id="16"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dirty="0"/>
          </a:p>
        </p:txBody>
      </p:sp>
      <p:sp>
        <p:nvSpPr>
          <p:cNvPr id="17" name="Slide Number Placeholder 5"/>
          <p:cNvSpPr>
            <a:spLocks noGrp="1"/>
          </p:cNvSpPr>
          <p:nvPr>
            <p:ph type="sldNum" sz="quarter" idx="12"/>
          </p:nvPr>
        </p:nvSpPr>
        <p:spPr>
          <a:xfrm>
            <a:off x="8406245" y="6483926"/>
            <a:ext cx="467590" cy="237549"/>
          </a:xfrm>
          <a:prstGeom prst="rect">
            <a:avLst/>
          </a:prstGeom>
        </p:spPr>
        <p:txBody>
          <a:bodyPr/>
          <a:lstStyle>
            <a:lvl1pPr algn="r">
              <a:defRPr sz="1100"/>
            </a:lvl1pPr>
          </a:lstStyle>
          <a:p>
            <a:fld id="{DEE5BC03-7CE3-4FE3-BC0A-0ACCA8AC1F24}" type="slidenum">
              <a:rPr lang="en-US" smtClean="0"/>
              <a:pPr/>
              <a:t>‹#›</a:t>
            </a:fld>
            <a:endParaRPr lang="en-US" dirty="0"/>
          </a:p>
        </p:txBody>
      </p:sp>
      <p:pic>
        <p:nvPicPr>
          <p:cNvPr id="3" name="Picture 2"/>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247494" y="528406"/>
            <a:ext cx="1828800" cy="424977"/>
          </a:xfrm>
          <a:prstGeom prst="rect">
            <a:avLst/>
          </a:prstGeom>
        </p:spPr>
      </p:pic>
      <p:pic>
        <p:nvPicPr>
          <p:cNvPr id="18" name="Picture 17"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05297" y="154004"/>
            <a:ext cx="3286396" cy="1231537"/>
          </a:xfrm>
          <a:prstGeom prst="rect">
            <a:avLst/>
          </a:prstGeom>
        </p:spPr>
      </p:pic>
      <p:pic>
        <p:nvPicPr>
          <p:cNvPr id="19" name="Picture 18"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5076294" y="0"/>
            <a:ext cx="4067706" cy="1481791"/>
          </a:xfrm>
          <a:prstGeom prst="rect">
            <a:avLst/>
          </a:prstGeom>
        </p:spPr>
      </p:pic>
      <p:sp>
        <p:nvSpPr>
          <p:cNvPr id="20" name="Rectangle 19" descr="Yellow sidebar"/>
          <p:cNvSpPr/>
          <p:nvPr userDrawn="1"/>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199763412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4_Section Header">
    <p:spTree>
      <p:nvGrpSpPr>
        <p:cNvPr id="1" name=""/>
        <p:cNvGrpSpPr/>
        <p:nvPr/>
      </p:nvGrpSpPr>
      <p:grpSpPr>
        <a:xfrm>
          <a:off x="0" y="0"/>
          <a:ext cx="0" cy="0"/>
          <a:chOff x="0" y="0"/>
          <a:chExt cx="0" cy="0"/>
        </a:xfrm>
      </p:grpSpPr>
      <p:pic>
        <p:nvPicPr>
          <p:cNvPr id="13" name="Picture 12"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05297" y="154004"/>
            <a:ext cx="3286396" cy="1231537"/>
          </a:xfrm>
          <a:prstGeom prst="rect">
            <a:avLst/>
          </a:prstGeom>
        </p:spPr>
      </p:pic>
      <p:pic>
        <p:nvPicPr>
          <p:cNvPr id="12" name="Picture 11"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5076294" y="0"/>
            <a:ext cx="4067706" cy="1481791"/>
          </a:xfrm>
          <a:prstGeom prst="rect">
            <a:avLst/>
          </a:prstGeom>
        </p:spPr>
      </p:pic>
      <p:sp>
        <p:nvSpPr>
          <p:cNvPr id="2" name="Title 1"/>
          <p:cNvSpPr>
            <a:spLocks noGrp="1"/>
          </p:cNvSpPr>
          <p:nvPr>
            <p:ph type="title"/>
          </p:nvPr>
        </p:nvSpPr>
        <p:spPr>
          <a:xfrm>
            <a:off x="623888" y="1709745"/>
            <a:ext cx="7886700" cy="2852737"/>
          </a:xfrm>
          <a:prstGeom prst="rect">
            <a:avLst/>
          </a:prstGeom>
        </p:spPr>
        <p:txBody>
          <a:bodyPr anchor="b"/>
          <a:lstStyle>
            <a:lvl1pPr>
              <a:defRPr sz="3500" cap="all" baseline="0">
                <a:solidFill>
                  <a:srgbClr val="003764"/>
                </a:solidFill>
              </a:defRPr>
            </a:lvl1pPr>
          </a:lstStyle>
          <a:p>
            <a:r>
              <a:rPr lang="en-US"/>
              <a:t>Click to edit Master title style</a:t>
            </a:r>
            <a:endParaRPr lang="en-US" dirty="0"/>
          </a:p>
        </p:txBody>
      </p:sp>
      <p:sp>
        <p:nvSpPr>
          <p:cNvPr id="3" name="Text Placeholder 2"/>
          <p:cNvSpPr>
            <a:spLocks noGrp="1"/>
          </p:cNvSpPr>
          <p:nvPr>
            <p:ph type="body" idx="1"/>
          </p:nvPr>
        </p:nvSpPr>
        <p:spPr>
          <a:xfrm>
            <a:off x="623888" y="4589470"/>
            <a:ext cx="7886700" cy="1500187"/>
          </a:xfrm>
          <a:prstGeom prst="rect">
            <a:avLst/>
          </a:prstGeom>
        </p:spPr>
        <p:txBody>
          <a:bodyPr/>
          <a:lstStyle>
            <a:lvl1pPr marL="0" indent="0">
              <a:buNone/>
              <a:defRPr sz="1800">
                <a:solidFill>
                  <a:srgbClr val="003764"/>
                </a:solidFill>
              </a:defRPr>
            </a:lvl1pPr>
            <a:lvl2pPr marL="342884" indent="0">
              <a:buNone/>
              <a:defRPr sz="1500">
                <a:solidFill>
                  <a:schemeClr val="tx1">
                    <a:tint val="75000"/>
                  </a:schemeClr>
                </a:solidFill>
              </a:defRPr>
            </a:lvl2pPr>
            <a:lvl3pPr marL="685766" indent="0">
              <a:buNone/>
              <a:defRPr sz="1350">
                <a:solidFill>
                  <a:schemeClr val="tx1">
                    <a:tint val="75000"/>
                  </a:schemeClr>
                </a:solidFill>
              </a:defRPr>
            </a:lvl3pPr>
            <a:lvl4pPr marL="1028649" indent="0">
              <a:buNone/>
              <a:defRPr sz="1200">
                <a:solidFill>
                  <a:schemeClr val="tx1">
                    <a:tint val="75000"/>
                  </a:schemeClr>
                </a:solidFill>
              </a:defRPr>
            </a:lvl4pPr>
            <a:lvl5pPr marL="1371532" indent="0">
              <a:buNone/>
              <a:defRPr sz="1200">
                <a:solidFill>
                  <a:schemeClr val="tx1">
                    <a:tint val="75000"/>
                  </a:schemeClr>
                </a:solidFill>
              </a:defRPr>
            </a:lvl5pPr>
            <a:lvl6pPr marL="1714415" indent="0">
              <a:buNone/>
              <a:defRPr sz="1200">
                <a:solidFill>
                  <a:schemeClr val="tx1">
                    <a:tint val="75000"/>
                  </a:schemeClr>
                </a:solidFill>
              </a:defRPr>
            </a:lvl6pPr>
            <a:lvl7pPr marL="2057297" indent="0">
              <a:buNone/>
              <a:defRPr sz="1200">
                <a:solidFill>
                  <a:schemeClr val="tx1">
                    <a:tint val="75000"/>
                  </a:schemeClr>
                </a:solidFill>
              </a:defRPr>
            </a:lvl7pPr>
            <a:lvl8pPr marL="2400180" indent="0">
              <a:buNone/>
              <a:defRPr sz="1200">
                <a:solidFill>
                  <a:schemeClr val="tx1">
                    <a:tint val="75000"/>
                  </a:schemeClr>
                </a:solidFill>
              </a:defRPr>
            </a:lvl8pPr>
            <a:lvl9pPr marL="2743064" indent="0">
              <a:buNone/>
              <a:defRPr sz="1200">
                <a:solidFill>
                  <a:schemeClr val="tx1">
                    <a:tint val="75000"/>
                  </a:schemeClr>
                </a:solidFill>
              </a:defRPr>
            </a:lvl9pPr>
          </a:lstStyle>
          <a:p>
            <a:pPr lvl="0"/>
            <a:r>
              <a:rPr lang="en-US"/>
              <a:t>Edit Master text styles</a:t>
            </a:r>
          </a:p>
        </p:txBody>
      </p:sp>
      <p:sp>
        <p:nvSpPr>
          <p:cNvPr id="15" name="Rectangle 14" descr="Yellow sidebar"/>
          <p:cNvSpPr/>
          <p:nvPr userDrawn="1"/>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endParaRPr lang="en-US" dirty="0"/>
          </a:p>
        </p:txBody>
      </p:sp>
      <p:sp>
        <p:nvSpPr>
          <p:cNvPr id="11"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dirty="0"/>
          </a:p>
        </p:txBody>
      </p:sp>
      <p:sp>
        <p:nvSpPr>
          <p:cNvPr id="14" name="Slide Number Placeholder 5"/>
          <p:cNvSpPr>
            <a:spLocks noGrp="1"/>
          </p:cNvSpPr>
          <p:nvPr>
            <p:ph type="sldNum" sz="quarter" idx="12"/>
          </p:nvPr>
        </p:nvSpPr>
        <p:spPr>
          <a:xfrm>
            <a:off x="8416636" y="6529852"/>
            <a:ext cx="457199" cy="191623"/>
          </a:xfrm>
          <a:prstGeom prst="rect">
            <a:avLst/>
          </a:prstGeom>
        </p:spPr>
        <p:txBody>
          <a:bodyPr/>
          <a:lstStyle>
            <a:lvl1pPr algn="r">
              <a:defRPr sz="1100"/>
            </a:lvl1pPr>
          </a:lstStyle>
          <a:p>
            <a:fld id="{DEE5BC03-7CE3-4FE3-BC0A-0ACCA8AC1F24}" type="slidenum">
              <a:rPr lang="en-US" smtClean="0"/>
              <a:pPr/>
              <a:t>‹#›</a:t>
            </a:fld>
            <a:endParaRPr lang="en-US" dirty="0"/>
          </a:p>
        </p:txBody>
      </p:sp>
    </p:spTree>
    <p:extLst>
      <p:ext uri="{BB962C8B-B14F-4D97-AF65-F5344CB8AC3E}">
        <p14:creationId xmlns:p14="http://schemas.microsoft.com/office/powerpoint/2010/main" val="168262808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userDrawn="1">
  <p:cSld name="1_Final Slide">
    <p:spTree>
      <p:nvGrpSpPr>
        <p:cNvPr id="1" name=""/>
        <p:cNvGrpSpPr/>
        <p:nvPr/>
      </p:nvGrpSpPr>
      <p:grpSpPr>
        <a:xfrm>
          <a:off x="0" y="0"/>
          <a:ext cx="0" cy="0"/>
          <a:chOff x="0" y="0"/>
          <a:chExt cx="0" cy="0"/>
        </a:xfrm>
      </p:grpSpPr>
      <p:pic>
        <p:nvPicPr>
          <p:cNvPr id="12" name="Picture 11"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05297" y="154004"/>
            <a:ext cx="3286396" cy="1231537"/>
          </a:xfrm>
          <a:prstGeom prst="rect">
            <a:avLst/>
          </a:prstGeom>
        </p:spPr>
      </p:pic>
      <p:pic>
        <p:nvPicPr>
          <p:cNvPr id="11" name="Picture 10"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5076294" y="0"/>
            <a:ext cx="4067706" cy="1481791"/>
          </a:xfrm>
          <a:prstGeom prst="rect">
            <a:avLst/>
          </a:prstGeom>
        </p:spPr>
      </p:pic>
      <p:sp>
        <p:nvSpPr>
          <p:cNvPr id="2" name="Title 1"/>
          <p:cNvSpPr>
            <a:spLocks noGrp="1"/>
          </p:cNvSpPr>
          <p:nvPr>
            <p:ph type="title" hasCustomPrompt="1"/>
          </p:nvPr>
        </p:nvSpPr>
        <p:spPr>
          <a:xfrm>
            <a:off x="628650" y="1476958"/>
            <a:ext cx="7886700" cy="611619"/>
          </a:xfrm>
          <a:prstGeom prst="rect">
            <a:avLst/>
          </a:prstGeom>
        </p:spPr>
        <p:txBody>
          <a:bodyPr/>
          <a:lstStyle>
            <a:lvl1pPr>
              <a:defRPr sz="3500" cap="all" baseline="0">
                <a:solidFill>
                  <a:srgbClr val="003764"/>
                </a:solidFill>
              </a:defRPr>
            </a:lvl1pPr>
          </a:lstStyle>
          <a:p>
            <a:r>
              <a:rPr lang="en-US" dirty="0"/>
              <a:t>Final Slide</a:t>
            </a:r>
          </a:p>
        </p:txBody>
      </p:sp>
      <p:sp>
        <p:nvSpPr>
          <p:cNvPr id="7" name="Text Placeholder 6"/>
          <p:cNvSpPr>
            <a:spLocks noGrp="1"/>
          </p:cNvSpPr>
          <p:nvPr>
            <p:ph type="body" sz="quarter" idx="10" hasCustomPrompt="1"/>
          </p:nvPr>
        </p:nvSpPr>
        <p:spPr>
          <a:xfrm>
            <a:off x="628650" y="2265367"/>
            <a:ext cx="7886700" cy="3428855"/>
          </a:xfrm>
          <a:prstGeom prst="rect">
            <a:avLst/>
          </a:prstGeom>
        </p:spPr>
        <p:txBody>
          <a:bodyPr/>
          <a:lstStyle>
            <a:lvl1pPr marL="457200" marR="0" indent="-457200" algn="l" defTabSz="685766" rtl="0" eaLnBrk="1" fontAlgn="auto" latinLnBrk="0" hangingPunct="1">
              <a:lnSpc>
                <a:spcPct val="90000"/>
              </a:lnSpc>
              <a:spcBef>
                <a:spcPts val="750"/>
              </a:spcBef>
              <a:spcAft>
                <a:spcPts val="0"/>
              </a:spcAft>
              <a:buClrTx/>
              <a:buSzTx/>
              <a:buFont typeface="Arial" panose="020B0604020202020204" pitchFamily="34" charset="0"/>
              <a:buChar char="•"/>
              <a:tabLst/>
              <a:defRPr baseline="0">
                <a:solidFill>
                  <a:srgbClr val="003764"/>
                </a:solidFill>
              </a:defRPr>
            </a:lvl1pPr>
            <a:lvl2pPr marL="342884" indent="0">
              <a:buNone/>
              <a:defRPr>
                <a:solidFill>
                  <a:srgbClr val="003764"/>
                </a:solidFill>
              </a:defRPr>
            </a:lvl2pPr>
          </a:lstStyle>
          <a:p>
            <a:pPr marL="0" marR="0" lvl="0" indent="0" algn="l" defTabSz="685766" rtl="0" eaLnBrk="1" fontAlgn="auto" latinLnBrk="0" hangingPunct="1">
              <a:lnSpc>
                <a:spcPct val="90000"/>
              </a:lnSpc>
              <a:spcBef>
                <a:spcPts val="750"/>
              </a:spcBef>
              <a:spcAft>
                <a:spcPts val="0"/>
              </a:spcAft>
              <a:buClrTx/>
              <a:buSzTx/>
              <a:buFont typeface="Arial" panose="020B0604020202020204" pitchFamily="34" charset="0"/>
              <a:buNone/>
              <a:tabLst/>
              <a:defRPr/>
            </a:pPr>
            <a:r>
              <a:rPr lang="en-US" dirty="0"/>
              <a:t>Always use a Final Slide in order to include the Creative Commons footer language in the presentation.</a:t>
            </a:r>
            <a:br>
              <a:rPr lang="en-US" dirty="0"/>
            </a:br>
            <a:r>
              <a:rPr lang="en-US" dirty="0"/>
              <a:t>Ideas for the slide: Contact information; “Thank you;” “Questions?”</a:t>
            </a:r>
          </a:p>
        </p:txBody>
      </p:sp>
      <p:pic>
        <p:nvPicPr>
          <p:cNvPr id="14" name="Picture 13" descr="CC. Creative Commons license, attribution alone">
            <a:extLst>
              <a:ext uri="{FF2B5EF4-FFF2-40B4-BE49-F238E27FC236}">
                <a16:creationId xmlns:a16="http://schemas.microsoft.com/office/drawing/2014/main" id="{55C0BD8F-0D00-4252-96EA-53CD70683007}"/>
              </a:ext>
            </a:extLst>
          </p:cNvPr>
          <p:cNvPicPr>
            <a:picLocks noChangeAspect="1"/>
          </p:cNvPicPr>
          <p:nvPr userDrawn="1"/>
        </p:nvPicPr>
        <p:blipFill>
          <a:blip r:embed="rId4"/>
          <a:stretch>
            <a:fillRect/>
          </a:stretch>
        </p:blipFill>
        <p:spPr>
          <a:xfrm>
            <a:off x="628650" y="6399147"/>
            <a:ext cx="835224" cy="298730"/>
          </a:xfrm>
          <a:prstGeom prst="rect">
            <a:avLst/>
          </a:prstGeom>
        </p:spPr>
      </p:pic>
      <p:sp>
        <p:nvSpPr>
          <p:cNvPr id="10" name="TextBox 9">
            <a:extLst>
              <a:ext uri="{FF2B5EF4-FFF2-40B4-BE49-F238E27FC236}">
                <a16:creationId xmlns:a16="http://schemas.microsoft.com/office/drawing/2014/main" id="{AD9A014E-7345-4161-B6F8-70E7EA234759}"/>
              </a:ext>
            </a:extLst>
          </p:cNvPr>
          <p:cNvSpPr txBox="1"/>
          <p:nvPr userDrawn="1"/>
        </p:nvSpPr>
        <p:spPr>
          <a:xfrm>
            <a:off x="1454322" y="6445499"/>
            <a:ext cx="3784962" cy="207749"/>
          </a:xfrm>
          <a:prstGeom prst="rect">
            <a:avLst/>
          </a:prstGeom>
          <a:noFill/>
        </p:spPr>
        <p:txBody>
          <a:bodyPr wrap="square" rtlCol="0">
            <a:spAutoFit/>
          </a:bodyPr>
          <a:lstStyle/>
          <a:p>
            <a:r>
              <a:rPr lang="en-US" sz="750" i="1" dirty="0">
                <a:solidFill>
                  <a:schemeClr val="bg1">
                    <a:lumMod val="50000"/>
                  </a:schemeClr>
                </a:solidFill>
              </a:rPr>
              <a:t>Note: All material licensed under Creative Commons Attribution 4.0 International License.</a:t>
            </a:r>
          </a:p>
        </p:txBody>
      </p:sp>
      <p:sp>
        <p:nvSpPr>
          <p:cNvPr id="13" name="Rectangle 12" descr="Yellow sidebar"/>
          <p:cNvSpPr/>
          <p:nvPr userDrawn="1"/>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130380847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userDrawn="1">
  <p:cSld name="Blank ">
    <p:spTree>
      <p:nvGrpSpPr>
        <p:cNvPr id="1" name=""/>
        <p:cNvGrpSpPr/>
        <p:nvPr/>
      </p:nvGrpSpPr>
      <p:grpSpPr>
        <a:xfrm>
          <a:off x="0" y="0"/>
          <a:ext cx="0" cy="0"/>
          <a:chOff x="0" y="0"/>
          <a:chExt cx="0" cy="0"/>
        </a:xfrm>
      </p:grpSpPr>
      <p:sp>
        <p:nvSpPr>
          <p:cNvPr id="15" name="Rectangle 14" descr="Yellow sidebar"/>
          <p:cNvSpPr/>
          <p:nvPr userDrawn="1"/>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endParaRPr lang="en-US" dirty="0"/>
          </a:p>
        </p:txBody>
      </p:sp>
      <p:sp>
        <p:nvSpPr>
          <p:cNvPr id="11"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dirty="0"/>
          </a:p>
        </p:txBody>
      </p:sp>
      <p:sp>
        <p:nvSpPr>
          <p:cNvPr id="14" name="Slide Number Placeholder 5"/>
          <p:cNvSpPr>
            <a:spLocks noGrp="1"/>
          </p:cNvSpPr>
          <p:nvPr>
            <p:ph type="sldNum" sz="quarter" idx="12"/>
          </p:nvPr>
        </p:nvSpPr>
        <p:spPr>
          <a:xfrm>
            <a:off x="8416636" y="6529852"/>
            <a:ext cx="457199" cy="191623"/>
          </a:xfrm>
          <a:prstGeom prst="rect">
            <a:avLst/>
          </a:prstGeom>
        </p:spPr>
        <p:txBody>
          <a:bodyPr/>
          <a:lstStyle>
            <a:lvl1pPr algn="r">
              <a:defRPr sz="1100"/>
            </a:lvl1pPr>
          </a:lstStyle>
          <a:p>
            <a:fld id="{DEE5BC03-7CE3-4FE3-BC0A-0ACCA8AC1F24}" type="slidenum">
              <a:rPr lang="en-US" smtClean="0"/>
              <a:pPr/>
              <a:t>‹#›</a:t>
            </a:fld>
            <a:endParaRPr lang="en-US" dirty="0"/>
          </a:p>
        </p:txBody>
      </p:sp>
      <p:sp>
        <p:nvSpPr>
          <p:cNvPr id="6" name="Title 1"/>
          <p:cNvSpPr>
            <a:spLocks noGrp="1"/>
          </p:cNvSpPr>
          <p:nvPr>
            <p:ph type="title"/>
          </p:nvPr>
        </p:nvSpPr>
        <p:spPr>
          <a:xfrm>
            <a:off x="519540" y="294198"/>
            <a:ext cx="8302337" cy="786457"/>
          </a:xfrm>
          <a:prstGeom prst="rect">
            <a:avLst/>
          </a:prstGeom>
        </p:spPr>
        <p:txBody>
          <a:bodyPr/>
          <a:lstStyle>
            <a:lvl1pPr>
              <a:defRPr sz="3500" cap="all" baseline="0">
                <a:solidFill>
                  <a:srgbClr val="003764"/>
                </a:solidFill>
              </a:defRPr>
            </a:lvl1pPr>
          </a:lstStyle>
          <a:p>
            <a:r>
              <a:rPr lang="en-US"/>
              <a:t>Click to edit Master title style</a:t>
            </a:r>
            <a:endParaRPr lang="en-US" dirty="0"/>
          </a:p>
        </p:txBody>
      </p:sp>
      <p:sp>
        <p:nvSpPr>
          <p:cNvPr id="7" name="Content Placeholder 2"/>
          <p:cNvSpPr>
            <a:spLocks noGrp="1"/>
          </p:cNvSpPr>
          <p:nvPr>
            <p:ph idx="1"/>
          </p:nvPr>
        </p:nvSpPr>
        <p:spPr>
          <a:xfrm>
            <a:off x="519540" y="1174172"/>
            <a:ext cx="8336975" cy="4966856"/>
          </a:xfrm>
          <a:prstGeom prst="rect">
            <a:avLst/>
          </a:prstGeom>
        </p:spPr>
        <p:txBody>
          <a:bodyPr/>
          <a:lstStyle>
            <a:lvl1pPr>
              <a:defRPr>
                <a:solidFill>
                  <a:srgbClr val="003764"/>
                </a:solidFill>
              </a:defRPr>
            </a:lvl1pPr>
            <a:lvl2pPr>
              <a:defRPr>
                <a:solidFill>
                  <a:srgbClr val="003764"/>
                </a:solidFill>
              </a:defRPr>
            </a:lvl2pPr>
            <a:lvl3pPr>
              <a:defRPr>
                <a:solidFill>
                  <a:srgbClr val="003764"/>
                </a:solidFill>
              </a:defRPr>
            </a:lvl3pPr>
            <a:lvl4pPr>
              <a:defRPr>
                <a:solidFill>
                  <a:srgbClr val="003764"/>
                </a:solidFill>
              </a:defRPr>
            </a:lvl4pPr>
            <a:lvl5pPr>
              <a:defRPr>
                <a:solidFill>
                  <a:srgbClr val="003764"/>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2077230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Section Header">
    <p:spTree>
      <p:nvGrpSpPr>
        <p:cNvPr id="1" name=""/>
        <p:cNvGrpSpPr/>
        <p:nvPr/>
      </p:nvGrpSpPr>
      <p:grpSpPr>
        <a:xfrm>
          <a:off x="0" y="0"/>
          <a:ext cx="0" cy="0"/>
          <a:chOff x="0" y="0"/>
          <a:chExt cx="0" cy="0"/>
        </a:xfrm>
      </p:grpSpPr>
      <p:pic>
        <p:nvPicPr>
          <p:cNvPr id="13" name="Picture 12" descr="Community and Technical Colleges. Washington State Board."/>
          <p:cNvPicPr>
            <a:picLocks noChangeAspect="1"/>
          </p:cNvPicPr>
          <p:nvPr/>
        </p:nvPicPr>
        <p:blipFill rotWithShape="1">
          <a:blip r:embed="rId2" cstate="print">
            <a:extLst>
              <a:ext uri="{28A0092B-C50C-407E-A947-70E740481C1C}">
                <a14:useLocalDpi xmlns:a14="http://schemas.microsoft.com/office/drawing/2010/main" val="0"/>
              </a:ext>
            </a:extLst>
          </a:blip>
          <a:srcRect t="12671"/>
          <a:stretch/>
        </p:blipFill>
        <p:spPr>
          <a:xfrm>
            <a:off x="105297" y="154004"/>
            <a:ext cx="3286396" cy="1231537"/>
          </a:xfrm>
          <a:prstGeom prst="rect">
            <a:avLst/>
          </a:prstGeom>
        </p:spPr>
      </p:pic>
      <p:pic>
        <p:nvPicPr>
          <p:cNvPr id="11" name="Picture 10" descr="Header triangles pattern"/>
          <p:cNvPicPr>
            <a:picLocks noChangeAspect="1"/>
          </p:cNvPicPr>
          <p:nvPr/>
        </p:nvPicPr>
        <p:blipFill rotWithShape="1">
          <a:blip r:embed="rId3" cstate="print">
            <a:extLst>
              <a:ext uri="{28A0092B-C50C-407E-A947-70E740481C1C}">
                <a14:useLocalDpi xmlns:a14="http://schemas.microsoft.com/office/drawing/2010/main" val="0"/>
              </a:ext>
            </a:extLst>
          </a:blip>
          <a:srcRect t="42267"/>
          <a:stretch/>
        </p:blipFill>
        <p:spPr>
          <a:xfrm>
            <a:off x="5076294" y="0"/>
            <a:ext cx="4067706" cy="1481791"/>
          </a:xfrm>
          <a:prstGeom prst="rect">
            <a:avLst/>
          </a:prstGeom>
        </p:spPr>
      </p:pic>
      <p:sp>
        <p:nvSpPr>
          <p:cNvPr id="14" name="Title 1"/>
          <p:cNvSpPr>
            <a:spLocks noGrp="1"/>
          </p:cNvSpPr>
          <p:nvPr>
            <p:ph type="title"/>
          </p:nvPr>
        </p:nvSpPr>
        <p:spPr>
          <a:xfrm>
            <a:off x="582468" y="1709744"/>
            <a:ext cx="8270588" cy="2852737"/>
          </a:xfrm>
          <a:prstGeom prst="rect">
            <a:avLst/>
          </a:prstGeom>
        </p:spPr>
        <p:txBody>
          <a:bodyPr anchor="b"/>
          <a:lstStyle>
            <a:lvl1pPr>
              <a:defRPr sz="4800" cap="all" baseline="0">
                <a:solidFill>
                  <a:srgbClr val="003764"/>
                </a:solidFill>
              </a:defRPr>
            </a:lvl1pPr>
          </a:lstStyle>
          <a:p>
            <a:r>
              <a:rPr lang="en-US"/>
              <a:t>Click to edit Master title style</a:t>
            </a:r>
            <a:endParaRPr lang="en-US" dirty="0"/>
          </a:p>
        </p:txBody>
      </p:sp>
      <p:sp>
        <p:nvSpPr>
          <p:cNvPr id="15" name="Text Placeholder 2"/>
          <p:cNvSpPr>
            <a:spLocks noGrp="1"/>
          </p:cNvSpPr>
          <p:nvPr>
            <p:ph type="body" idx="1"/>
          </p:nvPr>
        </p:nvSpPr>
        <p:spPr>
          <a:xfrm>
            <a:off x="582468" y="4589469"/>
            <a:ext cx="8270588" cy="1500187"/>
          </a:xfrm>
          <a:prstGeom prst="rect">
            <a:avLst/>
          </a:prstGeom>
        </p:spPr>
        <p:txBody>
          <a:bodyPr/>
          <a:lstStyle>
            <a:lvl1pPr marL="0" indent="0">
              <a:buNone/>
              <a:defRPr sz="2400">
                <a:solidFill>
                  <a:srgbClr val="003764"/>
                </a:solidFill>
              </a:defRPr>
            </a:lvl1pPr>
            <a:lvl2pPr marL="457178" indent="0">
              <a:buNone/>
              <a:defRPr sz="2000">
                <a:solidFill>
                  <a:schemeClr val="tx1">
                    <a:tint val="75000"/>
                  </a:schemeClr>
                </a:solidFill>
              </a:defRPr>
            </a:lvl2pPr>
            <a:lvl3pPr marL="914354" indent="0">
              <a:buNone/>
              <a:defRPr sz="1800">
                <a:solidFill>
                  <a:schemeClr val="tx1">
                    <a:tint val="75000"/>
                  </a:schemeClr>
                </a:solidFill>
              </a:defRPr>
            </a:lvl3pPr>
            <a:lvl4pPr marL="1371532" indent="0">
              <a:buNone/>
              <a:defRPr sz="1600">
                <a:solidFill>
                  <a:schemeClr val="tx1">
                    <a:tint val="75000"/>
                  </a:schemeClr>
                </a:solidFill>
              </a:defRPr>
            </a:lvl4pPr>
            <a:lvl5pPr marL="1828709" indent="0">
              <a:buNone/>
              <a:defRPr sz="1600">
                <a:solidFill>
                  <a:schemeClr val="tx1">
                    <a:tint val="75000"/>
                  </a:schemeClr>
                </a:solidFill>
              </a:defRPr>
            </a:lvl5pPr>
            <a:lvl6pPr marL="2285886" indent="0">
              <a:buNone/>
              <a:defRPr sz="1600">
                <a:solidFill>
                  <a:schemeClr val="tx1">
                    <a:tint val="75000"/>
                  </a:schemeClr>
                </a:solidFill>
              </a:defRPr>
            </a:lvl6pPr>
            <a:lvl7pPr marL="2743062" indent="0">
              <a:buNone/>
              <a:defRPr sz="1600">
                <a:solidFill>
                  <a:schemeClr val="tx1">
                    <a:tint val="75000"/>
                  </a:schemeClr>
                </a:solidFill>
              </a:defRPr>
            </a:lvl7pPr>
            <a:lvl8pPr marL="3200240" indent="0">
              <a:buNone/>
              <a:defRPr sz="1600">
                <a:solidFill>
                  <a:schemeClr val="tx1">
                    <a:tint val="75000"/>
                  </a:schemeClr>
                </a:solidFill>
              </a:defRPr>
            </a:lvl8pPr>
            <a:lvl9pPr marL="3657418" indent="0">
              <a:buNone/>
              <a:defRPr sz="1600">
                <a:solidFill>
                  <a:schemeClr val="tx1">
                    <a:tint val="75000"/>
                  </a:schemeClr>
                </a:solidFill>
              </a:defRPr>
            </a:lvl9pPr>
          </a:lstStyle>
          <a:p>
            <a:pPr lvl="0"/>
            <a:r>
              <a:rPr lang="en-US"/>
              <a:t>Edit Master text styles</a:t>
            </a:r>
          </a:p>
        </p:txBody>
      </p:sp>
      <p:sp>
        <p:nvSpPr>
          <p:cNvPr id="12" name="Rectangle 11" descr="Yellow sidebar"/>
          <p:cNvSpPr/>
          <p:nvPr/>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endParaRPr lang="en-US" dirty="0"/>
          </a:p>
        </p:txBody>
      </p:sp>
      <p:sp>
        <p:nvSpPr>
          <p:cNvPr id="16"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dirty="0"/>
          </a:p>
        </p:txBody>
      </p:sp>
      <p:sp>
        <p:nvSpPr>
          <p:cNvPr id="17" name="Slide Number Placeholder 5"/>
          <p:cNvSpPr>
            <a:spLocks noGrp="1"/>
          </p:cNvSpPr>
          <p:nvPr>
            <p:ph type="sldNum" sz="quarter" idx="12"/>
          </p:nvPr>
        </p:nvSpPr>
        <p:spPr>
          <a:xfrm>
            <a:off x="8416636" y="6529852"/>
            <a:ext cx="457199" cy="191623"/>
          </a:xfrm>
          <a:prstGeom prst="rect">
            <a:avLst/>
          </a:prstGeom>
        </p:spPr>
        <p:txBody>
          <a:bodyPr/>
          <a:lstStyle>
            <a:lvl1pPr algn="r">
              <a:defRPr sz="1100"/>
            </a:lvl1pPr>
          </a:lstStyle>
          <a:p>
            <a:fld id="{DEE5BC03-7CE3-4FE3-BC0A-0ACCA8AC1F24}" type="slidenum">
              <a:rPr lang="en-US" smtClean="0"/>
              <a:pPr/>
              <a:t>‹#›</a:t>
            </a:fld>
            <a:endParaRPr lang="en-US" dirty="0"/>
          </a:p>
        </p:txBody>
      </p:sp>
      <p:pic>
        <p:nvPicPr>
          <p:cNvPr id="18" name="Picture 17"/>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247494" y="528406"/>
            <a:ext cx="1828800" cy="424977"/>
          </a:xfrm>
          <a:prstGeom prst="rect">
            <a:avLst/>
          </a:prstGeom>
        </p:spPr>
      </p:pic>
      <p:pic>
        <p:nvPicPr>
          <p:cNvPr id="19" name="Picture 18"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05297" y="154004"/>
            <a:ext cx="3286396" cy="1231537"/>
          </a:xfrm>
          <a:prstGeom prst="rect">
            <a:avLst/>
          </a:prstGeom>
        </p:spPr>
      </p:pic>
      <p:pic>
        <p:nvPicPr>
          <p:cNvPr id="20" name="Picture 19"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5076294" y="0"/>
            <a:ext cx="4067706" cy="1481791"/>
          </a:xfrm>
          <a:prstGeom prst="rect">
            <a:avLst/>
          </a:prstGeom>
        </p:spPr>
      </p:pic>
      <p:sp>
        <p:nvSpPr>
          <p:cNvPr id="21" name="Rectangle 20" descr="Yellow sidebar"/>
          <p:cNvSpPr/>
          <p:nvPr userDrawn="1"/>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5642667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Two Content">
    <p:spTree>
      <p:nvGrpSpPr>
        <p:cNvPr id="1" name=""/>
        <p:cNvGrpSpPr/>
        <p:nvPr/>
      </p:nvGrpSpPr>
      <p:grpSpPr>
        <a:xfrm>
          <a:off x="0" y="0"/>
          <a:ext cx="0" cy="0"/>
          <a:chOff x="0" y="0"/>
          <a:chExt cx="0" cy="0"/>
        </a:xfrm>
      </p:grpSpPr>
      <p:pic>
        <p:nvPicPr>
          <p:cNvPr id="14" name="Picture 13" descr="Community and Technical Colleges. Washington State Board."/>
          <p:cNvPicPr>
            <a:picLocks noChangeAspect="1"/>
          </p:cNvPicPr>
          <p:nvPr/>
        </p:nvPicPr>
        <p:blipFill rotWithShape="1">
          <a:blip r:embed="rId2" cstate="print">
            <a:extLst>
              <a:ext uri="{28A0092B-C50C-407E-A947-70E740481C1C}">
                <a14:useLocalDpi xmlns:a14="http://schemas.microsoft.com/office/drawing/2010/main" val="0"/>
              </a:ext>
            </a:extLst>
          </a:blip>
          <a:srcRect t="12671"/>
          <a:stretch/>
        </p:blipFill>
        <p:spPr>
          <a:xfrm>
            <a:off x="105297" y="154004"/>
            <a:ext cx="3286396" cy="1231537"/>
          </a:xfrm>
          <a:prstGeom prst="rect">
            <a:avLst/>
          </a:prstGeom>
        </p:spPr>
      </p:pic>
      <p:pic>
        <p:nvPicPr>
          <p:cNvPr id="12" name="Picture 11" descr="Header triangles pattern"/>
          <p:cNvPicPr>
            <a:picLocks noChangeAspect="1"/>
          </p:cNvPicPr>
          <p:nvPr/>
        </p:nvPicPr>
        <p:blipFill rotWithShape="1">
          <a:blip r:embed="rId3" cstate="print">
            <a:extLst>
              <a:ext uri="{28A0092B-C50C-407E-A947-70E740481C1C}">
                <a14:useLocalDpi xmlns:a14="http://schemas.microsoft.com/office/drawing/2010/main" val="0"/>
              </a:ext>
            </a:extLst>
          </a:blip>
          <a:srcRect t="42267"/>
          <a:stretch/>
        </p:blipFill>
        <p:spPr>
          <a:xfrm>
            <a:off x="5076294" y="0"/>
            <a:ext cx="4067706" cy="1481791"/>
          </a:xfrm>
          <a:prstGeom prst="rect">
            <a:avLst/>
          </a:prstGeom>
        </p:spPr>
      </p:pic>
      <p:sp>
        <p:nvSpPr>
          <p:cNvPr id="15" name="Title 1"/>
          <p:cNvSpPr>
            <a:spLocks noGrp="1"/>
          </p:cNvSpPr>
          <p:nvPr>
            <p:ph type="title"/>
          </p:nvPr>
        </p:nvSpPr>
        <p:spPr>
          <a:xfrm>
            <a:off x="422561" y="1462241"/>
            <a:ext cx="8534403" cy="719850"/>
          </a:xfrm>
          <a:prstGeom prst="rect">
            <a:avLst/>
          </a:prstGeom>
        </p:spPr>
        <p:txBody>
          <a:bodyPr/>
          <a:lstStyle>
            <a:lvl1pPr>
              <a:defRPr sz="3500" cap="all" baseline="0">
                <a:solidFill>
                  <a:srgbClr val="003764"/>
                </a:solidFill>
              </a:defRPr>
            </a:lvl1pPr>
          </a:lstStyle>
          <a:p>
            <a:r>
              <a:rPr lang="en-US"/>
              <a:t>Click to edit Master title style</a:t>
            </a:r>
            <a:endParaRPr lang="en-US" dirty="0"/>
          </a:p>
        </p:txBody>
      </p:sp>
      <p:sp>
        <p:nvSpPr>
          <p:cNvPr id="16" name="Content Placeholder 2"/>
          <p:cNvSpPr>
            <a:spLocks noGrp="1"/>
          </p:cNvSpPr>
          <p:nvPr>
            <p:ph sz="half" idx="1"/>
          </p:nvPr>
        </p:nvSpPr>
        <p:spPr>
          <a:xfrm>
            <a:off x="422561" y="2400300"/>
            <a:ext cx="4014357" cy="3969327"/>
          </a:xfrm>
          <a:prstGeom prst="rect">
            <a:avLst/>
          </a:prstGeom>
        </p:spPr>
        <p:txBody>
          <a:bodyPr/>
          <a:lstStyle>
            <a:lvl1pPr>
              <a:defRPr>
                <a:solidFill>
                  <a:srgbClr val="003764"/>
                </a:solidFill>
              </a:defRPr>
            </a:lvl1pPr>
            <a:lvl2pPr>
              <a:defRPr>
                <a:solidFill>
                  <a:srgbClr val="003764"/>
                </a:solidFill>
              </a:defRPr>
            </a:lvl2pPr>
            <a:lvl3pPr>
              <a:defRPr>
                <a:solidFill>
                  <a:srgbClr val="003764"/>
                </a:solidFill>
              </a:defRPr>
            </a:lvl3pPr>
            <a:lvl4pPr>
              <a:defRPr>
                <a:solidFill>
                  <a:srgbClr val="003764"/>
                </a:solidFill>
              </a:defRPr>
            </a:lvl4pPr>
            <a:lvl5pPr>
              <a:defRPr>
                <a:solidFill>
                  <a:srgbClr val="003764"/>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7" name="Content Placeholder 3"/>
          <p:cNvSpPr>
            <a:spLocks noGrp="1"/>
          </p:cNvSpPr>
          <p:nvPr>
            <p:ph sz="half" idx="2"/>
          </p:nvPr>
        </p:nvSpPr>
        <p:spPr>
          <a:xfrm>
            <a:off x="4759271" y="2400304"/>
            <a:ext cx="4197693" cy="3969323"/>
          </a:xfrm>
          <a:prstGeom prst="rect">
            <a:avLst/>
          </a:prstGeom>
        </p:spPr>
        <p:txBody>
          <a:bodyPr/>
          <a:lstStyle>
            <a:lvl1pPr>
              <a:defRPr>
                <a:solidFill>
                  <a:srgbClr val="003764"/>
                </a:solidFill>
              </a:defRPr>
            </a:lvl1pPr>
            <a:lvl2pPr>
              <a:defRPr>
                <a:solidFill>
                  <a:srgbClr val="003764"/>
                </a:solidFill>
              </a:defRPr>
            </a:lvl2pPr>
            <a:lvl3pPr>
              <a:defRPr>
                <a:solidFill>
                  <a:srgbClr val="003764"/>
                </a:solidFill>
              </a:defRPr>
            </a:lvl3pPr>
            <a:lvl4pPr>
              <a:defRPr>
                <a:solidFill>
                  <a:srgbClr val="003764"/>
                </a:solidFill>
              </a:defRPr>
            </a:lvl4pPr>
            <a:lvl5pPr>
              <a:defRPr>
                <a:solidFill>
                  <a:srgbClr val="003764"/>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3" name="Rectangle 12" descr="Yellow sidebar"/>
          <p:cNvSpPr/>
          <p:nvPr/>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endParaRPr lang="en-US" dirty="0"/>
          </a:p>
        </p:txBody>
      </p:sp>
      <p:sp>
        <p:nvSpPr>
          <p:cNvPr id="18"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dirty="0"/>
          </a:p>
        </p:txBody>
      </p:sp>
      <p:sp>
        <p:nvSpPr>
          <p:cNvPr id="19" name="Slide Number Placeholder 5"/>
          <p:cNvSpPr>
            <a:spLocks noGrp="1"/>
          </p:cNvSpPr>
          <p:nvPr>
            <p:ph type="sldNum" sz="quarter" idx="12"/>
          </p:nvPr>
        </p:nvSpPr>
        <p:spPr>
          <a:xfrm>
            <a:off x="8416636" y="6529852"/>
            <a:ext cx="457199" cy="191623"/>
          </a:xfrm>
          <a:prstGeom prst="rect">
            <a:avLst/>
          </a:prstGeom>
        </p:spPr>
        <p:txBody>
          <a:bodyPr/>
          <a:lstStyle>
            <a:lvl1pPr algn="r">
              <a:defRPr sz="1100"/>
            </a:lvl1pPr>
          </a:lstStyle>
          <a:p>
            <a:fld id="{DEE5BC03-7CE3-4FE3-BC0A-0ACCA8AC1F24}" type="slidenum">
              <a:rPr lang="en-US" smtClean="0"/>
              <a:pPr/>
              <a:t>‹#›</a:t>
            </a:fld>
            <a:endParaRPr lang="en-US" dirty="0"/>
          </a:p>
        </p:txBody>
      </p:sp>
      <p:pic>
        <p:nvPicPr>
          <p:cNvPr id="20" name="Picture 19"/>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247494" y="528406"/>
            <a:ext cx="1828800" cy="424977"/>
          </a:xfrm>
          <a:prstGeom prst="rect">
            <a:avLst/>
          </a:prstGeom>
        </p:spPr>
      </p:pic>
      <p:pic>
        <p:nvPicPr>
          <p:cNvPr id="21" name="Picture 20"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05297" y="154004"/>
            <a:ext cx="3286396" cy="1231537"/>
          </a:xfrm>
          <a:prstGeom prst="rect">
            <a:avLst/>
          </a:prstGeom>
        </p:spPr>
      </p:pic>
      <p:pic>
        <p:nvPicPr>
          <p:cNvPr id="22" name="Picture 21"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5076294" y="0"/>
            <a:ext cx="4067706" cy="1481791"/>
          </a:xfrm>
          <a:prstGeom prst="rect">
            <a:avLst/>
          </a:prstGeom>
        </p:spPr>
      </p:pic>
      <p:sp>
        <p:nvSpPr>
          <p:cNvPr id="23" name="Rectangle 22" descr="Yellow sidebar"/>
          <p:cNvSpPr/>
          <p:nvPr userDrawn="1"/>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27169055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pic>
        <p:nvPicPr>
          <p:cNvPr id="15" name="Picture 14" descr="Community and Technical Colleges. Washington State Board."/>
          <p:cNvPicPr>
            <a:picLocks noChangeAspect="1"/>
          </p:cNvPicPr>
          <p:nvPr/>
        </p:nvPicPr>
        <p:blipFill rotWithShape="1">
          <a:blip r:embed="rId2" cstate="print">
            <a:extLst>
              <a:ext uri="{28A0092B-C50C-407E-A947-70E740481C1C}">
                <a14:useLocalDpi xmlns:a14="http://schemas.microsoft.com/office/drawing/2010/main" val="0"/>
              </a:ext>
            </a:extLst>
          </a:blip>
          <a:srcRect t="12671"/>
          <a:stretch/>
        </p:blipFill>
        <p:spPr>
          <a:xfrm>
            <a:off x="105297" y="154004"/>
            <a:ext cx="3286396" cy="1231537"/>
          </a:xfrm>
          <a:prstGeom prst="rect">
            <a:avLst/>
          </a:prstGeom>
        </p:spPr>
      </p:pic>
      <p:pic>
        <p:nvPicPr>
          <p:cNvPr id="13" name="Picture 12" descr="Header triangles pattern"/>
          <p:cNvPicPr>
            <a:picLocks noChangeAspect="1"/>
          </p:cNvPicPr>
          <p:nvPr/>
        </p:nvPicPr>
        <p:blipFill rotWithShape="1">
          <a:blip r:embed="rId3" cstate="print">
            <a:extLst>
              <a:ext uri="{28A0092B-C50C-407E-A947-70E740481C1C}">
                <a14:useLocalDpi xmlns:a14="http://schemas.microsoft.com/office/drawing/2010/main" val="0"/>
              </a:ext>
            </a:extLst>
          </a:blip>
          <a:srcRect t="42267"/>
          <a:stretch/>
        </p:blipFill>
        <p:spPr>
          <a:xfrm>
            <a:off x="5076294" y="4063"/>
            <a:ext cx="4067706" cy="1481791"/>
          </a:xfrm>
          <a:prstGeom prst="rect">
            <a:avLst/>
          </a:prstGeom>
        </p:spPr>
      </p:pic>
      <p:sp>
        <p:nvSpPr>
          <p:cNvPr id="16" name="Title 1"/>
          <p:cNvSpPr>
            <a:spLocks noGrp="1"/>
          </p:cNvSpPr>
          <p:nvPr>
            <p:ph type="title"/>
          </p:nvPr>
        </p:nvSpPr>
        <p:spPr>
          <a:xfrm>
            <a:off x="507276" y="1485854"/>
            <a:ext cx="8335388" cy="736311"/>
          </a:xfrm>
          <a:prstGeom prst="rect">
            <a:avLst/>
          </a:prstGeom>
        </p:spPr>
        <p:txBody>
          <a:bodyPr/>
          <a:lstStyle>
            <a:lvl1pPr>
              <a:defRPr sz="3500" cap="all" baseline="0">
                <a:solidFill>
                  <a:srgbClr val="003764"/>
                </a:solidFill>
              </a:defRPr>
            </a:lvl1pPr>
          </a:lstStyle>
          <a:p>
            <a:r>
              <a:rPr lang="en-US"/>
              <a:t>Click to edit Master title style</a:t>
            </a:r>
            <a:endParaRPr lang="en-US" dirty="0"/>
          </a:p>
        </p:txBody>
      </p:sp>
      <p:sp>
        <p:nvSpPr>
          <p:cNvPr id="17" name="Text Placeholder 2"/>
          <p:cNvSpPr>
            <a:spLocks noGrp="1"/>
          </p:cNvSpPr>
          <p:nvPr>
            <p:ph type="body" idx="1"/>
          </p:nvPr>
        </p:nvSpPr>
        <p:spPr>
          <a:xfrm>
            <a:off x="507278" y="2385434"/>
            <a:ext cx="4002378" cy="524893"/>
          </a:xfrm>
          <a:prstGeom prst="rect">
            <a:avLst/>
          </a:prstGeom>
        </p:spPr>
        <p:txBody>
          <a:bodyPr anchor="b"/>
          <a:lstStyle>
            <a:lvl1pPr marL="0" indent="0">
              <a:buNone/>
              <a:defRPr sz="2400" b="1">
                <a:solidFill>
                  <a:srgbClr val="003764"/>
                </a:solidFill>
              </a:defRPr>
            </a:lvl1pPr>
            <a:lvl2pPr marL="457178" indent="0">
              <a:buNone/>
              <a:defRPr sz="2000" b="1"/>
            </a:lvl2pPr>
            <a:lvl3pPr marL="914354" indent="0">
              <a:buNone/>
              <a:defRPr sz="1800" b="1"/>
            </a:lvl3pPr>
            <a:lvl4pPr marL="1371532" indent="0">
              <a:buNone/>
              <a:defRPr sz="1600" b="1"/>
            </a:lvl4pPr>
            <a:lvl5pPr marL="1828709" indent="0">
              <a:buNone/>
              <a:defRPr sz="1600" b="1"/>
            </a:lvl5pPr>
            <a:lvl6pPr marL="2285886" indent="0">
              <a:buNone/>
              <a:defRPr sz="1600" b="1"/>
            </a:lvl6pPr>
            <a:lvl7pPr marL="2743062" indent="0">
              <a:buNone/>
              <a:defRPr sz="1600" b="1"/>
            </a:lvl7pPr>
            <a:lvl8pPr marL="3200240" indent="0">
              <a:buNone/>
              <a:defRPr sz="1600" b="1"/>
            </a:lvl8pPr>
            <a:lvl9pPr marL="3657418" indent="0">
              <a:buNone/>
              <a:defRPr sz="1600" b="1"/>
            </a:lvl9pPr>
          </a:lstStyle>
          <a:p>
            <a:pPr lvl="0"/>
            <a:r>
              <a:rPr lang="en-US"/>
              <a:t>Edit Master text styles</a:t>
            </a:r>
          </a:p>
        </p:txBody>
      </p:sp>
      <p:sp>
        <p:nvSpPr>
          <p:cNvPr id="18" name="Content Placeholder 3"/>
          <p:cNvSpPr>
            <a:spLocks noGrp="1"/>
          </p:cNvSpPr>
          <p:nvPr>
            <p:ph sz="half" idx="2"/>
          </p:nvPr>
        </p:nvSpPr>
        <p:spPr>
          <a:xfrm>
            <a:off x="507278" y="3003840"/>
            <a:ext cx="4002378" cy="3313833"/>
          </a:xfrm>
          <a:prstGeom prst="rect">
            <a:avLst/>
          </a:prstGeom>
        </p:spPr>
        <p:txBody>
          <a:bodyPr/>
          <a:lstStyle>
            <a:lvl1pPr>
              <a:defRPr>
                <a:solidFill>
                  <a:srgbClr val="003764"/>
                </a:solidFill>
              </a:defRPr>
            </a:lvl1pPr>
            <a:lvl2pPr>
              <a:defRPr>
                <a:solidFill>
                  <a:srgbClr val="003764"/>
                </a:solidFill>
              </a:defRPr>
            </a:lvl2pPr>
            <a:lvl3pPr>
              <a:defRPr>
                <a:solidFill>
                  <a:srgbClr val="003764"/>
                </a:solidFill>
              </a:defRPr>
            </a:lvl3pPr>
            <a:lvl4pPr>
              <a:defRPr>
                <a:solidFill>
                  <a:srgbClr val="003764"/>
                </a:solidFill>
              </a:defRPr>
            </a:lvl4pPr>
            <a:lvl5pPr>
              <a:defRPr>
                <a:solidFill>
                  <a:srgbClr val="003764"/>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9" name="Text Placeholder 4"/>
          <p:cNvSpPr>
            <a:spLocks noGrp="1"/>
          </p:cNvSpPr>
          <p:nvPr>
            <p:ph type="body" sz="quarter" idx="3"/>
          </p:nvPr>
        </p:nvSpPr>
        <p:spPr>
          <a:xfrm>
            <a:off x="4790207" y="2385430"/>
            <a:ext cx="4052457" cy="524894"/>
          </a:xfrm>
          <a:prstGeom prst="rect">
            <a:avLst/>
          </a:prstGeom>
        </p:spPr>
        <p:txBody>
          <a:bodyPr anchor="b"/>
          <a:lstStyle>
            <a:lvl1pPr marL="0" indent="0">
              <a:buNone/>
              <a:defRPr sz="2400" b="1">
                <a:solidFill>
                  <a:srgbClr val="003764"/>
                </a:solidFill>
              </a:defRPr>
            </a:lvl1pPr>
            <a:lvl2pPr marL="457178" indent="0">
              <a:buNone/>
              <a:defRPr sz="2000" b="1"/>
            </a:lvl2pPr>
            <a:lvl3pPr marL="914354" indent="0">
              <a:buNone/>
              <a:defRPr sz="1800" b="1"/>
            </a:lvl3pPr>
            <a:lvl4pPr marL="1371532" indent="0">
              <a:buNone/>
              <a:defRPr sz="1600" b="1"/>
            </a:lvl4pPr>
            <a:lvl5pPr marL="1828709" indent="0">
              <a:buNone/>
              <a:defRPr sz="1600" b="1"/>
            </a:lvl5pPr>
            <a:lvl6pPr marL="2285886" indent="0">
              <a:buNone/>
              <a:defRPr sz="1600" b="1"/>
            </a:lvl6pPr>
            <a:lvl7pPr marL="2743062" indent="0">
              <a:buNone/>
              <a:defRPr sz="1600" b="1"/>
            </a:lvl7pPr>
            <a:lvl8pPr marL="3200240" indent="0">
              <a:buNone/>
              <a:defRPr sz="1600" b="1"/>
            </a:lvl8pPr>
            <a:lvl9pPr marL="3657418" indent="0">
              <a:buNone/>
              <a:defRPr sz="1600" b="1"/>
            </a:lvl9pPr>
          </a:lstStyle>
          <a:p>
            <a:pPr lvl="0"/>
            <a:r>
              <a:rPr lang="en-US"/>
              <a:t>Edit Master text styles</a:t>
            </a:r>
          </a:p>
        </p:txBody>
      </p:sp>
      <p:sp>
        <p:nvSpPr>
          <p:cNvPr id="20" name="Content Placeholder 5"/>
          <p:cNvSpPr>
            <a:spLocks noGrp="1"/>
          </p:cNvSpPr>
          <p:nvPr>
            <p:ph sz="quarter" idx="4"/>
          </p:nvPr>
        </p:nvSpPr>
        <p:spPr>
          <a:xfrm>
            <a:off x="4790207" y="3003840"/>
            <a:ext cx="4052457" cy="3313833"/>
          </a:xfrm>
          <a:prstGeom prst="rect">
            <a:avLst/>
          </a:prstGeom>
        </p:spPr>
        <p:txBody>
          <a:bodyPr/>
          <a:lstStyle>
            <a:lvl1pPr>
              <a:defRPr>
                <a:solidFill>
                  <a:srgbClr val="003764"/>
                </a:solidFill>
              </a:defRPr>
            </a:lvl1pPr>
            <a:lvl2pPr>
              <a:defRPr>
                <a:solidFill>
                  <a:srgbClr val="003764"/>
                </a:solidFill>
              </a:defRPr>
            </a:lvl2pPr>
            <a:lvl3pPr>
              <a:defRPr>
                <a:solidFill>
                  <a:srgbClr val="003764"/>
                </a:solidFill>
              </a:defRPr>
            </a:lvl3pPr>
            <a:lvl4pPr>
              <a:defRPr>
                <a:solidFill>
                  <a:srgbClr val="003764"/>
                </a:solidFill>
              </a:defRPr>
            </a:lvl4pPr>
            <a:lvl5pPr>
              <a:defRPr>
                <a:solidFill>
                  <a:srgbClr val="003764"/>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4" name="Rectangle 13" descr="Yellow sidebar"/>
          <p:cNvSpPr/>
          <p:nvPr/>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endParaRPr lang="en-US" dirty="0"/>
          </a:p>
        </p:txBody>
      </p:sp>
      <p:sp>
        <p:nvSpPr>
          <p:cNvPr id="22"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dirty="0"/>
          </a:p>
        </p:txBody>
      </p:sp>
      <p:sp>
        <p:nvSpPr>
          <p:cNvPr id="23" name="Slide Number Placeholder 5"/>
          <p:cNvSpPr>
            <a:spLocks noGrp="1"/>
          </p:cNvSpPr>
          <p:nvPr>
            <p:ph type="sldNum" sz="quarter" idx="12"/>
          </p:nvPr>
        </p:nvSpPr>
        <p:spPr>
          <a:xfrm>
            <a:off x="8416636" y="6529852"/>
            <a:ext cx="457199" cy="191623"/>
          </a:xfrm>
          <a:prstGeom prst="rect">
            <a:avLst/>
          </a:prstGeom>
        </p:spPr>
        <p:txBody>
          <a:bodyPr/>
          <a:lstStyle>
            <a:lvl1pPr algn="r">
              <a:defRPr sz="1100"/>
            </a:lvl1pPr>
          </a:lstStyle>
          <a:p>
            <a:fld id="{DEE5BC03-7CE3-4FE3-BC0A-0ACCA8AC1F24}" type="slidenum">
              <a:rPr lang="en-US" smtClean="0"/>
              <a:pPr/>
              <a:t>‹#›</a:t>
            </a:fld>
            <a:endParaRPr lang="en-US" dirty="0"/>
          </a:p>
        </p:txBody>
      </p:sp>
      <p:pic>
        <p:nvPicPr>
          <p:cNvPr id="24" name="Picture 23"/>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247494" y="528406"/>
            <a:ext cx="1828800" cy="424977"/>
          </a:xfrm>
          <a:prstGeom prst="rect">
            <a:avLst/>
          </a:prstGeom>
        </p:spPr>
      </p:pic>
      <p:pic>
        <p:nvPicPr>
          <p:cNvPr id="25" name="Picture 24"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05297" y="154004"/>
            <a:ext cx="3286396" cy="1231537"/>
          </a:xfrm>
          <a:prstGeom prst="rect">
            <a:avLst/>
          </a:prstGeom>
        </p:spPr>
      </p:pic>
      <p:pic>
        <p:nvPicPr>
          <p:cNvPr id="26" name="Picture 25"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5076294" y="4063"/>
            <a:ext cx="4067706" cy="1481791"/>
          </a:xfrm>
          <a:prstGeom prst="rect">
            <a:avLst/>
          </a:prstGeom>
        </p:spPr>
      </p:pic>
      <p:sp>
        <p:nvSpPr>
          <p:cNvPr id="27" name="Rectangle 26" descr="Yellow sidebar"/>
          <p:cNvSpPr/>
          <p:nvPr userDrawn="1"/>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42601971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Title Only">
    <p:spTree>
      <p:nvGrpSpPr>
        <p:cNvPr id="1" name=""/>
        <p:cNvGrpSpPr/>
        <p:nvPr/>
      </p:nvGrpSpPr>
      <p:grpSpPr>
        <a:xfrm>
          <a:off x="0" y="0"/>
          <a:ext cx="0" cy="0"/>
          <a:chOff x="0" y="0"/>
          <a:chExt cx="0" cy="0"/>
        </a:xfrm>
      </p:grpSpPr>
      <p:pic>
        <p:nvPicPr>
          <p:cNvPr id="12" name="Picture 11" descr="Community and Technical Colleges. Washington State Board."/>
          <p:cNvPicPr>
            <a:picLocks noChangeAspect="1"/>
          </p:cNvPicPr>
          <p:nvPr/>
        </p:nvPicPr>
        <p:blipFill rotWithShape="1">
          <a:blip r:embed="rId2" cstate="print">
            <a:extLst>
              <a:ext uri="{28A0092B-C50C-407E-A947-70E740481C1C}">
                <a14:useLocalDpi xmlns:a14="http://schemas.microsoft.com/office/drawing/2010/main" val="0"/>
              </a:ext>
            </a:extLst>
          </a:blip>
          <a:srcRect t="12671"/>
          <a:stretch/>
        </p:blipFill>
        <p:spPr>
          <a:xfrm>
            <a:off x="105297" y="154004"/>
            <a:ext cx="3286396" cy="1231537"/>
          </a:xfrm>
          <a:prstGeom prst="rect">
            <a:avLst/>
          </a:prstGeom>
        </p:spPr>
      </p:pic>
      <p:pic>
        <p:nvPicPr>
          <p:cNvPr id="9" name="Picture 8" descr="Header triangles pattern"/>
          <p:cNvPicPr>
            <a:picLocks noChangeAspect="1"/>
          </p:cNvPicPr>
          <p:nvPr/>
        </p:nvPicPr>
        <p:blipFill rotWithShape="1">
          <a:blip r:embed="rId3" cstate="print">
            <a:extLst>
              <a:ext uri="{28A0092B-C50C-407E-A947-70E740481C1C}">
                <a14:useLocalDpi xmlns:a14="http://schemas.microsoft.com/office/drawing/2010/main" val="0"/>
              </a:ext>
            </a:extLst>
          </a:blip>
          <a:srcRect t="42267"/>
          <a:stretch/>
        </p:blipFill>
        <p:spPr>
          <a:xfrm>
            <a:off x="5076294" y="0"/>
            <a:ext cx="4067706" cy="1481791"/>
          </a:xfrm>
          <a:prstGeom prst="rect">
            <a:avLst/>
          </a:prstGeom>
        </p:spPr>
      </p:pic>
      <p:sp>
        <p:nvSpPr>
          <p:cNvPr id="13" name="Title 1"/>
          <p:cNvSpPr>
            <a:spLocks noGrp="1"/>
          </p:cNvSpPr>
          <p:nvPr>
            <p:ph type="title"/>
          </p:nvPr>
        </p:nvSpPr>
        <p:spPr>
          <a:xfrm>
            <a:off x="540327" y="1457982"/>
            <a:ext cx="8302337" cy="786457"/>
          </a:xfrm>
          <a:prstGeom prst="rect">
            <a:avLst/>
          </a:prstGeom>
        </p:spPr>
        <p:txBody>
          <a:bodyPr/>
          <a:lstStyle>
            <a:lvl1pPr>
              <a:defRPr sz="3500" cap="all" baseline="0">
                <a:solidFill>
                  <a:srgbClr val="003764"/>
                </a:solidFill>
              </a:defRPr>
            </a:lvl1pPr>
          </a:lstStyle>
          <a:p>
            <a:r>
              <a:rPr lang="en-US"/>
              <a:t>Click to edit Master title style</a:t>
            </a:r>
            <a:endParaRPr lang="en-US" dirty="0"/>
          </a:p>
        </p:txBody>
      </p:sp>
      <p:sp>
        <p:nvSpPr>
          <p:cNvPr id="11" name="Rectangle 10" descr="Yellow sidebar"/>
          <p:cNvSpPr/>
          <p:nvPr/>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endParaRPr lang="en-US" dirty="0"/>
          </a:p>
        </p:txBody>
      </p:sp>
      <p:sp>
        <p:nvSpPr>
          <p:cNvPr id="14"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dirty="0"/>
          </a:p>
        </p:txBody>
      </p:sp>
      <p:sp>
        <p:nvSpPr>
          <p:cNvPr id="15" name="Slide Number Placeholder 5"/>
          <p:cNvSpPr>
            <a:spLocks noGrp="1"/>
          </p:cNvSpPr>
          <p:nvPr>
            <p:ph type="sldNum" sz="quarter" idx="12"/>
          </p:nvPr>
        </p:nvSpPr>
        <p:spPr>
          <a:xfrm>
            <a:off x="8416636" y="6529852"/>
            <a:ext cx="457199" cy="191623"/>
          </a:xfrm>
          <a:prstGeom prst="rect">
            <a:avLst/>
          </a:prstGeom>
        </p:spPr>
        <p:txBody>
          <a:bodyPr/>
          <a:lstStyle>
            <a:lvl1pPr algn="r">
              <a:defRPr sz="1100"/>
            </a:lvl1pPr>
          </a:lstStyle>
          <a:p>
            <a:fld id="{DEE5BC03-7CE3-4FE3-BC0A-0ACCA8AC1F24}" type="slidenum">
              <a:rPr lang="en-US" smtClean="0"/>
              <a:pPr/>
              <a:t>‹#›</a:t>
            </a:fld>
            <a:endParaRPr lang="en-US" dirty="0"/>
          </a:p>
        </p:txBody>
      </p:sp>
      <p:pic>
        <p:nvPicPr>
          <p:cNvPr id="16" name="Picture 1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247494" y="528406"/>
            <a:ext cx="1828800" cy="424977"/>
          </a:xfrm>
          <a:prstGeom prst="rect">
            <a:avLst/>
          </a:prstGeom>
        </p:spPr>
      </p:pic>
      <p:pic>
        <p:nvPicPr>
          <p:cNvPr id="17" name="Picture 16"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05297" y="154004"/>
            <a:ext cx="3286396" cy="1231537"/>
          </a:xfrm>
          <a:prstGeom prst="rect">
            <a:avLst/>
          </a:prstGeom>
        </p:spPr>
      </p:pic>
      <p:pic>
        <p:nvPicPr>
          <p:cNvPr id="18" name="Picture 17"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5076294" y="0"/>
            <a:ext cx="4067706" cy="1481791"/>
          </a:xfrm>
          <a:prstGeom prst="rect">
            <a:avLst/>
          </a:prstGeom>
        </p:spPr>
      </p:pic>
      <p:sp>
        <p:nvSpPr>
          <p:cNvPr id="19" name="Rectangle 18" descr="Yellow sidebar"/>
          <p:cNvSpPr/>
          <p:nvPr userDrawn="1"/>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22302470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9" name="Picture 8" descr="Community and Technical Colleges. Washington State Board."/>
          <p:cNvPicPr>
            <a:picLocks noChangeAspect="1"/>
          </p:cNvPicPr>
          <p:nvPr/>
        </p:nvPicPr>
        <p:blipFill rotWithShape="1">
          <a:blip r:embed="rId2" cstate="print">
            <a:extLst>
              <a:ext uri="{28A0092B-C50C-407E-A947-70E740481C1C}">
                <a14:useLocalDpi xmlns:a14="http://schemas.microsoft.com/office/drawing/2010/main" val="0"/>
              </a:ext>
            </a:extLst>
          </a:blip>
          <a:srcRect t="12671"/>
          <a:stretch/>
        </p:blipFill>
        <p:spPr>
          <a:xfrm>
            <a:off x="105297" y="154004"/>
            <a:ext cx="3286396" cy="1231537"/>
          </a:xfrm>
          <a:prstGeom prst="rect">
            <a:avLst/>
          </a:prstGeom>
        </p:spPr>
      </p:pic>
      <p:pic>
        <p:nvPicPr>
          <p:cNvPr id="10" name="Picture 9" descr="Header triangles pattern"/>
          <p:cNvPicPr>
            <a:picLocks noChangeAspect="1"/>
          </p:cNvPicPr>
          <p:nvPr/>
        </p:nvPicPr>
        <p:blipFill rotWithShape="1">
          <a:blip r:embed="rId3" cstate="print">
            <a:extLst>
              <a:ext uri="{28A0092B-C50C-407E-A947-70E740481C1C}">
                <a14:useLocalDpi xmlns:a14="http://schemas.microsoft.com/office/drawing/2010/main" val="0"/>
              </a:ext>
            </a:extLst>
          </a:blip>
          <a:srcRect t="42267"/>
          <a:stretch/>
        </p:blipFill>
        <p:spPr>
          <a:xfrm>
            <a:off x="5076294" y="0"/>
            <a:ext cx="4067706" cy="1481791"/>
          </a:xfrm>
          <a:prstGeom prst="rect">
            <a:avLst/>
          </a:prstGeom>
        </p:spPr>
      </p:pic>
      <p:sp>
        <p:nvSpPr>
          <p:cNvPr id="8" name="Rectangle 7" descr="Yellow sidebar"/>
          <p:cNvSpPr/>
          <p:nvPr/>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endParaRPr lang="en-US" dirty="0"/>
          </a:p>
        </p:txBody>
      </p:sp>
      <p:sp>
        <p:nvSpPr>
          <p:cNvPr id="12"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dirty="0"/>
          </a:p>
        </p:txBody>
      </p:sp>
      <p:sp>
        <p:nvSpPr>
          <p:cNvPr id="13" name="Slide Number Placeholder 5"/>
          <p:cNvSpPr>
            <a:spLocks noGrp="1"/>
          </p:cNvSpPr>
          <p:nvPr>
            <p:ph type="sldNum" sz="quarter" idx="12"/>
          </p:nvPr>
        </p:nvSpPr>
        <p:spPr>
          <a:xfrm>
            <a:off x="8416636" y="6529852"/>
            <a:ext cx="457199" cy="191623"/>
          </a:xfrm>
          <a:prstGeom prst="rect">
            <a:avLst/>
          </a:prstGeom>
        </p:spPr>
        <p:txBody>
          <a:bodyPr/>
          <a:lstStyle>
            <a:lvl1pPr algn="r">
              <a:defRPr sz="1100"/>
            </a:lvl1pPr>
          </a:lstStyle>
          <a:p>
            <a:fld id="{DEE5BC03-7CE3-4FE3-BC0A-0ACCA8AC1F24}" type="slidenum">
              <a:rPr lang="en-US" smtClean="0"/>
              <a:pPr/>
              <a:t>‹#›</a:t>
            </a:fld>
            <a:endParaRPr lang="en-US" dirty="0"/>
          </a:p>
        </p:txBody>
      </p:sp>
      <p:pic>
        <p:nvPicPr>
          <p:cNvPr id="14" name="Picture 13"/>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247494" y="528406"/>
            <a:ext cx="1828800" cy="424977"/>
          </a:xfrm>
          <a:prstGeom prst="rect">
            <a:avLst/>
          </a:prstGeom>
        </p:spPr>
      </p:pic>
      <p:pic>
        <p:nvPicPr>
          <p:cNvPr id="15" name="Picture 14"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05297" y="154004"/>
            <a:ext cx="3286396" cy="1231537"/>
          </a:xfrm>
          <a:prstGeom prst="rect">
            <a:avLst/>
          </a:prstGeom>
        </p:spPr>
      </p:pic>
      <p:pic>
        <p:nvPicPr>
          <p:cNvPr id="16" name="Picture 15"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5076294" y="0"/>
            <a:ext cx="4067706" cy="1481791"/>
          </a:xfrm>
          <a:prstGeom prst="rect">
            <a:avLst/>
          </a:prstGeom>
        </p:spPr>
      </p:pic>
      <p:sp>
        <p:nvSpPr>
          <p:cNvPr id="17" name="Rectangle 16" descr="Yellow sidebar"/>
          <p:cNvSpPr/>
          <p:nvPr userDrawn="1"/>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38515608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Content with Caption">
    <p:spTree>
      <p:nvGrpSpPr>
        <p:cNvPr id="1" name=""/>
        <p:cNvGrpSpPr/>
        <p:nvPr/>
      </p:nvGrpSpPr>
      <p:grpSpPr>
        <a:xfrm>
          <a:off x="0" y="0"/>
          <a:ext cx="0" cy="0"/>
          <a:chOff x="0" y="0"/>
          <a:chExt cx="0" cy="0"/>
        </a:xfrm>
      </p:grpSpPr>
      <p:pic>
        <p:nvPicPr>
          <p:cNvPr id="12" name="Picture 11" descr="Community and Technical Colleges. Washington State Board."/>
          <p:cNvPicPr>
            <a:picLocks noChangeAspect="1"/>
          </p:cNvPicPr>
          <p:nvPr/>
        </p:nvPicPr>
        <p:blipFill rotWithShape="1">
          <a:blip r:embed="rId2" cstate="print">
            <a:extLst>
              <a:ext uri="{28A0092B-C50C-407E-A947-70E740481C1C}">
                <a14:useLocalDpi xmlns:a14="http://schemas.microsoft.com/office/drawing/2010/main" val="0"/>
              </a:ext>
            </a:extLst>
          </a:blip>
          <a:srcRect t="12671"/>
          <a:stretch/>
        </p:blipFill>
        <p:spPr>
          <a:xfrm>
            <a:off x="105297" y="154004"/>
            <a:ext cx="3286396" cy="1231537"/>
          </a:xfrm>
          <a:prstGeom prst="rect">
            <a:avLst/>
          </a:prstGeom>
        </p:spPr>
      </p:pic>
      <p:pic>
        <p:nvPicPr>
          <p:cNvPr id="11" name="Picture 10" descr="Header triangles pattern"/>
          <p:cNvPicPr>
            <a:picLocks noChangeAspect="1"/>
          </p:cNvPicPr>
          <p:nvPr/>
        </p:nvPicPr>
        <p:blipFill rotWithShape="1">
          <a:blip r:embed="rId3" cstate="print">
            <a:extLst>
              <a:ext uri="{28A0092B-C50C-407E-A947-70E740481C1C}">
                <a14:useLocalDpi xmlns:a14="http://schemas.microsoft.com/office/drawing/2010/main" val="0"/>
              </a:ext>
            </a:extLst>
          </a:blip>
          <a:srcRect t="42267"/>
          <a:stretch/>
        </p:blipFill>
        <p:spPr>
          <a:xfrm>
            <a:off x="5076294" y="0"/>
            <a:ext cx="4067706" cy="1481791"/>
          </a:xfrm>
          <a:prstGeom prst="rect">
            <a:avLst/>
          </a:prstGeom>
        </p:spPr>
      </p:pic>
      <p:sp>
        <p:nvSpPr>
          <p:cNvPr id="14" name="Title 1"/>
          <p:cNvSpPr>
            <a:spLocks noGrp="1"/>
          </p:cNvSpPr>
          <p:nvPr>
            <p:ph type="title"/>
          </p:nvPr>
        </p:nvSpPr>
        <p:spPr>
          <a:xfrm>
            <a:off x="486494" y="1385541"/>
            <a:ext cx="3160715" cy="1409614"/>
          </a:xfrm>
          <a:prstGeom prst="rect">
            <a:avLst/>
          </a:prstGeom>
        </p:spPr>
        <p:txBody>
          <a:bodyPr anchor="b"/>
          <a:lstStyle>
            <a:lvl1pPr>
              <a:defRPr sz="3500" cap="all" baseline="0">
                <a:solidFill>
                  <a:srgbClr val="003764"/>
                </a:solidFill>
              </a:defRPr>
            </a:lvl1pPr>
          </a:lstStyle>
          <a:p>
            <a:r>
              <a:rPr lang="en-US"/>
              <a:t>Click to edit Master title style</a:t>
            </a:r>
            <a:endParaRPr lang="en-US" dirty="0"/>
          </a:p>
        </p:txBody>
      </p:sp>
      <p:sp>
        <p:nvSpPr>
          <p:cNvPr id="16" name="Text Placeholder 3"/>
          <p:cNvSpPr>
            <a:spLocks noGrp="1"/>
          </p:cNvSpPr>
          <p:nvPr>
            <p:ph type="body" sz="half" idx="2"/>
          </p:nvPr>
        </p:nvSpPr>
        <p:spPr>
          <a:xfrm>
            <a:off x="486494" y="2888673"/>
            <a:ext cx="3160715" cy="3492378"/>
          </a:xfrm>
          <a:prstGeom prst="rect">
            <a:avLst/>
          </a:prstGeom>
        </p:spPr>
        <p:txBody>
          <a:bodyPr/>
          <a:lstStyle>
            <a:lvl1pPr marL="0" indent="0">
              <a:buNone/>
              <a:defRPr sz="1600">
                <a:solidFill>
                  <a:srgbClr val="003764"/>
                </a:solidFill>
              </a:defRPr>
            </a:lvl1pPr>
            <a:lvl2pPr marL="457178" indent="0">
              <a:buNone/>
              <a:defRPr sz="1400"/>
            </a:lvl2pPr>
            <a:lvl3pPr marL="914354" indent="0">
              <a:buNone/>
              <a:defRPr sz="1200"/>
            </a:lvl3pPr>
            <a:lvl4pPr marL="1371532" indent="0">
              <a:buNone/>
              <a:defRPr sz="1000"/>
            </a:lvl4pPr>
            <a:lvl5pPr marL="1828709" indent="0">
              <a:buNone/>
              <a:defRPr sz="1000"/>
            </a:lvl5pPr>
            <a:lvl6pPr marL="2285886" indent="0">
              <a:buNone/>
              <a:defRPr sz="1000"/>
            </a:lvl6pPr>
            <a:lvl7pPr marL="2743062" indent="0">
              <a:buNone/>
              <a:defRPr sz="1000"/>
            </a:lvl7pPr>
            <a:lvl8pPr marL="3200240" indent="0">
              <a:buNone/>
              <a:defRPr sz="1000"/>
            </a:lvl8pPr>
            <a:lvl9pPr marL="3657418" indent="0">
              <a:buNone/>
              <a:defRPr sz="1000"/>
            </a:lvl9pPr>
          </a:lstStyle>
          <a:p>
            <a:pPr lvl="0"/>
            <a:r>
              <a:rPr lang="en-US"/>
              <a:t>Edit Master text styles</a:t>
            </a:r>
          </a:p>
        </p:txBody>
      </p:sp>
      <p:sp>
        <p:nvSpPr>
          <p:cNvPr id="15" name="Content Placeholder 2"/>
          <p:cNvSpPr>
            <a:spLocks noGrp="1"/>
          </p:cNvSpPr>
          <p:nvPr>
            <p:ph idx="1"/>
          </p:nvPr>
        </p:nvSpPr>
        <p:spPr>
          <a:xfrm>
            <a:off x="3863540" y="1569027"/>
            <a:ext cx="5041469" cy="4812024"/>
          </a:xfrm>
          <a:prstGeom prst="rect">
            <a:avLst/>
          </a:prstGeom>
        </p:spPr>
        <p:txBody>
          <a:bodyPr/>
          <a:lstStyle>
            <a:lvl1pPr>
              <a:defRPr sz="3200">
                <a:solidFill>
                  <a:srgbClr val="003764"/>
                </a:solidFill>
              </a:defRPr>
            </a:lvl1pPr>
            <a:lvl2pPr>
              <a:defRPr sz="2800">
                <a:solidFill>
                  <a:srgbClr val="003764"/>
                </a:solidFill>
              </a:defRPr>
            </a:lvl2pPr>
            <a:lvl3pPr>
              <a:defRPr sz="2400">
                <a:solidFill>
                  <a:srgbClr val="003764"/>
                </a:solidFill>
              </a:defRPr>
            </a:lvl3pPr>
            <a:lvl4pPr>
              <a:defRPr sz="2000">
                <a:solidFill>
                  <a:srgbClr val="003764"/>
                </a:solidFill>
              </a:defRPr>
            </a:lvl4pPr>
            <a:lvl5pPr>
              <a:defRPr sz="2000">
                <a:solidFill>
                  <a:srgbClr val="003764"/>
                </a:solidFill>
              </a:defRPr>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3" name="Rectangle 12" descr="Yellow sidebar"/>
          <p:cNvSpPr/>
          <p:nvPr/>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endParaRPr lang="en-US" dirty="0"/>
          </a:p>
        </p:txBody>
      </p:sp>
      <p:sp>
        <p:nvSpPr>
          <p:cNvPr id="18"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dirty="0"/>
          </a:p>
        </p:txBody>
      </p:sp>
      <p:sp>
        <p:nvSpPr>
          <p:cNvPr id="19" name="Slide Number Placeholder 5"/>
          <p:cNvSpPr>
            <a:spLocks noGrp="1"/>
          </p:cNvSpPr>
          <p:nvPr>
            <p:ph type="sldNum" sz="quarter" idx="12"/>
          </p:nvPr>
        </p:nvSpPr>
        <p:spPr>
          <a:xfrm>
            <a:off x="8416636" y="6529852"/>
            <a:ext cx="457199" cy="191623"/>
          </a:xfrm>
          <a:prstGeom prst="rect">
            <a:avLst/>
          </a:prstGeom>
        </p:spPr>
        <p:txBody>
          <a:bodyPr/>
          <a:lstStyle>
            <a:lvl1pPr algn="r">
              <a:defRPr sz="1100"/>
            </a:lvl1pPr>
          </a:lstStyle>
          <a:p>
            <a:fld id="{DEE5BC03-7CE3-4FE3-BC0A-0ACCA8AC1F24}" type="slidenum">
              <a:rPr lang="en-US" smtClean="0"/>
              <a:pPr/>
              <a:t>‹#›</a:t>
            </a:fld>
            <a:endParaRPr lang="en-US" dirty="0"/>
          </a:p>
        </p:txBody>
      </p:sp>
      <p:pic>
        <p:nvPicPr>
          <p:cNvPr id="20" name="Picture 19"/>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247494" y="528406"/>
            <a:ext cx="1828800" cy="424977"/>
          </a:xfrm>
          <a:prstGeom prst="rect">
            <a:avLst/>
          </a:prstGeom>
        </p:spPr>
      </p:pic>
      <p:pic>
        <p:nvPicPr>
          <p:cNvPr id="21" name="Picture 20"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05297" y="154004"/>
            <a:ext cx="3286396" cy="1231537"/>
          </a:xfrm>
          <a:prstGeom prst="rect">
            <a:avLst/>
          </a:prstGeom>
        </p:spPr>
      </p:pic>
      <p:pic>
        <p:nvPicPr>
          <p:cNvPr id="22" name="Picture 21"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5076294" y="0"/>
            <a:ext cx="4067706" cy="1481791"/>
          </a:xfrm>
          <a:prstGeom prst="rect">
            <a:avLst/>
          </a:prstGeom>
        </p:spPr>
      </p:pic>
      <p:sp>
        <p:nvSpPr>
          <p:cNvPr id="23" name="Rectangle 22" descr="Yellow sidebar"/>
          <p:cNvSpPr/>
          <p:nvPr userDrawn="1"/>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15967185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Picture with Caption">
    <p:spTree>
      <p:nvGrpSpPr>
        <p:cNvPr id="1" name=""/>
        <p:cNvGrpSpPr/>
        <p:nvPr/>
      </p:nvGrpSpPr>
      <p:grpSpPr>
        <a:xfrm>
          <a:off x="0" y="0"/>
          <a:ext cx="0" cy="0"/>
          <a:chOff x="0" y="0"/>
          <a:chExt cx="0" cy="0"/>
        </a:xfrm>
      </p:grpSpPr>
      <p:pic>
        <p:nvPicPr>
          <p:cNvPr id="12" name="Picture 11" descr="Community and Technical Colleges. Washington State Board."/>
          <p:cNvPicPr>
            <a:picLocks noChangeAspect="1"/>
          </p:cNvPicPr>
          <p:nvPr/>
        </p:nvPicPr>
        <p:blipFill rotWithShape="1">
          <a:blip r:embed="rId2" cstate="print">
            <a:extLst>
              <a:ext uri="{28A0092B-C50C-407E-A947-70E740481C1C}">
                <a14:useLocalDpi xmlns:a14="http://schemas.microsoft.com/office/drawing/2010/main" val="0"/>
              </a:ext>
            </a:extLst>
          </a:blip>
          <a:srcRect t="12671"/>
          <a:stretch/>
        </p:blipFill>
        <p:spPr>
          <a:xfrm>
            <a:off x="105297" y="154004"/>
            <a:ext cx="3286396" cy="1231537"/>
          </a:xfrm>
          <a:prstGeom prst="rect">
            <a:avLst/>
          </a:prstGeom>
        </p:spPr>
      </p:pic>
      <p:pic>
        <p:nvPicPr>
          <p:cNvPr id="11" name="Picture 10" descr="Header triangles pattern"/>
          <p:cNvPicPr>
            <a:picLocks noChangeAspect="1"/>
          </p:cNvPicPr>
          <p:nvPr/>
        </p:nvPicPr>
        <p:blipFill rotWithShape="1">
          <a:blip r:embed="rId3" cstate="print">
            <a:extLst>
              <a:ext uri="{28A0092B-C50C-407E-A947-70E740481C1C}">
                <a14:useLocalDpi xmlns:a14="http://schemas.microsoft.com/office/drawing/2010/main" val="0"/>
              </a:ext>
            </a:extLst>
          </a:blip>
          <a:srcRect t="42267"/>
          <a:stretch/>
        </p:blipFill>
        <p:spPr>
          <a:xfrm>
            <a:off x="5076294" y="0"/>
            <a:ext cx="4067706" cy="1481791"/>
          </a:xfrm>
          <a:prstGeom prst="rect">
            <a:avLst/>
          </a:prstGeom>
        </p:spPr>
      </p:pic>
      <p:sp>
        <p:nvSpPr>
          <p:cNvPr id="14" name="Title 1"/>
          <p:cNvSpPr>
            <a:spLocks noGrp="1"/>
          </p:cNvSpPr>
          <p:nvPr>
            <p:ph type="title"/>
          </p:nvPr>
        </p:nvSpPr>
        <p:spPr>
          <a:xfrm>
            <a:off x="403370" y="1385541"/>
            <a:ext cx="3358139" cy="1409614"/>
          </a:xfrm>
          <a:prstGeom prst="rect">
            <a:avLst/>
          </a:prstGeom>
        </p:spPr>
        <p:txBody>
          <a:bodyPr anchor="b"/>
          <a:lstStyle>
            <a:lvl1pPr>
              <a:defRPr sz="3500" cap="all" baseline="0">
                <a:solidFill>
                  <a:srgbClr val="003764"/>
                </a:solidFill>
              </a:defRPr>
            </a:lvl1pPr>
          </a:lstStyle>
          <a:p>
            <a:r>
              <a:rPr lang="en-US"/>
              <a:t>Click to edit Master title style</a:t>
            </a:r>
            <a:endParaRPr lang="en-US" dirty="0"/>
          </a:p>
        </p:txBody>
      </p:sp>
      <p:sp>
        <p:nvSpPr>
          <p:cNvPr id="16" name="Text Placeholder 3"/>
          <p:cNvSpPr>
            <a:spLocks noGrp="1"/>
          </p:cNvSpPr>
          <p:nvPr>
            <p:ph type="body" sz="half" idx="2"/>
          </p:nvPr>
        </p:nvSpPr>
        <p:spPr>
          <a:xfrm>
            <a:off x="403370" y="2888673"/>
            <a:ext cx="3358139" cy="3542831"/>
          </a:xfrm>
          <a:prstGeom prst="rect">
            <a:avLst/>
          </a:prstGeom>
        </p:spPr>
        <p:txBody>
          <a:bodyPr/>
          <a:lstStyle>
            <a:lvl1pPr marL="0" indent="0">
              <a:buNone/>
              <a:defRPr sz="1600">
                <a:solidFill>
                  <a:srgbClr val="003764"/>
                </a:solidFill>
              </a:defRPr>
            </a:lvl1pPr>
            <a:lvl2pPr marL="457178" indent="0">
              <a:buNone/>
              <a:defRPr sz="1400"/>
            </a:lvl2pPr>
            <a:lvl3pPr marL="914354" indent="0">
              <a:buNone/>
              <a:defRPr sz="1200"/>
            </a:lvl3pPr>
            <a:lvl4pPr marL="1371532" indent="0">
              <a:buNone/>
              <a:defRPr sz="1000"/>
            </a:lvl4pPr>
            <a:lvl5pPr marL="1828709" indent="0">
              <a:buNone/>
              <a:defRPr sz="1000"/>
            </a:lvl5pPr>
            <a:lvl6pPr marL="2285886" indent="0">
              <a:buNone/>
              <a:defRPr sz="1000"/>
            </a:lvl6pPr>
            <a:lvl7pPr marL="2743062" indent="0">
              <a:buNone/>
              <a:defRPr sz="1000"/>
            </a:lvl7pPr>
            <a:lvl8pPr marL="3200240" indent="0">
              <a:buNone/>
              <a:defRPr sz="1000"/>
            </a:lvl8pPr>
            <a:lvl9pPr marL="3657418" indent="0">
              <a:buNone/>
              <a:defRPr sz="1000"/>
            </a:lvl9pPr>
          </a:lstStyle>
          <a:p>
            <a:pPr lvl="0"/>
            <a:r>
              <a:rPr lang="en-US"/>
              <a:t>Edit Master text styles</a:t>
            </a:r>
          </a:p>
        </p:txBody>
      </p:sp>
      <p:sp>
        <p:nvSpPr>
          <p:cNvPr id="15" name="Content Placeholder 2"/>
          <p:cNvSpPr>
            <a:spLocks noGrp="1"/>
          </p:cNvSpPr>
          <p:nvPr>
            <p:ph idx="1"/>
          </p:nvPr>
        </p:nvSpPr>
        <p:spPr>
          <a:xfrm>
            <a:off x="4024047" y="1569026"/>
            <a:ext cx="4839398" cy="4862477"/>
          </a:xfrm>
          <a:prstGeom prst="rect">
            <a:avLst/>
          </a:prstGeom>
        </p:spPr>
        <p:txBody>
          <a:bodyPr/>
          <a:lstStyle>
            <a:lvl1pPr>
              <a:defRPr sz="3200">
                <a:solidFill>
                  <a:srgbClr val="003764"/>
                </a:solidFill>
              </a:defRPr>
            </a:lvl1pPr>
            <a:lvl2pPr>
              <a:defRPr sz="2800">
                <a:solidFill>
                  <a:srgbClr val="003764"/>
                </a:solidFill>
              </a:defRPr>
            </a:lvl2pPr>
            <a:lvl3pPr>
              <a:defRPr sz="2400">
                <a:solidFill>
                  <a:srgbClr val="003764"/>
                </a:solidFill>
              </a:defRPr>
            </a:lvl3pPr>
            <a:lvl4pPr>
              <a:defRPr sz="2000">
                <a:solidFill>
                  <a:srgbClr val="003764"/>
                </a:solidFill>
              </a:defRPr>
            </a:lvl4pPr>
            <a:lvl5pPr>
              <a:defRPr sz="2000">
                <a:solidFill>
                  <a:srgbClr val="003764"/>
                </a:solidFill>
              </a:defRPr>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3" name="Rectangle 12" descr="Yellow sidebar"/>
          <p:cNvSpPr/>
          <p:nvPr/>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endParaRPr lang="en-US" dirty="0"/>
          </a:p>
        </p:txBody>
      </p:sp>
      <p:sp>
        <p:nvSpPr>
          <p:cNvPr id="18"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dirty="0"/>
          </a:p>
        </p:txBody>
      </p:sp>
      <p:sp>
        <p:nvSpPr>
          <p:cNvPr id="19" name="Slide Number Placeholder 5"/>
          <p:cNvSpPr>
            <a:spLocks noGrp="1"/>
          </p:cNvSpPr>
          <p:nvPr>
            <p:ph type="sldNum" sz="quarter" idx="12"/>
          </p:nvPr>
        </p:nvSpPr>
        <p:spPr>
          <a:xfrm>
            <a:off x="8416636" y="6529852"/>
            <a:ext cx="457199" cy="191623"/>
          </a:xfrm>
          <a:prstGeom prst="rect">
            <a:avLst/>
          </a:prstGeom>
        </p:spPr>
        <p:txBody>
          <a:bodyPr/>
          <a:lstStyle>
            <a:lvl1pPr algn="r">
              <a:defRPr sz="1100"/>
            </a:lvl1pPr>
          </a:lstStyle>
          <a:p>
            <a:fld id="{DEE5BC03-7CE3-4FE3-BC0A-0ACCA8AC1F24}" type="slidenum">
              <a:rPr lang="en-US" smtClean="0"/>
              <a:pPr/>
              <a:t>‹#›</a:t>
            </a:fld>
            <a:endParaRPr lang="en-US" dirty="0"/>
          </a:p>
        </p:txBody>
      </p:sp>
      <p:pic>
        <p:nvPicPr>
          <p:cNvPr id="20" name="Picture 19"/>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247494" y="528406"/>
            <a:ext cx="1828800" cy="424977"/>
          </a:xfrm>
          <a:prstGeom prst="rect">
            <a:avLst/>
          </a:prstGeom>
        </p:spPr>
      </p:pic>
      <p:pic>
        <p:nvPicPr>
          <p:cNvPr id="21" name="Picture 20"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05297" y="154004"/>
            <a:ext cx="3286396" cy="1231537"/>
          </a:xfrm>
          <a:prstGeom prst="rect">
            <a:avLst/>
          </a:prstGeom>
        </p:spPr>
      </p:pic>
      <p:pic>
        <p:nvPicPr>
          <p:cNvPr id="22" name="Picture 21"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5076294" y="0"/>
            <a:ext cx="4067706" cy="1481791"/>
          </a:xfrm>
          <a:prstGeom prst="rect">
            <a:avLst/>
          </a:prstGeom>
        </p:spPr>
      </p:pic>
      <p:sp>
        <p:nvSpPr>
          <p:cNvPr id="23" name="Rectangle 22" descr="Yellow sidebar"/>
          <p:cNvSpPr/>
          <p:nvPr userDrawn="1"/>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33431146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theme" Target="../theme/theme1.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339372009"/>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60" r:id="rId12"/>
    <p:sldLayoutId id="2147483661" r:id="rId13"/>
    <p:sldLayoutId id="2147483662" r:id="rId14"/>
    <p:sldLayoutId id="2147483663" r:id="rId15"/>
    <p:sldLayoutId id="2147483664" r:id="rId16"/>
    <p:sldLayoutId id="2147483665" r:id="rId17"/>
    <p:sldLayoutId id="2147483667" r:id="rId18"/>
    <p:sldLayoutId id="2147483668" r:id="rId19"/>
    <p:sldLayoutId id="2147483651" r:id="rId20"/>
    <p:sldLayoutId id="2147483671" r:id="rId21"/>
    <p:sldLayoutId id="2147483684" r:id="rId22"/>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www.sbctc.edu/colleges-staff/it-support/ctclink/ctclink-samples.aspx" TargetMode="External"/><Relationship Id="rId2" Type="http://schemas.openxmlformats.org/officeDocument/2006/relationships/hyperlink" Target="https://www.sbctc.edu/resources/documents/colleges-staff/it-support/ctclink/comms-toolkit/ctclink-student-communication-resource-guide.pdf" TargetMode="External"/><Relationship Id="rId1" Type="http://schemas.openxmlformats.org/officeDocument/2006/relationships/slideLayout" Target="../slideLayouts/slideLayout2.xml"/><Relationship Id="rId4" Type="http://schemas.openxmlformats.org/officeDocument/2006/relationships/hyperlink" Target="https://www.sbctc.edu/resources/documents/colleges-staff/it-support/ctclink/planning-guide-90-day-post-go-live.pdf"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1.xml"/></Relationships>
</file>

<file path=ppt/slides/_rels/slide3.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2.xml"/><Relationship Id="rId1" Type="http://schemas.openxmlformats.org/officeDocument/2006/relationships/slideLayout" Target="../slideLayouts/slideLayout22.xml"/><Relationship Id="rId4" Type="http://schemas.openxmlformats.org/officeDocument/2006/relationships/hyperlink" Target="https://www.forbes.com/sites/barrycollins/2020/07/11/can-you-draw-the-perfect-circle-on-a-touchscreen-this-addictive-site-will-judge-you/"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81564" y="4419857"/>
            <a:ext cx="8225299" cy="773472"/>
          </a:xfrm>
        </p:spPr>
        <p:txBody>
          <a:bodyPr/>
          <a:lstStyle/>
          <a:p>
            <a:r>
              <a:rPr lang="en-US" sz="4400" cap="none" dirty="0"/>
              <a:t>ctcLink DG5 LESSONS LEARNED</a:t>
            </a:r>
          </a:p>
        </p:txBody>
      </p:sp>
      <p:sp>
        <p:nvSpPr>
          <p:cNvPr id="3" name="Text Placeholder 2"/>
          <p:cNvSpPr>
            <a:spLocks noGrp="1"/>
          </p:cNvSpPr>
          <p:nvPr>
            <p:ph type="body" sz="quarter" idx="10"/>
          </p:nvPr>
        </p:nvSpPr>
        <p:spPr>
          <a:xfrm>
            <a:off x="481564" y="5446113"/>
            <a:ext cx="7887184" cy="885113"/>
          </a:xfrm>
        </p:spPr>
        <p:txBody>
          <a:bodyPr anchor="t"/>
          <a:lstStyle/>
          <a:p>
            <a:r>
              <a:rPr lang="en-US" b="1" dirty="0"/>
              <a:t>December 14, 2021</a:t>
            </a:r>
          </a:p>
          <a:p>
            <a:r>
              <a:rPr lang="en-US" b="1" dirty="0"/>
              <a:t>ctcLink Project Management Office </a:t>
            </a:r>
          </a:p>
        </p:txBody>
      </p:sp>
    </p:spTree>
    <p:extLst>
      <p:ext uri="{BB962C8B-B14F-4D97-AF65-F5344CB8AC3E}">
        <p14:creationId xmlns:p14="http://schemas.microsoft.com/office/powerpoint/2010/main" val="397680881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149834-F453-41A2-8C6E-F4F883BF144C}"/>
              </a:ext>
            </a:extLst>
          </p:cNvPr>
          <p:cNvSpPr>
            <a:spLocks noGrp="1"/>
          </p:cNvSpPr>
          <p:nvPr>
            <p:ph type="title"/>
          </p:nvPr>
        </p:nvSpPr>
        <p:spPr/>
        <p:txBody>
          <a:bodyPr/>
          <a:lstStyle/>
          <a:p>
            <a:pPr algn="ctr"/>
            <a:r>
              <a:rPr lang="en-US" dirty="0"/>
              <a:t>Preparing for Go-Live (</a:t>
            </a:r>
            <a:r>
              <a:rPr lang="en-US" dirty="0" err="1"/>
              <a:t>CONT’d</a:t>
            </a:r>
            <a:r>
              <a:rPr lang="en-US" dirty="0"/>
              <a:t>)</a:t>
            </a:r>
          </a:p>
        </p:txBody>
      </p:sp>
      <p:sp>
        <p:nvSpPr>
          <p:cNvPr id="3" name="Content Placeholder 2">
            <a:extLst>
              <a:ext uri="{FF2B5EF4-FFF2-40B4-BE49-F238E27FC236}">
                <a16:creationId xmlns:a16="http://schemas.microsoft.com/office/drawing/2014/main" id="{BB9A2FFC-A665-42AC-9EDF-1345DB5A6088}"/>
              </a:ext>
            </a:extLst>
          </p:cNvPr>
          <p:cNvSpPr>
            <a:spLocks noGrp="1"/>
          </p:cNvSpPr>
          <p:nvPr>
            <p:ph idx="1"/>
          </p:nvPr>
        </p:nvSpPr>
        <p:spPr>
          <a:xfrm>
            <a:off x="898733" y="2488619"/>
            <a:ext cx="7613227" cy="3757046"/>
          </a:xfrm>
        </p:spPr>
        <p:txBody>
          <a:bodyPr/>
          <a:lstStyle/>
          <a:p>
            <a:pPr lvl="0"/>
            <a:r>
              <a:rPr lang="en-US" sz="2000" dirty="0"/>
              <a:t>Reinforce how configuration decisions impact ctcLink during UAT. </a:t>
            </a:r>
            <a:r>
              <a:rPr lang="en-US" sz="2000" i="1" dirty="0"/>
              <a:t>(college and ctcLink project)</a:t>
            </a:r>
            <a:endParaRPr lang="en-US" sz="2000" dirty="0"/>
          </a:p>
          <a:p>
            <a:pPr lvl="0"/>
            <a:r>
              <a:rPr lang="en-US" sz="2000" dirty="0"/>
              <a:t>Practice final data validation activities during Cycle 4 data validation, Mock Go-Live Dry-Run. </a:t>
            </a:r>
            <a:r>
              <a:rPr lang="en-US" sz="2000" i="1" dirty="0"/>
              <a:t>(ctcLink project)</a:t>
            </a:r>
            <a:endParaRPr lang="en-US" sz="2000" dirty="0"/>
          </a:p>
          <a:p>
            <a:endParaRPr lang="en-US" sz="2000" dirty="0"/>
          </a:p>
        </p:txBody>
      </p:sp>
      <p:sp>
        <p:nvSpPr>
          <p:cNvPr id="4" name="Slide Number Placeholder 3">
            <a:extLst>
              <a:ext uri="{FF2B5EF4-FFF2-40B4-BE49-F238E27FC236}">
                <a16:creationId xmlns:a16="http://schemas.microsoft.com/office/drawing/2014/main" id="{C599AD52-1F90-44A1-9172-E3E31BBAD6E7}"/>
              </a:ext>
            </a:extLst>
          </p:cNvPr>
          <p:cNvSpPr>
            <a:spLocks noGrp="1"/>
          </p:cNvSpPr>
          <p:nvPr>
            <p:ph type="sldNum" sz="quarter" idx="12"/>
          </p:nvPr>
        </p:nvSpPr>
        <p:spPr/>
        <p:txBody>
          <a:bodyPr/>
          <a:lstStyle/>
          <a:p>
            <a:fld id="{DEE5BC03-7CE3-4FE3-BC0A-0ACCA8AC1F24}" type="slidenum">
              <a:rPr lang="en-US" smtClean="0"/>
              <a:pPr/>
              <a:t>10</a:t>
            </a:fld>
            <a:endParaRPr lang="en-US" dirty="0"/>
          </a:p>
        </p:txBody>
      </p:sp>
    </p:spTree>
    <p:extLst>
      <p:ext uri="{BB962C8B-B14F-4D97-AF65-F5344CB8AC3E}">
        <p14:creationId xmlns:p14="http://schemas.microsoft.com/office/powerpoint/2010/main" val="143642981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F127F8-930D-4AA6-936D-799540441AA8}"/>
              </a:ext>
            </a:extLst>
          </p:cNvPr>
          <p:cNvSpPr>
            <a:spLocks noGrp="1"/>
          </p:cNvSpPr>
          <p:nvPr>
            <p:ph type="title"/>
          </p:nvPr>
        </p:nvSpPr>
        <p:spPr/>
        <p:txBody>
          <a:bodyPr/>
          <a:lstStyle/>
          <a:p>
            <a:pPr algn="ctr"/>
            <a:r>
              <a:rPr lang="en-US" dirty="0"/>
              <a:t>Resource Planning</a:t>
            </a:r>
          </a:p>
        </p:txBody>
      </p:sp>
      <p:sp>
        <p:nvSpPr>
          <p:cNvPr id="3" name="Content Placeholder 2">
            <a:extLst>
              <a:ext uri="{FF2B5EF4-FFF2-40B4-BE49-F238E27FC236}">
                <a16:creationId xmlns:a16="http://schemas.microsoft.com/office/drawing/2014/main" id="{560D2A8B-1BC7-4A7D-930A-8BB98650A8D0}"/>
              </a:ext>
            </a:extLst>
          </p:cNvPr>
          <p:cNvSpPr>
            <a:spLocks noGrp="1"/>
          </p:cNvSpPr>
          <p:nvPr>
            <p:ph idx="1"/>
          </p:nvPr>
        </p:nvSpPr>
        <p:spPr>
          <a:xfrm>
            <a:off x="536860" y="2216749"/>
            <a:ext cx="8336975" cy="3757046"/>
          </a:xfrm>
        </p:spPr>
        <p:txBody>
          <a:bodyPr/>
          <a:lstStyle/>
          <a:p>
            <a:pPr lvl="0"/>
            <a:r>
              <a:rPr lang="en-US" sz="2000" dirty="0"/>
              <a:t>Revisit and revise the college’s Resource Plan &amp; Budget to ensure adequate resources are dedicated to complete the ctcLink activities prior to go-live and post go-live. Include the following items: </a:t>
            </a:r>
            <a:r>
              <a:rPr lang="en-US" sz="2000" i="1" dirty="0"/>
              <a:t>(college)</a:t>
            </a:r>
            <a:endParaRPr lang="en-US" sz="2000" dirty="0"/>
          </a:p>
          <a:p>
            <a:pPr lvl="1"/>
            <a:r>
              <a:rPr lang="en-US" sz="1800" dirty="0"/>
              <a:t>Hire business analysts early; they are instrumental in preparing and stabilizing ctcLink. </a:t>
            </a:r>
          </a:p>
          <a:p>
            <a:pPr lvl="1"/>
            <a:r>
              <a:rPr lang="en-US" sz="1800" dirty="0"/>
              <a:t>Assign at least one person full-time, with back-up, as Local Security Administrators (LSA).</a:t>
            </a:r>
          </a:p>
          <a:p>
            <a:pPr lvl="1"/>
            <a:r>
              <a:rPr lang="en-US" sz="1800" dirty="0"/>
              <a:t>Hire faculty advocates to serve as points of contacts, liaisons, and lead-trainers. They are also great resources to lead other faculty to support students in the transition to ctcLink.</a:t>
            </a:r>
          </a:p>
          <a:p>
            <a:r>
              <a:rPr lang="en-US" sz="2000" dirty="0"/>
              <a:t>Revisit and revise the college’s Communication Plan; attend Communication Meetings and use the </a:t>
            </a:r>
            <a:r>
              <a:rPr lang="en-US" sz="2000" u="sng" dirty="0">
                <a:hlinkClick r:id="rId2"/>
              </a:rPr>
              <a:t>ctcLink Student Communication Resource Guide</a:t>
            </a:r>
            <a:r>
              <a:rPr lang="en-US" sz="2000" dirty="0"/>
              <a:t>, </a:t>
            </a:r>
            <a:r>
              <a:rPr lang="en-US" sz="2000" u="sng" dirty="0">
                <a:hlinkClick r:id="rId3"/>
              </a:rPr>
              <a:t>ctcLink Executive Sponsor Guide</a:t>
            </a:r>
            <a:r>
              <a:rPr lang="en-US" sz="2000" dirty="0"/>
              <a:t> (under Communications Planning Resources), and </a:t>
            </a:r>
            <a:r>
              <a:rPr lang="en-US" sz="2000" u="sng" dirty="0">
                <a:hlinkClick r:id="rId4"/>
              </a:rPr>
              <a:t>Post Go-Live Planning Guide</a:t>
            </a:r>
            <a:r>
              <a:rPr lang="en-US" sz="2000" dirty="0"/>
              <a:t>. </a:t>
            </a:r>
            <a:r>
              <a:rPr lang="en-US" sz="2000" i="1" dirty="0"/>
              <a:t>(college)</a:t>
            </a:r>
            <a:endParaRPr lang="en-US" sz="2000" dirty="0"/>
          </a:p>
        </p:txBody>
      </p:sp>
      <p:sp>
        <p:nvSpPr>
          <p:cNvPr id="4" name="Slide Number Placeholder 3">
            <a:extLst>
              <a:ext uri="{FF2B5EF4-FFF2-40B4-BE49-F238E27FC236}">
                <a16:creationId xmlns:a16="http://schemas.microsoft.com/office/drawing/2014/main" id="{49DF1ED4-D528-4F8E-A9AB-92EB143A5FED}"/>
              </a:ext>
            </a:extLst>
          </p:cNvPr>
          <p:cNvSpPr>
            <a:spLocks noGrp="1"/>
          </p:cNvSpPr>
          <p:nvPr>
            <p:ph type="sldNum" sz="quarter" idx="12"/>
          </p:nvPr>
        </p:nvSpPr>
        <p:spPr/>
        <p:txBody>
          <a:bodyPr/>
          <a:lstStyle/>
          <a:p>
            <a:fld id="{DEE5BC03-7CE3-4FE3-BC0A-0ACCA8AC1F24}" type="slidenum">
              <a:rPr lang="en-US" smtClean="0"/>
              <a:pPr/>
              <a:t>11</a:t>
            </a:fld>
            <a:endParaRPr lang="en-US" dirty="0"/>
          </a:p>
        </p:txBody>
      </p:sp>
    </p:spTree>
    <p:extLst>
      <p:ext uri="{BB962C8B-B14F-4D97-AF65-F5344CB8AC3E}">
        <p14:creationId xmlns:p14="http://schemas.microsoft.com/office/powerpoint/2010/main" val="423573692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55051C-2D6C-40D4-A9C1-FF4BCFF4714C}"/>
              </a:ext>
            </a:extLst>
          </p:cNvPr>
          <p:cNvSpPr>
            <a:spLocks noGrp="1"/>
          </p:cNvSpPr>
          <p:nvPr>
            <p:ph type="title"/>
          </p:nvPr>
        </p:nvSpPr>
        <p:spPr>
          <a:xfrm>
            <a:off x="536860" y="1549936"/>
            <a:ext cx="8336975" cy="571919"/>
          </a:xfrm>
        </p:spPr>
        <p:txBody>
          <a:bodyPr/>
          <a:lstStyle/>
          <a:p>
            <a:pPr algn="ctr"/>
            <a:r>
              <a:rPr lang="en-US" dirty="0"/>
              <a:t>Training</a:t>
            </a:r>
          </a:p>
        </p:txBody>
      </p:sp>
      <p:sp>
        <p:nvSpPr>
          <p:cNvPr id="3" name="Content Placeholder 2">
            <a:extLst>
              <a:ext uri="{FF2B5EF4-FFF2-40B4-BE49-F238E27FC236}">
                <a16:creationId xmlns:a16="http://schemas.microsoft.com/office/drawing/2014/main" id="{15022414-85B9-426D-B335-7829D3D38B26}"/>
              </a:ext>
            </a:extLst>
          </p:cNvPr>
          <p:cNvSpPr>
            <a:spLocks noGrp="1"/>
          </p:cNvSpPr>
          <p:nvPr>
            <p:ph idx="1"/>
          </p:nvPr>
        </p:nvSpPr>
        <p:spPr>
          <a:xfrm>
            <a:off x="536860" y="2121855"/>
            <a:ext cx="8336975" cy="3757046"/>
          </a:xfrm>
        </p:spPr>
        <p:txBody>
          <a:bodyPr/>
          <a:lstStyle/>
          <a:p>
            <a:pPr lvl="0"/>
            <a:r>
              <a:rPr lang="en-US" sz="2000" dirty="0"/>
              <a:t>Assign a local training lead and ensure the college community is engaged and taking the training; publicly track training for all employees. </a:t>
            </a:r>
            <a:r>
              <a:rPr lang="en-US" sz="2000" i="1" dirty="0"/>
              <a:t>(college)</a:t>
            </a:r>
            <a:endParaRPr lang="en-US" sz="2000" dirty="0"/>
          </a:p>
          <a:p>
            <a:pPr lvl="0"/>
            <a:r>
              <a:rPr lang="en-US" sz="2000" dirty="0"/>
              <a:t>Offer college-sponsored post go-live open support session for each full day from when employees begin to activate their accounts through next quarter student registration. The sessions should be staffed by two to ten people to problem-solve account activation, security issues, reporting time and leave, enrollment processes, and other processes that non-SME people encounter. </a:t>
            </a:r>
            <a:r>
              <a:rPr lang="en-US" sz="2000" i="1" dirty="0"/>
              <a:t>(college)</a:t>
            </a:r>
            <a:endParaRPr lang="en-US" sz="2000" dirty="0"/>
          </a:p>
          <a:p>
            <a:pPr lvl="0"/>
            <a:r>
              <a:rPr lang="en-US" sz="2000" dirty="0"/>
              <a:t>Hold Key Concepts training before the UAT relevant test cases. </a:t>
            </a:r>
            <a:r>
              <a:rPr lang="en-US" sz="2000" i="1" dirty="0"/>
              <a:t>(ctcLink project)</a:t>
            </a:r>
            <a:r>
              <a:rPr lang="en-US" sz="2000" dirty="0"/>
              <a:t> </a:t>
            </a:r>
          </a:p>
          <a:p>
            <a:pPr lvl="0"/>
            <a:r>
              <a:rPr lang="en-US" sz="2000" dirty="0"/>
              <a:t>Increase training prior on go-live on dual processing in financial aid. </a:t>
            </a:r>
            <a:r>
              <a:rPr lang="en-US" sz="2000" i="1" dirty="0"/>
              <a:t>(ctcLink project and support)</a:t>
            </a:r>
            <a:endParaRPr lang="en-US" sz="2000" dirty="0"/>
          </a:p>
          <a:p>
            <a:pPr lvl="0"/>
            <a:r>
              <a:rPr lang="en-US" sz="2000" dirty="0"/>
              <a:t>Increase training to on how the sub-modules and payroll flow to general ledger. </a:t>
            </a:r>
            <a:r>
              <a:rPr lang="en-US" sz="2000" i="1" dirty="0"/>
              <a:t>(ctcLink project and support)</a:t>
            </a:r>
            <a:endParaRPr lang="en-US" sz="2000" dirty="0"/>
          </a:p>
          <a:p>
            <a:endParaRPr lang="en-US" sz="1400" dirty="0"/>
          </a:p>
        </p:txBody>
      </p:sp>
      <p:sp>
        <p:nvSpPr>
          <p:cNvPr id="4" name="Slide Number Placeholder 3">
            <a:extLst>
              <a:ext uri="{FF2B5EF4-FFF2-40B4-BE49-F238E27FC236}">
                <a16:creationId xmlns:a16="http://schemas.microsoft.com/office/drawing/2014/main" id="{E0D07CA1-1C99-4E58-BAAB-D8FA9DE16474}"/>
              </a:ext>
            </a:extLst>
          </p:cNvPr>
          <p:cNvSpPr>
            <a:spLocks noGrp="1"/>
          </p:cNvSpPr>
          <p:nvPr>
            <p:ph type="sldNum" sz="quarter" idx="12"/>
          </p:nvPr>
        </p:nvSpPr>
        <p:spPr/>
        <p:txBody>
          <a:bodyPr/>
          <a:lstStyle/>
          <a:p>
            <a:fld id="{DEE5BC03-7CE3-4FE3-BC0A-0ACCA8AC1F24}" type="slidenum">
              <a:rPr lang="en-US" smtClean="0"/>
              <a:pPr/>
              <a:t>12</a:t>
            </a:fld>
            <a:endParaRPr lang="en-US" dirty="0"/>
          </a:p>
        </p:txBody>
      </p:sp>
    </p:spTree>
    <p:extLst>
      <p:ext uri="{BB962C8B-B14F-4D97-AF65-F5344CB8AC3E}">
        <p14:creationId xmlns:p14="http://schemas.microsoft.com/office/powerpoint/2010/main" val="221911362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95EEED-CD18-43A7-B20D-C6B38260FAF6}"/>
              </a:ext>
            </a:extLst>
          </p:cNvPr>
          <p:cNvSpPr>
            <a:spLocks noGrp="1"/>
          </p:cNvSpPr>
          <p:nvPr>
            <p:ph type="title"/>
          </p:nvPr>
        </p:nvSpPr>
        <p:spPr/>
        <p:txBody>
          <a:bodyPr/>
          <a:lstStyle/>
          <a:p>
            <a:pPr algn="ctr"/>
            <a:r>
              <a:rPr lang="en-US" dirty="0"/>
              <a:t>Training (Cont’d)</a:t>
            </a:r>
          </a:p>
        </p:txBody>
      </p:sp>
      <p:sp>
        <p:nvSpPr>
          <p:cNvPr id="3" name="Content Placeholder 2">
            <a:extLst>
              <a:ext uri="{FF2B5EF4-FFF2-40B4-BE49-F238E27FC236}">
                <a16:creationId xmlns:a16="http://schemas.microsoft.com/office/drawing/2014/main" id="{8FFB89F2-1437-43DC-84B2-4C89DCBD6C47}"/>
              </a:ext>
            </a:extLst>
          </p:cNvPr>
          <p:cNvSpPr>
            <a:spLocks noGrp="1"/>
          </p:cNvSpPr>
          <p:nvPr>
            <p:ph idx="1"/>
          </p:nvPr>
        </p:nvSpPr>
        <p:spPr/>
        <p:txBody>
          <a:bodyPr/>
          <a:lstStyle/>
          <a:p>
            <a:pPr lvl="0"/>
            <a:r>
              <a:rPr lang="en-US" sz="2000" dirty="0"/>
              <a:t>Within the Quick Reference Guides (QRGs), indicate the order of operations (e.g. this is step 1, 2, 7 or step 18) for each business process’ component parts to give context within the overall business process described</a:t>
            </a:r>
            <a:r>
              <a:rPr lang="en-US" sz="2000" i="1" dirty="0"/>
              <a:t> (ctcLink project and support)</a:t>
            </a:r>
            <a:endParaRPr lang="en-US" sz="2000" dirty="0"/>
          </a:p>
          <a:p>
            <a:pPr lvl="0"/>
            <a:r>
              <a:rPr lang="en-US" sz="2000" dirty="0"/>
              <a:t>Centralize the branding of the QRGs to become the colleges’ How-To Guides where appropriate. </a:t>
            </a:r>
            <a:r>
              <a:rPr lang="en-US" sz="2000" i="1" dirty="0"/>
              <a:t>(ctcLink support)</a:t>
            </a:r>
            <a:r>
              <a:rPr lang="en-US" sz="2000" dirty="0"/>
              <a:t> </a:t>
            </a:r>
          </a:p>
          <a:p>
            <a:endParaRPr lang="en-US" sz="2000" dirty="0"/>
          </a:p>
        </p:txBody>
      </p:sp>
      <p:sp>
        <p:nvSpPr>
          <p:cNvPr id="4" name="Slide Number Placeholder 3">
            <a:extLst>
              <a:ext uri="{FF2B5EF4-FFF2-40B4-BE49-F238E27FC236}">
                <a16:creationId xmlns:a16="http://schemas.microsoft.com/office/drawing/2014/main" id="{549E7F71-3137-45C0-B16B-19AAB0A87C14}"/>
              </a:ext>
            </a:extLst>
          </p:cNvPr>
          <p:cNvSpPr>
            <a:spLocks noGrp="1"/>
          </p:cNvSpPr>
          <p:nvPr>
            <p:ph type="sldNum" sz="quarter" idx="12"/>
          </p:nvPr>
        </p:nvSpPr>
        <p:spPr/>
        <p:txBody>
          <a:bodyPr/>
          <a:lstStyle/>
          <a:p>
            <a:fld id="{DEE5BC03-7CE3-4FE3-BC0A-0ACCA8AC1F24}" type="slidenum">
              <a:rPr lang="en-US" smtClean="0"/>
              <a:pPr/>
              <a:t>13</a:t>
            </a:fld>
            <a:endParaRPr lang="en-US" dirty="0"/>
          </a:p>
        </p:txBody>
      </p:sp>
    </p:spTree>
    <p:extLst>
      <p:ext uri="{BB962C8B-B14F-4D97-AF65-F5344CB8AC3E}">
        <p14:creationId xmlns:p14="http://schemas.microsoft.com/office/powerpoint/2010/main" val="277568321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324995-924B-4704-85D4-CAF72450749B}"/>
              </a:ext>
            </a:extLst>
          </p:cNvPr>
          <p:cNvSpPr>
            <a:spLocks noGrp="1"/>
          </p:cNvSpPr>
          <p:nvPr>
            <p:ph type="title"/>
          </p:nvPr>
        </p:nvSpPr>
        <p:spPr/>
        <p:txBody>
          <a:bodyPr/>
          <a:lstStyle/>
          <a:p>
            <a:r>
              <a:rPr lang="en-US" dirty="0"/>
              <a:t>Security</a:t>
            </a:r>
          </a:p>
        </p:txBody>
      </p:sp>
      <p:sp>
        <p:nvSpPr>
          <p:cNvPr id="3" name="Content Placeholder 2">
            <a:extLst>
              <a:ext uri="{FF2B5EF4-FFF2-40B4-BE49-F238E27FC236}">
                <a16:creationId xmlns:a16="http://schemas.microsoft.com/office/drawing/2014/main" id="{6DC2DF81-96E1-4EA9-B003-291153C82D22}"/>
              </a:ext>
            </a:extLst>
          </p:cNvPr>
          <p:cNvSpPr>
            <a:spLocks noGrp="1"/>
          </p:cNvSpPr>
          <p:nvPr>
            <p:ph idx="1"/>
          </p:nvPr>
        </p:nvSpPr>
        <p:spPr/>
        <p:txBody>
          <a:bodyPr/>
          <a:lstStyle/>
          <a:p>
            <a:pPr lvl="0"/>
            <a:r>
              <a:rPr lang="en-US" sz="2000" dirty="0"/>
              <a:t>Engage college’s Legacy security leads in the security work prior to go-live so their knowledge and responsibility can be more aligned with ctcLink security requirements. </a:t>
            </a:r>
            <a:r>
              <a:rPr lang="en-US" sz="2000" i="1" dirty="0"/>
              <a:t>(college)</a:t>
            </a:r>
            <a:endParaRPr lang="en-US" sz="2000" dirty="0"/>
          </a:p>
          <a:p>
            <a:pPr lvl="0"/>
            <a:r>
              <a:rPr lang="en-US" sz="2000" dirty="0"/>
              <a:t>Offer colleges Visio and other documentation to provide them the environment details they would need to work in the environment, including data snap-shots, corresponding security roles, and usage. </a:t>
            </a:r>
            <a:r>
              <a:rPr lang="en-US" sz="2000" i="1" dirty="0"/>
              <a:t>(ctcLink project)</a:t>
            </a:r>
            <a:endParaRPr lang="en-US" sz="2000" dirty="0"/>
          </a:p>
          <a:p>
            <a:pPr lvl="0"/>
            <a:r>
              <a:rPr lang="en-US" sz="2000" dirty="0"/>
              <a:t>Develop more job aids to crosswalk job roles/duties to the necessary security roles  (i.e., business operations by job descriptions that match to security roles). </a:t>
            </a:r>
            <a:r>
              <a:rPr lang="en-US" sz="2000" i="1" dirty="0"/>
              <a:t>(ctcLink project)</a:t>
            </a:r>
            <a:endParaRPr lang="en-US" sz="2000" dirty="0"/>
          </a:p>
          <a:p>
            <a:pPr lvl="0"/>
            <a:r>
              <a:rPr lang="en-US" sz="2000" dirty="0"/>
              <a:t>Provide a link for LSAs in the QRGs that identify which security role(s) is needed for each business operation explained in the QRG. </a:t>
            </a:r>
            <a:r>
              <a:rPr lang="en-US" sz="2000" i="1" dirty="0"/>
              <a:t>(ctcLink project and support)</a:t>
            </a:r>
            <a:endParaRPr lang="en-US" sz="2000" dirty="0"/>
          </a:p>
          <a:p>
            <a:endParaRPr lang="en-US" sz="2000" dirty="0"/>
          </a:p>
        </p:txBody>
      </p:sp>
      <p:sp>
        <p:nvSpPr>
          <p:cNvPr id="4" name="Slide Number Placeholder 3">
            <a:extLst>
              <a:ext uri="{FF2B5EF4-FFF2-40B4-BE49-F238E27FC236}">
                <a16:creationId xmlns:a16="http://schemas.microsoft.com/office/drawing/2014/main" id="{903ABD46-7850-4CE9-8DB4-B86ED622FE2A}"/>
              </a:ext>
            </a:extLst>
          </p:cNvPr>
          <p:cNvSpPr>
            <a:spLocks noGrp="1"/>
          </p:cNvSpPr>
          <p:nvPr>
            <p:ph type="sldNum" sz="quarter" idx="12"/>
          </p:nvPr>
        </p:nvSpPr>
        <p:spPr/>
        <p:txBody>
          <a:bodyPr/>
          <a:lstStyle/>
          <a:p>
            <a:fld id="{DEE5BC03-7CE3-4FE3-BC0A-0ACCA8AC1F24}" type="slidenum">
              <a:rPr lang="en-US" smtClean="0"/>
              <a:pPr/>
              <a:t>14</a:t>
            </a:fld>
            <a:endParaRPr lang="en-US" dirty="0"/>
          </a:p>
        </p:txBody>
      </p:sp>
    </p:spTree>
    <p:extLst>
      <p:ext uri="{BB962C8B-B14F-4D97-AF65-F5344CB8AC3E}">
        <p14:creationId xmlns:p14="http://schemas.microsoft.com/office/powerpoint/2010/main" val="179607890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49C038-5020-4E88-9875-C1280E715ED5}"/>
              </a:ext>
            </a:extLst>
          </p:cNvPr>
          <p:cNvSpPr>
            <a:spLocks noGrp="1"/>
          </p:cNvSpPr>
          <p:nvPr>
            <p:ph type="title"/>
          </p:nvPr>
        </p:nvSpPr>
        <p:spPr/>
        <p:txBody>
          <a:bodyPr/>
          <a:lstStyle/>
          <a:p>
            <a:pPr algn="ctr"/>
            <a:r>
              <a:rPr lang="en-US" dirty="0"/>
              <a:t>Transition to Support</a:t>
            </a:r>
          </a:p>
        </p:txBody>
      </p:sp>
      <p:sp>
        <p:nvSpPr>
          <p:cNvPr id="3" name="Content Placeholder 2">
            <a:extLst>
              <a:ext uri="{FF2B5EF4-FFF2-40B4-BE49-F238E27FC236}">
                <a16:creationId xmlns:a16="http://schemas.microsoft.com/office/drawing/2014/main" id="{B5BE2C2A-AA4C-4FC1-9065-FCCAB13FBFD9}"/>
              </a:ext>
            </a:extLst>
          </p:cNvPr>
          <p:cNvSpPr>
            <a:spLocks noGrp="1"/>
          </p:cNvSpPr>
          <p:nvPr>
            <p:ph idx="1"/>
          </p:nvPr>
        </p:nvSpPr>
        <p:spPr/>
        <p:txBody>
          <a:bodyPr/>
          <a:lstStyle/>
          <a:p>
            <a:pPr lvl="0"/>
            <a:r>
              <a:rPr lang="en-US" sz="2000" dirty="0"/>
              <a:t>Make sure the right people are present and actively engaged in the Webex Support Sessions. </a:t>
            </a:r>
            <a:r>
              <a:rPr lang="en-US" sz="2000" i="1" dirty="0"/>
              <a:t>(college)</a:t>
            </a:r>
            <a:endParaRPr lang="en-US" sz="2000" dirty="0"/>
          </a:p>
          <a:p>
            <a:pPr lvl="0"/>
            <a:r>
              <a:rPr lang="en-US" sz="2000" dirty="0"/>
              <a:t>Partner with another ctcLink-live college and use the relevant ctcLink listserv to receive mentorship and learn best practices; these actions will enhance go-live support. </a:t>
            </a:r>
            <a:r>
              <a:rPr lang="en-US" sz="2000" i="1" dirty="0"/>
              <a:t>(college)</a:t>
            </a:r>
            <a:r>
              <a:rPr lang="en-US" sz="2000" dirty="0"/>
              <a:t> </a:t>
            </a:r>
          </a:p>
          <a:p>
            <a:pPr lvl="0"/>
            <a:r>
              <a:rPr lang="en-US" sz="2000" dirty="0"/>
              <a:t>Engage ctcLink Support team throughout the implementation activities prior to go-live for an easier transition. </a:t>
            </a:r>
            <a:r>
              <a:rPr lang="en-US" sz="2000" i="1" dirty="0"/>
              <a:t>(ctcLink project and support)</a:t>
            </a:r>
            <a:endParaRPr lang="en-US" sz="2000" dirty="0"/>
          </a:p>
          <a:p>
            <a:pPr lvl="0"/>
            <a:r>
              <a:rPr lang="en-US" sz="2000" dirty="0"/>
              <a:t>Ensure the scheduled post go-live Webex Support Sessions are in alignment with the time of go-live and sequences of business processes. </a:t>
            </a:r>
            <a:r>
              <a:rPr lang="en-US" sz="2000" i="1" dirty="0"/>
              <a:t>(ctcLink support)</a:t>
            </a:r>
            <a:endParaRPr lang="en-US" sz="2000" dirty="0"/>
          </a:p>
          <a:p>
            <a:endParaRPr lang="en-US" sz="2000" dirty="0"/>
          </a:p>
        </p:txBody>
      </p:sp>
      <p:sp>
        <p:nvSpPr>
          <p:cNvPr id="4" name="Slide Number Placeholder 3">
            <a:extLst>
              <a:ext uri="{FF2B5EF4-FFF2-40B4-BE49-F238E27FC236}">
                <a16:creationId xmlns:a16="http://schemas.microsoft.com/office/drawing/2014/main" id="{5D900495-1FBF-4D37-BA08-7698FAFE8A39}"/>
              </a:ext>
            </a:extLst>
          </p:cNvPr>
          <p:cNvSpPr>
            <a:spLocks noGrp="1"/>
          </p:cNvSpPr>
          <p:nvPr>
            <p:ph type="sldNum" sz="quarter" idx="12"/>
          </p:nvPr>
        </p:nvSpPr>
        <p:spPr/>
        <p:txBody>
          <a:bodyPr/>
          <a:lstStyle/>
          <a:p>
            <a:fld id="{DEE5BC03-7CE3-4FE3-BC0A-0ACCA8AC1F24}" type="slidenum">
              <a:rPr lang="en-US" smtClean="0"/>
              <a:pPr/>
              <a:t>15</a:t>
            </a:fld>
            <a:endParaRPr lang="en-US" dirty="0"/>
          </a:p>
        </p:txBody>
      </p:sp>
    </p:spTree>
    <p:extLst>
      <p:ext uri="{BB962C8B-B14F-4D97-AF65-F5344CB8AC3E}">
        <p14:creationId xmlns:p14="http://schemas.microsoft.com/office/powerpoint/2010/main" val="325491812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E2E2B377-150E-40B4-B89C-F78D586222A7}"/>
              </a:ext>
            </a:extLst>
          </p:cNvPr>
          <p:cNvSpPr>
            <a:spLocks noGrp="1"/>
          </p:cNvSpPr>
          <p:nvPr>
            <p:ph type="title"/>
          </p:nvPr>
        </p:nvSpPr>
        <p:spPr/>
        <p:txBody>
          <a:bodyPr/>
          <a:lstStyle/>
          <a:p>
            <a:pPr algn="ctr"/>
            <a:r>
              <a:rPr lang="en-US" dirty="0"/>
              <a:t>Next Steps &amp; reference links</a:t>
            </a:r>
          </a:p>
        </p:txBody>
      </p:sp>
      <p:graphicFrame>
        <p:nvGraphicFramePr>
          <p:cNvPr id="8" name="Content Placeholder 7">
            <a:extLst>
              <a:ext uri="{FF2B5EF4-FFF2-40B4-BE49-F238E27FC236}">
                <a16:creationId xmlns:a16="http://schemas.microsoft.com/office/drawing/2014/main" id="{0808438F-C306-4EB1-80DC-665F77F75271}"/>
              </a:ext>
            </a:extLst>
          </p:cNvPr>
          <p:cNvGraphicFramePr>
            <a:graphicFrameLocks noGrp="1"/>
          </p:cNvGraphicFramePr>
          <p:nvPr>
            <p:ph idx="1"/>
            <p:extLst>
              <p:ext uri="{D42A27DB-BD31-4B8C-83A1-F6EECF244321}">
                <p14:modId xmlns:p14="http://schemas.microsoft.com/office/powerpoint/2010/main" val="3584961252"/>
              </p:ext>
            </p:extLst>
          </p:nvPr>
        </p:nvGraphicFramePr>
        <p:xfrm>
          <a:off x="605386" y="2347006"/>
          <a:ext cx="8199921" cy="3802861"/>
        </p:xfrm>
        <a:graphic>
          <a:graphicData uri="http://schemas.openxmlformats.org/drawingml/2006/table">
            <a:tbl>
              <a:tblPr firstRow="1" bandRow="1">
                <a:tableStyleId>{93296810-A885-4BE3-A3E7-6D5BEEA58F35}</a:tableStyleId>
              </a:tblPr>
              <a:tblGrid>
                <a:gridCol w="5815292">
                  <a:extLst>
                    <a:ext uri="{9D8B030D-6E8A-4147-A177-3AD203B41FA5}">
                      <a16:colId xmlns:a16="http://schemas.microsoft.com/office/drawing/2014/main" val="2427194442"/>
                    </a:ext>
                  </a:extLst>
                </a:gridCol>
                <a:gridCol w="2384629">
                  <a:extLst>
                    <a:ext uri="{9D8B030D-6E8A-4147-A177-3AD203B41FA5}">
                      <a16:colId xmlns:a16="http://schemas.microsoft.com/office/drawing/2014/main" val="3468406131"/>
                    </a:ext>
                  </a:extLst>
                </a:gridCol>
              </a:tblGrid>
              <a:tr h="370840">
                <a:tc>
                  <a:txBody>
                    <a:bodyPr/>
                    <a:lstStyle/>
                    <a:p>
                      <a:r>
                        <a:rPr lang="en-US" sz="1800" b="1" dirty="0">
                          <a:solidFill>
                            <a:schemeClr val="bg1"/>
                          </a:solidFill>
                        </a:rPr>
                        <a:t>DG5</a:t>
                      </a:r>
                      <a:r>
                        <a:rPr lang="en-US" sz="1800" b="1" baseline="0" dirty="0">
                          <a:solidFill>
                            <a:schemeClr val="bg1"/>
                          </a:solidFill>
                        </a:rPr>
                        <a:t> LESSONS LEARNED MEETINGS</a:t>
                      </a:r>
                      <a:endParaRPr lang="en-US" sz="1800" b="1" dirty="0">
                        <a:solidFill>
                          <a:schemeClr val="bg1"/>
                        </a:solidFill>
                      </a:endParaRPr>
                    </a:p>
                  </a:txBody>
                  <a:tcPr/>
                </a:tc>
                <a:tc>
                  <a:txBody>
                    <a:bodyPr/>
                    <a:lstStyle/>
                    <a:p>
                      <a:r>
                        <a:rPr lang="en-US" sz="1800" dirty="0"/>
                        <a:t>DATE</a:t>
                      </a:r>
                    </a:p>
                  </a:txBody>
                  <a:tcPr/>
                </a:tc>
                <a:extLst>
                  <a:ext uri="{0D108BD9-81ED-4DB2-BD59-A6C34878D82A}">
                    <a16:rowId xmlns:a16="http://schemas.microsoft.com/office/drawing/2014/main" val="707723"/>
                  </a:ext>
                </a:extLst>
              </a:tr>
              <a:tr h="465301">
                <a:tc>
                  <a:txBody>
                    <a:bodyPr/>
                    <a:lstStyle/>
                    <a:p>
                      <a:pPr marL="0" marR="0">
                        <a:lnSpc>
                          <a:spcPts val="1200"/>
                        </a:lnSpc>
                        <a:spcBef>
                          <a:spcPts val="300"/>
                        </a:spcBef>
                        <a:spcAft>
                          <a:spcPts val="600"/>
                        </a:spcAft>
                      </a:pPr>
                      <a:r>
                        <a:rPr lang="en-US" sz="1600" b="0" dirty="0">
                          <a:solidFill>
                            <a:srgbClr val="002060"/>
                          </a:solidFill>
                          <a:effectLst/>
                          <a:latin typeface="Franklin Gothic Book" panose="020B0503020102020204" pitchFamily="34" charset="0"/>
                          <a:ea typeface="Calibri" panose="020F0502020204030204" pitchFamily="34" charset="0"/>
                          <a:cs typeface="Times New Roman" panose="02020603050405020304" pitchFamily="18" charset="0"/>
                        </a:rPr>
                        <a:t>Moran Technology Consultants review draft DG5 Lessons Learned report</a:t>
                      </a:r>
                      <a:endParaRPr lang="en-US" sz="1400" b="0" dirty="0">
                        <a:solidFill>
                          <a:srgbClr val="002060"/>
                        </a:solidFill>
                        <a:effectLst/>
                        <a:latin typeface="Franklin Gothic Book" panose="020B050302010202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nSpc>
                          <a:spcPts val="1200"/>
                        </a:lnSpc>
                        <a:spcBef>
                          <a:spcPts val="300"/>
                        </a:spcBef>
                        <a:spcAft>
                          <a:spcPts val="600"/>
                        </a:spcAft>
                      </a:pPr>
                      <a:r>
                        <a:rPr lang="en-US" sz="1600" b="0" dirty="0">
                          <a:solidFill>
                            <a:srgbClr val="002060"/>
                          </a:solidFill>
                          <a:effectLst/>
                          <a:latin typeface="Franklin Gothic Book" panose="020B0503020102020204" pitchFamily="34" charset="0"/>
                          <a:ea typeface="Calibri" panose="020F0502020204030204" pitchFamily="34" charset="0"/>
                          <a:cs typeface="Times New Roman" panose="02020603050405020304" pitchFamily="18" charset="0"/>
                        </a:rPr>
                        <a:t>December 2021</a:t>
                      </a:r>
                      <a:endParaRPr lang="en-US" sz="1400" b="0" dirty="0">
                        <a:solidFill>
                          <a:srgbClr val="002060"/>
                        </a:solidFill>
                        <a:effectLst/>
                        <a:latin typeface="Franklin Gothic Book" panose="020B050302010202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225957519"/>
                  </a:ext>
                </a:extLst>
              </a:tr>
              <a:tr h="370840">
                <a:tc>
                  <a:txBody>
                    <a:bodyPr/>
                    <a:lstStyle/>
                    <a:p>
                      <a:pPr marL="0" marR="0">
                        <a:lnSpc>
                          <a:spcPts val="1200"/>
                        </a:lnSpc>
                        <a:spcBef>
                          <a:spcPts val="300"/>
                        </a:spcBef>
                        <a:spcAft>
                          <a:spcPts val="600"/>
                        </a:spcAft>
                      </a:pPr>
                      <a:r>
                        <a:rPr lang="en-US" sz="1600" b="0" dirty="0">
                          <a:solidFill>
                            <a:srgbClr val="002060"/>
                          </a:solidFill>
                          <a:effectLst/>
                          <a:latin typeface="Franklin Gothic Book" panose="020B0503020102020204" pitchFamily="34" charset="0"/>
                          <a:ea typeface="Calibri" panose="020F0502020204030204" pitchFamily="34" charset="0"/>
                          <a:cs typeface="Times New Roman" panose="02020603050405020304" pitchFamily="18" charset="0"/>
                        </a:rPr>
                        <a:t>Present Lessons Learned to ctcLink Steering Committee </a:t>
                      </a:r>
                      <a:endParaRPr lang="en-US" sz="1400" b="0" dirty="0">
                        <a:solidFill>
                          <a:srgbClr val="002060"/>
                        </a:solidFill>
                        <a:effectLst/>
                        <a:latin typeface="Franklin Gothic Book" panose="020B050302010202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nSpc>
                          <a:spcPts val="1200"/>
                        </a:lnSpc>
                        <a:spcBef>
                          <a:spcPts val="300"/>
                        </a:spcBef>
                        <a:spcAft>
                          <a:spcPts val="600"/>
                        </a:spcAft>
                      </a:pPr>
                      <a:r>
                        <a:rPr lang="en-US" sz="1600" b="0">
                          <a:solidFill>
                            <a:srgbClr val="002060"/>
                          </a:solidFill>
                          <a:effectLst/>
                          <a:latin typeface="Franklin Gothic Book" panose="020B0503020102020204" pitchFamily="34" charset="0"/>
                          <a:ea typeface="Calibri" panose="020F0502020204030204" pitchFamily="34" charset="0"/>
                          <a:cs typeface="Times New Roman" panose="02020603050405020304" pitchFamily="18" charset="0"/>
                        </a:rPr>
                        <a:t>December 14, 2021</a:t>
                      </a:r>
                      <a:endParaRPr lang="en-US" sz="1400" b="0">
                        <a:solidFill>
                          <a:srgbClr val="002060"/>
                        </a:solidFill>
                        <a:effectLst/>
                        <a:latin typeface="Franklin Gothic Book" panose="020B050302010202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4129640468"/>
                  </a:ext>
                </a:extLst>
              </a:tr>
              <a:tr h="370840">
                <a:tc>
                  <a:txBody>
                    <a:bodyPr/>
                    <a:lstStyle/>
                    <a:p>
                      <a:pPr marL="0" marR="0">
                        <a:lnSpc>
                          <a:spcPts val="1200"/>
                        </a:lnSpc>
                        <a:spcBef>
                          <a:spcPts val="300"/>
                        </a:spcBef>
                        <a:spcAft>
                          <a:spcPts val="600"/>
                        </a:spcAft>
                      </a:pPr>
                      <a:r>
                        <a:rPr lang="en-US" sz="1600" b="0" dirty="0">
                          <a:solidFill>
                            <a:srgbClr val="002060"/>
                          </a:solidFill>
                          <a:effectLst/>
                          <a:latin typeface="Franklin Gothic Book" panose="020B0503020102020204" pitchFamily="34" charset="0"/>
                          <a:ea typeface="Calibri" panose="020F0502020204030204" pitchFamily="34" charset="0"/>
                          <a:cs typeface="Times New Roman" panose="02020603050405020304" pitchFamily="18" charset="0"/>
                        </a:rPr>
                        <a:t>Distribute to DG5 PMs and Executive Sponsors</a:t>
                      </a:r>
                      <a:endParaRPr lang="en-US" sz="1400" b="0" dirty="0">
                        <a:solidFill>
                          <a:srgbClr val="002060"/>
                        </a:solidFill>
                        <a:effectLst/>
                        <a:latin typeface="Franklin Gothic Book" panose="020B050302010202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nSpc>
                          <a:spcPts val="1200"/>
                        </a:lnSpc>
                        <a:spcBef>
                          <a:spcPts val="300"/>
                        </a:spcBef>
                        <a:spcAft>
                          <a:spcPts val="600"/>
                        </a:spcAft>
                      </a:pPr>
                      <a:r>
                        <a:rPr lang="en-US" sz="1600" b="0">
                          <a:solidFill>
                            <a:srgbClr val="002060"/>
                          </a:solidFill>
                          <a:effectLst/>
                          <a:latin typeface="Franklin Gothic Book" panose="020B0503020102020204" pitchFamily="34" charset="0"/>
                          <a:ea typeface="Calibri" panose="020F0502020204030204" pitchFamily="34" charset="0"/>
                          <a:cs typeface="Times New Roman" panose="02020603050405020304" pitchFamily="18" charset="0"/>
                        </a:rPr>
                        <a:t>December 14, 2021</a:t>
                      </a:r>
                      <a:endParaRPr lang="en-US" sz="1400" b="0">
                        <a:solidFill>
                          <a:srgbClr val="002060"/>
                        </a:solidFill>
                        <a:effectLst/>
                        <a:latin typeface="Franklin Gothic Book" panose="020B050302010202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495690396"/>
                  </a:ext>
                </a:extLst>
              </a:tr>
              <a:tr h="370840">
                <a:tc>
                  <a:txBody>
                    <a:bodyPr/>
                    <a:lstStyle/>
                    <a:p>
                      <a:pPr marL="0" marR="0">
                        <a:lnSpc>
                          <a:spcPts val="1200"/>
                        </a:lnSpc>
                        <a:spcBef>
                          <a:spcPts val="300"/>
                        </a:spcBef>
                        <a:spcAft>
                          <a:spcPts val="600"/>
                        </a:spcAft>
                      </a:pPr>
                      <a:r>
                        <a:rPr lang="en-US" sz="1600" b="0">
                          <a:solidFill>
                            <a:srgbClr val="002060"/>
                          </a:solidFill>
                          <a:effectLst/>
                          <a:latin typeface="Franklin Gothic Book" panose="020B0503020102020204" pitchFamily="34" charset="0"/>
                          <a:ea typeface="Calibri" panose="020F0502020204030204" pitchFamily="34" charset="0"/>
                          <a:cs typeface="Times New Roman" panose="02020603050405020304" pitchFamily="18" charset="0"/>
                        </a:rPr>
                        <a:t>Post Final Report </a:t>
                      </a:r>
                      <a:endParaRPr lang="en-US" sz="1400" b="0">
                        <a:solidFill>
                          <a:srgbClr val="002060"/>
                        </a:solidFill>
                        <a:effectLst/>
                        <a:latin typeface="Franklin Gothic Book" panose="020B050302010202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nSpc>
                          <a:spcPts val="1200"/>
                        </a:lnSpc>
                        <a:spcBef>
                          <a:spcPts val="300"/>
                        </a:spcBef>
                        <a:spcAft>
                          <a:spcPts val="600"/>
                        </a:spcAft>
                      </a:pPr>
                      <a:r>
                        <a:rPr lang="en-US" sz="1600" b="0">
                          <a:solidFill>
                            <a:srgbClr val="002060"/>
                          </a:solidFill>
                          <a:effectLst/>
                          <a:latin typeface="Franklin Gothic Book" panose="020B0503020102020204" pitchFamily="34" charset="0"/>
                          <a:ea typeface="Calibri" panose="020F0502020204030204" pitchFamily="34" charset="0"/>
                          <a:cs typeface="Times New Roman" panose="02020603050405020304" pitchFamily="18" charset="0"/>
                        </a:rPr>
                        <a:t>December 14, 2021</a:t>
                      </a:r>
                      <a:endParaRPr lang="en-US" sz="1400" b="0">
                        <a:solidFill>
                          <a:srgbClr val="002060"/>
                        </a:solidFill>
                        <a:effectLst/>
                        <a:latin typeface="Franklin Gothic Book" panose="020B050302010202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2310189145"/>
                  </a:ext>
                </a:extLst>
              </a:tr>
              <a:tr h="370840">
                <a:tc>
                  <a:txBody>
                    <a:bodyPr/>
                    <a:lstStyle/>
                    <a:p>
                      <a:pPr marL="0" marR="0">
                        <a:lnSpc>
                          <a:spcPts val="1200"/>
                        </a:lnSpc>
                        <a:spcBef>
                          <a:spcPts val="300"/>
                        </a:spcBef>
                        <a:spcAft>
                          <a:spcPts val="600"/>
                        </a:spcAft>
                      </a:pPr>
                      <a:r>
                        <a:rPr lang="en-US" sz="1600" b="0" dirty="0">
                          <a:solidFill>
                            <a:srgbClr val="002060"/>
                          </a:solidFill>
                          <a:effectLst/>
                          <a:latin typeface="Franklin Gothic Book" panose="020B0503020102020204" pitchFamily="34" charset="0"/>
                          <a:ea typeface="Calibri" panose="020F0502020204030204" pitchFamily="34" charset="0"/>
                          <a:cs typeface="Times New Roman" panose="02020603050405020304" pitchFamily="18" charset="0"/>
                        </a:rPr>
                        <a:t>DG5 Lessons Learned ctcLink Connect blog post</a:t>
                      </a:r>
                      <a:endParaRPr lang="en-US" sz="1400" b="0" dirty="0">
                        <a:solidFill>
                          <a:srgbClr val="002060"/>
                        </a:solidFill>
                        <a:effectLst/>
                        <a:latin typeface="Franklin Gothic Book" panose="020B050302010202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nSpc>
                          <a:spcPts val="1200"/>
                        </a:lnSpc>
                        <a:spcBef>
                          <a:spcPts val="300"/>
                        </a:spcBef>
                        <a:spcAft>
                          <a:spcPts val="600"/>
                        </a:spcAft>
                      </a:pPr>
                      <a:r>
                        <a:rPr lang="en-US" sz="1600" b="0">
                          <a:solidFill>
                            <a:srgbClr val="002060"/>
                          </a:solidFill>
                          <a:effectLst/>
                          <a:latin typeface="Franklin Gothic Book" panose="020B0503020102020204" pitchFamily="34" charset="0"/>
                          <a:ea typeface="Calibri" panose="020F0502020204030204" pitchFamily="34" charset="0"/>
                          <a:cs typeface="Times New Roman" panose="02020603050405020304" pitchFamily="18" charset="0"/>
                        </a:rPr>
                        <a:t>December 17, 2021</a:t>
                      </a:r>
                      <a:endParaRPr lang="en-US" sz="1400" b="0">
                        <a:solidFill>
                          <a:srgbClr val="002060"/>
                        </a:solidFill>
                        <a:effectLst/>
                        <a:latin typeface="Franklin Gothic Book" panose="020B050302010202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075666716"/>
                  </a:ext>
                </a:extLst>
              </a:tr>
              <a:tr h="370840">
                <a:tc>
                  <a:txBody>
                    <a:bodyPr/>
                    <a:lstStyle/>
                    <a:p>
                      <a:pPr marL="0" marR="0">
                        <a:lnSpc>
                          <a:spcPts val="1200"/>
                        </a:lnSpc>
                        <a:spcBef>
                          <a:spcPts val="300"/>
                        </a:spcBef>
                        <a:spcAft>
                          <a:spcPts val="600"/>
                        </a:spcAft>
                      </a:pPr>
                      <a:r>
                        <a:rPr lang="en-US" sz="1600" b="0" dirty="0">
                          <a:solidFill>
                            <a:srgbClr val="002060"/>
                          </a:solidFill>
                          <a:effectLst/>
                          <a:latin typeface="Franklin Gothic Book" panose="020B0503020102020204" pitchFamily="34" charset="0"/>
                          <a:ea typeface="Calibri" panose="020F0502020204030204" pitchFamily="34" charset="0"/>
                          <a:cs typeface="Times New Roman" panose="02020603050405020304" pitchFamily="18" charset="0"/>
                        </a:rPr>
                        <a:t>Present Lessons Learned to DG6 Executive Sponsors</a:t>
                      </a:r>
                      <a:endParaRPr lang="en-US" sz="1400" b="0" dirty="0">
                        <a:solidFill>
                          <a:srgbClr val="002060"/>
                        </a:solidFill>
                        <a:effectLst/>
                        <a:latin typeface="Franklin Gothic Book" panose="020B050302010202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nSpc>
                          <a:spcPts val="1200"/>
                        </a:lnSpc>
                        <a:spcBef>
                          <a:spcPts val="300"/>
                        </a:spcBef>
                        <a:spcAft>
                          <a:spcPts val="600"/>
                        </a:spcAft>
                      </a:pPr>
                      <a:r>
                        <a:rPr lang="en-US" sz="1600" b="0">
                          <a:solidFill>
                            <a:srgbClr val="002060"/>
                          </a:solidFill>
                          <a:effectLst/>
                          <a:latin typeface="Franklin Gothic Book" panose="020B0503020102020204" pitchFamily="34" charset="0"/>
                          <a:ea typeface="Calibri" panose="020F0502020204030204" pitchFamily="34" charset="0"/>
                          <a:cs typeface="Times New Roman" panose="02020603050405020304" pitchFamily="18" charset="0"/>
                        </a:rPr>
                        <a:t>December 20, 2021</a:t>
                      </a:r>
                      <a:endParaRPr lang="en-US" sz="1400" b="0">
                        <a:solidFill>
                          <a:srgbClr val="002060"/>
                        </a:solidFill>
                        <a:effectLst/>
                        <a:latin typeface="Franklin Gothic Book" panose="020B050302010202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862624318"/>
                  </a:ext>
                </a:extLst>
              </a:tr>
              <a:tr h="370840">
                <a:tc>
                  <a:txBody>
                    <a:bodyPr/>
                    <a:lstStyle/>
                    <a:p>
                      <a:pPr marL="0" marR="0">
                        <a:lnSpc>
                          <a:spcPts val="1200"/>
                        </a:lnSpc>
                        <a:spcBef>
                          <a:spcPts val="300"/>
                        </a:spcBef>
                        <a:spcAft>
                          <a:spcPts val="600"/>
                        </a:spcAft>
                      </a:pPr>
                      <a:r>
                        <a:rPr lang="en-US" sz="1600" b="0" dirty="0">
                          <a:solidFill>
                            <a:srgbClr val="002060"/>
                          </a:solidFill>
                          <a:effectLst/>
                          <a:latin typeface="Franklin Gothic Book" panose="020B0503020102020204" pitchFamily="34" charset="0"/>
                          <a:ea typeface="Calibri" panose="020F0502020204030204" pitchFamily="34" charset="0"/>
                          <a:cs typeface="Times New Roman" panose="02020603050405020304" pitchFamily="18" charset="0"/>
                        </a:rPr>
                        <a:t>Post Lessons Learned report deliverable to OCIO website</a:t>
                      </a:r>
                      <a:endParaRPr lang="en-US" sz="1400" b="0" dirty="0">
                        <a:solidFill>
                          <a:srgbClr val="002060"/>
                        </a:solidFill>
                        <a:effectLst/>
                        <a:latin typeface="Franklin Gothic Book" panose="020B050302010202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nSpc>
                          <a:spcPts val="1200"/>
                        </a:lnSpc>
                        <a:spcBef>
                          <a:spcPts val="300"/>
                        </a:spcBef>
                        <a:spcAft>
                          <a:spcPts val="600"/>
                        </a:spcAft>
                      </a:pPr>
                      <a:r>
                        <a:rPr lang="en-US" sz="1600" b="0">
                          <a:solidFill>
                            <a:srgbClr val="002060"/>
                          </a:solidFill>
                          <a:effectLst/>
                          <a:latin typeface="Franklin Gothic Book" panose="020B0503020102020204" pitchFamily="34" charset="0"/>
                          <a:ea typeface="Calibri" panose="020F0502020204030204" pitchFamily="34" charset="0"/>
                          <a:cs typeface="Times New Roman" panose="02020603050405020304" pitchFamily="18" charset="0"/>
                        </a:rPr>
                        <a:t>January 5, 2022</a:t>
                      </a:r>
                      <a:endParaRPr lang="en-US" sz="1400" b="0">
                        <a:solidFill>
                          <a:srgbClr val="002060"/>
                        </a:solidFill>
                        <a:effectLst/>
                        <a:latin typeface="Franklin Gothic Book" panose="020B050302010202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66365220"/>
                  </a:ext>
                </a:extLst>
              </a:tr>
              <a:tr h="370840">
                <a:tc>
                  <a:txBody>
                    <a:bodyPr/>
                    <a:lstStyle/>
                    <a:p>
                      <a:pPr marL="0" marR="0">
                        <a:lnSpc>
                          <a:spcPts val="1200"/>
                        </a:lnSpc>
                        <a:spcBef>
                          <a:spcPts val="300"/>
                        </a:spcBef>
                        <a:spcAft>
                          <a:spcPts val="600"/>
                        </a:spcAft>
                      </a:pPr>
                      <a:r>
                        <a:rPr lang="en-US" sz="1600" b="0">
                          <a:solidFill>
                            <a:srgbClr val="002060"/>
                          </a:solidFill>
                          <a:effectLst/>
                          <a:latin typeface="Franklin Gothic Book" panose="020B0503020102020204" pitchFamily="34" charset="0"/>
                          <a:ea typeface="Calibri" panose="020F0502020204030204" pitchFamily="34" charset="0"/>
                          <a:cs typeface="Times New Roman" panose="02020603050405020304" pitchFamily="18" charset="0"/>
                        </a:rPr>
                        <a:t>Present Lessons Learned to All-PM Meeting</a:t>
                      </a:r>
                      <a:endParaRPr lang="en-US" sz="1400" b="0">
                        <a:solidFill>
                          <a:srgbClr val="002060"/>
                        </a:solidFill>
                        <a:effectLst/>
                        <a:latin typeface="Franklin Gothic Book" panose="020B050302010202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nSpc>
                          <a:spcPts val="1200"/>
                        </a:lnSpc>
                        <a:spcBef>
                          <a:spcPts val="300"/>
                        </a:spcBef>
                        <a:spcAft>
                          <a:spcPts val="600"/>
                        </a:spcAft>
                      </a:pPr>
                      <a:r>
                        <a:rPr lang="en-US" sz="1600" b="0">
                          <a:solidFill>
                            <a:srgbClr val="002060"/>
                          </a:solidFill>
                          <a:effectLst/>
                          <a:latin typeface="Franklin Gothic Book" panose="020B0503020102020204" pitchFamily="34" charset="0"/>
                          <a:ea typeface="Calibri" panose="020F0502020204030204" pitchFamily="34" charset="0"/>
                          <a:cs typeface="Times New Roman" panose="02020603050405020304" pitchFamily="18" charset="0"/>
                        </a:rPr>
                        <a:t>January 5, 2022</a:t>
                      </a:r>
                      <a:endParaRPr lang="en-US" sz="1400" b="0">
                        <a:solidFill>
                          <a:srgbClr val="002060"/>
                        </a:solidFill>
                        <a:effectLst/>
                        <a:latin typeface="Franklin Gothic Book" panose="020B050302010202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25002339"/>
                  </a:ext>
                </a:extLst>
              </a:tr>
              <a:tr h="370840">
                <a:tc>
                  <a:txBody>
                    <a:bodyPr/>
                    <a:lstStyle/>
                    <a:p>
                      <a:pPr marL="0" marR="0">
                        <a:lnSpc>
                          <a:spcPts val="1200"/>
                        </a:lnSpc>
                        <a:spcBef>
                          <a:spcPts val="300"/>
                        </a:spcBef>
                        <a:spcAft>
                          <a:spcPts val="600"/>
                        </a:spcAft>
                      </a:pPr>
                      <a:r>
                        <a:rPr lang="en-US" sz="1600" b="0" dirty="0">
                          <a:solidFill>
                            <a:srgbClr val="002060"/>
                          </a:solidFill>
                          <a:effectLst/>
                          <a:latin typeface="Franklin Gothic Book" panose="020B0503020102020204" pitchFamily="34" charset="0"/>
                          <a:ea typeface="Calibri" panose="020F0502020204030204" pitchFamily="34" charset="0"/>
                          <a:cs typeface="Times New Roman" panose="02020603050405020304" pitchFamily="18" charset="0"/>
                        </a:rPr>
                        <a:t>Present Lessons Learned to cELC</a:t>
                      </a:r>
                      <a:endParaRPr lang="en-US" sz="1400" b="0" dirty="0">
                        <a:solidFill>
                          <a:srgbClr val="002060"/>
                        </a:solidFill>
                        <a:effectLst/>
                        <a:latin typeface="Franklin Gothic Book" panose="020B050302010202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nSpc>
                          <a:spcPts val="1200"/>
                        </a:lnSpc>
                        <a:spcBef>
                          <a:spcPts val="300"/>
                        </a:spcBef>
                        <a:spcAft>
                          <a:spcPts val="600"/>
                        </a:spcAft>
                      </a:pPr>
                      <a:r>
                        <a:rPr lang="en-US" sz="1600" b="0" dirty="0">
                          <a:solidFill>
                            <a:srgbClr val="002060"/>
                          </a:solidFill>
                          <a:effectLst/>
                          <a:latin typeface="Franklin Gothic Book" panose="020B0503020102020204" pitchFamily="34" charset="0"/>
                          <a:ea typeface="Calibri" panose="020F0502020204030204" pitchFamily="34" charset="0"/>
                          <a:cs typeface="Times New Roman" panose="02020603050405020304" pitchFamily="18" charset="0"/>
                        </a:rPr>
                        <a:t>January 26, 2022</a:t>
                      </a:r>
                      <a:endParaRPr lang="en-US" sz="1400" b="0" dirty="0">
                        <a:solidFill>
                          <a:srgbClr val="002060"/>
                        </a:solidFill>
                        <a:effectLst/>
                        <a:latin typeface="Franklin Gothic Book" panose="020B050302010202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2552449151"/>
                  </a:ext>
                </a:extLst>
              </a:tr>
            </a:tbl>
          </a:graphicData>
        </a:graphic>
      </p:graphicFrame>
      <p:sp>
        <p:nvSpPr>
          <p:cNvPr id="3" name="Slide Number Placeholder 2"/>
          <p:cNvSpPr>
            <a:spLocks noGrp="1"/>
          </p:cNvSpPr>
          <p:nvPr>
            <p:ph type="sldNum" sz="quarter" idx="12"/>
          </p:nvPr>
        </p:nvSpPr>
        <p:spPr/>
        <p:txBody>
          <a:bodyPr/>
          <a:lstStyle/>
          <a:p>
            <a:fld id="{DEE5BC03-7CE3-4FE3-BC0A-0ACCA8AC1F24}" type="slidenum">
              <a:rPr lang="en-US" smtClean="0"/>
              <a:pPr/>
              <a:t>16</a:t>
            </a:fld>
            <a:endParaRPr lang="en-US" dirty="0"/>
          </a:p>
        </p:txBody>
      </p:sp>
    </p:spTree>
    <p:extLst>
      <p:ext uri="{BB962C8B-B14F-4D97-AF65-F5344CB8AC3E}">
        <p14:creationId xmlns:p14="http://schemas.microsoft.com/office/powerpoint/2010/main" val="2824918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291630" y="186488"/>
            <a:ext cx="8750521" cy="588764"/>
          </a:xfrm>
        </p:spPr>
        <p:txBody>
          <a:bodyPr/>
          <a:lstStyle/>
          <a:p>
            <a:r>
              <a:rPr lang="en-US" dirty="0"/>
              <a:t>ctclink DEPLOYMENT GROUPS &amp; TIMELINE</a:t>
            </a:r>
          </a:p>
        </p:txBody>
      </p:sp>
      <p:pic>
        <p:nvPicPr>
          <p:cNvPr id="5" name="Picture 4">
            <a:extLst>
              <a:ext uri="{FF2B5EF4-FFF2-40B4-BE49-F238E27FC236}">
                <a16:creationId xmlns:a16="http://schemas.microsoft.com/office/drawing/2014/main" id="{59381701-1389-4F5C-B206-69358AF48166}"/>
              </a:ext>
            </a:extLst>
          </p:cNvPr>
          <p:cNvPicPr>
            <a:picLocks noChangeAspect="1"/>
          </p:cNvPicPr>
          <p:nvPr/>
        </p:nvPicPr>
        <p:blipFill>
          <a:blip r:embed="rId2"/>
          <a:stretch>
            <a:fillRect/>
          </a:stretch>
        </p:blipFill>
        <p:spPr>
          <a:xfrm>
            <a:off x="966159" y="1166779"/>
            <a:ext cx="7401464" cy="5504733"/>
          </a:xfrm>
          <a:prstGeom prst="rect">
            <a:avLst/>
          </a:prstGeom>
        </p:spPr>
      </p:pic>
    </p:spTree>
    <p:extLst>
      <p:ext uri="{BB962C8B-B14F-4D97-AF65-F5344CB8AC3E}">
        <p14:creationId xmlns:p14="http://schemas.microsoft.com/office/powerpoint/2010/main" val="1650074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475CD99D-315F-4719-8E84-9EC150FE2387}"/>
              </a:ext>
            </a:extLst>
          </p:cNvPr>
          <p:cNvSpPr>
            <a:spLocks noGrp="1"/>
          </p:cNvSpPr>
          <p:nvPr>
            <p:ph type="title"/>
          </p:nvPr>
        </p:nvSpPr>
        <p:spPr>
          <a:xfrm>
            <a:off x="1008169" y="1328059"/>
            <a:ext cx="5136600" cy="658388"/>
          </a:xfrm>
        </p:spPr>
        <p:txBody>
          <a:bodyPr/>
          <a:lstStyle/>
          <a:p>
            <a:r>
              <a:rPr lang="en-US" sz="1100" dirty="0">
                <a:solidFill>
                  <a:schemeClr val="bg1"/>
                </a:solidFill>
              </a:rPr>
              <a:t>Ctclink quality gates &amp; milestones</a:t>
            </a:r>
          </a:p>
        </p:txBody>
      </p:sp>
      <p:sp>
        <p:nvSpPr>
          <p:cNvPr id="106" name="Title 1" descr="ctcLink Quality Gates &amp; Milestones">
            <a:extLst>
              <a:ext uri="{FF2B5EF4-FFF2-40B4-BE49-F238E27FC236}">
                <a16:creationId xmlns:a16="http://schemas.microsoft.com/office/drawing/2014/main" id="{F0C73A76-A201-49AB-B5AA-8BBA3B8732AB}"/>
              </a:ext>
            </a:extLst>
          </p:cNvPr>
          <p:cNvSpPr txBox="1">
            <a:spLocks/>
          </p:cNvSpPr>
          <p:nvPr/>
        </p:nvSpPr>
        <p:spPr>
          <a:xfrm>
            <a:off x="523361" y="103664"/>
            <a:ext cx="8083153" cy="465998"/>
          </a:xfrm>
          <a:prstGeom prst="rect">
            <a:avLst/>
          </a:prstGeom>
        </p:spPr>
        <p:txBody>
          <a:bodyPr/>
          <a:lstStyle>
            <a:lvl1pPr algn="l" defTabSz="914400" rtl="0" eaLnBrk="1" latinLnBrk="0" hangingPunct="1">
              <a:lnSpc>
                <a:spcPct val="90000"/>
              </a:lnSpc>
              <a:spcBef>
                <a:spcPct val="0"/>
              </a:spcBef>
              <a:buNone/>
              <a:defRPr sz="3500" kern="1200" cap="all" baseline="0">
                <a:solidFill>
                  <a:srgbClr val="003764"/>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en-US" sz="3200" b="0" i="0" u="none" strike="noStrike" kern="1200" cap="all" spc="0" normalizeH="0" baseline="0" noProof="0" dirty="0">
                <a:ln>
                  <a:noFill/>
                </a:ln>
                <a:solidFill>
                  <a:srgbClr val="003764"/>
                </a:solidFill>
                <a:effectLst/>
                <a:uLnTx/>
                <a:uFillTx/>
                <a:latin typeface="Franklin Gothic Medium"/>
                <a:ea typeface="+mj-ea"/>
                <a:cs typeface="+mj-cs"/>
              </a:rPr>
              <a:t>Ctclink quality gates &amp; milestones</a:t>
            </a:r>
          </a:p>
        </p:txBody>
      </p:sp>
      <p:sp>
        <p:nvSpPr>
          <p:cNvPr id="46" name="Rectangle 0">
            <a:extLst>
              <a:ext uri="{C183D7F6-B498-43B3-948B-1728B52AA6E4}">
                <adec:decorative xmlns:adec="http://schemas.microsoft.com/office/drawing/2017/decorative" val="1"/>
              </a:ext>
            </a:extLst>
          </p:cNvPr>
          <p:cNvSpPr>
            <a:spLocks noChangeArrowheads="1"/>
          </p:cNvSpPr>
          <p:nvPr/>
        </p:nvSpPr>
        <p:spPr bwMode="auto">
          <a:xfrm>
            <a:off x="588602" y="905954"/>
            <a:ext cx="1490472" cy="4206850"/>
          </a:xfrm>
          <a:prstGeom prst="rect">
            <a:avLst/>
          </a:prstGeom>
          <a:solidFill>
            <a:srgbClr val="FFB547"/>
          </a:solidFill>
          <a:ln w="6350" algn="ctr">
            <a:solidFill>
              <a:schemeClr val="accent5"/>
            </a:solidFill>
            <a:miter lim="800000"/>
            <a:headEnd/>
            <a:tailEnd/>
          </a:ln>
        </p:spPr>
        <p:txBody>
          <a:bodyPr wrap="none" lIns="0" tIns="0" rIns="0" bIns="0" anchor="ctr"/>
          <a:lstStyle/>
          <a:p>
            <a:pPr marL="0" marR="0" lvl="0" indent="0" algn="l" defTabSz="914400" rtl="0" eaLnBrk="1" fontAlgn="auto" latinLnBrk="0" hangingPunct="1">
              <a:lnSpc>
                <a:spcPct val="100000"/>
              </a:lnSpc>
              <a:spcBef>
                <a:spcPts val="0"/>
              </a:spcBef>
              <a:spcAft>
                <a:spcPts val="0"/>
              </a:spcAft>
              <a:buClr>
                <a:srgbClr val="667263"/>
              </a:buClr>
              <a:buSzTx/>
              <a:buFontTx/>
              <a:buNone/>
              <a:tabLst/>
              <a:defRPr/>
            </a:pPr>
            <a:endParaRPr kumimoji="0" lang="en-US" sz="1800" b="0" i="0" u="none" strike="noStrike" kern="0" cap="none" spc="0" normalizeH="0" baseline="0" noProof="0" dirty="0">
              <a:ln>
                <a:noFill/>
              </a:ln>
              <a:solidFill>
                <a:srgbClr val="000000"/>
              </a:solidFill>
              <a:effectLst/>
              <a:uLnTx/>
              <a:uFillTx/>
              <a:latin typeface="Calibri"/>
              <a:ea typeface="+mn-ea"/>
              <a:cs typeface="+mn-cs"/>
            </a:endParaRPr>
          </a:p>
        </p:txBody>
      </p:sp>
      <p:sp>
        <p:nvSpPr>
          <p:cNvPr id="37" name="Rectangle 20">
            <a:extLst>
              <a:ext uri="{C183D7F6-B498-43B3-948B-1728B52AA6E4}">
                <adec:decorative xmlns:adec="http://schemas.microsoft.com/office/drawing/2017/decorative" val="1"/>
              </a:ext>
            </a:extLst>
          </p:cNvPr>
          <p:cNvSpPr>
            <a:spLocks noChangeArrowheads="1"/>
          </p:cNvSpPr>
          <p:nvPr/>
        </p:nvSpPr>
        <p:spPr bwMode="auto">
          <a:xfrm>
            <a:off x="3808483" y="902036"/>
            <a:ext cx="1490472" cy="4224528"/>
          </a:xfrm>
          <a:prstGeom prst="rect">
            <a:avLst/>
          </a:prstGeom>
          <a:solidFill>
            <a:schemeClr val="bg1">
              <a:lumMod val="65000"/>
            </a:schemeClr>
          </a:solidFill>
          <a:ln w="6350">
            <a:solidFill>
              <a:schemeClr val="accent5"/>
            </a:solidFill>
            <a:headEnd/>
            <a:tailEnd/>
          </a:ln>
        </p:spPr>
        <p:style>
          <a:lnRef idx="1">
            <a:schemeClr val="dk1"/>
          </a:lnRef>
          <a:fillRef idx="2">
            <a:schemeClr val="dk1"/>
          </a:fillRef>
          <a:effectRef idx="1">
            <a:schemeClr val="dk1"/>
          </a:effectRef>
          <a:fontRef idx="minor">
            <a:schemeClr val="dk1"/>
          </a:fontRef>
        </p:style>
        <p:txBody>
          <a:bodyPr wrap="none" lIns="0" tIns="0" rIns="0" bIns="0" anchor="ctr"/>
          <a:lstStyle/>
          <a:p>
            <a:pPr marL="0" marR="0" lvl="0" indent="0" algn="l" defTabSz="914400" rtl="0" eaLnBrk="1" fontAlgn="auto" latinLnBrk="0" hangingPunct="1">
              <a:lnSpc>
                <a:spcPct val="100000"/>
              </a:lnSpc>
              <a:spcBef>
                <a:spcPts val="0"/>
              </a:spcBef>
              <a:spcAft>
                <a:spcPts val="0"/>
              </a:spcAft>
              <a:buClr>
                <a:srgbClr val="667263"/>
              </a:buClr>
              <a:buSzTx/>
              <a:buFontTx/>
              <a:buNone/>
              <a:tabLst/>
              <a:defRPr/>
            </a:pPr>
            <a:endParaRPr kumimoji="0" lang="en-US" sz="1800" b="0" i="0" u="none" strike="noStrike" kern="0" cap="none" spc="0" normalizeH="0" baseline="0" noProof="0" dirty="0">
              <a:ln>
                <a:noFill/>
              </a:ln>
              <a:solidFill>
                <a:srgbClr val="000000"/>
              </a:solidFill>
              <a:effectLst/>
              <a:uLnTx/>
              <a:uFillTx/>
              <a:latin typeface="Calibri"/>
              <a:ea typeface="+mn-ea"/>
              <a:cs typeface="+mn-cs"/>
            </a:endParaRPr>
          </a:p>
        </p:txBody>
      </p:sp>
      <p:sp>
        <p:nvSpPr>
          <p:cNvPr id="14" name="Rectangle 6">
            <a:extLst>
              <a:ext uri="{C183D7F6-B498-43B3-948B-1728B52AA6E4}">
                <adec:decorative xmlns:adec="http://schemas.microsoft.com/office/drawing/2017/decorative" val="1"/>
              </a:ext>
            </a:extLst>
          </p:cNvPr>
          <p:cNvSpPr>
            <a:spLocks noChangeArrowheads="1"/>
          </p:cNvSpPr>
          <p:nvPr/>
        </p:nvSpPr>
        <p:spPr bwMode="auto">
          <a:xfrm>
            <a:off x="7040762" y="902036"/>
            <a:ext cx="1490472" cy="4221360"/>
          </a:xfrm>
          <a:prstGeom prst="rect">
            <a:avLst/>
          </a:prstGeom>
          <a:solidFill>
            <a:schemeClr val="accent4"/>
          </a:solidFill>
          <a:ln w="6350">
            <a:solidFill>
              <a:srgbClr val="FF0000"/>
            </a:solidFill>
            <a:headEnd/>
            <a:tailEnd/>
          </a:ln>
        </p:spPr>
        <p:style>
          <a:lnRef idx="1">
            <a:schemeClr val="accent4"/>
          </a:lnRef>
          <a:fillRef idx="2">
            <a:schemeClr val="accent4"/>
          </a:fillRef>
          <a:effectRef idx="1">
            <a:schemeClr val="accent4"/>
          </a:effectRef>
          <a:fontRef idx="minor">
            <a:schemeClr val="dk1"/>
          </a:fontRef>
        </p:style>
        <p:txBody>
          <a:bodyPr wrap="none" lIns="0" tIns="0" rIns="0" bIns="0" anchor="ctr"/>
          <a:lstStyle/>
          <a:p>
            <a:pPr marL="0" marR="0" lvl="0" indent="0" algn="l" defTabSz="914400" rtl="0" eaLnBrk="1" fontAlgn="auto" latinLnBrk="0" hangingPunct="1">
              <a:lnSpc>
                <a:spcPct val="100000"/>
              </a:lnSpc>
              <a:spcBef>
                <a:spcPts val="0"/>
              </a:spcBef>
              <a:spcAft>
                <a:spcPts val="0"/>
              </a:spcAft>
              <a:buClr>
                <a:srgbClr val="667263"/>
              </a:buClr>
              <a:buSzTx/>
              <a:buFontTx/>
              <a:buNone/>
              <a:tabLst/>
              <a:defRPr/>
            </a:pPr>
            <a:endParaRPr kumimoji="0" lang="en-US" sz="1800" b="0" i="0" u="none" strike="noStrike" kern="0" cap="none" spc="0" normalizeH="0" baseline="0" noProof="0" dirty="0">
              <a:ln>
                <a:noFill/>
              </a:ln>
              <a:solidFill>
                <a:srgbClr val="00C18B"/>
              </a:solidFill>
              <a:effectLst/>
              <a:uLnTx/>
              <a:uFillTx/>
              <a:latin typeface="Calibri"/>
              <a:ea typeface="+mn-ea"/>
              <a:cs typeface="+mn-cs"/>
            </a:endParaRPr>
          </a:p>
        </p:txBody>
      </p:sp>
      <p:sp>
        <p:nvSpPr>
          <p:cNvPr id="15" name="Rectangle 41" descr="Gate 5: Deploy"/>
          <p:cNvSpPr>
            <a:spLocks noChangeArrowheads="1"/>
          </p:cNvSpPr>
          <p:nvPr/>
        </p:nvSpPr>
        <p:spPr bwMode="auto">
          <a:xfrm>
            <a:off x="7023476" y="890379"/>
            <a:ext cx="1490472" cy="320040"/>
          </a:xfrm>
          <a:prstGeom prst="rect">
            <a:avLst/>
          </a:prstGeom>
          <a:noFill/>
          <a:ln w="9525">
            <a:noFill/>
            <a:miter lim="800000"/>
            <a:headEnd/>
            <a:tailEnd/>
          </a:ln>
        </p:spPr>
        <p:txBody>
          <a:bodyPr wrap="square" lIns="45720" rIns="45720">
            <a:spAutoFit/>
          </a:bodyPr>
          <a:lstStyle/>
          <a:p>
            <a:pPr marL="0" marR="0" lvl="0" indent="0" algn="ctr" defTabSz="914400" rtl="0" eaLnBrk="0" fontAlgn="auto" latinLnBrk="0" hangingPunct="0">
              <a:lnSpc>
                <a:spcPct val="100000"/>
              </a:lnSpc>
              <a:spcBef>
                <a:spcPts val="0"/>
              </a:spcBef>
              <a:spcAft>
                <a:spcPts val="0"/>
              </a:spcAft>
              <a:buClrTx/>
              <a:buSzTx/>
              <a:buFontTx/>
              <a:buNone/>
              <a:tabLst/>
              <a:defRPr/>
            </a:pPr>
            <a:r>
              <a:rPr kumimoji="0" lang="en-US" sz="1400" b="0" i="0" u="none" strike="noStrike" kern="0" cap="none" spc="0" normalizeH="0" baseline="0" noProof="0" dirty="0">
                <a:ln>
                  <a:noFill/>
                </a:ln>
                <a:solidFill>
                  <a:srgbClr val="002060"/>
                </a:solidFill>
                <a:effectLst/>
                <a:uLnTx/>
                <a:uFillTx/>
                <a:latin typeface="Franklin Gothic Demi" panose="020B0703020102020204" pitchFamily="34" charset="0"/>
                <a:ea typeface="+mn-ea"/>
                <a:cs typeface="Times New Roman" pitchFamily="18" charset="0"/>
              </a:rPr>
              <a:t>DEPLOY</a:t>
            </a:r>
          </a:p>
        </p:txBody>
      </p:sp>
      <p:sp>
        <p:nvSpPr>
          <p:cNvPr id="17" name="Rectangle 48" descr="Lessons Learned"/>
          <p:cNvSpPr>
            <a:spLocks noChangeArrowheads="1"/>
          </p:cNvSpPr>
          <p:nvPr/>
        </p:nvSpPr>
        <p:spPr bwMode="blackWhite">
          <a:xfrm>
            <a:off x="7174352" y="4712190"/>
            <a:ext cx="1188720" cy="320040"/>
          </a:xfrm>
          <a:prstGeom prst="rect">
            <a:avLst/>
          </a:prstGeom>
          <a:solidFill>
            <a:srgbClr val="FFFFFF"/>
          </a:solidFill>
          <a:ln w="12700">
            <a:solidFill>
              <a:srgbClr val="00B0F0"/>
            </a:solidFill>
            <a:miter lim="800000"/>
            <a:headEnd/>
            <a:tailEnd/>
          </a:ln>
          <a:effectLst/>
        </p:spPr>
        <p:txBody>
          <a:bodyPr tIns="91440" bIns="91440" anchor="ctr"/>
          <a:lstStyle/>
          <a:p>
            <a:pPr marL="0" marR="0" lvl="0" indent="0" algn="ctr" defTabSz="914400" rtl="0" eaLnBrk="0" fontAlgn="auto" latinLnBrk="0" hangingPunct="0">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srgbClr val="000000"/>
                </a:solidFill>
                <a:effectLst/>
                <a:uLnTx/>
                <a:uFillTx/>
                <a:latin typeface="Franklin Gothic Book"/>
                <a:ea typeface="+mn-ea"/>
                <a:cs typeface="Times New Roman" pitchFamily="18" charset="0"/>
              </a:rPr>
              <a:t>Lessons </a:t>
            </a:r>
          </a:p>
          <a:p>
            <a:pPr marL="0" marR="0" lvl="0" indent="0" algn="ctr" defTabSz="914400" rtl="0" eaLnBrk="0" fontAlgn="auto" latinLnBrk="0" hangingPunct="0">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srgbClr val="000000"/>
                </a:solidFill>
                <a:effectLst/>
                <a:uLnTx/>
                <a:uFillTx/>
                <a:latin typeface="Franklin Gothic Book"/>
                <a:ea typeface="+mn-ea"/>
                <a:cs typeface="Times New Roman" pitchFamily="18" charset="0"/>
              </a:rPr>
              <a:t>Learned</a:t>
            </a:r>
          </a:p>
        </p:txBody>
      </p:sp>
      <p:sp>
        <p:nvSpPr>
          <p:cNvPr id="28" name="Rectangle 28">
            <a:extLst>
              <a:ext uri="{C183D7F6-B498-43B3-948B-1728B52AA6E4}">
                <adec:decorative xmlns:adec="http://schemas.microsoft.com/office/drawing/2017/decorative" val="1"/>
              </a:ext>
            </a:extLst>
          </p:cNvPr>
          <p:cNvSpPr>
            <a:spLocks noChangeArrowheads="1"/>
          </p:cNvSpPr>
          <p:nvPr/>
        </p:nvSpPr>
        <p:spPr bwMode="auto">
          <a:xfrm>
            <a:off x="5427698" y="904142"/>
            <a:ext cx="1490472" cy="4220308"/>
          </a:xfrm>
          <a:prstGeom prst="rect">
            <a:avLst/>
          </a:prstGeom>
          <a:solidFill>
            <a:schemeClr val="accent6">
              <a:lumMod val="60000"/>
              <a:lumOff val="40000"/>
            </a:schemeClr>
          </a:solidFill>
          <a:ln w="6350">
            <a:solidFill>
              <a:schemeClr val="accent5"/>
            </a:solidFill>
            <a:headEnd/>
            <a:tailEnd/>
          </a:ln>
        </p:spPr>
        <p:style>
          <a:lnRef idx="1">
            <a:schemeClr val="accent6"/>
          </a:lnRef>
          <a:fillRef idx="2">
            <a:schemeClr val="accent6"/>
          </a:fillRef>
          <a:effectRef idx="1">
            <a:schemeClr val="accent6"/>
          </a:effectRef>
          <a:fontRef idx="minor">
            <a:schemeClr val="dk1"/>
          </a:fontRef>
        </p:style>
        <p:txBody>
          <a:bodyPr wrap="none" lIns="0" tIns="0" rIns="0" bIns="0" anchor="ctr"/>
          <a:lstStyle/>
          <a:p>
            <a:pPr marL="0" marR="0" lvl="0" indent="0" algn="l" defTabSz="914400" rtl="0" eaLnBrk="1" fontAlgn="auto" latinLnBrk="0" hangingPunct="1">
              <a:lnSpc>
                <a:spcPct val="100000"/>
              </a:lnSpc>
              <a:spcBef>
                <a:spcPts val="0"/>
              </a:spcBef>
              <a:spcAft>
                <a:spcPts val="0"/>
              </a:spcAft>
              <a:buClr>
                <a:srgbClr val="667263"/>
              </a:buClr>
              <a:buSzTx/>
              <a:buFontTx/>
              <a:buNone/>
              <a:tabLst/>
              <a:defRPr/>
            </a:pPr>
            <a:endParaRPr kumimoji="0" lang="en-US" sz="1800" b="0" i="0" u="none" strike="noStrike" kern="0" cap="none" spc="0" normalizeH="0" baseline="0" noProof="0" dirty="0">
              <a:ln>
                <a:noFill/>
              </a:ln>
              <a:solidFill>
                <a:srgbClr val="000000"/>
              </a:solidFill>
              <a:effectLst/>
              <a:uLnTx/>
              <a:uFillTx/>
              <a:latin typeface="Calibri"/>
              <a:ea typeface="+mn-ea"/>
              <a:cs typeface="+mn-cs"/>
            </a:endParaRPr>
          </a:p>
        </p:txBody>
      </p:sp>
      <p:sp>
        <p:nvSpPr>
          <p:cNvPr id="29" name="Rectangle 33" descr="Gate 4: Transition"/>
          <p:cNvSpPr>
            <a:spLocks noChangeArrowheads="1"/>
          </p:cNvSpPr>
          <p:nvPr/>
        </p:nvSpPr>
        <p:spPr bwMode="auto">
          <a:xfrm>
            <a:off x="5444984" y="893686"/>
            <a:ext cx="1490472" cy="320040"/>
          </a:xfrm>
          <a:prstGeom prst="rect">
            <a:avLst/>
          </a:prstGeom>
          <a:noFill/>
          <a:ln w="9525">
            <a:noFill/>
            <a:miter lim="800000"/>
            <a:headEnd/>
            <a:tailEnd/>
          </a:ln>
        </p:spPr>
        <p:txBody>
          <a:bodyPr lIns="45720" rIns="45720">
            <a:spAutoFit/>
          </a:bodyPr>
          <a:lstStyle/>
          <a:p>
            <a:pPr marL="0" marR="0" lvl="0" indent="0" algn="ctr" defTabSz="914400" rtl="0" eaLnBrk="0" fontAlgn="auto" latinLnBrk="0" hangingPunct="0">
              <a:lnSpc>
                <a:spcPct val="100000"/>
              </a:lnSpc>
              <a:spcBef>
                <a:spcPts val="0"/>
              </a:spcBef>
              <a:spcAft>
                <a:spcPts val="0"/>
              </a:spcAft>
              <a:buClrTx/>
              <a:buSzTx/>
              <a:buFontTx/>
              <a:buNone/>
              <a:tabLst/>
              <a:defRPr/>
            </a:pPr>
            <a:r>
              <a:rPr kumimoji="0" lang="en-US" sz="1400" b="0" i="0" u="none" strike="noStrike" kern="0" cap="none" spc="0" normalizeH="0" baseline="0" noProof="0" dirty="0">
                <a:ln>
                  <a:noFill/>
                </a:ln>
                <a:solidFill>
                  <a:srgbClr val="002060"/>
                </a:solidFill>
                <a:effectLst/>
                <a:uLnTx/>
                <a:uFillTx/>
                <a:latin typeface="Franklin Gothic Demi" panose="020B0703020102020204" pitchFamily="34" charset="0"/>
                <a:ea typeface="+mn-ea"/>
                <a:cs typeface="Times New Roman" pitchFamily="18" charset="0"/>
              </a:rPr>
              <a:t>TRANSITION</a:t>
            </a:r>
            <a:endParaRPr kumimoji="0" lang="en-US" sz="1400" b="0" i="0" u="sng" strike="noStrike" kern="0" cap="none" spc="0" normalizeH="0" baseline="0" noProof="0" dirty="0">
              <a:ln>
                <a:noFill/>
              </a:ln>
              <a:solidFill>
                <a:srgbClr val="002060"/>
              </a:solidFill>
              <a:effectLst/>
              <a:uLnTx/>
              <a:uFillTx/>
              <a:latin typeface="Franklin Gothic Demi" panose="020B0703020102020204" pitchFamily="34" charset="0"/>
              <a:ea typeface="+mn-ea"/>
              <a:cs typeface="Times New Roman" pitchFamily="18" charset="0"/>
            </a:endParaRPr>
          </a:p>
        </p:txBody>
      </p:sp>
      <p:sp>
        <p:nvSpPr>
          <p:cNvPr id="30" name="Rectangle 36" descr="End-User Training"/>
          <p:cNvSpPr>
            <a:spLocks noChangeArrowheads="1"/>
          </p:cNvSpPr>
          <p:nvPr/>
        </p:nvSpPr>
        <p:spPr bwMode="blackWhite">
          <a:xfrm>
            <a:off x="5606858" y="2517694"/>
            <a:ext cx="1188720" cy="348619"/>
          </a:xfrm>
          <a:prstGeom prst="rect">
            <a:avLst/>
          </a:prstGeom>
          <a:solidFill>
            <a:srgbClr val="FFFFFF"/>
          </a:solidFill>
          <a:ln w="12700">
            <a:solidFill>
              <a:srgbClr val="00B0F0"/>
            </a:solidFill>
            <a:miter lim="800000"/>
            <a:headEnd/>
            <a:tailEnd/>
          </a:ln>
          <a:effectLst/>
        </p:spPr>
        <p:txBody>
          <a:bodyPr tIns="91440" bIns="91440" anchor="ctr"/>
          <a:lstStyle/>
          <a:p>
            <a:pPr marL="0" marR="0" lvl="0" indent="0" algn="ctr" defTabSz="914400" rtl="0" eaLnBrk="0" fontAlgn="auto" latinLnBrk="0" hangingPunct="0">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srgbClr val="000000"/>
                </a:solidFill>
                <a:effectLst/>
                <a:uLnTx/>
                <a:uFillTx/>
                <a:latin typeface="Franklin Gothic Book"/>
                <a:ea typeface="+mn-ea"/>
                <a:cs typeface="Times New Roman" pitchFamily="18" charset="0"/>
              </a:rPr>
              <a:t>End-User Training</a:t>
            </a:r>
          </a:p>
        </p:txBody>
      </p:sp>
      <p:sp>
        <p:nvSpPr>
          <p:cNvPr id="31" name="Rectangle 35" descr="User Acceptance Testing&#10;"/>
          <p:cNvSpPr>
            <a:spLocks noChangeArrowheads="1"/>
          </p:cNvSpPr>
          <p:nvPr/>
        </p:nvSpPr>
        <p:spPr bwMode="blackWhite">
          <a:xfrm>
            <a:off x="5606858" y="2086373"/>
            <a:ext cx="1188720" cy="378451"/>
          </a:xfrm>
          <a:prstGeom prst="rect">
            <a:avLst/>
          </a:prstGeom>
          <a:solidFill>
            <a:srgbClr val="FFFFFF"/>
          </a:solidFill>
          <a:ln w="12700">
            <a:solidFill>
              <a:srgbClr val="00B0F0"/>
            </a:solidFill>
            <a:miter lim="800000"/>
            <a:headEnd/>
            <a:tailEnd/>
          </a:ln>
          <a:effectLst/>
        </p:spPr>
        <p:txBody>
          <a:bodyPr tIns="91440" bIns="91440" anchor="ctr"/>
          <a:lstStyle/>
          <a:p>
            <a:pPr marL="0" marR="0" lvl="0" indent="0" algn="ctr" defTabSz="914400" rtl="0" eaLnBrk="0" fontAlgn="auto" latinLnBrk="0" hangingPunct="0">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srgbClr val="000000"/>
                </a:solidFill>
                <a:effectLst/>
                <a:uLnTx/>
                <a:uFillTx/>
                <a:latin typeface="Franklin Gothic Book"/>
                <a:ea typeface="+mn-ea"/>
                <a:cs typeface="Times New Roman" pitchFamily="18" charset="0"/>
              </a:rPr>
              <a:t>User Acceptance Testing</a:t>
            </a:r>
          </a:p>
        </p:txBody>
      </p:sp>
      <p:sp>
        <p:nvSpPr>
          <p:cNvPr id="32" name="Rectangle 40" descr="Production Go/No Decision"/>
          <p:cNvSpPr>
            <a:spLocks noChangeArrowheads="1"/>
          </p:cNvSpPr>
          <p:nvPr/>
        </p:nvSpPr>
        <p:spPr bwMode="blackWhite">
          <a:xfrm>
            <a:off x="5593360" y="4638158"/>
            <a:ext cx="1188720" cy="412340"/>
          </a:xfrm>
          <a:prstGeom prst="rect">
            <a:avLst/>
          </a:prstGeom>
          <a:solidFill>
            <a:srgbClr val="FFFFFF"/>
          </a:solidFill>
          <a:ln w="12700">
            <a:solidFill>
              <a:srgbClr val="00B0F0"/>
            </a:solidFill>
            <a:miter lim="800000"/>
            <a:headEnd/>
            <a:tailEnd/>
          </a:ln>
          <a:effectLst/>
        </p:spPr>
        <p:txBody>
          <a:bodyPr tIns="91440" bIns="91440" anchor="ctr"/>
          <a:lstStyle/>
          <a:p>
            <a:pPr marL="0" marR="0" lvl="0" indent="0" algn="ctr" defTabSz="914400" rtl="0" eaLnBrk="0" fontAlgn="auto" latinLnBrk="0" hangingPunct="0">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srgbClr val="000000"/>
                </a:solidFill>
                <a:effectLst/>
                <a:uLnTx/>
                <a:uFillTx/>
                <a:latin typeface="Franklin Gothic Book"/>
                <a:ea typeface="+mn-ea"/>
                <a:cs typeface="Times New Roman" pitchFamily="18" charset="0"/>
              </a:rPr>
              <a:t>Production</a:t>
            </a:r>
            <a:br>
              <a:rPr kumimoji="0" lang="en-US" sz="900" b="0" i="0" u="none" strike="noStrike" kern="0" cap="none" spc="0" normalizeH="0" baseline="0" noProof="0" dirty="0">
                <a:ln>
                  <a:noFill/>
                </a:ln>
                <a:solidFill>
                  <a:srgbClr val="000000"/>
                </a:solidFill>
                <a:effectLst/>
                <a:uLnTx/>
                <a:uFillTx/>
                <a:latin typeface="Franklin Gothic Book"/>
                <a:ea typeface="+mn-ea"/>
                <a:cs typeface="Times New Roman" pitchFamily="18" charset="0"/>
              </a:rPr>
            </a:br>
            <a:r>
              <a:rPr kumimoji="0" lang="en-US" sz="900" b="0" i="0" u="none" strike="noStrike" kern="0" cap="none" spc="0" normalizeH="0" baseline="0" noProof="0" dirty="0">
                <a:ln>
                  <a:noFill/>
                </a:ln>
                <a:solidFill>
                  <a:srgbClr val="000000"/>
                </a:solidFill>
                <a:effectLst/>
                <a:uLnTx/>
                <a:uFillTx/>
                <a:latin typeface="Franklin Gothic Book"/>
                <a:ea typeface="+mn-ea"/>
                <a:cs typeface="Times New Roman" pitchFamily="18" charset="0"/>
              </a:rPr>
              <a:t>Go/No Go Decision</a:t>
            </a:r>
          </a:p>
        </p:txBody>
      </p:sp>
      <p:sp>
        <p:nvSpPr>
          <p:cNvPr id="34" name="Rectangle 39" descr="Cutover Mitigation Planning&#10;"/>
          <p:cNvSpPr>
            <a:spLocks noChangeArrowheads="1"/>
          </p:cNvSpPr>
          <p:nvPr/>
        </p:nvSpPr>
        <p:spPr bwMode="blackWhite">
          <a:xfrm>
            <a:off x="5593360" y="4023241"/>
            <a:ext cx="1188720" cy="495959"/>
          </a:xfrm>
          <a:prstGeom prst="rect">
            <a:avLst/>
          </a:prstGeom>
          <a:solidFill>
            <a:srgbClr val="FFFFFF"/>
          </a:solidFill>
          <a:ln w="12700">
            <a:solidFill>
              <a:srgbClr val="00B0F0"/>
            </a:solidFill>
            <a:miter lim="800000"/>
            <a:headEnd/>
            <a:tailEnd/>
          </a:ln>
          <a:effectLst/>
        </p:spPr>
        <p:txBody>
          <a:bodyPr tIns="91440" bIns="91440" anchor="ctr"/>
          <a:lstStyle/>
          <a:p>
            <a:pPr marL="0" marR="0" lvl="0" indent="0" algn="ctr" defTabSz="914400" rtl="0" eaLnBrk="0" fontAlgn="auto" latinLnBrk="0" hangingPunct="0">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srgbClr val="000000"/>
                </a:solidFill>
                <a:effectLst/>
                <a:uLnTx/>
                <a:uFillTx/>
                <a:latin typeface="Franklin Gothic Book"/>
                <a:ea typeface="+mn-ea"/>
                <a:cs typeface="Times New Roman" pitchFamily="18" charset="0"/>
              </a:rPr>
              <a:t>Cutover Mitigation Planning</a:t>
            </a:r>
          </a:p>
        </p:txBody>
      </p:sp>
      <p:sp>
        <p:nvSpPr>
          <p:cNvPr id="66" name="Rectangle 22" descr="Determine Exception&#10;Solutions&#10;"/>
          <p:cNvSpPr>
            <a:spLocks noChangeArrowheads="1"/>
          </p:cNvSpPr>
          <p:nvPr/>
        </p:nvSpPr>
        <p:spPr bwMode="blackWhite">
          <a:xfrm>
            <a:off x="3957040" y="1187120"/>
            <a:ext cx="1188720" cy="320040"/>
          </a:xfrm>
          <a:prstGeom prst="rect">
            <a:avLst/>
          </a:prstGeom>
          <a:solidFill>
            <a:srgbClr val="FFFFFF"/>
          </a:solidFill>
          <a:ln w="12700">
            <a:solidFill>
              <a:srgbClr val="00B0F0"/>
            </a:solidFill>
            <a:miter lim="800000"/>
            <a:headEnd/>
            <a:tailEnd/>
          </a:ln>
        </p:spPr>
        <p:txBody>
          <a:bodyPr wrap="none" lIns="92075" tIns="46038" rIns="92075" bIns="46038" anchor="ctr"/>
          <a:lstStyle/>
          <a:p>
            <a:pPr marL="0" marR="0" lvl="0" indent="0" algn="ctr" defTabSz="914400" rtl="0" eaLnBrk="0" fontAlgn="auto" latinLnBrk="0" hangingPunct="0">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srgbClr val="000000"/>
                </a:solidFill>
                <a:effectLst/>
                <a:uLnTx/>
                <a:uFillTx/>
                <a:latin typeface="Franklin Gothic Book"/>
                <a:ea typeface="+mn-ea"/>
                <a:cs typeface="Times New Roman" pitchFamily="18" charset="0"/>
              </a:rPr>
              <a:t>Determine Exception</a:t>
            </a:r>
          </a:p>
          <a:p>
            <a:pPr marL="0" marR="0" lvl="0" indent="0" algn="ctr" defTabSz="914400" rtl="0" eaLnBrk="0" fontAlgn="auto" latinLnBrk="0" hangingPunct="0">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srgbClr val="000000"/>
                </a:solidFill>
                <a:effectLst/>
                <a:uLnTx/>
                <a:uFillTx/>
                <a:latin typeface="Franklin Gothic Book"/>
                <a:ea typeface="+mn-ea"/>
                <a:cs typeface="Times New Roman" pitchFamily="18" charset="0"/>
              </a:rPr>
              <a:t>Solutions</a:t>
            </a:r>
          </a:p>
        </p:txBody>
      </p:sp>
      <p:sp>
        <p:nvSpPr>
          <p:cNvPr id="67" name="Rectangle 23" descr="Update BP Flows"/>
          <p:cNvSpPr>
            <a:spLocks noChangeArrowheads="1"/>
          </p:cNvSpPr>
          <p:nvPr/>
        </p:nvSpPr>
        <p:spPr bwMode="blackWhite">
          <a:xfrm>
            <a:off x="3957040" y="1540152"/>
            <a:ext cx="1188720" cy="282548"/>
          </a:xfrm>
          <a:prstGeom prst="rect">
            <a:avLst/>
          </a:prstGeom>
          <a:solidFill>
            <a:srgbClr val="FFFFFF"/>
          </a:solidFill>
          <a:ln w="12700">
            <a:solidFill>
              <a:srgbClr val="00B0F0"/>
            </a:solidFill>
            <a:miter lim="800000"/>
            <a:headEnd/>
            <a:tailEnd/>
          </a:ln>
        </p:spPr>
        <p:txBody>
          <a:bodyPr wrap="none" lIns="92075" tIns="46038" rIns="92075" bIns="46038" anchor="ctr"/>
          <a:lstStyle/>
          <a:p>
            <a:pPr marL="0" marR="0" lvl="0" indent="0" algn="ctr" defTabSz="914400" rtl="0" eaLnBrk="0" fontAlgn="auto" latinLnBrk="0" hangingPunct="0">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srgbClr val="000000"/>
                </a:solidFill>
                <a:effectLst/>
                <a:uLnTx/>
                <a:uFillTx/>
                <a:latin typeface="Franklin Gothic Book"/>
                <a:ea typeface="+mn-ea"/>
                <a:cs typeface="Times New Roman" pitchFamily="18" charset="0"/>
              </a:rPr>
              <a:t>Update BP Flows</a:t>
            </a:r>
          </a:p>
        </p:txBody>
      </p:sp>
      <p:sp>
        <p:nvSpPr>
          <p:cNvPr id="68" name="Rectangle 24" descr="Update CEMLIs"/>
          <p:cNvSpPr>
            <a:spLocks noChangeArrowheads="1"/>
          </p:cNvSpPr>
          <p:nvPr/>
        </p:nvSpPr>
        <p:spPr bwMode="blackWhite">
          <a:xfrm>
            <a:off x="3963390" y="1873908"/>
            <a:ext cx="1188720" cy="284226"/>
          </a:xfrm>
          <a:prstGeom prst="rect">
            <a:avLst/>
          </a:prstGeom>
          <a:solidFill>
            <a:srgbClr val="FFFFFF"/>
          </a:solidFill>
          <a:ln w="12700">
            <a:solidFill>
              <a:srgbClr val="00B0F0"/>
            </a:solidFill>
            <a:miter lim="800000"/>
            <a:headEnd/>
            <a:tailEnd/>
          </a:ln>
        </p:spPr>
        <p:txBody>
          <a:bodyPr wrap="none" lIns="92075" tIns="46038" rIns="92075" bIns="46038" anchor="ctr"/>
          <a:lstStyle/>
          <a:p>
            <a:pPr marL="0" marR="0" lvl="0" indent="0" algn="ctr" defTabSz="914400" rtl="0" eaLnBrk="0" fontAlgn="auto" latinLnBrk="0" hangingPunct="0">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srgbClr val="000000"/>
                </a:solidFill>
                <a:effectLst/>
                <a:uLnTx/>
                <a:uFillTx/>
                <a:latin typeface="Franklin Gothic Book"/>
                <a:ea typeface="+mn-ea"/>
                <a:cs typeface="Times New Roman" pitchFamily="18" charset="0"/>
              </a:rPr>
              <a:t>Update CEMLIs</a:t>
            </a:r>
          </a:p>
        </p:txBody>
      </p:sp>
      <p:sp>
        <p:nvSpPr>
          <p:cNvPr id="69" name="Rectangle 25" descr="Update Configuration&#10;&#10;"/>
          <p:cNvSpPr>
            <a:spLocks noChangeArrowheads="1"/>
          </p:cNvSpPr>
          <p:nvPr/>
        </p:nvSpPr>
        <p:spPr bwMode="blackWhite">
          <a:xfrm>
            <a:off x="3963390" y="2213171"/>
            <a:ext cx="1188720" cy="292608"/>
          </a:xfrm>
          <a:prstGeom prst="rect">
            <a:avLst/>
          </a:prstGeom>
          <a:solidFill>
            <a:srgbClr val="FFFFFF"/>
          </a:solidFill>
          <a:ln w="12700">
            <a:solidFill>
              <a:srgbClr val="00B0F0"/>
            </a:solidFill>
            <a:miter lim="800000"/>
            <a:headEnd/>
            <a:tailEnd/>
          </a:ln>
        </p:spPr>
        <p:txBody>
          <a:bodyPr wrap="none" lIns="92075" tIns="46038" rIns="92075" bIns="46038" anchor="ctr"/>
          <a:lstStyle/>
          <a:p>
            <a:pPr marL="0" marR="0" lvl="0" indent="0" algn="ctr" defTabSz="914400" rtl="0" eaLnBrk="0" fontAlgn="auto" latinLnBrk="0" hangingPunct="0">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srgbClr val="000000"/>
                </a:solidFill>
                <a:effectLst/>
                <a:uLnTx/>
                <a:uFillTx/>
                <a:latin typeface="Franklin Gothic Book"/>
                <a:ea typeface="+mn-ea"/>
                <a:cs typeface="Times New Roman" pitchFamily="18" charset="0"/>
              </a:rPr>
              <a:t>Update Configuration</a:t>
            </a:r>
          </a:p>
        </p:txBody>
      </p:sp>
      <p:sp>
        <p:nvSpPr>
          <p:cNvPr id="70" name="Rectangle 28" descr="Functional Testing"/>
          <p:cNvSpPr>
            <a:spLocks noChangeArrowheads="1"/>
          </p:cNvSpPr>
          <p:nvPr/>
        </p:nvSpPr>
        <p:spPr bwMode="blackWhite">
          <a:xfrm>
            <a:off x="3963390" y="3236841"/>
            <a:ext cx="1188720" cy="292608"/>
          </a:xfrm>
          <a:prstGeom prst="rect">
            <a:avLst/>
          </a:prstGeom>
          <a:solidFill>
            <a:srgbClr val="FFFFFF"/>
          </a:solidFill>
          <a:ln w="12700">
            <a:solidFill>
              <a:srgbClr val="00B0F0"/>
            </a:solidFill>
            <a:miter lim="800000"/>
            <a:headEnd/>
            <a:tailEnd/>
          </a:ln>
        </p:spPr>
        <p:txBody>
          <a:bodyPr wrap="none" lIns="92075" tIns="46038" rIns="92075" bIns="46038" anchor="ctr"/>
          <a:lstStyle/>
          <a:p>
            <a:pPr marL="0" marR="0" lvl="0" indent="0" algn="ctr" defTabSz="914400" rtl="0" eaLnBrk="0" fontAlgn="auto" latinLnBrk="0" hangingPunct="0">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srgbClr val="000000"/>
                </a:solidFill>
                <a:effectLst/>
                <a:uLnTx/>
                <a:uFillTx/>
                <a:latin typeface="Franklin Gothic Book"/>
                <a:ea typeface="+mn-ea"/>
                <a:cs typeface="Times New Roman" pitchFamily="18" charset="0"/>
              </a:rPr>
              <a:t>Functional Testing</a:t>
            </a:r>
          </a:p>
        </p:txBody>
      </p:sp>
      <p:sp>
        <p:nvSpPr>
          <p:cNvPr id="71" name="Rectangle 29" descr="Prepare QA&#10;Environment&#10;"/>
          <p:cNvSpPr>
            <a:spLocks noChangeArrowheads="1"/>
          </p:cNvSpPr>
          <p:nvPr/>
        </p:nvSpPr>
        <p:spPr bwMode="blackWhite">
          <a:xfrm>
            <a:off x="3963390" y="3575757"/>
            <a:ext cx="1188720" cy="292608"/>
          </a:xfrm>
          <a:prstGeom prst="rect">
            <a:avLst/>
          </a:prstGeom>
          <a:solidFill>
            <a:srgbClr val="FFFFFF"/>
          </a:solidFill>
          <a:ln w="12700">
            <a:solidFill>
              <a:srgbClr val="00B0F0"/>
            </a:solidFill>
            <a:miter lim="800000"/>
            <a:headEnd/>
            <a:tailEnd/>
          </a:ln>
        </p:spPr>
        <p:txBody>
          <a:bodyPr wrap="none" lIns="92075" tIns="46038" rIns="92075" bIns="46038" anchor="ctr"/>
          <a:lstStyle/>
          <a:p>
            <a:pPr marL="0" marR="0" lvl="0" indent="0" algn="ctr" defTabSz="914400" rtl="0" eaLnBrk="0" fontAlgn="auto" latinLnBrk="0" hangingPunct="0">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srgbClr val="000000"/>
                </a:solidFill>
                <a:effectLst/>
                <a:uLnTx/>
                <a:uFillTx/>
                <a:latin typeface="Franklin Gothic Book"/>
                <a:ea typeface="+mn-ea"/>
                <a:cs typeface="Times New Roman" pitchFamily="18" charset="0"/>
              </a:rPr>
              <a:t>Prepare QA</a:t>
            </a:r>
          </a:p>
          <a:p>
            <a:pPr marL="0" marR="0" lvl="0" indent="0" algn="ctr" defTabSz="914400" rtl="0" eaLnBrk="0" fontAlgn="auto" latinLnBrk="0" hangingPunct="0">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srgbClr val="000000"/>
                </a:solidFill>
                <a:effectLst/>
                <a:uLnTx/>
                <a:uFillTx/>
                <a:latin typeface="Franklin Gothic Book"/>
                <a:ea typeface="+mn-ea"/>
                <a:cs typeface="Times New Roman" pitchFamily="18" charset="0"/>
              </a:rPr>
              <a:t>Environment</a:t>
            </a:r>
          </a:p>
        </p:txBody>
      </p:sp>
      <p:sp>
        <p:nvSpPr>
          <p:cNvPr id="73" name="Rectangle 30" descr="Prepare Parallel Environment&#10;"/>
          <p:cNvSpPr>
            <a:spLocks noChangeArrowheads="1"/>
          </p:cNvSpPr>
          <p:nvPr/>
        </p:nvSpPr>
        <p:spPr bwMode="blackWhite">
          <a:xfrm>
            <a:off x="3963390" y="3917292"/>
            <a:ext cx="1188720" cy="292608"/>
          </a:xfrm>
          <a:prstGeom prst="rect">
            <a:avLst/>
          </a:prstGeom>
          <a:solidFill>
            <a:srgbClr val="FFFFFF"/>
          </a:solidFill>
          <a:ln w="12700">
            <a:solidFill>
              <a:srgbClr val="00B0F0"/>
            </a:solidFill>
            <a:miter lim="800000"/>
            <a:headEnd/>
            <a:tailEnd/>
          </a:ln>
        </p:spPr>
        <p:txBody>
          <a:bodyPr wrap="none" lIns="92075" tIns="46038" rIns="92075" bIns="46038" anchor="ctr"/>
          <a:lstStyle/>
          <a:p>
            <a:pPr marL="0" marR="0" lvl="0" indent="0" algn="ctr" defTabSz="914400" rtl="0" eaLnBrk="0" fontAlgn="auto" latinLnBrk="0" hangingPunct="0">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srgbClr val="000000"/>
                </a:solidFill>
                <a:effectLst/>
                <a:uLnTx/>
                <a:uFillTx/>
                <a:latin typeface="Franklin Gothic Book"/>
                <a:ea typeface="+mn-ea"/>
                <a:cs typeface="Times New Roman" pitchFamily="18" charset="0"/>
              </a:rPr>
              <a:t>Prepare Parallel</a:t>
            </a:r>
          </a:p>
          <a:p>
            <a:pPr marL="0" marR="0" lvl="0" indent="0" algn="ctr" defTabSz="914400" rtl="0" eaLnBrk="0" fontAlgn="auto" latinLnBrk="0" hangingPunct="0">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srgbClr val="000000"/>
                </a:solidFill>
                <a:effectLst/>
                <a:uLnTx/>
                <a:uFillTx/>
                <a:latin typeface="Franklin Gothic Book"/>
                <a:ea typeface="+mn-ea"/>
                <a:cs typeface="Times New Roman" pitchFamily="18" charset="0"/>
              </a:rPr>
              <a:t> Environment</a:t>
            </a:r>
          </a:p>
        </p:txBody>
      </p:sp>
      <p:sp>
        <p:nvSpPr>
          <p:cNvPr id="40" name="Rectangle 21" descr="Gate 3: Construct"/>
          <p:cNvSpPr>
            <a:spLocks noChangeArrowheads="1"/>
          </p:cNvSpPr>
          <p:nvPr/>
        </p:nvSpPr>
        <p:spPr bwMode="auto">
          <a:xfrm>
            <a:off x="3790818" y="883996"/>
            <a:ext cx="1490472" cy="307777"/>
          </a:xfrm>
          <a:prstGeom prst="rect">
            <a:avLst/>
          </a:prstGeom>
          <a:noFill/>
          <a:ln w="9525">
            <a:noFill/>
            <a:miter lim="800000"/>
            <a:headEnd/>
            <a:tailEnd/>
          </a:ln>
        </p:spPr>
        <p:txBody>
          <a:bodyPr wrap="square" lIns="45720" rIns="45720">
            <a:spAutoFit/>
          </a:bodyPr>
          <a:lstStyle/>
          <a:p>
            <a:pPr marL="0" marR="0" lvl="0" indent="0" algn="ctr" defTabSz="914400" rtl="0" eaLnBrk="0" fontAlgn="auto" latinLnBrk="0" hangingPunct="0">
              <a:lnSpc>
                <a:spcPct val="100000"/>
              </a:lnSpc>
              <a:spcBef>
                <a:spcPts val="0"/>
              </a:spcBef>
              <a:spcAft>
                <a:spcPts val="0"/>
              </a:spcAft>
              <a:buClrTx/>
              <a:buSzTx/>
              <a:buFontTx/>
              <a:buNone/>
              <a:tabLst/>
              <a:defRPr/>
            </a:pPr>
            <a:r>
              <a:rPr kumimoji="0" lang="en-US" sz="1400" b="0" i="0" u="none" strike="noStrike" kern="0" cap="none" spc="0" normalizeH="0" baseline="0" noProof="0" dirty="0">
                <a:ln>
                  <a:noFill/>
                </a:ln>
                <a:solidFill>
                  <a:srgbClr val="002060"/>
                </a:solidFill>
                <a:effectLst/>
                <a:uLnTx/>
                <a:uFillTx/>
                <a:latin typeface="Franklin Gothic Demi" panose="020B0703020102020204" pitchFamily="34" charset="0"/>
                <a:ea typeface="+mn-ea"/>
                <a:cs typeface="Times New Roman" pitchFamily="18" charset="0"/>
              </a:rPr>
              <a:t>CONSTRUCT</a:t>
            </a:r>
          </a:p>
        </p:txBody>
      </p:sp>
      <p:sp>
        <p:nvSpPr>
          <p:cNvPr id="41" name="Rectangle 32" descr="Parallel Testing"/>
          <p:cNvSpPr>
            <a:spLocks noChangeArrowheads="1"/>
          </p:cNvSpPr>
          <p:nvPr/>
        </p:nvSpPr>
        <p:spPr bwMode="blackWhite">
          <a:xfrm>
            <a:off x="3970617" y="4748550"/>
            <a:ext cx="1188720" cy="292608"/>
          </a:xfrm>
          <a:prstGeom prst="rect">
            <a:avLst/>
          </a:prstGeom>
          <a:solidFill>
            <a:srgbClr val="FFFFFF"/>
          </a:solidFill>
          <a:ln w="12700">
            <a:solidFill>
              <a:srgbClr val="00B0F0"/>
            </a:solidFill>
            <a:miter lim="800000"/>
            <a:headEnd/>
            <a:tailEnd/>
          </a:ln>
          <a:effectLst/>
        </p:spPr>
        <p:txBody>
          <a:bodyPr tIns="91440" bIns="91440" anchor="ctr"/>
          <a:lstStyle/>
          <a:p>
            <a:pPr marL="0" marR="0" lvl="0" indent="0" algn="ctr" defTabSz="914400" rtl="0" eaLnBrk="0" fontAlgn="auto" latinLnBrk="0" hangingPunct="0">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srgbClr val="000000"/>
                </a:solidFill>
                <a:effectLst/>
                <a:uLnTx/>
                <a:uFillTx/>
                <a:latin typeface="Franklin Gothic Book"/>
                <a:ea typeface="+mn-ea"/>
                <a:cs typeface="Times New Roman" pitchFamily="18" charset="0"/>
              </a:rPr>
              <a:t>Parallel Testing</a:t>
            </a:r>
          </a:p>
        </p:txBody>
      </p:sp>
      <p:sp>
        <p:nvSpPr>
          <p:cNvPr id="42" name="Rectangle 31" descr="System Integration Testing"/>
          <p:cNvSpPr>
            <a:spLocks noChangeArrowheads="1"/>
          </p:cNvSpPr>
          <p:nvPr/>
        </p:nvSpPr>
        <p:spPr bwMode="blackWhite">
          <a:xfrm>
            <a:off x="3970617" y="4267623"/>
            <a:ext cx="1188720" cy="431890"/>
          </a:xfrm>
          <a:prstGeom prst="rect">
            <a:avLst/>
          </a:prstGeom>
          <a:solidFill>
            <a:srgbClr val="FFFFFF"/>
          </a:solidFill>
          <a:ln w="12700">
            <a:solidFill>
              <a:srgbClr val="00B0F0"/>
            </a:solidFill>
            <a:miter lim="800000"/>
            <a:headEnd/>
            <a:tailEnd/>
          </a:ln>
          <a:effectLst/>
        </p:spPr>
        <p:txBody>
          <a:bodyPr tIns="91440" bIns="91440" anchor="ctr"/>
          <a:lstStyle/>
          <a:p>
            <a:pPr marL="0" marR="0" lvl="0" indent="0" algn="ctr" defTabSz="914400" rtl="0" eaLnBrk="0" fontAlgn="auto" latinLnBrk="0" hangingPunct="0">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srgbClr val="000000"/>
                </a:solidFill>
                <a:effectLst/>
                <a:uLnTx/>
                <a:uFillTx/>
                <a:latin typeface="Franklin Gothic Book"/>
                <a:ea typeface="+mn-ea"/>
                <a:cs typeface="Times New Roman" pitchFamily="18" charset="0"/>
              </a:rPr>
              <a:t>System Integration Testing</a:t>
            </a:r>
          </a:p>
        </p:txBody>
      </p:sp>
      <p:sp>
        <p:nvSpPr>
          <p:cNvPr id="61" name="Rectangle 26" descr="Convert and Validate Data&#10;"/>
          <p:cNvSpPr>
            <a:spLocks noChangeArrowheads="1"/>
          </p:cNvSpPr>
          <p:nvPr/>
        </p:nvSpPr>
        <p:spPr bwMode="blackWhite">
          <a:xfrm>
            <a:off x="3964882" y="2557320"/>
            <a:ext cx="1188720" cy="292608"/>
          </a:xfrm>
          <a:prstGeom prst="rect">
            <a:avLst/>
          </a:prstGeom>
          <a:solidFill>
            <a:srgbClr val="FFFFFF"/>
          </a:solidFill>
          <a:ln w="12700">
            <a:solidFill>
              <a:srgbClr val="00B0F0"/>
            </a:solidFill>
            <a:miter lim="800000"/>
            <a:headEnd/>
            <a:tailEnd/>
          </a:ln>
        </p:spPr>
        <p:txBody>
          <a:bodyPr wrap="none" lIns="92075" tIns="46038" rIns="92075" bIns="46038" anchor="ctr"/>
          <a:lstStyle/>
          <a:p>
            <a:pPr marL="0" marR="0" lvl="0" indent="0" algn="ctr" defTabSz="914400" rtl="0" eaLnBrk="0" fontAlgn="auto" latinLnBrk="0" hangingPunct="0">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srgbClr val="000000"/>
                </a:solidFill>
                <a:effectLst/>
                <a:uLnTx/>
                <a:uFillTx/>
                <a:latin typeface="Franklin Gothic Book"/>
                <a:ea typeface="+mn-ea"/>
                <a:cs typeface="Times New Roman" pitchFamily="18" charset="0"/>
              </a:rPr>
              <a:t>Convert and</a:t>
            </a:r>
          </a:p>
          <a:p>
            <a:pPr marL="0" marR="0" lvl="0" indent="0" algn="ctr" defTabSz="914400" rtl="0" eaLnBrk="0" fontAlgn="auto" latinLnBrk="0" hangingPunct="0">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srgbClr val="000000"/>
                </a:solidFill>
                <a:effectLst/>
                <a:uLnTx/>
                <a:uFillTx/>
                <a:latin typeface="Franklin Gothic Book"/>
                <a:ea typeface="+mn-ea"/>
                <a:cs typeface="Times New Roman" pitchFamily="18" charset="0"/>
              </a:rPr>
              <a:t> Validate Data</a:t>
            </a:r>
          </a:p>
        </p:txBody>
      </p:sp>
      <p:sp>
        <p:nvSpPr>
          <p:cNvPr id="64" name="Rectangle 34" descr="Production Cutover Planning&#10;"/>
          <p:cNvSpPr>
            <a:spLocks noChangeArrowheads="1"/>
          </p:cNvSpPr>
          <p:nvPr/>
        </p:nvSpPr>
        <p:spPr bwMode="blackWhite">
          <a:xfrm>
            <a:off x="5599173" y="1188928"/>
            <a:ext cx="1188720" cy="435450"/>
          </a:xfrm>
          <a:prstGeom prst="rect">
            <a:avLst/>
          </a:prstGeom>
          <a:solidFill>
            <a:srgbClr val="FFFFFF"/>
          </a:solidFill>
          <a:ln w="12700">
            <a:solidFill>
              <a:srgbClr val="00B0F0"/>
            </a:solidFill>
            <a:miter lim="800000"/>
            <a:headEnd/>
            <a:tailEnd/>
          </a:ln>
          <a:effectLst/>
        </p:spPr>
        <p:txBody>
          <a:bodyPr tIns="91440" bIns="91440" anchor="ctr"/>
          <a:lstStyle/>
          <a:p>
            <a:pPr marL="0" marR="0" lvl="0" indent="0" algn="ctr" defTabSz="914400" rtl="0" eaLnBrk="0" fontAlgn="auto" latinLnBrk="0" hangingPunct="0">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srgbClr val="000000"/>
                </a:solidFill>
                <a:effectLst/>
                <a:uLnTx/>
                <a:uFillTx/>
                <a:latin typeface="Franklin Gothic Book"/>
                <a:ea typeface="+mn-ea"/>
                <a:cs typeface="Times New Roman" pitchFamily="18" charset="0"/>
              </a:rPr>
              <a:t>Production Cutover Planning</a:t>
            </a:r>
          </a:p>
        </p:txBody>
      </p:sp>
      <p:sp>
        <p:nvSpPr>
          <p:cNvPr id="16" name="Rectangle 43" descr="Production Cutover&#10;"/>
          <p:cNvSpPr>
            <a:spLocks noChangeArrowheads="1"/>
          </p:cNvSpPr>
          <p:nvPr/>
        </p:nvSpPr>
        <p:spPr bwMode="blackWhite">
          <a:xfrm>
            <a:off x="7185253" y="2075164"/>
            <a:ext cx="1188720" cy="342663"/>
          </a:xfrm>
          <a:prstGeom prst="rect">
            <a:avLst/>
          </a:prstGeom>
          <a:solidFill>
            <a:srgbClr val="FFFFFF"/>
          </a:solidFill>
          <a:ln w="12700">
            <a:solidFill>
              <a:srgbClr val="00B0F0"/>
            </a:solidFill>
            <a:miter lim="800000"/>
            <a:headEnd/>
            <a:tailEnd/>
          </a:ln>
          <a:effectLst/>
        </p:spPr>
        <p:txBody>
          <a:bodyPr tIns="91440" bIns="91440" anchor="ctr"/>
          <a:lstStyle/>
          <a:p>
            <a:pPr marL="0" marR="0" lvl="0" indent="0" algn="ctr" defTabSz="914400" rtl="0" eaLnBrk="0" fontAlgn="auto" latinLnBrk="0" hangingPunct="0">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srgbClr val="000000"/>
                </a:solidFill>
                <a:effectLst/>
                <a:uLnTx/>
                <a:uFillTx/>
                <a:latin typeface="Franklin Gothic Book"/>
                <a:ea typeface="+mn-ea"/>
                <a:cs typeface="Times New Roman" pitchFamily="18" charset="0"/>
              </a:rPr>
              <a:t>Production Cutover</a:t>
            </a:r>
          </a:p>
        </p:txBody>
      </p:sp>
      <p:sp>
        <p:nvSpPr>
          <p:cNvPr id="85" name="Rectangle 27" descr="Security Matrix Mapping&#10;"/>
          <p:cNvSpPr>
            <a:spLocks noChangeArrowheads="1"/>
          </p:cNvSpPr>
          <p:nvPr/>
        </p:nvSpPr>
        <p:spPr bwMode="blackWhite">
          <a:xfrm>
            <a:off x="3970617" y="2893025"/>
            <a:ext cx="1188720" cy="292608"/>
          </a:xfrm>
          <a:prstGeom prst="rect">
            <a:avLst/>
          </a:prstGeom>
          <a:solidFill>
            <a:srgbClr val="FFFFFF"/>
          </a:solidFill>
          <a:ln w="12700">
            <a:solidFill>
              <a:srgbClr val="00B0F0"/>
            </a:solidFill>
            <a:miter lim="800000"/>
            <a:headEnd/>
            <a:tailEnd/>
          </a:ln>
        </p:spPr>
        <p:txBody>
          <a:bodyPr wrap="none" lIns="92075" tIns="46038" rIns="92075" bIns="46038" anchor="ctr"/>
          <a:lstStyle/>
          <a:p>
            <a:pPr marL="0" marR="0" lvl="0" indent="0" algn="ctr" defTabSz="914400" rtl="0" eaLnBrk="0" fontAlgn="auto" latinLnBrk="0" hangingPunct="0">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srgbClr val="000000"/>
                </a:solidFill>
                <a:effectLst/>
                <a:uLnTx/>
                <a:uFillTx/>
                <a:latin typeface="Franklin Gothic Book"/>
                <a:ea typeface="+mn-ea"/>
                <a:cs typeface="Times New Roman" pitchFamily="18" charset="0"/>
              </a:rPr>
              <a:t>Security Matrix </a:t>
            </a:r>
          </a:p>
          <a:p>
            <a:pPr marL="0" marR="0" lvl="0" indent="0" algn="ctr" defTabSz="914400" rtl="0" eaLnBrk="0" fontAlgn="auto" latinLnBrk="0" hangingPunct="0">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srgbClr val="000000"/>
                </a:solidFill>
                <a:effectLst/>
                <a:uLnTx/>
                <a:uFillTx/>
                <a:latin typeface="Franklin Gothic Book"/>
                <a:ea typeface="+mn-ea"/>
                <a:cs typeface="Times New Roman" pitchFamily="18" charset="0"/>
              </a:rPr>
              <a:t>Mapping</a:t>
            </a:r>
          </a:p>
        </p:txBody>
      </p:sp>
      <p:sp>
        <p:nvSpPr>
          <p:cNvPr id="88" name="Rectangle 42" descr="Production Environment Prep"/>
          <p:cNvSpPr>
            <a:spLocks noChangeArrowheads="1"/>
          </p:cNvSpPr>
          <p:nvPr/>
        </p:nvSpPr>
        <p:spPr bwMode="blackWhite">
          <a:xfrm>
            <a:off x="7185253" y="1581455"/>
            <a:ext cx="1188720" cy="445110"/>
          </a:xfrm>
          <a:prstGeom prst="rect">
            <a:avLst/>
          </a:prstGeom>
          <a:solidFill>
            <a:srgbClr val="FFFFFF"/>
          </a:solidFill>
          <a:ln w="12700">
            <a:solidFill>
              <a:srgbClr val="00B0F0"/>
            </a:solidFill>
            <a:miter lim="800000"/>
            <a:headEnd/>
            <a:tailEnd/>
          </a:ln>
          <a:effectLst/>
        </p:spPr>
        <p:txBody>
          <a:bodyPr tIns="91440" bIns="91440" anchor="ctr"/>
          <a:lstStyle/>
          <a:p>
            <a:pPr marL="0" marR="0" lvl="0" indent="0" algn="ctr" defTabSz="914400" rtl="0" eaLnBrk="0" fontAlgn="auto" latinLnBrk="0" hangingPunct="0">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srgbClr val="000000"/>
                </a:solidFill>
                <a:effectLst/>
                <a:uLnTx/>
                <a:uFillTx/>
                <a:latin typeface="Franklin Gothic Book"/>
                <a:ea typeface="+mn-ea"/>
                <a:cs typeface="Times New Roman" pitchFamily="18" charset="0"/>
              </a:rPr>
              <a:t>Production Environment Prep</a:t>
            </a:r>
          </a:p>
        </p:txBody>
      </p:sp>
      <p:sp>
        <p:nvSpPr>
          <p:cNvPr id="19" name="Rectangle 8x">
            <a:extLst>
              <a:ext uri="{C183D7F6-B498-43B3-948B-1728B52AA6E4}">
                <adec:decorative xmlns:adec="http://schemas.microsoft.com/office/drawing/2017/decorative" val="1"/>
              </a:ext>
            </a:extLst>
          </p:cNvPr>
          <p:cNvSpPr>
            <a:spLocks noChangeArrowheads="1"/>
          </p:cNvSpPr>
          <p:nvPr/>
        </p:nvSpPr>
        <p:spPr bwMode="auto">
          <a:xfrm>
            <a:off x="2192154" y="915856"/>
            <a:ext cx="1490472" cy="4203832"/>
          </a:xfrm>
          <a:prstGeom prst="rect">
            <a:avLst/>
          </a:prstGeom>
          <a:solidFill>
            <a:srgbClr val="F2CD00"/>
          </a:solidFill>
          <a:ln w="6350" algn="ctr">
            <a:solidFill>
              <a:schemeClr val="accent5"/>
            </a:solidFill>
            <a:miter lim="800000"/>
            <a:headEnd/>
            <a:tailEnd/>
          </a:ln>
        </p:spPr>
        <p:txBody>
          <a:bodyPr wrap="none" lIns="0" tIns="0" rIns="0" bIns="0" anchor="ctr"/>
          <a:lstStyle/>
          <a:p>
            <a:pPr marL="0" marR="0" lvl="0" indent="0" algn="l" defTabSz="914400" rtl="0" eaLnBrk="1" fontAlgn="auto" latinLnBrk="0" hangingPunct="1">
              <a:lnSpc>
                <a:spcPct val="100000"/>
              </a:lnSpc>
              <a:spcBef>
                <a:spcPts val="0"/>
              </a:spcBef>
              <a:spcAft>
                <a:spcPts val="0"/>
              </a:spcAft>
              <a:buClr>
                <a:srgbClr val="667263"/>
              </a:buClr>
              <a:buSzTx/>
              <a:buFontTx/>
              <a:buNone/>
              <a:tabLst/>
              <a:defRPr/>
            </a:pPr>
            <a:endParaRPr kumimoji="0" lang="en-US" sz="1800" b="0" i="0" u="none" strike="noStrike" kern="0" cap="none" spc="0" normalizeH="0" baseline="0" noProof="0" dirty="0">
              <a:ln>
                <a:noFill/>
              </a:ln>
              <a:solidFill>
                <a:srgbClr val="000000"/>
              </a:solidFill>
              <a:effectLst/>
              <a:uLnTx/>
              <a:uFillTx/>
              <a:latin typeface="Calibri"/>
              <a:ea typeface="+mn-ea"/>
              <a:cs typeface="+mn-cs"/>
            </a:endParaRPr>
          </a:p>
        </p:txBody>
      </p:sp>
      <p:sp>
        <p:nvSpPr>
          <p:cNvPr id="20" name="Rectangle 8" descr="Gate 2: Structure"/>
          <p:cNvSpPr>
            <a:spLocks noChangeArrowheads="1"/>
          </p:cNvSpPr>
          <p:nvPr/>
        </p:nvSpPr>
        <p:spPr bwMode="auto">
          <a:xfrm>
            <a:off x="2229007" y="886412"/>
            <a:ext cx="1490472" cy="320040"/>
          </a:xfrm>
          <a:prstGeom prst="rect">
            <a:avLst/>
          </a:prstGeom>
          <a:noFill/>
          <a:ln w="9525">
            <a:noFill/>
            <a:miter lim="800000"/>
            <a:headEnd/>
            <a:tailEnd/>
          </a:ln>
        </p:spPr>
        <p:txBody>
          <a:bodyPr lIns="45720" rIns="45720">
            <a:spAutoFit/>
          </a:bodyPr>
          <a:lstStyle/>
          <a:p>
            <a:pPr marL="0" marR="0" lvl="0" indent="0" algn="ctr" defTabSz="914400" rtl="0" eaLnBrk="0" fontAlgn="auto" latinLnBrk="0" hangingPunct="0">
              <a:lnSpc>
                <a:spcPct val="100000"/>
              </a:lnSpc>
              <a:spcBef>
                <a:spcPts val="0"/>
              </a:spcBef>
              <a:spcAft>
                <a:spcPts val="0"/>
              </a:spcAft>
              <a:buClrTx/>
              <a:buSzTx/>
              <a:buFontTx/>
              <a:buNone/>
              <a:tabLst/>
              <a:defRPr/>
            </a:pPr>
            <a:r>
              <a:rPr kumimoji="0" lang="en-US" sz="1400" b="0" i="0" u="none" strike="noStrike" kern="0" cap="none" spc="0" normalizeH="0" baseline="0" noProof="0" dirty="0">
                <a:ln>
                  <a:noFill/>
                </a:ln>
                <a:solidFill>
                  <a:srgbClr val="002060"/>
                </a:solidFill>
                <a:effectLst/>
                <a:uLnTx/>
                <a:uFillTx/>
                <a:latin typeface="Franklin Gothic Demi" panose="020B0703020102020204" pitchFamily="34" charset="0"/>
                <a:ea typeface="+mn-ea"/>
                <a:cs typeface="Times New Roman" pitchFamily="18" charset="0"/>
              </a:rPr>
              <a:t>STRUCTURE</a:t>
            </a:r>
          </a:p>
        </p:txBody>
      </p:sp>
      <p:sp>
        <p:nvSpPr>
          <p:cNvPr id="74" name="Rectangle 9" descr="Global Design&#10;Adoption (GDA)&#10;"/>
          <p:cNvSpPr>
            <a:spLocks noChangeArrowheads="1"/>
          </p:cNvSpPr>
          <p:nvPr/>
        </p:nvSpPr>
        <p:spPr bwMode="blackWhite">
          <a:xfrm>
            <a:off x="2321869" y="1187120"/>
            <a:ext cx="1188720" cy="320040"/>
          </a:xfrm>
          <a:prstGeom prst="rect">
            <a:avLst/>
          </a:prstGeom>
          <a:solidFill>
            <a:srgbClr val="FFFFFF"/>
          </a:solidFill>
          <a:ln w="12700">
            <a:solidFill>
              <a:srgbClr val="00B0F0"/>
            </a:solidFill>
            <a:miter lim="800000"/>
            <a:headEnd/>
            <a:tailEnd/>
          </a:ln>
        </p:spPr>
        <p:txBody>
          <a:bodyPr wrap="none" lIns="92075" tIns="46038" rIns="92075" bIns="46038" anchor="ctr"/>
          <a:lstStyle/>
          <a:p>
            <a:pPr marL="0" marR="0" lvl="0" indent="0" algn="ctr" defTabSz="914400" rtl="0" eaLnBrk="0" fontAlgn="auto" latinLnBrk="0" hangingPunct="0">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srgbClr val="000000"/>
                </a:solidFill>
                <a:effectLst/>
                <a:uLnTx/>
                <a:uFillTx/>
                <a:latin typeface="Franklin Gothic Book"/>
                <a:ea typeface="+mn-ea"/>
                <a:cs typeface="Times New Roman" pitchFamily="18" charset="0"/>
              </a:rPr>
              <a:t>Global Design</a:t>
            </a:r>
            <a:br>
              <a:rPr kumimoji="0" lang="en-US" sz="900" b="0" i="0" u="none" strike="noStrike" kern="0" cap="none" spc="0" normalizeH="0" baseline="0" noProof="0" dirty="0">
                <a:ln>
                  <a:noFill/>
                </a:ln>
                <a:solidFill>
                  <a:srgbClr val="000000"/>
                </a:solidFill>
                <a:effectLst/>
                <a:uLnTx/>
                <a:uFillTx/>
                <a:latin typeface="Franklin Gothic Book"/>
                <a:ea typeface="+mn-ea"/>
                <a:cs typeface="Times New Roman" pitchFamily="18" charset="0"/>
              </a:rPr>
            </a:br>
            <a:r>
              <a:rPr kumimoji="0" lang="en-US" sz="900" b="0" i="0" u="none" strike="noStrike" kern="0" cap="none" spc="0" normalizeH="0" baseline="0" noProof="0" dirty="0">
                <a:ln>
                  <a:noFill/>
                </a:ln>
                <a:solidFill>
                  <a:srgbClr val="000000"/>
                </a:solidFill>
                <a:effectLst/>
                <a:uLnTx/>
                <a:uFillTx/>
                <a:latin typeface="Franklin Gothic Book"/>
                <a:ea typeface="+mn-ea"/>
                <a:cs typeface="Times New Roman" pitchFamily="18" charset="0"/>
              </a:rPr>
              <a:t>Adoption (GDA)</a:t>
            </a:r>
          </a:p>
        </p:txBody>
      </p:sp>
      <p:sp>
        <p:nvSpPr>
          <p:cNvPr id="75" name="Rectangle 10" descr="Business Process &#10;Fit/Gap (BPFG)&#10;"/>
          <p:cNvSpPr>
            <a:spLocks noChangeArrowheads="1"/>
          </p:cNvSpPr>
          <p:nvPr/>
        </p:nvSpPr>
        <p:spPr bwMode="blackWhite">
          <a:xfrm>
            <a:off x="2321869" y="1550800"/>
            <a:ext cx="1188720" cy="320040"/>
          </a:xfrm>
          <a:prstGeom prst="rect">
            <a:avLst/>
          </a:prstGeom>
          <a:solidFill>
            <a:srgbClr val="FFFFFF"/>
          </a:solidFill>
          <a:ln w="12700">
            <a:solidFill>
              <a:srgbClr val="00B0F0"/>
            </a:solidFill>
            <a:miter lim="800000"/>
            <a:headEnd/>
            <a:tailEnd/>
          </a:ln>
        </p:spPr>
        <p:txBody>
          <a:bodyPr wrap="none" lIns="92075" tIns="46038" rIns="92075" bIns="46038" anchor="ctr"/>
          <a:lstStyle/>
          <a:p>
            <a:pPr marL="0" marR="0" lvl="0" indent="0" algn="ctr" defTabSz="914400" rtl="0" eaLnBrk="0" fontAlgn="auto" latinLnBrk="0" hangingPunct="0">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srgbClr val="000000"/>
                </a:solidFill>
                <a:effectLst/>
                <a:uLnTx/>
                <a:uFillTx/>
                <a:latin typeface="Franklin Gothic Book"/>
                <a:ea typeface="+mn-ea"/>
                <a:cs typeface="Times New Roman" pitchFamily="18" charset="0"/>
              </a:rPr>
              <a:t>Business Process </a:t>
            </a:r>
            <a:br>
              <a:rPr kumimoji="0" lang="en-US" sz="900" b="0" i="0" u="none" strike="noStrike" kern="0" cap="none" spc="0" normalizeH="0" baseline="0" noProof="0" dirty="0">
                <a:ln>
                  <a:noFill/>
                </a:ln>
                <a:solidFill>
                  <a:srgbClr val="000000"/>
                </a:solidFill>
                <a:effectLst/>
                <a:uLnTx/>
                <a:uFillTx/>
                <a:latin typeface="Franklin Gothic Book"/>
                <a:ea typeface="+mn-ea"/>
                <a:cs typeface="Times New Roman" pitchFamily="18" charset="0"/>
              </a:rPr>
            </a:br>
            <a:r>
              <a:rPr kumimoji="0" lang="en-US" sz="900" b="0" i="0" u="none" strike="noStrike" kern="0" cap="none" spc="0" normalizeH="0" baseline="0" noProof="0" dirty="0">
                <a:ln>
                  <a:noFill/>
                </a:ln>
                <a:solidFill>
                  <a:srgbClr val="000000"/>
                </a:solidFill>
                <a:effectLst/>
                <a:uLnTx/>
                <a:uFillTx/>
                <a:latin typeface="Franklin Gothic Book"/>
                <a:ea typeface="+mn-ea"/>
                <a:cs typeface="Times New Roman" pitchFamily="18" charset="0"/>
              </a:rPr>
              <a:t>Fit/Gap (BPFG)</a:t>
            </a:r>
          </a:p>
        </p:txBody>
      </p:sp>
      <p:sp>
        <p:nvSpPr>
          <p:cNvPr id="76" name="Rectangle 11" descr="Update BP flows"/>
          <p:cNvSpPr>
            <a:spLocks noChangeArrowheads="1"/>
          </p:cNvSpPr>
          <p:nvPr/>
        </p:nvSpPr>
        <p:spPr bwMode="blackWhite">
          <a:xfrm>
            <a:off x="2321869" y="1920915"/>
            <a:ext cx="1188720" cy="268839"/>
          </a:xfrm>
          <a:prstGeom prst="rect">
            <a:avLst/>
          </a:prstGeom>
          <a:solidFill>
            <a:srgbClr val="FFFFFF"/>
          </a:solidFill>
          <a:ln w="12700">
            <a:solidFill>
              <a:srgbClr val="00B0F0"/>
            </a:solidFill>
            <a:miter lim="800000"/>
            <a:headEnd/>
            <a:tailEnd/>
          </a:ln>
        </p:spPr>
        <p:txBody>
          <a:bodyPr wrap="none" lIns="92075" tIns="46038" rIns="92075" bIns="46038" anchor="ctr"/>
          <a:lstStyle/>
          <a:p>
            <a:pPr marL="0" marR="0" lvl="0" indent="0" algn="ctr" defTabSz="914400" rtl="0" eaLnBrk="0" fontAlgn="auto" latinLnBrk="0" hangingPunct="0">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srgbClr val="000000"/>
                </a:solidFill>
                <a:effectLst/>
                <a:uLnTx/>
                <a:uFillTx/>
                <a:latin typeface="Franklin Gothic Book"/>
                <a:ea typeface="+mn-ea"/>
                <a:cs typeface="Times New Roman" pitchFamily="18" charset="0"/>
              </a:rPr>
              <a:t>Update BP Flows</a:t>
            </a:r>
          </a:p>
        </p:txBody>
      </p:sp>
      <p:sp>
        <p:nvSpPr>
          <p:cNvPr id="77" name="Rectangle 12" descr="Local Configuration&#10;"/>
          <p:cNvSpPr>
            <a:spLocks noChangeArrowheads="1"/>
          </p:cNvSpPr>
          <p:nvPr/>
        </p:nvSpPr>
        <p:spPr bwMode="blackWhite">
          <a:xfrm>
            <a:off x="2322237" y="2239829"/>
            <a:ext cx="1188720" cy="292608"/>
          </a:xfrm>
          <a:prstGeom prst="rect">
            <a:avLst/>
          </a:prstGeom>
          <a:solidFill>
            <a:srgbClr val="FFFFFF"/>
          </a:solidFill>
          <a:ln w="12700">
            <a:solidFill>
              <a:srgbClr val="00B0F0"/>
            </a:solidFill>
            <a:miter lim="800000"/>
            <a:headEnd/>
            <a:tailEnd/>
          </a:ln>
        </p:spPr>
        <p:txBody>
          <a:bodyPr wrap="none" lIns="92075" tIns="46038" rIns="92075" bIns="46038" anchor="ctr"/>
          <a:lstStyle/>
          <a:p>
            <a:pPr marL="0" marR="0" lvl="0" indent="0" algn="ctr" defTabSz="914400" rtl="0" eaLnBrk="0" fontAlgn="auto" latinLnBrk="0" hangingPunct="0">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srgbClr val="000000"/>
                </a:solidFill>
                <a:effectLst/>
                <a:uLnTx/>
                <a:uFillTx/>
                <a:latin typeface="Franklin Gothic Book"/>
                <a:ea typeface="+mn-ea"/>
                <a:cs typeface="Times New Roman" pitchFamily="18" charset="0"/>
              </a:rPr>
              <a:t>Local Configuration</a:t>
            </a:r>
          </a:p>
        </p:txBody>
      </p:sp>
      <p:sp>
        <p:nvSpPr>
          <p:cNvPr id="79" name="Rectangle 14" descr="UAT Test Definition"/>
          <p:cNvSpPr>
            <a:spLocks noChangeArrowheads="1"/>
          </p:cNvSpPr>
          <p:nvPr/>
        </p:nvSpPr>
        <p:spPr bwMode="blackWhite">
          <a:xfrm>
            <a:off x="2316104" y="2965414"/>
            <a:ext cx="1188720" cy="292608"/>
          </a:xfrm>
          <a:prstGeom prst="rect">
            <a:avLst/>
          </a:prstGeom>
          <a:solidFill>
            <a:srgbClr val="FFFFFF"/>
          </a:solidFill>
          <a:ln w="12700">
            <a:solidFill>
              <a:srgbClr val="00B0F0"/>
            </a:solidFill>
            <a:miter lim="800000"/>
            <a:headEnd/>
            <a:tailEnd/>
          </a:ln>
        </p:spPr>
        <p:txBody>
          <a:bodyPr wrap="none" lIns="92075" tIns="46038" rIns="92075" bIns="46038" anchor="ctr"/>
          <a:lstStyle/>
          <a:p>
            <a:pPr marL="0" marR="0" lvl="0" indent="0" algn="ctr" defTabSz="914400" rtl="0" eaLnBrk="0" fontAlgn="auto" latinLnBrk="0" hangingPunct="0">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srgbClr val="000000"/>
                </a:solidFill>
                <a:effectLst/>
                <a:uLnTx/>
                <a:uFillTx/>
                <a:latin typeface="Franklin Gothic Book"/>
                <a:ea typeface="+mn-ea"/>
                <a:cs typeface="Times New Roman" pitchFamily="18" charset="0"/>
              </a:rPr>
              <a:t>UAT Test Definition</a:t>
            </a:r>
          </a:p>
        </p:txBody>
      </p:sp>
      <p:sp>
        <p:nvSpPr>
          <p:cNvPr id="80" name="Rectangle 15" descr="UAT Materials Build&#10;"/>
          <p:cNvSpPr>
            <a:spLocks noChangeArrowheads="1"/>
          </p:cNvSpPr>
          <p:nvPr/>
        </p:nvSpPr>
        <p:spPr bwMode="blackWhite">
          <a:xfrm>
            <a:off x="2314061" y="3303811"/>
            <a:ext cx="1188720" cy="292608"/>
          </a:xfrm>
          <a:prstGeom prst="rect">
            <a:avLst/>
          </a:prstGeom>
          <a:solidFill>
            <a:srgbClr val="FFFFFF"/>
          </a:solidFill>
          <a:ln w="12700">
            <a:solidFill>
              <a:srgbClr val="00B0F0"/>
            </a:solidFill>
            <a:miter lim="800000"/>
            <a:headEnd/>
            <a:tailEnd/>
          </a:ln>
        </p:spPr>
        <p:txBody>
          <a:bodyPr wrap="none" lIns="92075" tIns="46038" rIns="92075" bIns="46038" anchor="ctr"/>
          <a:lstStyle/>
          <a:p>
            <a:pPr marL="0" marR="0" lvl="0" indent="0" algn="ctr" defTabSz="914400" rtl="0" eaLnBrk="0" fontAlgn="auto" latinLnBrk="0" hangingPunct="0">
              <a:lnSpc>
                <a:spcPct val="100000"/>
              </a:lnSpc>
              <a:spcBef>
                <a:spcPts val="0"/>
              </a:spcBef>
              <a:spcAft>
                <a:spcPts val="0"/>
              </a:spcAft>
              <a:buClrTx/>
              <a:buSzTx/>
              <a:buFontTx/>
              <a:buNone/>
              <a:tabLst/>
              <a:defRPr/>
            </a:pPr>
            <a:endParaRPr kumimoji="0" lang="en-US" sz="900" b="0" i="0" u="none" strike="noStrike" kern="0" cap="none" spc="0" normalizeH="0" baseline="0" noProof="0" dirty="0">
              <a:ln>
                <a:noFill/>
              </a:ln>
              <a:solidFill>
                <a:srgbClr val="000000"/>
              </a:solidFill>
              <a:effectLst/>
              <a:uLnTx/>
              <a:uFillTx/>
              <a:latin typeface="Calibri"/>
              <a:ea typeface="+mn-ea"/>
              <a:cs typeface="Times New Roman" pitchFamily="18" charset="0"/>
            </a:endParaRPr>
          </a:p>
          <a:p>
            <a:pPr marL="0" marR="0" lvl="0" indent="0" algn="ctr" defTabSz="914400" rtl="0" eaLnBrk="0" fontAlgn="auto" latinLnBrk="0" hangingPunct="0">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srgbClr val="000000"/>
                </a:solidFill>
                <a:effectLst/>
                <a:uLnTx/>
                <a:uFillTx/>
                <a:latin typeface="Franklin Gothic Book"/>
                <a:ea typeface="+mn-ea"/>
                <a:cs typeface="Times New Roman" pitchFamily="18" charset="0"/>
              </a:rPr>
              <a:t>UAT Materials Build</a:t>
            </a:r>
          </a:p>
          <a:p>
            <a:pPr marL="0" marR="0" lvl="0" indent="0" algn="ctr" defTabSz="914400" rtl="0" eaLnBrk="0" fontAlgn="auto" latinLnBrk="0" hangingPunct="0">
              <a:lnSpc>
                <a:spcPct val="100000"/>
              </a:lnSpc>
              <a:spcBef>
                <a:spcPts val="0"/>
              </a:spcBef>
              <a:spcAft>
                <a:spcPts val="0"/>
              </a:spcAft>
              <a:buClrTx/>
              <a:buSzTx/>
              <a:buFontTx/>
              <a:buNone/>
              <a:tabLst/>
              <a:defRPr/>
            </a:pPr>
            <a:endParaRPr kumimoji="0" lang="en-US" sz="900" b="0" i="0" u="none" strike="noStrike" kern="0" cap="none" spc="0" normalizeH="0" baseline="0" noProof="0" dirty="0">
              <a:ln>
                <a:noFill/>
              </a:ln>
              <a:solidFill>
                <a:srgbClr val="000000"/>
              </a:solidFill>
              <a:effectLst/>
              <a:uLnTx/>
              <a:uFillTx/>
              <a:latin typeface="Calibri"/>
              <a:ea typeface="+mn-ea"/>
              <a:cs typeface="Times New Roman" pitchFamily="18" charset="0"/>
            </a:endParaRPr>
          </a:p>
        </p:txBody>
      </p:sp>
      <p:sp>
        <p:nvSpPr>
          <p:cNvPr id="81" name="Rectangle 16" descr="Identify Exceptions"/>
          <p:cNvSpPr>
            <a:spLocks noChangeArrowheads="1"/>
          </p:cNvSpPr>
          <p:nvPr/>
        </p:nvSpPr>
        <p:spPr bwMode="blackWhite">
          <a:xfrm>
            <a:off x="2313721" y="3660339"/>
            <a:ext cx="1188720" cy="292608"/>
          </a:xfrm>
          <a:prstGeom prst="rect">
            <a:avLst/>
          </a:prstGeom>
          <a:solidFill>
            <a:srgbClr val="FFFFFF"/>
          </a:solidFill>
          <a:ln w="12700">
            <a:solidFill>
              <a:srgbClr val="00B0F0"/>
            </a:solidFill>
            <a:miter lim="800000"/>
            <a:headEnd/>
            <a:tailEnd/>
          </a:ln>
        </p:spPr>
        <p:txBody>
          <a:bodyPr wrap="none" lIns="92075" tIns="46038" rIns="92075" bIns="46038" anchor="ctr"/>
          <a:lstStyle/>
          <a:p>
            <a:pPr marL="0" marR="0" lvl="0" indent="0" algn="ctr" defTabSz="914400" rtl="0" eaLnBrk="0" fontAlgn="auto" latinLnBrk="0" hangingPunct="0">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srgbClr val="000000"/>
                </a:solidFill>
                <a:effectLst/>
                <a:uLnTx/>
                <a:uFillTx/>
                <a:latin typeface="Franklin Gothic Book"/>
                <a:ea typeface="+mn-ea"/>
                <a:cs typeface="Times New Roman" pitchFamily="18" charset="0"/>
              </a:rPr>
              <a:t>Identify Exceptions</a:t>
            </a:r>
          </a:p>
        </p:txBody>
      </p:sp>
      <p:sp>
        <p:nvSpPr>
          <p:cNvPr id="24" name="Rectangle 17" descr="Design Extensions&#10;"/>
          <p:cNvSpPr>
            <a:spLocks noChangeArrowheads="1"/>
          </p:cNvSpPr>
          <p:nvPr/>
        </p:nvSpPr>
        <p:spPr bwMode="blackWhite">
          <a:xfrm>
            <a:off x="2312473" y="4016937"/>
            <a:ext cx="1188720" cy="292608"/>
          </a:xfrm>
          <a:prstGeom prst="rect">
            <a:avLst/>
          </a:prstGeom>
          <a:solidFill>
            <a:srgbClr val="FFFFFF"/>
          </a:solidFill>
          <a:ln w="12700">
            <a:solidFill>
              <a:srgbClr val="00B0F0"/>
            </a:solidFill>
            <a:miter lim="800000"/>
            <a:headEnd/>
            <a:tailEnd/>
          </a:ln>
          <a:effectLst/>
        </p:spPr>
        <p:txBody>
          <a:bodyPr tIns="91440" bIns="91440" anchor="ctr"/>
          <a:lstStyle/>
          <a:p>
            <a:pPr marL="0" marR="0" lvl="0" indent="0" algn="ctr" defTabSz="914400" rtl="0" eaLnBrk="0" fontAlgn="auto" latinLnBrk="0" hangingPunct="0">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srgbClr val="000000"/>
                </a:solidFill>
                <a:effectLst/>
                <a:uLnTx/>
                <a:uFillTx/>
                <a:latin typeface="Franklin Gothic Book"/>
                <a:ea typeface="+mn-ea"/>
                <a:cs typeface="Times New Roman" pitchFamily="18" charset="0"/>
              </a:rPr>
              <a:t>Design Extensions</a:t>
            </a:r>
          </a:p>
        </p:txBody>
      </p:sp>
      <p:sp>
        <p:nvSpPr>
          <p:cNvPr id="25" name="Rectangle 18" descr="Prepare or Update&#10;Test Scripts&#10;"/>
          <p:cNvSpPr>
            <a:spLocks noChangeArrowheads="1"/>
          </p:cNvSpPr>
          <p:nvPr/>
        </p:nvSpPr>
        <p:spPr bwMode="blackWhite">
          <a:xfrm>
            <a:off x="2310047" y="4359180"/>
            <a:ext cx="1188720" cy="320040"/>
          </a:xfrm>
          <a:prstGeom prst="rect">
            <a:avLst/>
          </a:prstGeom>
          <a:solidFill>
            <a:srgbClr val="FFFFFF"/>
          </a:solidFill>
          <a:ln w="12700">
            <a:solidFill>
              <a:srgbClr val="00B0F0"/>
            </a:solidFill>
            <a:miter lim="800000"/>
            <a:headEnd/>
            <a:tailEnd/>
          </a:ln>
          <a:effectLst/>
        </p:spPr>
        <p:txBody>
          <a:bodyPr tIns="91440" bIns="91440" anchor="ctr"/>
          <a:lstStyle/>
          <a:p>
            <a:pPr marL="0" marR="0" lvl="0" indent="0" algn="ctr" defTabSz="914400" rtl="0" eaLnBrk="0" fontAlgn="auto" latinLnBrk="0" hangingPunct="0">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srgbClr val="000000"/>
                </a:solidFill>
                <a:effectLst/>
                <a:uLnTx/>
                <a:uFillTx/>
                <a:latin typeface="Franklin Gothic Book"/>
                <a:ea typeface="+mn-ea"/>
                <a:cs typeface="Times New Roman" pitchFamily="18" charset="0"/>
              </a:rPr>
              <a:t>Prepare or Update</a:t>
            </a:r>
          </a:p>
          <a:p>
            <a:pPr marL="0" marR="0" lvl="0" indent="0" algn="ctr" defTabSz="914400" rtl="0" eaLnBrk="0" fontAlgn="auto" latinLnBrk="0" hangingPunct="0">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srgbClr val="000000"/>
                </a:solidFill>
                <a:effectLst/>
                <a:uLnTx/>
                <a:uFillTx/>
                <a:latin typeface="Franklin Gothic Book"/>
                <a:ea typeface="+mn-ea"/>
                <a:cs typeface="Times New Roman" pitchFamily="18" charset="0"/>
              </a:rPr>
              <a:t>Test Scripts</a:t>
            </a:r>
          </a:p>
        </p:txBody>
      </p:sp>
      <p:sp>
        <p:nvSpPr>
          <p:cNvPr id="60" name="Rectangle 13" descr="Training Materials &#10;Analysis/Build"/>
          <p:cNvSpPr>
            <a:spLocks noChangeArrowheads="1"/>
          </p:cNvSpPr>
          <p:nvPr/>
        </p:nvSpPr>
        <p:spPr bwMode="blackWhite">
          <a:xfrm>
            <a:off x="2313243" y="2585319"/>
            <a:ext cx="1188720" cy="320040"/>
          </a:xfrm>
          <a:prstGeom prst="rect">
            <a:avLst/>
          </a:prstGeom>
          <a:solidFill>
            <a:srgbClr val="FFFFFF"/>
          </a:solidFill>
          <a:ln w="12700">
            <a:solidFill>
              <a:srgbClr val="00B0F0"/>
            </a:solidFill>
            <a:miter lim="800000"/>
            <a:headEnd/>
            <a:tailEnd/>
          </a:ln>
        </p:spPr>
        <p:txBody>
          <a:bodyPr wrap="none" lIns="92075" tIns="46038" rIns="92075" bIns="46038" anchor="ctr"/>
          <a:lstStyle/>
          <a:p>
            <a:pPr marL="0" marR="0" lvl="0" indent="0" algn="ctr" defTabSz="914400" rtl="0" eaLnBrk="0" fontAlgn="auto" latinLnBrk="0" hangingPunct="0">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srgbClr val="000000"/>
                </a:solidFill>
                <a:effectLst/>
                <a:uLnTx/>
                <a:uFillTx/>
                <a:latin typeface="Franklin Gothic Book"/>
                <a:ea typeface="+mn-ea"/>
                <a:cs typeface="Times New Roman" pitchFamily="18" charset="0"/>
              </a:rPr>
              <a:t>Training Materials </a:t>
            </a:r>
          </a:p>
          <a:p>
            <a:pPr marL="0" marR="0" lvl="0" indent="0" algn="ctr" defTabSz="914400" rtl="0" eaLnBrk="0" fontAlgn="auto" latinLnBrk="0" hangingPunct="0">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srgbClr val="000000"/>
                </a:solidFill>
                <a:effectLst/>
                <a:uLnTx/>
                <a:uFillTx/>
                <a:latin typeface="Franklin Gothic Book"/>
                <a:ea typeface="+mn-ea"/>
                <a:cs typeface="Times New Roman" pitchFamily="18" charset="0"/>
              </a:rPr>
              <a:t>Analysis/Build</a:t>
            </a:r>
          </a:p>
        </p:txBody>
      </p:sp>
      <p:sp>
        <p:nvSpPr>
          <p:cNvPr id="116" name="Rectangle 19"/>
          <p:cNvSpPr>
            <a:spLocks noChangeArrowheads="1"/>
          </p:cNvSpPr>
          <p:nvPr/>
        </p:nvSpPr>
        <p:spPr bwMode="blackWhite">
          <a:xfrm>
            <a:off x="2310047" y="4739523"/>
            <a:ext cx="1188720" cy="320040"/>
          </a:xfrm>
          <a:prstGeom prst="rect">
            <a:avLst/>
          </a:prstGeom>
          <a:solidFill>
            <a:srgbClr val="FFFFFF"/>
          </a:solidFill>
          <a:ln w="12700">
            <a:solidFill>
              <a:srgbClr val="00B0F0"/>
            </a:solidFill>
            <a:miter lim="800000"/>
            <a:headEnd/>
            <a:tailEnd/>
          </a:ln>
          <a:effectLst/>
        </p:spPr>
        <p:txBody>
          <a:bodyPr tIns="91440" bIns="91440" anchor="ctr"/>
          <a:lstStyle/>
          <a:p>
            <a:pPr marL="0" marR="0" lvl="0" indent="0" algn="ctr" defTabSz="914400" rtl="0" eaLnBrk="0" fontAlgn="auto" latinLnBrk="0" hangingPunct="0">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srgbClr val="000000"/>
                </a:solidFill>
                <a:effectLst/>
                <a:uLnTx/>
                <a:uFillTx/>
                <a:latin typeface="Calibri"/>
                <a:ea typeface="+mn-ea"/>
                <a:cs typeface="Times New Roman" pitchFamily="18" charset="0"/>
              </a:rPr>
              <a:t> </a:t>
            </a:r>
            <a:r>
              <a:rPr kumimoji="0" lang="en-US" sz="900" b="0" i="0" u="none" strike="noStrike" kern="0" cap="none" spc="0" normalizeH="0" baseline="0" noProof="0" dirty="0">
                <a:ln>
                  <a:noFill/>
                </a:ln>
                <a:solidFill>
                  <a:srgbClr val="000000"/>
                </a:solidFill>
                <a:effectLst/>
                <a:uLnTx/>
                <a:uFillTx/>
                <a:latin typeface="Franklin Gothic Book"/>
                <a:ea typeface="+mn-ea"/>
                <a:cs typeface="Times New Roman" pitchFamily="18" charset="0"/>
              </a:rPr>
              <a:t>Map Supplemental Systems Data </a:t>
            </a:r>
          </a:p>
        </p:txBody>
      </p:sp>
      <p:sp>
        <p:nvSpPr>
          <p:cNvPr id="156" name="Rectangle 44" descr="Go/No Go Decision"/>
          <p:cNvSpPr>
            <a:spLocks noChangeArrowheads="1"/>
          </p:cNvSpPr>
          <p:nvPr/>
        </p:nvSpPr>
        <p:spPr bwMode="blackWhite">
          <a:xfrm>
            <a:off x="7185253" y="1217978"/>
            <a:ext cx="1188720" cy="320040"/>
          </a:xfrm>
          <a:prstGeom prst="rect">
            <a:avLst/>
          </a:prstGeom>
          <a:solidFill>
            <a:srgbClr val="FFFFFF"/>
          </a:solidFill>
          <a:ln w="12700">
            <a:solidFill>
              <a:srgbClr val="00B0F0"/>
            </a:solidFill>
            <a:miter lim="800000"/>
            <a:headEnd/>
            <a:tailEnd/>
          </a:ln>
          <a:effectLst/>
        </p:spPr>
        <p:txBody>
          <a:bodyPr tIns="91440" bIns="91440" anchor="ctr"/>
          <a:lstStyle/>
          <a:p>
            <a:pPr marL="0" marR="0" lvl="0" indent="0" algn="ctr" defTabSz="914400" rtl="0" eaLnBrk="0" fontAlgn="auto" latinLnBrk="0" hangingPunct="0">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srgbClr val="000000"/>
                </a:solidFill>
                <a:effectLst/>
                <a:uLnTx/>
                <a:uFillTx/>
                <a:latin typeface="Franklin Gothic Book"/>
                <a:ea typeface="+mn-ea"/>
                <a:cs typeface="Times New Roman" pitchFamily="18" charset="0"/>
              </a:rPr>
              <a:t>Go/No Go Decision</a:t>
            </a:r>
          </a:p>
        </p:txBody>
      </p:sp>
      <p:sp>
        <p:nvSpPr>
          <p:cNvPr id="93" name="Rectangle 45" descr="Milestone Sign-Off"/>
          <p:cNvSpPr>
            <a:spLocks noChangeArrowheads="1"/>
          </p:cNvSpPr>
          <p:nvPr/>
        </p:nvSpPr>
        <p:spPr bwMode="blackWhite">
          <a:xfrm>
            <a:off x="7185253" y="2932352"/>
            <a:ext cx="1188720" cy="320040"/>
          </a:xfrm>
          <a:prstGeom prst="rect">
            <a:avLst/>
          </a:prstGeom>
          <a:solidFill>
            <a:srgbClr val="FFFFFF"/>
          </a:solidFill>
          <a:ln w="12700">
            <a:solidFill>
              <a:srgbClr val="00B0F0"/>
            </a:solidFill>
            <a:miter lim="800000"/>
            <a:headEnd/>
            <a:tailEnd/>
          </a:ln>
          <a:effectLst/>
        </p:spPr>
        <p:txBody>
          <a:bodyPr tIns="91440" bIns="91440" anchor="ctr"/>
          <a:lstStyle/>
          <a:p>
            <a:pPr marL="0" marR="0" lvl="0" indent="0" algn="ctr" defTabSz="914400" rtl="0" eaLnBrk="0" fontAlgn="auto" latinLnBrk="0" hangingPunct="0">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srgbClr val="000000"/>
                </a:solidFill>
                <a:effectLst/>
                <a:uLnTx/>
                <a:uFillTx/>
                <a:latin typeface="Franklin Gothic Book"/>
                <a:ea typeface="+mn-ea"/>
                <a:cs typeface="Times New Roman" pitchFamily="18" charset="0"/>
              </a:rPr>
              <a:t>Milestone Sign-Off</a:t>
            </a:r>
          </a:p>
        </p:txBody>
      </p:sp>
      <p:sp>
        <p:nvSpPr>
          <p:cNvPr id="95" name="Rectangle 47" descr="Go Live"/>
          <p:cNvSpPr>
            <a:spLocks noChangeArrowheads="1"/>
          </p:cNvSpPr>
          <p:nvPr/>
        </p:nvSpPr>
        <p:spPr bwMode="blackWhite">
          <a:xfrm>
            <a:off x="7185253" y="4031185"/>
            <a:ext cx="1188720" cy="497006"/>
          </a:xfrm>
          <a:prstGeom prst="rect">
            <a:avLst/>
          </a:prstGeom>
          <a:solidFill>
            <a:srgbClr val="BCEEBC"/>
          </a:solidFill>
          <a:ln w="12700">
            <a:solidFill>
              <a:srgbClr val="009DD9"/>
            </a:solidFill>
            <a:miter lim="800000"/>
            <a:headEnd/>
            <a:tailEnd/>
          </a:ln>
          <a:effectLst>
            <a:innerShdw blurRad="114300">
              <a:prstClr val="black"/>
            </a:innerShdw>
          </a:effectLst>
        </p:spPr>
        <p:txBody>
          <a:bodyPr tIns="91440" bIns="91440" anchor="ctr"/>
          <a:lstStyle/>
          <a:p>
            <a:pPr marL="0" marR="0" lvl="0" indent="0" algn="ctr" defTabSz="914400" rtl="0" eaLnBrk="0" fontAlgn="auto" latinLnBrk="0" hangingPunct="0">
              <a:lnSpc>
                <a:spcPct val="100000"/>
              </a:lnSpc>
              <a:spcBef>
                <a:spcPts val="0"/>
              </a:spcBef>
              <a:spcAft>
                <a:spcPts val="0"/>
              </a:spcAft>
              <a:buClrTx/>
              <a:buSzTx/>
              <a:buFontTx/>
              <a:buNone/>
              <a:tabLst/>
              <a:defRPr/>
            </a:pPr>
            <a:r>
              <a:rPr kumimoji="0" lang="en-US" sz="1400" b="1" i="0" u="none" strike="noStrike" kern="0" cap="none" spc="0" normalizeH="0" baseline="0" noProof="0" dirty="0">
                <a:ln>
                  <a:noFill/>
                </a:ln>
                <a:solidFill>
                  <a:srgbClr val="000000"/>
                </a:solidFill>
                <a:effectLst/>
                <a:uLnTx/>
                <a:uFillTx/>
                <a:latin typeface="Franklin Gothic Book"/>
                <a:ea typeface="+mn-ea"/>
                <a:cs typeface="Times New Roman" pitchFamily="18" charset="0"/>
              </a:rPr>
              <a:t>go-live</a:t>
            </a:r>
          </a:p>
        </p:txBody>
      </p:sp>
      <p:sp>
        <p:nvSpPr>
          <p:cNvPr id="160" name="Rectangle 46" descr="Finalize Local Configuration Guides"/>
          <p:cNvSpPr>
            <a:spLocks noChangeArrowheads="1"/>
          </p:cNvSpPr>
          <p:nvPr/>
        </p:nvSpPr>
        <p:spPr bwMode="blackWhite">
          <a:xfrm>
            <a:off x="7191638" y="3344152"/>
            <a:ext cx="1188720" cy="512645"/>
          </a:xfrm>
          <a:prstGeom prst="rect">
            <a:avLst/>
          </a:prstGeom>
          <a:solidFill>
            <a:srgbClr val="FFFFFF"/>
          </a:solidFill>
          <a:ln w="12700">
            <a:solidFill>
              <a:srgbClr val="00B0F0"/>
            </a:solidFill>
            <a:miter lim="800000"/>
            <a:headEnd/>
            <a:tailEnd/>
          </a:ln>
          <a:effectLst/>
        </p:spPr>
        <p:txBody>
          <a:bodyPr tIns="91440" bIns="91440" anchor="ctr"/>
          <a:lstStyle/>
          <a:p>
            <a:pPr marL="0" marR="0" lvl="0" indent="0" algn="ctr" defTabSz="914400" rtl="0" eaLnBrk="0" fontAlgn="auto" latinLnBrk="0" hangingPunct="0">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srgbClr val="000000"/>
                </a:solidFill>
                <a:effectLst/>
                <a:uLnTx/>
                <a:uFillTx/>
                <a:latin typeface="Franklin Gothic Book"/>
                <a:ea typeface="+mn-ea"/>
                <a:cs typeface="Times New Roman" pitchFamily="18" charset="0"/>
              </a:rPr>
              <a:t>Finalize Local Configuration Guides</a:t>
            </a:r>
          </a:p>
        </p:txBody>
      </p:sp>
      <p:sp>
        <p:nvSpPr>
          <p:cNvPr id="48" name="Rectangle 2" descr="Project Planning "/>
          <p:cNvSpPr>
            <a:spLocks noChangeArrowheads="1"/>
          </p:cNvSpPr>
          <p:nvPr/>
        </p:nvSpPr>
        <p:spPr bwMode="blackWhite">
          <a:xfrm>
            <a:off x="717590" y="1206504"/>
            <a:ext cx="1188720" cy="473633"/>
          </a:xfrm>
          <a:prstGeom prst="rect">
            <a:avLst/>
          </a:prstGeom>
          <a:solidFill>
            <a:srgbClr val="FFFFFF"/>
          </a:solidFill>
          <a:ln w="12700">
            <a:solidFill>
              <a:srgbClr val="00B0F0"/>
            </a:solidFill>
            <a:miter lim="800000"/>
            <a:headEnd/>
            <a:tailEnd/>
          </a:ln>
          <a:effectLst/>
        </p:spPr>
        <p:txBody>
          <a:bodyPr tIns="91440" bIns="91440" anchor="ctr"/>
          <a:lstStyle/>
          <a:p>
            <a:pPr marL="0" marR="0" lvl="0" indent="0" algn="ctr" defTabSz="914400" rtl="0" eaLnBrk="0" fontAlgn="auto" latinLnBrk="0" hangingPunct="0">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srgbClr val="000000"/>
                </a:solidFill>
                <a:effectLst/>
                <a:uLnTx/>
                <a:uFillTx/>
                <a:latin typeface="Franklin Gothic Book"/>
                <a:ea typeface="+mn-ea"/>
                <a:cs typeface="Times New Roman" pitchFamily="18" charset="0"/>
              </a:rPr>
              <a:t>Project Planning (Checklists &amp; Templates) </a:t>
            </a:r>
          </a:p>
        </p:txBody>
      </p:sp>
      <p:sp>
        <p:nvSpPr>
          <p:cNvPr id="49" name="Rectangle 5" descr="Security Design"/>
          <p:cNvSpPr>
            <a:spLocks noChangeArrowheads="1"/>
          </p:cNvSpPr>
          <p:nvPr/>
        </p:nvSpPr>
        <p:spPr bwMode="blackWhite">
          <a:xfrm>
            <a:off x="729329" y="3296593"/>
            <a:ext cx="1188720" cy="320040"/>
          </a:xfrm>
          <a:prstGeom prst="rect">
            <a:avLst/>
          </a:prstGeom>
          <a:solidFill>
            <a:srgbClr val="FFFFFF"/>
          </a:solidFill>
          <a:ln w="12700">
            <a:solidFill>
              <a:srgbClr val="00B0F0"/>
            </a:solidFill>
            <a:miter lim="800000"/>
            <a:headEnd/>
            <a:tailEnd/>
          </a:ln>
          <a:effectLst/>
        </p:spPr>
        <p:txBody>
          <a:bodyPr tIns="91440" bIns="91440" anchor="ctr"/>
          <a:lstStyle/>
          <a:p>
            <a:pPr marL="0" marR="0" lvl="0" indent="0" algn="ctr" defTabSz="914400" rtl="0" eaLnBrk="0" fontAlgn="auto" latinLnBrk="0" hangingPunct="0">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srgbClr val="000000"/>
                </a:solidFill>
                <a:effectLst/>
                <a:uLnTx/>
                <a:uFillTx/>
                <a:latin typeface="Franklin Gothic Book"/>
                <a:ea typeface="+mn-ea"/>
                <a:cs typeface="Times New Roman" pitchFamily="18" charset="0"/>
              </a:rPr>
              <a:t>Security Redesign (DG2 only)</a:t>
            </a:r>
          </a:p>
        </p:txBody>
      </p:sp>
      <p:sp>
        <p:nvSpPr>
          <p:cNvPr id="59" name="Rectangle 4" descr="Build PeopleSoft Environments&#10;"/>
          <p:cNvSpPr>
            <a:spLocks noChangeArrowheads="1"/>
          </p:cNvSpPr>
          <p:nvPr/>
        </p:nvSpPr>
        <p:spPr bwMode="blackWhite">
          <a:xfrm>
            <a:off x="729329" y="2879309"/>
            <a:ext cx="1188720" cy="320040"/>
          </a:xfrm>
          <a:prstGeom prst="rect">
            <a:avLst/>
          </a:prstGeom>
          <a:solidFill>
            <a:srgbClr val="FFFFFF"/>
          </a:solidFill>
          <a:ln w="12700">
            <a:solidFill>
              <a:srgbClr val="00B0F0"/>
            </a:solidFill>
            <a:miter lim="800000"/>
            <a:headEnd/>
            <a:tailEnd/>
          </a:ln>
          <a:effectLst/>
        </p:spPr>
        <p:txBody>
          <a:bodyPr tIns="91440" bIns="91440" anchor="ctr"/>
          <a:lstStyle/>
          <a:p>
            <a:pPr marL="0" marR="0" lvl="0" indent="0" algn="ctr" defTabSz="914400" rtl="0" eaLnBrk="0" fontAlgn="auto" latinLnBrk="0" hangingPunct="0">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srgbClr val="000000"/>
                </a:solidFill>
                <a:effectLst/>
                <a:uLnTx/>
                <a:uFillTx/>
                <a:latin typeface="Franklin Gothic Book"/>
                <a:ea typeface="+mn-ea"/>
                <a:cs typeface="Times New Roman" pitchFamily="18" charset="0"/>
              </a:rPr>
              <a:t>Build PeopleSoft Environments</a:t>
            </a:r>
          </a:p>
        </p:txBody>
      </p:sp>
      <p:sp>
        <p:nvSpPr>
          <p:cNvPr id="62" name="Rectangle 3" descr="Chart of Accounts"/>
          <p:cNvSpPr>
            <a:spLocks noChangeArrowheads="1"/>
          </p:cNvSpPr>
          <p:nvPr/>
        </p:nvSpPr>
        <p:spPr bwMode="blackWhite">
          <a:xfrm>
            <a:off x="731097" y="2457047"/>
            <a:ext cx="1188720" cy="320040"/>
          </a:xfrm>
          <a:prstGeom prst="rect">
            <a:avLst/>
          </a:prstGeom>
          <a:solidFill>
            <a:srgbClr val="FFFFFF"/>
          </a:solidFill>
          <a:ln w="12700">
            <a:solidFill>
              <a:srgbClr val="00B0F0"/>
            </a:solidFill>
            <a:miter lim="800000"/>
            <a:headEnd/>
            <a:tailEnd/>
          </a:ln>
          <a:effectLst/>
        </p:spPr>
        <p:txBody>
          <a:bodyPr tIns="91440" bIns="91440" anchor="ctr"/>
          <a:lstStyle/>
          <a:p>
            <a:pPr marL="0" marR="0" lvl="0" indent="0" algn="ctr" defTabSz="914400" rtl="0" eaLnBrk="0" fontAlgn="auto" latinLnBrk="0" hangingPunct="0">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srgbClr val="000000"/>
                </a:solidFill>
                <a:effectLst/>
                <a:uLnTx/>
                <a:uFillTx/>
                <a:latin typeface="Franklin Gothic Book"/>
                <a:ea typeface="+mn-ea"/>
                <a:cs typeface="Times New Roman" pitchFamily="18" charset="0"/>
              </a:rPr>
              <a:t>Chart of Accounts Redesign (DG2 only)</a:t>
            </a:r>
          </a:p>
        </p:txBody>
      </p:sp>
      <p:sp>
        <p:nvSpPr>
          <p:cNvPr id="100" name="Rectangle 37" descr="Performance Testing&#10;">
            <a:extLst>
              <a:ext uri="{FF2B5EF4-FFF2-40B4-BE49-F238E27FC236}">
                <a16:creationId xmlns:a16="http://schemas.microsoft.com/office/drawing/2014/main" id="{70938AC6-5CF2-42D5-93BD-E29983E5D939}"/>
              </a:ext>
            </a:extLst>
          </p:cNvPr>
          <p:cNvSpPr>
            <a:spLocks noChangeArrowheads="1"/>
          </p:cNvSpPr>
          <p:nvPr/>
        </p:nvSpPr>
        <p:spPr bwMode="blackWhite">
          <a:xfrm>
            <a:off x="5606858" y="2907757"/>
            <a:ext cx="1188720" cy="388836"/>
          </a:xfrm>
          <a:prstGeom prst="rect">
            <a:avLst/>
          </a:prstGeom>
          <a:solidFill>
            <a:srgbClr val="FFFFFF"/>
          </a:solidFill>
          <a:ln w="12700">
            <a:solidFill>
              <a:srgbClr val="00B0F0"/>
            </a:solidFill>
            <a:miter lim="800000"/>
            <a:headEnd/>
            <a:tailEnd/>
          </a:ln>
          <a:effectLst/>
        </p:spPr>
        <p:txBody>
          <a:bodyPr tIns="91440" bIns="91440" anchor="ctr"/>
          <a:lstStyle/>
          <a:p>
            <a:pPr marL="0" marR="0" lvl="0" indent="0" algn="ctr" defTabSz="914400" rtl="0" eaLnBrk="0" fontAlgn="auto" latinLnBrk="0" hangingPunct="0">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srgbClr val="000000"/>
                </a:solidFill>
                <a:effectLst/>
                <a:uLnTx/>
                <a:uFillTx/>
                <a:latin typeface="Franklin Gothic Book"/>
                <a:ea typeface="+mn-ea"/>
                <a:cs typeface="Times New Roman" pitchFamily="18" charset="0"/>
              </a:rPr>
              <a:t>Performance Testing</a:t>
            </a:r>
          </a:p>
        </p:txBody>
      </p:sp>
      <p:sp>
        <p:nvSpPr>
          <p:cNvPr id="102" name="Rectangle 7" descr="Organizational Change Management Assessments Begin">
            <a:extLst>
              <a:ext uri="{FF2B5EF4-FFF2-40B4-BE49-F238E27FC236}">
                <a16:creationId xmlns:a16="http://schemas.microsoft.com/office/drawing/2014/main" id="{D2A2A3D5-22E0-40B9-A954-FA61BAF8357F}"/>
              </a:ext>
            </a:extLst>
          </p:cNvPr>
          <p:cNvSpPr>
            <a:spLocks noChangeArrowheads="1"/>
          </p:cNvSpPr>
          <p:nvPr/>
        </p:nvSpPr>
        <p:spPr bwMode="blackWhite">
          <a:xfrm>
            <a:off x="739478" y="3737955"/>
            <a:ext cx="1188720" cy="571590"/>
          </a:xfrm>
          <a:prstGeom prst="rect">
            <a:avLst/>
          </a:prstGeom>
          <a:solidFill>
            <a:srgbClr val="FFFFFF"/>
          </a:solidFill>
          <a:ln w="12700">
            <a:solidFill>
              <a:srgbClr val="00B0F0"/>
            </a:solidFill>
            <a:miter lim="800000"/>
            <a:headEnd/>
            <a:tailEnd/>
          </a:ln>
          <a:effectLst/>
        </p:spPr>
        <p:txBody>
          <a:bodyPr tIns="91440" bIns="91440" anchor="ctr"/>
          <a:lstStyle/>
          <a:p>
            <a:pPr marL="0" marR="0" lvl="0" indent="0" algn="ctr" defTabSz="914400" rtl="0" eaLnBrk="0" fontAlgn="auto" latinLnBrk="0" hangingPunct="0">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srgbClr val="000000"/>
                </a:solidFill>
                <a:effectLst/>
                <a:uLnTx/>
                <a:uFillTx/>
                <a:latin typeface="Franklin Gothic Book"/>
                <a:ea typeface="+mn-ea"/>
                <a:cs typeface="Times New Roman" pitchFamily="18" charset="0"/>
              </a:rPr>
              <a:t>Organizational Change Management Assessments Begin</a:t>
            </a:r>
          </a:p>
        </p:txBody>
      </p:sp>
      <p:sp>
        <p:nvSpPr>
          <p:cNvPr id="55" name="Arrow: Pentagon 54">
            <a:extLst>
              <a:ext uri="{FF2B5EF4-FFF2-40B4-BE49-F238E27FC236}">
                <a16:creationId xmlns:a16="http://schemas.microsoft.com/office/drawing/2014/main" id="{54FB75E4-B1A7-4CA3-9D4A-7E524BA337E8}"/>
              </a:ext>
              <a:ext uri="{C183D7F6-B498-43B3-948B-1728B52AA6E4}">
                <adec:decorative xmlns:adec="http://schemas.microsoft.com/office/drawing/2017/decorative" val="1"/>
              </a:ext>
            </a:extLst>
          </p:cNvPr>
          <p:cNvSpPr/>
          <p:nvPr/>
        </p:nvSpPr>
        <p:spPr>
          <a:xfrm>
            <a:off x="573612" y="5162965"/>
            <a:ext cx="8083153" cy="204841"/>
          </a:xfrm>
          <a:prstGeom prst="homePlate">
            <a:avLst/>
          </a:prstGeom>
          <a:solidFill>
            <a:schemeClr val="accent2">
              <a:lumMod val="75000"/>
            </a:schemeClr>
          </a:solidFill>
          <a:ln>
            <a:solidFill>
              <a:srgbClr val="5F5F5F"/>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Franklin Gothic Book"/>
              <a:ea typeface="+mn-ea"/>
              <a:cs typeface="+mn-cs"/>
            </a:endParaRPr>
          </a:p>
        </p:txBody>
      </p:sp>
      <p:sp>
        <p:nvSpPr>
          <p:cNvPr id="72" name="TextBox 49" descr="Organizational Change Management Assessment for Colleges &amp; SBCTC&#10;">
            <a:extLst>
              <a:ext uri="{FF2B5EF4-FFF2-40B4-BE49-F238E27FC236}">
                <a16:creationId xmlns:a16="http://schemas.microsoft.com/office/drawing/2014/main" id="{FD96371D-7122-4FBF-AE47-E91781F8E6C5}"/>
              </a:ext>
            </a:extLst>
          </p:cNvPr>
          <p:cNvSpPr txBox="1"/>
          <p:nvPr/>
        </p:nvSpPr>
        <p:spPr>
          <a:xfrm>
            <a:off x="1325346" y="5135821"/>
            <a:ext cx="6447054" cy="261610"/>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prstClr val="white"/>
                </a:solidFill>
                <a:effectLst/>
                <a:uLnTx/>
                <a:uFillTx/>
                <a:latin typeface="Franklin Gothic Medium"/>
                <a:ea typeface="+mn-ea"/>
                <a:cs typeface="+mn-cs"/>
              </a:rPr>
              <a:t>OCM Assessment, Activities &amp; Deliverables for Colleges &amp; SBCTC</a:t>
            </a:r>
          </a:p>
        </p:txBody>
      </p:sp>
      <p:graphicFrame>
        <p:nvGraphicFramePr>
          <p:cNvPr id="82" name="Table 50" descr="Deliverables for Gate 1, 2, 3, 4 and 5">
            <a:extLst>
              <a:ext uri="{FF2B5EF4-FFF2-40B4-BE49-F238E27FC236}">
                <a16:creationId xmlns:a16="http://schemas.microsoft.com/office/drawing/2014/main" id="{81C330E6-2F67-45E7-A6B7-101329DC7244}"/>
              </a:ext>
            </a:extLst>
          </p:cNvPr>
          <p:cNvGraphicFramePr>
            <a:graphicFrameLocks noGrp="1"/>
          </p:cNvGraphicFramePr>
          <p:nvPr/>
        </p:nvGraphicFramePr>
        <p:xfrm>
          <a:off x="585880" y="5390227"/>
          <a:ext cx="7945354" cy="1188720"/>
        </p:xfrm>
        <a:graphic>
          <a:graphicData uri="http://schemas.openxmlformats.org/drawingml/2006/table">
            <a:tbl>
              <a:tblPr firstRow="1" bandRow="1">
                <a:tableStyleId>{2D5ABB26-0587-4C30-8999-92F81FD0307C}</a:tableStyleId>
              </a:tblPr>
              <a:tblGrid>
                <a:gridCol w="1579350">
                  <a:extLst>
                    <a:ext uri="{9D8B030D-6E8A-4147-A177-3AD203B41FA5}">
                      <a16:colId xmlns:a16="http://schemas.microsoft.com/office/drawing/2014/main" val="584759954"/>
                    </a:ext>
                  </a:extLst>
                </a:gridCol>
                <a:gridCol w="1678108">
                  <a:extLst>
                    <a:ext uri="{9D8B030D-6E8A-4147-A177-3AD203B41FA5}">
                      <a16:colId xmlns:a16="http://schemas.microsoft.com/office/drawing/2014/main" val="3410510606"/>
                    </a:ext>
                  </a:extLst>
                </a:gridCol>
                <a:gridCol w="1628775">
                  <a:extLst>
                    <a:ext uri="{9D8B030D-6E8A-4147-A177-3AD203B41FA5}">
                      <a16:colId xmlns:a16="http://schemas.microsoft.com/office/drawing/2014/main" val="222785292"/>
                    </a:ext>
                  </a:extLst>
                </a:gridCol>
                <a:gridCol w="1575026">
                  <a:extLst>
                    <a:ext uri="{9D8B030D-6E8A-4147-A177-3AD203B41FA5}">
                      <a16:colId xmlns:a16="http://schemas.microsoft.com/office/drawing/2014/main" val="3529910350"/>
                    </a:ext>
                  </a:extLst>
                </a:gridCol>
                <a:gridCol w="1484095">
                  <a:extLst>
                    <a:ext uri="{9D8B030D-6E8A-4147-A177-3AD203B41FA5}">
                      <a16:colId xmlns:a16="http://schemas.microsoft.com/office/drawing/2014/main" val="886296708"/>
                    </a:ext>
                  </a:extLst>
                </a:gridCol>
              </a:tblGrid>
              <a:tr h="1170290">
                <a:tc>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900" dirty="0"/>
                        <a:t>College Project Charter</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900" dirty="0"/>
                        <a:t>Resource Plan &amp; Budget</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900" dirty="0"/>
                        <a:t>Plan Deliverables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900" dirty="0"/>
                        <a:t>Legacy BP Mapping</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900" dirty="0"/>
                        <a:t>Initial Supplemental Systems Analysis</a:t>
                      </a:r>
                    </a:p>
                    <a:p>
                      <a:pPr marL="0" marR="0" lvl="0" indent="0" algn="l" defTabSz="914400" rtl="0" eaLnBrk="1" fontAlgn="auto" latinLnBrk="0" hangingPunct="1">
                        <a:lnSpc>
                          <a:spcPct val="100000"/>
                        </a:lnSpc>
                        <a:spcBef>
                          <a:spcPts val="0"/>
                        </a:spcBef>
                        <a:spcAft>
                          <a:spcPts val="0"/>
                        </a:spcAft>
                        <a:buClrTx/>
                        <a:buSzTx/>
                        <a:buFontTx/>
                        <a:buNone/>
                        <a:tabLst/>
                        <a:defRPr/>
                      </a:pPr>
                      <a:br>
                        <a:rPr lang="en-US" sz="900" dirty="0"/>
                      </a:br>
                      <a:r>
                        <a:rPr lang="en-US" sz="900" b="1" dirty="0"/>
                        <a:t>Change Impact Analysis 25%</a:t>
                      </a:r>
                    </a:p>
                  </a:txBody>
                  <a:tcPr>
                    <a:lnL w="9525" cap="flat" cmpd="sng" algn="ctr">
                      <a:solidFill>
                        <a:schemeClr val="bg2">
                          <a:lumMod val="50000"/>
                        </a:schemeClr>
                      </a:solidFill>
                      <a:prstDash val="solid"/>
                      <a:round/>
                      <a:headEnd type="none" w="med" len="med"/>
                      <a:tailEnd type="none" w="med" len="med"/>
                    </a:lnL>
                    <a:lnR w="12700" cap="flat" cmpd="sng" algn="ctr">
                      <a:solidFill>
                        <a:srgbClr val="9D9D9D"/>
                      </a:solidFill>
                      <a:prstDash val="solid"/>
                      <a:round/>
                      <a:headEnd type="none" w="med" len="med"/>
                      <a:tailEnd type="none" w="med" len="med"/>
                    </a:lnR>
                    <a:lnT w="12700" cap="flat" cmpd="sng" algn="ctr">
                      <a:solidFill>
                        <a:srgbClr val="9D9D9D"/>
                      </a:solidFill>
                      <a:prstDash val="solid"/>
                      <a:round/>
                      <a:headEnd type="none" w="med" len="med"/>
                      <a:tailEnd type="none" w="med" len="med"/>
                    </a:lnT>
                    <a:lnB w="12700" cap="flat" cmpd="sng" algn="ctr">
                      <a:solidFill>
                        <a:srgbClr val="9D9D9D"/>
                      </a:solidFill>
                      <a:prstDash val="solid"/>
                      <a:round/>
                      <a:headEnd type="none" w="med" len="med"/>
                      <a:tailEnd type="none" w="med" len="med"/>
                    </a:lnB>
                  </a:tcPr>
                </a:tc>
                <a:tc>
                  <a:txBody>
                    <a:bodyPr/>
                    <a:lstStyle/>
                    <a:p>
                      <a:pPr marL="112713" indent="-112713">
                        <a:buFont typeface="Arial" panose="020B0604020202020204" pitchFamily="34" charset="0"/>
                        <a:buChar char="•"/>
                      </a:pPr>
                      <a:r>
                        <a:rPr lang="en-US" sz="900" dirty="0"/>
                        <a:t>GDA and BPFG Participation</a:t>
                      </a:r>
                    </a:p>
                    <a:p>
                      <a:pPr marL="112713" indent="-112713">
                        <a:buFont typeface="Arial" panose="020B0604020202020204" pitchFamily="34" charset="0"/>
                        <a:buChar char="•"/>
                      </a:pPr>
                      <a:r>
                        <a:rPr lang="en-US" sz="900" dirty="0"/>
                        <a:t>Supplemental Systems Data Mapping</a:t>
                      </a:r>
                    </a:p>
                    <a:p>
                      <a:pPr marL="112713" indent="-112713">
                        <a:buFont typeface="Arial" panose="020B0604020202020204" pitchFamily="34" charset="0"/>
                        <a:buChar char="•"/>
                      </a:pPr>
                      <a:r>
                        <a:rPr lang="en-US" sz="900" dirty="0"/>
                        <a:t>Initial Config Guides Sign-Off</a:t>
                      </a:r>
                    </a:p>
                    <a:p>
                      <a:pPr marL="112713" indent="-112713">
                        <a:buFont typeface="Arial" panose="020B0604020202020204" pitchFamily="34" charset="0"/>
                        <a:buChar char="•"/>
                      </a:pPr>
                      <a:r>
                        <a:rPr lang="en-US" sz="900" dirty="0"/>
                        <a:t>UAT Definition Sign-Off</a:t>
                      </a:r>
                    </a:p>
                    <a:p>
                      <a:endParaRPr lang="en-US" sz="900" dirty="0"/>
                    </a:p>
                    <a:p>
                      <a:endParaRPr lang="en-US" sz="900"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sz="900" b="1" dirty="0"/>
                        <a:t>Change Impact Analysis 50%</a:t>
                      </a:r>
                    </a:p>
                  </a:txBody>
                  <a:tcPr>
                    <a:lnL w="12700" cap="flat" cmpd="sng" algn="ctr">
                      <a:solidFill>
                        <a:srgbClr val="9D9D9D"/>
                      </a:solidFill>
                      <a:prstDash val="solid"/>
                      <a:round/>
                      <a:headEnd type="none" w="med" len="med"/>
                      <a:tailEnd type="none" w="med" len="med"/>
                    </a:lnL>
                    <a:lnR w="12700" cap="flat" cmpd="sng" algn="ctr">
                      <a:solidFill>
                        <a:srgbClr val="9D9D9D"/>
                      </a:solidFill>
                      <a:prstDash val="solid"/>
                      <a:round/>
                      <a:headEnd type="none" w="med" len="med"/>
                      <a:tailEnd type="none" w="med" len="med"/>
                    </a:lnR>
                    <a:lnT w="12700" cap="flat" cmpd="sng" algn="ctr">
                      <a:solidFill>
                        <a:srgbClr val="9D9D9D"/>
                      </a:solidFill>
                      <a:prstDash val="solid"/>
                      <a:round/>
                      <a:headEnd type="none" w="med" len="med"/>
                      <a:tailEnd type="none" w="med" len="med"/>
                    </a:lnT>
                    <a:lnB w="12700" cap="flat" cmpd="sng" algn="ctr">
                      <a:solidFill>
                        <a:srgbClr val="9D9D9D"/>
                      </a:solidFill>
                      <a:prstDash val="solid"/>
                      <a:round/>
                      <a:headEnd type="none" w="med" len="med"/>
                      <a:tailEnd type="none" w="med" len="med"/>
                    </a:lnB>
                  </a:tcPr>
                </a:tc>
                <a:tc>
                  <a:txBody>
                    <a:bodyPr/>
                    <a:lstStyle/>
                    <a:p>
                      <a:pPr marL="112713" indent="-112713">
                        <a:buFont typeface="Arial" panose="020B0604020202020204" pitchFamily="34" charset="0"/>
                        <a:buChar char="•"/>
                      </a:pPr>
                      <a:r>
                        <a:rPr lang="en-US" sz="900" dirty="0"/>
                        <a:t>Design Requirements </a:t>
                      </a:r>
                      <a:br>
                        <a:rPr lang="en-US" sz="900" dirty="0"/>
                      </a:br>
                      <a:r>
                        <a:rPr lang="en-US" sz="900" dirty="0"/>
                        <a:t>Sign-Off</a:t>
                      </a:r>
                    </a:p>
                    <a:p>
                      <a:pPr marL="112713" indent="-112713">
                        <a:buFont typeface="Arial" panose="020B0604020202020204" pitchFamily="34" charset="0"/>
                        <a:buChar char="•"/>
                      </a:pPr>
                      <a:r>
                        <a:rPr lang="en-US" sz="900" dirty="0"/>
                        <a:t>Security Matrix Mapping</a:t>
                      </a:r>
                    </a:p>
                    <a:p>
                      <a:pPr marL="112713" indent="-112713">
                        <a:buFont typeface="Arial" panose="020B0604020202020204" pitchFamily="34" charset="0"/>
                        <a:buChar char="•"/>
                      </a:pPr>
                      <a:r>
                        <a:rPr lang="en-US" sz="900" dirty="0"/>
                        <a:t>Data Validation Sign-Off</a:t>
                      </a:r>
                    </a:p>
                    <a:p>
                      <a:endParaRPr lang="en-US" sz="900" dirty="0"/>
                    </a:p>
                    <a:p>
                      <a:endParaRPr lang="en-US" sz="900" dirty="0"/>
                    </a:p>
                    <a:p>
                      <a:endParaRPr lang="en-US" sz="900"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sz="900" b="1" dirty="0"/>
                        <a:t>Change Impact Analysis 75%</a:t>
                      </a:r>
                    </a:p>
                  </a:txBody>
                  <a:tcPr>
                    <a:lnL w="12700" cap="flat" cmpd="sng" algn="ctr">
                      <a:solidFill>
                        <a:srgbClr val="9D9D9D"/>
                      </a:solidFill>
                      <a:prstDash val="solid"/>
                      <a:round/>
                      <a:headEnd type="none" w="med" len="med"/>
                      <a:tailEnd type="none" w="med" len="med"/>
                    </a:lnL>
                    <a:lnR w="12700" cap="flat" cmpd="sng" algn="ctr">
                      <a:solidFill>
                        <a:srgbClr val="9D9D9D"/>
                      </a:solidFill>
                      <a:prstDash val="solid"/>
                      <a:round/>
                      <a:headEnd type="none" w="med" len="med"/>
                      <a:tailEnd type="none" w="med" len="med"/>
                    </a:lnR>
                    <a:lnT w="12700" cap="flat" cmpd="sng" algn="ctr">
                      <a:solidFill>
                        <a:srgbClr val="9D9D9D"/>
                      </a:solidFill>
                      <a:prstDash val="solid"/>
                      <a:round/>
                      <a:headEnd type="none" w="med" len="med"/>
                      <a:tailEnd type="none" w="med" len="med"/>
                    </a:lnT>
                    <a:lnB w="12700" cap="flat" cmpd="sng" algn="ctr">
                      <a:solidFill>
                        <a:srgbClr val="9D9D9D"/>
                      </a:solidFill>
                      <a:prstDash val="solid"/>
                      <a:round/>
                      <a:headEnd type="none" w="med" len="med"/>
                      <a:tailEnd type="none" w="med" len="med"/>
                    </a:lnB>
                  </a:tcPr>
                </a:tc>
                <a:tc>
                  <a:txBody>
                    <a:bodyPr/>
                    <a:lstStyle/>
                    <a:p>
                      <a:pPr marL="112713" indent="-112713">
                        <a:buFont typeface="Arial" panose="020B0604020202020204" pitchFamily="34" charset="0"/>
                        <a:buChar char="•"/>
                      </a:pPr>
                      <a:r>
                        <a:rPr lang="en-US" sz="900" dirty="0"/>
                        <a:t>OCM Readiness Checklist</a:t>
                      </a:r>
                    </a:p>
                    <a:p>
                      <a:pPr marL="112713" marR="0" lvl="0" indent="-112713"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900" dirty="0"/>
                        <a:t>UAT Sign-Off</a:t>
                      </a:r>
                    </a:p>
                    <a:p>
                      <a:pPr marL="112713" marR="0" lvl="0" indent="-112713"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900" dirty="0"/>
                        <a:t>End-User Training</a:t>
                      </a:r>
                    </a:p>
                    <a:p>
                      <a:pPr marL="112713" indent="-112713">
                        <a:buFont typeface="Arial" panose="020B0604020202020204" pitchFamily="34" charset="0"/>
                        <a:buChar char="•"/>
                      </a:pPr>
                      <a:r>
                        <a:rPr lang="en-US" sz="900" dirty="0"/>
                        <a:t>Policy/Procedures Updated</a:t>
                      </a:r>
                    </a:p>
                    <a:p>
                      <a:pPr marL="112713" marR="0" lvl="0" indent="-112713"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900" dirty="0"/>
                        <a:t>Cutover Plans, Legacy Shutdown Procedures</a:t>
                      </a:r>
                    </a:p>
                    <a:p>
                      <a:pPr marL="112713" marR="0" lvl="0" indent="-112713"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sz="900"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sz="900" b="1" dirty="0"/>
                        <a:t>Change Impact Analysis 100%</a:t>
                      </a:r>
                    </a:p>
                  </a:txBody>
                  <a:tcPr marR="0">
                    <a:lnL w="12700" cap="flat" cmpd="sng" algn="ctr">
                      <a:solidFill>
                        <a:srgbClr val="9D9D9D"/>
                      </a:solidFill>
                      <a:prstDash val="solid"/>
                      <a:round/>
                      <a:headEnd type="none" w="med" len="med"/>
                      <a:tailEnd type="none" w="med" len="med"/>
                    </a:lnL>
                    <a:lnR w="12700" cap="flat" cmpd="sng" algn="ctr">
                      <a:solidFill>
                        <a:srgbClr val="9D9D9D"/>
                      </a:solidFill>
                      <a:prstDash val="solid"/>
                      <a:round/>
                      <a:headEnd type="none" w="med" len="med"/>
                      <a:tailEnd type="none" w="med" len="med"/>
                    </a:lnR>
                    <a:lnT w="12700" cap="flat" cmpd="sng" algn="ctr">
                      <a:solidFill>
                        <a:srgbClr val="9D9D9D"/>
                      </a:solidFill>
                      <a:prstDash val="solid"/>
                      <a:round/>
                      <a:headEnd type="none" w="med" len="med"/>
                      <a:tailEnd type="none" w="med" len="med"/>
                    </a:lnT>
                    <a:lnB w="12700" cap="flat" cmpd="sng" algn="ctr">
                      <a:solidFill>
                        <a:srgbClr val="9D9D9D"/>
                      </a:solidFill>
                      <a:prstDash val="solid"/>
                      <a:round/>
                      <a:headEnd type="none" w="med" len="med"/>
                      <a:tailEnd type="none" w="med" len="med"/>
                    </a:lnB>
                  </a:tcPr>
                </a:tc>
                <a:tc>
                  <a:txBody>
                    <a:bodyPr/>
                    <a:lstStyle/>
                    <a:p>
                      <a:pPr marL="60325" indent="-60325">
                        <a:buFont typeface="Arial" panose="020B0604020202020204" pitchFamily="34" charset="0"/>
                        <a:buChar char="•"/>
                      </a:pPr>
                      <a:r>
                        <a:rPr lang="en-US" sz="900" dirty="0"/>
                        <a:t>College Cutover Plan</a:t>
                      </a:r>
                    </a:p>
                    <a:p>
                      <a:pPr marL="60325" indent="-60325">
                        <a:buFont typeface="Arial" panose="020B0604020202020204" pitchFamily="34" charset="0"/>
                        <a:buChar char="•"/>
                      </a:pPr>
                      <a:r>
                        <a:rPr lang="en-US" sz="900" dirty="0"/>
                        <a:t>Go/No Go Sign-Off</a:t>
                      </a:r>
                    </a:p>
                    <a:p>
                      <a:pPr marL="60325" indent="-60325">
                        <a:buFont typeface="Arial" panose="020B0604020202020204" pitchFamily="34" charset="0"/>
                        <a:buChar char="•"/>
                      </a:pPr>
                      <a:r>
                        <a:rPr lang="en-US" sz="900" dirty="0"/>
                        <a:t>Milestone Sign-Off</a:t>
                      </a:r>
                    </a:p>
                    <a:p>
                      <a:pPr marL="60325" indent="-60325">
                        <a:buFont typeface="Arial" panose="020B0604020202020204" pitchFamily="34" charset="0"/>
                        <a:buChar char="•"/>
                      </a:pPr>
                      <a:r>
                        <a:rPr lang="en-US" sz="900" dirty="0"/>
                        <a:t>Config Guides Sign-Off</a:t>
                      </a:r>
                    </a:p>
                    <a:p>
                      <a:pPr marL="60325" indent="-60325">
                        <a:buFont typeface="Arial" panose="020B0604020202020204" pitchFamily="34" charset="0"/>
                        <a:buChar char="•"/>
                      </a:pPr>
                      <a:r>
                        <a:rPr lang="en-US" sz="900" dirty="0"/>
                        <a:t>College Lessons Learned</a:t>
                      </a:r>
                    </a:p>
                    <a:p>
                      <a:pPr marL="60325" indent="-60325">
                        <a:buFont typeface="Arial" panose="020B0604020202020204" pitchFamily="34" charset="0"/>
                        <a:buChar char="•"/>
                      </a:pPr>
                      <a:endParaRPr lang="en-US" sz="900" dirty="0"/>
                    </a:p>
                    <a:p>
                      <a:pPr marL="0" indent="0" algn="r">
                        <a:spcBef>
                          <a:spcPts val="300"/>
                        </a:spcBef>
                        <a:buFont typeface="Arial" panose="020B0604020202020204" pitchFamily="34" charset="0"/>
                        <a:buNone/>
                      </a:pPr>
                      <a:br>
                        <a:rPr lang="en-US" sz="700" dirty="0"/>
                      </a:br>
                      <a:r>
                        <a:rPr lang="en-US" sz="700" dirty="0"/>
                        <a:t>Rev. 2019-03-05</a:t>
                      </a:r>
                    </a:p>
                  </a:txBody>
                  <a:tcPr>
                    <a:lnL w="12700" cap="flat" cmpd="sng" algn="ctr">
                      <a:solidFill>
                        <a:srgbClr val="9D9D9D"/>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12700" cap="flat" cmpd="sng" algn="ctr">
                      <a:solidFill>
                        <a:srgbClr val="9D9D9D"/>
                      </a:solidFill>
                      <a:prstDash val="solid"/>
                      <a:round/>
                      <a:headEnd type="none" w="med" len="med"/>
                      <a:tailEnd type="none" w="med" len="med"/>
                    </a:lnT>
                    <a:lnB w="12700" cap="flat" cmpd="sng" algn="ctr">
                      <a:solidFill>
                        <a:srgbClr val="9D9D9D"/>
                      </a:solidFill>
                      <a:prstDash val="solid"/>
                      <a:round/>
                      <a:headEnd type="none" w="med" len="med"/>
                      <a:tailEnd type="none" w="med" len="med"/>
                    </a:lnB>
                    <a:noFill/>
                  </a:tcPr>
                </a:tc>
                <a:extLst>
                  <a:ext uri="{0D108BD9-81ED-4DB2-BD59-A6C34878D82A}">
                    <a16:rowId xmlns:a16="http://schemas.microsoft.com/office/drawing/2014/main" val="383955485"/>
                  </a:ext>
                </a:extLst>
              </a:tr>
            </a:tbl>
          </a:graphicData>
        </a:graphic>
      </p:graphicFrame>
      <p:sp>
        <p:nvSpPr>
          <p:cNvPr id="87" name="Rectangle 38" descr="Legacy System Shutdown Procedures in Place&#10;">
            <a:extLst>
              <a:ext uri="{FF2B5EF4-FFF2-40B4-BE49-F238E27FC236}">
                <a16:creationId xmlns:a16="http://schemas.microsoft.com/office/drawing/2014/main" id="{C2B1B4E4-4D54-4003-A32D-0277E2E684B5}"/>
              </a:ext>
            </a:extLst>
          </p:cNvPr>
          <p:cNvSpPr>
            <a:spLocks noChangeArrowheads="1"/>
          </p:cNvSpPr>
          <p:nvPr/>
        </p:nvSpPr>
        <p:spPr bwMode="blackWhite">
          <a:xfrm>
            <a:off x="5593360" y="3373728"/>
            <a:ext cx="1188720" cy="588056"/>
          </a:xfrm>
          <a:prstGeom prst="rect">
            <a:avLst/>
          </a:prstGeom>
          <a:solidFill>
            <a:srgbClr val="FFFFFF"/>
          </a:solidFill>
          <a:ln w="12700">
            <a:solidFill>
              <a:srgbClr val="00B0F0"/>
            </a:solidFill>
            <a:miter lim="800000"/>
            <a:headEnd/>
            <a:tailEnd/>
          </a:ln>
          <a:effectLst/>
        </p:spPr>
        <p:txBody>
          <a:bodyPr tIns="91440" bIns="91440" anchor="ctr"/>
          <a:lstStyle/>
          <a:p>
            <a:pPr marL="0" marR="0" lvl="0" indent="0" algn="ctr" defTabSz="914400" rtl="0" eaLnBrk="0" fontAlgn="auto" latinLnBrk="0" hangingPunct="0">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srgbClr val="000000"/>
                </a:solidFill>
                <a:effectLst/>
                <a:uLnTx/>
                <a:uFillTx/>
                <a:latin typeface="Franklin Gothic Book"/>
                <a:ea typeface="+mn-ea"/>
                <a:cs typeface="Times New Roman" pitchFamily="18" charset="0"/>
              </a:rPr>
              <a:t>Legacy System Shutdown Procedures in Place</a:t>
            </a:r>
          </a:p>
        </p:txBody>
      </p:sp>
      <p:graphicFrame>
        <p:nvGraphicFramePr>
          <p:cNvPr id="92" name="Table - Gates" descr="Gate 1, Gate 2, Gate 3, Gate 4, Gate 5">
            <a:extLst>
              <a:ext uri="{FF2B5EF4-FFF2-40B4-BE49-F238E27FC236}">
                <a16:creationId xmlns:a16="http://schemas.microsoft.com/office/drawing/2014/main" id="{998D68CF-AC9D-48B7-8184-C8DD52305911}"/>
              </a:ext>
            </a:extLst>
          </p:cNvPr>
          <p:cNvGraphicFramePr>
            <a:graphicFrameLocks noGrp="1"/>
          </p:cNvGraphicFramePr>
          <p:nvPr/>
        </p:nvGraphicFramePr>
        <p:xfrm>
          <a:off x="583173" y="603088"/>
          <a:ext cx="7966593" cy="274320"/>
        </p:xfrm>
        <a:graphic>
          <a:graphicData uri="http://schemas.openxmlformats.org/drawingml/2006/table">
            <a:tbl>
              <a:tblPr firstRow="1" bandRow="1">
                <a:tableStyleId>{2D5ABB26-0587-4C30-8999-92F81FD0307C}</a:tableStyleId>
              </a:tblPr>
              <a:tblGrid>
                <a:gridCol w="1545314">
                  <a:extLst>
                    <a:ext uri="{9D8B030D-6E8A-4147-A177-3AD203B41FA5}">
                      <a16:colId xmlns:a16="http://schemas.microsoft.com/office/drawing/2014/main" val="584759954"/>
                    </a:ext>
                  </a:extLst>
                </a:gridCol>
                <a:gridCol w="1630024">
                  <a:extLst>
                    <a:ext uri="{9D8B030D-6E8A-4147-A177-3AD203B41FA5}">
                      <a16:colId xmlns:a16="http://schemas.microsoft.com/office/drawing/2014/main" val="3410510606"/>
                    </a:ext>
                  </a:extLst>
                </a:gridCol>
                <a:gridCol w="1605447">
                  <a:extLst>
                    <a:ext uri="{9D8B030D-6E8A-4147-A177-3AD203B41FA5}">
                      <a16:colId xmlns:a16="http://schemas.microsoft.com/office/drawing/2014/main" val="222785292"/>
                    </a:ext>
                  </a:extLst>
                </a:gridCol>
                <a:gridCol w="1610204">
                  <a:extLst>
                    <a:ext uri="{9D8B030D-6E8A-4147-A177-3AD203B41FA5}">
                      <a16:colId xmlns:a16="http://schemas.microsoft.com/office/drawing/2014/main" val="3529910350"/>
                    </a:ext>
                  </a:extLst>
                </a:gridCol>
                <a:gridCol w="1575604">
                  <a:extLst>
                    <a:ext uri="{9D8B030D-6E8A-4147-A177-3AD203B41FA5}">
                      <a16:colId xmlns:a16="http://schemas.microsoft.com/office/drawing/2014/main" val="886296708"/>
                    </a:ext>
                  </a:extLst>
                </a:gridCol>
              </a:tblGrid>
              <a:tr h="224866">
                <a:tc>
                  <a:txBody>
                    <a:bodyPr/>
                    <a:lstStyle/>
                    <a:p>
                      <a:pPr algn="ctr"/>
                      <a:r>
                        <a:rPr lang="en-US" sz="1200" b="1" dirty="0"/>
                        <a:t>GATE 1 </a:t>
                      </a:r>
                    </a:p>
                  </a:txBody>
                  <a:tcP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12700" cap="flat" cmpd="sng" algn="ctr">
                      <a:solidFill>
                        <a:srgbClr val="9D9D9D"/>
                      </a:solidFill>
                      <a:prstDash val="solid"/>
                      <a:round/>
                      <a:headEnd type="none" w="med" len="med"/>
                      <a:tailEnd type="none" w="med" len="med"/>
                    </a:lnB>
                    <a:solidFill>
                      <a:schemeClr val="accent3">
                        <a:lumMod val="60000"/>
                        <a:lumOff val="40000"/>
                      </a:schemeClr>
                    </a:solidFill>
                  </a:tcPr>
                </a:tc>
                <a:tc>
                  <a:txBody>
                    <a:bodyPr/>
                    <a:lstStyle/>
                    <a:p>
                      <a:pPr algn="ctr"/>
                      <a:r>
                        <a:rPr lang="en-US" sz="1200" b="1" dirty="0"/>
                        <a:t>GATE 2</a:t>
                      </a:r>
                    </a:p>
                  </a:txBody>
                  <a:tcP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12700" cap="flat" cmpd="sng" algn="ctr">
                      <a:solidFill>
                        <a:srgbClr val="9D9D9D"/>
                      </a:solidFill>
                      <a:prstDash val="solid"/>
                      <a:round/>
                      <a:headEnd type="none" w="med" len="med"/>
                      <a:tailEnd type="none" w="med" len="med"/>
                    </a:lnB>
                    <a:solidFill>
                      <a:srgbClr val="FFEB85"/>
                    </a:solidFill>
                  </a:tcPr>
                </a:tc>
                <a:tc>
                  <a:txBody>
                    <a:bodyPr/>
                    <a:lstStyle/>
                    <a:p>
                      <a:pPr algn="ctr"/>
                      <a:r>
                        <a:rPr lang="en-US" sz="1200" b="1" dirty="0"/>
                        <a:t>GATE 3</a:t>
                      </a:r>
                    </a:p>
                  </a:txBody>
                  <a:tcPr>
                    <a:lnL w="9525" cap="flat" cmpd="sng" algn="ctr">
                      <a:solidFill>
                        <a:schemeClr val="bg1">
                          <a:lumMod val="50000"/>
                        </a:schemeClr>
                      </a:solidFill>
                      <a:prstDash val="solid"/>
                      <a:round/>
                      <a:headEnd type="none" w="med" len="med"/>
                      <a:tailEnd type="none" w="med" len="med"/>
                    </a:lnL>
                    <a:lnR w="12700" cap="flat" cmpd="sng" algn="ctr">
                      <a:solidFill>
                        <a:srgbClr val="9D9D9D"/>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12700" cap="flat" cmpd="sng" algn="ctr">
                      <a:solidFill>
                        <a:srgbClr val="9D9D9D"/>
                      </a:solidFill>
                      <a:prstDash val="solid"/>
                      <a:round/>
                      <a:headEnd type="none" w="med" len="med"/>
                      <a:tailEnd type="none" w="med" len="med"/>
                    </a:lnB>
                    <a:solidFill>
                      <a:schemeClr val="bg2">
                        <a:lumMod val="60000"/>
                        <a:lumOff val="40000"/>
                      </a:schemeClr>
                    </a:solidFill>
                  </a:tcPr>
                </a:tc>
                <a:tc>
                  <a:txBody>
                    <a:bodyPr/>
                    <a:lstStyle/>
                    <a:p>
                      <a:pPr algn="ctr"/>
                      <a:r>
                        <a:rPr lang="en-US" sz="1200" b="1" dirty="0"/>
                        <a:t>GATE 4</a:t>
                      </a:r>
                    </a:p>
                  </a:txBody>
                  <a:tcPr>
                    <a:lnL w="12700" cap="flat" cmpd="sng" algn="ctr">
                      <a:solidFill>
                        <a:srgbClr val="9D9D9D"/>
                      </a:solidFill>
                      <a:prstDash val="solid"/>
                      <a:round/>
                      <a:headEnd type="none" w="med" len="med"/>
                      <a:tailEnd type="none" w="med" len="med"/>
                    </a:lnL>
                    <a:lnR w="12700" cap="flat" cmpd="sng" algn="ctr">
                      <a:solidFill>
                        <a:srgbClr val="9D9D9D"/>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12700" cap="flat" cmpd="sng" algn="ctr">
                      <a:solidFill>
                        <a:srgbClr val="9D9D9D"/>
                      </a:solidFill>
                      <a:prstDash val="solid"/>
                      <a:round/>
                      <a:headEnd type="none" w="med" len="med"/>
                      <a:tailEnd type="none" w="med" len="med"/>
                    </a:lnB>
                    <a:solidFill>
                      <a:schemeClr val="accent5">
                        <a:lumMod val="40000"/>
                        <a:lumOff val="60000"/>
                      </a:schemeClr>
                    </a:solidFill>
                  </a:tcPr>
                </a:tc>
                <a:tc>
                  <a:txBody>
                    <a:bodyPr/>
                    <a:lstStyle/>
                    <a:p>
                      <a:pPr algn="ctr"/>
                      <a:r>
                        <a:rPr lang="en-US" sz="1200" b="1" dirty="0"/>
                        <a:t>GATE 5</a:t>
                      </a:r>
                    </a:p>
                  </a:txBody>
                  <a:tcPr>
                    <a:lnL w="12700" cap="flat" cmpd="sng" algn="ctr">
                      <a:solidFill>
                        <a:srgbClr val="9D9D9D"/>
                      </a:solidFill>
                      <a:prstDash val="solid"/>
                      <a:round/>
                      <a:headEnd type="none" w="med" len="med"/>
                      <a:tailEnd type="none" w="med" len="med"/>
                    </a:lnL>
                    <a:lnT w="9525" cap="flat" cmpd="sng" algn="ctr">
                      <a:solidFill>
                        <a:schemeClr val="bg1">
                          <a:lumMod val="50000"/>
                        </a:schemeClr>
                      </a:solidFill>
                      <a:prstDash val="solid"/>
                      <a:round/>
                      <a:headEnd type="none" w="med" len="med"/>
                      <a:tailEnd type="none" w="med" len="med"/>
                    </a:lnT>
                    <a:lnB w="12700" cap="flat" cmpd="sng" algn="ctr">
                      <a:solidFill>
                        <a:srgbClr val="9D9D9D"/>
                      </a:solidFill>
                      <a:prstDash val="solid"/>
                      <a:round/>
                      <a:headEnd type="none" w="med" len="med"/>
                      <a:tailEnd type="none" w="med" len="med"/>
                    </a:lnB>
                    <a:solidFill>
                      <a:srgbClr val="BCEEBC"/>
                    </a:solidFill>
                  </a:tcPr>
                </a:tc>
                <a:extLst>
                  <a:ext uri="{0D108BD9-81ED-4DB2-BD59-A6C34878D82A}">
                    <a16:rowId xmlns:a16="http://schemas.microsoft.com/office/drawing/2014/main" val="2077431940"/>
                  </a:ext>
                </a:extLst>
              </a:tr>
            </a:tbl>
          </a:graphicData>
        </a:graphic>
      </p:graphicFrame>
      <p:sp>
        <p:nvSpPr>
          <p:cNvPr id="94" name="Arrow: Chevron 93">
            <a:extLst>
              <a:ext uri="{FF2B5EF4-FFF2-40B4-BE49-F238E27FC236}">
                <a16:creationId xmlns:a16="http://schemas.microsoft.com/office/drawing/2014/main" id="{43CF7B20-BFDB-4E3B-B157-16964BC43168}"/>
              </a:ext>
              <a:ext uri="{C183D7F6-B498-43B3-948B-1728B52AA6E4}">
                <adec:decorative xmlns:adec="http://schemas.microsoft.com/office/drawing/2017/decorative" val="1"/>
              </a:ext>
            </a:extLst>
          </p:cNvPr>
          <p:cNvSpPr/>
          <p:nvPr/>
        </p:nvSpPr>
        <p:spPr>
          <a:xfrm>
            <a:off x="5260110" y="607507"/>
            <a:ext cx="212792" cy="268129"/>
          </a:xfrm>
          <a:prstGeom prst="chevron">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3764"/>
              </a:solidFill>
              <a:effectLst/>
              <a:uLnTx/>
              <a:uFillTx/>
              <a:latin typeface="Franklin Gothic Book"/>
              <a:ea typeface="+mn-ea"/>
              <a:cs typeface="+mn-cs"/>
            </a:endParaRPr>
          </a:p>
        </p:txBody>
      </p:sp>
      <p:sp>
        <p:nvSpPr>
          <p:cNvPr id="96" name="Arrow: Chevron 95">
            <a:extLst>
              <a:ext uri="{FF2B5EF4-FFF2-40B4-BE49-F238E27FC236}">
                <a16:creationId xmlns:a16="http://schemas.microsoft.com/office/drawing/2014/main" id="{4D4C2791-A9A8-42EA-A51D-B217AA91D63D}"/>
              </a:ext>
              <a:ext uri="{C183D7F6-B498-43B3-948B-1728B52AA6E4}">
                <adec:decorative xmlns:adec="http://schemas.microsoft.com/office/drawing/2017/decorative" val="1"/>
              </a:ext>
            </a:extLst>
          </p:cNvPr>
          <p:cNvSpPr/>
          <p:nvPr/>
        </p:nvSpPr>
        <p:spPr>
          <a:xfrm>
            <a:off x="6874607" y="609089"/>
            <a:ext cx="212792" cy="260139"/>
          </a:xfrm>
          <a:prstGeom prst="chevron">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3764"/>
              </a:solidFill>
              <a:effectLst/>
              <a:uLnTx/>
              <a:uFillTx/>
              <a:latin typeface="Franklin Gothic Book"/>
              <a:ea typeface="+mn-ea"/>
              <a:cs typeface="+mn-cs"/>
            </a:endParaRPr>
          </a:p>
        </p:txBody>
      </p:sp>
      <p:sp>
        <p:nvSpPr>
          <p:cNvPr id="97" name="Arrow: Chevron 96">
            <a:extLst>
              <a:ext uri="{FF2B5EF4-FFF2-40B4-BE49-F238E27FC236}">
                <a16:creationId xmlns:a16="http://schemas.microsoft.com/office/drawing/2014/main" id="{2C273093-CC50-444F-8801-DAAE43144EAA}"/>
              </a:ext>
              <a:ext uri="{C183D7F6-B498-43B3-948B-1728B52AA6E4}">
                <adec:decorative xmlns:adec="http://schemas.microsoft.com/office/drawing/2017/decorative" val="1"/>
              </a:ext>
            </a:extLst>
          </p:cNvPr>
          <p:cNvSpPr/>
          <p:nvPr/>
        </p:nvSpPr>
        <p:spPr>
          <a:xfrm>
            <a:off x="3651911" y="609205"/>
            <a:ext cx="212792" cy="263152"/>
          </a:xfrm>
          <a:prstGeom prst="chevron">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3764"/>
              </a:solidFill>
              <a:effectLst/>
              <a:uLnTx/>
              <a:uFillTx/>
              <a:latin typeface="Franklin Gothic Book"/>
              <a:ea typeface="+mn-ea"/>
              <a:cs typeface="+mn-cs"/>
            </a:endParaRPr>
          </a:p>
        </p:txBody>
      </p:sp>
      <p:sp>
        <p:nvSpPr>
          <p:cNvPr id="98" name="Arrow: Chevron 97">
            <a:extLst>
              <a:ext uri="{FF2B5EF4-FFF2-40B4-BE49-F238E27FC236}">
                <a16:creationId xmlns:a16="http://schemas.microsoft.com/office/drawing/2014/main" id="{4944D78D-96F9-4B7B-86CA-C7713D919B6C}"/>
              </a:ext>
              <a:ext uri="{C183D7F6-B498-43B3-948B-1728B52AA6E4}">
                <adec:decorative xmlns:adec="http://schemas.microsoft.com/office/drawing/2017/decorative" val="1"/>
              </a:ext>
            </a:extLst>
          </p:cNvPr>
          <p:cNvSpPr/>
          <p:nvPr/>
        </p:nvSpPr>
        <p:spPr>
          <a:xfrm>
            <a:off x="2014603" y="606954"/>
            <a:ext cx="212792" cy="267914"/>
          </a:xfrm>
          <a:prstGeom prst="chevron">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3764"/>
              </a:solidFill>
              <a:effectLst/>
              <a:uLnTx/>
              <a:uFillTx/>
              <a:latin typeface="Franklin Gothic Book"/>
              <a:ea typeface="+mn-ea"/>
              <a:cs typeface="+mn-cs"/>
            </a:endParaRPr>
          </a:p>
        </p:txBody>
      </p:sp>
      <p:sp>
        <p:nvSpPr>
          <p:cNvPr id="99" name="Arrow: Chevron 98">
            <a:extLst>
              <a:ext uri="{FF2B5EF4-FFF2-40B4-BE49-F238E27FC236}">
                <a16:creationId xmlns:a16="http://schemas.microsoft.com/office/drawing/2014/main" id="{FC899A71-4FEA-4385-A66B-618E1494AD9C}"/>
              </a:ext>
              <a:ext uri="{C183D7F6-B498-43B3-948B-1728B52AA6E4}">
                <adec:decorative xmlns:adec="http://schemas.microsoft.com/office/drawing/2017/decorative" val="1"/>
              </a:ext>
            </a:extLst>
          </p:cNvPr>
          <p:cNvSpPr/>
          <p:nvPr/>
        </p:nvSpPr>
        <p:spPr>
          <a:xfrm>
            <a:off x="8443973" y="609205"/>
            <a:ext cx="212792" cy="261646"/>
          </a:xfrm>
          <a:prstGeom prst="chevron">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3764"/>
              </a:solidFill>
              <a:effectLst/>
              <a:uLnTx/>
              <a:uFillTx/>
              <a:latin typeface="Franklin Gothic Book"/>
              <a:ea typeface="+mn-ea"/>
              <a:cs typeface="+mn-cs"/>
            </a:endParaRPr>
          </a:p>
        </p:txBody>
      </p:sp>
      <p:sp>
        <p:nvSpPr>
          <p:cNvPr id="47" name="Rectangle 1" descr="Initiation&#10;"/>
          <p:cNvSpPr>
            <a:spLocks noChangeArrowheads="1"/>
          </p:cNvSpPr>
          <p:nvPr/>
        </p:nvSpPr>
        <p:spPr bwMode="invGray">
          <a:xfrm>
            <a:off x="583173" y="896659"/>
            <a:ext cx="1434605" cy="307777"/>
          </a:xfrm>
          <a:prstGeom prst="rect">
            <a:avLst/>
          </a:prstGeom>
          <a:noFill/>
          <a:ln w="9525">
            <a:noFill/>
            <a:miter lim="800000"/>
            <a:headEnd/>
            <a:tailEnd/>
          </a:ln>
        </p:spPr>
        <p:txBody>
          <a:bodyPr wrap="square" lIns="45720" rIns="45720">
            <a:spAutoFit/>
          </a:bodyPr>
          <a:lstStyle/>
          <a:p>
            <a:pPr marL="0" marR="0" lvl="0" indent="0" algn="ctr" defTabSz="914400" rtl="0" eaLnBrk="0" fontAlgn="auto" latinLnBrk="0" hangingPunct="0">
              <a:lnSpc>
                <a:spcPct val="100000"/>
              </a:lnSpc>
              <a:spcBef>
                <a:spcPts val="0"/>
              </a:spcBef>
              <a:spcAft>
                <a:spcPts val="0"/>
              </a:spcAft>
              <a:buClrTx/>
              <a:buSzTx/>
              <a:buFontTx/>
              <a:buNone/>
              <a:tabLst/>
              <a:defRPr/>
            </a:pPr>
            <a:r>
              <a:rPr kumimoji="0" lang="en-US" sz="1400" b="0" i="0" u="none" strike="noStrike" kern="0" cap="none" spc="0" normalizeH="0" baseline="0" noProof="0" dirty="0">
                <a:ln>
                  <a:noFill/>
                </a:ln>
                <a:solidFill>
                  <a:srgbClr val="002060"/>
                </a:solidFill>
                <a:effectLst/>
                <a:uLnTx/>
                <a:uFillTx/>
                <a:latin typeface="Franklin Gothic Demi" panose="020B0703020102020204" pitchFamily="34" charset="0"/>
                <a:ea typeface="+mn-ea"/>
                <a:cs typeface="Times New Roman" pitchFamily="18" charset="0"/>
              </a:rPr>
              <a:t>INITIATION</a:t>
            </a:r>
          </a:p>
        </p:txBody>
      </p:sp>
      <p:sp>
        <p:nvSpPr>
          <p:cNvPr id="83" name="Rectangle 34" descr="Production Cutover Planning&#10;">
            <a:extLst>
              <a:ext uri="{FF2B5EF4-FFF2-40B4-BE49-F238E27FC236}">
                <a16:creationId xmlns:a16="http://schemas.microsoft.com/office/drawing/2014/main" id="{2CA926ED-6B78-4B3B-AABC-1E3B0FB89339}"/>
              </a:ext>
            </a:extLst>
          </p:cNvPr>
          <p:cNvSpPr>
            <a:spLocks noChangeArrowheads="1"/>
          </p:cNvSpPr>
          <p:nvPr/>
        </p:nvSpPr>
        <p:spPr bwMode="blackWhite">
          <a:xfrm>
            <a:off x="5593360" y="1685835"/>
            <a:ext cx="1188720" cy="335718"/>
          </a:xfrm>
          <a:prstGeom prst="rect">
            <a:avLst/>
          </a:prstGeom>
          <a:solidFill>
            <a:srgbClr val="FFFFFF"/>
          </a:solidFill>
          <a:ln w="12700">
            <a:solidFill>
              <a:srgbClr val="00B0F0"/>
            </a:solidFill>
            <a:miter lim="800000"/>
            <a:headEnd/>
            <a:tailEnd/>
          </a:ln>
          <a:effectLst/>
        </p:spPr>
        <p:txBody>
          <a:bodyPr tIns="91440" bIns="91440" anchor="ctr"/>
          <a:lstStyle/>
          <a:p>
            <a:pPr marL="0" marR="0" lvl="0" indent="0" algn="ctr" defTabSz="914400" rtl="0" eaLnBrk="0" fontAlgn="auto" latinLnBrk="0" hangingPunct="0">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srgbClr val="000000"/>
                </a:solidFill>
                <a:effectLst/>
                <a:uLnTx/>
                <a:uFillTx/>
                <a:latin typeface="Franklin Gothic Book"/>
                <a:ea typeface="+mn-ea"/>
                <a:cs typeface="Times New Roman" pitchFamily="18" charset="0"/>
              </a:rPr>
              <a:t>Pre-User Acceptance Testing Training</a:t>
            </a:r>
          </a:p>
        </p:txBody>
      </p:sp>
      <p:sp>
        <p:nvSpPr>
          <p:cNvPr id="101" name="Rectangle 43" descr="Production Cutover&#10;">
            <a:extLst>
              <a:ext uri="{FF2B5EF4-FFF2-40B4-BE49-F238E27FC236}">
                <a16:creationId xmlns:a16="http://schemas.microsoft.com/office/drawing/2014/main" id="{B939D5F3-522F-45BB-914C-C8CB1A960761}"/>
              </a:ext>
            </a:extLst>
          </p:cNvPr>
          <p:cNvSpPr>
            <a:spLocks noChangeArrowheads="1"/>
          </p:cNvSpPr>
          <p:nvPr/>
        </p:nvSpPr>
        <p:spPr bwMode="blackWhite">
          <a:xfrm>
            <a:off x="7174352" y="2515070"/>
            <a:ext cx="1188720" cy="320040"/>
          </a:xfrm>
          <a:prstGeom prst="rect">
            <a:avLst/>
          </a:prstGeom>
          <a:solidFill>
            <a:srgbClr val="FFFFFF"/>
          </a:solidFill>
          <a:ln w="12700">
            <a:solidFill>
              <a:srgbClr val="00B0F0"/>
            </a:solidFill>
            <a:miter lim="800000"/>
            <a:headEnd/>
            <a:tailEnd/>
          </a:ln>
          <a:effectLst/>
        </p:spPr>
        <p:txBody>
          <a:bodyPr tIns="91440" bIns="91440" anchor="ctr"/>
          <a:lstStyle/>
          <a:p>
            <a:pPr marL="0" marR="0" lvl="0" indent="0" algn="ctr" defTabSz="914400" rtl="0" eaLnBrk="0" fontAlgn="auto" latinLnBrk="0" hangingPunct="0">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srgbClr val="000000"/>
                </a:solidFill>
                <a:effectLst/>
                <a:uLnTx/>
                <a:uFillTx/>
                <a:latin typeface="Franklin Gothic Book"/>
                <a:ea typeface="+mn-ea"/>
                <a:cs typeface="Times New Roman" pitchFamily="18" charset="0"/>
              </a:rPr>
              <a:t>Production Validation</a:t>
            </a:r>
          </a:p>
        </p:txBody>
      </p:sp>
      <p:sp>
        <p:nvSpPr>
          <p:cNvPr id="78" name="Rectangle 47" descr="Go Live">
            <a:extLst>
              <a:ext uri="{FF2B5EF4-FFF2-40B4-BE49-F238E27FC236}">
                <a16:creationId xmlns:a16="http://schemas.microsoft.com/office/drawing/2014/main" id="{25414F15-9BE6-4054-A8C5-0EF305FD8603}"/>
              </a:ext>
            </a:extLst>
          </p:cNvPr>
          <p:cNvSpPr>
            <a:spLocks noChangeArrowheads="1"/>
          </p:cNvSpPr>
          <p:nvPr/>
        </p:nvSpPr>
        <p:spPr bwMode="blackWhite">
          <a:xfrm>
            <a:off x="730986" y="4491757"/>
            <a:ext cx="1188720" cy="511692"/>
          </a:xfrm>
          <a:prstGeom prst="rect">
            <a:avLst/>
          </a:prstGeom>
          <a:solidFill>
            <a:schemeClr val="accent3">
              <a:lumMod val="40000"/>
              <a:lumOff val="60000"/>
            </a:schemeClr>
          </a:solidFill>
          <a:ln w="12700">
            <a:solidFill>
              <a:srgbClr val="009DD9"/>
            </a:solidFill>
            <a:miter lim="800000"/>
            <a:headEnd/>
            <a:tailEnd/>
          </a:ln>
          <a:effectLst>
            <a:innerShdw blurRad="114300">
              <a:prstClr val="black"/>
            </a:innerShdw>
          </a:effectLst>
        </p:spPr>
        <p:txBody>
          <a:bodyPr tIns="91440" bIns="91440" anchor="ctr"/>
          <a:lstStyle/>
          <a:p>
            <a:pPr marL="0" marR="0" lvl="0" indent="0" algn="ctr" defTabSz="914400" rtl="0" eaLnBrk="0" fontAlgn="auto" latinLnBrk="0" hangingPunct="0">
              <a:lnSpc>
                <a:spcPct val="100000"/>
              </a:lnSpc>
              <a:spcBef>
                <a:spcPts val="0"/>
              </a:spcBef>
              <a:spcAft>
                <a:spcPts val="0"/>
              </a:spcAft>
              <a:buClrTx/>
              <a:buSzTx/>
              <a:buFontTx/>
              <a:buNone/>
              <a:tabLst/>
              <a:defRPr/>
            </a:pPr>
            <a:r>
              <a:rPr kumimoji="0" lang="en-US" sz="1400" b="1" i="0" u="none" strike="noStrike" kern="0" cap="none" spc="0" normalizeH="0" baseline="0" noProof="0" dirty="0">
                <a:ln>
                  <a:noFill/>
                </a:ln>
                <a:solidFill>
                  <a:srgbClr val="000000"/>
                </a:solidFill>
                <a:effectLst/>
                <a:uLnTx/>
                <a:uFillTx/>
                <a:latin typeface="Franklin Gothic Book"/>
                <a:ea typeface="+mn-ea"/>
                <a:cs typeface="Times New Roman" pitchFamily="18" charset="0"/>
              </a:rPr>
              <a:t>GATE 1 PEER REVIEW</a:t>
            </a:r>
          </a:p>
        </p:txBody>
      </p:sp>
      <p:sp>
        <p:nvSpPr>
          <p:cNvPr id="103" name="Rectangle 7" descr="Organizational Change Management Assessments Begin">
            <a:extLst>
              <a:ext uri="{FF2B5EF4-FFF2-40B4-BE49-F238E27FC236}">
                <a16:creationId xmlns:a16="http://schemas.microsoft.com/office/drawing/2014/main" id="{5BF4019F-B570-4024-8151-6BC686533C4A}"/>
              </a:ext>
            </a:extLst>
          </p:cNvPr>
          <p:cNvSpPr>
            <a:spLocks noChangeArrowheads="1"/>
          </p:cNvSpPr>
          <p:nvPr/>
        </p:nvSpPr>
        <p:spPr bwMode="blackWhite">
          <a:xfrm>
            <a:off x="717590" y="1797170"/>
            <a:ext cx="1188720" cy="571590"/>
          </a:xfrm>
          <a:prstGeom prst="rect">
            <a:avLst/>
          </a:prstGeom>
          <a:solidFill>
            <a:srgbClr val="FFFFFF"/>
          </a:solidFill>
          <a:ln w="12700">
            <a:solidFill>
              <a:srgbClr val="00B0F0"/>
            </a:solidFill>
            <a:miter lim="800000"/>
            <a:headEnd/>
            <a:tailEnd/>
          </a:ln>
          <a:effectLst/>
        </p:spPr>
        <p:txBody>
          <a:bodyPr tIns="91440" bIns="91440" anchor="ctr"/>
          <a:lstStyle/>
          <a:p>
            <a:pPr marL="0" marR="0" lvl="0" indent="0" algn="ctr" defTabSz="914400" rtl="0" eaLnBrk="0" fontAlgn="auto" latinLnBrk="0" hangingPunct="0">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srgbClr val="000000"/>
                </a:solidFill>
                <a:effectLst/>
                <a:uLnTx/>
                <a:uFillTx/>
                <a:latin typeface="Franklin Gothic Book"/>
                <a:ea typeface="+mn-ea"/>
                <a:cs typeface="Times New Roman" pitchFamily="18" charset="0"/>
              </a:rPr>
              <a:t>Start Change Impact Analysis &amp; Change Action Plan</a:t>
            </a:r>
          </a:p>
        </p:txBody>
      </p:sp>
      <p:sp>
        <p:nvSpPr>
          <p:cNvPr id="104" name="Arrow: Chevron 103">
            <a:extLst>
              <a:ext uri="{FF2B5EF4-FFF2-40B4-BE49-F238E27FC236}">
                <a16:creationId xmlns:a16="http://schemas.microsoft.com/office/drawing/2014/main" id="{0B96271C-F671-4564-BE5E-CA4D1E965F7B}"/>
              </a:ext>
              <a:ext uri="{C183D7F6-B498-43B3-948B-1728B52AA6E4}">
                <adec:decorative xmlns:adec="http://schemas.microsoft.com/office/drawing/2017/decorative" val="1"/>
              </a:ext>
            </a:extLst>
          </p:cNvPr>
          <p:cNvSpPr/>
          <p:nvPr/>
        </p:nvSpPr>
        <p:spPr>
          <a:xfrm>
            <a:off x="8531234" y="5162964"/>
            <a:ext cx="212792" cy="204842"/>
          </a:xfrm>
          <a:prstGeom prst="chevron">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3764"/>
              </a:solidFill>
              <a:effectLst/>
              <a:uLnTx/>
              <a:uFillTx/>
              <a:latin typeface="Franklin Gothic Book"/>
              <a:ea typeface="+mn-ea"/>
              <a:cs typeface="+mn-cs"/>
            </a:endParaRPr>
          </a:p>
        </p:txBody>
      </p:sp>
      <p:sp>
        <p:nvSpPr>
          <p:cNvPr id="105" name="Arrow: Chevron 104">
            <a:extLst>
              <a:ext uri="{FF2B5EF4-FFF2-40B4-BE49-F238E27FC236}">
                <a16:creationId xmlns:a16="http://schemas.microsoft.com/office/drawing/2014/main" id="{C59FE89C-EBEF-40F8-9931-168B295F5B02}"/>
              </a:ext>
              <a:ext uri="{C183D7F6-B498-43B3-948B-1728B52AA6E4}">
                <adec:decorative xmlns:adec="http://schemas.microsoft.com/office/drawing/2017/decorative" val="1"/>
              </a:ext>
            </a:extLst>
          </p:cNvPr>
          <p:cNvSpPr/>
          <p:nvPr/>
        </p:nvSpPr>
        <p:spPr>
          <a:xfrm>
            <a:off x="585562" y="5162133"/>
            <a:ext cx="212792" cy="204842"/>
          </a:xfrm>
          <a:prstGeom prst="chevron">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3764"/>
              </a:solidFill>
              <a:effectLst/>
              <a:uLnTx/>
              <a:uFillTx/>
              <a:latin typeface="Franklin Gothic Book"/>
              <a:ea typeface="+mn-ea"/>
              <a:cs typeface="+mn-cs"/>
            </a:endParaRPr>
          </a:p>
        </p:txBody>
      </p:sp>
      <p:sp>
        <p:nvSpPr>
          <p:cNvPr id="2" name="Slide Number Placeholder 1">
            <a:extLst>
              <a:ext uri="{FF2B5EF4-FFF2-40B4-BE49-F238E27FC236}">
                <a16:creationId xmlns:a16="http://schemas.microsoft.com/office/drawing/2014/main" id="{3C7F5FDF-533D-4176-B1D3-84C9CEA7490F}"/>
              </a:ext>
            </a:extLst>
          </p:cNvPr>
          <p:cNvSpPr>
            <a:spLocks noGrp="1"/>
          </p:cNvSpPr>
          <p:nvPr>
            <p:ph type="sldNum" sz="quarter" idx="12"/>
          </p:nvPr>
        </p:nvSpPr>
        <p:spPr/>
        <p:txBody>
          <a:bodyPr/>
          <a:lstStyle/>
          <a:p>
            <a:fld id="{DEE5BC03-7CE3-4FE3-BC0A-0ACCA8AC1F24}" type="slidenum">
              <a:rPr lang="en-US" sz="900" smtClean="0"/>
              <a:pPr/>
              <a:t>3</a:t>
            </a:fld>
            <a:endParaRPr lang="en-US" sz="900" dirty="0"/>
          </a:p>
        </p:txBody>
      </p:sp>
      <p:pic>
        <p:nvPicPr>
          <p:cNvPr id="5" name="Picture 4">
            <a:extLst>
              <a:ext uri="{FF2B5EF4-FFF2-40B4-BE49-F238E27FC236}">
                <a16:creationId xmlns:a16="http://schemas.microsoft.com/office/drawing/2014/main" id="{02F0C70B-5098-45AD-8124-7528D6DD6708}"/>
              </a:ext>
            </a:extLst>
          </p:cNvPr>
          <p:cNvPicPr>
            <a:picLocks noChangeAspect="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 uri="{837473B0-CC2E-450A-ABE3-18F120FF3D39}">
                <a1611:picAttrSrcUrl xmlns:a1611="http://schemas.microsoft.com/office/drawing/2016/11/main" r:id="rId4"/>
              </a:ext>
            </a:extLst>
          </a:blip>
          <a:stretch>
            <a:fillRect/>
          </a:stretch>
        </p:blipFill>
        <p:spPr>
          <a:xfrm>
            <a:off x="6244052" y="3924549"/>
            <a:ext cx="2939706" cy="1959804"/>
          </a:xfrm>
          <a:prstGeom prst="rect">
            <a:avLst/>
          </a:prstGeom>
        </p:spPr>
      </p:pic>
    </p:spTree>
    <p:extLst>
      <p:ext uri="{BB962C8B-B14F-4D97-AF65-F5344CB8AC3E}">
        <p14:creationId xmlns:p14="http://schemas.microsoft.com/office/powerpoint/2010/main" val="34400927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58AC01-B380-4E2A-9A18-28288B46641B}"/>
              </a:ext>
            </a:extLst>
          </p:cNvPr>
          <p:cNvSpPr>
            <a:spLocks noGrp="1"/>
          </p:cNvSpPr>
          <p:nvPr>
            <p:ph type="title"/>
          </p:nvPr>
        </p:nvSpPr>
        <p:spPr>
          <a:xfrm>
            <a:off x="536860" y="1438812"/>
            <a:ext cx="8336975" cy="586977"/>
          </a:xfrm>
        </p:spPr>
        <p:txBody>
          <a:bodyPr/>
          <a:lstStyle/>
          <a:p>
            <a:pPr algn="ctr"/>
            <a:r>
              <a:rPr lang="en-US" dirty="0"/>
              <a:t>ctcLink is a people project</a:t>
            </a:r>
            <a:endParaRPr lang="en-US" dirty="0">
              <a:highlight>
                <a:srgbClr val="FFFF00"/>
              </a:highlight>
            </a:endParaRPr>
          </a:p>
        </p:txBody>
      </p:sp>
      <p:sp>
        <p:nvSpPr>
          <p:cNvPr id="3" name="Content Placeholder 2">
            <a:extLst>
              <a:ext uri="{FF2B5EF4-FFF2-40B4-BE49-F238E27FC236}">
                <a16:creationId xmlns:a16="http://schemas.microsoft.com/office/drawing/2014/main" id="{7F6D1CB5-24D4-4BF4-B1B4-3501BCA4F1F0}"/>
              </a:ext>
            </a:extLst>
          </p:cNvPr>
          <p:cNvSpPr>
            <a:spLocks noGrp="1"/>
          </p:cNvSpPr>
          <p:nvPr>
            <p:ph idx="1"/>
          </p:nvPr>
        </p:nvSpPr>
        <p:spPr>
          <a:xfrm>
            <a:off x="457348" y="2025789"/>
            <a:ext cx="8500386" cy="4721087"/>
          </a:xfrm>
        </p:spPr>
        <p:txBody>
          <a:bodyPr/>
          <a:lstStyle/>
          <a:p>
            <a:r>
              <a:rPr lang="en-US" sz="2000" dirty="0">
                <a:latin typeface="+mj-lt"/>
              </a:rPr>
              <a:t>ctcLink Project Continuous Improvement Based on Prior Lessons Learned</a:t>
            </a:r>
          </a:p>
          <a:p>
            <a:pPr lvl="1">
              <a:lnSpc>
                <a:spcPct val="100000"/>
              </a:lnSpc>
              <a:spcBef>
                <a:spcPts val="0"/>
              </a:spcBef>
              <a:buFont typeface="Courier New" panose="02070309020205020404" pitchFamily="49" charset="0"/>
              <a:buChar char="o"/>
            </a:pPr>
            <a:r>
              <a:rPr lang="en-US" sz="1600" dirty="0"/>
              <a:t>Implementation methodology tested and refined over time</a:t>
            </a:r>
          </a:p>
          <a:p>
            <a:pPr lvl="1">
              <a:lnSpc>
                <a:spcPct val="100000"/>
              </a:lnSpc>
              <a:spcBef>
                <a:spcPts val="0"/>
              </a:spcBef>
              <a:buFont typeface="Courier New" panose="02070309020205020404" pitchFamily="49" charset="0"/>
              <a:buChar char="o"/>
            </a:pPr>
            <a:r>
              <a:rPr lang="en-US" sz="1600" dirty="0"/>
              <a:t>Conversion process works and is fine-tuned for each deployment</a:t>
            </a:r>
          </a:p>
          <a:p>
            <a:r>
              <a:rPr lang="en-US" sz="2000" dirty="0">
                <a:latin typeface="+mj-lt"/>
              </a:rPr>
              <a:t>“Lessons Learned” Represents DG5 Collectively, not Individually</a:t>
            </a:r>
          </a:p>
          <a:p>
            <a:pPr lvl="1">
              <a:spcBef>
                <a:spcPts val="0"/>
              </a:spcBef>
              <a:buFont typeface="Courier New" panose="02070309020205020404" pitchFamily="49" charset="0"/>
              <a:buChar char="o"/>
            </a:pPr>
            <a:r>
              <a:rPr lang="en-US" sz="1600" dirty="0"/>
              <a:t>Expanded information-gathering</a:t>
            </a:r>
          </a:p>
          <a:p>
            <a:pPr lvl="1">
              <a:spcBef>
                <a:spcPts val="0"/>
              </a:spcBef>
              <a:buFont typeface="Courier New" panose="02070309020205020404" pitchFamily="49" charset="0"/>
              <a:buChar char="o"/>
            </a:pPr>
            <a:r>
              <a:rPr lang="en-US" sz="1600" dirty="0"/>
              <a:t>Common themes emerged from different stakeholder groups</a:t>
            </a:r>
          </a:p>
          <a:p>
            <a:r>
              <a:rPr lang="en-US" sz="2000" dirty="0">
                <a:latin typeface="+mj-lt"/>
              </a:rPr>
              <a:t>Success is Borne of Local Efforts</a:t>
            </a:r>
          </a:p>
          <a:p>
            <a:pPr marL="228600" lvl="1" indent="0">
              <a:buNone/>
            </a:pPr>
            <a:r>
              <a:rPr lang="en-US" sz="1600" dirty="0"/>
              <a:t>Per Moran Technology Consulting, ctcLink Project Quality Assurance, Nov. 2020:</a:t>
            </a:r>
          </a:p>
          <a:p>
            <a:pPr lvl="1">
              <a:spcBef>
                <a:spcPts val="0"/>
              </a:spcBef>
              <a:buFont typeface="Courier New" panose="02070309020205020404" pitchFamily="49" charset="0"/>
              <a:buChar char="o"/>
            </a:pPr>
            <a:r>
              <a:rPr lang="en-US" sz="1600" dirty="0"/>
              <a:t>Successful experience of prior deployment does not ensure success for future colleges.</a:t>
            </a:r>
          </a:p>
          <a:p>
            <a:pPr lvl="1">
              <a:spcBef>
                <a:spcPts val="0"/>
              </a:spcBef>
              <a:buFont typeface="Courier New" panose="02070309020205020404" pitchFamily="49" charset="0"/>
              <a:buChar char="o"/>
            </a:pPr>
            <a:r>
              <a:rPr lang="en-US" sz="1600" dirty="0"/>
              <a:t>While ctcLink Project conversion and deployment methodology works, improving with each deployment, one aspect does not change: the amount of work required from each individual college for a successful implementation does not lessen.</a:t>
            </a:r>
          </a:p>
          <a:p>
            <a:pPr lvl="1">
              <a:spcBef>
                <a:spcPts val="0"/>
              </a:spcBef>
              <a:buFont typeface="Courier New" panose="02070309020205020404" pitchFamily="49" charset="0"/>
              <a:buChar char="o"/>
            </a:pPr>
            <a:r>
              <a:rPr lang="en-US" sz="1600" dirty="0"/>
              <a:t>College core business processes will substantially change, requiring a significant commitment, investment of time, and solid organizational change management practices by each college to implement ctcLink successfully.</a:t>
            </a:r>
          </a:p>
          <a:p>
            <a:endParaRPr lang="en-US" sz="1600" dirty="0"/>
          </a:p>
          <a:p>
            <a:endParaRPr lang="en-US" sz="1600" dirty="0"/>
          </a:p>
        </p:txBody>
      </p:sp>
      <p:sp>
        <p:nvSpPr>
          <p:cNvPr id="4" name="Slide Number Placeholder 3">
            <a:extLst>
              <a:ext uri="{FF2B5EF4-FFF2-40B4-BE49-F238E27FC236}">
                <a16:creationId xmlns:a16="http://schemas.microsoft.com/office/drawing/2014/main" id="{B59B1EE0-2A97-4245-992A-0EA69DA2765D}"/>
              </a:ext>
            </a:extLst>
          </p:cNvPr>
          <p:cNvSpPr>
            <a:spLocks noGrp="1"/>
          </p:cNvSpPr>
          <p:nvPr>
            <p:ph type="sldNum" sz="quarter" idx="12"/>
          </p:nvPr>
        </p:nvSpPr>
        <p:spPr/>
        <p:txBody>
          <a:bodyPr/>
          <a:lstStyle/>
          <a:p>
            <a:fld id="{DEE5BC03-7CE3-4FE3-BC0A-0ACCA8AC1F24}" type="slidenum">
              <a:rPr lang="en-US" smtClean="0"/>
              <a:pPr/>
              <a:t>4</a:t>
            </a:fld>
            <a:endParaRPr lang="en-US" dirty="0"/>
          </a:p>
        </p:txBody>
      </p:sp>
    </p:spTree>
    <p:extLst>
      <p:ext uri="{BB962C8B-B14F-4D97-AF65-F5344CB8AC3E}">
        <p14:creationId xmlns:p14="http://schemas.microsoft.com/office/powerpoint/2010/main" val="23651172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F5E39A-9478-4400-BEC3-9DEB025B65E0}"/>
              </a:ext>
            </a:extLst>
          </p:cNvPr>
          <p:cNvSpPr>
            <a:spLocks noGrp="1"/>
          </p:cNvSpPr>
          <p:nvPr>
            <p:ph type="title"/>
          </p:nvPr>
        </p:nvSpPr>
        <p:spPr>
          <a:xfrm>
            <a:off x="536860" y="1549936"/>
            <a:ext cx="8494997" cy="797070"/>
          </a:xfrm>
        </p:spPr>
        <p:txBody>
          <a:bodyPr/>
          <a:lstStyle/>
          <a:p>
            <a:r>
              <a:rPr lang="en-US" dirty="0"/>
              <a:t>Significant changes from dg4 to dg5</a:t>
            </a:r>
          </a:p>
        </p:txBody>
      </p:sp>
      <p:sp>
        <p:nvSpPr>
          <p:cNvPr id="3" name="Content Placeholder 2">
            <a:extLst>
              <a:ext uri="{FF2B5EF4-FFF2-40B4-BE49-F238E27FC236}">
                <a16:creationId xmlns:a16="http://schemas.microsoft.com/office/drawing/2014/main" id="{8264562A-B94C-4314-9E58-9676389EAB6A}"/>
              </a:ext>
            </a:extLst>
          </p:cNvPr>
          <p:cNvSpPr>
            <a:spLocks noGrp="1"/>
          </p:cNvSpPr>
          <p:nvPr>
            <p:ph idx="1"/>
          </p:nvPr>
        </p:nvSpPr>
        <p:spPr>
          <a:xfrm>
            <a:off x="536860" y="2347006"/>
            <a:ext cx="8336975" cy="3924585"/>
          </a:xfrm>
        </p:spPr>
        <p:txBody>
          <a:bodyPr/>
          <a:lstStyle/>
          <a:p>
            <a:pPr lvl="0"/>
            <a:r>
              <a:rPr lang="en-US" sz="2000" dirty="0"/>
              <a:t>New and improved strategies, training, and communication related to student financials</a:t>
            </a:r>
          </a:p>
          <a:p>
            <a:pPr lvl="0"/>
            <a:r>
              <a:rPr lang="en-US" sz="2000" dirty="0"/>
              <a:t>Increase in meetings with individual college project managers and teams</a:t>
            </a:r>
          </a:p>
          <a:p>
            <a:pPr lvl="0"/>
            <a:r>
              <a:rPr lang="en-US" sz="2000" dirty="0"/>
              <a:t>Guiding colleges through preparing for post go-live</a:t>
            </a:r>
          </a:p>
          <a:p>
            <a:pPr lvl="0"/>
            <a:r>
              <a:rPr lang="en-US" sz="2000" dirty="0"/>
              <a:t>Impact of the additional practice of final data validation activities during Cycle 4 data validation, Mock Go-Live Dry-Run</a:t>
            </a:r>
          </a:p>
          <a:p>
            <a:pPr lvl="0"/>
            <a:r>
              <a:rPr lang="en-US" sz="2000" dirty="0"/>
              <a:t>Significant improvements in learning and applying security</a:t>
            </a:r>
          </a:p>
          <a:p>
            <a:pPr lvl="0"/>
            <a:r>
              <a:rPr lang="en-US" sz="2000" dirty="0"/>
              <a:t>Substantially reduced conversion errors due to increased completion of User Acceptance Testing and data clean-up</a:t>
            </a:r>
          </a:p>
          <a:p>
            <a:pPr lvl="0"/>
            <a:r>
              <a:rPr lang="en-US" sz="2000" dirty="0"/>
              <a:t>DG5 colleges requested more “advanced” ctcLink post go-live support sessions</a:t>
            </a:r>
          </a:p>
          <a:p>
            <a:endParaRPr lang="en-US" sz="2000" dirty="0"/>
          </a:p>
        </p:txBody>
      </p:sp>
      <p:sp>
        <p:nvSpPr>
          <p:cNvPr id="4" name="Slide Number Placeholder 3">
            <a:extLst>
              <a:ext uri="{FF2B5EF4-FFF2-40B4-BE49-F238E27FC236}">
                <a16:creationId xmlns:a16="http://schemas.microsoft.com/office/drawing/2014/main" id="{08BC3268-4DE2-45D9-9492-22948AE01B5D}"/>
              </a:ext>
            </a:extLst>
          </p:cNvPr>
          <p:cNvSpPr>
            <a:spLocks noGrp="1"/>
          </p:cNvSpPr>
          <p:nvPr>
            <p:ph type="sldNum" sz="quarter" idx="12"/>
          </p:nvPr>
        </p:nvSpPr>
        <p:spPr/>
        <p:txBody>
          <a:bodyPr/>
          <a:lstStyle/>
          <a:p>
            <a:fld id="{DEE5BC03-7CE3-4FE3-BC0A-0ACCA8AC1F24}" type="slidenum">
              <a:rPr lang="en-US" smtClean="0"/>
              <a:pPr/>
              <a:t>5</a:t>
            </a:fld>
            <a:endParaRPr lang="en-US" dirty="0"/>
          </a:p>
        </p:txBody>
      </p:sp>
    </p:spTree>
    <p:extLst>
      <p:ext uri="{BB962C8B-B14F-4D97-AF65-F5344CB8AC3E}">
        <p14:creationId xmlns:p14="http://schemas.microsoft.com/office/powerpoint/2010/main" val="26586428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58AC01-B380-4E2A-9A18-28288B46641B}"/>
              </a:ext>
            </a:extLst>
          </p:cNvPr>
          <p:cNvSpPr>
            <a:spLocks noGrp="1"/>
          </p:cNvSpPr>
          <p:nvPr>
            <p:ph type="title"/>
          </p:nvPr>
        </p:nvSpPr>
        <p:spPr>
          <a:xfrm>
            <a:off x="1856110" y="1558645"/>
            <a:ext cx="5472055" cy="548451"/>
          </a:xfrm>
        </p:spPr>
        <p:txBody>
          <a:bodyPr/>
          <a:lstStyle/>
          <a:p>
            <a:r>
              <a:rPr lang="en-US" dirty="0"/>
              <a:t>information gathering</a:t>
            </a:r>
          </a:p>
        </p:txBody>
      </p:sp>
      <p:graphicFrame>
        <p:nvGraphicFramePr>
          <p:cNvPr id="5" name="Content Placeholder 4">
            <a:extLst>
              <a:ext uri="{FF2B5EF4-FFF2-40B4-BE49-F238E27FC236}">
                <a16:creationId xmlns:a16="http://schemas.microsoft.com/office/drawing/2014/main" id="{DD3F7490-6CE3-4E28-AC85-7AEE1C2D9763}"/>
              </a:ext>
            </a:extLst>
          </p:cNvPr>
          <p:cNvGraphicFramePr>
            <a:graphicFrameLocks noGrp="1"/>
          </p:cNvGraphicFramePr>
          <p:nvPr>
            <p:ph idx="1"/>
            <p:extLst>
              <p:ext uri="{D42A27DB-BD31-4B8C-83A1-F6EECF244321}">
                <p14:modId xmlns:p14="http://schemas.microsoft.com/office/powerpoint/2010/main" val="2896591129"/>
              </p:ext>
            </p:extLst>
          </p:nvPr>
        </p:nvGraphicFramePr>
        <p:xfrm>
          <a:off x="431321" y="2240413"/>
          <a:ext cx="8329592" cy="3652012"/>
        </p:xfrm>
        <a:graphic>
          <a:graphicData uri="http://schemas.openxmlformats.org/drawingml/2006/table">
            <a:tbl>
              <a:tblPr firstRow="1" bandRow="1">
                <a:tableStyleId>{93296810-A885-4BE3-A3E7-6D5BEEA58F35}</a:tableStyleId>
              </a:tblPr>
              <a:tblGrid>
                <a:gridCol w="5164409">
                  <a:extLst>
                    <a:ext uri="{9D8B030D-6E8A-4147-A177-3AD203B41FA5}">
                      <a16:colId xmlns:a16="http://schemas.microsoft.com/office/drawing/2014/main" val="2500296561"/>
                    </a:ext>
                  </a:extLst>
                </a:gridCol>
                <a:gridCol w="3165183">
                  <a:extLst>
                    <a:ext uri="{9D8B030D-6E8A-4147-A177-3AD203B41FA5}">
                      <a16:colId xmlns:a16="http://schemas.microsoft.com/office/drawing/2014/main" val="3610241822"/>
                    </a:ext>
                  </a:extLst>
                </a:gridCol>
              </a:tblGrid>
              <a:tr h="379628">
                <a:tc>
                  <a:txBody>
                    <a:bodyPr/>
                    <a:lstStyle/>
                    <a:p>
                      <a:r>
                        <a:rPr lang="en-US" b="1" dirty="0"/>
                        <a:t>During Implementation</a:t>
                      </a:r>
                      <a:r>
                        <a:rPr lang="en-US" b="1" baseline="0" dirty="0"/>
                        <a:t> </a:t>
                      </a:r>
                      <a:endParaRPr lang="en-US" b="1" dirty="0"/>
                    </a:p>
                  </a:txBody>
                  <a:tcPr/>
                </a:tc>
                <a:tc>
                  <a:txBody>
                    <a:bodyPr/>
                    <a:lstStyle/>
                    <a:p>
                      <a:r>
                        <a:rPr lang="en-US" b="1" dirty="0"/>
                        <a:t>Dates </a:t>
                      </a:r>
                    </a:p>
                  </a:txBody>
                  <a:tcPr/>
                </a:tc>
                <a:extLst>
                  <a:ext uri="{0D108BD9-81ED-4DB2-BD59-A6C34878D82A}">
                    <a16:rowId xmlns:a16="http://schemas.microsoft.com/office/drawing/2014/main" val="2027834521"/>
                  </a:ext>
                </a:extLst>
              </a:tr>
              <a:tr h="480968">
                <a:tc>
                  <a:txBody>
                    <a:bodyPr/>
                    <a:lstStyle/>
                    <a:p>
                      <a:pPr lvl="0"/>
                      <a:r>
                        <a:rPr lang="en-US" sz="1800" kern="1200" dirty="0">
                          <a:solidFill>
                            <a:schemeClr val="dk1"/>
                          </a:solidFill>
                          <a:effectLst/>
                          <a:latin typeface="+mn-lt"/>
                          <a:ea typeface="+mn-ea"/>
                          <a:cs typeface="+mn-cs"/>
                        </a:rPr>
                        <a:t>Ongoing meetings with college PMs and SMEs</a:t>
                      </a:r>
                    </a:p>
                  </a:txBody>
                  <a:tcPr/>
                </a:tc>
                <a:tc>
                  <a:txBody>
                    <a:bodyPr/>
                    <a:lstStyle/>
                    <a:p>
                      <a:r>
                        <a:rPr lang="en-US" dirty="0"/>
                        <a:t>2020 - 2021</a:t>
                      </a:r>
                    </a:p>
                  </a:txBody>
                  <a:tcPr/>
                </a:tc>
                <a:extLst>
                  <a:ext uri="{0D108BD9-81ED-4DB2-BD59-A6C34878D82A}">
                    <a16:rowId xmlns:a16="http://schemas.microsoft.com/office/drawing/2014/main" val="2089637336"/>
                  </a:ext>
                </a:extLst>
              </a:tr>
              <a:tr h="37237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dk1"/>
                          </a:solidFill>
                          <a:effectLst/>
                          <a:latin typeface="+mn-lt"/>
                          <a:ea typeface="+mn-ea"/>
                          <a:cs typeface="+mn-cs"/>
                        </a:rPr>
                        <a:t>DG5 PM meetings</a:t>
                      </a:r>
                    </a:p>
                  </a:txBody>
                  <a:tcPr/>
                </a:tc>
                <a:tc>
                  <a:txBody>
                    <a:bodyPr/>
                    <a:lstStyle/>
                    <a:p>
                      <a:r>
                        <a:rPr lang="en-US" dirty="0"/>
                        <a:t>2020 – 2021</a:t>
                      </a:r>
                    </a:p>
                  </a:txBody>
                  <a:tcPr/>
                </a:tc>
                <a:extLst>
                  <a:ext uri="{0D108BD9-81ED-4DB2-BD59-A6C34878D82A}">
                    <a16:rowId xmlns:a16="http://schemas.microsoft.com/office/drawing/2014/main" val="1876962142"/>
                  </a:ext>
                </a:extLst>
              </a:tr>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dk1"/>
                          </a:solidFill>
                          <a:effectLst/>
                          <a:latin typeface="+mn-lt"/>
                          <a:ea typeface="+mn-ea"/>
                          <a:cs typeface="+mn-cs"/>
                        </a:rPr>
                        <a:t>Executive Sponsor Meetings</a:t>
                      </a:r>
                    </a:p>
                  </a:txBody>
                  <a:tcPr/>
                </a:tc>
                <a:tc>
                  <a:txBody>
                    <a:bodyPr/>
                    <a:lstStyle/>
                    <a:p>
                      <a:r>
                        <a:rPr lang="en-US" dirty="0"/>
                        <a:t>December 2020 – 2021 </a:t>
                      </a:r>
                    </a:p>
                  </a:txBody>
                  <a:tcPr/>
                </a:tc>
                <a:extLst>
                  <a:ext uri="{0D108BD9-81ED-4DB2-BD59-A6C34878D82A}">
                    <a16:rowId xmlns:a16="http://schemas.microsoft.com/office/drawing/2014/main" val="2650442846"/>
                  </a:ext>
                </a:extLst>
              </a:tr>
              <a:tr h="37962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1" dirty="0">
                          <a:solidFill>
                            <a:schemeClr val="bg1"/>
                          </a:solidFill>
                        </a:rPr>
                        <a:t>Post Go-Live </a:t>
                      </a:r>
                    </a:p>
                  </a:txBody>
                  <a:tcPr>
                    <a:solidFill>
                      <a:schemeClr val="accent6"/>
                    </a:solidFill>
                  </a:tcPr>
                </a:tc>
                <a:tc>
                  <a:txBody>
                    <a:bodyPr/>
                    <a:lstStyle/>
                    <a:p>
                      <a:r>
                        <a:rPr lang="en-US" b="1" dirty="0">
                          <a:solidFill>
                            <a:schemeClr val="bg1"/>
                          </a:solidFill>
                        </a:rPr>
                        <a:t>Dates </a:t>
                      </a:r>
                    </a:p>
                  </a:txBody>
                  <a:tcPr>
                    <a:solidFill>
                      <a:schemeClr val="accent6"/>
                    </a:solidFill>
                  </a:tcPr>
                </a:tc>
                <a:extLst>
                  <a:ext uri="{0D108BD9-81ED-4DB2-BD59-A6C34878D82A}">
                    <a16:rowId xmlns:a16="http://schemas.microsoft.com/office/drawing/2014/main" val="3880123635"/>
                  </a:ext>
                </a:extLst>
              </a:tr>
              <a:tr h="4983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dk1"/>
                          </a:solidFill>
                          <a:effectLst/>
                          <a:latin typeface="+mn-lt"/>
                          <a:ea typeface="+mn-ea"/>
                          <a:cs typeface="+mn-cs"/>
                        </a:rPr>
                        <a:t>Six focus groups, one with each of the sub-deployment project managers and executive sponsors</a:t>
                      </a:r>
                    </a:p>
                  </a:txBody>
                  <a:tcPr/>
                </a:tc>
                <a:tc>
                  <a:txBody>
                    <a:bodyPr/>
                    <a:lstStyle/>
                    <a:p>
                      <a:r>
                        <a:rPr lang="en-US" dirty="0"/>
                        <a:t>October and November 2021</a:t>
                      </a:r>
                    </a:p>
                  </a:txBody>
                  <a:tcPr/>
                </a:tc>
                <a:extLst>
                  <a:ext uri="{0D108BD9-81ED-4DB2-BD59-A6C34878D82A}">
                    <a16:rowId xmlns:a16="http://schemas.microsoft.com/office/drawing/2014/main" val="2012637049"/>
                  </a:ext>
                </a:extLst>
              </a:tr>
              <a:tr h="37962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ctcLink Project Team focus group</a:t>
                      </a:r>
                    </a:p>
                  </a:txBody>
                  <a:tcPr/>
                </a:tc>
                <a:tc>
                  <a:txBody>
                    <a:bodyPr/>
                    <a:lstStyle/>
                    <a:p>
                      <a:r>
                        <a:rPr lang="en-US" dirty="0"/>
                        <a:t>November 17, 2021</a:t>
                      </a:r>
                    </a:p>
                  </a:txBody>
                  <a:tcPr/>
                </a:tc>
                <a:extLst>
                  <a:ext uri="{0D108BD9-81ED-4DB2-BD59-A6C34878D82A}">
                    <a16:rowId xmlns:a16="http://schemas.microsoft.com/office/drawing/2014/main" val="1608906867"/>
                  </a:ext>
                </a:extLst>
              </a:tr>
              <a:tr h="379628">
                <a:tc>
                  <a:txBody>
                    <a:bodyPr/>
                    <a:lstStyle/>
                    <a:p>
                      <a:pPr lvl="0"/>
                      <a:r>
                        <a:rPr lang="en-US" sz="1800" kern="1200" dirty="0">
                          <a:solidFill>
                            <a:schemeClr val="dk1"/>
                          </a:solidFill>
                          <a:effectLst/>
                          <a:latin typeface="+mn-lt"/>
                          <a:ea typeface="+mn-ea"/>
                          <a:cs typeface="+mn-cs"/>
                        </a:rPr>
                        <a:t>Key Informant interviews with ctcLink Project Leads</a:t>
                      </a:r>
                    </a:p>
                  </a:txBody>
                  <a:tcPr/>
                </a:tc>
                <a:tc>
                  <a:txBody>
                    <a:bodyPr/>
                    <a:lstStyle/>
                    <a:p>
                      <a:r>
                        <a:rPr lang="en-US" dirty="0"/>
                        <a:t>November 18, 2021</a:t>
                      </a:r>
                    </a:p>
                  </a:txBody>
                  <a:tcPr/>
                </a:tc>
                <a:extLst>
                  <a:ext uri="{0D108BD9-81ED-4DB2-BD59-A6C34878D82A}">
                    <a16:rowId xmlns:a16="http://schemas.microsoft.com/office/drawing/2014/main" val="4167261680"/>
                  </a:ext>
                </a:extLst>
              </a:tr>
            </a:tbl>
          </a:graphicData>
        </a:graphic>
      </p:graphicFrame>
      <p:sp>
        <p:nvSpPr>
          <p:cNvPr id="4" name="Slide Number Placeholder 3">
            <a:extLst>
              <a:ext uri="{FF2B5EF4-FFF2-40B4-BE49-F238E27FC236}">
                <a16:creationId xmlns:a16="http://schemas.microsoft.com/office/drawing/2014/main" id="{B59B1EE0-2A97-4245-992A-0EA69DA2765D}"/>
              </a:ext>
            </a:extLst>
          </p:cNvPr>
          <p:cNvSpPr>
            <a:spLocks noGrp="1"/>
          </p:cNvSpPr>
          <p:nvPr>
            <p:ph type="sldNum" sz="quarter" idx="12"/>
          </p:nvPr>
        </p:nvSpPr>
        <p:spPr/>
        <p:txBody>
          <a:bodyPr/>
          <a:lstStyle/>
          <a:p>
            <a:fld id="{DEE5BC03-7CE3-4FE3-BC0A-0ACCA8AC1F24}" type="slidenum">
              <a:rPr lang="en-US" smtClean="0"/>
              <a:pPr/>
              <a:t>6</a:t>
            </a:fld>
            <a:endParaRPr lang="en-US" dirty="0"/>
          </a:p>
        </p:txBody>
      </p:sp>
    </p:spTree>
    <p:extLst>
      <p:ext uri="{BB962C8B-B14F-4D97-AF65-F5344CB8AC3E}">
        <p14:creationId xmlns:p14="http://schemas.microsoft.com/office/powerpoint/2010/main" val="371547132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6C9852-2AD7-42A9-AE39-721DF1B51E3A}"/>
              </a:ext>
            </a:extLst>
          </p:cNvPr>
          <p:cNvSpPr>
            <a:spLocks noGrp="1"/>
          </p:cNvSpPr>
          <p:nvPr>
            <p:ph type="title"/>
          </p:nvPr>
        </p:nvSpPr>
        <p:spPr>
          <a:xfrm>
            <a:off x="536860" y="1589693"/>
            <a:ext cx="8336975" cy="706247"/>
          </a:xfrm>
        </p:spPr>
        <p:txBody>
          <a:bodyPr/>
          <a:lstStyle/>
          <a:p>
            <a:pPr algn="ctr"/>
            <a:r>
              <a:rPr lang="en-US" dirty="0"/>
              <a:t>DG5 Lessons Learned Themes</a:t>
            </a:r>
          </a:p>
        </p:txBody>
      </p:sp>
      <p:sp>
        <p:nvSpPr>
          <p:cNvPr id="3" name="Content Placeholder 2">
            <a:extLst>
              <a:ext uri="{FF2B5EF4-FFF2-40B4-BE49-F238E27FC236}">
                <a16:creationId xmlns:a16="http://schemas.microsoft.com/office/drawing/2014/main" id="{A0BC49BD-3638-4F17-9273-402F5515CC56}"/>
              </a:ext>
            </a:extLst>
          </p:cNvPr>
          <p:cNvSpPr>
            <a:spLocks noGrp="1"/>
          </p:cNvSpPr>
          <p:nvPr>
            <p:ph idx="1"/>
          </p:nvPr>
        </p:nvSpPr>
        <p:spPr>
          <a:xfrm>
            <a:off x="824948" y="2415155"/>
            <a:ext cx="8048887" cy="3757046"/>
          </a:xfrm>
        </p:spPr>
        <p:txBody>
          <a:bodyPr/>
          <a:lstStyle/>
          <a:p>
            <a:r>
              <a:rPr lang="en-US" dirty="0"/>
              <a:t>Importance of College Leadership Engagement</a:t>
            </a:r>
          </a:p>
          <a:p>
            <a:r>
              <a:rPr lang="en-US" dirty="0"/>
              <a:t>Preparing for Go-Live</a:t>
            </a:r>
          </a:p>
          <a:p>
            <a:r>
              <a:rPr lang="en-US" dirty="0"/>
              <a:t>Resource Planning</a:t>
            </a:r>
          </a:p>
          <a:p>
            <a:r>
              <a:rPr lang="en-US" dirty="0"/>
              <a:t>Training</a:t>
            </a:r>
          </a:p>
          <a:p>
            <a:r>
              <a:rPr lang="en-US" dirty="0"/>
              <a:t>Security</a:t>
            </a:r>
          </a:p>
          <a:p>
            <a:r>
              <a:rPr lang="en-US" dirty="0"/>
              <a:t>Transition to Support</a:t>
            </a:r>
          </a:p>
          <a:p>
            <a:endParaRPr lang="en-US" dirty="0"/>
          </a:p>
          <a:p>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id="{487BA800-C0AE-4435-8AFD-99DC858BB687}"/>
              </a:ext>
            </a:extLst>
          </p:cNvPr>
          <p:cNvSpPr>
            <a:spLocks noGrp="1"/>
          </p:cNvSpPr>
          <p:nvPr>
            <p:ph type="sldNum" sz="quarter" idx="12"/>
          </p:nvPr>
        </p:nvSpPr>
        <p:spPr/>
        <p:txBody>
          <a:bodyPr/>
          <a:lstStyle/>
          <a:p>
            <a:fld id="{DEE5BC03-7CE3-4FE3-BC0A-0ACCA8AC1F24}" type="slidenum">
              <a:rPr lang="en-US" smtClean="0"/>
              <a:pPr/>
              <a:t>7</a:t>
            </a:fld>
            <a:endParaRPr lang="en-US" dirty="0"/>
          </a:p>
        </p:txBody>
      </p:sp>
    </p:spTree>
    <p:extLst>
      <p:ext uri="{BB962C8B-B14F-4D97-AF65-F5344CB8AC3E}">
        <p14:creationId xmlns:p14="http://schemas.microsoft.com/office/powerpoint/2010/main" val="169190558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E18553-38A2-44A6-9DFC-BA005A6D57DF}"/>
              </a:ext>
            </a:extLst>
          </p:cNvPr>
          <p:cNvSpPr>
            <a:spLocks noGrp="1"/>
          </p:cNvSpPr>
          <p:nvPr>
            <p:ph type="title"/>
          </p:nvPr>
        </p:nvSpPr>
        <p:spPr/>
        <p:txBody>
          <a:bodyPr/>
          <a:lstStyle/>
          <a:p>
            <a:pPr algn="ctr"/>
            <a:r>
              <a:rPr lang="en-US" dirty="0"/>
              <a:t>Importance of College Leadership </a:t>
            </a:r>
          </a:p>
        </p:txBody>
      </p:sp>
      <p:sp>
        <p:nvSpPr>
          <p:cNvPr id="3" name="Content Placeholder 2">
            <a:extLst>
              <a:ext uri="{FF2B5EF4-FFF2-40B4-BE49-F238E27FC236}">
                <a16:creationId xmlns:a16="http://schemas.microsoft.com/office/drawing/2014/main" id="{E1A5F69B-B7F3-4B83-8F1E-ED3B092F6D07}"/>
              </a:ext>
            </a:extLst>
          </p:cNvPr>
          <p:cNvSpPr>
            <a:spLocks noGrp="1"/>
          </p:cNvSpPr>
          <p:nvPr>
            <p:ph idx="1"/>
          </p:nvPr>
        </p:nvSpPr>
        <p:spPr>
          <a:xfrm>
            <a:off x="536860" y="2216749"/>
            <a:ext cx="8336975" cy="3757046"/>
          </a:xfrm>
        </p:spPr>
        <p:txBody>
          <a:bodyPr/>
          <a:lstStyle/>
          <a:p>
            <a:pPr lvl="0"/>
            <a:r>
              <a:rPr lang="en-US" sz="1800" dirty="0"/>
              <a:t>Executive sponsors need to have the resources and authority to mitigate barriers, including college culture resistant to change and financial/resource. </a:t>
            </a:r>
            <a:r>
              <a:rPr lang="en-US" sz="1800" i="1" dirty="0"/>
              <a:t>(college)</a:t>
            </a:r>
            <a:endParaRPr lang="en-US" sz="1800" dirty="0"/>
          </a:p>
          <a:p>
            <a:pPr lvl="0"/>
            <a:r>
              <a:rPr lang="en-US" sz="1800" dirty="0"/>
              <a:t>Executive leadership needs to reach out to change-resistors and subject matter experts on their teams. </a:t>
            </a:r>
            <a:r>
              <a:rPr lang="en-US" sz="1800" i="1" dirty="0"/>
              <a:t>(college)</a:t>
            </a:r>
            <a:endParaRPr lang="en-US" sz="1800" dirty="0"/>
          </a:p>
          <a:p>
            <a:pPr lvl="0"/>
            <a:r>
              <a:rPr lang="en-US" sz="1800" dirty="0"/>
              <a:t>PMs should meet regularly with President, Executive Sponsor, and executive leadership to provide the executive leaders with the necessary information to budget, allocate, and manage resources necessary to complete ctcLink activities. (college)</a:t>
            </a:r>
            <a:endParaRPr lang="en-US" sz="1800" i="1" dirty="0"/>
          </a:p>
          <a:p>
            <a:pPr lvl="0"/>
            <a:r>
              <a:rPr lang="en-US" sz="1800" dirty="0"/>
              <a:t>Executive sponsors should </a:t>
            </a:r>
            <a:r>
              <a:rPr lang="en-US" sz="1800" u="sng" dirty="0"/>
              <a:t>not</a:t>
            </a:r>
            <a:r>
              <a:rPr lang="en-US" sz="1800" dirty="0"/>
              <a:t> hold another role in the ctcLink Project structure, e.g., pillar lead. </a:t>
            </a:r>
            <a:r>
              <a:rPr lang="en-US" sz="1800" i="1" dirty="0"/>
              <a:t>(college)</a:t>
            </a:r>
            <a:endParaRPr lang="en-US" sz="1800" dirty="0"/>
          </a:p>
          <a:p>
            <a:pPr lvl="0"/>
            <a:r>
              <a:rPr lang="en-US" sz="1800" dirty="0"/>
              <a:t>Engage supervisors early and make sure they are knowledgeable about what to expect from the change to ctcLink; they will be key to communicating with and supporting the training of their teams. </a:t>
            </a:r>
            <a:r>
              <a:rPr lang="en-US" sz="1800" i="1" dirty="0"/>
              <a:t>(college)</a:t>
            </a:r>
            <a:endParaRPr lang="en-US" sz="1800" dirty="0"/>
          </a:p>
          <a:p>
            <a:r>
              <a:rPr lang="en-US" sz="1800" dirty="0"/>
              <a:t>Frequently recognize people for the ctcLink work they do, including compensation, public recognition, and celebrations. </a:t>
            </a:r>
            <a:r>
              <a:rPr lang="en-US" sz="1800" i="1" dirty="0"/>
              <a:t>(college)</a:t>
            </a:r>
            <a:r>
              <a:rPr lang="en-US" sz="1800" dirty="0"/>
              <a:t> </a:t>
            </a:r>
          </a:p>
        </p:txBody>
      </p:sp>
      <p:sp>
        <p:nvSpPr>
          <p:cNvPr id="4" name="Slide Number Placeholder 3">
            <a:extLst>
              <a:ext uri="{FF2B5EF4-FFF2-40B4-BE49-F238E27FC236}">
                <a16:creationId xmlns:a16="http://schemas.microsoft.com/office/drawing/2014/main" id="{A3645BCF-A61E-4FA4-A3C6-55D8740D4524}"/>
              </a:ext>
            </a:extLst>
          </p:cNvPr>
          <p:cNvSpPr>
            <a:spLocks noGrp="1"/>
          </p:cNvSpPr>
          <p:nvPr>
            <p:ph type="sldNum" sz="quarter" idx="12"/>
          </p:nvPr>
        </p:nvSpPr>
        <p:spPr/>
        <p:txBody>
          <a:bodyPr/>
          <a:lstStyle/>
          <a:p>
            <a:fld id="{DEE5BC03-7CE3-4FE3-BC0A-0ACCA8AC1F24}" type="slidenum">
              <a:rPr lang="en-US" smtClean="0"/>
              <a:pPr/>
              <a:t>8</a:t>
            </a:fld>
            <a:endParaRPr lang="en-US" dirty="0"/>
          </a:p>
        </p:txBody>
      </p:sp>
    </p:spTree>
    <p:extLst>
      <p:ext uri="{BB962C8B-B14F-4D97-AF65-F5344CB8AC3E}">
        <p14:creationId xmlns:p14="http://schemas.microsoft.com/office/powerpoint/2010/main" val="373639808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F412A1-50E5-4C24-B070-260206EA52FB}"/>
              </a:ext>
            </a:extLst>
          </p:cNvPr>
          <p:cNvSpPr>
            <a:spLocks noGrp="1"/>
          </p:cNvSpPr>
          <p:nvPr>
            <p:ph type="title"/>
          </p:nvPr>
        </p:nvSpPr>
        <p:spPr/>
        <p:txBody>
          <a:bodyPr/>
          <a:lstStyle/>
          <a:p>
            <a:pPr algn="ctr"/>
            <a:r>
              <a:rPr lang="en-US" dirty="0"/>
              <a:t>Preparing for Go-Live</a:t>
            </a:r>
          </a:p>
        </p:txBody>
      </p:sp>
      <p:sp>
        <p:nvSpPr>
          <p:cNvPr id="3" name="Content Placeholder 2">
            <a:extLst>
              <a:ext uri="{FF2B5EF4-FFF2-40B4-BE49-F238E27FC236}">
                <a16:creationId xmlns:a16="http://schemas.microsoft.com/office/drawing/2014/main" id="{F5312255-F650-4EDD-9513-6069B7C4BD6F}"/>
              </a:ext>
            </a:extLst>
          </p:cNvPr>
          <p:cNvSpPr>
            <a:spLocks noGrp="1"/>
          </p:cNvSpPr>
          <p:nvPr>
            <p:ph idx="1"/>
          </p:nvPr>
        </p:nvSpPr>
        <p:spPr>
          <a:xfrm>
            <a:off x="536860" y="2251255"/>
            <a:ext cx="8336975" cy="3757046"/>
          </a:xfrm>
        </p:spPr>
        <p:txBody>
          <a:bodyPr/>
          <a:lstStyle/>
          <a:p>
            <a:pPr lvl="0"/>
            <a:r>
              <a:rPr lang="en-US" sz="2000" dirty="0"/>
              <a:t>Prioritize Legacy data clean-up activities; it is one of the most important factors in a successful go-live experience. </a:t>
            </a:r>
            <a:r>
              <a:rPr lang="en-US" sz="2000" i="1" dirty="0"/>
              <a:t>(college)</a:t>
            </a:r>
            <a:endParaRPr lang="en-US" sz="2000" dirty="0"/>
          </a:p>
          <a:p>
            <a:pPr lvl="0"/>
            <a:r>
              <a:rPr lang="en-US" sz="2000" dirty="0"/>
              <a:t>Map security roles for all employees prior to UAT. </a:t>
            </a:r>
            <a:r>
              <a:rPr lang="en-US" sz="2000" i="1" dirty="0"/>
              <a:t>(college)</a:t>
            </a:r>
            <a:endParaRPr lang="en-US" sz="2000" dirty="0"/>
          </a:p>
          <a:p>
            <a:pPr lvl="0"/>
            <a:r>
              <a:rPr lang="en-US" sz="2000" dirty="0"/>
              <a:t>Make sure college offices are closed to finalize transactions in Legacy and for at least the first two weeks post go-live to fully participate in the ctcLink Support Webex Sessions. </a:t>
            </a:r>
            <a:r>
              <a:rPr lang="en-US" sz="2000" i="1" dirty="0"/>
              <a:t>(college)</a:t>
            </a:r>
            <a:endParaRPr lang="en-US" sz="2000" dirty="0"/>
          </a:p>
          <a:p>
            <a:pPr lvl="0"/>
            <a:r>
              <a:rPr lang="en-US" sz="2000" dirty="0"/>
              <a:t>Plan for the budget tools that budget managers use after go-live, e.g., query access, commitment control budget reports, Tableau budget tool, etc.; connect with ctcLink-live colleges who have created budget tools. </a:t>
            </a:r>
            <a:r>
              <a:rPr lang="en-US" sz="2000" i="1" dirty="0"/>
              <a:t>(college)</a:t>
            </a:r>
            <a:endParaRPr lang="en-US" sz="2000" dirty="0"/>
          </a:p>
          <a:p>
            <a:pPr lvl="0"/>
            <a:r>
              <a:rPr lang="en-US" sz="2000" dirty="0"/>
              <a:t>Capitalize on User Acceptance Testing (UAT) as an opportunity to practice cross-pillar work, especially financial aid and student financials; enrollment services, financial aid, and finance office; and work study, human resources, and payroll. </a:t>
            </a:r>
            <a:r>
              <a:rPr lang="en-US" sz="2000" i="1" dirty="0"/>
              <a:t>(college and ctcLink project)</a:t>
            </a:r>
            <a:endParaRPr lang="en-US" sz="2000" dirty="0"/>
          </a:p>
          <a:p>
            <a:endParaRPr lang="en-US" sz="2000" dirty="0"/>
          </a:p>
        </p:txBody>
      </p:sp>
      <p:sp>
        <p:nvSpPr>
          <p:cNvPr id="4" name="Slide Number Placeholder 3">
            <a:extLst>
              <a:ext uri="{FF2B5EF4-FFF2-40B4-BE49-F238E27FC236}">
                <a16:creationId xmlns:a16="http://schemas.microsoft.com/office/drawing/2014/main" id="{9C67C545-AA5B-4CD0-A981-EE49A834ADFC}"/>
              </a:ext>
            </a:extLst>
          </p:cNvPr>
          <p:cNvSpPr>
            <a:spLocks noGrp="1"/>
          </p:cNvSpPr>
          <p:nvPr>
            <p:ph type="sldNum" sz="quarter" idx="12"/>
          </p:nvPr>
        </p:nvSpPr>
        <p:spPr/>
        <p:txBody>
          <a:bodyPr/>
          <a:lstStyle/>
          <a:p>
            <a:fld id="{DEE5BC03-7CE3-4FE3-BC0A-0ACCA8AC1F24}" type="slidenum">
              <a:rPr lang="en-US" smtClean="0"/>
              <a:pPr/>
              <a:t>9</a:t>
            </a:fld>
            <a:endParaRPr lang="en-US" dirty="0"/>
          </a:p>
        </p:txBody>
      </p:sp>
    </p:spTree>
    <p:extLst>
      <p:ext uri="{BB962C8B-B14F-4D97-AF65-F5344CB8AC3E}">
        <p14:creationId xmlns:p14="http://schemas.microsoft.com/office/powerpoint/2010/main" val="2112762061"/>
      </p:ext>
    </p:extLst>
  </p:cSld>
  <p:clrMapOvr>
    <a:masterClrMapping/>
  </p:clrMapOvr>
</p:sld>
</file>

<file path=ppt/theme/theme1.xml><?xml version="1.0" encoding="utf-8"?>
<a:theme xmlns:a="http://schemas.openxmlformats.org/drawingml/2006/main" name="ctclink-powerpoint template">
  <a:themeElements>
    <a:clrScheme name="SBCTC">
      <a:dk1>
        <a:srgbClr val="003764"/>
      </a:dk1>
      <a:lt1>
        <a:sysClr val="window" lastClr="FFFFFF"/>
      </a:lt1>
      <a:dk2>
        <a:srgbClr val="0071CE"/>
      </a:dk2>
      <a:lt2>
        <a:srgbClr val="C3C6C8"/>
      </a:lt2>
      <a:accent1>
        <a:srgbClr val="F4CD00"/>
      </a:accent1>
      <a:accent2>
        <a:srgbClr val="65CBC9"/>
      </a:accent2>
      <a:accent3>
        <a:srgbClr val="FFB547"/>
      </a:accent3>
      <a:accent4>
        <a:srgbClr val="00C18B"/>
      </a:accent4>
      <a:accent5>
        <a:srgbClr val="3D6489"/>
      </a:accent5>
      <a:accent6>
        <a:srgbClr val="2A70B8"/>
      </a:accent6>
      <a:hlink>
        <a:srgbClr val="0563C1"/>
      </a:hlink>
      <a:folHlink>
        <a:srgbClr val="954F72"/>
      </a:folHlink>
    </a:clrScheme>
    <a:fontScheme name="SBCTC">
      <a:majorFont>
        <a:latin typeface="Franklin Gothic Medium"/>
        <a:ea typeface=""/>
        <a:cs typeface=""/>
      </a:majorFont>
      <a:minorFont>
        <a:latin typeface="Franklin Gothic Book"/>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tcLink PowerPoint template" id="{38C5ACB1-7DB6-44A3-A219-828CDABB8A25}" vid="{D8060A7A-6DA5-4523-9F90-7ED47A302A0B}"/>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7301EAAAF5A9A14C98C32A8D7B77B290" ma:contentTypeVersion="3" ma:contentTypeDescription="Create a new document." ma:contentTypeScope="" ma:versionID="2e914c9ff0a49efb2ee1582fe3ce598a">
  <xsd:schema xmlns:xsd="http://www.w3.org/2001/XMLSchema" xmlns:xs="http://www.w3.org/2001/XMLSchema" xmlns:p="http://schemas.microsoft.com/office/2006/metadata/properties" xmlns:ns1="http://schemas.microsoft.com/sharepoint/v3" xmlns:ns2="686bc730-dfb5-4557-ac43-64e2aeb71117" xmlns:ns3="dbb9891f-5342-44b3-9004-2472729e727f" targetNamespace="http://schemas.microsoft.com/office/2006/metadata/properties" ma:root="true" ma:fieldsID="0cdc677446c239af8b938da8af397885" ns1:_="" ns2:_="" ns3:_="">
    <xsd:import namespace="http://schemas.microsoft.com/sharepoint/v3"/>
    <xsd:import namespace="686bc730-dfb5-4557-ac43-64e2aeb71117"/>
    <xsd:import namespace="dbb9891f-5342-44b3-9004-2472729e727f"/>
    <xsd:element name="properties">
      <xsd:complexType>
        <xsd:sequence>
          <xsd:element name="documentManagement">
            <xsd:complexType>
              <xsd:all>
                <xsd:element ref="ns2:Menu_x0020_Group" minOccurs="0"/>
                <xsd:element ref="ns2:Category" minOccurs="0"/>
                <xsd:element ref="ns2:Content_x0020_Owner" minOccurs="0"/>
                <xsd:element ref="ns1:PublishingStartDate" minOccurs="0"/>
                <xsd:element ref="ns1:PublishingExpirationDate" minOccurs="0"/>
                <xsd:element ref="ns3:_dlc_DocId" minOccurs="0"/>
                <xsd:element ref="ns3:_dlc_DocIdUrl" minOccurs="0"/>
                <xsd:element ref="ns3:_dlc_DocIdPersistI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11" nillable="true" ma:displayName="Scheduling Start Date" ma:description="" ma:internalName="PublishingStartDate">
      <xsd:simpleType>
        <xsd:restriction base="dms:Unknown"/>
      </xsd:simpleType>
    </xsd:element>
    <xsd:element name="PublishingExpirationDate" ma:index="12" nillable="true" ma:displayName="Scheduling End Date" ma:description=""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686bc730-dfb5-4557-ac43-64e2aeb71117" elementFormDefault="qualified">
    <xsd:import namespace="http://schemas.microsoft.com/office/2006/documentManagement/types"/>
    <xsd:import namespace="http://schemas.microsoft.com/office/infopath/2007/PartnerControls"/>
    <xsd:element name="Menu_x0020_Group" ma:index="2" nillable="true" ma:displayName="Menu Group" ma:default="Publications &amp; Printing" ma:format="Dropdown" ma:internalName="Menu_x0020_Group" ma:readOnly="false">
      <xsd:simpleType>
        <xsd:restriction base="dms:Choice">
          <xsd:enumeration value="Publications &amp; Printing"/>
        </xsd:restriction>
      </xsd:simpleType>
    </xsd:element>
    <xsd:element name="Category" ma:index="3" nillable="true" ma:displayName="Category" ma:format="Dropdown" ma:internalName="Category">
      <xsd:simpleType>
        <xsd:restriction base="dms:Choice">
          <xsd:enumeration value="Agency Issue Briefs"/>
          <xsd:enumeration value="Business Cards"/>
          <xsd:enumeration value="Name Badges"/>
          <xsd:enumeration value="Logos"/>
          <xsd:enumeration value="SBCTC Templates"/>
          <xsd:enumeration value="Style Guide"/>
        </xsd:restriction>
      </xsd:simpleType>
    </xsd:element>
    <xsd:element name="Content_x0020_Owner" ma:index="10" nillable="true" ma:displayName="Content Owner" ma:list="UserInfo" ma:SharePointGroup="0" ma:internalName="Content_x0020_Owner" ma:readOnly="false" ma:showField="ImnNam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dbb9891f-5342-44b3-9004-2472729e727f" elementFormDefault="qualified">
    <xsd:import namespace="http://schemas.microsoft.com/office/2006/documentManagement/types"/>
    <xsd:import namespace="http://schemas.microsoft.com/office/infopath/2007/PartnerControls"/>
    <xsd:element name="_dlc_DocId" ma:index="13" nillable="true" ma:displayName="Document ID Value" ma:description="The value of the document ID assigned to this item." ma:internalName="_dlc_DocId" ma:readOnly="true">
      <xsd:simpleType>
        <xsd:restriction base="dms:Text"/>
      </xsd:simpleType>
    </xsd:element>
    <xsd:element name="_dlc_DocIdUrl" ma:index="14"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5" nillable="true" ma:displayName="Persist ID" ma:description="Keep ID on add." ma:hidden="true" ma:internalName="_dlc_DocIdPersistId" ma:readOnly="true">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9" ma:displayName="Content Type" ma:readOnly="tru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Version=15.0.0.0, Culture=neutral, PublicKeyToken=71e9bce111e9429c</Assembly>
    <Class>Microsoft.Office.DocumentManagement.Internal.DocIdHandler</Class>
    <Data/>
    <Filter/>
  </Receiver>
</spe:Receivers>
</file>

<file path=customXml/item4.xml><?xml version="1.0" encoding="utf-8"?>
<p:properties xmlns:p="http://schemas.microsoft.com/office/2006/metadata/properties" xmlns:xsi="http://www.w3.org/2001/XMLSchema-instance" xmlns:pc="http://schemas.microsoft.com/office/infopath/2007/PartnerControls">
  <documentManagement>
    <Content_x0020_Owner xmlns="686bc730-dfb5-4557-ac43-64e2aeb71117">
      <UserInfo>
        <DisplayName>Katie Rose</DisplayName>
        <AccountId>178</AccountId>
        <AccountType/>
      </UserInfo>
    </Content_x0020_Owner>
    <Menu_x0020_Group xmlns="686bc730-dfb5-4557-ac43-64e2aeb71117">Publications &amp; Printing</Menu_x0020_Group>
    <PublishingExpirationDate xmlns="http://schemas.microsoft.com/sharepoint/v3" xsi:nil="true"/>
    <PublishingStartDate xmlns="http://schemas.microsoft.com/sharepoint/v3" xsi:nil="true"/>
    <Category xmlns="686bc730-dfb5-4557-ac43-64e2aeb71117">SBCTC Templates</Category>
    <_dlc_DocId xmlns="dbb9891f-5342-44b3-9004-2472729e727f">Z7X6SQ3F62JH-64-34</_dlc_DocId>
    <_dlc_DocIdUrl xmlns="dbb9891f-5342-44b3-9004-2472729e727f">
      <Url>https://portal.sbctc.edu/sites/Intranet/publications/_layouts/15/DocIdRedir.aspx?ID=Z7X6SQ3F62JH-64-34</Url>
      <Description>Z7X6SQ3F62JH-64-34</Description>
    </_dlc_DocIdUrl>
  </documentManagement>
</p:properties>
</file>

<file path=customXml/itemProps1.xml><?xml version="1.0" encoding="utf-8"?>
<ds:datastoreItem xmlns:ds="http://schemas.openxmlformats.org/officeDocument/2006/customXml" ds:itemID="{95655C31-FF9D-4BAE-B47A-D21E3BFC3FA0}">
  <ds:schemaRefs>
    <ds:schemaRef ds:uri="http://schemas.microsoft.com/sharepoint/v3/contenttype/forms"/>
  </ds:schemaRefs>
</ds:datastoreItem>
</file>

<file path=customXml/itemProps2.xml><?xml version="1.0" encoding="utf-8"?>
<ds:datastoreItem xmlns:ds="http://schemas.openxmlformats.org/officeDocument/2006/customXml" ds:itemID="{466EFD8B-42C1-4990-8FF4-491C63C89E7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686bc730-dfb5-4557-ac43-64e2aeb71117"/>
    <ds:schemaRef ds:uri="dbb9891f-5342-44b3-9004-2472729e727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CFFAAAD1-D526-4A54-B121-15C9801A2AE3}">
  <ds:schemaRefs>
    <ds:schemaRef ds:uri="http://schemas.microsoft.com/sharepoint/events"/>
  </ds:schemaRefs>
</ds:datastoreItem>
</file>

<file path=customXml/itemProps4.xml><?xml version="1.0" encoding="utf-8"?>
<ds:datastoreItem xmlns:ds="http://schemas.openxmlformats.org/officeDocument/2006/customXml" ds:itemID="{0DE33878-163B-4CF7-A17D-6FCF9FD16388}">
  <ds:schemaRefs>
    <ds:schemaRef ds:uri="http://schemas.openxmlformats.org/package/2006/metadata/core-properties"/>
    <ds:schemaRef ds:uri="http://schemas.microsoft.com/office/infopath/2007/PartnerControls"/>
    <ds:schemaRef ds:uri="http://purl.org/dc/elements/1.1/"/>
    <ds:schemaRef ds:uri="http://purl.org/dc/terms/"/>
    <ds:schemaRef ds:uri="http://www.w3.org/XML/1998/namespace"/>
    <ds:schemaRef ds:uri="http://purl.org/dc/dcmitype/"/>
    <ds:schemaRef ds:uri="dbb9891f-5342-44b3-9004-2472729e727f"/>
    <ds:schemaRef ds:uri="http://schemas.microsoft.com/office/2006/documentManagement/types"/>
    <ds:schemaRef ds:uri="686bc730-dfb5-4557-ac43-64e2aeb71117"/>
    <ds:schemaRef ds:uri="http://schemas.microsoft.com/sharepoint/v3"/>
    <ds:schemaRef ds:uri="http://schemas.microsoft.com/office/2006/metadata/properties"/>
  </ds:schemaRefs>
</ds:datastoreItem>
</file>

<file path=docProps/app.xml><?xml version="1.0" encoding="utf-8"?>
<Properties xmlns="http://schemas.openxmlformats.org/officeDocument/2006/extended-properties" xmlns:vt="http://schemas.openxmlformats.org/officeDocument/2006/docPropsVTypes">
  <Template>ctclink-powerpoint template</Template>
  <TotalTime>29284</TotalTime>
  <Words>1885</Words>
  <Application>Microsoft Office PowerPoint</Application>
  <PresentationFormat>On-screen Show (4:3)</PresentationFormat>
  <Paragraphs>237</Paragraphs>
  <Slides>16</Slides>
  <Notes>4</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16</vt:i4>
      </vt:variant>
    </vt:vector>
  </HeadingPairs>
  <TitlesOfParts>
    <vt:vector size="24" baseType="lpstr">
      <vt:lpstr>Arial</vt:lpstr>
      <vt:lpstr>Calibri</vt:lpstr>
      <vt:lpstr>Courier New</vt:lpstr>
      <vt:lpstr>Franklin Gothic Book</vt:lpstr>
      <vt:lpstr>Franklin Gothic Demi</vt:lpstr>
      <vt:lpstr>Franklin Gothic Medium</vt:lpstr>
      <vt:lpstr>Times New Roman</vt:lpstr>
      <vt:lpstr>ctclink-powerpoint template</vt:lpstr>
      <vt:lpstr>ctcLink DG5 LESSONS LEARNED</vt:lpstr>
      <vt:lpstr>ctclink DEPLOYMENT GROUPS &amp; TIMELINE</vt:lpstr>
      <vt:lpstr>Ctclink quality gates &amp; milestones</vt:lpstr>
      <vt:lpstr>ctcLink is a people project</vt:lpstr>
      <vt:lpstr>Significant changes from dg4 to dg5</vt:lpstr>
      <vt:lpstr>information gathering</vt:lpstr>
      <vt:lpstr>DG5 Lessons Learned Themes</vt:lpstr>
      <vt:lpstr>Importance of College Leadership </vt:lpstr>
      <vt:lpstr>Preparing for Go-Live</vt:lpstr>
      <vt:lpstr>Preparing for Go-Live (CONT’d)</vt:lpstr>
      <vt:lpstr>Resource Planning</vt:lpstr>
      <vt:lpstr>Training</vt:lpstr>
      <vt:lpstr>Training (Cont’d)</vt:lpstr>
      <vt:lpstr>Security</vt:lpstr>
      <vt:lpstr>Transition to Support</vt:lpstr>
      <vt:lpstr>Next Steps &amp; reference links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Janelle Runyon</dc:creator>
  <cp:lastModifiedBy>Sherry Nelson</cp:lastModifiedBy>
  <cp:revision>918</cp:revision>
  <cp:lastPrinted>2018-12-11T00:57:59Z</cp:lastPrinted>
  <dcterms:created xsi:type="dcterms:W3CDTF">2018-01-17T17:32:39Z</dcterms:created>
  <dcterms:modified xsi:type="dcterms:W3CDTF">2021-12-13T19:51:37Z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0x0101007301EAAAF5A9A14C98C32A8D7B77B290</vt:lpwstr>
  </property>
  <property fmtid="{D5CDD505-2E9C-101B-9397-08002B2CF9AE}" pid="3" name="_dlc_DocIdItemGuid">
    <vt:lpwstr>22b9c358-7a7a-45ca-97aa-89f0abcf0fca</vt:lpwstr>
  </property>
</Properties>
</file>