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8"/>
  </p:notesMasterIdLst>
  <p:handoutMasterIdLst>
    <p:handoutMasterId r:id="rId9"/>
  </p:handoutMasterIdLst>
  <p:sldIdLst>
    <p:sldId id="264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1/16/2022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1/16/2022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1/16/2022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1/16/2022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1/16/2022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1/16/2022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1/16/2022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1/16/2022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DB9371-4EBB-4E91-8F29-0CAEB4EBA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486637"/>
          </a:xfrm>
        </p:spPr>
        <p:txBody>
          <a:bodyPr/>
          <a:lstStyle/>
          <a:p>
            <a:pPr algn="ctr"/>
            <a:r>
              <a:rPr lang="en-US" dirty="0"/>
              <a:t>DG6 UAT STATS AS OF JAN. 11, 2022</a:t>
            </a:r>
          </a:p>
        </p:txBody>
      </p:sp>
      <p:pic>
        <p:nvPicPr>
          <p:cNvPr id="1026" name="Picture 3" descr="image005">
            <a:extLst>
              <a:ext uri="{FF2B5EF4-FFF2-40B4-BE49-F238E27FC236}">
                <a16:creationId xmlns:a16="http://schemas.microsoft.com/office/drawing/2014/main" id="{60FAC9F0-D8EA-4E5F-9E55-3A1470B5C3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69"/>
          <a:stretch/>
        </p:blipFill>
        <p:spPr bwMode="auto">
          <a:xfrm>
            <a:off x="218207" y="780835"/>
            <a:ext cx="8603670" cy="5940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89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DB9371-4EBB-4E91-8F29-0CAEB4EB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DG6 UAT STATS AS OF JAN. 6, 2022</a:t>
            </a:r>
          </a:p>
        </p:txBody>
      </p:sp>
      <p:pic>
        <p:nvPicPr>
          <p:cNvPr id="5" name="Picture 3" descr="image005">
            <a:extLst>
              <a:ext uri="{FF2B5EF4-FFF2-40B4-BE49-F238E27FC236}">
                <a16:creationId xmlns:a16="http://schemas.microsoft.com/office/drawing/2014/main" id="{C7A16A10-5845-486D-900E-16F44CDCB8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90" t="8031"/>
          <a:stretch/>
        </p:blipFill>
        <p:spPr bwMode="auto">
          <a:xfrm>
            <a:off x="519540" y="976044"/>
            <a:ext cx="8177893" cy="555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83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x ctcLink template" id="{6585913D-488E-4F43-AAA1-A35E430BEB2D}" vid="{F4392ADB-386A-4831-BC71-EC246D51CE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Z7X6SQ3F62JH-64-61</_dlc_DocId>
    <_dlc_DocIdUrl xmlns="dbb9891f-5342-44b3-9004-2472729e727f">
      <Url>https://portal.sbctc.edu/sites/Intranet/publications/_layouts/15/DocIdRedir.aspx?ID=Z7X6SQ3F62JH-64-61</Url>
      <Description>Z7X6SQ3F62JH-64-61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13AB1F-27E2-4157-81D5-1D948943FF6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5511B7-C048-4A47-910D-B6EE757BB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A79F04-4403-4038-BEAC-654037707E52}">
  <ds:schemaRefs>
    <ds:schemaRef ds:uri="http://schemas.microsoft.com/office/2006/documentManagement/types"/>
    <ds:schemaRef ds:uri="http://schemas.microsoft.com/sharepoint/v4"/>
    <ds:schemaRef ds:uri="http://www.w3.org/XML/1998/namespace"/>
    <ds:schemaRef ds:uri="http://schemas.microsoft.com/office/2006/metadata/properties"/>
    <ds:schemaRef ds:uri="http://purl.org/dc/elements/1.1/"/>
    <ds:schemaRef ds:uri="686bc730-dfb5-4557-ac43-64e2aeb7111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bb9891f-5342-44b3-9004-2472729e727f"/>
    <ds:schemaRef ds:uri="http://schemas.microsoft.com/sharepoint/v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A12B45D-06A9-48FB-A785-0421146DFE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xx ctcLink template</Template>
  <TotalTime>8</TotalTime>
  <Words>22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Office Theme</vt:lpstr>
      <vt:lpstr>DG6 UAT STATS AS OF JAN. 11, 2022</vt:lpstr>
      <vt:lpstr>DG6 UAT STATS AS OF JAN. 6,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DG6 UAT Stats as of Jan. 11, 2022</dc:title>
  <dc:subject>presented by Tara Keen to Steering Committee</dc:subject>
  <dc:creator>Sherry Nelson</dc:creator>
  <cp:lastModifiedBy>Sherry Nelson</cp:lastModifiedBy>
  <cp:revision>1</cp:revision>
  <dcterms:created xsi:type="dcterms:W3CDTF">2022-01-16T21:36:44Z</dcterms:created>
  <dcterms:modified xsi:type="dcterms:W3CDTF">2022-01-16T21:44:44Z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7ff476bc-ac88-4604-9168-c48c069949f0</vt:lpwstr>
  </property>
</Properties>
</file>