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56" r:id="rId2"/>
    <p:sldId id="257" r:id="rId3"/>
    <p:sldId id="276" r:id="rId4"/>
    <p:sldId id="277" r:id="rId5"/>
    <p:sldId id="278" r:id="rId6"/>
    <p:sldId id="279" r:id="rId7"/>
    <p:sldId id="280" r:id="rId8"/>
    <p:sldId id="281" r:id="rId9"/>
    <p:sldId id="282" r:id="rId10"/>
    <p:sldId id="283" r:id="rId11"/>
    <p:sldId id="288" r:id="rId12"/>
    <p:sldId id="284" r:id="rId13"/>
    <p:sldId id="285" r:id="rId14"/>
    <p:sldId id="286" r:id="rId15"/>
    <p:sldId id="287" r:id="rId16"/>
    <p:sldId id="265" r:id="rId17"/>
    <p:sldId id="266" r:id="rId18"/>
    <p:sldId id="267" r:id="rId19"/>
    <p:sldId id="268" r:id="rId20"/>
    <p:sldId id="269" r:id="rId21"/>
    <p:sldId id="270" r:id="rId22"/>
    <p:sldId id="271" r:id="rId23"/>
    <p:sldId id="272" r:id="rId24"/>
    <p:sldId id="273" r:id="rId25"/>
    <p:sldId id="274" r:id="rId26"/>
    <p:sldId id="275" r:id="rId27"/>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xRULPTHSPRtjurY20eE9m6ntZ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0939A9-EF52-92C5-8254-4F97E45848BC}" v="8" dt="2023-09-07T22:33:14.244"/>
    <p1510:client id="{E537878C-B74D-2E32-A55B-58B340B1B41B}" v="397" dt="2023-09-07T22:05:19.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customschemas.google.com/relationships/presentationmetadata" Target="metadata"/><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Soran" userId="7cb0f6d7-a7f2-46f2-9367-9660ffd42908" providerId="ADAL" clId="{AFFDF931-8269-47B5-9ACA-E6EE36358477}"/>
    <pc:docChg chg="modSld">
      <pc:chgData name="Christopher Soran" userId="7cb0f6d7-a7f2-46f2-9367-9660ffd42908" providerId="ADAL" clId="{AFFDF931-8269-47B5-9ACA-E6EE36358477}" dt="2023-06-30T16:40:39.716" v="59" actId="20577"/>
      <pc:docMkLst>
        <pc:docMk/>
      </pc:docMkLst>
      <pc:sldChg chg="modSp mod">
        <pc:chgData name="Christopher Soran" userId="7cb0f6d7-a7f2-46f2-9367-9660ffd42908" providerId="ADAL" clId="{AFFDF931-8269-47B5-9ACA-E6EE36358477}" dt="2023-06-14T21:06:08.940" v="5" actId="20577"/>
        <pc:sldMkLst>
          <pc:docMk/>
          <pc:sldMk cId="0" sldId="256"/>
        </pc:sldMkLst>
        <pc:spChg chg="mod">
          <ac:chgData name="Christopher Soran" userId="7cb0f6d7-a7f2-46f2-9367-9660ffd42908" providerId="ADAL" clId="{AFFDF931-8269-47B5-9ACA-E6EE36358477}" dt="2023-06-14T21:06:08.940" v="5" actId="20577"/>
          <ac:spMkLst>
            <pc:docMk/>
            <pc:sldMk cId="0" sldId="256"/>
            <ac:spMk id="109" creationId="{00000000-0000-0000-0000-000000000000}"/>
          </ac:spMkLst>
        </pc:spChg>
      </pc:sldChg>
      <pc:sldChg chg="modSp mod">
        <pc:chgData name="Christopher Soran" userId="7cb0f6d7-a7f2-46f2-9367-9660ffd42908" providerId="ADAL" clId="{AFFDF931-8269-47B5-9ACA-E6EE36358477}" dt="2023-06-30T16:40:39.716" v="59" actId="20577"/>
        <pc:sldMkLst>
          <pc:docMk/>
          <pc:sldMk cId="0" sldId="270"/>
        </pc:sldMkLst>
        <pc:spChg chg="mod">
          <ac:chgData name="Christopher Soran" userId="7cb0f6d7-a7f2-46f2-9367-9660ffd42908" providerId="ADAL" clId="{AFFDF931-8269-47B5-9ACA-E6EE36358477}" dt="2023-06-30T16:40:39.716" v="59" actId="20577"/>
          <ac:spMkLst>
            <pc:docMk/>
            <pc:sldMk cId="0" sldId="270"/>
            <ac:spMk id="216" creationId="{00000000-0000-0000-0000-000000000000}"/>
          </ac:spMkLst>
        </pc:spChg>
      </pc:sldChg>
    </pc:docChg>
  </pc:docChgLst>
  <pc:docChgLst>
    <pc:chgData name="Christopher Soran" userId="S::csoran@sbctc.edu::7cb0f6d7-a7f2-46f2-9367-9660ffd42908" providerId="AD" clId="Web-{B8A0F6D7-4003-C6E6-B4BE-636E6B856EE7}"/>
    <pc:docChg chg="addSld modSld">
      <pc:chgData name="Christopher Soran" userId="S::csoran@sbctc.edu::7cb0f6d7-a7f2-46f2-9367-9660ffd42908" providerId="AD" clId="Web-{B8A0F6D7-4003-C6E6-B4BE-636E6B856EE7}" dt="2023-06-29T19:50:32.104" v="77" actId="20577"/>
      <pc:docMkLst>
        <pc:docMk/>
      </pc:docMkLst>
      <pc:sldChg chg="modSp">
        <pc:chgData name="Christopher Soran" userId="S::csoran@sbctc.edu::7cb0f6d7-a7f2-46f2-9367-9660ffd42908" providerId="AD" clId="Web-{B8A0F6D7-4003-C6E6-B4BE-636E6B856EE7}" dt="2023-06-29T19:50:08.369" v="73" actId="20577"/>
        <pc:sldMkLst>
          <pc:docMk/>
          <pc:sldMk cId="0" sldId="257"/>
        </pc:sldMkLst>
        <pc:spChg chg="mod">
          <ac:chgData name="Christopher Soran" userId="S::csoran@sbctc.edu::7cb0f6d7-a7f2-46f2-9367-9660ffd42908" providerId="AD" clId="Web-{B8A0F6D7-4003-C6E6-B4BE-636E6B856EE7}" dt="2023-06-29T19:50:08.369" v="73" actId="20577"/>
          <ac:spMkLst>
            <pc:docMk/>
            <pc:sldMk cId="0" sldId="257"/>
            <ac:spMk id="116" creationId="{00000000-0000-0000-0000-000000000000}"/>
          </ac:spMkLst>
        </pc:spChg>
      </pc:sldChg>
      <pc:sldChg chg="modSp">
        <pc:chgData name="Christopher Soran" userId="S::csoran@sbctc.edu::7cb0f6d7-a7f2-46f2-9367-9660ffd42908" providerId="AD" clId="Web-{B8A0F6D7-4003-C6E6-B4BE-636E6B856EE7}" dt="2023-06-28T23:39:48.374" v="5" actId="20577"/>
        <pc:sldMkLst>
          <pc:docMk/>
          <pc:sldMk cId="0" sldId="273"/>
        </pc:sldMkLst>
        <pc:spChg chg="mod">
          <ac:chgData name="Christopher Soran" userId="S::csoran@sbctc.edu::7cb0f6d7-a7f2-46f2-9367-9660ffd42908" providerId="AD" clId="Web-{B8A0F6D7-4003-C6E6-B4BE-636E6B856EE7}" dt="2023-06-28T23:39:48.374" v="5" actId="20577"/>
          <ac:spMkLst>
            <pc:docMk/>
            <pc:sldMk cId="0" sldId="273"/>
            <ac:spMk id="237" creationId="{00000000-0000-0000-0000-000000000000}"/>
          </ac:spMkLst>
        </pc:spChg>
      </pc:sldChg>
      <pc:sldChg chg="modSp">
        <pc:chgData name="Christopher Soran" userId="S::csoran@sbctc.edu::7cb0f6d7-a7f2-46f2-9367-9660ffd42908" providerId="AD" clId="Web-{B8A0F6D7-4003-C6E6-B4BE-636E6B856EE7}" dt="2023-06-29T17:35:51.529" v="6" actId="20577"/>
        <pc:sldMkLst>
          <pc:docMk/>
          <pc:sldMk cId="3215995640" sldId="287"/>
        </pc:sldMkLst>
        <pc:spChg chg="mod">
          <ac:chgData name="Christopher Soran" userId="S::csoran@sbctc.edu::7cb0f6d7-a7f2-46f2-9367-9660ffd42908" providerId="AD" clId="Web-{B8A0F6D7-4003-C6E6-B4BE-636E6B856EE7}" dt="2023-06-29T17:35:51.529" v="6" actId="20577"/>
          <ac:spMkLst>
            <pc:docMk/>
            <pc:sldMk cId="3215995640" sldId="287"/>
            <ac:spMk id="3" creationId="{5D5DA69B-6402-662D-F16B-2BC9DABC2FDC}"/>
          </ac:spMkLst>
        </pc:spChg>
      </pc:sldChg>
      <pc:sldChg chg="modSp new">
        <pc:chgData name="Christopher Soran" userId="S::csoran@sbctc.edu::7cb0f6d7-a7f2-46f2-9367-9660ffd42908" providerId="AD" clId="Web-{B8A0F6D7-4003-C6E6-B4BE-636E6B856EE7}" dt="2023-06-29T19:50:32.104" v="77" actId="20577"/>
        <pc:sldMkLst>
          <pc:docMk/>
          <pc:sldMk cId="894364907" sldId="290"/>
        </pc:sldMkLst>
        <pc:spChg chg="mod">
          <ac:chgData name="Christopher Soran" userId="S::csoran@sbctc.edu::7cb0f6d7-a7f2-46f2-9367-9660ffd42908" providerId="AD" clId="Web-{B8A0F6D7-4003-C6E6-B4BE-636E6B856EE7}" dt="2023-06-29T19:50:32.104" v="77" actId="20577"/>
          <ac:spMkLst>
            <pc:docMk/>
            <pc:sldMk cId="894364907" sldId="290"/>
            <ac:spMk id="2" creationId="{D7905DAA-4FEB-6B9D-2215-2F815647A483}"/>
          </ac:spMkLst>
        </pc:spChg>
        <pc:spChg chg="mod">
          <ac:chgData name="Christopher Soran" userId="S::csoran@sbctc.edu::7cb0f6d7-a7f2-46f2-9367-9660ffd42908" providerId="AD" clId="Web-{B8A0F6D7-4003-C6E6-B4BE-636E6B856EE7}" dt="2023-06-29T19:50:28.901" v="75" actId="20577"/>
          <ac:spMkLst>
            <pc:docMk/>
            <pc:sldMk cId="894364907" sldId="290"/>
            <ac:spMk id="3" creationId="{B1FF7962-DFD4-E8C2-9706-EB8514404036}"/>
          </ac:spMkLst>
        </pc:spChg>
      </pc:sldChg>
    </pc:docChg>
  </pc:docChgLst>
  <pc:docChgLst>
    <pc:chgData name="Vicki Walton" userId="S::vwalton@sbctc.edu::4a47e920-51cf-4e5c-914d-05f966179767" providerId="AD" clId="Web-{7BF64C3B-90E5-7E6E-DFB7-37926FB27871}"/>
    <pc:docChg chg="modSld">
      <pc:chgData name="Vicki Walton" userId="S::vwalton@sbctc.edu::4a47e920-51cf-4e5c-914d-05f966179767" providerId="AD" clId="Web-{7BF64C3B-90E5-7E6E-DFB7-37926FB27871}" dt="2023-06-28T13:17:17.410" v="0" actId="1076"/>
      <pc:docMkLst>
        <pc:docMk/>
      </pc:docMkLst>
      <pc:sldChg chg="modSp">
        <pc:chgData name="Vicki Walton" userId="S::vwalton@sbctc.edu::4a47e920-51cf-4e5c-914d-05f966179767" providerId="AD" clId="Web-{7BF64C3B-90E5-7E6E-DFB7-37926FB27871}" dt="2023-06-28T13:17:17.410" v="0" actId="1076"/>
        <pc:sldMkLst>
          <pc:docMk/>
          <pc:sldMk cId="0" sldId="259"/>
        </pc:sldMkLst>
        <pc:spChg chg="mod">
          <ac:chgData name="Vicki Walton" userId="S::vwalton@sbctc.edu::4a47e920-51cf-4e5c-914d-05f966179767" providerId="AD" clId="Web-{7BF64C3B-90E5-7E6E-DFB7-37926FB27871}" dt="2023-06-28T13:17:17.410" v="0" actId="1076"/>
          <ac:spMkLst>
            <pc:docMk/>
            <pc:sldMk cId="0" sldId="259"/>
            <ac:spMk id="131" creationId="{00000000-0000-0000-0000-000000000000}"/>
          </ac:spMkLst>
        </pc:spChg>
      </pc:sldChg>
    </pc:docChg>
  </pc:docChgLst>
  <pc:docChgLst>
    <pc:chgData name="Christopher Soran" userId="S::csoran@sbctc.edu::7cb0f6d7-a7f2-46f2-9367-9660ffd42908" providerId="AD" clId="Web-{0C4F0851-D9AA-5E56-B745-39CDBB82A93F}"/>
    <pc:docChg chg="modSld">
      <pc:chgData name="Christopher Soran" userId="S::csoran@sbctc.edu::7cb0f6d7-a7f2-46f2-9367-9660ffd42908" providerId="AD" clId="Web-{0C4F0851-D9AA-5E56-B745-39CDBB82A93F}" dt="2023-06-28T23:32:13.922" v="68" actId="20577"/>
      <pc:docMkLst>
        <pc:docMk/>
      </pc:docMkLst>
      <pc:sldChg chg="modSp">
        <pc:chgData name="Christopher Soran" userId="S::csoran@sbctc.edu::7cb0f6d7-a7f2-46f2-9367-9660ffd42908" providerId="AD" clId="Web-{0C4F0851-D9AA-5E56-B745-39CDBB82A93F}" dt="2023-06-28T23:04:45.411" v="7" actId="20577"/>
        <pc:sldMkLst>
          <pc:docMk/>
          <pc:sldMk cId="0" sldId="271"/>
        </pc:sldMkLst>
        <pc:spChg chg="mod">
          <ac:chgData name="Christopher Soran" userId="S::csoran@sbctc.edu::7cb0f6d7-a7f2-46f2-9367-9660ffd42908" providerId="AD" clId="Web-{0C4F0851-D9AA-5E56-B745-39CDBB82A93F}" dt="2023-06-28T23:04:45.411" v="7" actId="20577"/>
          <ac:spMkLst>
            <pc:docMk/>
            <pc:sldMk cId="0" sldId="271"/>
            <ac:spMk id="223" creationId="{00000000-0000-0000-0000-000000000000}"/>
          </ac:spMkLst>
        </pc:spChg>
      </pc:sldChg>
      <pc:sldChg chg="modSp">
        <pc:chgData name="Christopher Soran" userId="S::csoran@sbctc.edu::7cb0f6d7-a7f2-46f2-9367-9660ffd42908" providerId="AD" clId="Web-{0C4F0851-D9AA-5E56-B745-39CDBB82A93F}" dt="2023-06-28T23:11:49.832" v="34" actId="20577"/>
        <pc:sldMkLst>
          <pc:docMk/>
          <pc:sldMk cId="0" sldId="272"/>
        </pc:sldMkLst>
        <pc:spChg chg="mod">
          <ac:chgData name="Christopher Soran" userId="S::csoran@sbctc.edu::7cb0f6d7-a7f2-46f2-9367-9660ffd42908" providerId="AD" clId="Web-{0C4F0851-D9AA-5E56-B745-39CDBB82A93F}" dt="2023-06-28T23:11:49.832" v="34" actId="20577"/>
          <ac:spMkLst>
            <pc:docMk/>
            <pc:sldMk cId="0" sldId="272"/>
            <ac:spMk id="230" creationId="{00000000-0000-0000-0000-000000000000}"/>
          </ac:spMkLst>
        </pc:spChg>
      </pc:sldChg>
      <pc:sldChg chg="modSp">
        <pc:chgData name="Christopher Soran" userId="S::csoran@sbctc.edu::7cb0f6d7-a7f2-46f2-9367-9660ffd42908" providerId="AD" clId="Web-{0C4F0851-D9AA-5E56-B745-39CDBB82A93F}" dt="2023-06-28T23:32:13.922" v="68" actId="20577"/>
        <pc:sldMkLst>
          <pc:docMk/>
          <pc:sldMk cId="0" sldId="273"/>
        </pc:sldMkLst>
        <pc:spChg chg="mod">
          <ac:chgData name="Christopher Soran" userId="S::csoran@sbctc.edu::7cb0f6d7-a7f2-46f2-9367-9660ffd42908" providerId="AD" clId="Web-{0C4F0851-D9AA-5E56-B745-39CDBB82A93F}" dt="2023-06-28T23:32:13.922" v="68" actId="20577"/>
          <ac:spMkLst>
            <pc:docMk/>
            <pc:sldMk cId="0" sldId="273"/>
            <ac:spMk id="237" creationId="{00000000-0000-0000-0000-000000000000}"/>
          </ac:spMkLst>
        </pc:spChg>
      </pc:sldChg>
    </pc:docChg>
  </pc:docChgLst>
  <pc:docChgLst>
    <pc:chgData name="Monica Olsson" userId="S::molsson@sbctc.edu::08282cd3-7f20-4477-b5da-035df4233cac" providerId="AD" clId="Web-{D21BF862-0948-551C-E6B3-9E9EB83FF455}"/>
    <pc:docChg chg="modSld">
      <pc:chgData name="Monica Olsson" userId="S::molsson@sbctc.edu::08282cd3-7f20-4477-b5da-035df4233cac" providerId="AD" clId="Web-{D21BF862-0948-551C-E6B3-9E9EB83FF455}" dt="2023-06-27T20:15:55.158" v="22" actId="20577"/>
      <pc:docMkLst>
        <pc:docMk/>
      </pc:docMkLst>
      <pc:sldChg chg="modSp">
        <pc:chgData name="Monica Olsson" userId="S::molsson@sbctc.edu::08282cd3-7f20-4477-b5da-035df4233cac" providerId="AD" clId="Web-{D21BF862-0948-551C-E6B3-9E9EB83FF455}" dt="2023-06-27T20:15:55.158" v="22" actId="20577"/>
        <pc:sldMkLst>
          <pc:docMk/>
          <pc:sldMk cId="3215995640" sldId="287"/>
        </pc:sldMkLst>
        <pc:spChg chg="mod">
          <ac:chgData name="Monica Olsson" userId="S::molsson@sbctc.edu::08282cd3-7f20-4477-b5da-035df4233cac" providerId="AD" clId="Web-{D21BF862-0948-551C-E6B3-9E9EB83FF455}" dt="2023-06-27T20:15:55.158" v="22" actId="20577"/>
          <ac:spMkLst>
            <pc:docMk/>
            <pc:sldMk cId="3215995640" sldId="287"/>
            <ac:spMk id="3" creationId="{5D5DA69B-6402-662D-F16B-2BC9DABC2FDC}"/>
          </ac:spMkLst>
        </pc:spChg>
      </pc:sldChg>
    </pc:docChg>
  </pc:docChgLst>
  <pc:docChgLst>
    <pc:chgData name="Monica Olsson" userId="S::molsson@sbctc.edu::08282cd3-7f20-4477-b5da-035df4233cac" providerId="AD" clId="Web-{3A45C3AA-4095-5A9C-46BB-1F6712294E24}"/>
    <pc:docChg chg="addSld modSld">
      <pc:chgData name="Monica Olsson" userId="S::molsson@sbctc.edu::08282cd3-7f20-4477-b5da-035df4233cac" providerId="AD" clId="Web-{3A45C3AA-4095-5A9C-46BB-1F6712294E24}" dt="2023-06-27T19:17:43.349" v="360" actId="14100"/>
      <pc:docMkLst>
        <pc:docMk/>
      </pc:docMkLst>
      <pc:sldChg chg="modSp">
        <pc:chgData name="Monica Olsson" userId="S::molsson@sbctc.edu::08282cd3-7f20-4477-b5da-035df4233cac" providerId="AD" clId="Web-{3A45C3AA-4095-5A9C-46BB-1F6712294E24}" dt="2023-06-27T18:54:17.648" v="0" actId="1076"/>
        <pc:sldMkLst>
          <pc:docMk/>
          <pc:sldMk cId="0" sldId="258"/>
        </pc:sldMkLst>
        <pc:spChg chg="mod">
          <ac:chgData name="Monica Olsson" userId="S::molsson@sbctc.edu::08282cd3-7f20-4477-b5da-035df4233cac" providerId="AD" clId="Web-{3A45C3AA-4095-5A9C-46BB-1F6712294E24}" dt="2023-06-27T18:54:17.648" v="0" actId="1076"/>
          <ac:spMkLst>
            <pc:docMk/>
            <pc:sldMk cId="0" sldId="258"/>
            <ac:spMk id="124" creationId="{00000000-0000-0000-0000-000000000000}"/>
          </ac:spMkLst>
        </pc:spChg>
      </pc:sldChg>
      <pc:sldChg chg="modSp new">
        <pc:chgData name="Monica Olsson" userId="S::molsson@sbctc.edu::08282cd3-7f20-4477-b5da-035df4233cac" providerId="AD" clId="Web-{3A45C3AA-4095-5A9C-46BB-1F6712294E24}" dt="2023-06-27T19:17:43.349" v="360" actId="14100"/>
        <pc:sldMkLst>
          <pc:docMk/>
          <pc:sldMk cId="3215995640" sldId="287"/>
        </pc:sldMkLst>
        <pc:spChg chg="mod">
          <ac:chgData name="Monica Olsson" userId="S::molsson@sbctc.edu::08282cd3-7f20-4477-b5da-035df4233cac" providerId="AD" clId="Web-{3A45C3AA-4095-5A9C-46BB-1F6712294E24}" dt="2023-06-27T19:05:46.271" v="6" actId="20577"/>
          <ac:spMkLst>
            <pc:docMk/>
            <pc:sldMk cId="3215995640" sldId="287"/>
            <ac:spMk id="2" creationId="{C4EECB8C-CBBA-7614-3D36-AF4D987FD14F}"/>
          </ac:spMkLst>
        </pc:spChg>
        <pc:spChg chg="mod">
          <ac:chgData name="Monica Olsson" userId="S::molsson@sbctc.edu::08282cd3-7f20-4477-b5da-035df4233cac" providerId="AD" clId="Web-{3A45C3AA-4095-5A9C-46BB-1F6712294E24}" dt="2023-06-27T19:17:43.349" v="360" actId="14100"/>
          <ac:spMkLst>
            <pc:docMk/>
            <pc:sldMk cId="3215995640" sldId="287"/>
            <ac:spMk id="3" creationId="{5D5DA69B-6402-662D-F16B-2BC9DABC2FDC}"/>
          </ac:spMkLst>
        </pc:spChg>
      </pc:sldChg>
      <pc:sldChg chg="modSp new">
        <pc:chgData name="Monica Olsson" userId="S::molsson@sbctc.edu::08282cd3-7f20-4477-b5da-035df4233cac" providerId="AD" clId="Web-{3A45C3AA-4095-5A9C-46BB-1F6712294E24}" dt="2023-06-27T19:17:07.770" v="349" actId="20577"/>
        <pc:sldMkLst>
          <pc:docMk/>
          <pc:sldMk cId="3708684409" sldId="288"/>
        </pc:sldMkLst>
        <pc:spChg chg="mod">
          <ac:chgData name="Monica Olsson" userId="S::molsson@sbctc.edu::08282cd3-7f20-4477-b5da-035df4233cac" providerId="AD" clId="Web-{3A45C3AA-4095-5A9C-46BB-1F6712294E24}" dt="2023-06-27T19:10:50.003" v="167" actId="20577"/>
          <ac:spMkLst>
            <pc:docMk/>
            <pc:sldMk cId="3708684409" sldId="288"/>
            <ac:spMk id="2" creationId="{AAC29017-08A1-745B-32F8-A9A03FB3E495}"/>
          </ac:spMkLst>
        </pc:spChg>
        <pc:spChg chg="mod">
          <ac:chgData name="Monica Olsson" userId="S::molsson@sbctc.edu::08282cd3-7f20-4477-b5da-035df4233cac" providerId="AD" clId="Web-{3A45C3AA-4095-5A9C-46BB-1F6712294E24}" dt="2023-06-27T19:17:07.770" v="349" actId="20577"/>
          <ac:spMkLst>
            <pc:docMk/>
            <pc:sldMk cId="3708684409" sldId="288"/>
            <ac:spMk id="3" creationId="{7CEBEC64-BAE8-951D-400F-D0273C3BCEBE}"/>
          </ac:spMkLst>
        </pc:spChg>
      </pc:sldChg>
    </pc:docChg>
  </pc:docChgLst>
  <pc:docChgLst>
    <pc:chgData name="Guest User" userId="S::urn:spo:anon#e5f1d69bba6e830b3da477fa9176063d586f472b1326858483ae3a4ed92a7b49::" providerId="AD" clId="Web-{9D0939A9-EF52-92C5-8254-4F97E45848BC}"/>
    <pc:docChg chg="modSld">
      <pc:chgData name="Guest User" userId="S::urn:spo:anon#e5f1d69bba6e830b3da477fa9176063d586f472b1326858483ae3a4ed92a7b49::" providerId="AD" clId="Web-{9D0939A9-EF52-92C5-8254-4F97E45848BC}" dt="2023-09-07T22:33:14.244" v="7" actId="20577"/>
      <pc:docMkLst>
        <pc:docMk/>
      </pc:docMkLst>
      <pc:sldChg chg="modSp">
        <pc:chgData name="Guest User" userId="S::urn:spo:anon#e5f1d69bba6e830b3da477fa9176063d586f472b1326858483ae3a4ed92a7b49::" providerId="AD" clId="Web-{9D0939A9-EF52-92C5-8254-4F97E45848BC}" dt="2023-09-07T22:33:14.244" v="7" actId="20577"/>
        <pc:sldMkLst>
          <pc:docMk/>
          <pc:sldMk cId="2082067250" sldId="287"/>
        </pc:sldMkLst>
        <pc:spChg chg="mod">
          <ac:chgData name="Guest User" userId="S::urn:spo:anon#e5f1d69bba6e830b3da477fa9176063d586f472b1326858483ae3a4ed92a7b49::" providerId="AD" clId="Web-{9D0939A9-EF52-92C5-8254-4F97E45848BC}" dt="2023-09-07T22:33:14.244" v="7" actId="20577"/>
          <ac:spMkLst>
            <pc:docMk/>
            <pc:sldMk cId="2082067250" sldId="287"/>
            <ac:spMk id="116" creationId="{00000000-0000-0000-0000-000000000000}"/>
          </ac:spMkLst>
        </pc:spChg>
      </pc:sldChg>
    </pc:docChg>
  </pc:docChgLst>
  <pc:docChgLst>
    <pc:chgData name="Christopher Soran" userId="7cb0f6d7-a7f2-46f2-9367-9660ffd42908" providerId="ADAL" clId="{03373AD8-B5F4-41A5-9246-2D11053941F0}"/>
    <pc:docChg chg="custSel addSld delSld modSld">
      <pc:chgData name="Christopher Soran" userId="7cb0f6d7-a7f2-46f2-9367-9660ffd42908" providerId="ADAL" clId="{03373AD8-B5F4-41A5-9246-2D11053941F0}" dt="2023-09-08T16:02:35.593" v="343" actId="1076"/>
      <pc:docMkLst>
        <pc:docMk/>
      </pc:docMkLst>
      <pc:sldChg chg="modSp mod">
        <pc:chgData name="Christopher Soran" userId="7cb0f6d7-a7f2-46f2-9367-9660ffd42908" providerId="ADAL" clId="{03373AD8-B5F4-41A5-9246-2D11053941F0}" dt="2023-08-29T16:44:20.770" v="15" actId="20577"/>
        <pc:sldMkLst>
          <pc:docMk/>
          <pc:sldMk cId="0" sldId="256"/>
        </pc:sldMkLst>
        <pc:spChg chg="mod">
          <ac:chgData name="Christopher Soran" userId="7cb0f6d7-a7f2-46f2-9367-9660ffd42908" providerId="ADAL" clId="{03373AD8-B5F4-41A5-9246-2D11053941F0}" dt="2023-08-29T16:44:20.770" v="15" actId="20577"/>
          <ac:spMkLst>
            <pc:docMk/>
            <pc:sldMk cId="0" sldId="256"/>
            <ac:spMk id="109" creationId="{00000000-0000-0000-0000-000000000000}"/>
          </ac:spMkLst>
        </pc:spChg>
      </pc:sldChg>
      <pc:sldChg chg="modSp mod">
        <pc:chgData name="Christopher Soran" userId="7cb0f6d7-a7f2-46f2-9367-9660ffd42908" providerId="ADAL" clId="{03373AD8-B5F4-41A5-9246-2D11053941F0}" dt="2023-08-29T16:44:28.322" v="16" actId="6549"/>
        <pc:sldMkLst>
          <pc:docMk/>
          <pc:sldMk cId="0" sldId="257"/>
        </pc:sldMkLst>
        <pc:spChg chg="mod">
          <ac:chgData name="Christopher Soran" userId="7cb0f6d7-a7f2-46f2-9367-9660ffd42908" providerId="ADAL" clId="{03373AD8-B5F4-41A5-9246-2D11053941F0}" dt="2023-08-29T16:44:28.322" v="16" actId="6549"/>
          <ac:spMkLst>
            <pc:docMk/>
            <pc:sldMk cId="0" sldId="257"/>
            <ac:spMk id="116" creationId="{00000000-0000-0000-0000-000000000000}"/>
          </ac:spMkLst>
        </pc:spChg>
      </pc:sldChg>
      <pc:sldChg chg="modSp mod">
        <pc:chgData name="Christopher Soran" userId="7cb0f6d7-a7f2-46f2-9367-9660ffd42908" providerId="ADAL" clId="{03373AD8-B5F4-41A5-9246-2D11053941F0}" dt="2023-08-29T16:44:52.912" v="27" actId="20577"/>
        <pc:sldMkLst>
          <pc:docMk/>
          <pc:sldMk cId="0" sldId="268"/>
        </pc:sldMkLst>
        <pc:spChg chg="mod">
          <ac:chgData name="Christopher Soran" userId="7cb0f6d7-a7f2-46f2-9367-9660ffd42908" providerId="ADAL" clId="{03373AD8-B5F4-41A5-9246-2D11053941F0}" dt="2023-08-29T16:44:52.912" v="27" actId="20577"/>
          <ac:spMkLst>
            <pc:docMk/>
            <pc:sldMk cId="0" sldId="268"/>
            <ac:spMk id="201" creationId="{00000000-0000-0000-0000-000000000000}"/>
          </ac:spMkLst>
        </pc:spChg>
      </pc:sldChg>
      <pc:sldChg chg="modSp mod">
        <pc:chgData name="Christopher Soran" userId="7cb0f6d7-a7f2-46f2-9367-9660ffd42908" providerId="ADAL" clId="{03373AD8-B5F4-41A5-9246-2D11053941F0}" dt="2023-09-08T16:02:35.593" v="343" actId="1076"/>
        <pc:sldMkLst>
          <pc:docMk/>
          <pc:sldMk cId="2690180083" sldId="283"/>
        </pc:sldMkLst>
        <pc:spChg chg="mod">
          <ac:chgData name="Christopher Soran" userId="7cb0f6d7-a7f2-46f2-9367-9660ffd42908" providerId="ADAL" clId="{03373AD8-B5F4-41A5-9246-2D11053941F0}" dt="2023-09-08T16:02:33.034" v="342" actId="1076"/>
          <ac:spMkLst>
            <pc:docMk/>
            <pc:sldMk cId="2690180083" sldId="283"/>
            <ac:spMk id="116" creationId="{00000000-0000-0000-0000-000000000000}"/>
          </ac:spMkLst>
        </pc:spChg>
        <pc:picChg chg="mod">
          <ac:chgData name="Christopher Soran" userId="7cb0f6d7-a7f2-46f2-9367-9660ffd42908" providerId="ADAL" clId="{03373AD8-B5F4-41A5-9246-2D11053941F0}" dt="2023-09-08T16:02:28.400" v="341" actId="1076"/>
          <ac:picMkLst>
            <pc:docMk/>
            <pc:sldMk cId="2690180083" sldId="283"/>
            <ac:picMk id="4" creationId="{5FF60363-CF30-C78A-06B3-494B9F063CC8}"/>
          </ac:picMkLst>
        </pc:picChg>
        <pc:picChg chg="mod">
          <ac:chgData name="Christopher Soran" userId="7cb0f6d7-a7f2-46f2-9367-9660ffd42908" providerId="ADAL" clId="{03373AD8-B5F4-41A5-9246-2D11053941F0}" dt="2023-09-08T16:02:35.593" v="343" actId="1076"/>
          <ac:picMkLst>
            <pc:docMk/>
            <pc:sldMk cId="2690180083" sldId="283"/>
            <ac:picMk id="5" creationId="{9379F540-EFAC-DFF9-3ECF-610C4E96F213}"/>
          </ac:picMkLst>
        </pc:picChg>
      </pc:sldChg>
      <pc:sldChg chg="del">
        <pc:chgData name="Christopher Soran" userId="7cb0f6d7-a7f2-46f2-9367-9660ffd42908" providerId="ADAL" clId="{03373AD8-B5F4-41A5-9246-2D11053941F0}" dt="2023-08-29T16:44:37.398" v="17" actId="47"/>
        <pc:sldMkLst>
          <pc:docMk/>
          <pc:sldMk cId="3215995640" sldId="287"/>
        </pc:sldMkLst>
      </pc:sldChg>
      <pc:sldChg chg="addSp modSp new mod">
        <pc:chgData name="Christopher Soran" userId="7cb0f6d7-a7f2-46f2-9367-9660ffd42908" providerId="ADAL" clId="{03373AD8-B5F4-41A5-9246-2D11053941F0}" dt="2023-09-07T22:58:33.426" v="339" actId="1076"/>
        <pc:sldMkLst>
          <pc:docMk/>
          <pc:sldMk cId="3268856585" sldId="288"/>
        </pc:sldMkLst>
        <pc:spChg chg="mod">
          <ac:chgData name="Christopher Soran" userId="7cb0f6d7-a7f2-46f2-9367-9660ffd42908" providerId="ADAL" clId="{03373AD8-B5F4-41A5-9246-2D11053941F0}" dt="2023-09-07T22:56:53.211" v="93" actId="20577"/>
          <ac:spMkLst>
            <pc:docMk/>
            <pc:sldMk cId="3268856585" sldId="288"/>
            <ac:spMk id="2" creationId="{447A6FA2-B456-3220-6400-C980FF0B4EAE}"/>
          </ac:spMkLst>
        </pc:spChg>
        <pc:spChg chg="mod">
          <ac:chgData name="Christopher Soran" userId="7cb0f6d7-a7f2-46f2-9367-9660ffd42908" providerId="ADAL" clId="{03373AD8-B5F4-41A5-9246-2D11053941F0}" dt="2023-09-07T22:58:31.212" v="338" actId="20577"/>
          <ac:spMkLst>
            <pc:docMk/>
            <pc:sldMk cId="3268856585" sldId="288"/>
            <ac:spMk id="3" creationId="{181F7D07-550A-C919-6E5C-FF9F6108FE02}"/>
          </ac:spMkLst>
        </pc:spChg>
        <pc:picChg chg="add mod">
          <ac:chgData name="Christopher Soran" userId="7cb0f6d7-a7f2-46f2-9367-9660ffd42908" providerId="ADAL" clId="{03373AD8-B5F4-41A5-9246-2D11053941F0}" dt="2023-09-07T22:58:33.426" v="339" actId="1076"/>
          <ac:picMkLst>
            <pc:docMk/>
            <pc:sldMk cId="3268856585" sldId="288"/>
            <ac:picMk id="6" creationId="{9FEFE6B5-B88C-912C-1923-12189493E1BE}"/>
          </ac:picMkLst>
        </pc:picChg>
      </pc:sldChg>
      <pc:sldChg chg="del">
        <pc:chgData name="Christopher Soran" userId="7cb0f6d7-a7f2-46f2-9367-9660ffd42908" providerId="ADAL" clId="{03373AD8-B5F4-41A5-9246-2D11053941F0}" dt="2023-08-29T16:44:37.398" v="17" actId="47"/>
        <pc:sldMkLst>
          <pc:docMk/>
          <pc:sldMk cId="4091577227" sldId="289"/>
        </pc:sldMkLst>
      </pc:sldChg>
      <pc:sldChg chg="del">
        <pc:chgData name="Christopher Soran" userId="7cb0f6d7-a7f2-46f2-9367-9660ffd42908" providerId="ADAL" clId="{03373AD8-B5F4-41A5-9246-2D11053941F0}" dt="2023-08-29T16:44:37.398" v="17" actId="47"/>
        <pc:sldMkLst>
          <pc:docMk/>
          <pc:sldMk cId="365763761" sldId="290"/>
        </pc:sldMkLst>
      </pc:sldChg>
    </pc:docChg>
  </pc:docChgLst>
  <pc:docChgLst>
    <pc:chgData name="Christopher Soran" userId="S::csoran@sbctc.edu::7cb0f6d7-a7f2-46f2-9367-9660ffd42908" providerId="AD" clId="Web-{9E7611B5-7FF8-D111-9F48-46B1FDEF3D06}"/>
    <pc:docChg chg="addSld delSld modSld">
      <pc:chgData name="Christopher Soran" userId="S::csoran@sbctc.edu::7cb0f6d7-a7f2-46f2-9367-9660ffd42908" providerId="AD" clId="Web-{9E7611B5-7FF8-D111-9F48-46B1FDEF3D06}" dt="2023-06-28T22:57:49.527" v="189" actId="20577"/>
      <pc:docMkLst>
        <pc:docMk/>
      </pc:docMkLst>
      <pc:sldChg chg="modSp">
        <pc:chgData name="Christopher Soran" userId="S::csoran@sbctc.edu::7cb0f6d7-a7f2-46f2-9367-9660ffd42908" providerId="AD" clId="Web-{9E7611B5-7FF8-D111-9F48-46B1FDEF3D06}" dt="2023-06-28T20:53:15.429" v="13" actId="20577"/>
        <pc:sldMkLst>
          <pc:docMk/>
          <pc:sldMk cId="0" sldId="257"/>
        </pc:sldMkLst>
        <pc:spChg chg="mod">
          <ac:chgData name="Christopher Soran" userId="S::csoran@sbctc.edu::7cb0f6d7-a7f2-46f2-9367-9660ffd42908" providerId="AD" clId="Web-{9E7611B5-7FF8-D111-9F48-46B1FDEF3D06}" dt="2023-06-28T20:53:15.429" v="13" actId="20577"/>
          <ac:spMkLst>
            <pc:docMk/>
            <pc:sldMk cId="0" sldId="257"/>
            <ac:spMk id="116" creationId="{00000000-0000-0000-0000-000000000000}"/>
          </ac:spMkLst>
        </pc:spChg>
      </pc:sldChg>
      <pc:sldChg chg="del">
        <pc:chgData name="Christopher Soran" userId="S::csoran@sbctc.edu::7cb0f6d7-a7f2-46f2-9367-9660ffd42908" providerId="AD" clId="Web-{9E7611B5-7FF8-D111-9F48-46B1FDEF3D06}" dt="2023-06-28T20:51:15.159" v="11"/>
        <pc:sldMkLst>
          <pc:docMk/>
          <pc:sldMk cId="0" sldId="258"/>
        </pc:sldMkLst>
      </pc:sldChg>
      <pc:sldChg chg="del">
        <pc:chgData name="Christopher Soran" userId="S::csoran@sbctc.edu::7cb0f6d7-a7f2-46f2-9367-9660ffd42908" providerId="AD" clId="Web-{9E7611B5-7FF8-D111-9F48-46B1FDEF3D06}" dt="2023-06-28T20:51:15.159" v="10"/>
        <pc:sldMkLst>
          <pc:docMk/>
          <pc:sldMk cId="0" sldId="259"/>
        </pc:sldMkLst>
      </pc:sldChg>
      <pc:sldChg chg="del">
        <pc:chgData name="Christopher Soran" userId="S::csoran@sbctc.edu::7cb0f6d7-a7f2-46f2-9367-9660ffd42908" providerId="AD" clId="Web-{9E7611B5-7FF8-D111-9F48-46B1FDEF3D06}" dt="2023-06-28T20:51:15.143" v="9"/>
        <pc:sldMkLst>
          <pc:docMk/>
          <pc:sldMk cId="0" sldId="260"/>
        </pc:sldMkLst>
      </pc:sldChg>
      <pc:sldChg chg="del">
        <pc:chgData name="Christopher Soran" userId="S::csoran@sbctc.edu::7cb0f6d7-a7f2-46f2-9367-9660ffd42908" providerId="AD" clId="Web-{9E7611B5-7FF8-D111-9F48-46B1FDEF3D06}" dt="2023-06-28T20:51:15.143" v="8"/>
        <pc:sldMkLst>
          <pc:docMk/>
          <pc:sldMk cId="0" sldId="261"/>
        </pc:sldMkLst>
      </pc:sldChg>
      <pc:sldChg chg="del">
        <pc:chgData name="Christopher Soran" userId="S::csoran@sbctc.edu::7cb0f6d7-a7f2-46f2-9367-9660ffd42908" providerId="AD" clId="Web-{9E7611B5-7FF8-D111-9F48-46B1FDEF3D06}" dt="2023-06-28T20:51:15.143" v="0"/>
        <pc:sldMkLst>
          <pc:docMk/>
          <pc:sldMk cId="0" sldId="264"/>
        </pc:sldMkLst>
      </pc:sldChg>
      <pc:sldChg chg="modSp">
        <pc:chgData name="Christopher Soran" userId="S::csoran@sbctc.edu::7cb0f6d7-a7f2-46f2-9367-9660ffd42908" providerId="AD" clId="Web-{9E7611B5-7FF8-D111-9F48-46B1FDEF3D06}" dt="2023-06-28T20:54:05.588" v="17" actId="20577"/>
        <pc:sldMkLst>
          <pc:docMk/>
          <pc:sldMk cId="0" sldId="268"/>
        </pc:sldMkLst>
        <pc:spChg chg="mod">
          <ac:chgData name="Christopher Soran" userId="S::csoran@sbctc.edu::7cb0f6d7-a7f2-46f2-9367-9660ffd42908" providerId="AD" clId="Web-{9E7611B5-7FF8-D111-9F48-46B1FDEF3D06}" dt="2023-06-28T20:54:05.588" v="17" actId="20577"/>
          <ac:spMkLst>
            <pc:docMk/>
            <pc:sldMk cId="0" sldId="268"/>
            <ac:spMk id="201" creationId="{00000000-0000-0000-0000-000000000000}"/>
          </ac:spMkLst>
        </pc:spChg>
      </pc:sldChg>
      <pc:sldChg chg="modSp">
        <pc:chgData name="Christopher Soran" userId="S::csoran@sbctc.edu::7cb0f6d7-a7f2-46f2-9367-9660ffd42908" providerId="AD" clId="Web-{9E7611B5-7FF8-D111-9F48-46B1FDEF3D06}" dt="2023-06-28T21:19:03.022" v="134" actId="20577"/>
        <pc:sldMkLst>
          <pc:docMk/>
          <pc:sldMk cId="0" sldId="270"/>
        </pc:sldMkLst>
        <pc:spChg chg="mod">
          <ac:chgData name="Christopher Soran" userId="S::csoran@sbctc.edu::7cb0f6d7-a7f2-46f2-9367-9660ffd42908" providerId="AD" clId="Web-{9E7611B5-7FF8-D111-9F48-46B1FDEF3D06}" dt="2023-06-28T21:19:03.022" v="134" actId="20577"/>
          <ac:spMkLst>
            <pc:docMk/>
            <pc:sldMk cId="0" sldId="270"/>
            <ac:spMk id="216" creationId="{00000000-0000-0000-0000-000000000000}"/>
          </ac:spMkLst>
        </pc:spChg>
      </pc:sldChg>
      <pc:sldChg chg="modSp">
        <pc:chgData name="Christopher Soran" userId="S::csoran@sbctc.edu::7cb0f6d7-a7f2-46f2-9367-9660ffd42908" providerId="AD" clId="Web-{9E7611B5-7FF8-D111-9F48-46B1FDEF3D06}" dt="2023-06-28T22:57:49.527" v="189" actId="20577"/>
        <pc:sldMkLst>
          <pc:docMk/>
          <pc:sldMk cId="0" sldId="271"/>
        </pc:sldMkLst>
        <pc:spChg chg="mod">
          <ac:chgData name="Christopher Soran" userId="S::csoran@sbctc.edu::7cb0f6d7-a7f2-46f2-9367-9660ffd42908" providerId="AD" clId="Web-{9E7611B5-7FF8-D111-9F48-46B1FDEF3D06}" dt="2023-06-28T22:57:49.527" v="189" actId="20577"/>
          <ac:spMkLst>
            <pc:docMk/>
            <pc:sldMk cId="0" sldId="271"/>
            <ac:spMk id="223" creationId="{00000000-0000-0000-0000-000000000000}"/>
          </ac:spMkLst>
        </pc:spChg>
      </pc:sldChg>
      <pc:sldChg chg="del">
        <pc:chgData name="Christopher Soran" userId="S::csoran@sbctc.edu::7cb0f6d7-a7f2-46f2-9367-9660ffd42908" providerId="AD" clId="Web-{9E7611B5-7FF8-D111-9F48-46B1FDEF3D06}" dt="2023-06-28T20:51:15.143" v="1"/>
        <pc:sldMkLst>
          <pc:docMk/>
          <pc:sldMk cId="399605386" sldId="277"/>
        </pc:sldMkLst>
      </pc:sldChg>
      <pc:sldChg chg="del">
        <pc:chgData name="Christopher Soran" userId="S::csoran@sbctc.edu::7cb0f6d7-a7f2-46f2-9367-9660ffd42908" providerId="AD" clId="Web-{9E7611B5-7FF8-D111-9F48-46B1FDEF3D06}" dt="2023-06-28T20:51:15.143" v="3"/>
        <pc:sldMkLst>
          <pc:docMk/>
          <pc:sldMk cId="2926962288" sldId="278"/>
        </pc:sldMkLst>
      </pc:sldChg>
      <pc:sldChg chg="del">
        <pc:chgData name="Christopher Soran" userId="S::csoran@sbctc.edu::7cb0f6d7-a7f2-46f2-9367-9660ffd42908" providerId="AD" clId="Web-{9E7611B5-7FF8-D111-9F48-46B1FDEF3D06}" dt="2023-06-28T20:51:15.143" v="4"/>
        <pc:sldMkLst>
          <pc:docMk/>
          <pc:sldMk cId="2864603249" sldId="279"/>
        </pc:sldMkLst>
      </pc:sldChg>
      <pc:sldChg chg="del">
        <pc:chgData name="Christopher Soran" userId="S::csoran@sbctc.edu::7cb0f6d7-a7f2-46f2-9367-9660ffd42908" providerId="AD" clId="Web-{9E7611B5-7FF8-D111-9F48-46B1FDEF3D06}" dt="2023-06-28T20:51:15.143" v="6"/>
        <pc:sldMkLst>
          <pc:docMk/>
          <pc:sldMk cId="2571270146" sldId="280"/>
        </pc:sldMkLst>
      </pc:sldChg>
      <pc:sldChg chg="del">
        <pc:chgData name="Christopher Soran" userId="S::csoran@sbctc.edu::7cb0f6d7-a7f2-46f2-9367-9660ffd42908" providerId="AD" clId="Web-{9E7611B5-7FF8-D111-9F48-46B1FDEF3D06}" dt="2023-06-28T20:51:15.143" v="7"/>
        <pc:sldMkLst>
          <pc:docMk/>
          <pc:sldMk cId="2699786917" sldId="281"/>
        </pc:sldMkLst>
      </pc:sldChg>
      <pc:sldChg chg="del">
        <pc:chgData name="Christopher Soran" userId="S::csoran@sbctc.edu::7cb0f6d7-a7f2-46f2-9367-9660ffd42908" providerId="AD" clId="Web-{9E7611B5-7FF8-D111-9F48-46B1FDEF3D06}" dt="2023-06-28T20:51:15.143" v="2"/>
        <pc:sldMkLst>
          <pc:docMk/>
          <pc:sldMk cId="1310023116" sldId="285"/>
        </pc:sldMkLst>
      </pc:sldChg>
      <pc:sldChg chg="del">
        <pc:chgData name="Christopher Soran" userId="S::csoran@sbctc.edu::7cb0f6d7-a7f2-46f2-9367-9660ffd42908" providerId="AD" clId="Web-{9E7611B5-7FF8-D111-9F48-46B1FDEF3D06}" dt="2023-06-28T20:51:15.143" v="5"/>
        <pc:sldMkLst>
          <pc:docMk/>
          <pc:sldMk cId="1181154285" sldId="286"/>
        </pc:sldMkLst>
      </pc:sldChg>
      <pc:sldChg chg="modSp new">
        <pc:chgData name="Christopher Soran" userId="S::csoran@sbctc.edu::7cb0f6d7-a7f2-46f2-9367-9660ffd42908" providerId="AD" clId="Web-{9E7611B5-7FF8-D111-9F48-46B1FDEF3D06}" dt="2023-06-28T21:13:09.289" v="36" actId="20577"/>
        <pc:sldMkLst>
          <pc:docMk/>
          <pc:sldMk cId="3788168597" sldId="289"/>
        </pc:sldMkLst>
        <pc:spChg chg="mod">
          <ac:chgData name="Christopher Soran" userId="S::csoran@sbctc.edu::7cb0f6d7-a7f2-46f2-9367-9660ffd42908" providerId="AD" clId="Web-{9E7611B5-7FF8-D111-9F48-46B1FDEF3D06}" dt="2023-06-28T21:12:05.474" v="34" actId="20577"/>
          <ac:spMkLst>
            <pc:docMk/>
            <pc:sldMk cId="3788168597" sldId="289"/>
            <ac:spMk id="2" creationId="{E587C562-DEB1-71AF-3C57-D320F0F0D762}"/>
          </ac:spMkLst>
        </pc:spChg>
        <pc:spChg chg="mod">
          <ac:chgData name="Christopher Soran" userId="S::csoran@sbctc.edu::7cb0f6d7-a7f2-46f2-9367-9660ffd42908" providerId="AD" clId="Web-{9E7611B5-7FF8-D111-9F48-46B1FDEF3D06}" dt="2023-06-28T21:13:09.289" v="36" actId="20577"/>
          <ac:spMkLst>
            <pc:docMk/>
            <pc:sldMk cId="3788168597" sldId="289"/>
            <ac:spMk id="3" creationId="{0381836A-3BE9-C51C-AD29-50CC4829214C}"/>
          </ac:spMkLst>
        </pc:spChg>
      </pc:sldChg>
    </pc:docChg>
  </pc:docChgLst>
  <pc:docChgLst>
    <pc:chgData name="Christopher Soran" userId="7cb0f6d7-a7f2-46f2-9367-9660ffd42908" providerId="ADAL" clId="{07769292-C6E2-4F3D-BCAF-C4414BA6E047}"/>
    <pc:docChg chg="delSld modSld">
      <pc:chgData name="Christopher Soran" userId="7cb0f6d7-a7f2-46f2-9367-9660ffd42908" providerId="ADAL" clId="{07769292-C6E2-4F3D-BCAF-C4414BA6E047}" dt="2023-06-09T21:16:19.472" v="5" actId="20577"/>
      <pc:docMkLst>
        <pc:docMk/>
      </pc:docMkLst>
      <pc:sldChg chg="modSp mod">
        <pc:chgData name="Christopher Soran" userId="7cb0f6d7-a7f2-46f2-9367-9660ffd42908" providerId="ADAL" clId="{07769292-C6E2-4F3D-BCAF-C4414BA6E047}" dt="2023-06-09T21:12:51.983" v="3" actId="20577"/>
        <pc:sldMkLst>
          <pc:docMk/>
          <pc:sldMk cId="0" sldId="258"/>
        </pc:sldMkLst>
        <pc:spChg chg="mod">
          <ac:chgData name="Christopher Soran" userId="7cb0f6d7-a7f2-46f2-9367-9660ffd42908" providerId="ADAL" clId="{07769292-C6E2-4F3D-BCAF-C4414BA6E047}" dt="2023-06-09T21:12:51.983" v="3" actId="20577"/>
          <ac:spMkLst>
            <pc:docMk/>
            <pc:sldMk cId="0" sldId="258"/>
            <ac:spMk id="124" creationId="{00000000-0000-0000-0000-000000000000}"/>
          </ac:spMkLst>
        </pc:spChg>
      </pc:sldChg>
      <pc:sldChg chg="del">
        <pc:chgData name="Christopher Soran" userId="7cb0f6d7-a7f2-46f2-9367-9660ffd42908" providerId="ADAL" clId="{07769292-C6E2-4F3D-BCAF-C4414BA6E047}" dt="2023-06-09T21:13:10.411" v="4" actId="2696"/>
        <pc:sldMkLst>
          <pc:docMk/>
          <pc:sldMk cId="0" sldId="262"/>
        </pc:sldMkLst>
      </pc:sldChg>
      <pc:sldChg chg="del">
        <pc:chgData name="Christopher Soran" userId="7cb0f6d7-a7f2-46f2-9367-9660ffd42908" providerId="ADAL" clId="{07769292-C6E2-4F3D-BCAF-C4414BA6E047}" dt="2023-06-09T21:13:10.411" v="4" actId="2696"/>
        <pc:sldMkLst>
          <pc:docMk/>
          <pc:sldMk cId="0" sldId="263"/>
        </pc:sldMkLst>
      </pc:sldChg>
      <pc:sldChg chg="modSp mod">
        <pc:chgData name="Christopher Soran" userId="7cb0f6d7-a7f2-46f2-9367-9660ffd42908" providerId="ADAL" clId="{07769292-C6E2-4F3D-BCAF-C4414BA6E047}" dt="2023-06-09T21:16:19.472" v="5" actId="20577"/>
        <pc:sldMkLst>
          <pc:docMk/>
          <pc:sldMk cId="1310023116" sldId="285"/>
        </pc:sldMkLst>
        <pc:spChg chg="mod">
          <ac:chgData name="Christopher Soran" userId="7cb0f6d7-a7f2-46f2-9367-9660ffd42908" providerId="ADAL" clId="{07769292-C6E2-4F3D-BCAF-C4414BA6E047}" dt="2023-06-09T21:16:19.472" v="5" actId="20577"/>
          <ac:spMkLst>
            <pc:docMk/>
            <pc:sldMk cId="1310023116" sldId="285"/>
            <ac:spMk id="147" creationId="{00000000-0000-0000-0000-000000000000}"/>
          </ac:spMkLst>
        </pc:spChg>
      </pc:sldChg>
    </pc:docChg>
  </pc:docChgLst>
  <pc:docChgLst>
    <pc:chgData name="Christopher Soran" userId="7cb0f6d7-a7f2-46f2-9367-9660ffd42908" providerId="ADAL" clId="{65C493FA-D9FC-499C-8AC4-120DA36A06C2}"/>
    <pc:docChg chg="addSld delSld modSld sldOrd">
      <pc:chgData name="Christopher Soran" userId="7cb0f6d7-a7f2-46f2-9367-9660ffd42908" providerId="ADAL" clId="{65C493FA-D9FC-499C-8AC4-120DA36A06C2}" dt="2023-08-08T17:59:49.953" v="428"/>
      <pc:docMkLst>
        <pc:docMk/>
      </pc:docMkLst>
      <pc:sldChg chg="modSp mod">
        <pc:chgData name="Christopher Soran" userId="7cb0f6d7-a7f2-46f2-9367-9660ffd42908" providerId="ADAL" clId="{65C493FA-D9FC-499C-8AC4-120DA36A06C2}" dt="2023-08-02T19:43:49.111" v="13" actId="20577"/>
        <pc:sldMkLst>
          <pc:docMk/>
          <pc:sldMk cId="0" sldId="256"/>
        </pc:sldMkLst>
        <pc:spChg chg="mod">
          <ac:chgData name="Christopher Soran" userId="7cb0f6d7-a7f2-46f2-9367-9660ffd42908" providerId="ADAL" clId="{65C493FA-D9FC-499C-8AC4-120DA36A06C2}" dt="2023-08-02T19:43:49.111" v="13" actId="20577"/>
          <ac:spMkLst>
            <pc:docMk/>
            <pc:sldMk cId="0" sldId="256"/>
            <ac:spMk id="109" creationId="{00000000-0000-0000-0000-000000000000}"/>
          </ac:spMkLst>
        </pc:spChg>
      </pc:sldChg>
      <pc:sldChg chg="modSp mod">
        <pc:chgData name="Christopher Soran" userId="7cb0f6d7-a7f2-46f2-9367-9660ffd42908" providerId="ADAL" clId="{65C493FA-D9FC-499C-8AC4-120DA36A06C2}" dt="2023-08-08T17:59:46.021" v="426" actId="20577"/>
        <pc:sldMkLst>
          <pc:docMk/>
          <pc:sldMk cId="0" sldId="257"/>
        </pc:sldMkLst>
        <pc:spChg chg="mod">
          <ac:chgData name="Christopher Soran" userId="7cb0f6d7-a7f2-46f2-9367-9660ffd42908" providerId="ADAL" clId="{65C493FA-D9FC-499C-8AC4-120DA36A06C2}" dt="2023-08-08T17:59:46.021" v="426" actId="20577"/>
          <ac:spMkLst>
            <pc:docMk/>
            <pc:sldMk cId="0" sldId="257"/>
            <ac:spMk id="116" creationId="{00000000-0000-0000-0000-000000000000}"/>
          </ac:spMkLst>
        </pc:spChg>
      </pc:sldChg>
      <pc:sldChg chg="modSp mod">
        <pc:chgData name="Christopher Soran" userId="7cb0f6d7-a7f2-46f2-9367-9660ffd42908" providerId="ADAL" clId="{65C493FA-D9FC-499C-8AC4-120DA36A06C2}" dt="2023-08-03T20:48:32.343" v="235" actId="20577"/>
        <pc:sldMkLst>
          <pc:docMk/>
          <pc:sldMk cId="0" sldId="268"/>
        </pc:sldMkLst>
        <pc:spChg chg="mod">
          <ac:chgData name="Christopher Soran" userId="7cb0f6d7-a7f2-46f2-9367-9660ffd42908" providerId="ADAL" clId="{65C493FA-D9FC-499C-8AC4-120DA36A06C2}" dt="2023-08-03T20:48:32.343" v="235" actId="20577"/>
          <ac:spMkLst>
            <pc:docMk/>
            <pc:sldMk cId="0" sldId="268"/>
            <ac:spMk id="201" creationId="{00000000-0000-0000-0000-000000000000}"/>
          </ac:spMkLst>
        </pc:spChg>
      </pc:sldChg>
      <pc:sldChg chg="modSp mod ord">
        <pc:chgData name="Christopher Soran" userId="7cb0f6d7-a7f2-46f2-9367-9660ffd42908" providerId="ADAL" clId="{65C493FA-D9FC-499C-8AC4-120DA36A06C2}" dt="2023-08-04T17:25:54.031" v="394"/>
        <pc:sldMkLst>
          <pc:docMk/>
          <pc:sldMk cId="3215995640" sldId="287"/>
        </pc:sldMkLst>
        <pc:spChg chg="mod">
          <ac:chgData name="Christopher Soran" userId="7cb0f6d7-a7f2-46f2-9367-9660ffd42908" providerId="ADAL" clId="{65C493FA-D9FC-499C-8AC4-120DA36A06C2}" dt="2023-08-04T17:25:54.031" v="394"/>
          <ac:spMkLst>
            <pc:docMk/>
            <pc:sldMk cId="3215995640" sldId="287"/>
            <ac:spMk id="3" creationId="{5D5DA69B-6402-662D-F16B-2BC9DABC2FDC}"/>
          </ac:spMkLst>
        </pc:spChg>
      </pc:sldChg>
      <pc:sldChg chg="del">
        <pc:chgData name="Christopher Soran" userId="7cb0f6d7-a7f2-46f2-9367-9660ffd42908" providerId="ADAL" clId="{65C493FA-D9FC-499C-8AC4-120DA36A06C2}" dt="2023-08-07T23:23:37.032" v="420" actId="2696"/>
        <pc:sldMkLst>
          <pc:docMk/>
          <pc:sldMk cId="3708684409" sldId="288"/>
        </pc:sldMkLst>
      </pc:sldChg>
      <pc:sldChg chg="del">
        <pc:chgData name="Christopher Soran" userId="7cb0f6d7-a7f2-46f2-9367-9660ffd42908" providerId="ADAL" clId="{65C493FA-D9FC-499C-8AC4-120DA36A06C2}" dt="2023-08-02T19:44:02.449" v="14" actId="47"/>
        <pc:sldMkLst>
          <pc:docMk/>
          <pc:sldMk cId="3788168597" sldId="289"/>
        </pc:sldMkLst>
      </pc:sldChg>
      <pc:sldChg chg="modSp new mod">
        <pc:chgData name="Christopher Soran" userId="7cb0f6d7-a7f2-46f2-9367-9660ffd42908" providerId="ADAL" clId="{65C493FA-D9FC-499C-8AC4-120DA36A06C2}" dt="2023-08-04T17:26:49.730" v="416" actId="20577"/>
        <pc:sldMkLst>
          <pc:docMk/>
          <pc:sldMk cId="4091577227" sldId="289"/>
        </pc:sldMkLst>
        <pc:spChg chg="mod">
          <ac:chgData name="Christopher Soran" userId="7cb0f6d7-a7f2-46f2-9367-9660ffd42908" providerId="ADAL" clId="{65C493FA-D9FC-499C-8AC4-120DA36A06C2}" dt="2023-08-02T19:46:52.166" v="44" actId="20577"/>
          <ac:spMkLst>
            <pc:docMk/>
            <pc:sldMk cId="4091577227" sldId="289"/>
            <ac:spMk id="2" creationId="{83921A3F-6093-53CC-8B60-2E30162D3FD4}"/>
          </ac:spMkLst>
        </pc:spChg>
        <pc:spChg chg="mod">
          <ac:chgData name="Christopher Soran" userId="7cb0f6d7-a7f2-46f2-9367-9660ffd42908" providerId="ADAL" clId="{65C493FA-D9FC-499C-8AC4-120DA36A06C2}" dt="2023-08-04T17:26:49.730" v="416" actId="20577"/>
          <ac:spMkLst>
            <pc:docMk/>
            <pc:sldMk cId="4091577227" sldId="289"/>
            <ac:spMk id="3" creationId="{1EE46352-7629-42D5-A61A-6ED5421E5D2A}"/>
          </ac:spMkLst>
        </pc:spChg>
      </pc:sldChg>
      <pc:sldChg chg="modSp new mod ord">
        <pc:chgData name="Christopher Soran" userId="7cb0f6d7-a7f2-46f2-9367-9660ffd42908" providerId="ADAL" clId="{65C493FA-D9FC-499C-8AC4-120DA36A06C2}" dt="2023-08-08T17:59:49.953" v="428"/>
        <pc:sldMkLst>
          <pc:docMk/>
          <pc:sldMk cId="365763761" sldId="290"/>
        </pc:sldMkLst>
        <pc:spChg chg="mod">
          <ac:chgData name="Christopher Soran" userId="7cb0f6d7-a7f2-46f2-9367-9660ffd42908" providerId="ADAL" clId="{65C493FA-D9FC-499C-8AC4-120DA36A06C2}" dt="2023-08-02T19:46:57.449" v="51" actId="20577"/>
          <ac:spMkLst>
            <pc:docMk/>
            <pc:sldMk cId="365763761" sldId="290"/>
            <ac:spMk id="2" creationId="{ED75DBD6-C27F-1A53-E2C2-B3C8D15979D9}"/>
          </ac:spMkLst>
        </pc:spChg>
        <pc:spChg chg="mod">
          <ac:chgData name="Christopher Soran" userId="7cb0f6d7-a7f2-46f2-9367-9660ffd42908" providerId="ADAL" clId="{65C493FA-D9FC-499C-8AC4-120DA36A06C2}" dt="2023-08-04T17:28:03.033" v="419" actId="20577"/>
          <ac:spMkLst>
            <pc:docMk/>
            <pc:sldMk cId="365763761" sldId="290"/>
            <ac:spMk id="3" creationId="{8985509C-88C8-D5FD-41CD-217D01329B45}"/>
          </ac:spMkLst>
        </pc:spChg>
      </pc:sldChg>
      <pc:sldChg chg="del">
        <pc:chgData name="Christopher Soran" userId="7cb0f6d7-a7f2-46f2-9367-9660ffd42908" providerId="ADAL" clId="{65C493FA-D9FC-499C-8AC4-120DA36A06C2}" dt="2023-08-02T19:44:02.449" v="14" actId="47"/>
        <pc:sldMkLst>
          <pc:docMk/>
          <pc:sldMk cId="894364907" sldId="290"/>
        </pc:sldMkLst>
      </pc:sldChg>
    </pc:docChg>
  </pc:docChgLst>
  <pc:docChgLst>
    <pc:chgData name="Guest User" userId="S::urn:spo:anon#e5f1d69bba6e830b3da477fa9176063d586f472b1326858483ae3a4ed92a7b49::" providerId="AD" clId="Web-{E537878C-B74D-2E32-A55B-58B340B1B41B}"/>
    <pc:docChg chg="addSld delSld modSld sldOrd">
      <pc:chgData name="Guest User" userId="S::urn:spo:anon#e5f1d69bba6e830b3da477fa9176063d586f472b1326858483ae3a4ed92a7b49::" providerId="AD" clId="Web-{E537878C-B74D-2E32-A55B-58B340B1B41B}" dt="2023-09-07T22:05:19.177" v="365"/>
      <pc:docMkLst>
        <pc:docMk/>
      </pc:docMkLst>
      <pc:sldChg chg="modSp">
        <pc:chgData name="Guest User" userId="S::urn:spo:anon#e5f1d69bba6e830b3da477fa9176063d586f472b1326858483ae3a4ed92a7b49::" providerId="AD" clId="Web-{E537878C-B74D-2E32-A55B-58B340B1B41B}" dt="2023-09-07T21:27:15.759" v="68" actId="20577"/>
        <pc:sldMkLst>
          <pc:docMk/>
          <pc:sldMk cId="0" sldId="257"/>
        </pc:sldMkLst>
        <pc:spChg chg="mod">
          <ac:chgData name="Guest User" userId="S::urn:spo:anon#e5f1d69bba6e830b3da477fa9176063d586f472b1326858483ae3a4ed92a7b49::" providerId="AD" clId="Web-{E537878C-B74D-2E32-A55B-58B340B1B41B}" dt="2023-09-07T21:27:15.759" v="68" actId="20577"/>
          <ac:spMkLst>
            <pc:docMk/>
            <pc:sldMk cId="0" sldId="257"/>
            <ac:spMk id="116" creationId="{00000000-0000-0000-0000-000000000000}"/>
          </ac:spMkLst>
        </pc:spChg>
      </pc:sldChg>
      <pc:sldChg chg="modSp add ord replId">
        <pc:chgData name="Guest User" userId="S::urn:spo:anon#e5f1d69bba6e830b3da477fa9176063d586f472b1326858483ae3a4ed92a7b49::" providerId="AD" clId="Web-{E537878C-B74D-2E32-A55B-58B340B1B41B}" dt="2023-09-07T21:52:28.100" v="220" actId="20577"/>
        <pc:sldMkLst>
          <pc:docMk/>
          <pc:sldMk cId="1138597769" sldId="276"/>
        </pc:sldMkLst>
        <pc:spChg chg="mod">
          <ac:chgData name="Guest User" userId="S::urn:spo:anon#e5f1d69bba6e830b3da477fa9176063d586f472b1326858483ae3a4ed92a7b49::" providerId="AD" clId="Web-{E537878C-B74D-2E32-A55B-58B340B1B41B}" dt="2023-09-07T21:17:20.813" v="11" actId="20577"/>
          <ac:spMkLst>
            <pc:docMk/>
            <pc:sldMk cId="1138597769" sldId="276"/>
            <ac:spMk id="115" creationId="{00000000-0000-0000-0000-000000000000}"/>
          </ac:spMkLst>
        </pc:spChg>
        <pc:spChg chg="mod">
          <ac:chgData name="Guest User" userId="S::urn:spo:anon#e5f1d69bba6e830b3da477fa9176063d586f472b1326858483ae3a4ed92a7b49::" providerId="AD" clId="Web-{E537878C-B74D-2E32-A55B-58B340B1B41B}" dt="2023-09-07T21:52:28.100" v="220" actId="20577"/>
          <ac:spMkLst>
            <pc:docMk/>
            <pc:sldMk cId="1138597769" sldId="276"/>
            <ac:spMk id="116" creationId="{00000000-0000-0000-0000-000000000000}"/>
          </ac:spMkLst>
        </pc:spChg>
      </pc:sldChg>
      <pc:sldChg chg="modSp add del replId">
        <pc:chgData name="Guest User" userId="S::urn:spo:anon#e5f1d69bba6e830b3da477fa9176063d586f472b1326858483ae3a4ed92a7b49::" providerId="AD" clId="Web-{E537878C-B74D-2E32-A55B-58B340B1B41B}" dt="2023-09-07T21:18:23.862" v="19"/>
        <pc:sldMkLst>
          <pc:docMk/>
          <pc:sldMk cId="115598194" sldId="277"/>
        </pc:sldMkLst>
        <pc:spChg chg="mod">
          <ac:chgData name="Guest User" userId="S::urn:spo:anon#e5f1d69bba6e830b3da477fa9176063d586f472b1326858483ae3a4ed92a7b49::" providerId="AD" clId="Web-{E537878C-B74D-2E32-A55B-58B340B1B41B}" dt="2023-09-07T21:18:02.127" v="18" actId="20577"/>
          <ac:spMkLst>
            <pc:docMk/>
            <pc:sldMk cId="115598194" sldId="277"/>
            <ac:spMk id="115" creationId="{00000000-0000-0000-0000-000000000000}"/>
          </ac:spMkLst>
        </pc:spChg>
      </pc:sldChg>
      <pc:sldChg chg="addSp modSp add replId">
        <pc:chgData name="Guest User" userId="S::urn:spo:anon#e5f1d69bba6e830b3da477fa9176063d586f472b1326858483ae3a4ed92a7b49::" providerId="AD" clId="Web-{E537878C-B74D-2E32-A55B-58B340B1B41B}" dt="2023-09-07T21:52:57.679" v="228"/>
        <pc:sldMkLst>
          <pc:docMk/>
          <pc:sldMk cId="1925828067" sldId="277"/>
        </pc:sldMkLst>
        <pc:spChg chg="mod">
          <ac:chgData name="Guest User" userId="S::urn:spo:anon#e5f1d69bba6e830b3da477fa9176063d586f472b1326858483ae3a4ed92a7b49::" providerId="AD" clId="Web-{E537878C-B74D-2E32-A55B-58B340B1B41B}" dt="2023-09-07T21:19:43.756" v="36" actId="20577"/>
          <ac:spMkLst>
            <pc:docMk/>
            <pc:sldMk cId="1925828067" sldId="277"/>
            <ac:spMk id="115" creationId="{00000000-0000-0000-0000-000000000000}"/>
          </ac:spMkLst>
        </pc:spChg>
        <pc:spChg chg="mod">
          <ac:chgData name="Guest User" userId="S::urn:spo:anon#e5f1d69bba6e830b3da477fa9176063d586f472b1326858483ae3a4ed92a7b49::" providerId="AD" clId="Web-{E537878C-B74D-2E32-A55B-58B340B1B41B}" dt="2023-09-07T21:52:40.678" v="224" actId="20577"/>
          <ac:spMkLst>
            <pc:docMk/>
            <pc:sldMk cId="1925828067" sldId="277"/>
            <ac:spMk id="116" creationId="{00000000-0000-0000-0000-000000000000}"/>
          </ac:spMkLst>
        </pc:spChg>
        <pc:picChg chg="add mod">
          <ac:chgData name="Guest User" userId="S::urn:spo:anon#e5f1d69bba6e830b3da477fa9176063d586f472b1326858483ae3a4ed92a7b49::" providerId="AD" clId="Web-{E537878C-B74D-2E32-A55B-58B340B1B41B}" dt="2023-09-07T21:52:57.679" v="228"/>
          <ac:picMkLst>
            <pc:docMk/>
            <pc:sldMk cId="1925828067" sldId="277"/>
            <ac:picMk id="2" creationId="{58E065EC-0F70-105F-8A3B-F87A4566AD53}"/>
          </ac:picMkLst>
        </pc:picChg>
      </pc:sldChg>
      <pc:sldChg chg="addSp delSp modSp add replId">
        <pc:chgData name="Guest User" userId="S::urn:spo:anon#e5f1d69bba6e830b3da477fa9176063d586f472b1326858483ae3a4ed92a7b49::" providerId="AD" clId="Web-{E537878C-B74D-2E32-A55B-58B340B1B41B}" dt="2023-09-07T21:53:21.914" v="231" actId="1076"/>
        <pc:sldMkLst>
          <pc:docMk/>
          <pc:sldMk cId="3367959175" sldId="278"/>
        </pc:sldMkLst>
        <pc:spChg chg="mod">
          <ac:chgData name="Guest User" userId="S::urn:spo:anon#e5f1d69bba6e830b3da477fa9176063d586f472b1326858483ae3a4ed92a7b49::" providerId="AD" clId="Web-{E537878C-B74D-2E32-A55B-58B340B1B41B}" dt="2023-09-07T21:21:56.808" v="49" actId="20577"/>
          <ac:spMkLst>
            <pc:docMk/>
            <pc:sldMk cId="3367959175" sldId="278"/>
            <ac:spMk id="115" creationId="{00000000-0000-0000-0000-000000000000}"/>
          </ac:spMkLst>
        </pc:spChg>
        <pc:spChg chg="mod">
          <ac:chgData name="Guest User" userId="S::urn:spo:anon#e5f1d69bba6e830b3da477fa9176063d586f472b1326858483ae3a4ed92a7b49::" providerId="AD" clId="Web-{E537878C-B74D-2E32-A55B-58B340B1B41B}" dt="2023-09-07T21:53:14.664" v="229" actId="20577"/>
          <ac:spMkLst>
            <pc:docMk/>
            <pc:sldMk cId="3367959175" sldId="278"/>
            <ac:spMk id="116" creationId="{00000000-0000-0000-0000-000000000000}"/>
          </ac:spMkLst>
        </pc:spChg>
        <pc:picChg chg="del">
          <ac:chgData name="Guest User" userId="S::urn:spo:anon#e5f1d69bba6e830b3da477fa9176063d586f472b1326858483ae3a4ed92a7b49::" providerId="AD" clId="Web-{E537878C-B74D-2E32-A55B-58B340B1B41B}" dt="2023-09-07T21:22:42.466" v="51"/>
          <ac:picMkLst>
            <pc:docMk/>
            <pc:sldMk cId="3367959175" sldId="278"/>
            <ac:picMk id="2" creationId="{58E065EC-0F70-105F-8A3B-F87A4566AD53}"/>
          </ac:picMkLst>
        </pc:picChg>
        <pc:picChg chg="add mod">
          <ac:chgData name="Guest User" userId="S::urn:spo:anon#e5f1d69bba6e830b3da477fa9176063d586f472b1326858483ae3a4ed92a7b49::" providerId="AD" clId="Web-{E537878C-B74D-2E32-A55B-58B340B1B41B}" dt="2023-09-07T21:53:21.914" v="231" actId="1076"/>
          <ac:picMkLst>
            <pc:docMk/>
            <pc:sldMk cId="3367959175" sldId="278"/>
            <ac:picMk id="3" creationId="{530CA6B9-C4A4-FF02-3602-E242A68DFBEB}"/>
          </ac:picMkLst>
        </pc:picChg>
      </pc:sldChg>
      <pc:sldChg chg="addSp delSp modSp add replId">
        <pc:chgData name="Guest User" userId="S::urn:spo:anon#e5f1d69bba6e830b3da477fa9176063d586f472b1326858483ae3a4ed92a7b49::" providerId="AD" clId="Web-{E537878C-B74D-2E32-A55B-58B340B1B41B}" dt="2023-09-07T21:54:07.604" v="233"/>
        <pc:sldMkLst>
          <pc:docMk/>
          <pc:sldMk cId="217041711" sldId="279"/>
        </pc:sldMkLst>
        <pc:spChg chg="add del mod">
          <ac:chgData name="Guest User" userId="S::urn:spo:anon#e5f1d69bba6e830b3da477fa9176063d586f472b1326858483ae3a4ed92a7b49::" providerId="AD" clId="Web-{E537878C-B74D-2E32-A55B-58B340B1B41B}" dt="2023-09-07T21:28:16.495" v="77"/>
          <ac:spMkLst>
            <pc:docMk/>
            <pc:sldMk cId="217041711" sldId="279"/>
            <ac:spMk id="2" creationId="{32E21AF1-75FF-B35C-8953-5D5921C9C2D0}"/>
          </ac:spMkLst>
        </pc:spChg>
        <pc:spChg chg="mod">
          <ac:chgData name="Guest User" userId="S::urn:spo:anon#e5f1d69bba6e830b3da477fa9176063d586f472b1326858483ae3a4ed92a7b49::" providerId="AD" clId="Web-{E537878C-B74D-2E32-A55B-58B340B1B41B}" dt="2023-09-07T21:27:54.776" v="73" actId="1076"/>
          <ac:spMkLst>
            <pc:docMk/>
            <pc:sldMk cId="217041711" sldId="279"/>
            <ac:spMk id="115" creationId="{00000000-0000-0000-0000-000000000000}"/>
          </ac:spMkLst>
        </pc:spChg>
        <pc:spChg chg="mod">
          <ac:chgData name="Guest User" userId="S::urn:spo:anon#e5f1d69bba6e830b3da477fa9176063d586f472b1326858483ae3a4ed92a7b49::" providerId="AD" clId="Web-{E537878C-B74D-2E32-A55B-58B340B1B41B}" dt="2023-09-07T21:29:00.263" v="91" actId="20577"/>
          <ac:spMkLst>
            <pc:docMk/>
            <pc:sldMk cId="217041711" sldId="279"/>
            <ac:spMk id="116" creationId="{00000000-0000-0000-0000-000000000000}"/>
          </ac:spMkLst>
        </pc:spChg>
        <pc:picChg chg="del">
          <ac:chgData name="Guest User" userId="S::urn:spo:anon#e5f1d69bba6e830b3da477fa9176063d586f472b1326858483ae3a4ed92a7b49::" providerId="AD" clId="Web-{E537878C-B74D-2E32-A55B-58B340B1B41B}" dt="2023-09-07T21:28:09.339" v="74"/>
          <ac:picMkLst>
            <pc:docMk/>
            <pc:sldMk cId="217041711" sldId="279"/>
            <ac:picMk id="3" creationId="{530CA6B9-C4A4-FF02-3602-E242A68DFBEB}"/>
          </ac:picMkLst>
        </pc:picChg>
        <pc:picChg chg="add mod">
          <ac:chgData name="Guest User" userId="S::urn:spo:anon#e5f1d69bba6e830b3da477fa9176063d586f472b1326858483ae3a4ed92a7b49::" providerId="AD" clId="Web-{E537878C-B74D-2E32-A55B-58B340B1B41B}" dt="2023-09-07T21:54:07.604" v="233"/>
          <ac:picMkLst>
            <pc:docMk/>
            <pc:sldMk cId="217041711" sldId="279"/>
            <ac:picMk id="4" creationId="{EA86410C-7246-952C-09C6-3BD90056979A}"/>
          </ac:picMkLst>
        </pc:picChg>
        <pc:picChg chg="add mod">
          <ac:chgData name="Guest User" userId="S::urn:spo:anon#e5f1d69bba6e830b3da477fa9176063d586f472b1326858483ae3a4ed92a7b49::" providerId="AD" clId="Web-{E537878C-B74D-2E32-A55B-58B340B1B41B}" dt="2023-09-07T21:29:20.295" v="96"/>
          <ac:picMkLst>
            <pc:docMk/>
            <pc:sldMk cId="217041711" sldId="279"/>
            <ac:picMk id="5" creationId="{AB3E8D20-6394-BF65-01DA-045AA56017D9}"/>
          </ac:picMkLst>
        </pc:picChg>
      </pc:sldChg>
      <pc:sldChg chg="addSp delSp modSp add replId">
        <pc:chgData name="Guest User" userId="S::urn:spo:anon#e5f1d69bba6e830b3da477fa9176063d586f472b1326858483ae3a4ed92a7b49::" providerId="AD" clId="Web-{E537878C-B74D-2E32-A55B-58B340B1B41B}" dt="2023-09-07T21:54:46.261" v="234" actId="1076"/>
        <pc:sldMkLst>
          <pc:docMk/>
          <pc:sldMk cId="2967786131" sldId="280"/>
        </pc:sldMkLst>
        <pc:spChg chg="add del mod">
          <ac:chgData name="Guest User" userId="S::urn:spo:anon#e5f1d69bba6e830b3da477fa9176063d586f472b1326858483ae3a4ed92a7b49::" providerId="AD" clId="Web-{E537878C-B74D-2E32-A55B-58B340B1B41B}" dt="2023-09-07T21:31:14.377" v="123"/>
          <ac:spMkLst>
            <pc:docMk/>
            <pc:sldMk cId="2967786131" sldId="280"/>
            <ac:spMk id="7" creationId="{158771BE-B056-7910-9FE1-7E0654C54524}"/>
          </ac:spMkLst>
        </pc:spChg>
        <pc:spChg chg="mod">
          <ac:chgData name="Guest User" userId="S::urn:spo:anon#e5f1d69bba6e830b3da477fa9176063d586f472b1326858483ae3a4ed92a7b49::" providerId="AD" clId="Web-{E537878C-B74D-2E32-A55B-58B340B1B41B}" dt="2023-09-07T21:30:23.469" v="109" actId="20577"/>
          <ac:spMkLst>
            <pc:docMk/>
            <pc:sldMk cId="2967786131" sldId="280"/>
            <ac:spMk id="116" creationId="{00000000-0000-0000-0000-000000000000}"/>
          </ac:spMkLst>
        </pc:spChg>
        <pc:picChg chg="add mod">
          <ac:chgData name="Guest User" userId="S::urn:spo:anon#e5f1d69bba6e830b3da477fa9176063d586f472b1326858483ae3a4ed92a7b49::" providerId="AD" clId="Web-{E537878C-B74D-2E32-A55B-58B340B1B41B}" dt="2023-09-07T21:31:20.909" v="124"/>
          <ac:picMkLst>
            <pc:docMk/>
            <pc:sldMk cId="2967786131" sldId="280"/>
            <ac:picMk id="2" creationId="{EB69189D-27AA-746D-E9EA-02F9F14F5518}"/>
          </ac:picMkLst>
        </pc:picChg>
        <pc:picChg chg="add mod">
          <ac:chgData name="Guest User" userId="S::urn:spo:anon#e5f1d69bba6e830b3da477fa9176063d586f472b1326858483ae3a4ed92a7b49::" providerId="AD" clId="Web-{E537878C-B74D-2E32-A55B-58B340B1B41B}" dt="2023-09-07T21:31:34.066" v="126"/>
          <ac:picMkLst>
            <pc:docMk/>
            <pc:sldMk cId="2967786131" sldId="280"/>
            <ac:picMk id="3" creationId="{977ED7DC-AEBA-6364-5761-72FAC9E3AB45}"/>
          </ac:picMkLst>
        </pc:picChg>
        <pc:picChg chg="del">
          <ac:chgData name="Guest User" userId="S::urn:spo:anon#e5f1d69bba6e830b3da477fa9176063d586f472b1326858483ae3a4ed92a7b49::" providerId="AD" clId="Web-{E537878C-B74D-2E32-A55B-58B340B1B41B}" dt="2023-09-07T21:29:56.593" v="99"/>
          <ac:picMkLst>
            <pc:docMk/>
            <pc:sldMk cId="2967786131" sldId="280"/>
            <ac:picMk id="4" creationId="{EA86410C-7246-952C-09C6-3BD90056979A}"/>
          </ac:picMkLst>
        </pc:picChg>
        <pc:picChg chg="del">
          <ac:chgData name="Guest User" userId="S::urn:spo:anon#e5f1d69bba6e830b3da477fa9176063d586f472b1326858483ae3a4ed92a7b49::" providerId="AD" clId="Web-{E537878C-B74D-2E32-A55B-58B340B1B41B}" dt="2023-09-07T21:30:06" v="102"/>
          <ac:picMkLst>
            <pc:docMk/>
            <pc:sldMk cId="2967786131" sldId="280"/>
            <ac:picMk id="5" creationId="{AB3E8D20-6394-BF65-01DA-045AA56017D9}"/>
          </ac:picMkLst>
        </pc:picChg>
        <pc:picChg chg="add mod">
          <ac:chgData name="Guest User" userId="S::urn:spo:anon#e5f1d69bba6e830b3da477fa9176063d586f472b1326858483ae3a4ed92a7b49::" providerId="AD" clId="Web-{E537878C-B74D-2E32-A55B-58B340B1B41B}" dt="2023-09-07T21:54:46.261" v="234" actId="1076"/>
          <ac:picMkLst>
            <pc:docMk/>
            <pc:sldMk cId="2967786131" sldId="280"/>
            <ac:picMk id="6" creationId="{60AEDB37-E879-BE0E-7F9D-D449A38E28D3}"/>
          </ac:picMkLst>
        </pc:picChg>
      </pc:sldChg>
      <pc:sldChg chg="addSp delSp modSp add replId">
        <pc:chgData name="Guest User" userId="S::urn:spo:anon#e5f1d69bba6e830b3da477fa9176063d586f472b1326858483ae3a4ed92a7b49::" providerId="AD" clId="Web-{E537878C-B74D-2E32-A55B-58B340B1B41B}" dt="2023-09-07T22:03:27.548" v="359"/>
        <pc:sldMkLst>
          <pc:docMk/>
          <pc:sldMk cId="3038027688" sldId="281"/>
        </pc:sldMkLst>
        <pc:spChg chg="mod">
          <ac:chgData name="Guest User" userId="S::urn:spo:anon#e5f1d69bba6e830b3da477fa9176063d586f472b1326858483ae3a4ed92a7b49::" providerId="AD" clId="Web-{E537878C-B74D-2E32-A55B-58B340B1B41B}" dt="2023-09-07T21:32:20.083" v="133" actId="20577"/>
          <ac:spMkLst>
            <pc:docMk/>
            <pc:sldMk cId="3038027688" sldId="281"/>
            <ac:spMk id="116" creationId="{00000000-0000-0000-0000-000000000000}"/>
          </ac:spMkLst>
        </pc:spChg>
        <pc:picChg chg="del">
          <ac:chgData name="Guest User" userId="S::urn:spo:anon#e5f1d69bba6e830b3da477fa9176063d586f472b1326858483ae3a4ed92a7b49::" providerId="AD" clId="Web-{E537878C-B74D-2E32-A55B-58B340B1B41B}" dt="2023-09-07T21:32:08.583" v="129"/>
          <ac:picMkLst>
            <pc:docMk/>
            <pc:sldMk cId="3038027688" sldId="281"/>
            <ac:picMk id="2" creationId="{EB69189D-27AA-746D-E9EA-02F9F14F5518}"/>
          </ac:picMkLst>
        </pc:picChg>
        <pc:picChg chg="del">
          <ac:chgData name="Guest User" userId="S::urn:spo:anon#e5f1d69bba6e830b3da477fa9176063d586f472b1326858483ae3a4ed92a7b49::" providerId="AD" clId="Web-{E537878C-B74D-2E32-A55B-58B340B1B41B}" dt="2023-09-07T21:32:09.708" v="130"/>
          <ac:picMkLst>
            <pc:docMk/>
            <pc:sldMk cId="3038027688" sldId="281"/>
            <ac:picMk id="3" creationId="{977ED7DC-AEBA-6364-5761-72FAC9E3AB45}"/>
          </ac:picMkLst>
        </pc:picChg>
        <pc:picChg chg="add mod">
          <ac:chgData name="Guest User" userId="S::urn:spo:anon#e5f1d69bba6e830b3da477fa9176063d586f472b1326858483ae3a4ed92a7b49::" providerId="AD" clId="Web-{E537878C-B74D-2E32-A55B-58B340B1B41B}" dt="2023-09-07T22:03:27.548" v="359"/>
          <ac:picMkLst>
            <pc:docMk/>
            <pc:sldMk cId="3038027688" sldId="281"/>
            <ac:picMk id="4" creationId="{CD8C58BD-2949-E4B0-5807-DD2153996C6C}"/>
          </ac:picMkLst>
        </pc:picChg>
        <pc:picChg chg="del">
          <ac:chgData name="Guest User" userId="S::urn:spo:anon#e5f1d69bba6e830b3da477fa9176063d586f472b1326858483ae3a4ed92a7b49::" providerId="AD" clId="Web-{E537878C-B74D-2E32-A55B-58B340B1B41B}" dt="2023-09-07T21:32:10.520" v="131"/>
          <ac:picMkLst>
            <pc:docMk/>
            <pc:sldMk cId="3038027688" sldId="281"/>
            <ac:picMk id="6" creationId="{60AEDB37-E879-BE0E-7F9D-D449A38E28D3}"/>
          </ac:picMkLst>
        </pc:picChg>
      </pc:sldChg>
      <pc:sldChg chg="addSp delSp modSp add replId">
        <pc:chgData name="Guest User" userId="S::urn:spo:anon#e5f1d69bba6e830b3da477fa9176063d586f472b1326858483ae3a4ed92a7b49::" providerId="AD" clId="Web-{E537878C-B74D-2E32-A55B-58B340B1B41B}" dt="2023-09-07T21:45:05.332" v="153"/>
        <pc:sldMkLst>
          <pc:docMk/>
          <pc:sldMk cId="456541567" sldId="282"/>
        </pc:sldMkLst>
        <pc:spChg chg="mod">
          <ac:chgData name="Guest User" userId="S::urn:spo:anon#e5f1d69bba6e830b3da477fa9176063d586f472b1326858483ae3a4ed92a7b49::" providerId="AD" clId="Web-{E537878C-B74D-2E32-A55B-58B340B1B41B}" dt="2023-09-07T21:33:13.116" v="143" actId="20577"/>
          <ac:spMkLst>
            <pc:docMk/>
            <pc:sldMk cId="456541567" sldId="282"/>
            <ac:spMk id="116" creationId="{00000000-0000-0000-0000-000000000000}"/>
          </ac:spMkLst>
        </pc:spChg>
        <pc:picChg chg="add mod">
          <ac:chgData name="Guest User" userId="S::urn:spo:anon#e5f1d69bba6e830b3da477fa9176063d586f472b1326858483ae3a4ed92a7b49::" providerId="AD" clId="Web-{E537878C-B74D-2E32-A55B-58B340B1B41B}" dt="2023-09-07T21:35:41.075" v="152"/>
          <ac:picMkLst>
            <pc:docMk/>
            <pc:sldMk cId="456541567" sldId="282"/>
            <ac:picMk id="2" creationId="{FDFB6845-D3F7-E71C-7601-6E8E1329024C}"/>
          </ac:picMkLst>
        </pc:picChg>
        <pc:picChg chg="add mod">
          <ac:chgData name="Guest User" userId="S::urn:spo:anon#e5f1d69bba6e830b3da477fa9176063d586f472b1326858483ae3a4ed92a7b49::" providerId="AD" clId="Web-{E537878C-B74D-2E32-A55B-58B340B1B41B}" dt="2023-09-07T21:45:05.332" v="153"/>
          <ac:picMkLst>
            <pc:docMk/>
            <pc:sldMk cId="456541567" sldId="282"/>
            <ac:picMk id="3" creationId="{04F00B27-A937-22AE-1406-59E9F265D0DC}"/>
          </ac:picMkLst>
        </pc:picChg>
        <pc:picChg chg="del">
          <ac:chgData name="Guest User" userId="S::urn:spo:anon#e5f1d69bba6e830b3da477fa9176063d586f472b1326858483ae3a4ed92a7b49::" providerId="AD" clId="Web-{E537878C-B74D-2E32-A55B-58B340B1B41B}" dt="2023-09-07T21:32:58.335" v="140"/>
          <ac:picMkLst>
            <pc:docMk/>
            <pc:sldMk cId="456541567" sldId="282"/>
            <ac:picMk id="4" creationId="{CD8C58BD-2949-E4B0-5807-DD2153996C6C}"/>
          </ac:picMkLst>
        </pc:picChg>
      </pc:sldChg>
      <pc:sldChg chg="addSp delSp modSp add replId">
        <pc:chgData name="Guest User" userId="S::urn:spo:anon#e5f1d69bba6e830b3da477fa9176063d586f472b1326858483ae3a4ed92a7b49::" providerId="AD" clId="Web-{E537878C-B74D-2E32-A55B-58B340B1B41B}" dt="2023-09-07T22:04:16.472" v="360"/>
        <pc:sldMkLst>
          <pc:docMk/>
          <pc:sldMk cId="2690180083" sldId="283"/>
        </pc:sldMkLst>
        <pc:spChg chg="mod">
          <ac:chgData name="Guest User" userId="S::urn:spo:anon#e5f1d69bba6e830b3da477fa9176063d586f472b1326858483ae3a4ed92a7b49::" providerId="AD" clId="Web-{E537878C-B74D-2E32-A55B-58B340B1B41B}" dt="2023-09-07T21:45:29.067" v="155" actId="20577"/>
          <ac:spMkLst>
            <pc:docMk/>
            <pc:sldMk cId="2690180083" sldId="283"/>
            <ac:spMk id="115" creationId="{00000000-0000-0000-0000-000000000000}"/>
          </ac:spMkLst>
        </pc:spChg>
        <pc:spChg chg="mod">
          <ac:chgData name="Guest User" userId="S::urn:spo:anon#e5f1d69bba6e830b3da477fa9176063d586f472b1326858483ae3a4ed92a7b49::" providerId="AD" clId="Web-{E537878C-B74D-2E32-A55B-58B340B1B41B}" dt="2023-09-07T21:46:55.493" v="179" actId="1076"/>
          <ac:spMkLst>
            <pc:docMk/>
            <pc:sldMk cId="2690180083" sldId="283"/>
            <ac:spMk id="116" creationId="{00000000-0000-0000-0000-000000000000}"/>
          </ac:spMkLst>
        </pc:spChg>
        <pc:picChg chg="del">
          <ac:chgData name="Guest User" userId="S::urn:spo:anon#e5f1d69bba6e830b3da477fa9176063d586f472b1326858483ae3a4ed92a7b49::" providerId="AD" clId="Web-{E537878C-B74D-2E32-A55B-58B340B1B41B}" dt="2023-09-07T21:45:32.583" v="156"/>
          <ac:picMkLst>
            <pc:docMk/>
            <pc:sldMk cId="2690180083" sldId="283"/>
            <ac:picMk id="2" creationId="{FDFB6845-D3F7-E71C-7601-6E8E1329024C}"/>
          </ac:picMkLst>
        </pc:picChg>
        <pc:picChg chg="del">
          <ac:chgData name="Guest User" userId="S::urn:spo:anon#e5f1d69bba6e830b3da477fa9176063d586f472b1326858483ae3a4ed92a7b49::" providerId="AD" clId="Web-{E537878C-B74D-2E32-A55B-58B340B1B41B}" dt="2023-09-07T21:45:33.786" v="157"/>
          <ac:picMkLst>
            <pc:docMk/>
            <pc:sldMk cId="2690180083" sldId="283"/>
            <ac:picMk id="3" creationId="{04F00B27-A937-22AE-1406-59E9F265D0DC}"/>
          </ac:picMkLst>
        </pc:picChg>
        <pc:picChg chg="add mod">
          <ac:chgData name="Guest User" userId="S::urn:spo:anon#e5f1d69bba6e830b3da477fa9176063d586f472b1326858483ae3a4ed92a7b49::" providerId="AD" clId="Web-{E537878C-B74D-2E32-A55B-58B340B1B41B}" dt="2023-09-07T21:47:00.415" v="181" actId="1076"/>
          <ac:picMkLst>
            <pc:docMk/>
            <pc:sldMk cId="2690180083" sldId="283"/>
            <ac:picMk id="4" creationId="{5FF60363-CF30-C78A-06B3-494B9F063CC8}"/>
          </ac:picMkLst>
        </pc:picChg>
        <pc:picChg chg="add mod">
          <ac:chgData name="Guest User" userId="S::urn:spo:anon#e5f1d69bba6e830b3da477fa9176063d586f472b1326858483ae3a4ed92a7b49::" providerId="AD" clId="Web-{E537878C-B74D-2E32-A55B-58B340B1B41B}" dt="2023-09-07T22:04:16.472" v="360"/>
          <ac:picMkLst>
            <pc:docMk/>
            <pc:sldMk cId="2690180083" sldId="283"/>
            <ac:picMk id="5" creationId="{9379F540-EFAC-DFF9-3ECF-610C4E96F213}"/>
          </ac:picMkLst>
        </pc:picChg>
      </pc:sldChg>
      <pc:sldChg chg="addSp delSp modSp add replId">
        <pc:chgData name="Guest User" userId="S::urn:spo:anon#e5f1d69bba6e830b3da477fa9176063d586f472b1326858483ae3a4ed92a7b49::" providerId="AD" clId="Web-{E537878C-B74D-2E32-A55B-58B340B1B41B}" dt="2023-09-07T22:05:19.177" v="365"/>
        <pc:sldMkLst>
          <pc:docMk/>
          <pc:sldMk cId="2981287132" sldId="284"/>
        </pc:sldMkLst>
        <pc:spChg chg="mod">
          <ac:chgData name="Guest User" userId="S::urn:spo:anon#e5f1d69bba6e830b3da477fa9176063d586f472b1326858483ae3a4ed92a7b49::" providerId="AD" clId="Web-{E537878C-B74D-2E32-A55B-58B340B1B41B}" dt="2023-09-07T21:47:59.823" v="188" actId="20577"/>
          <ac:spMkLst>
            <pc:docMk/>
            <pc:sldMk cId="2981287132" sldId="284"/>
            <ac:spMk id="115" creationId="{00000000-0000-0000-0000-000000000000}"/>
          </ac:spMkLst>
        </pc:spChg>
        <pc:spChg chg="mod">
          <ac:chgData name="Guest User" userId="S::urn:spo:anon#e5f1d69bba6e830b3da477fa9176063d586f472b1326858483ae3a4ed92a7b49::" providerId="AD" clId="Web-{E537878C-B74D-2E32-A55B-58B340B1B41B}" dt="2023-09-07T21:48:44.888" v="200" actId="20577"/>
          <ac:spMkLst>
            <pc:docMk/>
            <pc:sldMk cId="2981287132" sldId="284"/>
            <ac:spMk id="116" creationId="{00000000-0000-0000-0000-000000000000}"/>
          </ac:spMkLst>
        </pc:spChg>
        <pc:picChg chg="add mod">
          <ac:chgData name="Guest User" userId="S::urn:spo:anon#e5f1d69bba6e830b3da477fa9176063d586f472b1326858483ae3a4ed92a7b49::" providerId="AD" clId="Web-{E537878C-B74D-2E32-A55B-58B340B1B41B}" dt="2023-09-07T22:05:19.177" v="365"/>
          <ac:picMkLst>
            <pc:docMk/>
            <pc:sldMk cId="2981287132" sldId="284"/>
            <ac:picMk id="2" creationId="{96128FBB-829E-CF23-08B3-78A90504D55F}"/>
          </ac:picMkLst>
        </pc:picChg>
        <pc:picChg chg="del">
          <ac:chgData name="Guest User" userId="S::urn:spo:anon#e5f1d69bba6e830b3da477fa9176063d586f472b1326858483ae3a4ed92a7b49::" providerId="AD" clId="Web-{E537878C-B74D-2E32-A55B-58B340B1B41B}" dt="2023-09-07T21:48:01.700" v="189"/>
          <ac:picMkLst>
            <pc:docMk/>
            <pc:sldMk cId="2981287132" sldId="284"/>
            <ac:picMk id="4" creationId="{5FF60363-CF30-C78A-06B3-494B9F063CC8}"/>
          </ac:picMkLst>
        </pc:picChg>
        <pc:picChg chg="del">
          <ac:chgData name="Guest User" userId="S::urn:spo:anon#e5f1d69bba6e830b3da477fa9176063d586f472b1326858483ae3a4ed92a7b49::" providerId="AD" clId="Web-{E537878C-B74D-2E32-A55B-58B340B1B41B}" dt="2023-09-07T21:48:02.949" v="190"/>
          <ac:picMkLst>
            <pc:docMk/>
            <pc:sldMk cId="2981287132" sldId="284"/>
            <ac:picMk id="5" creationId="{9379F540-EFAC-DFF9-3ECF-610C4E96F213}"/>
          </ac:picMkLst>
        </pc:picChg>
      </pc:sldChg>
      <pc:sldChg chg="delSp modSp add replId">
        <pc:chgData name="Guest User" userId="S::urn:spo:anon#e5f1d69bba6e830b3da477fa9176063d586f472b1326858483ae3a4ed92a7b49::" providerId="AD" clId="Web-{E537878C-B74D-2E32-A55B-58B340B1B41B}" dt="2023-09-07T22:02:15.826" v="355" actId="20577"/>
        <pc:sldMkLst>
          <pc:docMk/>
          <pc:sldMk cId="332048970" sldId="285"/>
        </pc:sldMkLst>
        <pc:spChg chg="mod">
          <ac:chgData name="Guest User" userId="S::urn:spo:anon#e5f1d69bba6e830b3da477fa9176063d586f472b1326858483ae3a4ed92a7b49::" providerId="AD" clId="Web-{E537878C-B74D-2E32-A55B-58B340B1B41B}" dt="2023-09-07T22:02:15.826" v="355" actId="20577"/>
          <ac:spMkLst>
            <pc:docMk/>
            <pc:sldMk cId="332048970" sldId="285"/>
            <ac:spMk id="115" creationId="{00000000-0000-0000-0000-000000000000}"/>
          </ac:spMkLst>
        </pc:spChg>
        <pc:spChg chg="mod">
          <ac:chgData name="Guest User" userId="S::urn:spo:anon#e5f1d69bba6e830b3da477fa9176063d586f472b1326858483ae3a4ed92a7b49::" providerId="AD" clId="Web-{E537878C-B74D-2E32-A55B-58B340B1B41B}" dt="2023-09-07T21:51:23.488" v="212" actId="20577"/>
          <ac:spMkLst>
            <pc:docMk/>
            <pc:sldMk cId="332048970" sldId="285"/>
            <ac:spMk id="116" creationId="{00000000-0000-0000-0000-000000000000}"/>
          </ac:spMkLst>
        </pc:spChg>
        <pc:picChg chg="del">
          <ac:chgData name="Guest User" userId="S::urn:spo:anon#e5f1d69bba6e830b3da477fa9176063d586f472b1326858483ae3a4ed92a7b49::" providerId="AD" clId="Web-{E537878C-B74D-2E32-A55B-58B340B1B41B}" dt="2023-09-07T21:50:57.159" v="205"/>
          <ac:picMkLst>
            <pc:docMk/>
            <pc:sldMk cId="332048970" sldId="285"/>
            <ac:picMk id="2" creationId="{96128FBB-829E-CF23-08B3-78A90504D55F}"/>
          </ac:picMkLst>
        </pc:picChg>
      </pc:sldChg>
      <pc:sldChg chg="modSp add replId">
        <pc:chgData name="Guest User" userId="S::urn:spo:anon#e5f1d69bba6e830b3da477fa9176063d586f472b1326858483ae3a4ed92a7b49::" providerId="AD" clId="Web-{E537878C-B74D-2E32-A55B-58B340B1B41B}" dt="2023-09-07T22:02:44.046" v="357" actId="20577"/>
        <pc:sldMkLst>
          <pc:docMk/>
          <pc:sldMk cId="2078447779" sldId="286"/>
        </pc:sldMkLst>
        <pc:spChg chg="mod">
          <ac:chgData name="Guest User" userId="S::urn:spo:anon#e5f1d69bba6e830b3da477fa9176063d586f472b1326858483ae3a4ed92a7b49::" providerId="AD" clId="Web-{E537878C-B74D-2E32-A55B-58B340B1B41B}" dt="2023-09-07T21:58:46.521" v="316" actId="20577"/>
          <ac:spMkLst>
            <pc:docMk/>
            <pc:sldMk cId="2078447779" sldId="286"/>
            <ac:spMk id="115" creationId="{00000000-0000-0000-0000-000000000000}"/>
          </ac:spMkLst>
        </pc:spChg>
        <pc:spChg chg="mod">
          <ac:chgData name="Guest User" userId="S::urn:spo:anon#e5f1d69bba6e830b3da477fa9176063d586f472b1326858483ae3a4ed92a7b49::" providerId="AD" clId="Web-{E537878C-B74D-2E32-A55B-58B340B1B41B}" dt="2023-09-07T22:02:44.046" v="357" actId="20577"/>
          <ac:spMkLst>
            <pc:docMk/>
            <pc:sldMk cId="2078447779" sldId="286"/>
            <ac:spMk id="116" creationId="{00000000-0000-0000-0000-000000000000}"/>
          </ac:spMkLst>
        </pc:spChg>
      </pc:sldChg>
      <pc:sldChg chg="modSp add replId">
        <pc:chgData name="Guest User" userId="S::urn:spo:anon#e5f1d69bba6e830b3da477fa9176063d586f472b1326858483ae3a4ed92a7b49::" providerId="AD" clId="Web-{E537878C-B74D-2E32-A55B-58B340B1B41B}" dt="2023-09-07T22:01:50.403" v="351" actId="20577"/>
        <pc:sldMkLst>
          <pc:docMk/>
          <pc:sldMk cId="2082067250" sldId="287"/>
        </pc:sldMkLst>
        <pc:spChg chg="mod">
          <ac:chgData name="Guest User" userId="S::urn:spo:anon#e5f1d69bba6e830b3da477fa9176063d586f472b1326858483ae3a4ed92a7b49::" providerId="AD" clId="Web-{E537878C-B74D-2E32-A55B-58B340B1B41B}" dt="2023-09-07T21:59:45.726" v="327" actId="20577"/>
          <ac:spMkLst>
            <pc:docMk/>
            <pc:sldMk cId="2082067250" sldId="287"/>
            <ac:spMk id="115" creationId="{00000000-0000-0000-0000-000000000000}"/>
          </ac:spMkLst>
        </pc:spChg>
        <pc:spChg chg="mod">
          <ac:chgData name="Guest User" userId="S::urn:spo:anon#e5f1d69bba6e830b3da477fa9176063d586f472b1326858483ae3a4ed92a7b49::" providerId="AD" clId="Web-{E537878C-B74D-2E32-A55B-58B340B1B41B}" dt="2023-09-07T22:01:50.403" v="351" actId="20577"/>
          <ac:spMkLst>
            <pc:docMk/>
            <pc:sldMk cId="2082067250" sldId="287"/>
            <ac:spMk id="1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6" name="Google Shape;10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3804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5530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97355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062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507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3bf19c0ce6_0_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13bf19c0ce6_0_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77" name="Google Shape;177;g13bf19c0ce6_0_7: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84" name="Google Shape;184;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1" name="Google Shape;191;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f90ef2fa0_0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g11f90ef2fa0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6" name="Google Shape;206;g11f90ef2fa0_0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3" name="Google Shape;213;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f61bb0ac9_0_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0" name="Google Shape;220;g10f61bb0ac9_0_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3683600a4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7" name="Google Shape;227;g133683600a4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5d9b03db8_0_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4" name="Google Shape;234;gf5d9b03db8_0_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ca63ba62c5_1_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ca63ba62c5_1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42" name="Google Shape;242;g1ca63ba62c5_1_0: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ca63ba62c5_1_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g1ca63ba62c5_1_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50" name="Google Shape;250;g1ca63ba62c5_1_9: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6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180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82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5133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990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161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3" name="Google Shape;11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3172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12" descr="Cover Triangle Pattern"/>
          <p:cNvPicPr preferRelativeResize="0"/>
          <p:nvPr/>
        </p:nvPicPr>
        <p:blipFill rotWithShape="1">
          <a:blip r:embed="rId2">
            <a:alphaModFix/>
          </a:blip>
          <a:srcRect t="12978"/>
          <a:stretch/>
        </p:blipFill>
        <p:spPr>
          <a:xfrm>
            <a:off x="2317813" y="0"/>
            <a:ext cx="6829477" cy="3749964"/>
          </a:xfrm>
          <a:prstGeom prst="rect">
            <a:avLst/>
          </a:prstGeom>
          <a:noFill/>
          <a:ln>
            <a:noFill/>
          </a:ln>
        </p:spPr>
      </p:pic>
      <p:sp>
        <p:nvSpPr>
          <p:cNvPr id="12" name="Google Shape;12;p12"/>
          <p:cNvSpPr txBox="1">
            <a:spLocks noGrp="1"/>
          </p:cNvSpPr>
          <p:nvPr>
            <p:ph type="title"/>
          </p:nvPr>
        </p:nvSpPr>
        <p:spPr>
          <a:xfrm>
            <a:off x="369888" y="3863685"/>
            <a:ext cx="8336975" cy="99925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4800"/>
              <a:buFont typeface="Arial"/>
              <a:buNone/>
              <a:defRPr sz="48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12"/>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body" idx="2"/>
          </p:nvPr>
        </p:nvSpPr>
        <p:spPr>
          <a:xfrm>
            <a:off x="369888" y="5769402"/>
            <a:ext cx="4614862" cy="7588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000"/>
              <a:buFont typeface="Arial"/>
              <a:buNone/>
              <a:defRPr sz="20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97"/>
        <p:cNvGrpSpPr/>
        <p:nvPr/>
      </p:nvGrpSpPr>
      <p:grpSpPr>
        <a:xfrm>
          <a:off x="0" y="0"/>
          <a:ext cx="0" cy="0"/>
          <a:chOff x="0" y="0"/>
          <a:chExt cx="0" cy="0"/>
        </a:xfrm>
      </p:grpSpPr>
      <p:sp>
        <p:nvSpPr>
          <p:cNvPr id="98" name="Google Shape;98;p22"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9" name="Google Shape;99;p22"/>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0" name="Google Shape;100;p22"/>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1" name="Google Shape;101;p22"/>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2" name="Google Shape;102;p22"/>
          <p:cNvSpPr txBox="1">
            <a:spLocks noGrp="1"/>
          </p:cNvSpPr>
          <p:nvPr>
            <p:ph type="title"/>
          </p:nvPr>
        </p:nvSpPr>
        <p:spPr>
          <a:xfrm>
            <a:off x="519540" y="294198"/>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3" name="Google Shape;103;p22"/>
          <p:cNvSpPr txBox="1">
            <a:spLocks noGrp="1"/>
          </p:cNvSpPr>
          <p:nvPr>
            <p:ph type="body" idx="1"/>
          </p:nvPr>
        </p:nvSpPr>
        <p:spPr>
          <a:xfrm>
            <a:off x="519540" y="1174172"/>
            <a:ext cx="8336975" cy="496685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pic>
        <p:nvPicPr>
          <p:cNvPr id="16" name="Google Shape;16;p13"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17" name="Google Shape;17;p13"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18" name="Google Shape;18;p13"/>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13"/>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Google Shape;20;p13"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3"/>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13"/>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3" name="Google Shape;23;p13"/>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13"/>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14"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27" name="Google Shape;27;p14"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28" name="Google Shape;28;p14"/>
          <p:cNvSpPr txBox="1">
            <a:spLocks noGrp="1"/>
          </p:cNvSpPr>
          <p:nvPr>
            <p:ph type="title"/>
          </p:nvPr>
        </p:nvSpPr>
        <p:spPr>
          <a:xfrm>
            <a:off x="582468" y="1709744"/>
            <a:ext cx="8270588"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4800"/>
              <a:buFont typeface="Arial"/>
              <a:buNone/>
              <a:defRPr sz="48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14"/>
          <p:cNvSpPr txBox="1">
            <a:spLocks noGrp="1"/>
          </p:cNvSpPr>
          <p:nvPr>
            <p:ph type="body" idx="1"/>
          </p:nvPr>
        </p:nvSpPr>
        <p:spPr>
          <a:xfrm>
            <a:off x="582468" y="4589469"/>
            <a:ext cx="8270588"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rgbClr val="888E9D"/>
              </a:buClr>
              <a:buSzPts val="2000"/>
              <a:buFont typeface="Arial"/>
              <a:buNone/>
              <a:defRPr sz="2000" b="0" i="0" u="none" strike="noStrike" cap="none">
                <a:solidFill>
                  <a:srgbClr val="888E9D"/>
                </a:solidFill>
                <a:latin typeface="Arial"/>
                <a:ea typeface="Arial"/>
                <a:cs typeface="Arial"/>
                <a:sym typeface="Arial"/>
              </a:defRPr>
            </a:lvl2pPr>
            <a:lvl3pPr marL="1371600" marR="0" lvl="2" indent="-228600" algn="l" rtl="0">
              <a:lnSpc>
                <a:spcPct val="90000"/>
              </a:lnSpc>
              <a:spcBef>
                <a:spcPts val="500"/>
              </a:spcBef>
              <a:spcAft>
                <a:spcPts val="0"/>
              </a:spcAft>
              <a:buClr>
                <a:srgbClr val="888E9D"/>
              </a:buClr>
              <a:buSzPts val="1800"/>
              <a:buFont typeface="Arial"/>
              <a:buNone/>
              <a:defRPr sz="1800" b="0" i="0" u="none" strike="noStrike" cap="none">
                <a:solidFill>
                  <a:srgbClr val="888E9D"/>
                </a:solidFill>
                <a:latin typeface="Arial"/>
                <a:ea typeface="Arial"/>
                <a:cs typeface="Arial"/>
                <a:sym typeface="Arial"/>
              </a:defRPr>
            </a:lvl3pPr>
            <a:lvl4pPr marL="1828800" marR="0" lvl="3"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4pPr>
            <a:lvl5pPr marL="2286000" marR="0" lvl="4"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5pPr>
            <a:lvl6pPr marL="2743200" marR="0" lvl="5"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6pPr>
            <a:lvl7pPr marL="3200400" marR="0" lvl="6"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7pPr>
            <a:lvl8pPr marL="3657600" marR="0" lvl="7"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8pPr>
            <a:lvl9pPr marL="4114800" marR="0" lvl="8" indent="-228600" algn="l" rtl="0">
              <a:lnSpc>
                <a:spcPct val="90000"/>
              </a:lnSpc>
              <a:spcBef>
                <a:spcPts val="500"/>
              </a:spcBef>
              <a:spcAft>
                <a:spcPts val="0"/>
              </a:spcAft>
              <a:buClr>
                <a:srgbClr val="888E9D"/>
              </a:buClr>
              <a:buSzPts val="1600"/>
              <a:buFont typeface="Arial"/>
              <a:buNone/>
              <a:defRPr sz="1600" b="0" i="0" u="none" strike="noStrike" cap="none">
                <a:solidFill>
                  <a:srgbClr val="888E9D"/>
                </a:solidFill>
                <a:latin typeface="Arial"/>
                <a:ea typeface="Arial"/>
                <a:cs typeface="Arial"/>
                <a:sym typeface="Arial"/>
              </a:defRPr>
            </a:lvl9pPr>
          </a:lstStyle>
          <a:p>
            <a:endParaRPr/>
          </a:p>
        </p:txBody>
      </p:sp>
      <p:sp>
        <p:nvSpPr>
          <p:cNvPr id="30" name="Google Shape;30;p14"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14"/>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2" name="Google Shape;32;p14"/>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33" name="Google Shape;33;p14"/>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14"/>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pic>
        <p:nvPicPr>
          <p:cNvPr id="36" name="Google Shape;36;p16"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37" name="Google Shape;37;p16" descr="Header triangles pattern"/>
          <p:cNvPicPr preferRelativeResize="0"/>
          <p:nvPr/>
        </p:nvPicPr>
        <p:blipFill rotWithShape="1">
          <a:blip r:embed="rId3">
            <a:alphaModFix/>
          </a:blip>
          <a:srcRect t="42264"/>
          <a:stretch/>
        </p:blipFill>
        <p:spPr>
          <a:xfrm>
            <a:off x="5076294" y="4063"/>
            <a:ext cx="4067706" cy="1481791"/>
          </a:xfrm>
          <a:prstGeom prst="rect">
            <a:avLst/>
          </a:prstGeom>
          <a:noFill/>
          <a:ln>
            <a:noFill/>
          </a:ln>
        </p:spPr>
      </p:pic>
      <p:sp>
        <p:nvSpPr>
          <p:cNvPr id="38" name="Google Shape;38;p16"/>
          <p:cNvSpPr txBox="1">
            <a:spLocks noGrp="1"/>
          </p:cNvSpPr>
          <p:nvPr>
            <p:ph type="title"/>
          </p:nvPr>
        </p:nvSpPr>
        <p:spPr>
          <a:xfrm>
            <a:off x="507276" y="1485854"/>
            <a:ext cx="8335388" cy="73631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6"/>
          <p:cNvSpPr txBox="1">
            <a:spLocks noGrp="1"/>
          </p:cNvSpPr>
          <p:nvPr>
            <p:ph type="body" idx="1"/>
          </p:nvPr>
        </p:nvSpPr>
        <p:spPr>
          <a:xfrm>
            <a:off x="507278" y="2385434"/>
            <a:ext cx="4002378" cy="524893"/>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16"/>
          <p:cNvSpPr txBox="1">
            <a:spLocks noGrp="1"/>
          </p:cNvSpPr>
          <p:nvPr>
            <p:ph type="body" idx="2"/>
          </p:nvPr>
        </p:nvSpPr>
        <p:spPr>
          <a:xfrm>
            <a:off x="507278" y="3003840"/>
            <a:ext cx="4002378"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1" name="Google Shape;41;p16"/>
          <p:cNvSpPr txBox="1">
            <a:spLocks noGrp="1"/>
          </p:cNvSpPr>
          <p:nvPr>
            <p:ph type="body" idx="3"/>
          </p:nvPr>
        </p:nvSpPr>
        <p:spPr>
          <a:xfrm>
            <a:off x="4790207" y="2385430"/>
            <a:ext cx="4052457" cy="524894"/>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rgbClr val="003764"/>
              </a:buClr>
              <a:buSzPts val="2400"/>
              <a:buFont typeface="Arial"/>
              <a:buNone/>
              <a:defRPr sz="2400" b="1"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16"/>
          <p:cNvSpPr txBox="1">
            <a:spLocks noGrp="1"/>
          </p:cNvSpPr>
          <p:nvPr>
            <p:ph type="body" idx="4"/>
          </p:nvPr>
        </p:nvSpPr>
        <p:spPr>
          <a:xfrm>
            <a:off x="4790207" y="3003840"/>
            <a:ext cx="4052457" cy="331383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1pPr>
            <a:lvl2pPr marL="914400" marR="0" lvl="1"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2pPr>
            <a:lvl3pPr marL="1371600" marR="0" lvl="2"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3pPr>
            <a:lvl4pPr marL="1828800" marR="0" lvl="3"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4pPr>
            <a:lvl5pPr marL="2286000" marR="0" lvl="4" indent="-342900" algn="l" rtl="0">
              <a:lnSpc>
                <a:spcPct val="90000"/>
              </a:lnSpc>
              <a:spcBef>
                <a:spcPts val="500"/>
              </a:spcBef>
              <a:spcAft>
                <a:spcPts val="0"/>
              </a:spcAft>
              <a:buClr>
                <a:srgbClr val="003764"/>
              </a:buClr>
              <a:buSzPts val="1800"/>
              <a:buFont typeface="Arial"/>
              <a:buChar char="•"/>
              <a:defRPr sz="1800" b="0" i="0" u="none" strike="noStrike" cap="none">
                <a:solidFill>
                  <a:srgbClr val="00376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 name="Google Shape;43;p16"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16"/>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5" name="Google Shape;45;p16"/>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6" name="Google Shape;46;p16"/>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7" name="Google Shape;47;p16"/>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pic>
        <p:nvPicPr>
          <p:cNvPr id="49" name="Google Shape;49;p17"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0" name="Google Shape;50;p17"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51" name="Google Shape;51;p17"/>
          <p:cNvSpPr txBox="1">
            <a:spLocks noGrp="1"/>
          </p:cNvSpPr>
          <p:nvPr>
            <p:ph type="title"/>
          </p:nvPr>
        </p:nvSpPr>
        <p:spPr>
          <a:xfrm>
            <a:off x="540327" y="1457982"/>
            <a:ext cx="8302337" cy="78645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7"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17"/>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4" name="Google Shape;54;p17"/>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5" name="Google Shape;55;p17"/>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56" name="Google Shape;56;p17"/>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pic>
        <p:nvPicPr>
          <p:cNvPr id="58" name="Google Shape;58;p18"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59" name="Google Shape;59;p18"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60" name="Google Shape;60;p18"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8"/>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2" name="Google Shape;62;p18"/>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3" name="Google Shape;63;p18"/>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4" name="Google Shape;64;p18"/>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pic>
        <p:nvPicPr>
          <p:cNvPr id="66" name="Google Shape;66;p19"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67" name="Google Shape;67;p19"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68" name="Google Shape;68;p19"/>
          <p:cNvSpPr txBox="1">
            <a:spLocks noGrp="1"/>
          </p:cNvSpPr>
          <p:nvPr>
            <p:ph type="title"/>
          </p:nvPr>
        </p:nvSpPr>
        <p:spPr>
          <a:xfrm>
            <a:off x="486494" y="1385541"/>
            <a:ext cx="3160715"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 name="Google Shape;69;p19"/>
          <p:cNvSpPr txBox="1">
            <a:spLocks noGrp="1"/>
          </p:cNvSpPr>
          <p:nvPr>
            <p:ph type="body" idx="1"/>
          </p:nvPr>
        </p:nvSpPr>
        <p:spPr>
          <a:xfrm>
            <a:off x="486494" y="2888673"/>
            <a:ext cx="3160715" cy="34923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70" name="Google Shape;70;p19"/>
          <p:cNvSpPr txBox="1">
            <a:spLocks noGrp="1"/>
          </p:cNvSpPr>
          <p:nvPr>
            <p:ph type="body" idx="2"/>
          </p:nvPr>
        </p:nvSpPr>
        <p:spPr>
          <a:xfrm>
            <a:off x="3863540" y="1569027"/>
            <a:ext cx="5041469" cy="4812024"/>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Arial"/>
                <a:ea typeface="Arial"/>
                <a:cs typeface="Arial"/>
                <a:sym typeface="Arial"/>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19"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19"/>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3" name="Google Shape;73;p19"/>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74" name="Google Shape;74;p19"/>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19"/>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6"/>
        <p:cNvGrpSpPr/>
        <p:nvPr/>
      </p:nvGrpSpPr>
      <p:grpSpPr>
        <a:xfrm>
          <a:off x="0" y="0"/>
          <a:ext cx="0" cy="0"/>
          <a:chOff x="0" y="0"/>
          <a:chExt cx="0" cy="0"/>
        </a:xfrm>
      </p:grpSpPr>
      <p:pic>
        <p:nvPicPr>
          <p:cNvPr id="77" name="Google Shape;77;p20"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78" name="Google Shape;78;p20"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79" name="Google Shape;79;p20"/>
          <p:cNvSpPr txBox="1">
            <a:spLocks noGrp="1"/>
          </p:cNvSpPr>
          <p:nvPr>
            <p:ph type="title"/>
          </p:nvPr>
        </p:nvSpPr>
        <p:spPr>
          <a:xfrm>
            <a:off x="403370" y="1385541"/>
            <a:ext cx="3358139" cy="140961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20"/>
          <p:cNvSpPr txBox="1">
            <a:spLocks noGrp="1"/>
          </p:cNvSpPr>
          <p:nvPr>
            <p:ph type="body" idx="1"/>
          </p:nvPr>
        </p:nvSpPr>
        <p:spPr>
          <a:xfrm>
            <a:off x="403370" y="2888673"/>
            <a:ext cx="3358139" cy="35428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600"/>
              <a:buFont typeface="Arial"/>
              <a:buNone/>
              <a:defRPr sz="16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81" name="Google Shape;81;p20"/>
          <p:cNvSpPr txBox="1">
            <a:spLocks noGrp="1"/>
          </p:cNvSpPr>
          <p:nvPr>
            <p:ph type="body" idx="2"/>
          </p:nvPr>
        </p:nvSpPr>
        <p:spPr>
          <a:xfrm>
            <a:off x="4024047" y="1569026"/>
            <a:ext cx="4839398" cy="486247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3764"/>
              </a:buClr>
              <a:buSzPts val="3200"/>
              <a:buFont typeface="Arial"/>
              <a:buChar char="•"/>
              <a:defRPr sz="3200" b="0" i="0" u="none" strike="noStrike" cap="none">
                <a:solidFill>
                  <a:srgbClr val="003764"/>
                </a:solidFill>
                <a:latin typeface="Arial"/>
                <a:ea typeface="Arial"/>
                <a:cs typeface="Arial"/>
                <a:sym typeface="Arial"/>
              </a:defRPr>
            </a:lvl1pPr>
            <a:lvl2pPr marL="914400" marR="0" lvl="1" indent="-406400" algn="l" rtl="0">
              <a:lnSpc>
                <a:spcPct val="90000"/>
              </a:lnSpc>
              <a:spcBef>
                <a:spcPts val="500"/>
              </a:spcBef>
              <a:spcAft>
                <a:spcPts val="0"/>
              </a:spcAft>
              <a:buClr>
                <a:srgbClr val="003764"/>
              </a:buClr>
              <a:buSzPts val="2800"/>
              <a:buFont typeface="Arial"/>
              <a:buChar char="•"/>
              <a:defRPr sz="2800" b="0" i="0" u="none" strike="noStrike" cap="none">
                <a:solidFill>
                  <a:srgbClr val="003764"/>
                </a:solidFill>
                <a:latin typeface="Arial"/>
                <a:ea typeface="Arial"/>
                <a:cs typeface="Arial"/>
                <a:sym typeface="Arial"/>
              </a:defRPr>
            </a:lvl2pPr>
            <a:lvl3pPr marL="1371600" marR="0" lvl="2" indent="-381000" algn="l" rtl="0">
              <a:lnSpc>
                <a:spcPct val="90000"/>
              </a:lnSpc>
              <a:spcBef>
                <a:spcPts val="500"/>
              </a:spcBef>
              <a:spcAft>
                <a:spcPts val="0"/>
              </a:spcAft>
              <a:buClr>
                <a:srgbClr val="003764"/>
              </a:buClr>
              <a:buSzPts val="2400"/>
              <a:buFont typeface="Arial"/>
              <a:buChar char="•"/>
              <a:defRPr sz="2400" b="0" i="0" u="none" strike="noStrike" cap="none">
                <a:solidFill>
                  <a:srgbClr val="003764"/>
                </a:solidFill>
                <a:latin typeface="Arial"/>
                <a:ea typeface="Arial"/>
                <a:cs typeface="Arial"/>
                <a:sym typeface="Arial"/>
              </a:defRPr>
            </a:lvl3pPr>
            <a:lvl4pPr marL="1828800" marR="0" lvl="3"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4pPr>
            <a:lvl5pPr marL="2286000" marR="0" lvl="4" indent="-355600" algn="l" rtl="0">
              <a:lnSpc>
                <a:spcPct val="90000"/>
              </a:lnSpc>
              <a:spcBef>
                <a:spcPts val="500"/>
              </a:spcBef>
              <a:spcAft>
                <a:spcPts val="0"/>
              </a:spcAft>
              <a:buClr>
                <a:srgbClr val="003764"/>
              </a:buClr>
              <a:buSzPts val="2000"/>
              <a:buFont typeface="Arial"/>
              <a:buChar char="•"/>
              <a:defRPr sz="2000" b="0" i="0" u="none" strike="noStrike" cap="none">
                <a:solidFill>
                  <a:srgbClr val="003764"/>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20"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3" name="Google Shape;83;p20"/>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4" name="Google Shape;84;p20"/>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20"/>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7"/>
        <p:cNvGrpSpPr/>
        <p:nvPr/>
      </p:nvGrpSpPr>
      <p:grpSpPr>
        <a:xfrm>
          <a:off x="0" y="0"/>
          <a:ext cx="0" cy="0"/>
          <a:chOff x="0" y="0"/>
          <a:chExt cx="0" cy="0"/>
        </a:xfrm>
      </p:grpSpPr>
      <p:pic>
        <p:nvPicPr>
          <p:cNvPr id="88" name="Google Shape;88;p21" descr="Community and Technical Colleges. Washington State Board."/>
          <p:cNvPicPr preferRelativeResize="0"/>
          <p:nvPr/>
        </p:nvPicPr>
        <p:blipFill rotWithShape="1">
          <a:blip r:embed="rId2">
            <a:alphaModFix/>
          </a:blip>
          <a:srcRect t="12671"/>
          <a:stretch/>
        </p:blipFill>
        <p:spPr>
          <a:xfrm>
            <a:off x="105297" y="154004"/>
            <a:ext cx="3286396" cy="1231537"/>
          </a:xfrm>
          <a:prstGeom prst="rect">
            <a:avLst/>
          </a:prstGeom>
          <a:noFill/>
          <a:ln>
            <a:noFill/>
          </a:ln>
        </p:spPr>
      </p:pic>
      <p:pic>
        <p:nvPicPr>
          <p:cNvPr id="89" name="Google Shape;89;p21" descr="Header triangles pattern"/>
          <p:cNvPicPr preferRelativeResize="0"/>
          <p:nvPr/>
        </p:nvPicPr>
        <p:blipFill rotWithShape="1">
          <a:blip r:embed="rId3">
            <a:alphaModFix/>
          </a:blip>
          <a:srcRect t="42264"/>
          <a:stretch/>
        </p:blipFill>
        <p:spPr>
          <a:xfrm>
            <a:off x="5076294" y="0"/>
            <a:ext cx="4067706" cy="1481791"/>
          </a:xfrm>
          <a:prstGeom prst="rect">
            <a:avLst/>
          </a:prstGeom>
          <a:noFill/>
          <a:ln>
            <a:noFill/>
          </a:ln>
        </p:spPr>
      </p:pic>
      <p:sp>
        <p:nvSpPr>
          <p:cNvPr id="90" name="Google Shape;90;p21"/>
          <p:cNvSpPr txBox="1">
            <a:spLocks noGrp="1"/>
          </p:cNvSpPr>
          <p:nvPr>
            <p:ph type="title"/>
          </p:nvPr>
        </p:nvSpPr>
        <p:spPr>
          <a:xfrm>
            <a:off x="623888" y="1709745"/>
            <a:ext cx="78867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003764"/>
              </a:buClr>
              <a:buSzPts val="3500"/>
              <a:buFont typeface="Arial"/>
              <a:buNone/>
              <a:defRPr sz="3500" b="0" i="0" u="none" strike="noStrike" cap="none">
                <a:solidFill>
                  <a:srgbClr val="0037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21"/>
          <p:cNvSpPr txBox="1">
            <a:spLocks noGrp="1"/>
          </p:cNvSpPr>
          <p:nvPr>
            <p:ph type="body" idx="1"/>
          </p:nvPr>
        </p:nvSpPr>
        <p:spPr>
          <a:xfrm>
            <a:off x="623888" y="4589470"/>
            <a:ext cx="78867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3764"/>
              </a:buClr>
              <a:buSzPts val="1800"/>
              <a:buFont typeface="Arial"/>
              <a:buNone/>
              <a:defRPr sz="1800" b="0" i="0" u="none" strike="noStrike" cap="none">
                <a:solidFill>
                  <a:srgbClr val="003764"/>
                </a:solidFill>
                <a:latin typeface="Arial"/>
                <a:ea typeface="Arial"/>
                <a:cs typeface="Arial"/>
                <a:sym typeface="Arial"/>
              </a:defRPr>
            </a:lvl1pPr>
            <a:lvl2pPr marL="914400" marR="0" lvl="1" indent="-228600" algn="l" rtl="0">
              <a:lnSpc>
                <a:spcPct val="90000"/>
              </a:lnSpc>
              <a:spcBef>
                <a:spcPts val="500"/>
              </a:spcBef>
              <a:spcAft>
                <a:spcPts val="0"/>
              </a:spcAft>
              <a:buClr>
                <a:srgbClr val="888E9D"/>
              </a:buClr>
              <a:buSzPts val="1500"/>
              <a:buFont typeface="Arial"/>
              <a:buNone/>
              <a:defRPr sz="1500" b="0" i="0" u="none" strike="noStrike" cap="none">
                <a:solidFill>
                  <a:srgbClr val="888E9D"/>
                </a:solidFill>
                <a:latin typeface="Arial"/>
                <a:ea typeface="Arial"/>
                <a:cs typeface="Arial"/>
                <a:sym typeface="Arial"/>
              </a:defRPr>
            </a:lvl2pPr>
            <a:lvl3pPr marL="1371600" marR="0" lvl="2" indent="-228600" algn="l" rtl="0">
              <a:lnSpc>
                <a:spcPct val="90000"/>
              </a:lnSpc>
              <a:spcBef>
                <a:spcPts val="500"/>
              </a:spcBef>
              <a:spcAft>
                <a:spcPts val="0"/>
              </a:spcAft>
              <a:buClr>
                <a:srgbClr val="888E9D"/>
              </a:buClr>
              <a:buSzPts val="1350"/>
              <a:buFont typeface="Arial"/>
              <a:buNone/>
              <a:defRPr sz="1350" b="0" i="0" u="none" strike="noStrike" cap="none">
                <a:solidFill>
                  <a:srgbClr val="888E9D"/>
                </a:solidFill>
                <a:latin typeface="Arial"/>
                <a:ea typeface="Arial"/>
                <a:cs typeface="Arial"/>
                <a:sym typeface="Arial"/>
              </a:defRPr>
            </a:lvl3pPr>
            <a:lvl4pPr marL="1828800" marR="0" lvl="3"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4pPr>
            <a:lvl5pPr marL="2286000" marR="0" lvl="4"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5pPr>
            <a:lvl6pPr marL="2743200" marR="0" lvl="5"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6pPr>
            <a:lvl7pPr marL="3200400" marR="0" lvl="6"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7pPr>
            <a:lvl8pPr marL="3657600" marR="0" lvl="7"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8pPr>
            <a:lvl9pPr marL="4114800" marR="0" lvl="8" indent="-228600" algn="l" rtl="0">
              <a:lnSpc>
                <a:spcPct val="90000"/>
              </a:lnSpc>
              <a:spcBef>
                <a:spcPts val="500"/>
              </a:spcBef>
              <a:spcAft>
                <a:spcPts val="0"/>
              </a:spcAft>
              <a:buClr>
                <a:srgbClr val="888E9D"/>
              </a:buClr>
              <a:buSzPts val="1200"/>
              <a:buFont typeface="Arial"/>
              <a:buNone/>
              <a:defRPr sz="1200" b="0" i="0" u="none" strike="noStrike" cap="none">
                <a:solidFill>
                  <a:srgbClr val="888E9D"/>
                </a:solidFill>
                <a:latin typeface="Arial"/>
                <a:ea typeface="Arial"/>
                <a:cs typeface="Arial"/>
                <a:sym typeface="Arial"/>
              </a:defRPr>
            </a:lvl9pPr>
          </a:lstStyle>
          <a:p>
            <a:endParaRPr/>
          </a:p>
        </p:txBody>
      </p:sp>
      <p:sp>
        <p:nvSpPr>
          <p:cNvPr id="92" name="Google Shape;92;p21" descr="Yellow sidebar"/>
          <p:cNvSpPr/>
          <p:nvPr/>
        </p:nvSpPr>
        <p:spPr>
          <a:xfrm>
            <a:off x="0" y="0"/>
            <a:ext cx="100208" cy="6858000"/>
          </a:xfrm>
          <a:prstGeom prst="rect">
            <a:avLst/>
          </a:prstGeom>
          <a:solidFill>
            <a:srgbClr val="F4CE12"/>
          </a:solidFill>
          <a:ln w="12700" cap="flat" cmpd="sng">
            <a:solidFill>
              <a:srgbClr val="F4CE1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3" name="Google Shape;93;p21"/>
          <p:cNvSpPr txBox="1">
            <a:spLocks noGrp="1"/>
          </p:cNvSpPr>
          <p:nvPr>
            <p:ph type="dt" idx="10"/>
          </p:nvPr>
        </p:nvSpPr>
        <p:spPr>
          <a:xfrm>
            <a:off x="628650" y="6483926"/>
            <a:ext cx="20574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4" name="Google Shape;94;p21"/>
          <p:cNvSpPr txBox="1">
            <a:spLocks noGrp="1"/>
          </p:cNvSpPr>
          <p:nvPr>
            <p:ph type="ftr" idx="11"/>
          </p:nvPr>
        </p:nvSpPr>
        <p:spPr>
          <a:xfrm>
            <a:off x="3028950" y="6483926"/>
            <a:ext cx="3086100" cy="23754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5" name="Google Shape;95;p21"/>
          <p:cNvSpPr txBox="1">
            <a:spLocks noGrp="1"/>
          </p:cNvSpPr>
          <p:nvPr>
            <p:ph type="sldNum" idx="12"/>
          </p:nvPr>
        </p:nvSpPr>
        <p:spPr>
          <a:xfrm>
            <a:off x="8416636" y="6529852"/>
            <a:ext cx="457199" cy="191623"/>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6" name="Google Shape;96;p21"/>
          <p:cNvPicPr preferRelativeResize="0"/>
          <p:nvPr/>
        </p:nvPicPr>
        <p:blipFill rotWithShape="1">
          <a:blip r:embed="rId4">
            <a:alphaModFix/>
          </a:blip>
          <a:srcRect/>
          <a:stretch/>
        </p:blipFill>
        <p:spPr>
          <a:xfrm>
            <a:off x="3247494" y="528406"/>
            <a:ext cx="1828800" cy="4249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sa.gov/accessibility/andi/help/install.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bctc.edu/colleges-staff/it-support/erp-support/accessibility-forum.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bctc.edu/colleges-staff/it-support/ctclink/ctclink-accessibility.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bctc.edu/colleges-staff/it-support/erp-support/accessibility-forum.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ocs.oracle.com/cd/F28299_01/pt857pbr3/eng/pt/tacs/task_NavigatingwiththeKeyboard-827ff2.html?pli=ul_d18e41_tac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title"/>
          </p:nvPr>
        </p:nvSpPr>
        <p:spPr>
          <a:xfrm>
            <a:off x="338713" y="4070514"/>
            <a:ext cx="8336975" cy="99925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4000"/>
              <a:buFont typeface="Arial"/>
              <a:buNone/>
            </a:pPr>
            <a:r>
              <a:rPr lang="en-US" sz="4000" cap="none" dirty="0"/>
              <a:t>Accessibility &amp; ctcLink Open Forum</a:t>
            </a:r>
            <a:endParaRPr dirty="0"/>
          </a:p>
        </p:txBody>
      </p:sp>
      <p:sp>
        <p:nvSpPr>
          <p:cNvPr id="109" name="Google Shape;109;p1"/>
          <p:cNvSpPr txBox="1">
            <a:spLocks noGrp="1"/>
          </p:cNvSpPr>
          <p:nvPr>
            <p:ph type="subTitle" idx="1"/>
          </p:nvPr>
        </p:nvSpPr>
        <p:spPr>
          <a:xfrm>
            <a:off x="370608" y="4976665"/>
            <a:ext cx="8388928" cy="67901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3764"/>
              </a:buClr>
              <a:buSzPts val="3500"/>
              <a:buNone/>
            </a:pPr>
            <a:r>
              <a:rPr lang="en-US" dirty="0"/>
              <a:t>September 12, 2023</a:t>
            </a:r>
            <a:endParaRPr dirty="0"/>
          </a:p>
        </p:txBody>
      </p:sp>
      <p:sp>
        <p:nvSpPr>
          <p:cNvPr id="110" name="Google Shape;110;p1"/>
          <p:cNvSpPr txBox="1">
            <a:spLocks noGrp="1"/>
          </p:cNvSpPr>
          <p:nvPr>
            <p:ph type="sldNum" idx="12"/>
          </p:nvPr>
        </p:nvSpPr>
        <p:spPr>
          <a:xfrm>
            <a:off x="8675688" y="6483350"/>
            <a:ext cx="468312" cy="238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chemeClr val="dk1"/>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with JAWS</a:t>
            </a:r>
          </a:p>
        </p:txBody>
      </p:sp>
      <p:sp>
        <p:nvSpPr>
          <p:cNvPr id="116" name="Google Shape;116;p2"/>
          <p:cNvSpPr txBox="1">
            <a:spLocks noGrp="1"/>
          </p:cNvSpPr>
          <p:nvPr>
            <p:ph type="body" idx="1"/>
          </p:nvPr>
        </p:nvSpPr>
        <p:spPr>
          <a:xfrm>
            <a:off x="484545" y="1704712"/>
            <a:ext cx="8337000" cy="3943542"/>
          </a:xfrm>
          <a:prstGeom prst="rect">
            <a:avLst/>
          </a:prstGeom>
          <a:noFill/>
          <a:ln>
            <a:noFill/>
          </a:ln>
        </p:spPr>
        <p:txBody>
          <a:bodyPr spcFirstLastPara="1" wrap="square" lIns="91425" tIns="45700" rIns="91425" bIns="45700" anchor="t" anchorCtr="0">
            <a:noAutofit/>
          </a:bodyPr>
          <a:lstStyle/>
          <a:p>
            <a:pPr>
              <a:buNone/>
            </a:pPr>
            <a:r>
              <a:rPr lang="en-US" sz="2000" b="1" dirty="0"/>
              <a:t>Screen Reader issue of inefficient labeling:</a:t>
            </a:r>
            <a:endParaRPr lang="en-US" dirty="0"/>
          </a:p>
          <a:p>
            <a:pPr marL="57150" indent="0">
              <a:buNone/>
            </a:pPr>
            <a:r>
              <a:rPr lang="en-US" sz="2000" dirty="0"/>
              <a:t>When the option presents itself to select your MFA method, the “Select” links are not linked to the label.  They only announce “Select”.</a:t>
            </a:r>
            <a:endParaRPr lang="en-US" dirty="0"/>
          </a:p>
          <a:p>
            <a:pPr marL="57150" indent="0">
              <a:buNone/>
            </a:pPr>
            <a:endParaRPr lang="en-US" sz="2000" dirty="0"/>
          </a:p>
          <a:p>
            <a:pPr marL="57150" indent="0">
              <a:buNone/>
            </a:pPr>
            <a:endParaRPr lang="en-US" sz="2000" dirty="0"/>
          </a:p>
          <a:p>
            <a:pPr marL="57150" indent="0">
              <a:buNone/>
            </a:pPr>
            <a:endParaRPr lang="en-US" sz="2000" dirty="0"/>
          </a:p>
          <a:p>
            <a:pPr marL="57150" indent="0">
              <a:buNone/>
            </a:pPr>
            <a:endParaRPr lang="en-US" sz="2000" dirty="0"/>
          </a:p>
          <a:p>
            <a:pPr marL="57150" indent="0">
              <a:buNone/>
            </a:pPr>
            <a:endParaRPr lang="en-US" sz="2000" dirty="0"/>
          </a:p>
          <a:p>
            <a:pPr marL="0" indent="0">
              <a:buNone/>
            </a:pPr>
            <a:r>
              <a:rPr lang="en-US" sz="2000" u="sng" dirty="0">
                <a:solidFill>
                  <a:srgbClr val="0563C1"/>
                </a:solidFill>
                <a:hlinkClick r:id="rId3"/>
              </a:rPr>
              <a:t>ANDI</a:t>
            </a:r>
            <a:r>
              <a:rPr lang="en-US" sz="2000" dirty="0"/>
              <a:t> output showing what is announced when JAWS lands on the Select links.</a:t>
            </a:r>
            <a:endParaRPr lang="en-US" dirty="0"/>
          </a:p>
          <a:p>
            <a:pPr marL="57150" indent="0">
              <a:buNone/>
            </a:pPr>
            <a:endParaRPr lang="en-US" sz="2000" dirty="0"/>
          </a:p>
          <a:p>
            <a:pPr>
              <a:buNone/>
            </a:pPr>
            <a:endParaRPr lang="en-US" sz="2000" b="1"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10</a:t>
            </a:fld>
            <a:endParaRPr/>
          </a:p>
        </p:txBody>
      </p:sp>
      <p:pic>
        <p:nvPicPr>
          <p:cNvPr id="4" name="Picture 3" descr="Email Select, Phone Select, Security Question Select.">
            <a:extLst>
              <a:ext uri="{FF2B5EF4-FFF2-40B4-BE49-F238E27FC236}">
                <a16:creationId xmlns:a16="http://schemas.microsoft.com/office/drawing/2014/main" id="{5FF60363-CF30-C78A-06B3-494B9F063CC8}"/>
              </a:ext>
            </a:extLst>
          </p:cNvPr>
          <p:cNvPicPr>
            <a:picLocks noChangeAspect="1"/>
          </p:cNvPicPr>
          <p:nvPr/>
        </p:nvPicPr>
        <p:blipFill>
          <a:blip r:embed="rId4"/>
          <a:stretch>
            <a:fillRect/>
          </a:stretch>
        </p:blipFill>
        <p:spPr>
          <a:xfrm>
            <a:off x="2627536" y="2979137"/>
            <a:ext cx="3010256" cy="1823478"/>
          </a:xfrm>
          <a:prstGeom prst="rect">
            <a:avLst/>
          </a:prstGeom>
        </p:spPr>
      </p:pic>
      <p:pic>
        <p:nvPicPr>
          <p:cNvPr id="5" name="Picture 4" descr="ANDI Output is showing just the word Select.">
            <a:extLst>
              <a:ext uri="{FF2B5EF4-FFF2-40B4-BE49-F238E27FC236}">
                <a16:creationId xmlns:a16="http://schemas.microsoft.com/office/drawing/2014/main" id="{9379F540-EFAC-DFF9-3ECF-610C4E96F213}"/>
              </a:ext>
            </a:extLst>
          </p:cNvPr>
          <p:cNvPicPr>
            <a:picLocks noChangeAspect="1"/>
          </p:cNvPicPr>
          <p:nvPr/>
        </p:nvPicPr>
        <p:blipFill>
          <a:blip r:embed="rId5"/>
          <a:stretch>
            <a:fillRect/>
          </a:stretch>
        </p:blipFill>
        <p:spPr>
          <a:xfrm>
            <a:off x="2976073" y="5314107"/>
            <a:ext cx="2743200" cy="1288593"/>
          </a:xfrm>
          <a:prstGeom prst="rect">
            <a:avLst/>
          </a:prstGeom>
        </p:spPr>
      </p:pic>
    </p:spTree>
    <p:extLst>
      <p:ext uri="{BB962C8B-B14F-4D97-AF65-F5344CB8AC3E}">
        <p14:creationId xmlns:p14="http://schemas.microsoft.com/office/powerpoint/2010/main" val="2690180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A6FA2-B456-3220-6400-C980FF0B4EAE}"/>
              </a:ext>
            </a:extLst>
          </p:cNvPr>
          <p:cNvSpPr>
            <a:spLocks noGrp="1"/>
          </p:cNvSpPr>
          <p:nvPr>
            <p:ph type="title"/>
          </p:nvPr>
        </p:nvSpPr>
        <p:spPr/>
        <p:txBody>
          <a:bodyPr/>
          <a:lstStyle/>
          <a:p>
            <a:r>
              <a:rPr lang="en-US" dirty="0"/>
              <a:t>OKTA Buttons</a:t>
            </a:r>
          </a:p>
        </p:txBody>
      </p:sp>
      <p:sp>
        <p:nvSpPr>
          <p:cNvPr id="3" name="Text Placeholder 2">
            <a:extLst>
              <a:ext uri="{FF2B5EF4-FFF2-40B4-BE49-F238E27FC236}">
                <a16:creationId xmlns:a16="http://schemas.microsoft.com/office/drawing/2014/main" id="{181F7D07-550A-C919-6E5C-FF9F6108FE02}"/>
              </a:ext>
            </a:extLst>
          </p:cNvPr>
          <p:cNvSpPr>
            <a:spLocks noGrp="1"/>
          </p:cNvSpPr>
          <p:nvPr>
            <p:ph type="body" idx="1"/>
          </p:nvPr>
        </p:nvSpPr>
        <p:spPr/>
        <p:txBody>
          <a:bodyPr/>
          <a:lstStyle/>
          <a:p>
            <a:r>
              <a:rPr lang="en-US" dirty="0"/>
              <a:t>Upcoming update</a:t>
            </a:r>
          </a:p>
        </p:txBody>
      </p:sp>
      <p:sp>
        <p:nvSpPr>
          <p:cNvPr id="4" name="Slide Number Placeholder 3">
            <a:extLst>
              <a:ext uri="{FF2B5EF4-FFF2-40B4-BE49-F238E27FC236}">
                <a16:creationId xmlns:a16="http://schemas.microsoft.com/office/drawing/2014/main" id="{0CC19884-AA83-4E1C-AFF3-57ACD16BAF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descr="OKTA verify options with 4 buttons.  Email, Enter a code, Get a push notification, and security questions.">
            <a:extLst>
              <a:ext uri="{FF2B5EF4-FFF2-40B4-BE49-F238E27FC236}">
                <a16:creationId xmlns:a16="http://schemas.microsoft.com/office/drawing/2014/main" id="{9FEFE6B5-B88C-912C-1923-12189493E1BE}"/>
              </a:ext>
            </a:extLst>
          </p:cNvPr>
          <p:cNvPicPr>
            <a:picLocks noChangeAspect="1"/>
          </p:cNvPicPr>
          <p:nvPr/>
        </p:nvPicPr>
        <p:blipFill>
          <a:blip r:embed="rId2"/>
          <a:stretch>
            <a:fillRect/>
          </a:stretch>
        </p:blipFill>
        <p:spPr>
          <a:xfrm>
            <a:off x="4010685" y="1487162"/>
            <a:ext cx="3597339" cy="5115538"/>
          </a:xfrm>
          <a:prstGeom prst="rect">
            <a:avLst/>
          </a:prstGeom>
        </p:spPr>
      </p:pic>
    </p:spTree>
    <p:extLst>
      <p:ext uri="{BB962C8B-B14F-4D97-AF65-F5344CB8AC3E}">
        <p14:creationId xmlns:p14="http://schemas.microsoft.com/office/powerpoint/2010/main" val="3268856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Verify with </a:t>
            </a:r>
            <a:r>
              <a:rPr lang="en-US" dirty="0" err="1"/>
              <a:t>TalkBack</a:t>
            </a:r>
            <a:r>
              <a:rPr lang="en-US" dirty="0"/>
              <a:t> and </a:t>
            </a:r>
            <a:r>
              <a:rPr lang="en-US" dirty="0" err="1"/>
              <a:t>VoiceOver</a:t>
            </a:r>
          </a:p>
        </p:txBody>
      </p:sp>
      <p:sp>
        <p:nvSpPr>
          <p:cNvPr id="116" name="Google Shape;116;p2"/>
          <p:cNvSpPr txBox="1">
            <a:spLocks noGrp="1"/>
          </p:cNvSpPr>
          <p:nvPr>
            <p:ph type="body" idx="1"/>
          </p:nvPr>
        </p:nvSpPr>
        <p:spPr>
          <a:xfrm>
            <a:off x="2726698" y="1870382"/>
            <a:ext cx="6083047" cy="3874800"/>
          </a:xfrm>
          <a:prstGeom prst="rect">
            <a:avLst/>
          </a:prstGeom>
          <a:noFill/>
          <a:ln>
            <a:noFill/>
          </a:ln>
        </p:spPr>
        <p:txBody>
          <a:bodyPr spcFirstLastPara="1" wrap="square" lIns="91425" tIns="45700" rIns="91425" bIns="45700" anchor="t" anchorCtr="0">
            <a:noAutofit/>
          </a:bodyPr>
          <a:lstStyle/>
          <a:p>
            <a:pPr marL="0" indent="0">
              <a:buNone/>
            </a:pPr>
            <a:r>
              <a:rPr lang="en-US" sz="2000" dirty="0"/>
              <a:t>Vicki had Okta Verify installed on their iPhone already and there were no issues finalizing the setup process.  However, they needed to see how this worked as a first-time setup. So, they uninstalled Okta Verify from their iPhone and removed the Okta Verify Security Method to start fresh. As they went through the process entirely on their iPhone with </a:t>
            </a:r>
            <a:r>
              <a:rPr lang="en-US" sz="2000" dirty="0" err="1"/>
              <a:t>VoiceOver</a:t>
            </a:r>
            <a:r>
              <a:rPr lang="en-US" sz="2000" dirty="0"/>
              <a:t>, they were very confused by some of the content that was presented.  </a:t>
            </a:r>
            <a:endParaRPr lang="en-US" dirty="0"/>
          </a:p>
          <a:p>
            <a:pPr marL="0" indent="0">
              <a:buNone/>
            </a:pPr>
            <a:r>
              <a:rPr lang="en-US" sz="2000" dirty="0"/>
              <a:t>Once the process had us navigating in the Okta Verify app with </a:t>
            </a:r>
            <a:r>
              <a:rPr lang="en-US" sz="2000" dirty="0" err="1"/>
              <a:t>TalkBack</a:t>
            </a:r>
            <a:r>
              <a:rPr lang="en-US" sz="2000" dirty="0"/>
              <a:t> and </a:t>
            </a:r>
            <a:r>
              <a:rPr lang="en-US" sz="2000" dirty="0" err="1"/>
              <a:t>VoiceOver</a:t>
            </a:r>
            <a:r>
              <a:rPr lang="en-US" sz="2000" dirty="0"/>
              <a:t>, there were no issues found. Yet, this is not helpful for first time users that need to set this up. </a:t>
            </a:r>
            <a:endParaRPr lang="en-US" dirty="0"/>
          </a:p>
          <a:p>
            <a:pPr marL="57150" indent="0">
              <a:buNone/>
            </a:pPr>
            <a:endParaRPr lang="en-US" sz="2000" dirty="0"/>
          </a:p>
          <a:p>
            <a:pPr>
              <a:buNone/>
            </a:pPr>
            <a:endParaRPr lang="en-US" sz="2000" b="1"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12</a:t>
            </a:fld>
            <a:endParaRPr/>
          </a:p>
        </p:txBody>
      </p:sp>
      <p:pic>
        <p:nvPicPr>
          <p:cNvPr id="2" name="Picture 1" descr="Screenshot taken from the iPhone showing Welcome to Okta Verify with a blue Get Started link at the bottom of the window.  Also showing our captions from VoiceOver.">
            <a:extLst>
              <a:ext uri="{FF2B5EF4-FFF2-40B4-BE49-F238E27FC236}">
                <a16:creationId xmlns:a16="http://schemas.microsoft.com/office/drawing/2014/main" id="{96128FBB-829E-CF23-08B3-78A90504D55F}"/>
              </a:ext>
            </a:extLst>
          </p:cNvPr>
          <p:cNvPicPr>
            <a:picLocks noChangeAspect="1"/>
          </p:cNvPicPr>
          <p:nvPr/>
        </p:nvPicPr>
        <p:blipFill>
          <a:blip r:embed="rId3"/>
          <a:stretch>
            <a:fillRect/>
          </a:stretch>
        </p:blipFill>
        <p:spPr>
          <a:xfrm>
            <a:off x="602139" y="1948442"/>
            <a:ext cx="2021760" cy="4114800"/>
          </a:xfrm>
          <a:prstGeom prst="rect">
            <a:avLst/>
          </a:prstGeom>
        </p:spPr>
      </p:pic>
    </p:spTree>
    <p:extLst>
      <p:ext uri="{BB962C8B-B14F-4D97-AF65-F5344CB8AC3E}">
        <p14:creationId xmlns:p14="http://schemas.microsoft.com/office/powerpoint/2010/main" val="2981287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Final Words on the Okta Testing</a:t>
            </a:r>
          </a:p>
        </p:txBody>
      </p:sp>
      <p:sp>
        <p:nvSpPr>
          <p:cNvPr id="116" name="Google Shape;116;p2"/>
          <p:cNvSpPr txBox="1">
            <a:spLocks noGrp="1"/>
          </p:cNvSpPr>
          <p:nvPr>
            <p:ph type="body" idx="1"/>
          </p:nvPr>
        </p:nvSpPr>
        <p:spPr>
          <a:xfrm>
            <a:off x="536839" y="1870382"/>
            <a:ext cx="8272906" cy="3874800"/>
          </a:xfrm>
          <a:prstGeom prst="rect">
            <a:avLst/>
          </a:prstGeom>
          <a:noFill/>
          <a:ln>
            <a:noFill/>
          </a:ln>
        </p:spPr>
        <p:txBody>
          <a:bodyPr spcFirstLastPara="1" wrap="square" lIns="91425" tIns="45700" rIns="91425" bIns="45700" anchor="t" anchorCtr="0">
            <a:noAutofit/>
          </a:bodyPr>
          <a:lstStyle/>
          <a:p>
            <a:pPr marL="0" indent="0">
              <a:buNone/>
            </a:pPr>
            <a:r>
              <a:rPr lang="en-US" sz="2000" dirty="0"/>
              <a:t>Josh and Vicki have prepared reports to send to the Okta representatives. Vicki has already reached out to them to let them know that we have been doing some accessibility testing on both the Okta Dashboard and Okta Verify app and will be sending those reports to them so they can plan to fix issues found.</a:t>
            </a:r>
            <a:endParaRPr lang="en-US" dirty="0"/>
          </a:p>
          <a:p>
            <a:pPr marL="0" indent="0">
              <a:buNone/>
            </a:pPr>
            <a:r>
              <a:rPr lang="en-US" sz="2000" dirty="0"/>
              <a:t>Having gone through these steps multiple times, it appears this process is not consistent. For instance, one run-through at the final step of the Okta Verify process, Vicki is asked for a company URL and another time when they get to the final step, Okta Verify completed on its own, no screen presented to enter a company URL.</a:t>
            </a:r>
            <a:endParaRPr lang="en-US" dirty="0"/>
          </a:p>
          <a:p>
            <a:pPr marL="0" indent="0">
              <a:buNone/>
            </a:pPr>
            <a:endParaRPr lang="en-US" sz="2000" dirty="0"/>
          </a:p>
          <a:p>
            <a:pPr marL="57150" indent="0">
              <a:buNone/>
            </a:pPr>
            <a:endParaRPr lang="en-US" sz="2000" dirty="0"/>
          </a:p>
          <a:p>
            <a:pPr>
              <a:buNone/>
            </a:pPr>
            <a:endParaRPr lang="en-US" sz="2000" b="1"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13</a:t>
            </a:fld>
            <a:endParaRPr/>
          </a:p>
        </p:txBody>
      </p:sp>
    </p:spTree>
    <p:extLst>
      <p:ext uri="{BB962C8B-B14F-4D97-AF65-F5344CB8AC3E}">
        <p14:creationId xmlns:p14="http://schemas.microsoft.com/office/powerpoint/2010/main" val="332048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Meeting with the Okta Reps</a:t>
            </a:r>
          </a:p>
        </p:txBody>
      </p:sp>
      <p:sp>
        <p:nvSpPr>
          <p:cNvPr id="116" name="Google Shape;116;p2"/>
          <p:cNvSpPr txBox="1">
            <a:spLocks noGrp="1"/>
          </p:cNvSpPr>
          <p:nvPr>
            <p:ph type="body" idx="1"/>
          </p:nvPr>
        </p:nvSpPr>
        <p:spPr>
          <a:xfrm>
            <a:off x="536839" y="1870382"/>
            <a:ext cx="8272906" cy="4505052"/>
          </a:xfrm>
          <a:prstGeom prst="rect">
            <a:avLst/>
          </a:prstGeom>
          <a:noFill/>
          <a:ln>
            <a:noFill/>
          </a:ln>
        </p:spPr>
        <p:txBody>
          <a:bodyPr spcFirstLastPara="1" wrap="square" lIns="91425" tIns="45700" rIns="91425" bIns="45700" anchor="t" anchorCtr="0">
            <a:noAutofit/>
          </a:bodyPr>
          <a:lstStyle/>
          <a:p>
            <a:pPr marL="0" indent="0">
              <a:buNone/>
            </a:pPr>
            <a:r>
              <a:rPr lang="en-US" sz="2000" dirty="0"/>
              <a:t>On August 31, 2023, Monica, Josh and Vicki meet with two Product Managers About the recent accessibility testing findings from Josh and Vicki. </a:t>
            </a:r>
            <a:endParaRPr lang="en-US" dirty="0"/>
          </a:p>
          <a:p>
            <a:pPr marL="0" indent="0">
              <a:buNone/>
            </a:pPr>
            <a:r>
              <a:rPr lang="en-US" sz="2000" dirty="0"/>
              <a:t>Here is a brief summary of the conversation with Okta:</a:t>
            </a:r>
            <a:endParaRPr lang="en-US" dirty="0"/>
          </a:p>
          <a:p>
            <a:pPr marL="285750" indent="-285750"/>
            <a:r>
              <a:rPr lang="en-US" sz="2000" dirty="0"/>
              <a:t>We met Kalpana Adlakha and Josh Han. Kalpana leads accessibility initiatives.</a:t>
            </a:r>
            <a:endParaRPr lang="en-US" dirty="0"/>
          </a:p>
          <a:p>
            <a:pPr marL="285750" indent="-285750"/>
            <a:r>
              <a:rPr lang="en-US" sz="2000" dirty="0"/>
              <a:t>Accessibility issues found with the end user's Dashboard page including keyboard accessibility problems and content in </a:t>
            </a:r>
            <a:r>
              <a:rPr lang="en-US" sz="2000" dirty="0" err="1"/>
              <a:t>iframes</a:t>
            </a:r>
            <a:r>
              <a:rPr lang="en-US" sz="2000" dirty="0"/>
              <a:t> that prevent the content from being in the correct tab order/accessible by keyboard for disabled using Assistive Technologies.</a:t>
            </a:r>
            <a:endParaRPr lang="en-US" dirty="0"/>
          </a:p>
          <a:p>
            <a:pPr marL="285750" indent="-285750"/>
            <a:r>
              <a:rPr lang="en-US" sz="2000" dirty="0"/>
              <a:t>Accessibility issues found within the user's Account Settings page. Okta seemed more aware of these issues and indicated their teams are already working on the problems.</a:t>
            </a:r>
            <a:endParaRPr lang="en-US" dirty="0"/>
          </a:p>
          <a:p>
            <a:pPr marL="57150" indent="0">
              <a:buNone/>
            </a:pPr>
            <a:endParaRPr lang="en-US" sz="2000" dirty="0"/>
          </a:p>
          <a:p>
            <a:pPr>
              <a:buNone/>
            </a:pPr>
            <a:endParaRPr lang="en-US" sz="2000" b="1"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14</a:t>
            </a:fld>
            <a:endParaRPr/>
          </a:p>
        </p:txBody>
      </p:sp>
    </p:spTree>
    <p:extLst>
      <p:ext uri="{BB962C8B-B14F-4D97-AF65-F5344CB8AC3E}">
        <p14:creationId xmlns:p14="http://schemas.microsoft.com/office/powerpoint/2010/main" val="207844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Meeting with the Okta Reps- cont.</a:t>
            </a:r>
          </a:p>
        </p:txBody>
      </p:sp>
      <p:sp>
        <p:nvSpPr>
          <p:cNvPr id="116" name="Google Shape;116;p2"/>
          <p:cNvSpPr txBox="1">
            <a:spLocks noGrp="1"/>
          </p:cNvSpPr>
          <p:nvPr>
            <p:ph type="body" idx="1"/>
          </p:nvPr>
        </p:nvSpPr>
        <p:spPr>
          <a:xfrm>
            <a:off x="536839" y="1870382"/>
            <a:ext cx="8272906" cy="4505052"/>
          </a:xfrm>
          <a:prstGeom prst="rect">
            <a:avLst/>
          </a:prstGeom>
          <a:noFill/>
          <a:ln>
            <a:noFill/>
          </a:ln>
        </p:spPr>
        <p:txBody>
          <a:bodyPr spcFirstLastPara="1" wrap="square" lIns="91425" tIns="45700" rIns="91425" bIns="45700" anchor="t" anchorCtr="0">
            <a:noAutofit/>
          </a:bodyPr>
          <a:lstStyle/>
          <a:p>
            <a:pPr marL="285750" indent="-285750"/>
            <a:r>
              <a:rPr lang="en-US" sz="2000" dirty="0"/>
              <a:t>Kalpana will review our testing documents and provide us with an update clarifying which issues have been resolved and which issues remain.</a:t>
            </a:r>
            <a:endParaRPr lang="en-US" dirty="0"/>
          </a:p>
          <a:p>
            <a:pPr marL="285750" indent="-285750"/>
            <a:r>
              <a:rPr lang="en-US" sz="2000" dirty="0"/>
              <a:t>Okta is</a:t>
            </a:r>
            <a:r>
              <a:rPr lang="en-US" sz="2000"/>
              <a:t> </a:t>
            </a:r>
            <a:r>
              <a:rPr lang="en-US" sz="2000" dirty="0"/>
              <a:t>migrating to Odyssey Design Systems which is open source and supposed to be better for accessibility. They are still in that process.</a:t>
            </a:r>
          </a:p>
          <a:p>
            <a:pPr marL="342900" indent="-342900"/>
            <a:r>
              <a:rPr lang="en-US" sz="2000" dirty="0"/>
              <a:t>This information was sent on to Kenn Nied by Monica Olsson.</a:t>
            </a:r>
          </a:p>
          <a:p>
            <a:pPr marL="285750" indent="-285750"/>
            <a:endParaRPr lang="en-US" sz="2000" dirty="0"/>
          </a:p>
          <a:p>
            <a:pPr marL="285750" indent="-285750"/>
            <a:endParaRPr lang="en-US" sz="2000" dirty="0"/>
          </a:p>
          <a:p>
            <a:pPr marL="57150" indent="0">
              <a:buNone/>
            </a:pPr>
            <a:endParaRPr lang="en-US" sz="2000" dirty="0"/>
          </a:p>
          <a:p>
            <a:pPr>
              <a:buNone/>
            </a:pPr>
            <a:endParaRPr lang="en-US" sz="2000" b="1"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15</a:t>
            </a:fld>
            <a:endParaRPr/>
          </a:p>
        </p:txBody>
      </p:sp>
    </p:spTree>
    <p:extLst>
      <p:ext uri="{BB962C8B-B14F-4D97-AF65-F5344CB8AC3E}">
        <p14:creationId xmlns:p14="http://schemas.microsoft.com/office/powerpoint/2010/main" val="2082067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13bf19c0ce6_0_7"/>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a:t>
            </a:r>
            <a:endParaRPr/>
          </a:p>
        </p:txBody>
      </p:sp>
      <p:sp>
        <p:nvSpPr>
          <p:cNvPr id="180" name="Google Shape;180;g13bf19c0ce6_0_7"/>
          <p:cNvSpPr txBox="1">
            <a:spLocks noGrp="1"/>
          </p:cNvSpPr>
          <p:nvPr>
            <p:ph type="body" idx="1"/>
          </p:nvPr>
        </p:nvSpPr>
        <p:spPr>
          <a:xfrm>
            <a:off x="536850" y="2506375"/>
            <a:ext cx="8337000" cy="4114800"/>
          </a:xfrm>
          <a:prstGeom prst="rect">
            <a:avLst/>
          </a:prstGeom>
          <a:noFill/>
          <a:ln>
            <a:noFill/>
          </a:ln>
        </p:spPr>
        <p:txBody>
          <a:bodyPr spcFirstLastPara="1" wrap="square" lIns="91425" tIns="45700" rIns="91425" bIns="45700" anchor="t" anchorCtr="0">
            <a:noAutofit/>
          </a:bodyPr>
          <a:lstStyle/>
          <a:p>
            <a:pPr marL="50800" lvl="0" indent="0" algn="ctr" rtl="0">
              <a:lnSpc>
                <a:spcPct val="90000"/>
              </a:lnSpc>
              <a:spcBef>
                <a:spcPts val="1000"/>
              </a:spcBef>
              <a:spcAft>
                <a:spcPts val="0"/>
              </a:spcAft>
              <a:buSzPts val="2800"/>
              <a:buNone/>
            </a:pPr>
            <a:r>
              <a:rPr lang="en-US" sz="1800" i="1"/>
              <a:t>Current status of all issues are located at the </a:t>
            </a:r>
            <a:r>
              <a:rPr lang="en-US" sz="1800" i="1" u="sng">
                <a:solidFill>
                  <a:schemeClr val="hlink"/>
                </a:solidFill>
                <a:hlinkClick r:id="rId3" action="ppaction://hlinksldjump"/>
              </a:rPr>
              <a:t>end of the slide deck</a:t>
            </a:r>
            <a:r>
              <a:rPr lang="en-US" sz="1800" i="1"/>
              <a:t>.  </a:t>
            </a:r>
            <a:br>
              <a:rPr lang="en-US" sz="1800" i="1"/>
            </a:br>
            <a:r>
              <a:rPr lang="en-US" sz="1800" i="1"/>
              <a:t>New updates from last month is posted here.</a:t>
            </a:r>
            <a:endParaRPr/>
          </a:p>
          <a:p>
            <a:pPr marL="0" lvl="0" indent="0" algn="l" rtl="0">
              <a:lnSpc>
                <a:spcPct val="90000"/>
              </a:lnSpc>
              <a:spcBef>
                <a:spcPts val="1000"/>
              </a:spcBef>
              <a:spcAft>
                <a:spcPts val="0"/>
              </a:spcAft>
              <a:buSzPts val="2800"/>
              <a:buNone/>
            </a:pPr>
            <a:endParaRPr sz="1800"/>
          </a:p>
          <a:p>
            <a:pPr marL="457200" lvl="0" indent="-342900" algn="l" rtl="0">
              <a:lnSpc>
                <a:spcPct val="90000"/>
              </a:lnSpc>
              <a:spcBef>
                <a:spcPts val="1000"/>
              </a:spcBef>
              <a:spcAft>
                <a:spcPts val="0"/>
              </a:spcAft>
              <a:buSzPts val="1800"/>
              <a:buChar char="•"/>
            </a:pPr>
            <a:r>
              <a:rPr lang="en-US" sz="1800"/>
              <a:t>No new updates this month.</a:t>
            </a:r>
            <a:endParaRPr sz="1800"/>
          </a:p>
        </p:txBody>
      </p:sp>
      <p:sp>
        <p:nvSpPr>
          <p:cNvPr id="181" name="Google Shape;181;g13bf19c0ce6_0_7"/>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College Sharing</a:t>
            </a:r>
            <a:endParaRPr/>
          </a:p>
        </p:txBody>
      </p:sp>
      <p:sp>
        <p:nvSpPr>
          <p:cNvPr id="187" name="Google Shape;187;p8"/>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Submit ideas for future forum meetings through our </a:t>
            </a:r>
            <a:r>
              <a:rPr lang="en-US" u="sng">
                <a:solidFill>
                  <a:schemeClr val="hlink"/>
                </a:solidFill>
                <a:hlinkClick r:id="rId3"/>
              </a:rPr>
              <a:t>online submission form</a:t>
            </a:r>
            <a:endParaRPr/>
          </a:p>
        </p:txBody>
      </p:sp>
      <p:sp>
        <p:nvSpPr>
          <p:cNvPr id="188" name="Google Shape;188;p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ctcLink Accessibility Web Page</a:t>
            </a:r>
            <a:endParaRPr/>
          </a:p>
        </p:txBody>
      </p:sp>
      <p:sp>
        <p:nvSpPr>
          <p:cNvPr id="194" name="Google Shape;194;p9"/>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u="sng">
                <a:solidFill>
                  <a:schemeClr val="hlink"/>
                </a:solidFill>
                <a:hlinkClick r:id="rId3"/>
              </a:rPr>
              <a:t>ctcLink Accessibility</a:t>
            </a:r>
            <a:r>
              <a:rPr lang="en-US"/>
              <a:t> web page</a:t>
            </a:r>
            <a:endParaRPr u="sng">
              <a:solidFill>
                <a:schemeClr val="hlink"/>
              </a:solidFill>
              <a:hlinkClick r:id="rId3"/>
            </a:endParaRPr>
          </a:p>
          <a:p>
            <a:pPr marL="457200" lvl="0" indent="-406400" algn="l" rtl="0">
              <a:lnSpc>
                <a:spcPct val="90000"/>
              </a:lnSpc>
              <a:spcBef>
                <a:spcPts val="1000"/>
              </a:spcBef>
              <a:spcAft>
                <a:spcPts val="0"/>
              </a:spcAft>
              <a:buSzPts val="2800"/>
              <a:buChar char="•"/>
            </a:pPr>
            <a:r>
              <a:rPr lang="en-US"/>
              <a:t>Accessibility reviews</a:t>
            </a:r>
            <a:endParaRPr/>
          </a:p>
          <a:p>
            <a:pPr marL="457200" lvl="0" indent="-406400" algn="l" rtl="0">
              <a:lnSpc>
                <a:spcPct val="90000"/>
              </a:lnSpc>
              <a:spcBef>
                <a:spcPts val="1000"/>
              </a:spcBef>
              <a:spcAft>
                <a:spcPts val="0"/>
              </a:spcAft>
              <a:buSzPts val="2800"/>
              <a:buChar char="•"/>
            </a:pPr>
            <a:r>
              <a:rPr lang="en-US"/>
              <a:t>Image overview documents</a:t>
            </a:r>
            <a:endParaRPr/>
          </a:p>
          <a:p>
            <a:pPr marL="914400" lvl="1" indent="-381000" algn="l" rtl="0">
              <a:lnSpc>
                <a:spcPct val="90000"/>
              </a:lnSpc>
              <a:spcBef>
                <a:spcPts val="500"/>
              </a:spcBef>
              <a:spcAft>
                <a:spcPts val="0"/>
              </a:spcAft>
              <a:buSzPts val="2400"/>
              <a:buChar char="•"/>
            </a:pPr>
            <a:r>
              <a:rPr lang="en-US"/>
              <a:t>PeopleSoft Update Manager (PUM) images are released periodically to update and add new features</a:t>
            </a:r>
            <a:endParaRPr/>
          </a:p>
          <a:p>
            <a:pPr marL="457200" lvl="0" indent="-406400" algn="l" rtl="0">
              <a:lnSpc>
                <a:spcPct val="90000"/>
              </a:lnSpc>
              <a:spcBef>
                <a:spcPts val="1000"/>
              </a:spcBef>
              <a:spcAft>
                <a:spcPts val="0"/>
              </a:spcAft>
              <a:buSzPts val="2800"/>
              <a:buChar char="•"/>
            </a:pPr>
            <a:r>
              <a:rPr lang="en-US"/>
              <a:t>Oracle VPATs and third-party VPATs</a:t>
            </a:r>
            <a:endParaRPr/>
          </a:p>
          <a:p>
            <a:pPr marL="457200" lvl="0" indent="-406400" algn="l" rtl="0">
              <a:lnSpc>
                <a:spcPct val="90000"/>
              </a:lnSpc>
              <a:spcBef>
                <a:spcPts val="1000"/>
              </a:spcBef>
              <a:spcAft>
                <a:spcPts val="0"/>
              </a:spcAft>
              <a:buSzPts val="2800"/>
              <a:buChar char="•"/>
            </a:pPr>
            <a:r>
              <a:rPr lang="en-US"/>
              <a:t>Glossary of terms</a:t>
            </a:r>
            <a:endParaRPr/>
          </a:p>
          <a:p>
            <a:pPr marL="457200" lvl="0" indent="-228600" algn="l" rtl="0">
              <a:lnSpc>
                <a:spcPct val="90000"/>
              </a:lnSpc>
              <a:spcBef>
                <a:spcPts val="1000"/>
              </a:spcBef>
              <a:spcAft>
                <a:spcPts val="0"/>
              </a:spcAft>
              <a:buSzPts val="2800"/>
              <a:buNone/>
            </a:pPr>
            <a:endParaRPr/>
          </a:p>
        </p:txBody>
      </p:sp>
      <p:sp>
        <p:nvSpPr>
          <p:cNvPr id="195" name="Google Shape;195;p9"/>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0"/>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Forum Information</a:t>
            </a:r>
            <a:endParaRPr/>
          </a:p>
        </p:txBody>
      </p:sp>
      <p:sp>
        <p:nvSpPr>
          <p:cNvPr id="201" name="Google Shape;201;p10"/>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marR="0" lvl="0" indent="-406400" algn="l" rtl="0">
              <a:lnSpc>
                <a:spcPct val="90000"/>
              </a:lnSpc>
              <a:spcBef>
                <a:spcPts val="1000"/>
              </a:spcBef>
              <a:spcAft>
                <a:spcPts val="0"/>
              </a:spcAft>
              <a:buClr>
                <a:srgbClr val="003764"/>
              </a:buClr>
              <a:buSzPts val="2800"/>
              <a:buFont typeface="Arial"/>
              <a:buChar char="•"/>
            </a:pPr>
            <a:r>
              <a:rPr lang="en-US" u="sng" dirty="0">
                <a:solidFill>
                  <a:schemeClr val="hlink"/>
                </a:solidFill>
                <a:hlinkClick r:id="rId3">
                  <a:extLst>
                    <a:ext uri="{A12FA001-AC4F-418D-AE19-62706E023703}">
                      <ahyp:hlinkClr xmlns:ahyp="http://schemas.microsoft.com/office/drawing/2018/hyperlinkcolor" val="tx"/>
                    </a:ext>
                  </a:extLst>
                </a:hlinkClick>
              </a:rPr>
              <a:t>Accessibility and ctcLink Open Forum</a:t>
            </a:r>
            <a:endParaRPr dirty="0">
              <a:solidFill>
                <a:schemeClr val="hlink"/>
              </a:solidFill>
            </a:endParaRPr>
          </a:p>
          <a:p>
            <a:r>
              <a:rPr lang="en-US" dirty="0"/>
              <a:t>Next meeting – October 10, 2023, 11:00 am to Noon.</a:t>
            </a:r>
            <a:endParaRPr dirty="0"/>
          </a:p>
        </p:txBody>
      </p:sp>
      <p:sp>
        <p:nvSpPr>
          <p:cNvPr id="202" name="Google Shape;202;p1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41038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Agenda</a:t>
            </a:r>
            <a:endParaRP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dirty="0"/>
              <a:t>Welcome</a:t>
            </a:r>
          </a:p>
          <a:p>
            <a:r>
              <a:rPr lang="en-US" dirty="0">
                <a:solidFill>
                  <a:schemeClr val="dk1"/>
                </a:solidFill>
              </a:rPr>
              <a:t>Okta Dashboard and Okta Verify</a:t>
            </a:r>
          </a:p>
          <a:p>
            <a:pPr marL="457200" lvl="0" indent="-406400" algn="l" rtl="0">
              <a:lnSpc>
                <a:spcPct val="90000"/>
              </a:lnSpc>
              <a:spcBef>
                <a:spcPts val="1000"/>
              </a:spcBef>
              <a:spcAft>
                <a:spcPts val="0"/>
              </a:spcAft>
              <a:buSzPts val="2800"/>
              <a:buChar char="•"/>
            </a:pPr>
            <a:r>
              <a:rPr lang="en-US" dirty="0">
                <a:solidFill>
                  <a:schemeClr val="dk1"/>
                </a:solidFill>
              </a:rPr>
              <a:t>Service desk tickets/Oracle service </a:t>
            </a:r>
            <a:r>
              <a:rPr lang="en-US" dirty="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requests</a:t>
            </a:r>
            <a:endParaRPr lang="en-US" dirty="0">
              <a:solidFill>
                <a:schemeClr val="dk1"/>
              </a:solidFill>
            </a:endParaRPr>
          </a:p>
          <a:p>
            <a:pPr marL="457200" lvl="0" indent="-406400" algn="l" rtl="0">
              <a:lnSpc>
                <a:spcPct val="90000"/>
              </a:lnSpc>
              <a:spcBef>
                <a:spcPts val="1000"/>
              </a:spcBef>
              <a:spcAft>
                <a:spcPts val="0"/>
              </a:spcAft>
              <a:buSzPts val="2800"/>
              <a:buChar char="•"/>
            </a:pPr>
            <a:r>
              <a:rPr lang="en-US" dirty="0"/>
              <a:t>College sharing</a:t>
            </a:r>
          </a:p>
          <a:p>
            <a:pPr marL="457200" lvl="0" indent="-406400" algn="l" rtl="0">
              <a:lnSpc>
                <a:spcPct val="90000"/>
              </a:lnSpc>
              <a:spcBef>
                <a:spcPts val="1000"/>
              </a:spcBef>
              <a:spcAft>
                <a:spcPts val="0"/>
              </a:spcAft>
              <a:buSzPts val="2800"/>
              <a:buChar char="•"/>
            </a:pPr>
            <a:r>
              <a:rPr lang="en-US" dirty="0"/>
              <a:t>Terms and Definitions</a:t>
            </a:r>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11f90ef2fa0_0_0"/>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End of Presentation</a:t>
            </a:r>
            <a:endParaRPr/>
          </a:p>
        </p:txBody>
      </p:sp>
      <p:sp>
        <p:nvSpPr>
          <p:cNvPr id="209" name="Google Shape;209;g11f90ef2fa0_0_0"/>
          <p:cNvSpPr txBox="1">
            <a:spLocks noGrp="1"/>
          </p:cNvSpPr>
          <p:nvPr>
            <p:ph type="body" idx="1"/>
          </p:nvPr>
        </p:nvSpPr>
        <p:spPr>
          <a:xfrm>
            <a:off x="536860" y="2415155"/>
            <a:ext cx="8336975" cy="3757046"/>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Expanded details from previous slides are provided following this page.</a:t>
            </a:r>
            <a:endParaRPr/>
          </a:p>
        </p:txBody>
      </p:sp>
      <p:sp>
        <p:nvSpPr>
          <p:cNvPr id="210" name="Google Shape;210;g11f90ef2fa0_0_0"/>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Campus Solutions</a:t>
            </a:r>
            <a:br>
              <a:rPr lang="en-US"/>
            </a:br>
            <a:endParaRPr/>
          </a:p>
        </p:txBody>
      </p:sp>
      <p:sp>
        <p:nvSpPr>
          <p:cNvPr id="216" name="Google Shape;216;p5"/>
          <p:cNvSpPr txBox="1">
            <a:spLocks noGrp="1"/>
          </p:cNvSpPr>
          <p:nvPr>
            <p:ph type="body" idx="1"/>
          </p:nvPr>
        </p:nvSpPr>
        <p:spPr>
          <a:xfrm>
            <a:off x="536860" y="2726880"/>
            <a:ext cx="8336975" cy="3757046"/>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1600" dirty="0"/>
              <a:t>CS Submit button on student enrollment process is out of tab index order</a:t>
            </a:r>
            <a:endParaRPr dirty="0"/>
          </a:p>
          <a:p>
            <a:pPr lvl="1"/>
            <a:r>
              <a:rPr lang="en-US" sz="1400" dirty="0"/>
              <a:t>[Updated 6/28/23] Oracle says it is working as designed and will fix it in a future </a:t>
            </a:r>
            <a:r>
              <a:rPr lang="en-US" sz="1400" dirty="0" err="1"/>
              <a:t>PeopleTools</a:t>
            </a:r>
            <a:r>
              <a:rPr lang="en-US" sz="1400" dirty="0"/>
              <a:t> update.</a:t>
            </a:r>
            <a:endParaRPr dirty="0"/>
          </a:p>
          <a:p>
            <a:pPr marL="50800" lvl="0" indent="0" algn="l" rtl="0">
              <a:lnSpc>
                <a:spcPct val="90000"/>
              </a:lnSpc>
              <a:spcBef>
                <a:spcPts val="1000"/>
              </a:spcBef>
              <a:spcAft>
                <a:spcPts val="0"/>
              </a:spcAft>
              <a:buSzPts val="2800"/>
              <a:buNone/>
            </a:pPr>
            <a:r>
              <a:rPr lang="en-US" sz="1600" dirty="0"/>
              <a:t>CS Make a Payment Page</a:t>
            </a:r>
            <a:endParaRPr dirty="0"/>
          </a:p>
          <a:p>
            <a:pPr lvl="1"/>
            <a:r>
              <a:rPr lang="en-US" sz="1400" dirty="0"/>
              <a:t>We are looking into possibly using the fluid version of Make a Payment to fix the reflow issue in small form factor on the classic Make a Payment page. Submitted Service Request with Oracle on the reflow issue on the classic page. On the fluid page, the submit button is out of tab index order and we opened a Service Request on this as well.  At this time, we are not using the fluid Make a Payment page.</a:t>
            </a:r>
            <a:endParaRPr dirty="0"/>
          </a:p>
          <a:p>
            <a:pPr marL="50800" lvl="0" indent="0" algn="l" rtl="0">
              <a:lnSpc>
                <a:spcPct val="90000"/>
              </a:lnSpc>
              <a:spcBef>
                <a:spcPts val="1000"/>
              </a:spcBef>
              <a:spcAft>
                <a:spcPts val="0"/>
              </a:spcAft>
              <a:buSzPts val="2800"/>
              <a:buNone/>
            </a:pPr>
            <a:r>
              <a:rPr lang="en-US" sz="1600" dirty="0"/>
              <a:t>CS Screen Reader on Academic Progress page</a:t>
            </a:r>
            <a:endParaRPr dirty="0"/>
          </a:p>
          <a:p>
            <a:pPr lvl="1"/>
            <a:r>
              <a:rPr lang="en-US" sz="1400" dirty="0"/>
              <a:t>[Updated 6/28/23] The ticket was closed due to lack of response after request for more details. It's unclear what the issue is and more information is needed.</a:t>
            </a:r>
          </a:p>
          <a:p>
            <a:pPr marL="0" lvl="0" indent="0" algn="l" rtl="0">
              <a:lnSpc>
                <a:spcPct val="90000"/>
              </a:lnSpc>
              <a:spcBef>
                <a:spcPts val="1000"/>
              </a:spcBef>
              <a:spcAft>
                <a:spcPts val="0"/>
              </a:spcAft>
              <a:buSzPts val="2800"/>
              <a:buNone/>
            </a:pPr>
            <a:r>
              <a:rPr lang="en-US" sz="1600" dirty="0">
                <a:solidFill>
                  <a:schemeClr val="dk1"/>
                </a:solidFill>
              </a:rPr>
              <a:t>CS Academic Advisement Report – incorrect PDF tags</a:t>
            </a:r>
            <a:endParaRPr sz="2800" dirty="0">
              <a:solidFill>
                <a:schemeClr val="dk1"/>
              </a:solidFill>
            </a:endParaRPr>
          </a:p>
          <a:p>
            <a:pPr lvl="1">
              <a:spcBef>
                <a:spcPts val="1000"/>
              </a:spcBef>
              <a:buClr>
                <a:schemeClr val="dk1"/>
              </a:buClr>
            </a:pPr>
            <a:r>
              <a:rPr lang="en-US" sz="1400" dirty="0">
                <a:solidFill>
                  <a:schemeClr val="dk1"/>
                </a:solidFill>
              </a:rPr>
              <a:t>Fix was supposed to be delivered in CS Image 26.  There was a duplicate CSS declaration on the HTML academic progress fluid page and that was corrected.  They did not make any updates to the PDF though, so we pushed back and asked that to be done. </a:t>
            </a:r>
            <a:endParaRPr sz="1600" dirty="0">
              <a:solidFill>
                <a:schemeClr val="dk1"/>
              </a:solidFill>
            </a:endParaRPr>
          </a:p>
        </p:txBody>
      </p:sp>
      <p:sp>
        <p:nvSpPr>
          <p:cNvPr id="217" name="Google Shape;217;p5"/>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10f61bb0ac9_0_8"/>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Human Capital Management</a:t>
            </a:r>
            <a:br>
              <a:rPr lang="en-US"/>
            </a:br>
            <a:endParaRPr/>
          </a:p>
        </p:txBody>
      </p:sp>
      <p:sp>
        <p:nvSpPr>
          <p:cNvPr id="223" name="Google Shape;223;g10f61bb0ac9_0_8"/>
          <p:cNvSpPr txBox="1">
            <a:spLocks noGrp="1"/>
          </p:cNvSpPr>
          <p:nvPr>
            <p:ph type="body" idx="1"/>
          </p:nvPr>
        </p:nvSpPr>
        <p:spPr>
          <a:xfrm>
            <a:off x="536850" y="2641525"/>
            <a:ext cx="8337000" cy="408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800"/>
              <a:buNone/>
            </a:pPr>
            <a:r>
              <a:rPr lang="en-US" sz="1100" dirty="0">
                <a:solidFill>
                  <a:schemeClr val="dk1"/>
                </a:solidFill>
              </a:rPr>
              <a:t>HCM W-2 PDF</a:t>
            </a:r>
            <a:endParaRPr sz="1100" dirty="0">
              <a:solidFill>
                <a:schemeClr val="dk1"/>
              </a:solidFill>
            </a:endParaRPr>
          </a:p>
          <a:p>
            <a:pPr lvl="1" indent="-298450">
              <a:spcBef>
                <a:spcPts val="1000"/>
              </a:spcBef>
              <a:buClr>
                <a:schemeClr val="dk1"/>
              </a:buClr>
              <a:buSzPts val="1100"/>
            </a:pPr>
            <a:r>
              <a:rPr lang="en-US" sz="1100" dirty="0">
                <a:solidFill>
                  <a:schemeClr val="dk1"/>
                </a:solidFill>
              </a:rPr>
              <a:t>Oracle continues to make progress on making the W-2 PDF tagged correctly. They had hoped to have the fix delivered by the end of 2022 so everyone could have it for when they do taxes early 2023, but it’s looking like it will be more like year out. </a:t>
            </a:r>
            <a:endParaRPr sz="1100">
              <a:solidFill>
                <a:schemeClr val="dk1"/>
              </a:solidFill>
            </a:endParaRPr>
          </a:p>
          <a:p>
            <a:pPr marL="914400" lvl="1" indent="-298450" algn="l" rtl="0">
              <a:lnSpc>
                <a:spcPct val="90000"/>
              </a:lnSpc>
              <a:spcBef>
                <a:spcPts val="1000"/>
              </a:spcBef>
              <a:spcAft>
                <a:spcPts val="0"/>
              </a:spcAft>
              <a:buClr>
                <a:schemeClr val="dk1"/>
              </a:buClr>
              <a:buSzPts val="1100"/>
              <a:buChar char="•"/>
            </a:pPr>
            <a:r>
              <a:rPr lang="en-US" sz="1100" dirty="0">
                <a:solidFill>
                  <a:schemeClr val="dk1"/>
                </a:solidFill>
              </a:rPr>
              <a:t>The same information is fully accessible on the HTML version.</a:t>
            </a:r>
            <a:endParaRPr sz="1100" dirty="0">
              <a:solidFill>
                <a:schemeClr val="dk1"/>
              </a:solidFill>
            </a:endParaRPr>
          </a:p>
          <a:p>
            <a:pPr marL="50800" lvl="0" indent="0" algn="l" rtl="0">
              <a:lnSpc>
                <a:spcPct val="90000"/>
              </a:lnSpc>
              <a:spcBef>
                <a:spcPts val="1000"/>
              </a:spcBef>
              <a:spcAft>
                <a:spcPts val="0"/>
              </a:spcAft>
              <a:buSzPts val="2800"/>
              <a:buNone/>
            </a:pPr>
            <a:r>
              <a:rPr lang="en-US" sz="1100" dirty="0"/>
              <a:t>HCM Multiple jobs indistinguishable by screen reader</a:t>
            </a:r>
            <a:endParaRPr sz="1100" dirty="0"/>
          </a:p>
          <a:p>
            <a:pPr lvl="1" indent="-298450">
              <a:buSzPts val="1100"/>
            </a:pPr>
            <a:r>
              <a:rPr lang="en-US" sz="1100" dirty="0"/>
              <a:t>[6/28/23] This was resolved in January 2023.</a:t>
            </a:r>
            <a:endParaRPr sz="1100" dirty="0"/>
          </a:p>
          <a:p>
            <a:pPr marL="50800" lvl="0" indent="0" algn="l" rtl="0">
              <a:lnSpc>
                <a:spcPct val="90000"/>
              </a:lnSpc>
              <a:spcBef>
                <a:spcPts val="1000"/>
              </a:spcBef>
              <a:spcAft>
                <a:spcPts val="0"/>
              </a:spcAft>
              <a:buSzPts val="2800"/>
              <a:buNone/>
            </a:pPr>
            <a:r>
              <a:rPr lang="en-US" sz="1100" dirty="0"/>
              <a:t>HCM Report time interface</a:t>
            </a:r>
            <a:endParaRPr sz="1100" dirty="0"/>
          </a:p>
          <a:p>
            <a:pPr marL="914400" lvl="1" indent="-298450" algn="l" rtl="0">
              <a:lnSpc>
                <a:spcPct val="90000"/>
              </a:lnSpc>
              <a:spcBef>
                <a:spcPts val="500"/>
              </a:spcBef>
              <a:spcAft>
                <a:spcPts val="0"/>
              </a:spcAft>
              <a:buSzPts val="1100"/>
              <a:buChar char="•"/>
            </a:pPr>
            <a:r>
              <a:rPr lang="en-US" sz="1100" dirty="0"/>
              <a:t>After previous button, focus goes to calendar button and Date in the edit box does not get read in NVDA. Does not happen with JAWS.</a:t>
            </a:r>
            <a:endParaRPr sz="1100" dirty="0"/>
          </a:p>
          <a:p>
            <a:pPr marL="914400" lvl="1" indent="-298450" algn="l" rtl="0">
              <a:lnSpc>
                <a:spcPct val="90000"/>
              </a:lnSpc>
              <a:spcBef>
                <a:spcPts val="500"/>
              </a:spcBef>
              <a:spcAft>
                <a:spcPts val="0"/>
              </a:spcAft>
              <a:buSzPts val="1100"/>
              <a:buChar char="•"/>
            </a:pPr>
            <a:r>
              <a:rPr lang="en-US" sz="1100" dirty="0"/>
              <a:t>Opened an SR for this issue.</a:t>
            </a:r>
            <a:endParaRPr sz="1100" dirty="0"/>
          </a:p>
          <a:p>
            <a:pPr marL="0" indent="0">
              <a:buNone/>
            </a:pPr>
            <a:r>
              <a:rPr lang="en-US" sz="1100" dirty="0">
                <a:solidFill>
                  <a:schemeClr val="dk1"/>
                </a:solidFill>
              </a:rPr>
              <a:t>HCM - Entire absence request is reloaded based on selection and the reload is not announced to the screen reader.  </a:t>
            </a:r>
            <a:endParaRPr sz="1100">
              <a:solidFill>
                <a:schemeClr val="dk1"/>
              </a:solidFill>
            </a:endParaRPr>
          </a:p>
          <a:p>
            <a:pPr lvl="1" indent="-298450">
              <a:spcBef>
                <a:spcPts val="0"/>
              </a:spcBef>
              <a:buSzPts val="1100"/>
            </a:pPr>
            <a:r>
              <a:rPr lang="en-US" sz="1100" dirty="0">
                <a:solidFill>
                  <a:schemeClr val="dk1"/>
                </a:solidFill>
              </a:rPr>
              <a:t>[6/28/23] We will be reviewing whether or not this is fixed in HCM PUM 46. </a:t>
            </a:r>
          </a:p>
          <a:p>
            <a:pPr marL="0" indent="0">
              <a:buNone/>
            </a:pPr>
            <a:r>
              <a:rPr lang="en-US" sz="1100" dirty="0">
                <a:solidFill>
                  <a:schemeClr val="dk1"/>
                </a:solidFill>
              </a:rPr>
              <a:t>HCM Enter Time Page. </a:t>
            </a:r>
            <a:endParaRPr sz="1100">
              <a:solidFill>
                <a:schemeClr val="dk1"/>
              </a:solidFill>
            </a:endParaRPr>
          </a:p>
          <a:p>
            <a:pPr marL="457200" lvl="0" indent="-298450" algn="l" rtl="0">
              <a:lnSpc>
                <a:spcPct val="90000"/>
              </a:lnSpc>
              <a:spcBef>
                <a:spcPts val="1000"/>
              </a:spcBef>
              <a:spcAft>
                <a:spcPts val="0"/>
              </a:spcAft>
              <a:buClr>
                <a:schemeClr val="dk1"/>
              </a:buClr>
              <a:buSzPts val="1100"/>
              <a:buChar char="•"/>
            </a:pPr>
            <a:r>
              <a:rPr lang="en-US" sz="1100" dirty="0">
                <a:solidFill>
                  <a:schemeClr val="dk1"/>
                </a:solidFill>
              </a:rPr>
              <a:t>For the focus issue when switching between elapsed time and punch time, Oracle has agreed that it is a bug and will begin working on a resolution.</a:t>
            </a:r>
            <a:endParaRPr sz="1100" dirty="0">
              <a:solidFill>
                <a:schemeClr val="dk1"/>
              </a:solidFill>
            </a:endParaRPr>
          </a:p>
        </p:txBody>
      </p:sp>
      <p:sp>
        <p:nvSpPr>
          <p:cNvPr id="224" name="Google Shape;224;g10f61bb0ac9_0_8"/>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33683600a4_0_1"/>
          <p:cNvSpPr txBox="1">
            <a:spLocks noGrp="1"/>
          </p:cNvSpPr>
          <p:nvPr>
            <p:ph type="title"/>
          </p:nvPr>
        </p:nvSpPr>
        <p:spPr>
          <a:xfrm>
            <a:off x="536860" y="1549936"/>
            <a:ext cx="8336975" cy="7970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Finance</a:t>
            </a:r>
            <a:endParaRPr/>
          </a:p>
        </p:txBody>
      </p:sp>
      <p:sp>
        <p:nvSpPr>
          <p:cNvPr id="230" name="Google Shape;230;g133683600a4_0_1"/>
          <p:cNvSpPr txBox="1">
            <a:spLocks noGrp="1"/>
          </p:cNvSpPr>
          <p:nvPr>
            <p:ph type="body" idx="1"/>
          </p:nvPr>
        </p:nvSpPr>
        <p:spPr>
          <a:xfrm>
            <a:off x="536859" y="2726880"/>
            <a:ext cx="8336975" cy="3757046"/>
          </a:xfrm>
          <a:prstGeom prst="rect">
            <a:avLst/>
          </a:prstGeom>
          <a:noFill/>
          <a:ln>
            <a:noFill/>
          </a:ln>
        </p:spPr>
        <p:txBody>
          <a:bodyPr spcFirstLastPara="1" wrap="square" lIns="91425" tIns="45700" rIns="91425" bIns="45700" anchor="t" anchorCtr="0">
            <a:noAutofit/>
          </a:bodyPr>
          <a:lstStyle/>
          <a:p>
            <a:pPr marL="0" indent="0">
              <a:buNone/>
            </a:pPr>
            <a:r>
              <a:rPr lang="en-US" sz="13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FIN Travel Authorizations </a:t>
            </a:r>
            <a:endParaRPr lang="en-US" sz="13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1" indent="-311150">
              <a:buSzPts val="1300"/>
            </a:pPr>
            <a:r>
              <a:rPr lang="en-US" sz="13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The attachment button on the grid does not have a label. </a:t>
            </a:r>
            <a:endParaRPr lang="en-US" sz="1300">
              <a:solidFill>
                <a:schemeClr val="dk1"/>
              </a:solidFill>
            </a:endParaRPr>
          </a:p>
          <a:p>
            <a:pPr lvl="1" indent="-311150">
              <a:buSzPts val="1300"/>
            </a:pPr>
            <a:r>
              <a:rPr lang="en-US" sz="1300">
                <a:solidFill>
                  <a:schemeClr val="dk1"/>
                </a:solidFill>
              </a:rPr>
              <a:t>[6/28/23] Will be tested when we implement FS 47.</a:t>
            </a:r>
          </a:p>
          <a:p>
            <a:pPr lvl="1" indent="-311150">
              <a:buSzPts val="1300"/>
            </a:pPr>
            <a:endParaRPr lang="en-US" sz="1300">
              <a:solidFill>
                <a:schemeClr val="dk1"/>
              </a:solidFill>
            </a:endParaRPr>
          </a:p>
          <a:p>
            <a:pPr marL="0" indent="0">
              <a:spcBef>
                <a:spcPts val="0"/>
              </a:spcBef>
              <a:buNone/>
            </a:pPr>
            <a:r>
              <a:rPr lang="en-US" sz="1300">
                <a:solidFill>
                  <a:schemeClr val="dk1"/>
                </a:solidFill>
              </a:rPr>
              <a:t>Finance - Express Bill Entry Template page. </a:t>
            </a:r>
          </a:p>
          <a:p>
            <a:pPr lvl="1" indent="-311150">
              <a:spcBef>
                <a:spcPts val="0"/>
              </a:spcBef>
              <a:buClr>
                <a:schemeClr val="dk1"/>
              </a:buClr>
              <a:buSzPts val="1300"/>
            </a:pPr>
            <a:r>
              <a:rPr lang="en-US" sz="1300">
                <a:solidFill>
                  <a:schemeClr val="dk1"/>
                </a:solidFill>
              </a:rPr>
              <a:t>The screen reader user cannot access any of the checkboxes on the Charge Details tab of the Configure Bill Line Grid Area. On the other tabs in the Configure Bill Line Grid Area, the checkboxes are accessed by the screen reader but the labels are not read by the screen reader so the user does not know what to check.  </a:t>
            </a:r>
          </a:p>
          <a:p>
            <a:pPr marL="914400" lvl="1" indent="-311150" algn="l" rtl="0">
              <a:lnSpc>
                <a:spcPct val="90000"/>
              </a:lnSpc>
              <a:spcBef>
                <a:spcPts val="0"/>
              </a:spcBef>
              <a:spcAft>
                <a:spcPts val="0"/>
              </a:spcAft>
              <a:buClr>
                <a:schemeClr val="dk1"/>
              </a:buClr>
              <a:buSzPts val="1300"/>
              <a:buChar char="•"/>
            </a:pPr>
            <a:r>
              <a:rPr lang="en-US" sz="1300">
                <a:solidFill>
                  <a:schemeClr val="dk1"/>
                </a:solidFill>
              </a:rPr>
              <a:t>Oracle is developing a fix that is planned to be delivered in Finance Image 47.</a:t>
            </a:r>
          </a:p>
          <a:p>
            <a:pPr marL="457200" lvl="0" indent="-228600" algn="l" rtl="0">
              <a:lnSpc>
                <a:spcPct val="90000"/>
              </a:lnSpc>
              <a:spcBef>
                <a:spcPts val="1000"/>
              </a:spcBef>
              <a:spcAft>
                <a:spcPts val="0"/>
              </a:spcAft>
              <a:buSzPts val="2800"/>
              <a:buNone/>
            </a:pPr>
            <a:endParaRPr lang="en-US" sz="1200"/>
          </a:p>
        </p:txBody>
      </p:sp>
      <p:sp>
        <p:nvSpPr>
          <p:cNvPr id="231" name="Google Shape;231;g133683600a4_0_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f5d9b03db8_0_1"/>
          <p:cNvSpPr txBox="1">
            <a:spLocks noGrp="1"/>
          </p:cNvSpPr>
          <p:nvPr>
            <p:ph type="title"/>
          </p:nvPr>
        </p:nvSpPr>
        <p:spPr>
          <a:xfrm>
            <a:off x="536860" y="1221311"/>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Service Desk Tickets/Oracle Service Requests – All Pillars</a:t>
            </a:r>
            <a:endParaRPr/>
          </a:p>
        </p:txBody>
      </p:sp>
      <p:sp>
        <p:nvSpPr>
          <p:cNvPr id="237" name="Google Shape;237;gf5d9b03db8_0_1"/>
          <p:cNvSpPr txBox="1">
            <a:spLocks noGrp="1"/>
          </p:cNvSpPr>
          <p:nvPr>
            <p:ph type="body" idx="1"/>
          </p:nvPr>
        </p:nvSpPr>
        <p:spPr>
          <a:xfrm>
            <a:off x="536850" y="2212605"/>
            <a:ext cx="8337000" cy="4224600"/>
          </a:xfrm>
          <a:prstGeom prst="rect">
            <a:avLst/>
          </a:prstGeom>
          <a:noFill/>
          <a:ln>
            <a:noFill/>
          </a:ln>
        </p:spPr>
        <p:txBody>
          <a:bodyPr spcFirstLastPara="1" wrap="square" lIns="91425" tIns="45700" rIns="91425" bIns="45700" anchor="t" anchorCtr="0">
            <a:noAutofit/>
          </a:bodyPr>
          <a:lstStyle/>
          <a:p>
            <a:pPr marL="50800" lvl="0" indent="0" algn="l" rtl="0">
              <a:lnSpc>
                <a:spcPct val="90000"/>
              </a:lnSpc>
              <a:spcBef>
                <a:spcPts val="1000"/>
              </a:spcBef>
              <a:spcAft>
                <a:spcPts val="0"/>
              </a:spcAft>
              <a:buSzPts val="2800"/>
              <a:buNone/>
            </a:pPr>
            <a:r>
              <a:rPr lang="en-US" sz="1300" dirty="0"/>
              <a:t>Switch Control</a:t>
            </a:r>
            <a:endParaRPr sz="2700" dirty="0"/>
          </a:p>
          <a:p>
            <a:pPr lvl="1" indent="-355600">
              <a:buSzPts val="2000"/>
            </a:pPr>
            <a:r>
              <a:rPr lang="en-US" sz="1100" dirty="0"/>
              <a:t>The switch form control/checkbox is identified as non-compliant due to it using multiple labels. Oracle has wanted to close it and we keep pushing back. The Vice President of HCM Development at Oracle is working with the </a:t>
            </a:r>
            <a:r>
              <a:rPr lang="en-US" sz="1100" dirty="0" err="1"/>
              <a:t>PeopleTools</a:t>
            </a:r>
            <a:r>
              <a:rPr lang="en-US" sz="1100" dirty="0"/>
              <a:t> team to try and address the problem with a design change.  We're waiting for him to send us information on how they tested and their justification for why it is compliant.</a:t>
            </a:r>
            <a:endParaRPr sz="1100" dirty="0"/>
          </a:p>
          <a:p>
            <a:pPr marL="50800" lvl="0" indent="0" algn="l" rtl="0">
              <a:lnSpc>
                <a:spcPct val="90000"/>
              </a:lnSpc>
              <a:spcBef>
                <a:spcPts val="1000"/>
              </a:spcBef>
              <a:spcAft>
                <a:spcPts val="0"/>
              </a:spcAft>
              <a:buSzPts val="2800"/>
              <a:buNone/>
            </a:pPr>
            <a:r>
              <a:rPr lang="en-US" sz="1300" dirty="0"/>
              <a:t>Back Button</a:t>
            </a:r>
            <a:endParaRPr sz="2700" dirty="0"/>
          </a:p>
          <a:p>
            <a:pPr lvl="1" indent="-355600">
              <a:buSzPts val="2000"/>
            </a:pPr>
            <a:r>
              <a:rPr lang="en-US" sz="1100" dirty="0"/>
              <a:t>In screen reader mode, the back button does not work from a Page accessed with the </a:t>
            </a:r>
            <a:r>
              <a:rPr lang="en-US" sz="1100" dirty="0" err="1"/>
              <a:t>TransferPage</a:t>
            </a:r>
            <a:r>
              <a:rPr lang="en-US" sz="1100" dirty="0"/>
              <a:t> function. Fix coming in </a:t>
            </a:r>
            <a:r>
              <a:rPr lang="en-US" sz="1100" dirty="0" err="1"/>
              <a:t>PeopleTools</a:t>
            </a:r>
            <a:r>
              <a:rPr lang="en-US" sz="1100" dirty="0"/>
              <a:t> 8.59. </a:t>
            </a:r>
            <a:endParaRPr lang="en-US" sz="2300" dirty="0"/>
          </a:p>
          <a:p>
            <a:pPr lvl="1" indent="-355600">
              <a:buSzPts val="2000"/>
            </a:pPr>
            <a:r>
              <a:rPr lang="en-US" sz="1100" dirty="0"/>
              <a:t>[6/28/23] Will be reviewed to see if </a:t>
            </a:r>
            <a:r>
              <a:rPr lang="en-US" sz="1100" dirty="0" err="1"/>
              <a:t>PeopleTools</a:t>
            </a:r>
            <a:r>
              <a:rPr lang="en-US" sz="1100" dirty="0"/>
              <a:t> 8.59 fixed this or not.</a:t>
            </a:r>
            <a:endParaRPr lang="en-US" sz="2300" dirty="0"/>
          </a:p>
          <a:p>
            <a:pPr marL="50800" lvl="0" indent="0" algn="l" rtl="0">
              <a:lnSpc>
                <a:spcPct val="90000"/>
              </a:lnSpc>
              <a:spcBef>
                <a:spcPts val="1000"/>
              </a:spcBef>
              <a:spcAft>
                <a:spcPts val="0"/>
              </a:spcAft>
              <a:buSzPts val="2800"/>
              <a:buNone/>
            </a:pPr>
            <a:r>
              <a:rPr lang="en-US" sz="1300" dirty="0"/>
              <a:t>Combo Box drop down displays one blank row and list items order is not top to bottom</a:t>
            </a:r>
            <a:endParaRPr sz="2700" dirty="0"/>
          </a:p>
          <a:p>
            <a:pPr marL="914400" lvl="1" indent="-355600" algn="l" rtl="0">
              <a:lnSpc>
                <a:spcPct val="90000"/>
              </a:lnSpc>
              <a:spcBef>
                <a:spcPts val="500"/>
              </a:spcBef>
              <a:spcAft>
                <a:spcPts val="0"/>
              </a:spcAft>
              <a:buSzPts val="2000"/>
              <a:buChar char="•"/>
            </a:pPr>
            <a:r>
              <a:rPr lang="en-US" sz="1100" dirty="0"/>
              <a:t>Oracle development is targeting </a:t>
            </a:r>
            <a:r>
              <a:rPr lang="en-US" sz="1100" dirty="0" err="1"/>
              <a:t>PeopleTools</a:t>
            </a:r>
            <a:r>
              <a:rPr lang="en-US" sz="1100" dirty="0"/>
              <a:t> 8.60 for the fix.</a:t>
            </a:r>
            <a:endParaRPr sz="2300" dirty="0"/>
          </a:p>
          <a:p>
            <a:pPr marL="50800" lvl="0" indent="0" algn="l" rtl="0">
              <a:lnSpc>
                <a:spcPct val="90000"/>
              </a:lnSpc>
              <a:spcBef>
                <a:spcPts val="1000"/>
              </a:spcBef>
              <a:spcAft>
                <a:spcPts val="0"/>
              </a:spcAft>
              <a:buSzPts val="2800"/>
              <a:buNone/>
            </a:pPr>
            <a:r>
              <a:rPr lang="en-US" sz="1300" dirty="0"/>
              <a:t>Accessibility Compliance of Calendar Widget</a:t>
            </a:r>
            <a:endParaRPr sz="2700" dirty="0"/>
          </a:p>
          <a:p>
            <a:pPr marL="914400" lvl="1" indent="-355600" algn="l" rtl="0">
              <a:lnSpc>
                <a:spcPct val="100000"/>
              </a:lnSpc>
              <a:spcBef>
                <a:spcPts val="500"/>
              </a:spcBef>
              <a:spcAft>
                <a:spcPts val="0"/>
              </a:spcAft>
              <a:buSzPts val="2000"/>
              <a:buChar char="•"/>
            </a:pPr>
            <a:r>
              <a:rPr lang="en-US" sz="1100" dirty="0"/>
              <a:t>Fixed for Firefox in </a:t>
            </a:r>
            <a:r>
              <a:rPr lang="en-US" sz="1100" dirty="0" err="1"/>
              <a:t>PeopleTools</a:t>
            </a:r>
            <a:r>
              <a:rPr lang="en-US" sz="1100" dirty="0"/>
              <a:t> 8.59.</a:t>
            </a:r>
            <a:endParaRPr sz="2300" dirty="0"/>
          </a:p>
          <a:p>
            <a:pPr lvl="1" indent="-355600">
              <a:lnSpc>
                <a:spcPct val="100000"/>
              </a:lnSpc>
              <a:buSzPts val="2000"/>
            </a:pPr>
            <a:r>
              <a:rPr lang="en-US" sz="1100" dirty="0"/>
              <a:t>Works in Chrome and Edge with </a:t>
            </a:r>
            <a:r>
              <a:rPr lang="en-US" sz="1100" u="sng" dirty="0">
                <a:solidFill>
                  <a:schemeClr val="hlink"/>
                </a:solidFill>
                <a:hlinkClick r:id="rId3">
                  <a:extLst>
                    <a:ext uri="{A12FA001-AC4F-418D-AE19-62706E023703}">
                      <ahyp:hlinkClr xmlns:ahyp="http://schemas.microsoft.com/office/drawing/2018/hyperlinkcolor" val="tx"/>
                    </a:ext>
                  </a:extLst>
                </a:hlinkClick>
              </a:rPr>
              <a:t>Oracle’s recommended keyboard shortcuts</a:t>
            </a:r>
            <a:r>
              <a:rPr lang="en-US" sz="1100" dirty="0"/>
              <a:t>.  If this is not working for you, please let us know.</a:t>
            </a:r>
            <a:endParaRPr sz="1100" dirty="0"/>
          </a:p>
          <a:p>
            <a:pPr marL="914400" lvl="1" indent="-298450" algn="l" rtl="0">
              <a:lnSpc>
                <a:spcPct val="90000"/>
              </a:lnSpc>
              <a:spcBef>
                <a:spcPts val="500"/>
              </a:spcBef>
              <a:spcAft>
                <a:spcPts val="0"/>
              </a:spcAft>
              <a:buSzPts val="1100"/>
              <a:buChar char="•"/>
            </a:pPr>
            <a:r>
              <a:rPr lang="en-US" sz="1100" dirty="0"/>
              <a:t>Placeholder text with expected date format i.e. “MM\DD\YYYY” with proper contrast ratio.</a:t>
            </a:r>
            <a:endParaRPr sz="1100" dirty="0"/>
          </a:p>
          <a:p>
            <a:pPr lvl="1" indent="-298450">
              <a:buSzPts val="1100"/>
            </a:pPr>
            <a:r>
              <a:rPr lang="en-US" sz="1100" dirty="0"/>
              <a:t>[6/28/23] Will be reviewed to see if </a:t>
            </a:r>
            <a:r>
              <a:rPr lang="en-US" sz="1100" dirty="0" err="1"/>
              <a:t>PeopleTools</a:t>
            </a:r>
            <a:r>
              <a:rPr lang="en-US" sz="1100" dirty="0"/>
              <a:t> 8.59 fixed this or not.</a:t>
            </a:r>
          </a:p>
          <a:p>
            <a:pPr marL="50800" lvl="0" indent="0" algn="l" rtl="0">
              <a:lnSpc>
                <a:spcPct val="90000"/>
              </a:lnSpc>
              <a:spcBef>
                <a:spcPts val="1000"/>
              </a:spcBef>
              <a:spcAft>
                <a:spcPts val="0"/>
              </a:spcAft>
              <a:buSzPts val="2800"/>
              <a:buNone/>
            </a:pPr>
            <a:r>
              <a:rPr lang="en-US" sz="1300" dirty="0"/>
              <a:t>Query viewer page</a:t>
            </a:r>
            <a:endParaRPr sz="2700" dirty="0"/>
          </a:p>
          <a:p>
            <a:pPr marL="914400" lvl="1" indent="-355600" algn="l" rtl="0">
              <a:lnSpc>
                <a:spcPct val="90000"/>
              </a:lnSpc>
              <a:spcBef>
                <a:spcPts val="500"/>
              </a:spcBef>
              <a:spcAft>
                <a:spcPts val="0"/>
              </a:spcAft>
              <a:buSzPts val="2000"/>
              <a:buChar char="•"/>
            </a:pPr>
            <a:r>
              <a:rPr lang="en-US" sz="1100" dirty="0"/>
              <a:t>The criteria is not read in screen reader forms mode. </a:t>
            </a:r>
            <a:r>
              <a:rPr lang="en-US" sz="1100" dirty="0">
                <a:solidFill>
                  <a:schemeClr val="dk1"/>
                </a:solidFill>
              </a:rPr>
              <a:t>Fix coming in </a:t>
            </a:r>
            <a:r>
              <a:rPr lang="en-US" sz="1100" dirty="0" err="1">
                <a:solidFill>
                  <a:schemeClr val="dk1"/>
                </a:solidFill>
              </a:rPr>
              <a:t>PeopleTools</a:t>
            </a:r>
            <a:r>
              <a:rPr lang="en-US" sz="1100" dirty="0">
                <a:solidFill>
                  <a:schemeClr val="dk1"/>
                </a:solidFill>
              </a:rPr>
              <a:t> 8.59.</a:t>
            </a:r>
          </a:p>
          <a:p>
            <a:pPr lvl="1" indent="-355600">
              <a:buSzPts val="2000"/>
            </a:pPr>
            <a:r>
              <a:rPr lang="en-US" sz="1100" dirty="0">
                <a:solidFill>
                  <a:schemeClr val="dk1"/>
                </a:solidFill>
              </a:rPr>
              <a:t>[6/28/23] Will be reviewed to see if </a:t>
            </a:r>
            <a:r>
              <a:rPr lang="en-US" sz="1100" dirty="0" err="1">
                <a:solidFill>
                  <a:schemeClr val="dk1"/>
                </a:solidFill>
              </a:rPr>
              <a:t>PeopleTools</a:t>
            </a:r>
            <a:r>
              <a:rPr lang="en-US" sz="1100" dirty="0">
                <a:solidFill>
                  <a:schemeClr val="dk1"/>
                </a:solidFill>
              </a:rPr>
              <a:t> 8.59 fixed this or not.</a:t>
            </a:r>
          </a:p>
        </p:txBody>
      </p:sp>
      <p:sp>
        <p:nvSpPr>
          <p:cNvPr id="238" name="Google Shape;238;gf5d9b03db8_0_1"/>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1ca63ba62c5_1_0"/>
          <p:cNvSpPr txBox="1">
            <a:spLocks noGrp="1"/>
          </p:cNvSpPr>
          <p:nvPr>
            <p:ph type="title"/>
          </p:nvPr>
        </p:nvSpPr>
        <p:spPr>
          <a:xfrm>
            <a:off x="536860" y="154993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Terms and Definitions</a:t>
            </a:r>
            <a:endParaRPr/>
          </a:p>
        </p:txBody>
      </p:sp>
      <p:sp>
        <p:nvSpPr>
          <p:cNvPr id="245" name="Google Shape;245;g1ca63ba62c5_1_0"/>
          <p:cNvSpPr txBox="1">
            <a:spLocks noGrp="1"/>
          </p:cNvSpPr>
          <p:nvPr>
            <p:ph type="body" idx="1"/>
          </p:nvPr>
        </p:nvSpPr>
        <p:spPr>
          <a:xfrm>
            <a:off x="536850" y="2415150"/>
            <a:ext cx="8337000" cy="40689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1000"/>
              </a:spcBef>
              <a:spcAft>
                <a:spcPts val="0"/>
              </a:spcAft>
              <a:buSzPts val="1200"/>
              <a:buChar char="•"/>
            </a:pPr>
            <a:r>
              <a:rPr lang="en-US" sz="1200"/>
              <a:t>Oracle vs. HighPoint</a:t>
            </a:r>
            <a:endParaRPr sz="1200"/>
          </a:p>
          <a:p>
            <a:pPr marL="914400" lvl="1" indent="-304800" algn="l" rtl="0">
              <a:lnSpc>
                <a:spcPct val="90000"/>
              </a:lnSpc>
              <a:spcBef>
                <a:spcPts val="0"/>
              </a:spcBef>
              <a:spcAft>
                <a:spcPts val="0"/>
              </a:spcAft>
              <a:buSzPts val="1200"/>
              <a:buChar char="•"/>
            </a:pPr>
            <a:r>
              <a:rPr lang="en-US" sz="1200"/>
              <a:t>Oracle is the company that makes PeopleSoft. Highpoint is a third-party vendor that provides the integrated HCX mobile solution.</a:t>
            </a:r>
            <a:endParaRPr sz="1200"/>
          </a:p>
          <a:p>
            <a:pPr marL="457200" lvl="0" indent="-304800" algn="l" rtl="0">
              <a:lnSpc>
                <a:spcPct val="90000"/>
              </a:lnSpc>
              <a:spcBef>
                <a:spcPts val="0"/>
              </a:spcBef>
              <a:spcAft>
                <a:spcPts val="0"/>
              </a:spcAft>
              <a:buSzPts val="1200"/>
              <a:buChar char="•"/>
            </a:pPr>
            <a:r>
              <a:rPr lang="en-US" sz="1200"/>
              <a:t>ctcLink vs. HCX</a:t>
            </a:r>
            <a:endParaRPr sz="1200"/>
          </a:p>
          <a:p>
            <a:pPr marL="914400" lvl="1" indent="-304800" algn="l" rtl="0">
              <a:lnSpc>
                <a:spcPct val="90000"/>
              </a:lnSpc>
              <a:spcBef>
                <a:spcPts val="0"/>
              </a:spcBef>
              <a:spcAft>
                <a:spcPts val="0"/>
              </a:spcAft>
              <a:buSzPts val="1200"/>
              <a:buChar char="•"/>
            </a:pPr>
            <a:r>
              <a:rPr lang="en-US" sz="1200"/>
              <a:t>ctcLink is the centralized PeopleSoft implementation that all the WA community and technical colleges use. HCX is the integrated mobile solution provided by HighPoint.</a:t>
            </a:r>
            <a:endParaRPr sz="1200"/>
          </a:p>
          <a:p>
            <a:pPr marL="457200" lvl="0" indent="-304800" algn="l" rtl="0">
              <a:lnSpc>
                <a:spcPct val="90000"/>
              </a:lnSpc>
              <a:spcBef>
                <a:spcPts val="0"/>
              </a:spcBef>
              <a:spcAft>
                <a:spcPts val="0"/>
              </a:spcAft>
              <a:buSzPts val="1200"/>
              <a:buChar char="•"/>
            </a:pPr>
            <a:r>
              <a:rPr lang="en-US" sz="1200"/>
              <a:t>OAAP and Kastech</a:t>
            </a:r>
            <a:endParaRPr sz="1200"/>
          </a:p>
          <a:p>
            <a:pPr marL="914400" lvl="1" indent="-304800" algn="l" rtl="0">
              <a:lnSpc>
                <a:spcPct val="90000"/>
              </a:lnSpc>
              <a:spcBef>
                <a:spcPts val="0"/>
              </a:spcBef>
              <a:spcAft>
                <a:spcPts val="0"/>
              </a:spcAft>
              <a:buSzPts val="1200"/>
              <a:buChar char="•"/>
            </a:pPr>
            <a:r>
              <a:rPr lang="en-US" sz="1200"/>
              <a:t>Kastech is the third-party company that provides the Online Admission Application Portal (OAAP) that is integrated with ctcLink.</a:t>
            </a:r>
            <a:endParaRPr sz="1200"/>
          </a:p>
          <a:p>
            <a:pPr marL="457200" lvl="0" indent="-304800" algn="l" rtl="0">
              <a:lnSpc>
                <a:spcPct val="90000"/>
              </a:lnSpc>
              <a:spcBef>
                <a:spcPts val="0"/>
              </a:spcBef>
              <a:spcAft>
                <a:spcPts val="0"/>
              </a:spcAft>
              <a:buSzPts val="1200"/>
              <a:buChar char="•"/>
            </a:pPr>
            <a:r>
              <a:rPr lang="en-US" sz="1200"/>
              <a:t>IOVD (Image Overview Document)</a:t>
            </a:r>
            <a:endParaRPr sz="1200"/>
          </a:p>
          <a:p>
            <a:pPr marL="914400" lvl="1" indent="-304800" algn="l" rtl="0">
              <a:lnSpc>
                <a:spcPct val="90000"/>
              </a:lnSpc>
              <a:spcBef>
                <a:spcPts val="0"/>
              </a:spcBef>
              <a:spcAft>
                <a:spcPts val="0"/>
              </a:spcAft>
              <a:buSzPts val="1200"/>
              <a:buChar char="•"/>
            </a:pPr>
            <a:r>
              <a:rPr lang="en-US" sz="1200"/>
              <a:t>A document that explains in detail all the new features, bug fixes, and accessibility fixes that come with the image.</a:t>
            </a:r>
            <a:endParaRPr sz="1200"/>
          </a:p>
          <a:p>
            <a:pPr marL="457200" lvl="0" indent="-304800" algn="l" rtl="0">
              <a:lnSpc>
                <a:spcPct val="90000"/>
              </a:lnSpc>
              <a:spcBef>
                <a:spcPts val="0"/>
              </a:spcBef>
              <a:spcAft>
                <a:spcPts val="0"/>
              </a:spcAft>
              <a:buSzPts val="1200"/>
              <a:buChar char="•"/>
            </a:pPr>
            <a:r>
              <a:rPr lang="en-US" sz="1200">
                <a:solidFill>
                  <a:schemeClr val="dk1"/>
                </a:solidFill>
              </a:rPr>
              <a:t>SIT vs. UAT</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In SIT, State Board staff test the fix. In UAT, the college user that reported the issue tests the fix.</a:t>
            </a:r>
            <a:endParaRPr sz="1200">
              <a:solidFill>
                <a:schemeClr val="dk1"/>
              </a:solidFill>
            </a:endParaRPr>
          </a:p>
          <a:p>
            <a:pPr marL="457200" lvl="0" indent="-304800" algn="l" rtl="0">
              <a:lnSpc>
                <a:spcPct val="90000"/>
              </a:lnSpc>
              <a:spcBef>
                <a:spcPts val="0"/>
              </a:spcBef>
              <a:spcAft>
                <a:spcPts val="0"/>
              </a:spcAft>
              <a:buSzPts val="1200"/>
              <a:buChar char="•"/>
            </a:pPr>
            <a:r>
              <a:rPr lang="en-US" sz="1200">
                <a:solidFill>
                  <a:schemeClr val="dk1"/>
                </a:solidFill>
              </a:rPr>
              <a:t>Testing teams vs. functional teams at SBCTC</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The testing team coordinates the testing and reviews the results. The functional teams have the functional knowledge and are the ones that complete the SIT testing. There are lots more that both those teams do, that’s just a brief summary of some of their work as it related to testing.</a:t>
            </a:r>
            <a:endParaRPr sz="1200">
              <a:solidFill>
                <a:schemeClr val="dk1"/>
              </a:solidFill>
            </a:endParaRPr>
          </a:p>
          <a:p>
            <a:pPr marL="457200" lvl="0" indent="-304800" algn="l" rtl="0">
              <a:lnSpc>
                <a:spcPct val="90000"/>
              </a:lnSpc>
              <a:spcBef>
                <a:spcPts val="0"/>
              </a:spcBef>
              <a:spcAft>
                <a:spcPts val="0"/>
              </a:spcAft>
              <a:buSzPts val="1200"/>
              <a:buChar char="•"/>
            </a:pPr>
            <a:r>
              <a:rPr lang="en-US" sz="1200">
                <a:solidFill>
                  <a:schemeClr val="dk1"/>
                </a:solidFill>
              </a:rPr>
              <a:t>PeopleSoft Release Patchset (PRP) or Proof-of-Concept (POC) </a:t>
            </a:r>
            <a:endParaRPr sz="1200">
              <a:solidFill>
                <a:schemeClr val="dk1"/>
              </a:solidFill>
            </a:endParaRPr>
          </a:p>
          <a:p>
            <a:pPr marL="914400" lvl="1" indent="-304800" algn="l" rtl="0">
              <a:lnSpc>
                <a:spcPct val="90000"/>
              </a:lnSpc>
              <a:spcBef>
                <a:spcPts val="0"/>
              </a:spcBef>
              <a:spcAft>
                <a:spcPts val="0"/>
              </a:spcAft>
              <a:buSzPts val="1200"/>
              <a:buChar char="•"/>
            </a:pPr>
            <a:r>
              <a:rPr lang="en-US" sz="1200">
                <a:solidFill>
                  <a:schemeClr val="dk1"/>
                </a:solidFill>
              </a:rPr>
              <a:t>A PRP is an official Oracle fix to a bug that we can apply outside of an image as a one-off. A POC is code Oracle gives us to apply ourselves before they have finalized it. It may solve the problem or may not and it is likely to change and be replaced in a future image.</a:t>
            </a:r>
            <a:endParaRPr sz="1200"/>
          </a:p>
        </p:txBody>
      </p:sp>
      <p:sp>
        <p:nvSpPr>
          <p:cNvPr id="246" name="Google Shape;246;g1ca63ba62c5_1_0"/>
          <p:cNvSpPr txBox="1">
            <a:spLocks noGrp="1"/>
          </p:cNvSpPr>
          <p:nvPr>
            <p:ph type="sldNum" idx="12"/>
          </p:nvPr>
        </p:nvSpPr>
        <p:spPr>
          <a:xfrm>
            <a:off x="8406245" y="6483926"/>
            <a:ext cx="4677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ca63ba62c5_1_9"/>
          <p:cNvSpPr txBox="1">
            <a:spLocks noGrp="1"/>
          </p:cNvSpPr>
          <p:nvPr>
            <p:ph type="title"/>
          </p:nvPr>
        </p:nvSpPr>
        <p:spPr>
          <a:xfrm>
            <a:off x="536860" y="1549936"/>
            <a:ext cx="8337000" cy="797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3500"/>
              <a:buNone/>
            </a:pPr>
            <a:r>
              <a:rPr lang="en-US"/>
              <a:t>Terms and Definitions (Continued)</a:t>
            </a:r>
            <a:endParaRPr/>
          </a:p>
        </p:txBody>
      </p:sp>
      <p:sp>
        <p:nvSpPr>
          <p:cNvPr id="253" name="Google Shape;253;g1ca63ba62c5_1_9"/>
          <p:cNvSpPr txBox="1">
            <a:spLocks noGrp="1"/>
          </p:cNvSpPr>
          <p:nvPr>
            <p:ph type="body" idx="1"/>
          </p:nvPr>
        </p:nvSpPr>
        <p:spPr>
          <a:xfrm>
            <a:off x="536850" y="2415150"/>
            <a:ext cx="8337000" cy="3919800"/>
          </a:xfrm>
          <a:prstGeom prst="rect">
            <a:avLst/>
          </a:prstGeom>
          <a:noFill/>
          <a:ln>
            <a:noFill/>
          </a:ln>
        </p:spPr>
        <p:txBody>
          <a:bodyPr spcFirstLastPara="1" wrap="square" lIns="91425" tIns="45700" rIns="91425" bIns="45700" anchor="t" anchorCtr="0">
            <a:noAutofit/>
          </a:bodyPr>
          <a:lstStyle/>
          <a:p>
            <a:pPr marL="457200" lvl="0" indent="-304800" algn="l" rtl="0">
              <a:lnSpc>
                <a:spcPct val="90000"/>
              </a:lnSpc>
              <a:spcBef>
                <a:spcPts val="1000"/>
              </a:spcBef>
              <a:spcAft>
                <a:spcPts val="0"/>
              </a:spcAft>
              <a:buClr>
                <a:schemeClr val="dk1"/>
              </a:buClr>
              <a:buSzPts val="1200"/>
              <a:buChar char="•"/>
            </a:pPr>
            <a:r>
              <a:rPr lang="en-US" sz="1200">
                <a:solidFill>
                  <a:schemeClr val="dk1"/>
                </a:solidFill>
              </a:rPr>
              <a:t>PUM or Image</a:t>
            </a:r>
            <a:endParaRPr sz="1200">
              <a:solidFill>
                <a:schemeClr val="dk1"/>
              </a:solidFill>
            </a:endParaRPr>
          </a:p>
          <a:p>
            <a:pPr marL="914400" lvl="1" indent="-304800" algn="l" rtl="0">
              <a:lnSpc>
                <a:spcPct val="90000"/>
              </a:lnSpc>
              <a:spcBef>
                <a:spcPts val="500"/>
              </a:spcBef>
              <a:spcAft>
                <a:spcPts val="0"/>
              </a:spcAft>
              <a:buClr>
                <a:schemeClr val="dk1"/>
              </a:buClr>
              <a:buSzPts val="1200"/>
              <a:buChar char="•"/>
            </a:pPr>
            <a:r>
              <a:rPr lang="en-US" sz="1200">
                <a:solidFill>
                  <a:schemeClr val="dk1"/>
                </a:solidFill>
              </a:rPr>
              <a:t>PeopleSoft Update Manager. The software our Managed Services uses to apply change packages, such as PRPs or images. The term is sometimes used interchangeably with the term image, like HCM image 40 or HCM PUM 40.</a:t>
            </a:r>
            <a:endParaRPr sz="1200">
              <a:solidFill>
                <a:schemeClr val="dk1"/>
              </a:solidFill>
            </a:endParaRPr>
          </a:p>
          <a:p>
            <a:pPr marL="457200" lvl="0" indent="-304800" algn="l" rtl="0">
              <a:lnSpc>
                <a:spcPct val="90000"/>
              </a:lnSpc>
              <a:spcBef>
                <a:spcPts val="1000"/>
              </a:spcBef>
              <a:spcAft>
                <a:spcPts val="0"/>
              </a:spcAft>
              <a:buSzPts val="1200"/>
              <a:buChar char="•"/>
            </a:pPr>
            <a:r>
              <a:rPr lang="en-US" sz="1200">
                <a:solidFill>
                  <a:schemeClr val="dk1"/>
                </a:solidFill>
              </a:rPr>
              <a:t>Conformance versus functional accessibility testing</a:t>
            </a:r>
            <a:endParaRPr sz="1200">
              <a:solidFill>
                <a:schemeClr val="dk1"/>
              </a:solidFill>
            </a:endParaRPr>
          </a:p>
          <a:p>
            <a:pPr marL="914400" lvl="1" indent="-304800" algn="l" rtl="0">
              <a:lnSpc>
                <a:spcPct val="90000"/>
              </a:lnSpc>
              <a:spcBef>
                <a:spcPts val="500"/>
              </a:spcBef>
              <a:spcAft>
                <a:spcPts val="0"/>
              </a:spcAft>
              <a:buSzPts val="1200"/>
              <a:buChar char="•"/>
            </a:pPr>
            <a:r>
              <a:rPr lang="en-US" sz="1200">
                <a:solidFill>
                  <a:schemeClr val="dk1"/>
                </a:solidFill>
              </a:rPr>
              <a:t>Conformance focuses on code compliance with WCAG guidelines. Functional accessibility testing is focused on testing with all the assistive technologies and how they interact with the software.</a:t>
            </a:r>
            <a:endParaRPr sz="1200"/>
          </a:p>
        </p:txBody>
      </p:sp>
      <p:sp>
        <p:nvSpPr>
          <p:cNvPr id="254" name="Google Shape;254;g1ca63ba62c5_1_9"/>
          <p:cNvSpPr txBox="1">
            <a:spLocks noGrp="1"/>
          </p:cNvSpPr>
          <p:nvPr>
            <p:ph type="sldNum" idx="12"/>
          </p:nvPr>
        </p:nvSpPr>
        <p:spPr>
          <a:xfrm>
            <a:off x="8406245" y="6483926"/>
            <a:ext cx="467700" cy="2376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410386"/>
            <a:ext cx="8337000" cy="797100"/>
          </a:xfrm>
          <a:prstGeom prst="rect">
            <a:avLst/>
          </a:prstGeom>
          <a:noFill/>
          <a:ln>
            <a:noFill/>
          </a:ln>
        </p:spPr>
        <p:txBody>
          <a:bodyPr spcFirstLastPara="1" wrap="square" lIns="91425" tIns="45700" rIns="91425" bIns="45700" anchor="t" anchorCtr="0">
            <a:noAutofit/>
          </a:bodyPr>
          <a:lstStyle/>
          <a:p>
            <a:r>
              <a:rPr lang="en-US" dirty="0"/>
              <a:t>Okta Dashboard and Okta Verify</a:t>
            </a:r>
            <a:endParaRPr dirty="0" err="1"/>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marL="50800" indent="0">
              <a:buNone/>
            </a:pPr>
            <a:r>
              <a:rPr lang="en-US" sz="2000" dirty="0">
                <a:solidFill>
                  <a:srgbClr val="002060"/>
                </a:solidFill>
              </a:rPr>
              <a:t>Vicki Walton and Josh </a:t>
            </a:r>
            <a:r>
              <a:rPr lang="en-US" sz="2000" dirty="0" err="1">
                <a:solidFill>
                  <a:srgbClr val="002060"/>
                </a:solidFill>
              </a:rPr>
              <a:t>Giha</a:t>
            </a:r>
            <a:r>
              <a:rPr lang="en-US" sz="2000" dirty="0">
                <a:solidFill>
                  <a:srgbClr val="002060"/>
                </a:solidFill>
              </a:rPr>
              <a:t> teamed up to run accessibility testing on the Okta Verify app mid-June 2023.</a:t>
            </a:r>
            <a:endParaRPr lang="en-US" dirty="0"/>
          </a:p>
          <a:p>
            <a:pPr marL="50800" indent="0">
              <a:buNone/>
            </a:pPr>
            <a:r>
              <a:rPr lang="en-US" sz="2000" dirty="0">
                <a:solidFill>
                  <a:srgbClr val="002060"/>
                </a:solidFill>
              </a:rPr>
              <a:t>Vicki evaluated the MFA sign-in process first by navigating keyboard only on the Okta Dashboard. Then they ran JAWS on Chrome and Firefox in the Okta Dashboard to start the setup and then </a:t>
            </a:r>
            <a:r>
              <a:rPr lang="en-US" sz="2000" dirty="0" err="1">
                <a:solidFill>
                  <a:srgbClr val="002060"/>
                </a:solidFill>
              </a:rPr>
              <a:t>VoiceOver</a:t>
            </a:r>
            <a:r>
              <a:rPr lang="en-US" sz="2000" dirty="0">
                <a:solidFill>
                  <a:srgbClr val="002060"/>
                </a:solidFill>
              </a:rPr>
              <a:t> on an iOS device to test the Okta Verify app.</a:t>
            </a:r>
            <a:endParaRPr lang="en-US"/>
          </a:p>
          <a:p>
            <a:pPr marL="50800" indent="0">
              <a:buNone/>
            </a:pPr>
            <a:r>
              <a:rPr lang="en-US" sz="2000" dirty="0">
                <a:solidFill>
                  <a:srgbClr val="002060"/>
                </a:solidFill>
              </a:rPr>
              <a:t>Josh evaluated the MFA sign-in process using NVDA on Chrome and Firefox in the Okta Dashboard to start the setup and then </a:t>
            </a:r>
            <a:r>
              <a:rPr lang="en-US" sz="2000" dirty="0" err="1">
                <a:solidFill>
                  <a:srgbClr val="002060"/>
                </a:solidFill>
              </a:rPr>
              <a:t>TalkBack</a:t>
            </a:r>
            <a:r>
              <a:rPr lang="en-US" sz="2000" dirty="0">
                <a:solidFill>
                  <a:srgbClr val="002060"/>
                </a:solidFill>
              </a:rPr>
              <a:t> on an Android to test the Okta Verify app.</a:t>
            </a:r>
            <a:endParaRPr lang="en-US" dirty="0"/>
          </a:p>
          <a:p>
            <a:pPr marL="457200" lvl="0" indent="-406400" algn="l">
              <a:lnSpc>
                <a:spcPct val="90000"/>
              </a:lnSpc>
              <a:spcBef>
                <a:spcPts val="1000"/>
              </a:spcBef>
              <a:spcAft>
                <a:spcPts val="0"/>
              </a:spcAft>
              <a:buSzPts val="2800"/>
              <a:buChar char="•"/>
            </a:pPr>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3</a:t>
            </a:fld>
            <a:endParaRPr/>
          </a:p>
        </p:txBody>
      </p:sp>
    </p:spTree>
    <p:extLst>
      <p:ext uri="{BB962C8B-B14F-4D97-AF65-F5344CB8AC3E}">
        <p14:creationId xmlns:p14="http://schemas.microsoft.com/office/powerpoint/2010/main" val="113859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410386"/>
            <a:ext cx="8337000" cy="797100"/>
          </a:xfrm>
          <a:prstGeom prst="rect">
            <a:avLst/>
          </a:prstGeom>
          <a:noFill/>
          <a:ln>
            <a:noFill/>
          </a:ln>
        </p:spPr>
        <p:txBody>
          <a:bodyPr spcFirstLastPara="1" wrap="square" lIns="91425" tIns="45700" rIns="91425" bIns="45700" anchor="t" anchorCtr="0">
            <a:noAutofit/>
          </a:bodyPr>
          <a:lstStyle/>
          <a:p>
            <a:r>
              <a:rPr lang="en-US" dirty="0"/>
              <a:t>Okta Dashboard </a:t>
            </a:r>
            <a:endParaRPr lang="en-US"/>
          </a:p>
        </p:txBody>
      </p:sp>
      <p:sp>
        <p:nvSpPr>
          <p:cNvPr id="116" name="Google Shape;116;p2"/>
          <p:cNvSpPr txBox="1">
            <a:spLocks noGrp="1"/>
          </p:cNvSpPr>
          <p:nvPr>
            <p:ph type="body" idx="1"/>
          </p:nvPr>
        </p:nvSpPr>
        <p:spPr>
          <a:xfrm>
            <a:off x="536838" y="2094709"/>
            <a:ext cx="8337000" cy="3874800"/>
          </a:xfrm>
          <a:prstGeom prst="rect">
            <a:avLst/>
          </a:prstGeom>
          <a:noFill/>
          <a:ln>
            <a:noFill/>
          </a:ln>
        </p:spPr>
        <p:txBody>
          <a:bodyPr spcFirstLastPara="1" wrap="square" lIns="91425" tIns="45700" rIns="91425" bIns="45700" anchor="t" anchorCtr="0">
            <a:noAutofit/>
          </a:bodyPr>
          <a:lstStyle/>
          <a:p>
            <a:pPr marL="50800" indent="0">
              <a:buNone/>
            </a:pPr>
            <a:r>
              <a:rPr lang="en-US" sz="2000" dirty="0">
                <a:solidFill>
                  <a:srgbClr val="002060"/>
                </a:solidFill>
              </a:rPr>
              <a:t>The process starts by going into the Okta Dashboard. Then to Settings and clicking on Okta Verify Set up.  This was done on a desktop so we could test it with JAWS and NVDA in Chrome and Firefox.  </a:t>
            </a:r>
            <a:endParaRPr lang="en-US" dirty="0"/>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4</a:t>
            </a:fld>
            <a:endParaRPr/>
          </a:p>
        </p:txBody>
      </p:sp>
      <p:pic>
        <p:nvPicPr>
          <p:cNvPr id="2" name="Picture 1" descr="Security Methods showing Password Reset button and Okta Verify Set up  button.">
            <a:extLst>
              <a:ext uri="{FF2B5EF4-FFF2-40B4-BE49-F238E27FC236}">
                <a16:creationId xmlns:a16="http://schemas.microsoft.com/office/drawing/2014/main" id="{58E065EC-0F70-105F-8A3B-F87A4566AD53}"/>
              </a:ext>
            </a:extLst>
          </p:cNvPr>
          <p:cNvPicPr>
            <a:picLocks noChangeAspect="1"/>
          </p:cNvPicPr>
          <p:nvPr/>
        </p:nvPicPr>
        <p:blipFill>
          <a:blip r:embed="rId3"/>
          <a:stretch>
            <a:fillRect/>
          </a:stretch>
        </p:blipFill>
        <p:spPr>
          <a:xfrm>
            <a:off x="1491240" y="3145001"/>
            <a:ext cx="6439255" cy="3206513"/>
          </a:xfrm>
          <a:prstGeom prst="rect">
            <a:avLst/>
          </a:prstGeom>
        </p:spPr>
      </p:pic>
    </p:spTree>
    <p:extLst>
      <p:ext uri="{BB962C8B-B14F-4D97-AF65-F5344CB8AC3E}">
        <p14:creationId xmlns:p14="http://schemas.microsoft.com/office/powerpoint/2010/main" val="1925828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410386"/>
            <a:ext cx="8337000" cy="797100"/>
          </a:xfrm>
          <a:prstGeom prst="rect">
            <a:avLst/>
          </a:prstGeom>
          <a:noFill/>
          <a:ln>
            <a:noFill/>
          </a:ln>
        </p:spPr>
        <p:txBody>
          <a:bodyPr spcFirstLastPara="1" wrap="square" lIns="91425" tIns="45700" rIns="91425" bIns="45700" anchor="t" anchorCtr="0">
            <a:noAutofit/>
          </a:bodyPr>
          <a:lstStyle/>
          <a:p>
            <a:r>
              <a:rPr lang="en-US" dirty="0"/>
              <a:t>Okta Dashboard and Keyboard only</a:t>
            </a: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marL="50800" indent="0">
              <a:buNone/>
            </a:pPr>
            <a:r>
              <a:rPr lang="en-US" sz="2000" dirty="0">
                <a:solidFill>
                  <a:srgbClr val="002060"/>
                </a:solidFill>
              </a:rPr>
              <a:t>Okta Dashboard page</a:t>
            </a:r>
            <a:endParaRPr lang="en-US" dirty="0"/>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5</a:t>
            </a:fld>
            <a:endParaRPr/>
          </a:p>
        </p:txBody>
      </p:sp>
      <p:pic>
        <p:nvPicPr>
          <p:cNvPr id="3" name="Picture 2" descr="The Okta Dashboard with a navigation menu on the left side. My Apps in the middle set at links. A Sort button on the right along with the user's settings dropdown list on the upper right corner.">
            <a:extLst>
              <a:ext uri="{FF2B5EF4-FFF2-40B4-BE49-F238E27FC236}">
                <a16:creationId xmlns:a16="http://schemas.microsoft.com/office/drawing/2014/main" id="{530CA6B9-C4A4-FF02-3602-E242A68DFBEB}"/>
              </a:ext>
            </a:extLst>
          </p:cNvPr>
          <p:cNvPicPr>
            <a:picLocks noChangeAspect="1"/>
          </p:cNvPicPr>
          <p:nvPr/>
        </p:nvPicPr>
        <p:blipFill>
          <a:blip r:embed="rId3"/>
          <a:stretch>
            <a:fillRect/>
          </a:stretch>
        </p:blipFill>
        <p:spPr>
          <a:xfrm>
            <a:off x="903718" y="2725732"/>
            <a:ext cx="7454068" cy="3596397"/>
          </a:xfrm>
          <a:prstGeom prst="rect">
            <a:avLst/>
          </a:prstGeom>
        </p:spPr>
      </p:pic>
    </p:spTree>
    <p:extLst>
      <p:ext uri="{BB962C8B-B14F-4D97-AF65-F5344CB8AC3E}">
        <p14:creationId xmlns:p14="http://schemas.microsoft.com/office/powerpoint/2010/main" val="3367959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Dashboard and Keyboard only- cont.</a:t>
            </a: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marL="50800" indent="0">
              <a:buNone/>
            </a:pPr>
            <a:r>
              <a:rPr lang="en-US" sz="2000" dirty="0"/>
              <a:t>The focus is lost after it lands on “Privacy” (lower left of the navigation panel)</a:t>
            </a:r>
            <a:endParaRPr lang="en-US" dirty="0"/>
          </a:p>
          <a:p>
            <a:pPr marL="50800" indent="0">
              <a:buNone/>
            </a:pPr>
            <a:endParaRPr lang="en-US" sz="2000" dirty="0"/>
          </a:p>
          <a:p>
            <a:pPr marL="50800" indent="0">
              <a:buNone/>
            </a:pPr>
            <a:endParaRPr lang="en-US" sz="2000" dirty="0"/>
          </a:p>
          <a:p>
            <a:pPr marL="50800" indent="0">
              <a:buNone/>
            </a:pPr>
            <a:endParaRPr lang="en-US" sz="2000" dirty="0"/>
          </a:p>
          <a:p>
            <a:pPr>
              <a:buNone/>
            </a:pPr>
            <a:r>
              <a:rPr lang="en-US" sz="2000" dirty="0"/>
              <a:t>After paying attention to this link below, </a:t>
            </a:r>
            <a:endParaRPr lang="en-US"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6</a:t>
            </a:fld>
            <a:endParaRPr/>
          </a:p>
        </p:txBody>
      </p:sp>
      <p:pic>
        <p:nvPicPr>
          <p:cNvPr id="4" name="Picture 3" descr="Privacy link">
            <a:extLst>
              <a:ext uri="{FF2B5EF4-FFF2-40B4-BE49-F238E27FC236}">
                <a16:creationId xmlns:a16="http://schemas.microsoft.com/office/drawing/2014/main" id="{EA86410C-7246-952C-09C6-3BD90056979A}"/>
              </a:ext>
            </a:extLst>
          </p:cNvPr>
          <p:cNvPicPr>
            <a:picLocks noChangeAspect="1"/>
          </p:cNvPicPr>
          <p:nvPr/>
        </p:nvPicPr>
        <p:blipFill>
          <a:blip r:embed="rId3"/>
          <a:stretch>
            <a:fillRect/>
          </a:stretch>
        </p:blipFill>
        <p:spPr>
          <a:xfrm>
            <a:off x="2281727" y="2768776"/>
            <a:ext cx="2743200" cy="1085439"/>
          </a:xfrm>
          <a:prstGeom prst="rect">
            <a:avLst/>
          </a:prstGeom>
        </p:spPr>
      </p:pic>
      <p:pic>
        <p:nvPicPr>
          <p:cNvPr id="5" name="Picture 4" descr="URL at the lower left of the monitor showing that focus is in the Settings drop-down menu.">
            <a:extLst>
              <a:ext uri="{FF2B5EF4-FFF2-40B4-BE49-F238E27FC236}">
                <a16:creationId xmlns:a16="http://schemas.microsoft.com/office/drawing/2014/main" id="{AB3E8D20-6394-BF65-01DA-045AA56017D9}"/>
              </a:ext>
            </a:extLst>
          </p:cNvPr>
          <p:cNvPicPr>
            <a:picLocks noChangeAspect="1"/>
          </p:cNvPicPr>
          <p:nvPr/>
        </p:nvPicPr>
        <p:blipFill>
          <a:blip r:embed="rId4"/>
          <a:stretch>
            <a:fillRect/>
          </a:stretch>
        </p:blipFill>
        <p:spPr>
          <a:xfrm>
            <a:off x="1608745" y="5022194"/>
            <a:ext cx="5328302" cy="744678"/>
          </a:xfrm>
          <a:prstGeom prst="rect">
            <a:avLst/>
          </a:prstGeom>
        </p:spPr>
      </p:pic>
    </p:spTree>
    <p:extLst>
      <p:ext uri="{BB962C8B-B14F-4D97-AF65-F5344CB8AC3E}">
        <p14:creationId xmlns:p14="http://schemas.microsoft.com/office/powerpoint/2010/main" val="21704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Dashboard and Keyboard only- cont.</a:t>
            </a: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marL="0" indent="0">
              <a:buNone/>
            </a:pPr>
            <a:r>
              <a:rPr lang="en-US" sz="2000">
                <a:solidFill>
                  <a:srgbClr val="000000"/>
                </a:solidFill>
              </a:rPr>
              <a:t>Vicki realized the keyboard navigation is going into the “Open account dropdown menu” where “Settings”, “Preferences”, “Recent Activity” </a:t>
            </a:r>
            <a:r>
              <a:rPr lang="en-US" sz="2000" dirty="0">
                <a:solidFill>
                  <a:srgbClr val="000000"/>
                </a:solidFill>
              </a:rPr>
              <a:t>and “Sign Out” are located.  Yet, it does not open that dialog box, but it does navigate through it. Once in it, there is no clear clue where the focus is going.</a:t>
            </a:r>
            <a:endParaRPr lang="en-US"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7</a:t>
            </a:fld>
            <a:endParaRPr/>
          </a:p>
        </p:txBody>
      </p:sp>
      <p:pic>
        <p:nvPicPr>
          <p:cNvPr id="2" name="Picture 1" descr="Drop-down menu opened showing Settings, Preferences, Recent Activity, Sign out.">
            <a:extLst>
              <a:ext uri="{FF2B5EF4-FFF2-40B4-BE49-F238E27FC236}">
                <a16:creationId xmlns:a16="http://schemas.microsoft.com/office/drawing/2014/main" id="{EB69189D-27AA-746D-E9EA-02F9F14F5518}"/>
              </a:ext>
            </a:extLst>
          </p:cNvPr>
          <p:cNvPicPr>
            <a:picLocks noChangeAspect="1"/>
          </p:cNvPicPr>
          <p:nvPr/>
        </p:nvPicPr>
        <p:blipFill>
          <a:blip r:embed="rId3"/>
          <a:stretch>
            <a:fillRect/>
          </a:stretch>
        </p:blipFill>
        <p:spPr>
          <a:xfrm>
            <a:off x="540521" y="3857870"/>
            <a:ext cx="2390686" cy="2859681"/>
          </a:xfrm>
          <a:prstGeom prst="rect">
            <a:avLst/>
          </a:prstGeom>
        </p:spPr>
      </p:pic>
      <p:pic>
        <p:nvPicPr>
          <p:cNvPr id="3" name="Picture 2" descr="Vicki ctcLink Dev">
            <a:extLst>
              <a:ext uri="{FF2B5EF4-FFF2-40B4-BE49-F238E27FC236}">
                <a16:creationId xmlns:a16="http://schemas.microsoft.com/office/drawing/2014/main" id="{977ED7DC-AEBA-6364-5761-72FAC9E3AB45}"/>
              </a:ext>
            </a:extLst>
          </p:cNvPr>
          <p:cNvPicPr>
            <a:picLocks noChangeAspect="1"/>
          </p:cNvPicPr>
          <p:nvPr/>
        </p:nvPicPr>
        <p:blipFill>
          <a:blip r:embed="rId4"/>
          <a:stretch>
            <a:fillRect/>
          </a:stretch>
        </p:blipFill>
        <p:spPr>
          <a:xfrm>
            <a:off x="4862334" y="3600227"/>
            <a:ext cx="2581275" cy="1323975"/>
          </a:xfrm>
          <a:prstGeom prst="rect">
            <a:avLst/>
          </a:prstGeom>
        </p:spPr>
      </p:pic>
      <p:pic>
        <p:nvPicPr>
          <p:cNvPr id="6" name="Picture 5" descr="ANDI output showing Open account drop-down menu">
            <a:extLst>
              <a:ext uri="{FF2B5EF4-FFF2-40B4-BE49-F238E27FC236}">
                <a16:creationId xmlns:a16="http://schemas.microsoft.com/office/drawing/2014/main" id="{60AEDB37-E879-BE0E-7F9D-D449A38E28D3}"/>
              </a:ext>
            </a:extLst>
          </p:cNvPr>
          <p:cNvPicPr>
            <a:picLocks noChangeAspect="1"/>
          </p:cNvPicPr>
          <p:nvPr/>
        </p:nvPicPr>
        <p:blipFill>
          <a:blip r:embed="rId5"/>
          <a:stretch>
            <a:fillRect/>
          </a:stretch>
        </p:blipFill>
        <p:spPr>
          <a:xfrm>
            <a:off x="4610456" y="5085975"/>
            <a:ext cx="3106396" cy="1450330"/>
          </a:xfrm>
          <a:prstGeom prst="rect">
            <a:avLst/>
          </a:prstGeom>
        </p:spPr>
      </p:pic>
    </p:spTree>
    <p:extLst>
      <p:ext uri="{BB962C8B-B14F-4D97-AF65-F5344CB8AC3E}">
        <p14:creationId xmlns:p14="http://schemas.microsoft.com/office/powerpoint/2010/main" val="2967786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Dashboard and Keyboard only- cont.</a:t>
            </a: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a:buNone/>
            </a:pPr>
            <a:r>
              <a:rPr lang="en-US" sz="2000" b="1" dirty="0"/>
              <a:t>Location: Settings on Okta Dashboard</a:t>
            </a:r>
            <a:endParaRPr lang="en-US" dirty="0"/>
          </a:p>
          <a:p>
            <a:pPr>
              <a:buNone/>
            </a:pPr>
            <a:r>
              <a:rPr lang="en-US" sz="2000" dirty="0"/>
              <a:t>No keyboard access to Edit Profile and all the Security Methods</a:t>
            </a:r>
            <a:endParaRPr lang="en-US" dirty="0"/>
          </a:p>
          <a:p>
            <a:pPr marL="0" indent="0">
              <a:buNone/>
            </a:pPr>
            <a:endParaRPr lang="en-US" sz="2000" dirty="0">
              <a:solidFill>
                <a:srgbClr val="000000"/>
              </a:solidFill>
            </a:endParaRPr>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8</a:t>
            </a:fld>
            <a:endParaRPr/>
          </a:p>
        </p:txBody>
      </p:sp>
      <p:pic>
        <p:nvPicPr>
          <p:cNvPr id="4" name="Picture 3" descr="The Edit Profile button in th eupper right  is not keyboard accessible.&#10;&#10;Under Security Methods, none of the buttons for Password Reset, Okta Verify Set up, under Phone Set up another and Remove, and Security Question with two remove buttons are keyboard accessible">
            <a:extLst>
              <a:ext uri="{FF2B5EF4-FFF2-40B4-BE49-F238E27FC236}">
                <a16:creationId xmlns:a16="http://schemas.microsoft.com/office/drawing/2014/main" id="{CD8C58BD-2949-E4B0-5807-DD2153996C6C}"/>
              </a:ext>
            </a:extLst>
          </p:cNvPr>
          <p:cNvPicPr>
            <a:picLocks noChangeAspect="1"/>
          </p:cNvPicPr>
          <p:nvPr/>
        </p:nvPicPr>
        <p:blipFill>
          <a:blip r:embed="rId3"/>
          <a:stretch>
            <a:fillRect/>
          </a:stretch>
        </p:blipFill>
        <p:spPr>
          <a:xfrm>
            <a:off x="1555334" y="3240981"/>
            <a:ext cx="5509900" cy="3132058"/>
          </a:xfrm>
          <a:prstGeom prst="rect">
            <a:avLst/>
          </a:prstGeom>
        </p:spPr>
      </p:pic>
    </p:spTree>
    <p:extLst>
      <p:ext uri="{BB962C8B-B14F-4D97-AF65-F5344CB8AC3E}">
        <p14:creationId xmlns:p14="http://schemas.microsoft.com/office/powerpoint/2010/main" val="3038027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
          <p:cNvSpPr txBox="1">
            <a:spLocks noGrp="1"/>
          </p:cNvSpPr>
          <p:nvPr>
            <p:ph type="title"/>
          </p:nvPr>
        </p:nvSpPr>
        <p:spPr>
          <a:xfrm>
            <a:off x="536872" y="1239470"/>
            <a:ext cx="8337000" cy="797100"/>
          </a:xfrm>
          <a:prstGeom prst="rect">
            <a:avLst/>
          </a:prstGeom>
          <a:noFill/>
          <a:ln>
            <a:noFill/>
          </a:ln>
        </p:spPr>
        <p:txBody>
          <a:bodyPr spcFirstLastPara="1" wrap="square" lIns="91425" tIns="45700" rIns="91425" bIns="45700" anchor="t" anchorCtr="0">
            <a:noAutofit/>
          </a:bodyPr>
          <a:lstStyle/>
          <a:p>
            <a:r>
              <a:rPr lang="en-US" dirty="0"/>
              <a:t>Okta Dashboard and Keyboard only- cont.</a:t>
            </a:r>
          </a:p>
        </p:txBody>
      </p:sp>
      <p:sp>
        <p:nvSpPr>
          <p:cNvPr id="116" name="Google Shape;116;p2"/>
          <p:cNvSpPr txBox="1">
            <a:spLocks noGrp="1"/>
          </p:cNvSpPr>
          <p:nvPr>
            <p:ph type="body" idx="1"/>
          </p:nvPr>
        </p:nvSpPr>
        <p:spPr>
          <a:xfrm>
            <a:off x="536838" y="2265625"/>
            <a:ext cx="8337000" cy="3874800"/>
          </a:xfrm>
          <a:prstGeom prst="rect">
            <a:avLst/>
          </a:prstGeom>
          <a:noFill/>
          <a:ln>
            <a:noFill/>
          </a:ln>
        </p:spPr>
        <p:txBody>
          <a:bodyPr spcFirstLastPara="1" wrap="square" lIns="91425" tIns="45700" rIns="91425" bIns="45700" anchor="t" anchorCtr="0">
            <a:noAutofit/>
          </a:bodyPr>
          <a:lstStyle/>
          <a:p>
            <a:pPr>
              <a:buNone/>
            </a:pPr>
            <a:r>
              <a:rPr lang="en-US" sz="2000" b="1"/>
              <a:t>Color Contrast violations throughout the process</a:t>
            </a:r>
            <a:endParaRPr lang="en-US"/>
          </a:p>
          <a:p>
            <a:pPr>
              <a:buNone/>
            </a:pPr>
            <a:r>
              <a:rPr lang="en-US" sz="2000" dirty="0">
                <a:solidFill>
                  <a:srgbClr val="000000"/>
                </a:solidFill>
              </a:rPr>
              <a:t>Example: Color contrast on the “Select” links has failed for regular text.</a:t>
            </a:r>
            <a:endParaRPr lang="en-US" dirty="0"/>
          </a:p>
          <a:p>
            <a:pPr>
              <a:buNone/>
            </a:pPr>
            <a:endParaRPr lang="en-US" sz="2000" dirty="0">
              <a:solidFill>
                <a:srgbClr val="000000"/>
              </a:solidFill>
            </a:endParaRPr>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p>
          <a:p>
            <a:pPr marL="50800" indent="0">
              <a:buNone/>
            </a:pPr>
            <a:endParaRPr lang="en-US" sz="2000" dirty="0">
              <a:solidFill>
                <a:srgbClr val="002060"/>
              </a:solidFill>
            </a:endParaRPr>
          </a:p>
          <a:p>
            <a:endParaRPr lang="en-US" dirty="0"/>
          </a:p>
        </p:txBody>
      </p:sp>
      <p:sp>
        <p:nvSpPr>
          <p:cNvPr id="117" name="Google Shape;117;p2"/>
          <p:cNvSpPr txBox="1">
            <a:spLocks noGrp="1"/>
          </p:cNvSpPr>
          <p:nvPr>
            <p:ph type="sldNum" idx="12"/>
          </p:nvPr>
        </p:nvSpPr>
        <p:spPr>
          <a:xfrm>
            <a:off x="8406245" y="6483926"/>
            <a:ext cx="467590" cy="23754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100"/>
              <a:buNone/>
            </a:pPr>
            <a:fld id="{00000000-1234-1234-1234-123412341234}" type="slidenum">
              <a:rPr lang="en-US"/>
              <a:t>9</a:t>
            </a:fld>
            <a:endParaRPr/>
          </a:p>
        </p:txBody>
      </p:sp>
      <p:pic>
        <p:nvPicPr>
          <p:cNvPr id="2" name="Picture 1" descr="Options select email, a phone number, or a security question. The Select buttons  highlighted to indicate that they have failed color contrast.">
            <a:extLst>
              <a:ext uri="{FF2B5EF4-FFF2-40B4-BE49-F238E27FC236}">
                <a16:creationId xmlns:a16="http://schemas.microsoft.com/office/drawing/2014/main" id="{FDFB6845-D3F7-E71C-7601-6E8E1329024C}"/>
              </a:ext>
            </a:extLst>
          </p:cNvPr>
          <p:cNvPicPr>
            <a:picLocks noChangeAspect="1"/>
          </p:cNvPicPr>
          <p:nvPr/>
        </p:nvPicPr>
        <p:blipFill>
          <a:blip r:embed="rId3"/>
          <a:stretch>
            <a:fillRect/>
          </a:stretch>
        </p:blipFill>
        <p:spPr>
          <a:xfrm>
            <a:off x="455064" y="3492931"/>
            <a:ext cx="3587097" cy="2179501"/>
          </a:xfrm>
          <a:prstGeom prst="rect">
            <a:avLst/>
          </a:prstGeom>
        </p:spPr>
      </p:pic>
      <p:pic>
        <p:nvPicPr>
          <p:cNvPr id="3" name="Picture 2" descr="Color Contrast Analyzer (CCA) showing that color contrast failed AA standard for regular text and failed AAA for regular text and large text.">
            <a:extLst>
              <a:ext uri="{FF2B5EF4-FFF2-40B4-BE49-F238E27FC236}">
                <a16:creationId xmlns:a16="http://schemas.microsoft.com/office/drawing/2014/main" id="{04F00B27-A937-22AE-1406-59E9F265D0DC}"/>
              </a:ext>
            </a:extLst>
          </p:cNvPr>
          <p:cNvPicPr>
            <a:picLocks noChangeAspect="1"/>
          </p:cNvPicPr>
          <p:nvPr/>
        </p:nvPicPr>
        <p:blipFill>
          <a:blip r:embed="rId4"/>
          <a:stretch>
            <a:fillRect/>
          </a:stretch>
        </p:blipFill>
        <p:spPr>
          <a:xfrm>
            <a:off x="5262073" y="3122673"/>
            <a:ext cx="2497509" cy="3390035"/>
          </a:xfrm>
          <a:prstGeom prst="rect">
            <a:avLst/>
          </a:prstGeom>
        </p:spPr>
      </p:pic>
    </p:spTree>
    <p:extLst>
      <p:ext uri="{BB962C8B-B14F-4D97-AF65-F5344CB8AC3E}">
        <p14:creationId xmlns:p14="http://schemas.microsoft.com/office/powerpoint/2010/main" val="456541567"/>
      </p:ext>
    </p:extLst>
  </p:cSld>
  <p:clrMapOvr>
    <a:masterClrMapping/>
  </p:clrMapOvr>
</p:sld>
</file>

<file path=ppt/theme/theme1.xml><?xml version="1.0" encoding="utf-8"?>
<a:theme xmlns:a="http://schemas.openxmlformats.org/drawingml/2006/main" name="Office Theme">
  <a:themeElements>
    <a:clrScheme name="SBCTC">
      <a:dk1>
        <a:srgbClr val="003764"/>
      </a:dk1>
      <a:lt1>
        <a:srgbClr val="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4452</TotalTime>
  <Words>2178</Words>
  <Application>Microsoft Office PowerPoint</Application>
  <PresentationFormat>On-screen Show (4:3)</PresentationFormat>
  <Paragraphs>226</Paragraphs>
  <Slides>26</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Office Theme</vt:lpstr>
      <vt:lpstr>Accessibility &amp; ctcLink Open Forum</vt:lpstr>
      <vt:lpstr>Agenda</vt:lpstr>
      <vt:lpstr>Okta Dashboard and Okta Verify</vt:lpstr>
      <vt:lpstr>Okta Dashboard </vt:lpstr>
      <vt:lpstr>Okta Dashboard and Keyboard only</vt:lpstr>
      <vt:lpstr>Okta Dashboard and Keyboard only- cont.</vt:lpstr>
      <vt:lpstr>Okta Dashboard and Keyboard only- cont.</vt:lpstr>
      <vt:lpstr>Okta Dashboard and Keyboard only- cont.</vt:lpstr>
      <vt:lpstr>Okta Dashboard and Keyboard only- cont.</vt:lpstr>
      <vt:lpstr>Okta with JAWS</vt:lpstr>
      <vt:lpstr>OKTA Buttons</vt:lpstr>
      <vt:lpstr>Okta Verify with TalkBack and VoiceOver</vt:lpstr>
      <vt:lpstr>Final Words on the Okta Testing</vt:lpstr>
      <vt:lpstr>Meeting with the Okta Reps</vt:lpstr>
      <vt:lpstr>Meeting with the Okta Reps- cont.</vt:lpstr>
      <vt:lpstr>Service Desk Tickets/Oracle Service Requests</vt:lpstr>
      <vt:lpstr>College Sharing</vt:lpstr>
      <vt:lpstr>ctcLink Accessibility Web Page</vt:lpstr>
      <vt:lpstr>Forum Information</vt:lpstr>
      <vt:lpstr>End of Presentation</vt:lpstr>
      <vt:lpstr>Service Desk Tickets/Oracle Service Requests – Campus Solutions </vt:lpstr>
      <vt:lpstr>Service Desk Tickets/Oracle Service Requests – Human Capital Management </vt:lpstr>
      <vt:lpstr>Service Desk Tickets/Oracle Service Requests – Finance</vt:lpstr>
      <vt:lpstr>Service Desk Tickets/Oracle Service Requests – All Pillars</vt:lpstr>
      <vt:lpstr>Terms and Definitions</vt:lpstr>
      <vt:lpstr>Terms and Definitions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&amp; ctcLink Open Forum</dc:title>
  <dc:subject>July 11, 2023</dc:subject>
  <dc:creator>Christopher Soran</dc:creator>
  <cp:lastModifiedBy>Christopher Soran</cp:lastModifiedBy>
  <cp:revision>407</cp:revision>
  <dcterms:created xsi:type="dcterms:W3CDTF">2018-05-14T23:14:43Z</dcterms:created>
  <dcterms:modified xsi:type="dcterms:W3CDTF">2023-09-08T16:02:37Z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f7c41efa-16a6-4d48-82ec-ec2c3f4609a4</vt:lpwstr>
  </property>
</Properties>
</file>