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 id="2147483659" r:id="rId2"/>
  </p:sldMasterIdLst>
  <p:notesMasterIdLst>
    <p:notesMasterId r:id="rId27"/>
  </p:notesMasterIdLst>
  <p:sldIdLst>
    <p:sldId id="256" r:id="rId3"/>
    <p:sldId id="257" r:id="rId4"/>
    <p:sldId id="279" r:id="rId5"/>
    <p:sldId id="280" r:id="rId6"/>
    <p:sldId id="281" r:id="rId7"/>
    <p:sldId id="282" r:id="rId8"/>
    <p:sldId id="283" r:id="rId9"/>
    <p:sldId id="284" r:id="rId10"/>
    <p:sldId id="285" r:id="rId11"/>
    <p:sldId id="286" r:id="rId12"/>
    <p:sldId id="277" r:id="rId13"/>
    <p:sldId id="278" r:id="rId14"/>
    <p:sldId id="287" r:id="rId15"/>
    <p:sldId id="265" r:id="rId16"/>
    <p:sldId id="266" r:id="rId17"/>
    <p:sldId id="267" r:id="rId18"/>
    <p:sldId id="268" r:id="rId19"/>
    <p:sldId id="269" r:id="rId20"/>
    <p:sldId id="270" r:id="rId21"/>
    <p:sldId id="271" r:id="rId22"/>
    <p:sldId id="272" r:id="rId23"/>
    <p:sldId id="273" r:id="rId24"/>
    <p:sldId id="274" r:id="rId25"/>
    <p:sldId id="275" r:id="rId26"/>
  </p:sldIdLst>
  <p:sldSz cx="9144000" cy="6858000" type="screen4x3"/>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0" roundtripDataSignature="AMtx7mgxRULPTHSPRtjurY20eE9m6ntZK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C000A2-15AB-66C7-28BF-7BB149AF2E4F}" v="119" dt="2023-11-13T22:44:20.799"/>
    <p1510:client id="{AF150180-3BD6-7AAF-AE5E-384BA0B97C2E}" v="84" dt="2023-11-13T22:36:37.892"/>
    <p1510:client id="{F22BDDF2-D9D4-49A0-8D55-5CEE6A33AAD0}" v="3" dt="2023-11-14T16:58:05.81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176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36"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customschemas.google.com/relationships/presentationmetadata" Target="metadata"/><Relationship Id="rId35" Type="http://schemas.microsoft.com/office/2016/11/relationships/changesInfo" Target="changesInfos/changesInfo1.xml"/><Relationship Id="rId8" Type="http://schemas.openxmlformats.org/officeDocument/2006/relationships/slide" Target="slides/slide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est User" userId="S::urn:spo:anon#e5f1d69bba6e830b3da477fa9176063d586f472b1326858483ae3a4ed92a7b49::" providerId="AD" clId="Web-{9D0939A9-EF52-92C5-8254-4F97E45848BC}"/>
    <pc:docChg chg="modSld">
      <pc:chgData name="Guest User" userId="S::urn:spo:anon#e5f1d69bba6e830b3da477fa9176063d586f472b1326858483ae3a4ed92a7b49::" providerId="AD" clId="Web-{9D0939A9-EF52-92C5-8254-4F97E45848BC}" dt="2023-09-07T22:33:14.244" v="7" actId="20577"/>
      <pc:docMkLst>
        <pc:docMk/>
      </pc:docMkLst>
      <pc:sldChg chg="modSp">
        <pc:chgData name="Guest User" userId="S::urn:spo:anon#e5f1d69bba6e830b3da477fa9176063d586f472b1326858483ae3a4ed92a7b49::" providerId="AD" clId="Web-{9D0939A9-EF52-92C5-8254-4F97E45848BC}" dt="2023-09-07T22:33:14.244" v="7" actId="20577"/>
        <pc:sldMkLst>
          <pc:docMk/>
          <pc:sldMk cId="2082067250" sldId="287"/>
        </pc:sldMkLst>
        <pc:spChg chg="mod">
          <ac:chgData name="Guest User" userId="S::urn:spo:anon#e5f1d69bba6e830b3da477fa9176063d586f472b1326858483ae3a4ed92a7b49::" providerId="AD" clId="Web-{9D0939A9-EF52-92C5-8254-4F97E45848BC}" dt="2023-09-07T22:33:14.244" v="7" actId="20577"/>
          <ac:spMkLst>
            <pc:docMk/>
            <pc:sldMk cId="2082067250" sldId="287"/>
            <ac:spMk id="116" creationId="{00000000-0000-0000-0000-000000000000}"/>
          </ac:spMkLst>
        </pc:spChg>
      </pc:sldChg>
    </pc:docChg>
  </pc:docChgLst>
  <pc:docChgLst>
    <pc:chgData name="Monica Olsson" userId="S::molsson@sbctc.edu::08282cd3-7f20-4477-b5da-035df4233cac" providerId="AD" clId="Web-{3A45C3AA-4095-5A9C-46BB-1F6712294E24}"/>
    <pc:docChg chg="addSld modSld">
      <pc:chgData name="Monica Olsson" userId="S::molsson@sbctc.edu::08282cd3-7f20-4477-b5da-035df4233cac" providerId="AD" clId="Web-{3A45C3AA-4095-5A9C-46BB-1F6712294E24}" dt="2023-06-27T19:17:43.349" v="360" actId="14100"/>
      <pc:docMkLst>
        <pc:docMk/>
      </pc:docMkLst>
      <pc:sldChg chg="modSp">
        <pc:chgData name="Monica Olsson" userId="S::molsson@sbctc.edu::08282cd3-7f20-4477-b5da-035df4233cac" providerId="AD" clId="Web-{3A45C3AA-4095-5A9C-46BB-1F6712294E24}" dt="2023-06-27T18:54:17.648" v="0" actId="1076"/>
        <pc:sldMkLst>
          <pc:docMk/>
          <pc:sldMk cId="0" sldId="258"/>
        </pc:sldMkLst>
        <pc:spChg chg="mod">
          <ac:chgData name="Monica Olsson" userId="S::molsson@sbctc.edu::08282cd3-7f20-4477-b5da-035df4233cac" providerId="AD" clId="Web-{3A45C3AA-4095-5A9C-46BB-1F6712294E24}" dt="2023-06-27T18:54:17.648" v="0" actId="1076"/>
          <ac:spMkLst>
            <pc:docMk/>
            <pc:sldMk cId="0" sldId="258"/>
            <ac:spMk id="124" creationId="{00000000-0000-0000-0000-000000000000}"/>
          </ac:spMkLst>
        </pc:spChg>
      </pc:sldChg>
      <pc:sldChg chg="modSp new">
        <pc:chgData name="Monica Olsson" userId="S::molsson@sbctc.edu::08282cd3-7f20-4477-b5da-035df4233cac" providerId="AD" clId="Web-{3A45C3AA-4095-5A9C-46BB-1F6712294E24}" dt="2023-06-27T19:17:43.349" v="360" actId="14100"/>
        <pc:sldMkLst>
          <pc:docMk/>
          <pc:sldMk cId="3215995640" sldId="287"/>
        </pc:sldMkLst>
        <pc:spChg chg="mod">
          <ac:chgData name="Monica Olsson" userId="S::molsson@sbctc.edu::08282cd3-7f20-4477-b5da-035df4233cac" providerId="AD" clId="Web-{3A45C3AA-4095-5A9C-46BB-1F6712294E24}" dt="2023-06-27T19:05:46.271" v="6" actId="20577"/>
          <ac:spMkLst>
            <pc:docMk/>
            <pc:sldMk cId="3215995640" sldId="287"/>
            <ac:spMk id="2" creationId="{C4EECB8C-CBBA-7614-3D36-AF4D987FD14F}"/>
          </ac:spMkLst>
        </pc:spChg>
        <pc:spChg chg="mod">
          <ac:chgData name="Monica Olsson" userId="S::molsson@sbctc.edu::08282cd3-7f20-4477-b5da-035df4233cac" providerId="AD" clId="Web-{3A45C3AA-4095-5A9C-46BB-1F6712294E24}" dt="2023-06-27T19:17:43.349" v="360" actId="14100"/>
          <ac:spMkLst>
            <pc:docMk/>
            <pc:sldMk cId="3215995640" sldId="287"/>
            <ac:spMk id="3" creationId="{5D5DA69B-6402-662D-F16B-2BC9DABC2FDC}"/>
          </ac:spMkLst>
        </pc:spChg>
      </pc:sldChg>
      <pc:sldChg chg="modSp new">
        <pc:chgData name="Monica Olsson" userId="S::molsson@sbctc.edu::08282cd3-7f20-4477-b5da-035df4233cac" providerId="AD" clId="Web-{3A45C3AA-4095-5A9C-46BB-1F6712294E24}" dt="2023-06-27T19:17:07.770" v="349" actId="20577"/>
        <pc:sldMkLst>
          <pc:docMk/>
          <pc:sldMk cId="3708684409" sldId="288"/>
        </pc:sldMkLst>
        <pc:spChg chg="mod">
          <ac:chgData name="Monica Olsson" userId="S::molsson@sbctc.edu::08282cd3-7f20-4477-b5da-035df4233cac" providerId="AD" clId="Web-{3A45C3AA-4095-5A9C-46BB-1F6712294E24}" dt="2023-06-27T19:10:50.003" v="167" actId="20577"/>
          <ac:spMkLst>
            <pc:docMk/>
            <pc:sldMk cId="3708684409" sldId="288"/>
            <ac:spMk id="2" creationId="{AAC29017-08A1-745B-32F8-A9A03FB3E495}"/>
          </ac:spMkLst>
        </pc:spChg>
        <pc:spChg chg="mod">
          <ac:chgData name="Monica Olsson" userId="S::molsson@sbctc.edu::08282cd3-7f20-4477-b5da-035df4233cac" providerId="AD" clId="Web-{3A45C3AA-4095-5A9C-46BB-1F6712294E24}" dt="2023-06-27T19:17:07.770" v="349" actId="20577"/>
          <ac:spMkLst>
            <pc:docMk/>
            <pc:sldMk cId="3708684409" sldId="288"/>
            <ac:spMk id="3" creationId="{7CEBEC64-BAE8-951D-400F-D0273C3BCEBE}"/>
          </ac:spMkLst>
        </pc:spChg>
      </pc:sldChg>
    </pc:docChg>
  </pc:docChgLst>
  <pc:docChgLst>
    <pc:chgData name="Christopher Soran" userId="7cb0f6d7-a7f2-46f2-9367-9660ffd42908" providerId="ADAL" clId="{F22BDDF2-D9D4-49A0-8D55-5CEE6A33AAD0}"/>
    <pc:docChg chg="custSel addSld delSld modSld sldOrd addMainMaster">
      <pc:chgData name="Christopher Soran" userId="7cb0f6d7-a7f2-46f2-9367-9660ffd42908" providerId="ADAL" clId="{F22BDDF2-D9D4-49A0-8D55-5CEE6A33AAD0}" dt="2023-11-14T17:24:23.348" v="484" actId="20577"/>
      <pc:docMkLst>
        <pc:docMk/>
      </pc:docMkLst>
      <pc:sldChg chg="modSp mod">
        <pc:chgData name="Christopher Soran" userId="7cb0f6d7-a7f2-46f2-9367-9660ffd42908" providerId="ADAL" clId="{F22BDDF2-D9D4-49A0-8D55-5CEE6A33AAD0}" dt="2023-11-08T18:17:36.336" v="12" actId="20577"/>
        <pc:sldMkLst>
          <pc:docMk/>
          <pc:sldMk cId="0" sldId="256"/>
        </pc:sldMkLst>
        <pc:spChg chg="mod">
          <ac:chgData name="Christopher Soran" userId="7cb0f6d7-a7f2-46f2-9367-9660ffd42908" providerId="ADAL" clId="{F22BDDF2-D9D4-49A0-8D55-5CEE6A33AAD0}" dt="2023-11-08T18:17:36.336" v="12" actId="20577"/>
          <ac:spMkLst>
            <pc:docMk/>
            <pc:sldMk cId="0" sldId="256"/>
            <ac:spMk id="109" creationId="{00000000-0000-0000-0000-000000000000}"/>
          </ac:spMkLst>
        </pc:spChg>
      </pc:sldChg>
      <pc:sldChg chg="modSp mod">
        <pc:chgData name="Christopher Soran" userId="7cb0f6d7-a7f2-46f2-9367-9660ffd42908" providerId="ADAL" clId="{F22BDDF2-D9D4-49A0-8D55-5CEE6A33AAD0}" dt="2023-11-14T16:58:46.979" v="99" actId="20577"/>
        <pc:sldMkLst>
          <pc:docMk/>
          <pc:sldMk cId="0" sldId="257"/>
        </pc:sldMkLst>
        <pc:spChg chg="mod">
          <ac:chgData name="Christopher Soran" userId="7cb0f6d7-a7f2-46f2-9367-9660ffd42908" providerId="ADAL" clId="{F22BDDF2-D9D4-49A0-8D55-5CEE6A33AAD0}" dt="2023-11-14T16:58:46.979" v="99" actId="20577"/>
          <ac:spMkLst>
            <pc:docMk/>
            <pc:sldMk cId="0" sldId="257"/>
            <ac:spMk id="116" creationId="{00000000-0000-0000-0000-000000000000}"/>
          </ac:spMkLst>
        </pc:spChg>
      </pc:sldChg>
      <pc:sldChg chg="ord">
        <pc:chgData name="Christopher Soran" userId="7cb0f6d7-a7f2-46f2-9367-9660ffd42908" providerId="ADAL" clId="{F22BDDF2-D9D4-49A0-8D55-5CEE6A33AAD0}" dt="2023-11-08T19:25:18.040" v="46"/>
        <pc:sldMkLst>
          <pc:docMk/>
          <pc:sldMk cId="0" sldId="265"/>
        </pc:sldMkLst>
      </pc:sldChg>
      <pc:sldChg chg="modSp mod">
        <pc:chgData name="Christopher Soran" userId="7cb0f6d7-a7f2-46f2-9367-9660ffd42908" providerId="ADAL" clId="{F22BDDF2-D9D4-49A0-8D55-5CEE6A33AAD0}" dt="2023-11-08T18:18:15.255" v="31" actId="20577"/>
        <pc:sldMkLst>
          <pc:docMk/>
          <pc:sldMk cId="0" sldId="268"/>
        </pc:sldMkLst>
        <pc:spChg chg="mod">
          <ac:chgData name="Christopher Soran" userId="7cb0f6d7-a7f2-46f2-9367-9660ffd42908" providerId="ADAL" clId="{F22BDDF2-D9D4-49A0-8D55-5CEE6A33AAD0}" dt="2023-11-08T18:18:15.255" v="31" actId="20577"/>
          <ac:spMkLst>
            <pc:docMk/>
            <pc:sldMk cId="0" sldId="268"/>
            <ac:spMk id="201" creationId="{00000000-0000-0000-0000-000000000000}"/>
          </ac:spMkLst>
        </pc:spChg>
      </pc:sldChg>
      <pc:sldChg chg="modSp mod">
        <pc:chgData name="Christopher Soran" userId="7cb0f6d7-a7f2-46f2-9367-9660ffd42908" providerId="ADAL" clId="{F22BDDF2-D9D4-49A0-8D55-5CEE6A33AAD0}" dt="2023-11-14T17:21:43.111" v="477" actId="20577"/>
        <pc:sldMkLst>
          <pc:docMk/>
          <pc:sldMk cId="0" sldId="270"/>
        </pc:sldMkLst>
        <pc:spChg chg="mod">
          <ac:chgData name="Christopher Soran" userId="7cb0f6d7-a7f2-46f2-9367-9660ffd42908" providerId="ADAL" clId="{F22BDDF2-D9D4-49A0-8D55-5CEE6A33AAD0}" dt="2023-11-14T17:21:43.111" v="477" actId="20577"/>
          <ac:spMkLst>
            <pc:docMk/>
            <pc:sldMk cId="0" sldId="270"/>
            <ac:spMk id="216" creationId="{00000000-0000-0000-0000-000000000000}"/>
          </ac:spMkLst>
        </pc:spChg>
      </pc:sldChg>
      <pc:sldChg chg="del">
        <pc:chgData name="Christopher Soran" userId="7cb0f6d7-a7f2-46f2-9367-9660ffd42908" providerId="ADAL" clId="{F22BDDF2-D9D4-49A0-8D55-5CEE6A33AAD0}" dt="2023-11-09T21:32:26.856" v="47" actId="2696"/>
        <pc:sldMkLst>
          <pc:docMk/>
          <pc:sldMk cId="580487329" sldId="276"/>
        </pc:sldMkLst>
      </pc:sldChg>
      <pc:sldChg chg="add">
        <pc:chgData name="Christopher Soran" userId="7cb0f6d7-a7f2-46f2-9367-9660ffd42908" providerId="ADAL" clId="{F22BDDF2-D9D4-49A0-8D55-5CEE6A33AAD0}" dt="2023-11-08T19:24:42.707" v="36"/>
        <pc:sldMkLst>
          <pc:docMk/>
          <pc:sldMk cId="1373434902" sldId="277"/>
        </pc:sldMkLst>
      </pc:sldChg>
      <pc:sldChg chg="modSp add mod">
        <pc:chgData name="Christopher Soran" userId="7cb0f6d7-a7f2-46f2-9367-9660ffd42908" providerId="ADAL" clId="{F22BDDF2-D9D4-49A0-8D55-5CEE6A33AAD0}" dt="2023-11-08T19:25:06.791" v="44" actId="20577"/>
        <pc:sldMkLst>
          <pc:docMk/>
          <pc:sldMk cId="1559599583" sldId="278"/>
        </pc:sldMkLst>
        <pc:spChg chg="mod">
          <ac:chgData name="Christopher Soran" userId="7cb0f6d7-a7f2-46f2-9367-9660ffd42908" providerId="ADAL" clId="{F22BDDF2-D9D4-49A0-8D55-5CEE6A33AAD0}" dt="2023-11-08T19:25:06.791" v="44" actId="20577"/>
          <ac:spMkLst>
            <pc:docMk/>
            <pc:sldMk cId="1559599583" sldId="278"/>
            <ac:spMk id="6" creationId="{1300BB29-AF76-FD9B-F18F-87B32FB3CF28}"/>
          </ac:spMkLst>
        </pc:spChg>
        <pc:picChg chg="mod">
          <ac:chgData name="Christopher Soran" userId="7cb0f6d7-a7f2-46f2-9367-9660ffd42908" providerId="ADAL" clId="{F22BDDF2-D9D4-49A0-8D55-5CEE6A33AAD0}" dt="2023-11-08T19:24:55.640" v="39" actId="1076"/>
          <ac:picMkLst>
            <pc:docMk/>
            <pc:sldMk cId="1559599583" sldId="278"/>
            <ac:picMk id="7" creationId="{733C0751-BE05-7AA7-FF35-BA15BA669367}"/>
          </ac:picMkLst>
        </pc:picChg>
      </pc:sldChg>
      <pc:sldChg chg="modSp mod">
        <pc:chgData name="Christopher Soran" userId="7cb0f6d7-a7f2-46f2-9367-9660ffd42908" providerId="ADAL" clId="{F22BDDF2-D9D4-49A0-8D55-5CEE6A33AAD0}" dt="2023-11-14T16:50:46.386" v="55" actId="14100"/>
        <pc:sldMkLst>
          <pc:docMk/>
          <pc:sldMk cId="310355894" sldId="279"/>
        </pc:sldMkLst>
        <pc:spChg chg="mod">
          <ac:chgData name="Christopher Soran" userId="7cb0f6d7-a7f2-46f2-9367-9660ffd42908" providerId="ADAL" clId="{F22BDDF2-D9D4-49A0-8D55-5CEE6A33AAD0}" dt="2023-11-14T16:50:46.386" v="55" actId="14100"/>
          <ac:spMkLst>
            <pc:docMk/>
            <pc:sldMk cId="310355894" sldId="279"/>
            <ac:spMk id="3" creationId="{A723D3DB-EAE0-7D5B-9CA0-942B6C04152D}"/>
          </ac:spMkLst>
        </pc:spChg>
      </pc:sldChg>
      <pc:sldChg chg="modSp add mod">
        <pc:chgData name="Christopher Soran" userId="7cb0f6d7-a7f2-46f2-9367-9660ffd42908" providerId="ADAL" clId="{F22BDDF2-D9D4-49A0-8D55-5CEE6A33AAD0}" dt="2023-11-14T16:57:22.935" v="68" actId="20577"/>
        <pc:sldMkLst>
          <pc:docMk/>
          <pc:sldMk cId="580767217" sldId="281"/>
        </pc:sldMkLst>
        <pc:spChg chg="mod">
          <ac:chgData name="Christopher Soran" userId="7cb0f6d7-a7f2-46f2-9367-9660ffd42908" providerId="ADAL" clId="{F22BDDF2-D9D4-49A0-8D55-5CEE6A33AAD0}" dt="2023-11-14T16:57:22.935" v="68" actId="20577"/>
          <ac:spMkLst>
            <pc:docMk/>
            <pc:sldMk cId="580767217" sldId="281"/>
            <ac:spMk id="2" creationId="{A6BFDDC9-A321-BEF1-61B6-39C31E7ECE17}"/>
          </ac:spMkLst>
        </pc:spChg>
        <pc:spChg chg="mod">
          <ac:chgData name="Christopher Soran" userId="7cb0f6d7-a7f2-46f2-9367-9660ffd42908" providerId="ADAL" clId="{F22BDDF2-D9D4-49A0-8D55-5CEE6A33AAD0}" dt="2023-11-14T16:57:07.133" v="66" actId="20577"/>
          <ac:spMkLst>
            <pc:docMk/>
            <pc:sldMk cId="580767217" sldId="281"/>
            <ac:spMk id="3" creationId="{7B126B8A-EE9C-498F-FEF3-C71272A64D0A}"/>
          </ac:spMkLst>
        </pc:spChg>
      </pc:sldChg>
      <pc:sldChg chg="modSp mod">
        <pc:chgData name="Christopher Soran" userId="7cb0f6d7-a7f2-46f2-9367-9660ffd42908" providerId="ADAL" clId="{F22BDDF2-D9D4-49A0-8D55-5CEE6A33AAD0}" dt="2023-11-14T17:05:36.334" v="236" actId="1076"/>
        <pc:sldMkLst>
          <pc:docMk/>
          <pc:sldMk cId="3012082164" sldId="284"/>
        </pc:sldMkLst>
        <pc:spChg chg="mod">
          <ac:chgData name="Christopher Soran" userId="7cb0f6d7-a7f2-46f2-9367-9660ffd42908" providerId="ADAL" clId="{F22BDDF2-D9D4-49A0-8D55-5CEE6A33AAD0}" dt="2023-11-14T17:05:36.334" v="236" actId="1076"/>
          <ac:spMkLst>
            <pc:docMk/>
            <pc:sldMk cId="3012082164" sldId="284"/>
            <ac:spMk id="12" creationId="{928B941A-D069-DA13-4F62-7B2B4D934EA4}"/>
          </ac:spMkLst>
        </pc:spChg>
        <pc:picChg chg="mod">
          <ac:chgData name="Christopher Soran" userId="7cb0f6d7-a7f2-46f2-9367-9660ffd42908" providerId="ADAL" clId="{F22BDDF2-D9D4-49A0-8D55-5CEE6A33AAD0}" dt="2023-11-14T17:05:36.334" v="236" actId="1076"/>
          <ac:picMkLst>
            <pc:docMk/>
            <pc:sldMk cId="3012082164" sldId="284"/>
            <ac:picMk id="9" creationId="{B6C78EAE-7B99-7561-0F77-C1EDB0D1A6BE}"/>
          </ac:picMkLst>
        </pc:picChg>
      </pc:sldChg>
      <pc:sldChg chg="modSp mod">
        <pc:chgData name="Christopher Soran" userId="7cb0f6d7-a7f2-46f2-9367-9660ffd42908" providerId="ADAL" clId="{F22BDDF2-D9D4-49A0-8D55-5CEE6A33AAD0}" dt="2023-11-14T17:05:44.705" v="237" actId="1076"/>
        <pc:sldMkLst>
          <pc:docMk/>
          <pc:sldMk cId="3704019750" sldId="285"/>
        </pc:sldMkLst>
        <pc:spChg chg="mod">
          <ac:chgData name="Christopher Soran" userId="7cb0f6d7-a7f2-46f2-9367-9660ffd42908" providerId="ADAL" clId="{F22BDDF2-D9D4-49A0-8D55-5CEE6A33AAD0}" dt="2023-11-14T17:05:44.705" v="237" actId="1076"/>
          <ac:spMkLst>
            <pc:docMk/>
            <pc:sldMk cId="3704019750" sldId="285"/>
            <ac:spMk id="3" creationId="{D0E59B42-3043-633B-13DC-C01FA25110C2}"/>
          </ac:spMkLst>
        </pc:spChg>
      </pc:sldChg>
      <pc:sldChg chg="modSp mod">
        <pc:chgData name="Christopher Soran" userId="7cb0f6d7-a7f2-46f2-9367-9660ffd42908" providerId="ADAL" clId="{F22BDDF2-D9D4-49A0-8D55-5CEE6A33AAD0}" dt="2023-11-14T17:24:23.348" v="484" actId="20577"/>
        <pc:sldMkLst>
          <pc:docMk/>
          <pc:sldMk cId="2665182785" sldId="286"/>
        </pc:sldMkLst>
        <pc:spChg chg="mod">
          <ac:chgData name="Christopher Soran" userId="7cb0f6d7-a7f2-46f2-9367-9660ffd42908" providerId="ADAL" clId="{F22BDDF2-D9D4-49A0-8D55-5CEE6A33AAD0}" dt="2023-11-14T17:24:23.348" v="484" actId="20577"/>
          <ac:spMkLst>
            <pc:docMk/>
            <pc:sldMk cId="2665182785" sldId="286"/>
            <ac:spMk id="3" creationId="{04BD881E-A46F-2D2C-011B-FF44EC077EE4}"/>
          </ac:spMkLst>
        </pc:spChg>
      </pc:sldChg>
      <pc:sldChg chg="modSp new mod">
        <pc:chgData name="Christopher Soran" userId="7cb0f6d7-a7f2-46f2-9367-9660ffd42908" providerId="ADAL" clId="{F22BDDF2-D9D4-49A0-8D55-5CEE6A33AAD0}" dt="2023-11-14T17:18:49.069" v="375" actId="20577"/>
        <pc:sldMkLst>
          <pc:docMk/>
          <pc:sldMk cId="2860410738" sldId="287"/>
        </pc:sldMkLst>
        <pc:spChg chg="mod">
          <ac:chgData name="Christopher Soran" userId="7cb0f6d7-a7f2-46f2-9367-9660ffd42908" providerId="ADAL" clId="{F22BDDF2-D9D4-49A0-8D55-5CEE6A33AAD0}" dt="2023-11-14T16:58:59.526" v="106" actId="20577"/>
          <ac:spMkLst>
            <pc:docMk/>
            <pc:sldMk cId="2860410738" sldId="287"/>
            <ac:spMk id="2" creationId="{3DD59512-B598-35FB-DFA0-1AF744F8567A}"/>
          </ac:spMkLst>
        </pc:spChg>
        <pc:spChg chg="mod">
          <ac:chgData name="Christopher Soran" userId="7cb0f6d7-a7f2-46f2-9367-9660ffd42908" providerId="ADAL" clId="{F22BDDF2-D9D4-49A0-8D55-5CEE6A33AAD0}" dt="2023-11-14T17:18:49.069" v="375" actId="20577"/>
          <ac:spMkLst>
            <pc:docMk/>
            <pc:sldMk cId="2860410738" sldId="287"/>
            <ac:spMk id="3" creationId="{3438943C-E58A-258E-6197-84F75C251241}"/>
          </ac:spMkLst>
        </pc:spChg>
      </pc:sldChg>
      <pc:sldChg chg="add del">
        <pc:chgData name="Christopher Soran" userId="7cb0f6d7-a7f2-46f2-9367-9660ffd42908" providerId="ADAL" clId="{F22BDDF2-D9D4-49A0-8D55-5CEE6A33AAD0}" dt="2023-11-08T19:24:40.604" v="34" actId="47"/>
        <pc:sldMkLst>
          <pc:docMk/>
          <pc:sldMk cId="1373434902" sldId="514"/>
        </pc:sldMkLst>
      </pc:sldChg>
      <pc:sldChg chg="modSp add del mod">
        <pc:chgData name="Christopher Soran" userId="7cb0f6d7-a7f2-46f2-9367-9660ffd42908" providerId="ADAL" clId="{F22BDDF2-D9D4-49A0-8D55-5CEE6A33AAD0}" dt="2023-11-08T19:24:40.604" v="34" actId="47"/>
        <pc:sldMkLst>
          <pc:docMk/>
          <pc:sldMk cId="1559599583" sldId="516"/>
        </pc:sldMkLst>
        <pc:spChg chg="mod">
          <ac:chgData name="Christopher Soran" userId="7cb0f6d7-a7f2-46f2-9367-9660ffd42908" providerId="ADAL" clId="{F22BDDF2-D9D4-49A0-8D55-5CEE6A33AAD0}" dt="2023-11-08T19:23:59.327" v="33" actId="1076"/>
          <ac:spMkLst>
            <pc:docMk/>
            <pc:sldMk cId="1559599583" sldId="516"/>
            <ac:spMk id="6" creationId="{1300BB29-AF76-FD9B-F18F-87B32FB3CF28}"/>
          </ac:spMkLst>
        </pc:spChg>
      </pc:sldChg>
      <pc:sldMasterChg chg="add addSldLayout">
        <pc:chgData name="Christopher Soran" userId="7cb0f6d7-a7f2-46f2-9367-9660ffd42908" providerId="ADAL" clId="{F22BDDF2-D9D4-49A0-8D55-5CEE6A33AAD0}" dt="2023-11-08T19:24:42.703" v="35" actId="27028"/>
        <pc:sldMasterMkLst>
          <pc:docMk/>
          <pc:sldMasterMk cId="4232336755" sldId="2147483659"/>
        </pc:sldMasterMkLst>
        <pc:sldLayoutChg chg="add">
          <pc:chgData name="Christopher Soran" userId="7cb0f6d7-a7f2-46f2-9367-9660ffd42908" providerId="ADAL" clId="{F22BDDF2-D9D4-49A0-8D55-5CEE6A33AAD0}" dt="2023-11-08T19:24:42.703" v="35" actId="27028"/>
          <pc:sldLayoutMkLst>
            <pc:docMk/>
            <pc:sldMasterMk cId="4232336755" sldId="2147483659"/>
            <pc:sldLayoutMk cId="2801780861" sldId="2147483661"/>
          </pc:sldLayoutMkLst>
        </pc:sldLayoutChg>
      </pc:sldMasterChg>
    </pc:docChg>
  </pc:docChgLst>
  <pc:docChgLst>
    <pc:chgData name="Guest User" userId="S::urn:spo:anon#e5f1d69bba6e830b3da477fa9176063d586f472b1326858483ae3a4ed92a7b49::" providerId="AD" clId="Web-{E537878C-B74D-2E32-A55B-58B340B1B41B}"/>
    <pc:docChg chg="addSld delSld modSld sldOrd">
      <pc:chgData name="Guest User" userId="S::urn:spo:anon#e5f1d69bba6e830b3da477fa9176063d586f472b1326858483ae3a4ed92a7b49::" providerId="AD" clId="Web-{E537878C-B74D-2E32-A55B-58B340B1B41B}" dt="2023-09-07T22:05:19.177" v="365"/>
      <pc:docMkLst>
        <pc:docMk/>
      </pc:docMkLst>
      <pc:sldChg chg="modSp">
        <pc:chgData name="Guest User" userId="S::urn:spo:anon#e5f1d69bba6e830b3da477fa9176063d586f472b1326858483ae3a4ed92a7b49::" providerId="AD" clId="Web-{E537878C-B74D-2E32-A55B-58B340B1B41B}" dt="2023-09-07T21:27:15.759" v="68" actId="20577"/>
        <pc:sldMkLst>
          <pc:docMk/>
          <pc:sldMk cId="0" sldId="257"/>
        </pc:sldMkLst>
        <pc:spChg chg="mod">
          <ac:chgData name="Guest User" userId="S::urn:spo:anon#e5f1d69bba6e830b3da477fa9176063d586f472b1326858483ae3a4ed92a7b49::" providerId="AD" clId="Web-{E537878C-B74D-2E32-A55B-58B340B1B41B}" dt="2023-09-07T21:27:15.759" v="68" actId="20577"/>
          <ac:spMkLst>
            <pc:docMk/>
            <pc:sldMk cId="0" sldId="257"/>
            <ac:spMk id="116" creationId="{00000000-0000-0000-0000-000000000000}"/>
          </ac:spMkLst>
        </pc:spChg>
      </pc:sldChg>
      <pc:sldChg chg="modSp add ord replId">
        <pc:chgData name="Guest User" userId="S::urn:spo:anon#e5f1d69bba6e830b3da477fa9176063d586f472b1326858483ae3a4ed92a7b49::" providerId="AD" clId="Web-{E537878C-B74D-2E32-A55B-58B340B1B41B}" dt="2023-09-07T21:52:28.100" v="220" actId="20577"/>
        <pc:sldMkLst>
          <pc:docMk/>
          <pc:sldMk cId="1138597769" sldId="276"/>
        </pc:sldMkLst>
        <pc:spChg chg="mod">
          <ac:chgData name="Guest User" userId="S::urn:spo:anon#e5f1d69bba6e830b3da477fa9176063d586f472b1326858483ae3a4ed92a7b49::" providerId="AD" clId="Web-{E537878C-B74D-2E32-A55B-58B340B1B41B}" dt="2023-09-07T21:17:20.813" v="11" actId="20577"/>
          <ac:spMkLst>
            <pc:docMk/>
            <pc:sldMk cId="1138597769" sldId="276"/>
            <ac:spMk id="115" creationId="{00000000-0000-0000-0000-000000000000}"/>
          </ac:spMkLst>
        </pc:spChg>
        <pc:spChg chg="mod">
          <ac:chgData name="Guest User" userId="S::urn:spo:anon#e5f1d69bba6e830b3da477fa9176063d586f472b1326858483ae3a4ed92a7b49::" providerId="AD" clId="Web-{E537878C-B74D-2E32-A55B-58B340B1B41B}" dt="2023-09-07T21:52:28.100" v="220" actId="20577"/>
          <ac:spMkLst>
            <pc:docMk/>
            <pc:sldMk cId="1138597769" sldId="276"/>
            <ac:spMk id="116" creationId="{00000000-0000-0000-0000-000000000000}"/>
          </ac:spMkLst>
        </pc:spChg>
      </pc:sldChg>
      <pc:sldChg chg="modSp add del replId">
        <pc:chgData name="Guest User" userId="S::urn:spo:anon#e5f1d69bba6e830b3da477fa9176063d586f472b1326858483ae3a4ed92a7b49::" providerId="AD" clId="Web-{E537878C-B74D-2E32-A55B-58B340B1B41B}" dt="2023-09-07T21:18:23.862" v="19"/>
        <pc:sldMkLst>
          <pc:docMk/>
          <pc:sldMk cId="115598194" sldId="277"/>
        </pc:sldMkLst>
        <pc:spChg chg="mod">
          <ac:chgData name="Guest User" userId="S::urn:spo:anon#e5f1d69bba6e830b3da477fa9176063d586f472b1326858483ae3a4ed92a7b49::" providerId="AD" clId="Web-{E537878C-B74D-2E32-A55B-58B340B1B41B}" dt="2023-09-07T21:18:02.127" v="18" actId="20577"/>
          <ac:spMkLst>
            <pc:docMk/>
            <pc:sldMk cId="115598194" sldId="277"/>
            <ac:spMk id="115" creationId="{00000000-0000-0000-0000-000000000000}"/>
          </ac:spMkLst>
        </pc:spChg>
      </pc:sldChg>
      <pc:sldChg chg="addSp modSp add replId">
        <pc:chgData name="Guest User" userId="S::urn:spo:anon#e5f1d69bba6e830b3da477fa9176063d586f472b1326858483ae3a4ed92a7b49::" providerId="AD" clId="Web-{E537878C-B74D-2E32-A55B-58B340B1B41B}" dt="2023-09-07T21:52:57.679" v="228"/>
        <pc:sldMkLst>
          <pc:docMk/>
          <pc:sldMk cId="1925828067" sldId="277"/>
        </pc:sldMkLst>
        <pc:spChg chg="mod">
          <ac:chgData name="Guest User" userId="S::urn:spo:anon#e5f1d69bba6e830b3da477fa9176063d586f472b1326858483ae3a4ed92a7b49::" providerId="AD" clId="Web-{E537878C-B74D-2E32-A55B-58B340B1B41B}" dt="2023-09-07T21:19:43.756" v="36" actId="20577"/>
          <ac:spMkLst>
            <pc:docMk/>
            <pc:sldMk cId="1925828067" sldId="277"/>
            <ac:spMk id="115" creationId="{00000000-0000-0000-0000-000000000000}"/>
          </ac:spMkLst>
        </pc:spChg>
        <pc:spChg chg="mod">
          <ac:chgData name="Guest User" userId="S::urn:spo:anon#e5f1d69bba6e830b3da477fa9176063d586f472b1326858483ae3a4ed92a7b49::" providerId="AD" clId="Web-{E537878C-B74D-2E32-A55B-58B340B1B41B}" dt="2023-09-07T21:52:40.678" v="224" actId="20577"/>
          <ac:spMkLst>
            <pc:docMk/>
            <pc:sldMk cId="1925828067" sldId="277"/>
            <ac:spMk id="116" creationId="{00000000-0000-0000-0000-000000000000}"/>
          </ac:spMkLst>
        </pc:spChg>
        <pc:picChg chg="add mod">
          <ac:chgData name="Guest User" userId="S::urn:spo:anon#e5f1d69bba6e830b3da477fa9176063d586f472b1326858483ae3a4ed92a7b49::" providerId="AD" clId="Web-{E537878C-B74D-2E32-A55B-58B340B1B41B}" dt="2023-09-07T21:52:57.679" v="228"/>
          <ac:picMkLst>
            <pc:docMk/>
            <pc:sldMk cId="1925828067" sldId="277"/>
            <ac:picMk id="2" creationId="{58E065EC-0F70-105F-8A3B-F87A4566AD53}"/>
          </ac:picMkLst>
        </pc:picChg>
      </pc:sldChg>
      <pc:sldChg chg="addSp delSp modSp add replId">
        <pc:chgData name="Guest User" userId="S::urn:spo:anon#e5f1d69bba6e830b3da477fa9176063d586f472b1326858483ae3a4ed92a7b49::" providerId="AD" clId="Web-{E537878C-B74D-2E32-A55B-58B340B1B41B}" dt="2023-09-07T21:53:21.914" v="231" actId="1076"/>
        <pc:sldMkLst>
          <pc:docMk/>
          <pc:sldMk cId="3367959175" sldId="278"/>
        </pc:sldMkLst>
        <pc:spChg chg="mod">
          <ac:chgData name="Guest User" userId="S::urn:spo:anon#e5f1d69bba6e830b3da477fa9176063d586f472b1326858483ae3a4ed92a7b49::" providerId="AD" clId="Web-{E537878C-B74D-2E32-A55B-58B340B1B41B}" dt="2023-09-07T21:21:56.808" v="49" actId="20577"/>
          <ac:spMkLst>
            <pc:docMk/>
            <pc:sldMk cId="3367959175" sldId="278"/>
            <ac:spMk id="115" creationId="{00000000-0000-0000-0000-000000000000}"/>
          </ac:spMkLst>
        </pc:spChg>
        <pc:spChg chg="mod">
          <ac:chgData name="Guest User" userId="S::urn:spo:anon#e5f1d69bba6e830b3da477fa9176063d586f472b1326858483ae3a4ed92a7b49::" providerId="AD" clId="Web-{E537878C-B74D-2E32-A55B-58B340B1B41B}" dt="2023-09-07T21:53:14.664" v="229" actId="20577"/>
          <ac:spMkLst>
            <pc:docMk/>
            <pc:sldMk cId="3367959175" sldId="278"/>
            <ac:spMk id="116" creationId="{00000000-0000-0000-0000-000000000000}"/>
          </ac:spMkLst>
        </pc:spChg>
        <pc:picChg chg="del">
          <ac:chgData name="Guest User" userId="S::urn:spo:anon#e5f1d69bba6e830b3da477fa9176063d586f472b1326858483ae3a4ed92a7b49::" providerId="AD" clId="Web-{E537878C-B74D-2E32-A55B-58B340B1B41B}" dt="2023-09-07T21:22:42.466" v="51"/>
          <ac:picMkLst>
            <pc:docMk/>
            <pc:sldMk cId="3367959175" sldId="278"/>
            <ac:picMk id="2" creationId="{58E065EC-0F70-105F-8A3B-F87A4566AD53}"/>
          </ac:picMkLst>
        </pc:picChg>
        <pc:picChg chg="add mod">
          <ac:chgData name="Guest User" userId="S::urn:spo:anon#e5f1d69bba6e830b3da477fa9176063d586f472b1326858483ae3a4ed92a7b49::" providerId="AD" clId="Web-{E537878C-B74D-2E32-A55B-58B340B1B41B}" dt="2023-09-07T21:53:21.914" v="231" actId="1076"/>
          <ac:picMkLst>
            <pc:docMk/>
            <pc:sldMk cId="3367959175" sldId="278"/>
            <ac:picMk id="3" creationId="{530CA6B9-C4A4-FF02-3602-E242A68DFBEB}"/>
          </ac:picMkLst>
        </pc:picChg>
      </pc:sldChg>
      <pc:sldChg chg="addSp delSp modSp add replId">
        <pc:chgData name="Guest User" userId="S::urn:spo:anon#e5f1d69bba6e830b3da477fa9176063d586f472b1326858483ae3a4ed92a7b49::" providerId="AD" clId="Web-{E537878C-B74D-2E32-A55B-58B340B1B41B}" dt="2023-09-07T21:54:07.604" v="233"/>
        <pc:sldMkLst>
          <pc:docMk/>
          <pc:sldMk cId="217041711" sldId="279"/>
        </pc:sldMkLst>
        <pc:spChg chg="add del mod">
          <ac:chgData name="Guest User" userId="S::urn:spo:anon#e5f1d69bba6e830b3da477fa9176063d586f472b1326858483ae3a4ed92a7b49::" providerId="AD" clId="Web-{E537878C-B74D-2E32-A55B-58B340B1B41B}" dt="2023-09-07T21:28:16.495" v="77"/>
          <ac:spMkLst>
            <pc:docMk/>
            <pc:sldMk cId="217041711" sldId="279"/>
            <ac:spMk id="2" creationId="{32E21AF1-75FF-B35C-8953-5D5921C9C2D0}"/>
          </ac:spMkLst>
        </pc:spChg>
        <pc:spChg chg="mod">
          <ac:chgData name="Guest User" userId="S::urn:spo:anon#e5f1d69bba6e830b3da477fa9176063d586f472b1326858483ae3a4ed92a7b49::" providerId="AD" clId="Web-{E537878C-B74D-2E32-A55B-58B340B1B41B}" dt="2023-09-07T21:27:54.776" v="73" actId="1076"/>
          <ac:spMkLst>
            <pc:docMk/>
            <pc:sldMk cId="217041711" sldId="279"/>
            <ac:spMk id="115" creationId="{00000000-0000-0000-0000-000000000000}"/>
          </ac:spMkLst>
        </pc:spChg>
        <pc:spChg chg="mod">
          <ac:chgData name="Guest User" userId="S::urn:spo:anon#e5f1d69bba6e830b3da477fa9176063d586f472b1326858483ae3a4ed92a7b49::" providerId="AD" clId="Web-{E537878C-B74D-2E32-A55B-58B340B1B41B}" dt="2023-09-07T21:29:00.263" v="91" actId="20577"/>
          <ac:spMkLst>
            <pc:docMk/>
            <pc:sldMk cId="217041711" sldId="279"/>
            <ac:spMk id="116" creationId="{00000000-0000-0000-0000-000000000000}"/>
          </ac:spMkLst>
        </pc:spChg>
        <pc:picChg chg="del">
          <ac:chgData name="Guest User" userId="S::urn:spo:anon#e5f1d69bba6e830b3da477fa9176063d586f472b1326858483ae3a4ed92a7b49::" providerId="AD" clId="Web-{E537878C-B74D-2E32-A55B-58B340B1B41B}" dt="2023-09-07T21:28:09.339" v="74"/>
          <ac:picMkLst>
            <pc:docMk/>
            <pc:sldMk cId="217041711" sldId="279"/>
            <ac:picMk id="3" creationId="{530CA6B9-C4A4-FF02-3602-E242A68DFBEB}"/>
          </ac:picMkLst>
        </pc:picChg>
        <pc:picChg chg="add mod">
          <ac:chgData name="Guest User" userId="S::urn:spo:anon#e5f1d69bba6e830b3da477fa9176063d586f472b1326858483ae3a4ed92a7b49::" providerId="AD" clId="Web-{E537878C-B74D-2E32-A55B-58B340B1B41B}" dt="2023-09-07T21:54:07.604" v="233"/>
          <ac:picMkLst>
            <pc:docMk/>
            <pc:sldMk cId="217041711" sldId="279"/>
            <ac:picMk id="4" creationId="{EA86410C-7246-952C-09C6-3BD90056979A}"/>
          </ac:picMkLst>
        </pc:picChg>
        <pc:picChg chg="add mod">
          <ac:chgData name="Guest User" userId="S::urn:spo:anon#e5f1d69bba6e830b3da477fa9176063d586f472b1326858483ae3a4ed92a7b49::" providerId="AD" clId="Web-{E537878C-B74D-2E32-A55B-58B340B1B41B}" dt="2023-09-07T21:29:20.295" v="96"/>
          <ac:picMkLst>
            <pc:docMk/>
            <pc:sldMk cId="217041711" sldId="279"/>
            <ac:picMk id="5" creationId="{AB3E8D20-6394-BF65-01DA-045AA56017D9}"/>
          </ac:picMkLst>
        </pc:picChg>
      </pc:sldChg>
      <pc:sldChg chg="addSp delSp modSp add replId">
        <pc:chgData name="Guest User" userId="S::urn:spo:anon#e5f1d69bba6e830b3da477fa9176063d586f472b1326858483ae3a4ed92a7b49::" providerId="AD" clId="Web-{E537878C-B74D-2E32-A55B-58B340B1B41B}" dt="2023-09-07T21:54:46.261" v="234" actId="1076"/>
        <pc:sldMkLst>
          <pc:docMk/>
          <pc:sldMk cId="2967786131" sldId="280"/>
        </pc:sldMkLst>
        <pc:spChg chg="add del mod">
          <ac:chgData name="Guest User" userId="S::urn:spo:anon#e5f1d69bba6e830b3da477fa9176063d586f472b1326858483ae3a4ed92a7b49::" providerId="AD" clId="Web-{E537878C-B74D-2E32-A55B-58B340B1B41B}" dt="2023-09-07T21:31:14.377" v="123"/>
          <ac:spMkLst>
            <pc:docMk/>
            <pc:sldMk cId="2967786131" sldId="280"/>
            <ac:spMk id="7" creationId="{158771BE-B056-7910-9FE1-7E0654C54524}"/>
          </ac:spMkLst>
        </pc:spChg>
        <pc:spChg chg="mod">
          <ac:chgData name="Guest User" userId="S::urn:spo:anon#e5f1d69bba6e830b3da477fa9176063d586f472b1326858483ae3a4ed92a7b49::" providerId="AD" clId="Web-{E537878C-B74D-2E32-A55B-58B340B1B41B}" dt="2023-09-07T21:30:23.469" v="109" actId="20577"/>
          <ac:spMkLst>
            <pc:docMk/>
            <pc:sldMk cId="2967786131" sldId="280"/>
            <ac:spMk id="116" creationId="{00000000-0000-0000-0000-000000000000}"/>
          </ac:spMkLst>
        </pc:spChg>
        <pc:picChg chg="add mod">
          <ac:chgData name="Guest User" userId="S::urn:spo:anon#e5f1d69bba6e830b3da477fa9176063d586f472b1326858483ae3a4ed92a7b49::" providerId="AD" clId="Web-{E537878C-B74D-2E32-A55B-58B340B1B41B}" dt="2023-09-07T21:31:20.909" v="124"/>
          <ac:picMkLst>
            <pc:docMk/>
            <pc:sldMk cId="2967786131" sldId="280"/>
            <ac:picMk id="2" creationId="{EB69189D-27AA-746D-E9EA-02F9F14F5518}"/>
          </ac:picMkLst>
        </pc:picChg>
        <pc:picChg chg="add mod">
          <ac:chgData name="Guest User" userId="S::urn:spo:anon#e5f1d69bba6e830b3da477fa9176063d586f472b1326858483ae3a4ed92a7b49::" providerId="AD" clId="Web-{E537878C-B74D-2E32-A55B-58B340B1B41B}" dt="2023-09-07T21:31:34.066" v="126"/>
          <ac:picMkLst>
            <pc:docMk/>
            <pc:sldMk cId="2967786131" sldId="280"/>
            <ac:picMk id="3" creationId="{977ED7DC-AEBA-6364-5761-72FAC9E3AB45}"/>
          </ac:picMkLst>
        </pc:picChg>
        <pc:picChg chg="del">
          <ac:chgData name="Guest User" userId="S::urn:spo:anon#e5f1d69bba6e830b3da477fa9176063d586f472b1326858483ae3a4ed92a7b49::" providerId="AD" clId="Web-{E537878C-B74D-2E32-A55B-58B340B1B41B}" dt="2023-09-07T21:29:56.593" v="99"/>
          <ac:picMkLst>
            <pc:docMk/>
            <pc:sldMk cId="2967786131" sldId="280"/>
            <ac:picMk id="4" creationId="{EA86410C-7246-952C-09C6-3BD90056979A}"/>
          </ac:picMkLst>
        </pc:picChg>
        <pc:picChg chg="del">
          <ac:chgData name="Guest User" userId="S::urn:spo:anon#e5f1d69bba6e830b3da477fa9176063d586f472b1326858483ae3a4ed92a7b49::" providerId="AD" clId="Web-{E537878C-B74D-2E32-A55B-58B340B1B41B}" dt="2023-09-07T21:30:06" v="102"/>
          <ac:picMkLst>
            <pc:docMk/>
            <pc:sldMk cId="2967786131" sldId="280"/>
            <ac:picMk id="5" creationId="{AB3E8D20-6394-BF65-01DA-045AA56017D9}"/>
          </ac:picMkLst>
        </pc:picChg>
        <pc:picChg chg="add mod">
          <ac:chgData name="Guest User" userId="S::urn:spo:anon#e5f1d69bba6e830b3da477fa9176063d586f472b1326858483ae3a4ed92a7b49::" providerId="AD" clId="Web-{E537878C-B74D-2E32-A55B-58B340B1B41B}" dt="2023-09-07T21:54:46.261" v="234" actId="1076"/>
          <ac:picMkLst>
            <pc:docMk/>
            <pc:sldMk cId="2967786131" sldId="280"/>
            <ac:picMk id="6" creationId="{60AEDB37-E879-BE0E-7F9D-D449A38E28D3}"/>
          </ac:picMkLst>
        </pc:picChg>
      </pc:sldChg>
      <pc:sldChg chg="addSp delSp modSp add replId">
        <pc:chgData name="Guest User" userId="S::urn:spo:anon#e5f1d69bba6e830b3da477fa9176063d586f472b1326858483ae3a4ed92a7b49::" providerId="AD" clId="Web-{E537878C-B74D-2E32-A55B-58B340B1B41B}" dt="2023-09-07T22:03:27.548" v="359"/>
        <pc:sldMkLst>
          <pc:docMk/>
          <pc:sldMk cId="3038027688" sldId="281"/>
        </pc:sldMkLst>
        <pc:spChg chg="mod">
          <ac:chgData name="Guest User" userId="S::urn:spo:anon#e5f1d69bba6e830b3da477fa9176063d586f472b1326858483ae3a4ed92a7b49::" providerId="AD" clId="Web-{E537878C-B74D-2E32-A55B-58B340B1B41B}" dt="2023-09-07T21:32:20.083" v="133" actId="20577"/>
          <ac:spMkLst>
            <pc:docMk/>
            <pc:sldMk cId="3038027688" sldId="281"/>
            <ac:spMk id="116" creationId="{00000000-0000-0000-0000-000000000000}"/>
          </ac:spMkLst>
        </pc:spChg>
        <pc:picChg chg="del">
          <ac:chgData name="Guest User" userId="S::urn:spo:anon#e5f1d69bba6e830b3da477fa9176063d586f472b1326858483ae3a4ed92a7b49::" providerId="AD" clId="Web-{E537878C-B74D-2E32-A55B-58B340B1B41B}" dt="2023-09-07T21:32:08.583" v="129"/>
          <ac:picMkLst>
            <pc:docMk/>
            <pc:sldMk cId="3038027688" sldId="281"/>
            <ac:picMk id="2" creationId="{EB69189D-27AA-746D-E9EA-02F9F14F5518}"/>
          </ac:picMkLst>
        </pc:picChg>
        <pc:picChg chg="del">
          <ac:chgData name="Guest User" userId="S::urn:spo:anon#e5f1d69bba6e830b3da477fa9176063d586f472b1326858483ae3a4ed92a7b49::" providerId="AD" clId="Web-{E537878C-B74D-2E32-A55B-58B340B1B41B}" dt="2023-09-07T21:32:09.708" v="130"/>
          <ac:picMkLst>
            <pc:docMk/>
            <pc:sldMk cId="3038027688" sldId="281"/>
            <ac:picMk id="3" creationId="{977ED7DC-AEBA-6364-5761-72FAC9E3AB45}"/>
          </ac:picMkLst>
        </pc:picChg>
        <pc:picChg chg="add mod">
          <ac:chgData name="Guest User" userId="S::urn:spo:anon#e5f1d69bba6e830b3da477fa9176063d586f472b1326858483ae3a4ed92a7b49::" providerId="AD" clId="Web-{E537878C-B74D-2E32-A55B-58B340B1B41B}" dt="2023-09-07T22:03:27.548" v="359"/>
          <ac:picMkLst>
            <pc:docMk/>
            <pc:sldMk cId="3038027688" sldId="281"/>
            <ac:picMk id="4" creationId="{CD8C58BD-2949-E4B0-5807-DD2153996C6C}"/>
          </ac:picMkLst>
        </pc:picChg>
        <pc:picChg chg="del">
          <ac:chgData name="Guest User" userId="S::urn:spo:anon#e5f1d69bba6e830b3da477fa9176063d586f472b1326858483ae3a4ed92a7b49::" providerId="AD" clId="Web-{E537878C-B74D-2E32-A55B-58B340B1B41B}" dt="2023-09-07T21:32:10.520" v="131"/>
          <ac:picMkLst>
            <pc:docMk/>
            <pc:sldMk cId="3038027688" sldId="281"/>
            <ac:picMk id="6" creationId="{60AEDB37-E879-BE0E-7F9D-D449A38E28D3}"/>
          </ac:picMkLst>
        </pc:picChg>
      </pc:sldChg>
      <pc:sldChg chg="addSp delSp modSp add replId">
        <pc:chgData name="Guest User" userId="S::urn:spo:anon#e5f1d69bba6e830b3da477fa9176063d586f472b1326858483ae3a4ed92a7b49::" providerId="AD" clId="Web-{E537878C-B74D-2E32-A55B-58B340B1B41B}" dt="2023-09-07T21:45:05.332" v="153"/>
        <pc:sldMkLst>
          <pc:docMk/>
          <pc:sldMk cId="456541567" sldId="282"/>
        </pc:sldMkLst>
        <pc:spChg chg="mod">
          <ac:chgData name="Guest User" userId="S::urn:spo:anon#e5f1d69bba6e830b3da477fa9176063d586f472b1326858483ae3a4ed92a7b49::" providerId="AD" clId="Web-{E537878C-B74D-2E32-A55B-58B340B1B41B}" dt="2023-09-07T21:33:13.116" v="143" actId="20577"/>
          <ac:spMkLst>
            <pc:docMk/>
            <pc:sldMk cId="456541567" sldId="282"/>
            <ac:spMk id="116" creationId="{00000000-0000-0000-0000-000000000000}"/>
          </ac:spMkLst>
        </pc:spChg>
        <pc:picChg chg="add mod">
          <ac:chgData name="Guest User" userId="S::urn:spo:anon#e5f1d69bba6e830b3da477fa9176063d586f472b1326858483ae3a4ed92a7b49::" providerId="AD" clId="Web-{E537878C-B74D-2E32-A55B-58B340B1B41B}" dt="2023-09-07T21:35:41.075" v="152"/>
          <ac:picMkLst>
            <pc:docMk/>
            <pc:sldMk cId="456541567" sldId="282"/>
            <ac:picMk id="2" creationId="{FDFB6845-D3F7-E71C-7601-6E8E1329024C}"/>
          </ac:picMkLst>
        </pc:picChg>
        <pc:picChg chg="add mod">
          <ac:chgData name="Guest User" userId="S::urn:spo:anon#e5f1d69bba6e830b3da477fa9176063d586f472b1326858483ae3a4ed92a7b49::" providerId="AD" clId="Web-{E537878C-B74D-2E32-A55B-58B340B1B41B}" dt="2023-09-07T21:45:05.332" v="153"/>
          <ac:picMkLst>
            <pc:docMk/>
            <pc:sldMk cId="456541567" sldId="282"/>
            <ac:picMk id="3" creationId="{04F00B27-A937-22AE-1406-59E9F265D0DC}"/>
          </ac:picMkLst>
        </pc:picChg>
        <pc:picChg chg="del">
          <ac:chgData name="Guest User" userId="S::urn:spo:anon#e5f1d69bba6e830b3da477fa9176063d586f472b1326858483ae3a4ed92a7b49::" providerId="AD" clId="Web-{E537878C-B74D-2E32-A55B-58B340B1B41B}" dt="2023-09-07T21:32:58.335" v="140"/>
          <ac:picMkLst>
            <pc:docMk/>
            <pc:sldMk cId="456541567" sldId="282"/>
            <ac:picMk id="4" creationId="{CD8C58BD-2949-E4B0-5807-DD2153996C6C}"/>
          </ac:picMkLst>
        </pc:picChg>
      </pc:sldChg>
      <pc:sldChg chg="addSp delSp modSp add replId">
        <pc:chgData name="Guest User" userId="S::urn:spo:anon#e5f1d69bba6e830b3da477fa9176063d586f472b1326858483ae3a4ed92a7b49::" providerId="AD" clId="Web-{E537878C-B74D-2E32-A55B-58B340B1B41B}" dt="2023-09-07T22:04:16.472" v="360"/>
        <pc:sldMkLst>
          <pc:docMk/>
          <pc:sldMk cId="2690180083" sldId="283"/>
        </pc:sldMkLst>
        <pc:spChg chg="mod">
          <ac:chgData name="Guest User" userId="S::urn:spo:anon#e5f1d69bba6e830b3da477fa9176063d586f472b1326858483ae3a4ed92a7b49::" providerId="AD" clId="Web-{E537878C-B74D-2E32-A55B-58B340B1B41B}" dt="2023-09-07T21:45:29.067" v="155" actId="20577"/>
          <ac:spMkLst>
            <pc:docMk/>
            <pc:sldMk cId="2690180083" sldId="283"/>
            <ac:spMk id="115" creationId="{00000000-0000-0000-0000-000000000000}"/>
          </ac:spMkLst>
        </pc:spChg>
        <pc:spChg chg="mod">
          <ac:chgData name="Guest User" userId="S::urn:spo:anon#e5f1d69bba6e830b3da477fa9176063d586f472b1326858483ae3a4ed92a7b49::" providerId="AD" clId="Web-{E537878C-B74D-2E32-A55B-58B340B1B41B}" dt="2023-09-07T21:46:55.493" v="179" actId="1076"/>
          <ac:spMkLst>
            <pc:docMk/>
            <pc:sldMk cId="2690180083" sldId="283"/>
            <ac:spMk id="116" creationId="{00000000-0000-0000-0000-000000000000}"/>
          </ac:spMkLst>
        </pc:spChg>
        <pc:picChg chg="del">
          <ac:chgData name="Guest User" userId="S::urn:spo:anon#e5f1d69bba6e830b3da477fa9176063d586f472b1326858483ae3a4ed92a7b49::" providerId="AD" clId="Web-{E537878C-B74D-2E32-A55B-58B340B1B41B}" dt="2023-09-07T21:45:32.583" v="156"/>
          <ac:picMkLst>
            <pc:docMk/>
            <pc:sldMk cId="2690180083" sldId="283"/>
            <ac:picMk id="2" creationId="{FDFB6845-D3F7-E71C-7601-6E8E1329024C}"/>
          </ac:picMkLst>
        </pc:picChg>
        <pc:picChg chg="del">
          <ac:chgData name="Guest User" userId="S::urn:spo:anon#e5f1d69bba6e830b3da477fa9176063d586f472b1326858483ae3a4ed92a7b49::" providerId="AD" clId="Web-{E537878C-B74D-2E32-A55B-58B340B1B41B}" dt="2023-09-07T21:45:33.786" v="157"/>
          <ac:picMkLst>
            <pc:docMk/>
            <pc:sldMk cId="2690180083" sldId="283"/>
            <ac:picMk id="3" creationId="{04F00B27-A937-22AE-1406-59E9F265D0DC}"/>
          </ac:picMkLst>
        </pc:picChg>
        <pc:picChg chg="add mod">
          <ac:chgData name="Guest User" userId="S::urn:spo:anon#e5f1d69bba6e830b3da477fa9176063d586f472b1326858483ae3a4ed92a7b49::" providerId="AD" clId="Web-{E537878C-B74D-2E32-A55B-58B340B1B41B}" dt="2023-09-07T21:47:00.415" v="181" actId="1076"/>
          <ac:picMkLst>
            <pc:docMk/>
            <pc:sldMk cId="2690180083" sldId="283"/>
            <ac:picMk id="4" creationId="{5FF60363-CF30-C78A-06B3-494B9F063CC8}"/>
          </ac:picMkLst>
        </pc:picChg>
        <pc:picChg chg="add mod">
          <ac:chgData name="Guest User" userId="S::urn:spo:anon#e5f1d69bba6e830b3da477fa9176063d586f472b1326858483ae3a4ed92a7b49::" providerId="AD" clId="Web-{E537878C-B74D-2E32-A55B-58B340B1B41B}" dt="2023-09-07T22:04:16.472" v="360"/>
          <ac:picMkLst>
            <pc:docMk/>
            <pc:sldMk cId="2690180083" sldId="283"/>
            <ac:picMk id="5" creationId="{9379F540-EFAC-DFF9-3ECF-610C4E96F213}"/>
          </ac:picMkLst>
        </pc:picChg>
      </pc:sldChg>
      <pc:sldChg chg="addSp delSp modSp add replId">
        <pc:chgData name="Guest User" userId="S::urn:spo:anon#e5f1d69bba6e830b3da477fa9176063d586f472b1326858483ae3a4ed92a7b49::" providerId="AD" clId="Web-{E537878C-B74D-2E32-A55B-58B340B1B41B}" dt="2023-09-07T22:05:19.177" v="365"/>
        <pc:sldMkLst>
          <pc:docMk/>
          <pc:sldMk cId="2981287132" sldId="284"/>
        </pc:sldMkLst>
        <pc:spChg chg="mod">
          <ac:chgData name="Guest User" userId="S::urn:spo:anon#e5f1d69bba6e830b3da477fa9176063d586f472b1326858483ae3a4ed92a7b49::" providerId="AD" clId="Web-{E537878C-B74D-2E32-A55B-58B340B1B41B}" dt="2023-09-07T21:47:59.823" v="188" actId="20577"/>
          <ac:spMkLst>
            <pc:docMk/>
            <pc:sldMk cId="2981287132" sldId="284"/>
            <ac:spMk id="115" creationId="{00000000-0000-0000-0000-000000000000}"/>
          </ac:spMkLst>
        </pc:spChg>
        <pc:spChg chg="mod">
          <ac:chgData name="Guest User" userId="S::urn:spo:anon#e5f1d69bba6e830b3da477fa9176063d586f472b1326858483ae3a4ed92a7b49::" providerId="AD" clId="Web-{E537878C-B74D-2E32-A55B-58B340B1B41B}" dt="2023-09-07T21:48:44.888" v="200" actId="20577"/>
          <ac:spMkLst>
            <pc:docMk/>
            <pc:sldMk cId="2981287132" sldId="284"/>
            <ac:spMk id="116" creationId="{00000000-0000-0000-0000-000000000000}"/>
          </ac:spMkLst>
        </pc:spChg>
        <pc:picChg chg="add mod">
          <ac:chgData name="Guest User" userId="S::urn:spo:anon#e5f1d69bba6e830b3da477fa9176063d586f472b1326858483ae3a4ed92a7b49::" providerId="AD" clId="Web-{E537878C-B74D-2E32-A55B-58B340B1B41B}" dt="2023-09-07T22:05:19.177" v="365"/>
          <ac:picMkLst>
            <pc:docMk/>
            <pc:sldMk cId="2981287132" sldId="284"/>
            <ac:picMk id="2" creationId="{96128FBB-829E-CF23-08B3-78A90504D55F}"/>
          </ac:picMkLst>
        </pc:picChg>
        <pc:picChg chg="del">
          <ac:chgData name="Guest User" userId="S::urn:spo:anon#e5f1d69bba6e830b3da477fa9176063d586f472b1326858483ae3a4ed92a7b49::" providerId="AD" clId="Web-{E537878C-B74D-2E32-A55B-58B340B1B41B}" dt="2023-09-07T21:48:01.700" v="189"/>
          <ac:picMkLst>
            <pc:docMk/>
            <pc:sldMk cId="2981287132" sldId="284"/>
            <ac:picMk id="4" creationId="{5FF60363-CF30-C78A-06B3-494B9F063CC8}"/>
          </ac:picMkLst>
        </pc:picChg>
        <pc:picChg chg="del">
          <ac:chgData name="Guest User" userId="S::urn:spo:anon#e5f1d69bba6e830b3da477fa9176063d586f472b1326858483ae3a4ed92a7b49::" providerId="AD" clId="Web-{E537878C-B74D-2E32-A55B-58B340B1B41B}" dt="2023-09-07T21:48:02.949" v="190"/>
          <ac:picMkLst>
            <pc:docMk/>
            <pc:sldMk cId="2981287132" sldId="284"/>
            <ac:picMk id="5" creationId="{9379F540-EFAC-DFF9-3ECF-610C4E96F213}"/>
          </ac:picMkLst>
        </pc:picChg>
      </pc:sldChg>
      <pc:sldChg chg="delSp modSp add replId">
        <pc:chgData name="Guest User" userId="S::urn:spo:anon#e5f1d69bba6e830b3da477fa9176063d586f472b1326858483ae3a4ed92a7b49::" providerId="AD" clId="Web-{E537878C-B74D-2E32-A55B-58B340B1B41B}" dt="2023-09-07T22:02:15.826" v="355" actId="20577"/>
        <pc:sldMkLst>
          <pc:docMk/>
          <pc:sldMk cId="332048970" sldId="285"/>
        </pc:sldMkLst>
        <pc:spChg chg="mod">
          <ac:chgData name="Guest User" userId="S::urn:spo:anon#e5f1d69bba6e830b3da477fa9176063d586f472b1326858483ae3a4ed92a7b49::" providerId="AD" clId="Web-{E537878C-B74D-2E32-A55B-58B340B1B41B}" dt="2023-09-07T22:02:15.826" v="355" actId="20577"/>
          <ac:spMkLst>
            <pc:docMk/>
            <pc:sldMk cId="332048970" sldId="285"/>
            <ac:spMk id="115" creationId="{00000000-0000-0000-0000-000000000000}"/>
          </ac:spMkLst>
        </pc:spChg>
        <pc:spChg chg="mod">
          <ac:chgData name="Guest User" userId="S::urn:spo:anon#e5f1d69bba6e830b3da477fa9176063d586f472b1326858483ae3a4ed92a7b49::" providerId="AD" clId="Web-{E537878C-B74D-2E32-A55B-58B340B1B41B}" dt="2023-09-07T21:51:23.488" v="212" actId="20577"/>
          <ac:spMkLst>
            <pc:docMk/>
            <pc:sldMk cId="332048970" sldId="285"/>
            <ac:spMk id="116" creationId="{00000000-0000-0000-0000-000000000000}"/>
          </ac:spMkLst>
        </pc:spChg>
        <pc:picChg chg="del">
          <ac:chgData name="Guest User" userId="S::urn:spo:anon#e5f1d69bba6e830b3da477fa9176063d586f472b1326858483ae3a4ed92a7b49::" providerId="AD" clId="Web-{E537878C-B74D-2E32-A55B-58B340B1B41B}" dt="2023-09-07T21:50:57.159" v="205"/>
          <ac:picMkLst>
            <pc:docMk/>
            <pc:sldMk cId="332048970" sldId="285"/>
            <ac:picMk id="2" creationId="{96128FBB-829E-CF23-08B3-78A90504D55F}"/>
          </ac:picMkLst>
        </pc:picChg>
      </pc:sldChg>
      <pc:sldChg chg="modSp add replId">
        <pc:chgData name="Guest User" userId="S::urn:spo:anon#e5f1d69bba6e830b3da477fa9176063d586f472b1326858483ae3a4ed92a7b49::" providerId="AD" clId="Web-{E537878C-B74D-2E32-A55B-58B340B1B41B}" dt="2023-09-07T22:02:44.046" v="357" actId="20577"/>
        <pc:sldMkLst>
          <pc:docMk/>
          <pc:sldMk cId="2078447779" sldId="286"/>
        </pc:sldMkLst>
        <pc:spChg chg="mod">
          <ac:chgData name="Guest User" userId="S::urn:spo:anon#e5f1d69bba6e830b3da477fa9176063d586f472b1326858483ae3a4ed92a7b49::" providerId="AD" clId="Web-{E537878C-B74D-2E32-A55B-58B340B1B41B}" dt="2023-09-07T21:58:46.521" v="316" actId="20577"/>
          <ac:spMkLst>
            <pc:docMk/>
            <pc:sldMk cId="2078447779" sldId="286"/>
            <ac:spMk id="115" creationId="{00000000-0000-0000-0000-000000000000}"/>
          </ac:spMkLst>
        </pc:spChg>
        <pc:spChg chg="mod">
          <ac:chgData name="Guest User" userId="S::urn:spo:anon#e5f1d69bba6e830b3da477fa9176063d586f472b1326858483ae3a4ed92a7b49::" providerId="AD" clId="Web-{E537878C-B74D-2E32-A55B-58B340B1B41B}" dt="2023-09-07T22:02:44.046" v="357" actId="20577"/>
          <ac:spMkLst>
            <pc:docMk/>
            <pc:sldMk cId="2078447779" sldId="286"/>
            <ac:spMk id="116" creationId="{00000000-0000-0000-0000-000000000000}"/>
          </ac:spMkLst>
        </pc:spChg>
      </pc:sldChg>
      <pc:sldChg chg="modSp add replId">
        <pc:chgData name="Guest User" userId="S::urn:spo:anon#e5f1d69bba6e830b3da477fa9176063d586f472b1326858483ae3a4ed92a7b49::" providerId="AD" clId="Web-{E537878C-B74D-2E32-A55B-58B340B1B41B}" dt="2023-09-07T22:01:50.403" v="351" actId="20577"/>
        <pc:sldMkLst>
          <pc:docMk/>
          <pc:sldMk cId="2082067250" sldId="287"/>
        </pc:sldMkLst>
        <pc:spChg chg="mod">
          <ac:chgData name="Guest User" userId="S::urn:spo:anon#e5f1d69bba6e830b3da477fa9176063d586f472b1326858483ae3a4ed92a7b49::" providerId="AD" clId="Web-{E537878C-B74D-2E32-A55B-58B340B1B41B}" dt="2023-09-07T21:59:45.726" v="327" actId="20577"/>
          <ac:spMkLst>
            <pc:docMk/>
            <pc:sldMk cId="2082067250" sldId="287"/>
            <ac:spMk id="115" creationId="{00000000-0000-0000-0000-000000000000}"/>
          </ac:spMkLst>
        </pc:spChg>
        <pc:spChg chg="mod">
          <ac:chgData name="Guest User" userId="S::urn:spo:anon#e5f1d69bba6e830b3da477fa9176063d586f472b1326858483ae3a4ed92a7b49::" providerId="AD" clId="Web-{E537878C-B74D-2E32-A55B-58B340B1B41B}" dt="2023-09-07T22:01:50.403" v="351" actId="20577"/>
          <ac:spMkLst>
            <pc:docMk/>
            <pc:sldMk cId="2082067250" sldId="287"/>
            <ac:spMk id="116" creationId="{00000000-0000-0000-0000-000000000000}"/>
          </ac:spMkLst>
        </pc:spChg>
      </pc:sldChg>
    </pc:docChg>
  </pc:docChgLst>
  <pc:docChgLst>
    <pc:chgData name="Christopher Soran" userId="7cb0f6d7-a7f2-46f2-9367-9660ffd42908" providerId="ADAL" clId="{AFFDF931-8269-47B5-9ACA-E6EE36358477}"/>
    <pc:docChg chg="modSld">
      <pc:chgData name="Christopher Soran" userId="7cb0f6d7-a7f2-46f2-9367-9660ffd42908" providerId="ADAL" clId="{AFFDF931-8269-47B5-9ACA-E6EE36358477}" dt="2023-06-30T16:40:39.716" v="59" actId="20577"/>
      <pc:docMkLst>
        <pc:docMk/>
      </pc:docMkLst>
      <pc:sldChg chg="modSp mod">
        <pc:chgData name="Christopher Soran" userId="7cb0f6d7-a7f2-46f2-9367-9660ffd42908" providerId="ADAL" clId="{AFFDF931-8269-47B5-9ACA-E6EE36358477}" dt="2023-06-14T21:06:08.940" v="5" actId="20577"/>
        <pc:sldMkLst>
          <pc:docMk/>
          <pc:sldMk cId="0" sldId="256"/>
        </pc:sldMkLst>
        <pc:spChg chg="mod">
          <ac:chgData name="Christopher Soran" userId="7cb0f6d7-a7f2-46f2-9367-9660ffd42908" providerId="ADAL" clId="{AFFDF931-8269-47B5-9ACA-E6EE36358477}" dt="2023-06-14T21:06:08.940" v="5" actId="20577"/>
          <ac:spMkLst>
            <pc:docMk/>
            <pc:sldMk cId="0" sldId="256"/>
            <ac:spMk id="109" creationId="{00000000-0000-0000-0000-000000000000}"/>
          </ac:spMkLst>
        </pc:spChg>
      </pc:sldChg>
      <pc:sldChg chg="modSp mod">
        <pc:chgData name="Christopher Soran" userId="7cb0f6d7-a7f2-46f2-9367-9660ffd42908" providerId="ADAL" clId="{AFFDF931-8269-47B5-9ACA-E6EE36358477}" dt="2023-06-30T16:40:39.716" v="59" actId="20577"/>
        <pc:sldMkLst>
          <pc:docMk/>
          <pc:sldMk cId="0" sldId="270"/>
        </pc:sldMkLst>
        <pc:spChg chg="mod">
          <ac:chgData name="Christopher Soran" userId="7cb0f6d7-a7f2-46f2-9367-9660ffd42908" providerId="ADAL" clId="{AFFDF931-8269-47B5-9ACA-E6EE36358477}" dt="2023-06-30T16:40:39.716" v="59" actId="20577"/>
          <ac:spMkLst>
            <pc:docMk/>
            <pc:sldMk cId="0" sldId="270"/>
            <ac:spMk id="216" creationId="{00000000-0000-0000-0000-000000000000}"/>
          </ac:spMkLst>
        </pc:spChg>
      </pc:sldChg>
    </pc:docChg>
  </pc:docChgLst>
  <pc:docChgLst>
    <pc:chgData name="Monica Olsson" userId="S::molsson@sbctc.edu::08282cd3-7f20-4477-b5da-035df4233cac" providerId="AD" clId="Web-{02C000A2-15AB-66C7-28BF-7BB149AF2E4F}"/>
    <pc:docChg chg="addSld modSld sldOrd">
      <pc:chgData name="Monica Olsson" userId="S::molsson@sbctc.edu::08282cd3-7f20-4477-b5da-035df4233cac" providerId="AD" clId="Web-{02C000A2-15AB-66C7-28BF-7BB149AF2E4F}" dt="2023-11-13T22:44:20.799" v="116"/>
      <pc:docMkLst>
        <pc:docMk/>
      </pc:docMkLst>
      <pc:sldChg chg="modSp ord">
        <pc:chgData name="Monica Olsson" userId="S::molsson@sbctc.edu::08282cd3-7f20-4477-b5da-035df4233cac" providerId="AD" clId="Web-{02C000A2-15AB-66C7-28BF-7BB149AF2E4F}" dt="2023-11-13T22:44:11.142" v="115"/>
        <pc:sldMkLst>
          <pc:docMk/>
          <pc:sldMk cId="310355894" sldId="279"/>
        </pc:sldMkLst>
        <pc:spChg chg="mod">
          <ac:chgData name="Monica Olsson" userId="S::molsson@sbctc.edu::08282cd3-7f20-4477-b5da-035df4233cac" providerId="AD" clId="Web-{02C000A2-15AB-66C7-28BF-7BB149AF2E4F}" dt="2023-11-13T22:38:26.611" v="16" actId="20577"/>
          <ac:spMkLst>
            <pc:docMk/>
            <pc:sldMk cId="310355894" sldId="279"/>
            <ac:spMk id="3" creationId="{A723D3DB-EAE0-7D5B-9CA0-942B6C04152D}"/>
          </ac:spMkLst>
        </pc:spChg>
      </pc:sldChg>
      <pc:sldChg chg="modSp new ord">
        <pc:chgData name="Monica Olsson" userId="S::molsson@sbctc.edu::08282cd3-7f20-4477-b5da-035df4233cac" providerId="AD" clId="Web-{02C000A2-15AB-66C7-28BF-7BB149AF2E4F}" dt="2023-11-13T22:44:20.799" v="116"/>
        <pc:sldMkLst>
          <pc:docMk/>
          <pc:sldMk cId="2303304849" sldId="280"/>
        </pc:sldMkLst>
        <pc:spChg chg="mod">
          <ac:chgData name="Monica Olsson" userId="S::molsson@sbctc.edu::08282cd3-7f20-4477-b5da-035df4233cac" providerId="AD" clId="Web-{02C000A2-15AB-66C7-28BF-7BB149AF2E4F}" dt="2023-11-13T22:38:34.518" v="19" actId="20577"/>
          <ac:spMkLst>
            <pc:docMk/>
            <pc:sldMk cId="2303304849" sldId="280"/>
            <ac:spMk id="2" creationId="{FA693A89-5EEE-C7A1-B6A2-DD65067E790F}"/>
          </ac:spMkLst>
        </pc:spChg>
        <pc:spChg chg="mod">
          <ac:chgData name="Monica Olsson" userId="S::molsson@sbctc.edu::08282cd3-7f20-4477-b5da-035df4233cac" providerId="AD" clId="Web-{02C000A2-15AB-66C7-28BF-7BB149AF2E4F}" dt="2023-11-13T22:44:10.986" v="114" actId="20577"/>
          <ac:spMkLst>
            <pc:docMk/>
            <pc:sldMk cId="2303304849" sldId="280"/>
            <ac:spMk id="3" creationId="{23B975AD-1D3B-E8D8-7436-6CEC7B7DB6AC}"/>
          </ac:spMkLst>
        </pc:spChg>
      </pc:sldChg>
    </pc:docChg>
  </pc:docChgLst>
  <pc:docChgLst>
    <pc:chgData name="Christopher Soran" userId="7cb0f6d7-a7f2-46f2-9367-9660ffd42908" providerId="ADAL" clId="{1D707A38-2288-4FE9-81E8-ACBCA91A4DE4}"/>
    <pc:docChg chg="undo custSel addSld delSld modSld">
      <pc:chgData name="Christopher Soran" userId="7cb0f6d7-a7f2-46f2-9367-9660ffd42908" providerId="ADAL" clId="{1D707A38-2288-4FE9-81E8-ACBCA91A4DE4}" dt="2023-09-18T23:29:59.322" v="111" actId="20577"/>
      <pc:docMkLst>
        <pc:docMk/>
      </pc:docMkLst>
      <pc:sldChg chg="modSp mod">
        <pc:chgData name="Christopher Soran" userId="7cb0f6d7-a7f2-46f2-9367-9660ffd42908" providerId="ADAL" clId="{1D707A38-2288-4FE9-81E8-ACBCA91A4DE4}" dt="2023-09-08T23:14:45.942" v="9" actId="20577"/>
        <pc:sldMkLst>
          <pc:docMk/>
          <pc:sldMk cId="0" sldId="256"/>
        </pc:sldMkLst>
        <pc:spChg chg="mod">
          <ac:chgData name="Christopher Soran" userId="7cb0f6d7-a7f2-46f2-9367-9660ffd42908" providerId="ADAL" clId="{1D707A38-2288-4FE9-81E8-ACBCA91A4DE4}" dt="2023-09-08T23:14:45.942" v="9" actId="20577"/>
          <ac:spMkLst>
            <pc:docMk/>
            <pc:sldMk cId="0" sldId="256"/>
            <ac:spMk id="109" creationId="{00000000-0000-0000-0000-000000000000}"/>
          </ac:spMkLst>
        </pc:spChg>
      </pc:sldChg>
      <pc:sldChg chg="modSp mod">
        <pc:chgData name="Christopher Soran" userId="7cb0f6d7-a7f2-46f2-9367-9660ffd42908" providerId="ADAL" clId="{1D707A38-2288-4FE9-81E8-ACBCA91A4DE4}" dt="2023-09-08T23:15:29.968" v="24" actId="6549"/>
        <pc:sldMkLst>
          <pc:docMk/>
          <pc:sldMk cId="0" sldId="257"/>
        </pc:sldMkLst>
        <pc:spChg chg="mod">
          <ac:chgData name="Christopher Soran" userId="7cb0f6d7-a7f2-46f2-9367-9660ffd42908" providerId="ADAL" clId="{1D707A38-2288-4FE9-81E8-ACBCA91A4DE4}" dt="2023-09-08T23:15:29.968" v="24" actId="6549"/>
          <ac:spMkLst>
            <pc:docMk/>
            <pc:sldMk cId="0" sldId="257"/>
            <ac:spMk id="116" creationId="{00000000-0000-0000-0000-000000000000}"/>
          </ac:spMkLst>
        </pc:spChg>
      </pc:sldChg>
      <pc:sldChg chg="modSp mod">
        <pc:chgData name="Christopher Soran" userId="7cb0f6d7-a7f2-46f2-9367-9660ffd42908" providerId="ADAL" clId="{1D707A38-2288-4FE9-81E8-ACBCA91A4DE4}" dt="2023-09-08T23:15:13.099" v="22" actId="20577"/>
        <pc:sldMkLst>
          <pc:docMk/>
          <pc:sldMk cId="0" sldId="268"/>
        </pc:sldMkLst>
        <pc:spChg chg="mod">
          <ac:chgData name="Christopher Soran" userId="7cb0f6d7-a7f2-46f2-9367-9660ffd42908" providerId="ADAL" clId="{1D707A38-2288-4FE9-81E8-ACBCA91A4DE4}" dt="2023-09-08T23:15:13.099" v="22" actId="20577"/>
          <ac:spMkLst>
            <pc:docMk/>
            <pc:sldMk cId="0" sldId="268"/>
            <ac:spMk id="201" creationId="{00000000-0000-0000-0000-000000000000}"/>
          </ac:spMkLst>
        </pc:spChg>
      </pc:sldChg>
      <pc:sldChg chg="modSp mod">
        <pc:chgData name="Christopher Soran" userId="7cb0f6d7-a7f2-46f2-9367-9660ffd42908" providerId="ADAL" clId="{1D707A38-2288-4FE9-81E8-ACBCA91A4DE4}" dt="2023-09-18T23:15:18.481" v="96" actId="21"/>
        <pc:sldMkLst>
          <pc:docMk/>
          <pc:sldMk cId="0" sldId="270"/>
        </pc:sldMkLst>
        <pc:spChg chg="mod">
          <ac:chgData name="Christopher Soran" userId="7cb0f6d7-a7f2-46f2-9367-9660ffd42908" providerId="ADAL" clId="{1D707A38-2288-4FE9-81E8-ACBCA91A4DE4}" dt="2023-09-18T23:15:18.481" v="96" actId="21"/>
          <ac:spMkLst>
            <pc:docMk/>
            <pc:sldMk cId="0" sldId="270"/>
            <ac:spMk id="216" creationId="{00000000-0000-0000-0000-000000000000}"/>
          </ac:spMkLst>
        </pc:spChg>
      </pc:sldChg>
      <pc:sldChg chg="modSp mod">
        <pc:chgData name="Christopher Soran" userId="7cb0f6d7-a7f2-46f2-9367-9660ffd42908" providerId="ADAL" clId="{1D707A38-2288-4FE9-81E8-ACBCA91A4DE4}" dt="2023-09-18T23:16:35.001" v="97" actId="6549"/>
        <pc:sldMkLst>
          <pc:docMk/>
          <pc:sldMk cId="0" sldId="271"/>
        </pc:sldMkLst>
        <pc:spChg chg="mod">
          <ac:chgData name="Christopher Soran" userId="7cb0f6d7-a7f2-46f2-9367-9660ffd42908" providerId="ADAL" clId="{1D707A38-2288-4FE9-81E8-ACBCA91A4DE4}" dt="2023-09-18T23:16:35.001" v="97" actId="6549"/>
          <ac:spMkLst>
            <pc:docMk/>
            <pc:sldMk cId="0" sldId="271"/>
            <ac:spMk id="223" creationId="{00000000-0000-0000-0000-000000000000}"/>
          </ac:spMkLst>
        </pc:spChg>
      </pc:sldChg>
      <pc:sldChg chg="modSp new mod">
        <pc:chgData name="Christopher Soran" userId="7cb0f6d7-a7f2-46f2-9367-9660ffd42908" providerId="ADAL" clId="{1D707A38-2288-4FE9-81E8-ACBCA91A4DE4}" dt="2023-09-18T23:29:59.322" v="111" actId="20577"/>
        <pc:sldMkLst>
          <pc:docMk/>
          <pc:sldMk cId="580487329" sldId="276"/>
        </pc:sldMkLst>
        <pc:spChg chg="mod">
          <ac:chgData name="Christopher Soran" userId="7cb0f6d7-a7f2-46f2-9367-9660ffd42908" providerId="ADAL" clId="{1D707A38-2288-4FE9-81E8-ACBCA91A4DE4}" dt="2023-09-18T23:24:51.424" v="103"/>
          <ac:spMkLst>
            <pc:docMk/>
            <pc:sldMk cId="580487329" sldId="276"/>
            <ac:spMk id="2" creationId="{1297667C-FC95-0EA1-5FE9-18380AECD551}"/>
          </ac:spMkLst>
        </pc:spChg>
        <pc:spChg chg="mod">
          <ac:chgData name="Christopher Soran" userId="7cb0f6d7-a7f2-46f2-9367-9660ffd42908" providerId="ADAL" clId="{1D707A38-2288-4FE9-81E8-ACBCA91A4DE4}" dt="2023-09-18T23:29:59.322" v="111" actId="20577"/>
          <ac:spMkLst>
            <pc:docMk/>
            <pc:sldMk cId="580487329" sldId="276"/>
            <ac:spMk id="3" creationId="{B4AFFD9D-9313-E666-5B4C-BAD733FDF040}"/>
          </ac:spMkLst>
        </pc:spChg>
      </pc:sldChg>
      <pc:sldChg chg="del">
        <pc:chgData name="Christopher Soran" userId="7cb0f6d7-a7f2-46f2-9367-9660ffd42908" providerId="ADAL" clId="{1D707A38-2288-4FE9-81E8-ACBCA91A4DE4}" dt="2023-09-08T23:15:23.943" v="23" actId="47"/>
        <pc:sldMkLst>
          <pc:docMk/>
          <pc:sldMk cId="1138597769" sldId="276"/>
        </pc:sldMkLst>
      </pc:sldChg>
      <pc:sldChg chg="del">
        <pc:chgData name="Christopher Soran" userId="7cb0f6d7-a7f2-46f2-9367-9660ffd42908" providerId="ADAL" clId="{1D707A38-2288-4FE9-81E8-ACBCA91A4DE4}" dt="2023-09-08T23:15:23.943" v="23" actId="47"/>
        <pc:sldMkLst>
          <pc:docMk/>
          <pc:sldMk cId="1925828067" sldId="277"/>
        </pc:sldMkLst>
      </pc:sldChg>
      <pc:sldChg chg="del">
        <pc:chgData name="Christopher Soran" userId="7cb0f6d7-a7f2-46f2-9367-9660ffd42908" providerId="ADAL" clId="{1D707A38-2288-4FE9-81E8-ACBCA91A4DE4}" dt="2023-09-08T23:15:23.943" v="23" actId="47"/>
        <pc:sldMkLst>
          <pc:docMk/>
          <pc:sldMk cId="3367959175" sldId="278"/>
        </pc:sldMkLst>
      </pc:sldChg>
      <pc:sldChg chg="del">
        <pc:chgData name="Christopher Soran" userId="7cb0f6d7-a7f2-46f2-9367-9660ffd42908" providerId="ADAL" clId="{1D707A38-2288-4FE9-81E8-ACBCA91A4DE4}" dt="2023-09-08T23:15:23.943" v="23" actId="47"/>
        <pc:sldMkLst>
          <pc:docMk/>
          <pc:sldMk cId="217041711" sldId="279"/>
        </pc:sldMkLst>
      </pc:sldChg>
      <pc:sldChg chg="del">
        <pc:chgData name="Christopher Soran" userId="7cb0f6d7-a7f2-46f2-9367-9660ffd42908" providerId="ADAL" clId="{1D707A38-2288-4FE9-81E8-ACBCA91A4DE4}" dt="2023-09-08T23:15:23.943" v="23" actId="47"/>
        <pc:sldMkLst>
          <pc:docMk/>
          <pc:sldMk cId="2967786131" sldId="280"/>
        </pc:sldMkLst>
      </pc:sldChg>
      <pc:sldChg chg="del">
        <pc:chgData name="Christopher Soran" userId="7cb0f6d7-a7f2-46f2-9367-9660ffd42908" providerId="ADAL" clId="{1D707A38-2288-4FE9-81E8-ACBCA91A4DE4}" dt="2023-09-08T23:15:23.943" v="23" actId="47"/>
        <pc:sldMkLst>
          <pc:docMk/>
          <pc:sldMk cId="3038027688" sldId="281"/>
        </pc:sldMkLst>
      </pc:sldChg>
      <pc:sldChg chg="del">
        <pc:chgData name="Christopher Soran" userId="7cb0f6d7-a7f2-46f2-9367-9660ffd42908" providerId="ADAL" clId="{1D707A38-2288-4FE9-81E8-ACBCA91A4DE4}" dt="2023-09-08T23:15:23.943" v="23" actId="47"/>
        <pc:sldMkLst>
          <pc:docMk/>
          <pc:sldMk cId="456541567" sldId="282"/>
        </pc:sldMkLst>
      </pc:sldChg>
      <pc:sldChg chg="del">
        <pc:chgData name="Christopher Soran" userId="7cb0f6d7-a7f2-46f2-9367-9660ffd42908" providerId="ADAL" clId="{1D707A38-2288-4FE9-81E8-ACBCA91A4DE4}" dt="2023-09-08T23:15:23.943" v="23" actId="47"/>
        <pc:sldMkLst>
          <pc:docMk/>
          <pc:sldMk cId="2690180083" sldId="283"/>
        </pc:sldMkLst>
      </pc:sldChg>
      <pc:sldChg chg="del">
        <pc:chgData name="Christopher Soran" userId="7cb0f6d7-a7f2-46f2-9367-9660ffd42908" providerId="ADAL" clId="{1D707A38-2288-4FE9-81E8-ACBCA91A4DE4}" dt="2023-09-08T23:15:23.943" v="23" actId="47"/>
        <pc:sldMkLst>
          <pc:docMk/>
          <pc:sldMk cId="2981287132" sldId="284"/>
        </pc:sldMkLst>
      </pc:sldChg>
      <pc:sldChg chg="del">
        <pc:chgData name="Christopher Soran" userId="7cb0f6d7-a7f2-46f2-9367-9660ffd42908" providerId="ADAL" clId="{1D707A38-2288-4FE9-81E8-ACBCA91A4DE4}" dt="2023-09-08T23:15:23.943" v="23" actId="47"/>
        <pc:sldMkLst>
          <pc:docMk/>
          <pc:sldMk cId="332048970" sldId="285"/>
        </pc:sldMkLst>
      </pc:sldChg>
      <pc:sldChg chg="del">
        <pc:chgData name="Christopher Soran" userId="7cb0f6d7-a7f2-46f2-9367-9660ffd42908" providerId="ADAL" clId="{1D707A38-2288-4FE9-81E8-ACBCA91A4DE4}" dt="2023-09-08T23:15:23.943" v="23" actId="47"/>
        <pc:sldMkLst>
          <pc:docMk/>
          <pc:sldMk cId="2078447779" sldId="286"/>
        </pc:sldMkLst>
      </pc:sldChg>
      <pc:sldChg chg="del">
        <pc:chgData name="Christopher Soran" userId="7cb0f6d7-a7f2-46f2-9367-9660ffd42908" providerId="ADAL" clId="{1D707A38-2288-4FE9-81E8-ACBCA91A4DE4}" dt="2023-09-08T23:15:23.943" v="23" actId="47"/>
        <pc:sldMkLst>
          <pc:docMk/>
          <pc:sldMk cId="2082067250" sldId="287"/>
        </pc:sldMkLst>
      </pc:sldChg>
      <pc:sldChg chg="del">
        <pc:chgData name="Christopher Soran" userId="7cb0f6d7-a7f2-46f2-9367-9660ffd42908" providerId="ADAL" clId="{1D707A38-2288-4FE9-81E8-ACBCA91A4DE4}" dt="2023-09-08T23:15:23.943" v="23" actId="47"/>
        <pc:sldMkLst>
          <pc:docMk/>
          <pc:sldMk cId="3268856585" sldId="288"/>
        </pc:sldMkLst>
      </pc:sldChg>
    </pc:docChg>
  </pc:docChgLst>
  <pc:docChgLst>
    <pc:chgData name="Christopher Soran" userId="S::csoran@sbctc.edu::7cb0f6d7-a7f2-46f2-9367-9660ffd42908" providerId="AD" clId="Web-{B8A0F6D7-4003-C6E6-B4BE-636E6B856EE7}"/>
    <pc:docChg chg="addSld modSld">
      <pc:chgData name="Christopher Soran" userId="S::csoran@sbctc.edu::7cb0f6d7-a7f2-46f2-9367-9660ffd42908" providerId="AD" clId="Web-{B8A0F6D7-4003-C6E6-B4BE-636E6B856EE7}" dt="2023-06-29T19:50:32.104" v="77" actId="20577"/>
      <pc:docMkLst>
        <pc:docMk/>
      </pc:docMkLst>
      <pc:sldChg chg="modSp">
        <pc:chgData name="Christopher Soran" userId="S::csoran@sbctc.edu::7cb0f6d7-a7f2-46f2-9367-9660ffd42908" providerId="AD" clId="Web-{B8A0F6D7-4003-C6E6-B4BE-636E6B856EE7}" dt="2023-06-29T19:50:08.369" v="73" actId="20577"/>
        <pc:sldMkLst>
          <pc:docMk/>
          <pc:sldMk cId="0" sldId="257"/>
        </pc:sldMkLst>
        <pc:spChg chg="mod">
          <ac:chgData name="Christopher Soran" userId="S::csoran@sbctc.edu::7cb0f6d7-a7f2-46f2-9367-9660ffd42908" providerId="AD" clId="Web-{B8A0F6D7-4003-C6E6-B4BE-636E6B856EE7}" dt="2023-06-29T19:50:08.369" v="73" actId="20577"/>
          <ac:spMkLst>
            <pc:docMk/>
            <pc:sldMk cId="0" sldId="257"/>
            <ac:spMk id="116" creationId="{00000000-0000-0000-0000-000000000000}"/>
          </ac:spMkLst>
        </pc:spChg>
      </pc:sldChg>
      <pc:sldChg chg="modSp">
        <pc:chgData name="Christopher Soran" userId="S::csoran@sbctc.edu::7cb0f6d7-a7f2-46f2-9367-9660ffd42908" providerId="AD" clId="Web-{B8A0F6D7-4003-C6E6-B4BE-636E6B856EE7}" dt="2023-06-28T23:39:48.374" v="5" actId="20577"/>
        <pc:sldMkLst>
          <pc:docMk/>
          <pc:sldMk cId="0" sldId="273"/>
        </pc:sldMkLst>
        <pc:spChg chg="mod">
          <ac:chgData name="Christopher Soran" userId="S::csoran@sbctc.edu::7cb0f6d7-a7f2-46f2-9367-9660ffd42908" providerId="AD" clId="Web-{B8A0F6D7-4003-C6E6-B4BE-636E6B856EE7}" dt="2023-06-28T23:39:48.374" v="5" actId="20577"/>
          <ac:spMkLst>
            <pc:docMk/>
            <pc:sldMk cId="0" sldId="273"/>
            <ac:spMk id="237" creationId="{00000000-0000-0000-0000-000000000000}"/>
          </ac:spMkLst>
        </pc:spChg>
      </pc:sldChg>
      <pc:sldChg chg="modSp">
        <pc:chgData name="Christopher Soran" userId="S::csoran@sbctc.edu::7cb0f6d7-a7f2-46f2-9367-9660ffd42908" providerId="AD" clId="Web-{B8A0F6D7-4003-C6E6-B4BE-636E6B856EE7}" dt="2023-06-29T17:35:51.529" v="6" actId="20577"/>
        <pc:sldMkLst>
          <pc:docMk/>
          <pc:sldMk cId="3215995640" sldId="287"/>
        </pc:sldMkLst>
        <pc:spChg chg="mod">
          <ac:chgData name="Christopher Soran" userId="S::csoran@sbctc.edu::7cb0f6d7-a7f2-46f2-9367-9660ffd42908" providerId="AD" clId="Web-{B8A0F6D7-4003-C6E6-B4BE-636E6B856EE7}" dt="2023-06-29T17:35:51.529" v="6" actId="20577"/>
          <ac:spMkLst>
            <pc:docMk/>
            <pc:sldMk cId="3215995640" sldId="287"/>
            <ac:spMk id="3" creationId="{5D5DA69B-6402-662D-F16B-2BC9DABC2FDC}"/>
          </ac:spMkLst>
        </pc:spChg>
      </pc:sldChg>
      <pc:sldChg chg="modSp new">
        <pc:chgData name="Christopher Soran" userId="S::csoran@sbctc.edu::7cb0f6d7-a7f2-46f2-9367-9660ffd42908" providerId="AD" clId="Web-{B8A0F6D7-4003-C6E6-B4BE-636E6B856EE7}" dt="2023-06-29T19:50:32.104" v="77" actId="20577"/>
        <pc:sldMkLst>
          <pc:docMk/>
          <pc:sldMk cId="894364907" sldId="290"/>
        </pc:sldMkLst>
        <pc:spChg chg="mod">
          <ac:chgData name="Christopher Soran" userId="S::csoran@sbctc.edu::7cb0f6d7-a7f2-46f2-9367-9660ffd42908" providerId="AD" clId="Web-{B8A0F6D7-4003-C6E6-B4BE-636E6B856EE7}" dt="2023-06-29T19:50:32.104" v="77" actId="20577"/>
          <ac:spMkLst>
            <pc:docMk/>
            <pc:sldMk cId="894364907" sldId="290"/>
            <ac:spMk id="2" creationId="{D7905DAA-4FEB-6B9D-2215-2F815647A483}"/>
          </ac:spMkLst>
        </pc:spChg>
        <pc:spChg chg="mod">
          <ac:chgData name="Christopher Soran" userId="S::csoran@sbctc.edu::7cb0f6d7-a7f2-46f2-9367-9660ffd42908" providerId="AD" clId="Web-{B8A0F6D7-4003-C6E6-B4BE-636E6B856EE7}" dt="2023-06-29T19:50:28.901" v="75" actId="20577"/>
          <ac:spMkLst>
            <pc:docMk/>
            <pc:sldMk cId="894364907" sldId="290"/>
            <ac:spMk id="3" creationId="{B1FF7962-DFD4-E8C2-9706-EB8514404036}"/>
          </ac:spMkLst>
        </pc:spChg>
      </pc:sldChg>
    </pc:docChg>
  </pc:docChgLst>
  <pc:docChgLst>
    <pc:chgData name="Christopher Soran" userId="7cb0f6d7-a7f2-46f2-9367-9660ffd42908" providerId="ADAL" clId="{07769292-C6E2-4F3D-BCAF-C4414BA6E047}"/>
    <pc:docChg chg="delSld modSld">
      <pc:chgData name="Christopher Soran" userId="7cb0f6d7-a7f2-46f2-9367-9660ffd42908" providerId="ADAL" clId="{07769292-C6E2-4F3D-BCAF-C4414BA6E047}" dt="2023-06-09T21:16:19.472" v="5" actId="20577"/>
      <pc:docMkLst>
        <pc:docMk/>
      </pc:docMkLst>
      <pc:sldChg chg="modSp mod">
        <pc:chgData name="Christopher Soran" userId="7cb0f6d7-a7f2-46f2-9367-9660ffd42908" providerId="ADAL" clId="{07769292-C6E2-4F3D-BCAF-C4414BA6E047}" dt="2023-06-09T21:12:51.983" v="3" actId="20577"/>
        <pc:sldMkLst>
          <pc:docMk/>
          <pc:sldMk cId="0" sldId="258"/>
        </pc:sldMkLst>
        <pc:spChg chg="mod">
          <ac:chgData name="Christopher Soran" userId="7cb0f6d7-a7f2-46f2-9367-9660ffd42908" providerId="ADAL" clId="{07769292-C6E2-4F3D-BCAF-C4414BA6E047}" dt="2023-06-09T21:12:51.983" v="3" actId="20577"/>
          <ac:spMkLst>
            <pc:docMk/>
            <pc:sldMk cId="0" sldId="258"/>
            <ac:spMk id="124" creationId="{00000000-0000-0000-0000-000000000000}"/>
          </ac:spMkLst>
        </pc:spChg>
      </pc:sldChg>
      <pc:sldChg chg="del">
        <pc:chgData name="Christopher Soran" userId="7cb0f6d7-a7f2-46f2-9367-9660ffd42908" providerId="ADAL" clId="{07769292-C6E2-4F3D-BCAF-C4414BA6E047}" dt="2023-06-09T21:13:10.411" v="4" actId="2696"/>
        <pc:sldMkLst>
          <pc:docMk/>
          <pc:sldMk cId="0" sldId="262"/>
        </pc:sldMkLst>
      </pc:sldChg>
      <pc:sldChg chg="del">
        <pc:chgData name="Christopher Soran" userId="7cb0f6d7-a7f2-46f2-9367-9660ffd42908" providerId="ADAL" clId="{07769292-C6E2-4F3D-BCAF-C4414BA6E047}" dt="2023-06-09T21:13:10.411" v="4" actId="2696"/>
        <pc:sldMkLst>
          <pc:docMk/>
          <pc:sldMk cId="0" sldId="263"/>
        </pc:sldMkLst>
      </pc:sldChg>
      <pc:sldChg chg="modSp mod">
        <pc:chgData name="Christopher Soran" userId="7cb0f6d7-a7f2-46f2-9367-9660ffd42908" providerId="ADAL" clId="{07769292-C6E2-4F3D-BCAF-C4414BA6E047}" dt="2023-06-09T21:16:19.472" v="5" actId="20577"/>
        <pc:sldMkLst>
          <pc:docMk/>
          <pc:sldMk cId="1310023116" sldId="285"/>
        </pc:sldMkLst>
        <pc:spChg chg="mod">
          <ac:chgData name="Christopher Soran" userId="7cb0f6d7-a7f2-46f2-9367-9660ffd42908" providerId="ADAL" clId="{07769292-C6E2-4F3D-BCAF-C4414BA6E047}" dt="2023-06-09T21:16:19.472" v="5" actId="20577"/>
          <ac:spMkLst>
            <pc:docMk/>
            <pc:sldMk cId="1310023116" sldId="285"/>
            <ac:spMk id="147" creationId="{00000000-0000-0000-0000-000000000000}"/>
          </ac:spMkLst>
        </pc:spChg>
      </pc:sldChg>
    </pc:docChg>
  </pc:docChgLst>
  <pc:docChgLst>
    <pc:chgData name="Monica Olsson" userId="S::molsson@sbctc.edu::08282cd3-7f20-4477-b5da-035df4233cac" providerId="AD" clId="Web-{D21BF862-0948-551C-E6B3-9E9EB83FF455}"/>
    <pc:docChg chg="modSld">
      <pc:chgData name="Monica Olsson" userId="S::molsson@sbctc.edu::08282cd3-7f20-4477-b5da-035df4233cac" providerId="AD" clId="Web-{D21BF862-0948-551C-E6B3-9E9EB83FF455}" dt="2023-06-27T20:15:55.158" v="22" actId="20577"/>
      <pc:docMkLst>
        <pc:docMk/>
      </pc:docMkLst>
      <pc:sldChg chg="modSp">
        <pc:chgData name="Monica Olsson" userId="S::molsson@sbctc.edu::08282cd3-7f20-4477-b5da-035df4233cac" providerId="AD" clId="Web-{D21BF862-0948-551C-E6B3-9E9EB83FF455}" dt="2023-06-27T20:15:55.158" v="22" actId="20577"/>
        <pc:sldMkLst>
          <pc:docMk/>
          <pc:sldMk cId="3215995640" sldId="287"/>
        </pc:sldMkLst>
        <pc:spChg chg="mod">
          <ac:chgData name="Monica Olsson" userId="S::molsson@sbctc.edu::08282cd3-7f20-4477-b5da-035df4233cac" providerId="AD" clId="Web-{D21BF862-0948-551C-E6B3-9E9EB83FF455}" dt="2023-06-27T20:15:55.158" v="22" actId="20577"/>
          <ac:spMkLst>
            <pc:docMk/>
            <pc:sldMk cId="3215995640" sldId="287"/>
            <ac:spMk id="3" creationId="{5D5DA69B-6402-662D-F16B-2BC9DABC2FDC}"/>
          </ac:spMkLst>
        </pc:spChg>
      </pc:sldChg>
    </pc:docChg>
  </pc:docChgLst>
  <pc:docChgLst>
    <pc:chgData name="Christopher Soran" userId="S::csoran@sbctc.edu::7cb0f6d7-a7f2-46f2-9367-9660ffd42908" providerId="AD" clId="Web-{9E7611B5-7FF8-D111-9F48-46B1FDEF3D06}"/>
    <pc:docChg chg="addSld delSld modSld">
      <pc:chgData name="Christopher Soran" userId="S::csoran@sbctc.edu::7cb0f6d7-a7f2-46f2-9367-9660ffd42908" providerId="AD" clId="Web-{9E7611B5-7FF8-D111-9F48-46B1FDEF3D06}" dt="2023-06-28T22:57:49.527" v="189" actId="20577"/>
      <pc:docMkLst>
        <pc:docMk/>
      </pc:docMkLst>
      <pc:sldChg chg="modSp">
        <pc:chgData name="Christopher Soran" userId="S::csoran@sbctc.edu::7cb0f6d7-a7f2-46f2-9367-9660ffd42908" providerId="AD" clId="Web-{9E7611B5-7FF8-D111-9F48-46B1FDEF3D06}" dt="2023-06-28T20:53:15.429" v="13" actId="20577"/>
        <pc:sldMkLst>
          <pc:docMk/>
          <pc:sldMk cId="0" sldId="257"/>
        </pc:sldMkLst>
        <pc:spChg chg="mod">
          <ac:chgData name="Christopher Soran" userId="S::csoran@sbctc.edu::7cb0f6d7-a7f2-46f2-9367-9660ffd42908" providerId="AD" clId="Web-{9E7611B5-7FF8-D111-9F48-46B1FDEF3D06}" dt="2023-06-28T20:53:15.429" v="13" actId="20577"/>
          <ac:spMkLst>
            <pc:docMk/>
            <pc:sldMk cId="0" sldId="257"/>
            <ac:spMk id="116" creationId="{00000000-0000-0000-0000-000000000000}"/>
          </ac:spMkLst>
        </pc:spChg>
      </pc:sldChg>
      <pc:sldChg chg="del">
        <pc:chgData name="Christopher Soran" userId="S::csoran@sbctc.edu::7cb0f6d7-a7f2-46f2-9367-9660ffd42908" providerId="AD" clId="Web-{9E7611B5-7FF8-D111-9F48-46B1FDEF3D06}" dt="2023-06-28T20:51:15.159" v="11"/>
        <pc:sldMkLst>
          <pc:docMk/>
          <pc:sldMk cId="0" sldId="258"/>
        </pc:sldMkLst>
      </pc:sldChg>
      <pc:sldChg chg="del">
        <pc:chgData name="Christopher Soran" userId="S::csoran@sbctc.edu::7cb0f6d7-a7f2-46f2-9367-9660ffd42908" providerId="AD" clId="Web-{9E7611B5-7FF8-D111-9F48-46B1FDEF3D06}" dt="2023-06-28T20:51:15.159" v="10"/>
        <pc:sldMkLst>
          <pc:docMk/>
          <pc:sldMk cId="0" sldId="259"/>
        </pc:sldMkLst>
      </pc:sldChg>
      <pc:sldChg chg="del">
        <pc:chgData name="Christopher Soran" userId="S::csoran@sbctc.edu::7cb0f6d7-a7f2-46f2-9367-9660ffd42908" providerId="AD" clId="Web-{9E7611B5-7FF8-D111-9F48-46B1FDEF3D06}" dt="2023-06-28T20:51:15.143" v="9"/>
        <pc:sldMkLst>
          <pc:docMk/>
          <pc:sldMk cId="0" sldId="260"/>
        </pc:sldMkLst>
      </pc:sldChg>
      <pc:sldChg chg="del">
        <pc:chgData name="Christopher Soran" userId="S::csoran@sbctc.edu::7cb0f6d7-a7f2-46f2-9367-9660ffd42908" providerId="AD" clId="Web-{9E7611B5-7FF8-D111-9F48-46B1FDEF3D06}" dt="2023-06-28T20:51:15.143" v="8"/>
        <pc:sldMkLst>
          <pc:docMk/>
          <pc:sldMk cId="0" sldId="261"/>
        </pc:sldMkLst>
      </pc:sldChg>
      <pc:sldChg chg="del">
        <pc:chgData name="Christopher Soran" userId="S::csoran@sbctc.edu::7cb0f6d7-a7f2-46f2-9367-9660ffd42908" providerId="AD" clId="Web-{9E7611B5-7FF8-D111-9F48-46B1FDEF3D06}" dt="2023-06-28T20:51:15.143" v="0"/>
        <pc:sldMkLst>
          <pc:docMk/>
          <pc:sldMk cId="0" sldId="264"/>
        </pc:sldMkLst>
      </pc:sldChg>
      <pc:sldChg chg="modSp">
        <pc:chgData name="Christopher Soran" userId="S::csoran@sbctc.edu::7cb0f6d7-a7f2-46f2-9367-9660ffd42908" providerId="AD" clId="Web-{9E7611B5-7FF8-D111-9F48-46B1FDEF3D06}" dt="2023-06-28T20:54:05.588" v="17" actId="20577"/>
        <pc:sldMkLst>
          <pc:docMk/>
          <pc:sldMk cId="0" sldId="268"/>
        </pc:sldMkLst>
        <pc:spChg chg="mod">
          <ac:chgData name="Christopher Soran" userId="S::csoran@sbctc.edu::7cb0f6d7-a7f2-46f2-9367-9660ffd42908" providerId="AD" clId="Web-{9E7611B5-7FF8-D111-9F48-46B1FDEF3D06}" dt="2023-06-28T20:54:05.588" v="17" actId="20577"/>
          <ac:spMkLst>
            <pc:docMk/>
            <pc:sldMk cId="0" sldId="268"/>
            <ac:spMk id="201" creationId="{00000000-0000-0000-0000-000000000000}"/>
          </ac:spMkLst>
        </pc:spChg>
      </pc:sldChg>
      <pc:sldChg chg="modSp">
        <pc:chgData name="Christopher Soran" userId="S::csoran@sbctc.edu::7cb0f6d7-a7f2-46f2-9367-9660ffd42908" providerId="AD" clId="Web-{9E7611B5-7FF8-D111-9F48-46B1FDEF3D06}" dt="2023-06-28T21:19:03.022" v="134" actId="20577"/>
        <pc:sldMkLst>
          <pc:docMk/>
          <pc:sldMk cId="0" sldId="270"/>
        </pc:sldMkLst>
        <pc:spChg chg="mod">
          <ac:chgData name="Christopher Soran" userId="S::csoran@sbctc.edu::7cb0f6d7-a7f2-46f2-9367-9660ffd42908" providerId="AD" clId="Web-{9E7611B5-7FF8-D111-9F48-46B1FDEF3D06}" dt="2023-06-28T21:19:03.022" v="134" actId="20577"/>
          <ac:spMkLst>
            <pc:docMk/>
            <pc:sldMk cId="0" sldId="270"/>
            <ac:spMk id="216" creationId="{00000000-0000-0000-0000-000000000000}"/>
          </ac:spMkLst>
        </pc:spChg>
      </pc:sldChg>
      <pc:sldChg chg="modSp">
        <pc:chgData name="Christopher Soran" userId="S::csoran@sbctc.edu::7cb0f6d7-a7f2-46f2-9367-9660ffd42908" providerId="AD" clId="Web-{9E7611B5-7FF8-D111-9F48-46B1FDEF3D06}" dt="2023-06-28T22:57:49.527" v="189" actId="20577"/>
        <pc:sldMkLst>
          <pc:docMk/>
          <pc:sldMk cId="0" sldId="271"/>
        </pc:sldMkLst>
        <pc:spChg chg="mod">
          <ac:chgData name="Christopher Soran" userId="S::csoran@sbctc.edu::7cb0f6d7-a7f2-46f2-9367-9660ffd42908" providerId="AD" clId="Web-{9E7611B5-7FF8-D111-9F48-46B1FDEF3D06}" dt="2023-06-28T22:57:49.527" v="189" actId="20577"/>
          <ac:spMkLst>
            <pc:docMk/>
            <pc:sldMk cId="0" sldId="271"/>
            <ac:spMk id="223" creationId="{00000000-0000-0000-0000-000000000000}"/>
          </ac:spMkLst>
        </pc:spChg>
      </pc:sldChg>
      <pc:sldChg chg="del">
        <pc:chgData name="Christopher Soran" userId="S::csoran@sbctc.edu::7cb0f6d7-a7f2-46f2-9367-9660ffd42908" providerId="AD" clId="Web-{9E7611B5-7FF8-D111-9F48-46B1FDEF3D06}" dt="2023-06-28T20:51:15.143" v="1"/>
        <pc:sldMkLst>
          <pc:docMk/>
          <pc:sldMk cId="399605386" sldId="277"/>
        </pc:sldMkLst>
      </pc:sldChg>
      <pc:sldChg chg="del">
        <pc:chgData name="Christopher Soran" userId="S::csoran@sbctc.edu::7cb0f6d7-a7f2-46f2-9367-9660ffd42908" providerId="AD" clId="Web-{9E7611B5-7FF8-D111-9F48-46B1FDEF3D06}" dt="2023-06-28T20:51:15.143" v="3"/>
        <pc:sldMkLst>
          <pc:docMk/>
          <pc:sldMk cId="2926962288" sldId="278"/>
        </pc:sldMkLst>
      </pc:sldChg>
      <pc:sldChg chg="del">
        <pc:chgData name="Christopher Soran" userId="S::csoran@sbctc.edu::7cb0f6d7-a7f2-46f2-9367-9660ffd42908" providerId="AD" clId="Web-{9E7611B5-7FF8-D111-9F48-46B1FDEF3D06}" dt="2023-06-28T20:51:15.143" v="4"/>
        <pc:sldMkLst>
          <pc:docMk/>
          <pc:sldMk cId="2864603249" sldId="279"/>
        </pc:sldMkLst>
      </pc:sldChg>
      <pc:sldChg chg="del">
        <pc:chgData name="Christopher Soran" userId="S::csoran@sbctc.edu::7cb0f6d7-a7f2-46f2-9367-9660ffd42908" providerId="AD" clId="Web-{9E7611B5-7FF8-D111-9F48-46B1FDEF3D06}" dt="2023-06-28T20:51:15.143" v="6"/>
        <pc:sldMkLst>
          <pc:docMk/>
          <pc:sldMk cId="2571270146" sldId="280"/>
        </pc:sldMkLst>
      </pc:sldChg>
      <pc:sldChg chg="del">
        <pc:chgData name="Christopher Soran" userId="S::csoran@sbctc.edu::7cb0f6d7-a7f2-46f2-9367-9660ffd42908" providerId="AD" clId="Web-{9E7611B5-7FF8-D111-9F48-46B1FDEF3D06}" dt="2023-06-28T20:51:15.143" v="7"/>
        <pc:sldMkLst>
          <pc:docMk/>
          <pc:sldMk cId="2699786917" sldId="281"/>
        </pc:sldMkLst>
      </pc:sldChg>
      <pc:sldChg chg="del">
        <pc:chgData name="Christopher Soran" userId="S::csoran@sbctc.edu::7cb0f6d7-a7f2-46f2-9367-9660ffd42908" providerId="AD" clId="Web-{9E7611B5-7FF8-D111-9F48-46B1FDEF3D06}" dt="2023-06-28T20:51:15.143" v="2"/>
        <pc:sldMkLst>
          <pc:docMk/>
          <pc:sldMk cId="1310023116" sldId="285"/>
        </pc:sldMkLst>
      </pc:sldChg>
      <pc:sldChg chg="del">
        <pc:chgData name="Christopher Soran" userId="S::csoran@sbctc.edu::7cb0f6d7-a7f2-46f2-9367-9660ffd42908" providerId="AD" clId="Web-{9E7611B5-7FF8-D111-9F48-46B1FDEF3D06}" dt="2023-06-28T20:51:15.143" v="5"/>
        <pc:sldMkLst>
          <pc:docMk/>
          <pc:sldMk cId="1181154285" sldId="286"/>
        </pc:sldMkLst>
      </pc:sldChg>
      <pc:sldChg chg="modSp new">
        <pc:chgData name="Christopher Soran" userId="S::csoran@sbctc.edu::7cb0f6d7-a7f2-46f2-9367-9660ffd42908" providerId="AD" clId="Web-{9E7611B5-7FF8-D111-9F48-46B1FDEF3D06}" dt="2023-06-28T21:13:09.289" v="36" actId="20577"/>
        <pc:sldMkLst>
          <pc:docMk/>
          <pc:sldMk cId="3788168597" sldId="289"/>
        </pc:sldMkLst>
        <pc:spChg chg="mod">
          <ac:chgData name="Christopher Soran" userId="S::csoran@sbctc.edu::7cb0f6d7-a7f2-46f2-9367-9660ffd42908" providerId="AD" clId="Web-{9E7611B5-7FF8-D111-9F48-46B1FDEF3D06}" dt="2023-06-28T21:12:05.474" v="34" actId="20577"/>
          <ac:spMkLst>
            <pc:docMk/>
            <pc:sldMk cId="3788168597" sldId="289"/>
            <ac:spMk id="2" creationId="{E587C562-DEB1-71AF-3C57-D320F0F0D762}"/>
          </ac:spMkLst>
        </pc:spChg>
        <pc:spChg chg="mod">
          <ac:chgData name="Christopher Soran" userId="S::csoran@sbctc.edu::7cb0f6d7-a7f2-46f2-9367-9660ffd42908" providerId="AD" clId="Web-{9E7611B5-7FF8-D111-9F48-46B1FDEF3D06}" dt="2023-06-28T21:13:09.289" v="36" actId="20577"/>
          <ac:spMkLst>
            <pc:docMk/>
            <pc:sldMk cId="3788168597" sldId="289"/>
            <ac:spMk id="3" creationId="{0381836A-3BE9-C51C-AD29-50CC4829214C}"/>
          </ac:spMkLst>
        </pc:spChg>
      </pc:sldChg>
    </pc:docChg>
  </pc:docChgLst>
  <pc:docChgLst>
    <pc:chgData name="Christopher Soran" userId="S::csoran@sbctc.edu::7cb0f6d7-a7f2-46f2-9367-9660ffd42908" providerId="AD" clId="Web-{0C4F0851-D9AA-5E56-B745-39CDBB82A93F}"/>
    <pc:docChg chg="modSld">
      <pc:chgData name="Christopher Soran" userId="S::csoran@sbctc.edu::7cb0f6d7-a7f2-46f2-9367-9660ffd42908" providerId="AD" clId="Web-{0C4F0851-D9AA-5E56-B745-39CDBB82A93F}" dt="2023-06-28T23:32:13.922" v="68" actId="20577"/>
      <pc:docMkLst>
        <pc:docMk/>
      </pc:docMkLst>
      <pc:sldChg chg="modSp">
        <pc:chgData name="Christopher Soran" userId="S::csoran@sbctc.edu::7cb0f6d7-a7f2-46f2-9367-9660ffd42908" providerId="AD" clId="Web-{0C4F0851-D9AA-5E56-B745-39CDBB82A93F}" dt="2023-06-28T23:04:45.411" v="7" actId="20577"/>
        <pc:sldMkLst>
          <pc:docMk/>
          <pc:sldMk cId="0" sldId="271"/>
        </pc:sldMkLst>
        <pc:spChg chg="mod">
          <ac:chgData name="Christopher Soran" userId="S::csoran@sbctc.edu::7cb0f6d7-a7f2-46f2-9367-9660ffd42908" providerId="AD" clId="Web-{0C4F0851-D9AA-5E56-B745-39CDBB82A93F}" dt="2023-06-28T23:04:45.411" v="7" actId="20577"/>
          <ac:spMkLst>
            <pc:docMk/>
            <pc:sldMk cId="0" sldId="271"/>
            <ac:spMk id="223" creationId="{00000000-0000-0000-0000-000000000000}"/>
          </ac:spMkLst>
        </pc:spChg>
      </pc:sldChg>
      <pc:sldChg chg="modSp">
        <pc:chgData name="Christopher Soran" userId="S::csoran@sbctc.edu::7cb0f6d7-a7f2-46f2-9367-9660ffd42908" providerId="AD" clId="Web-{0C4F0851-D9AA-5E56-B745-39CDBB82A93F}" dt="2023-06-28T23:11:49.832" v="34" actId="20577"/>
        <pc:sldMkLst>
          <pc:docMk/>
          <pc:sldMk cId="0" sldId="272"/>
        </pc:sldMkLst>
        <pc:spChg chg="mod">
          <ac:chgData name="Christopher Soran" userId="S::csoran@sbctc.edu::7cb0f6d7-a7f2-46f2-9367-9660ffd42908" providerId="AD" clId="Web-{0C4F0851-D9AA-5E56-B745-39CDBB82A93F}" dt="2023-06-28T23:11:49.832" v="34" actId="20577"/>
          <ac:spMkLst>
            <pc:docMk/>
            <pc:sldMk cId="0" sldId="272"/>
            <ac:spMk id="230" creationId="{00000000-0000-0000-0000-000000000000}"/>
          </ac:spMkLst>
        </pc:spChg>
      </pc:sldChg>
      <pc:sldChg chg="modSp">
        <pc:chgData name="Christopher Soran" userId="S::csoran@sbctc.edu::7cb0f6d7-a7f2-46f2-9367-9660ffd42908" providerId="AD" clId="Web-{0C4F0851-D9AA-5E56-B745-39CDBB82A93F}" dt="2023-06-28T23:32:13.922" v="68" actId="20577"/>
        <pc:sldMkLst>
          <pc:docMk/>
          <pc:sldMk cId="0" sldId="273"/>
        </pc:sldMkLst>
        <pc:spChg chg="mod">
          <ac:chgData name="Christopher Soran" userId="S::csoran@sbctc.edu::7cb0f6d7-a7f2-46f2-9367-9660ffd42908" providerId="AD" clId="Web-{0C4F0851-D9AA-5E56-B745-39CDBB82A93F}" dt="2023-06-28T23:32:13.922" v="68" actId="20577"/>
          <ac:spMkLst>
            <pc:docMk/>
            <pc:sldMk cId="0" sldId="273"/>
            <ac:spMk id="237" creationId="{00000000-0000-0000-0000-000000000000}"/>
          </ac:spMkLst>
        </pc:spChg>
      </pc:sldChg>
    </pc:docChg>
  </pc:docChgLst>
  <pc:docChgLst>
    <pc:chgData name="Guest User" userId="S::urn:spo:anon#d26393582deaed2da77591867d5aa2812c62c63855554110b26fb3d259e61489::" providerId="AD" clId="Web-{AF150180-3BD6-7AAF-AE5E-384BA0B97C2E}"/>
    <pc:docChg chg="addSld modSld sldOrd">
      <pc:chgData name="Guest User" userId="S::urn:spo:anon#d26393582deaed2da77591867d5aa2812c62c63855554110b26fb3d259e61489::" providerId="AD" clId="Web-{AF150180-3BD6-7AAF-AE5E-384BA0B97C2E}" dt="2023-11-13T22:36:37.892" v="82" actId="20577"/>
      <pc:docMkLst>
        <pc:docMk/>
      </pc:docMkLst>
      <pc:sldChg chg="modSp new ord">
        <pc:chgData name="Guest User" userId="S::urn:spo:anon#d26393582deaed2da77591867d5aa2812c62c63855554110b26fb3d259e61489::" providerId="AD" clId="Web-{AF150180-3BD6-7AAF-AE5E-384BA0B97C2E}" dt="2023-11-13T22:36:37.892" v="82" actId="20577"/>
        <pc:sldMkLst>
          <pc:docMk/>
          <pc:sldMk cId="310355894" sldId="279"/>
        </pc:sldMkLst>
        <pc:spChg chg="mod">
          <ac:chgData name="Guest User" userId="S::urn:spo:anon#d26393582deaed2da77591867d5aa2812c62c63855554110b26fb3d259e61489::" providerId="AD" clId="Web-{AF150180-3BD6-7AAF-AE5E-384BA0B97C2E}" dt="2023-11-13T22:31:52.398" v="13" actId="20577"/>
          <ac:spMkLst>
            <pc:docMk/>
            <pc:sldMk cId="310355894" sldId="279"/>
            <ac:spMk id="2" creationId="{EE9E1CA4-F555-DF29-59BE-3718BDA1FEF5}"/>
          </ac:spMkLst>
        </pc:spChg>
        <pc:spChg chg="mod">
          <ac:chgData name="Guest User" userId="S::urn:spo:anon#d26393582deaed2da77591867d5aa2812c62c63855554110b26fb3d259e61489::" providerId="AD" clId="Web-{AF150180-3BD6-7AAF-AE5E-384BA0B97C2E}" dt="2023-11-13T22:36:37.892" v="82" actId="20577"/>
          <ac:spMkLst>
            <pc:docMk/>
            <pc:sldMk cId="310355894" sldId="279"/>
            <ac:spMk id="3" creationId="{A723D3DB-EAE0-7D5B-9CA0-942B6C04152D}"/>
          </ac:spMkLst>
        </pc:spChg>
      </pc:sldChg>
    </pc:docChg>
  </pc:docChgLst>
  <pc:docChgLst>
    <pc:chgData name="Christopher Soran" userId="7cb0f6d7-a7f2-46f2-9367-9660ffd42908" providerId="ADAL" clId="{03373AD8-B5F4-41A5-9246-2D11053941F0}"/>
    <pc:docChg chg="custSel addSld delSld modSld">
      <pc:chgData name="Christopher Soran" userId="7cb0f6d7-a7f2-46f2-9367-9660ffd42908" providerId="ADAL" clId="{03373AD8-B5F4-41A5-9246-2D11053941F0}" dt="2023-09-08T16:02:35.593" v="343" actId="1076"/>
      <pc:docMkLst>
        <pc:docMk/>
      </pc:docMkLst>
      <pc:sldChg chg="modSp mod">
        <pc:chgData name="Christopher Soran" userId="7cb0f6d7-a7f2-46f2-9367-9660ffd42908" providerId="ADAL" clId="{03373AD8-B5F4-41A5-9246-2D11053941F0}" dt="2023-08-29T16:44:20.770" v="15" actId="20577"/>
        <pc:sldMkLst>
          <pc:docMk/>
          <pc:sldMk cId="0" sldId="256"/>
        </pc:sldMkLst>
        <pc:spChg chg="mod">
          <ac:chgData name="Christopher Soran" userId="7cb0f6d7-a7f2-46f2-9367-9660ffd42908" providerId="ADAL" clId="{03373AD8-B5F4-41A5-9246-2D11053941F0}" dt="2023-08-29T16:44:20.770" v="15" actId="20577"/>
          <ac:spMkLst>
            <pc:docMk/>
            <pc:sldMk cId="0" sldId="256"/>
            <ac:spMk id="109" creationId="{00000000-0000-0000-0000-000000000000}"/>
          </ac:spMkLst>
        </pc:spChg>
      </pc:sldChg>
      <pc:sldChg chg="modSp mod">
        <pc:chgData name="Christopher Soran" userId="7cb0f6d7-a7f2-46f2-9367-9660ffd42908" providerId="ADAL" clId="{03373AD8-B5F4-41A5-9246-2D11053941F0}" dt="2023-08-29T16:44:28.322" v="16" actId="6549"/>
        <pc:sldMkLst>
          <pc:docMk/>
          <pc:sldMk cId="0" sldId="257"/>
        </pc:sldMkLst>
        <pc:spChg chg="mod">
          <ac:chgData name="Christopher Soran" userId="7cb0f6d7-a7f2-46f2-9367-9660ffd42908" providerId="ADAL" clId="{03373AD8-B5F4-41A5-9246-2D11053941F0}" dt="2023-08-29T16:44:28.322" v="16" actId="6549"/>
          <ac:spMkLst>
            <pc:docMk/>
            <pc:sldMk cId="0" sldId="257"/>
            <ac:spMk id="116" creationId="{00000000-0000-0000-0000-000000000000}"/>
          </ac:spMkLst>
        </pc:spChg>
      </pc:sldChg>
      <pc:sldChg chg="modSp mod">
        <pc:chgData name="Christopher Soran" userId="7cb0f6d7-a7f2-46f2-9367-9660ffd42908" providerId="ADAL" clId="{03373AD8-B5F4-41A5-9246-2D11053941F0}" dt="2023-08-29T16:44:52.912" v="27" actId="20577"/>
        <pc:sldMkLst>
          <pc:docMk/>
          <pc:sldMk cId="0" sldId="268"/>
        </pc:sldMkLst>
        <pc:spChg chg="mod">
          <ac:chgData name="Christopher Soran" userId="7cb0f6d7-a7f2-46f2-9367-9660ffd42908" providerId="ADAL" clId="{03373AD8-B5F4-41A5-9246-2D11053941F0}" dt="2023-08-29T16:44:52.912" v="27" actId="20577"/>
          <ac:spMkLst>
            <pc:docMk/>
            <pc:sldMk cId="0" sldId="268"/>
            <ac:spMk id="201" creationId="{00000000-0000-0000-0000-000000000000}"/>
          </ac:spMkLst>
        </pc:spChg>
      </pc:sldChg>
      <pc:sldChg chg="modSp mod">
        <pc:chgData name="Christopher Soran" userId="7cb0f6d7-a7f2-46f2-9367-9660ffd42908" providerId="ADAL" clId="{03373AD8-B5F4-41A5-9246-2D11053941F0}" dt="2023-09-08T16:02:35.593" v="343" actId="1076"/>
        <pc:sldMkLst>
          <pc:docMk/>
          <pc:sldMk cId="2690180083" sldId="283"/>
        </pc:sldMkLst>
        <pc:spChg chg="mod">
          <ac:chgData name="Christopher Soran" userId="7cb0f6d7-a7f2-46f2-9367-9660ffd42908" providerId="ADAL" clId="{03373AD8-B5F4-41A5-9246-2D11053941F0}" dt="2023-09-08T16:02:33.034" v="342" actId="1076"/>
          <ac:spMkLst>
            <pc:docMk/>
            <pc:sldMk cId="2690180083" sldId="283"/>
            <ac:spMk id="116" creationId="{00000000-0000-0000-0000-000000000000}"/>
          </ac:spMkLst>
        </pc:spChg>
        <pc:picChg chg="mod">
          <ac:chgData name="Christopher Soran" userId="7cb0f6d7-a7f2-46f2-9367-9660ffd42908" providerId="ADAL" clId="{03373AD8-B5F4-41A5-9246-2D11053941F0}" dt="2023-09-08T16:02:28.400" v="341" actId="1076"/>
          <ac:picMkLst>
            <pc:docMk/>
            <pc:sldMk cId="2690180083" sldId="283"/>
            <ac:picMk id="4" creationId="{5FF60363-CF30-C78A-06B3-494B9F063CC8}"/>
          </ac:picMkLst>
        </pc:picChg>
        <pc:picChg chg="mod">
          <ac:chgData name="Christopher Soran" userId="7cb0f6d7-a7f2-46f2-9367-9660ffd42908" providerId="ADAL" clId="{03373AD8-B5F4-41A5-9246-2D11053941F0}" dt="2023-09-08T16:02:35.593" v="343" actId="1076"/>
          <ac:picMkLst>
            <pc:docMk/>
            <pc:sldMk cId="2690180083" sldId="283"/>
            <ac:picMk id="5" creationId="{9379F540-EFAC-DFF9-3ECF-610C4E96F213}"/>
          </ac:picMkLst>
        </pc:picChg>
      </pc:sldChg>
      <pc:sldChg chg="del">
        <pc:chgData name="Christopher Soran" userId="7cb0f6d7-a7f2-46f2-9367-9660ffd42908" providerId="ADAL" clId="{03373AD8-B5F4-41A5-9246-2D11053941F0}" dt="2023-08-29T16:44:37.398" v="17" actId="47"/>
        <pc:sldMkLst>
          <pc:docMk/>
          <pc:sldMk cId="3215995640" sldId="287"/>
        </pc:sldMkLst>
      </pc:sldChg>
      <pc:sldChg chg="addSp modSp new mod">
        <pc:chgData name="Christopher Soran" userId="7cb0f6d7-a7f2-46f2-9367-9660ffd42908" providerId="ADAL" clId="{03373AD8-B5F4-41A5-9246-2D11053941F0}" dt="2023-09-07T22:58:33.426" v="339" actId="1076"/>
        <pc:sldMkLst>
          <pc:docMk/>
          <pc:sldMk cId="3268856585" sldId="288"/>
        </pc:sldMkLst>
        <pc:spChg chg="mod">
          <ac:chgData name="Christopher Soran" userId="7cb0f6d7-a7f2-46f2-9367-9660ffd42908" providerId="ADAL" clId="{03373AD8-B5F4-41A5-9246-2D11053941F0}" dt="2023-09-07T22:56:53.211" v="93" actId="20577"/>
          <ac:spMkLst>
            <pc:docMk/>
            <pc:sldMk cId="3268856585" sldId="288"/>
            <ac:spMk id="2" creationId="{447A6FA2-B456-3220-6400-C980FF0B4EAE}"/>
          </ac:spMkLst>
        </pc:spChg>
        <pc:spChg chg="mod">
          <ac:chgData name="Christopher Soran" userId="7cb0f6d7-a7f2-46f2-9367-9660ffd42908" providerId="ADAL" clId="{03373AD8-B5F4-41A5-9246-2D11053941F0}" dt="2023-09-07T22:58:31.212" v="338" actId="20577"/>
          <ac:spMkLst>
            <pc:docMk/>
            <pc:sldMk cId="3268856585" sldId="288"/>
            <ac:spMk id="3" creationId="{181F7D07-550A-C919-6E5C-FF9F6108FE02}"/>
          </ac:spMkLst>
        </pc:spChg>
        <pc:picChg chg="add mod">
          <ac:chgData name="Christopher Soran" userId="7cb0f6d7-a7f2-46f2-9367-9660ffd42908" providerId="ADAL" clId="{03373AD8-B5F4-41A5-9246-2D11053941F0}" dt="2023-09-07T22:58:33.426" v="339" actId="1076"/>
          <ac:picMkLst>
            <pc:docMk/>
            <pc:sldMk cId="3268856585" sldId="288"/>
            <ac:picMk id="6" creationId="{9FEFE6B5-B88C-912C-1923-12189493E1BE}"/>
          </ac:picMkLst>
        </pc:picChg>
      </pc:sldChg>
      <pc:sldChg chg="del">
        <pc:chgData name="Christopher Soran" userId="7cb0f6d7-a7f2-46f2-9367-9660ffd42908" providerId="ADAL" clId="{03373AD8-B5F4-41A5-9246-2D11053941F0}" dt="2023-08-29T16:44:37.398" v="17" actId="47"/>
        <pc:sldMkLst>
          <pc:docMk/>
          <pc:sldMk cId="4091577227" sldId="289"/>
        </pc:sldMkLst>
      </pc:sldChg>
      <pc:sldChg chg="del">
        <pc:chgData name="Christopher Soran" userId="7cb0f6d7-a7f2-46f2-9367-9660ffd42908" providerId="ADAL" clId="{03373AD8-B5F4-41A5-9246-2D11053941F0}" dt="2023-08-29T16:44:37.398" v="17" actId="47"/>
        <pc:sldMkLst>
          <pc:docMk/>
          <pc:sldMk cId="365763761" sldId="290"/>
        </pc:sldMkLst>
      </pc:sldChg>
    </pc:docChg>
  </pc:docChgLst>
  <pc:docChgLst>
    <pc:chgData name="Vicki Walton" userId="S::vwalton@sbctc.edu::4a47e920-51cf-4e5c-914d-05f966179767" providerId="AD" clId="Web-{7BF64C3B-90E5-7E6E-DFB7-37926FB27871}"/>
    <pc:docChg chg="modSld">
      <pc:chgData name="Vicki Walton" userId="S::vwalton@sbctc.edu::4a47e920-51cf-4e5c-914d-05f966179767" providerId="AD" clId="Web-{7BF64C3B-90E5-7E6E-DFB7-37926FB27871}" dt="2023-06-28T13:17:17.410" v="0" actId="1076"/>
      <pc:docMkLst>
        <pc:docMk/>
      </pc:docMkLst>
      <pc:sldChg chg="modSp">
        <pc:chgData name="Vicki Walton" userId="S::vwalton@sbctc.edu::4a47e920-51cf-4e5c-914d-05f966179767" providerId="AD" clId="Web-{7BF64C3B-90E5-7E6E-DFB7-37926FB27871}" dt="2023-06-28T13:17:17.410" v="0" actId="1076"/>
        <pc:sldMkLst>
          <pc:docMk/>
          <pc:sldMk cId="0" sldId="259"/>
        </pc:sldMkLst>
        <pc:spChg chg="mod">
          <ac:chgData name="Vicki Walton" userId="S::vwalton@sbctc.edu::4a47e920-51cf-4e5c-914d-05f966179767" providerId="AD" clId="Web-{7BF64C3B-90E5-7E6E-DFB7-37926FB27871}" dt="2023-06-28T13:17:17.410" v="0" actId="1076"/>
          <ac:spMkLst>
            <pc:docMk/>
            <pc:sldMk cId="0" sldId="259"/>
            <ac:spMk id="131" creationId="{00000000-0000-0000-0000-000000000000}"/>
          </ac:spMkLst>
        </pc:spChg>
      </pc:sldChg>
    </pc:docChg>
  </pc:docChgLst>
  <pc:docChgLst>
    <pc:chgData name="Christopher Soran" userId="7cb0f6d7-a7f2-46f2-9367-9660ffd42908" providerId="ADAL" clId="{65C493FA-D9FC-499C-8AC4-120DA36A06C2}"/>
    <pc:docChg chg="addSld delSld modSld sldOrd">
      <pc:chgData name="Christopher Soran" userId="7cb0f6d7-a7f2-46f2-9367-9660ffd42908" providerId="ADAL" clId="{65C493FA-D9FC-499C-8AC4-120DA36A06C2}" dt="2023-08-08T17:59:49.953" v="428"/>
      <pc:docMkLst>
        <pc:docMk/>
      </pc:docMkLst>
      <pc:sldChg chg="modSp mod">
        <pc:chgData name="Christopher Soran" userId="7cb0f6d7-a7f2-46f2-9367-9660ffd42908" providerId="ADAL" clId="{65C493FA-D9FC-499C-8AC4-120DA36A06C2}" dt="2023-08-02T19:43:49.111" v="13" actId="20577"/>
        <pc:sldMkLst>
          <pc:docMk/>
          <pc:sldMk cId="0" sldId="256"/>
        </pc:sldMkLst>
        <pc:spChg chg="mod">
          <ac:chgData name="Christopher Soran" userId="7cb0f6d7-a7f2-46f2-9367-9660ffd42908" providerId="ADAL" clId="{65C493FA-D9FC-499C-8AC4-120DA36A06C2}" dt="2023-08-02T19:43:49.111" v="13" actId="20577"/>
          <ac:spMkLst>
            <pc:docMk/>
            <pc:sldMk cId="0" sldId="256"/>
            <ac:spMk id="109" creationId="{00000000-0000-0000-0000-000000000000}"/>
          </ac:spMkLst>
        </pc:spChg>
      </pc:sldChg>
      <pc:sldChg chg="modSp mod">
        <pc:chgData name="Christopher Soran" userId="7cb0f6d7-a7f2-46f2-9367-9660ffd42908" providerId="ADAL" clId="{65C493FA-D9FC-499C-8AC4-120DA36A06C2}" dt="2023-08-08T17:59:46.021" v="426" actId="20577"/>
        <pc:sldMkLst>
          <pc:docMk/>
          <pc:sldMk cId="0" sldId="257"/>
        </pc:sldMkLst>
        <pc:spChg chg="mod">
          <ac:chgData name="Christopher Soran" userId="7cb0f6d7-a7f2-46f2-9367-9660ffd42908" providerId="ADAL" clId="{65C493FA-D9FC-499C-8AC4-120DA36A06C2}" dt="2023-08-08T17:59:46.021" v="426" actId="20577"/>
          <ac:spMkLst>
            <pc:docMk/>
            <pc:sldMk cId="0" sldId="257"/>
            <ac:spMk id="116" creationId="{00000000-0000-0000-0000-000000000000}"/>
          </ac:spMkLst>
        </pc:spChg>
      </pc:sldChg>
      <pc:sldChg chg="modSp mod">
        <pc:chgData name="Christopher Soran" userId="7cb0f6d7-a7f2-46f2-9367-9660ffd42908" providerId="ADAL" clId="{65C493FA-D9FC-499C-8AC4-120DA36A06C2}" dt="2023-08-03T20:48:32.343" v="235" actId="20577"/>
        <pc:sldMkLst>
          <pc:docMk/>
          <pc:sldMk cId="0" sldId="268"/>
        </pc:sldMkLst>
        <pc:spChg chg="mod">
          <ac:chgData name="Christopher Soran" userId="7cb0f6d7-a7f2-46f2-9367-9660ffd42908" providerId="ADAL" clId="{65C493FA-D9FC-499C-8AC4-120DA36A06C2}" dt="2023-08-03T20:48:32.343" v="235" actId="20577"/>
          <ac:spMkLst>
            <pc:docMk/>
            <pc:sldMk cId="0" sldId="268"/>
            <ac:spMk id="201" creationId="{00000000-0000-0000-0000-000000000000}"/>
          </ac:spMkLst>
        </pc:spChg>
      </pc:sldChg>
      <pc:sldChg chg="modSp mod ord">
        <pc:chgData name="Christopher Soran" userId="7cb0f6d7-a7f2-46f2-9367-9660ffd42908" providerId="ADAL" clId="{65C493FA-D9FC-499C-8AC4-120DA36A06C2}" dt="2023-08-04T17:25:54.031" v="394"/>
        <pc:sldMkLst>
          <pc:docMk/>
          <pc:sldMk cId="3215995640" sldId="287"/>
        </pc:sldMkLst>
        <pc:spChg chg="mod">
          <ac:chgData name="Christopher Soran" userId="7cb0f6d7-a7f2-46f2-9367-9660ffd42908" providerId="ADAL" clId="{65C493FA-D9FC-499C-8AC4-120DA36A06C2}" dt="2023-08-04T17:25:54.031" v="394"/>
          <ac:spMkLst>
            <pc:docMk/>
            <pc:sldMk cId="3215995640" sldId="287"/>
            <ac:spMk id="3" creationId="{5D5DA69B-6402-662D-F16B-2BC9DABC2FDC}"/>
          </ac:spMkLst>
        </pc:spChg>
      </pc:sldChg>
      <pc:sldChg chg="del">
        <pc:chgData name="Christopher Soran" userId="7cb0f6d7-a7f2-46f2-9367-9660ffd42908" providerId="ADAL" clId="{65C493FA-D9FC-499C-8AC4-120DA36A06C2}" dt="2023-08-07T23:23:37.032" v="420" actId="2696"/>
        <pc:sldMkLst>
          <pc:docMk/>
          <pc:sldMk cId="3708684409" sldId="288"/>
        </pc:sldMkLst>
      </pc:sldChg>
      <pc:sldChg chg="del">
        <pc:chgData name="Christopher Soran" userId="7cb0f6d7-a7f2-46f2-9367-9660ffd42908" providerId="ADAL" clId="{65C493FA-D9FC-499C-8AC4-120DA36A06C2}" dt="2023-08-02T19:44:02.449" v="14" actId="47"/>
        <pc:sldMkLst>
          <pc:docMk/>
          <pc:sldMk cId="3788168597" sldId="289"/>
        </pc:sldMkLst>
      </pc:sldChg>
      <pc:sldChg chg="modSp new mod">
        <pc:chgData name="Christopher Soran" userId="7cb0f6d7-a7f2-46f2-9367-9660ffd42908" providerId="ADAL" clId="{65C493FA-D9FC-499C-8AC4-120DA36A06C2}" dt="2023-08-04T17:26:49.730" v="416" actId="20577"/>
        <pc:sldMkLst>
          <pc:docMk/>
          <pc:sldMk cId="4091577227" sldId="289"/>
        </pc:sldMkLst>
        <pc:spChg chg="mod">
          <ac:chgData name="Christopher Soran" userId="7cb0f6d7-a7f2-46f2-9367-9660ffd42908" providerId="ADAL" clId="{65C493FA-D9FC-499C-8AC4-120DA36A06C2}" dt="2023-08-02T19:46:52.166" v="44" actId="20577"/>
          <ac:spMkLst>
            <pc:docMk/>
            <pc:sldMk cId="4091577227" sldId="289"/>
            <ac:spMk id="2" creationId="{83921A3F-6093-53CC-8B60-2E30162D3FD4}"/>
          </ac:spMkLst>
        </pc:spChg>
        <pc:spChg chg="mod">
          <ac:chgData name="Christopher Soran" userId="7cb0f6d7-a7f2-46f2-9367-9660ffd42908" providerId="ADAL" clId="{65C493FA-D9FC-499C-8AC4-120DA36A06C2}" dt="2023-08-04T17:26:49.730" v="416" actId="20577"/>
          <ac:spMkLst>
            <pc:docMk/>
            <pc:sldMk cId="4091577227" sldId="289"/>
            <ac:spMk id="3" creationId="{1EE46352-7629-42D5-A61A-6ED5421E5D2A}"/>
          </ac:spMkLst>
        </pc:spChg>
      </pc:sldChg>
      <pc:sldChg chg="modSp new mod ord">
        <pc:chgData name="Christopher Soran" userId="7cb0f6d7-a7f2-46f2-9367-9660ffd42908" providerId="ADAL" clId="{65C493FA-D9FC-499C-8AC4-120DA36A06C2}" dt="2023-08-08T17:59:49.953" v="428"/>
        <pc:sldMkLst>
          <pc:docMk/>
          <pc:sldMk cId="365763761" sldId="290"/>
        </pc:sldMkLst>
        <pc:spChg chg="mod">
          <ac:chgData name="Christopher Soran" userId="7cb0f6d7-a7f2-46f2-9367-9660ffd42908" providerId="ADAL" clId="{65C493FA-D9FC-499C-8AC4-120DA36A06C2}" dt="2023-08-02T19:46:57.449" v="51" actId="20577"/>
          <ac:spMkLst>
            <pc:docMk/>
            <pc:sldMk cId="365763761" sldId="290"/>
            <ac:spMk id="2" creationId="{ED75DBD6-C27F-1A53-E2C2-B3C8D15979D9}"/>
          </ac:spMkLst>
        </pc:spChg>
        <pc:spChg chg="mod">
          <ac:chgData name="Christopher Soran" userId="7cb0f6d7-a7f2-46f2-9367-9660ffd42908" providerId="ADAL" clId="{65C493FA-D9FC-499C-8AC4-120DA36A06C2}" dt="2023-08-04T17:28:03.033" v="419" actId="20577"/>
          <ac:spMkLst>
            <pc:docMk/>
            <pc:sldMk cId="365763761" sldId="290"/>
            <ac:spMk id="3" creationId="{8985509C-88C8-D5FD-41CD-217D01329B45}"/>
          </ac:spMkLst>
        </pc:spChg>
      </pc:sldChg>
      <pc:sldChg chg="del">
        <pc:chgData name="Christopher Soran" userId="7cb0f6d7-a7f2-46f2-9367-9660ffd42908" providerId="ADAL" clId="{65C493FA-D9FC-499C-8AC4-120DA36A06C2}" dt="2023-08-02T19:44:02.449" v="14" actId="47"/>
        <pc:sldMkLst>
          <pc:docMk/>
          <pc:sldMk cId="894364907" sldId="29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7840" cy="466434"/>
          </a:xfrm>
          <a:prstGeom prst="rect">
            <a:avLst/>
          </a:prstGeom>
          <a:noFill/>
          <a:ln>
            <a:noFill/>
          </a:ln>
        </p:spPr>
        <p:txBody>
          <a:bodyPr spcFirstLastPara="1" wrap="square" lIns="93175" tIns="46575" rIns="93175" bIns="46575"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970938" y="0"/>
            <a:ext cx="3037840" cy="466434"/>
          </a:xfrm>
          <a:prstGeom prst="rect">
            <a:avLst/>
          </a:prstGeom>
          <a:noFill/>
          <a:ln>
            <a:noFill/>
          </a:ln>
        </p:spPr>
        <p:txBody>
          <a:bodyPr spcFirstLastPara="1" wrap="square" lIns="93175" tIns="46575" rIns="93175" bIns="46575"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829967"/>
            <a:ext cx="3037840" cy="466433"/>
          </a:xfrm>
          <a:prstGeom prst="rect">
            <a:avLst/>
          </a:prstGeom>
          <a:noFill/>
          <a:ln>
            <a:noFill/>
          </a:ln>
        </p:spPr>
        <p:txBody>
          <a:bodyPr spcFirstLastPara="1" wrap="square" lIns="93175" tIns="46575" rIns="93175" bIns="46575"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1: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06" name="Google Shape;106;p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10f61bb0ac9_0_8: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0" name="Google Shape;220;g10f61bb0ac9_0_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133683600a4_0_1: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7" name="Google Shape;227;g133683600a4_0_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gf5d9b03db8_0_1: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34" name="Google Shape;234;gf5d9b03db8_0_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g1ca63ba62c5_1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1" name="Google Shape;241;g1ca63ba62c5_1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42" name="Google Shape;242;g1ca63ba62c5_1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23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g1ca63ba62c5_1_9: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9" name="Google Shape;249;g1ca63ba62c5_1_9: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50" name="Google Shape;250;g1ca63ba62c5_1_9: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24</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2: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13" name="Google Shape;113;p2: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Ticket 168895</a:t>
            </a:r>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Arial"/>
                <a:ea typeface="Arial"/>
                <a:cs typeface="Arial"/>
                <a:sym typeface="Arial"/>
              </a:rPr>
              <a:t>6</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26936417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13bf19c0ce6_0_7: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6" name="Google Shape;176;g13bf19c0ce6_0_7: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77" name="Google Shape;177;g13bf19c0ce6_0_7: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8: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84" name="Google Shape;184;p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9: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91" name="Google Shape;191;p9: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10: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98" name="Google Shape;198;p1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11f90ef2fa0_0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5" name="Google Shape;205;g11f90ef2fa0_0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06" name="Google Shape;206;g11f90ef2fa0_0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5: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13" name="Google Shape;213;p5: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0"/>
        <p:cNvGrpSpPr/>
        <p:nvPr/>
      </p:nvGrpSpPr>
      <p:grpSpPr>
        <a:xfrm>
          <a:off x="0" y="0"/>
          <a:ext cx="0" cy="0"/>
          <a:chOff x="0" y="0"/>
          <a:chExt cx="0" cy="0"/>
        </a:xfrm>
      </p:grpSpPr>
      <p:pic>
        <p:nvPicPr>
          <p:cNvPr id="11" name="Google Shape;11;p12" descr="Cover Triangle Pattern"/>
          <p:cNvPicPr preferRelativeResize="0"/>
          <p:nvPr/>
        </p:nvPicPr>
        <p:blipFill rotWithShape="1">
          <a:blip r:embed="rId2">
            <a:alphaModFix/>
          </a:blip>
          <a:srcRect t="12978"/>
          <a:stretch/>
        </p:blipFill>
        <p:spPr>
          <a:xfrm>
            <a:off x="2317813" y="0"/>
            <a:ext cx="6829477" cy="3749964"/>
          </a:xfrm>
          <a:prstGeom prst="rect">
            <a:avLst/>
          </a:prstGeom>
          <a:noFill/>
          <a:ln>
            <a:noFill/>
          </a:ln>
        </p:spPr>
      </p:pic>
      <p:sp>
        <p:nvSpPr>
          <p:cNvPr id="12" name="Google Shape;12;p12"/>
          <p:cNvSpPr txBox="1">
            <a:spLocks noGrp="1"/>
          </p:cNvSpPr>
          <p:nvPr>
            <p:ph type="title"/>
          </p:nvPr>
        </p:nvSpPr>
        <p:spPr>
          <a:xfrm>
            <a:off x="369888" y="3863685"/>
            <a:ext cx="8336975" cy="999259"/>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4800"/>
              <a:buFont typeface="Arial"/>
              <a:buNone/>
              <a:defRPr sz="48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3" name="Google Shape;13;p12"/>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2pPr>
            <a:lvl3pPr marR="0" lvl="2"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4" name="Google Shape;14;p12"/>
          <p:cNvSpPr txBox="1">
            <a:spLocks noGrp="1"/>
          </p:cNvSpPr>
          <p:nvPr>
            <p:ph type="body" idx="2"/>
          </p:nvPr>
        </p:nvSpPr>
        <p:spPr>
          <a:xfrm>
            <a:off x="369888" y="5769402"/>
            <a:ext cx="4614862" cy="758825"/>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2000"/>
              <a:buFont typeface="Arial"/>
              <a:buNone/>
              <a:defRPr sz="20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2_Section Header">
  <p:cSld name="2_Section Header">
    <p:spTree>
      <p:nvGrpSpPr>
        <p:cNvPr id="1" name="Shape 97"/>
        <p:cNvGrpSpPr/>
        <p:nvPr/>
      </p:nvGrpSpPr>
      <p:grpSpPr>
        <a:xfrm>
          <a:off x="0" y="0"/>
          <a:ext cx="0" cy="0"/>
          <a:chOff x="0" y="0"/>
          <a:chExt cx="0" cy="0"/>
        </a:xfrm>
      </p:grpSpPr>
      <p:sp>
        <p:nvSpPr>
          <p:cNvPr id="98" name="Google Shape;98;p22"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9" name="Google Shape;99;p22"/>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0" name="Google Shape;100;p22"/>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1" name="Google Shape;101;p22"/>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102" name="Google Shape;102;p22"/>
          <p:cNvSpPr txBox="1">
            <a:spLocks noGrp="1"/>
          </p:cNvSpPr>
          <p:nvPr>
            <p:ph type="title"/>
          </p:nvPr>
        </p:nvSpPr>
        <p:spPr>
          <a:xfrm>
            <a:off x="519540" y="294198"/>
            <a:ext cx="8302337" cy="78645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03" name="Google Shape;103;p22"/>
          <p:cNvSpPr txBox="1">
            <a:spLocks noGrp="1"/>
          </p:cNvSpPr>
          <p:nvPr>
            <p:ph type="body" idx="1"/>
          </p:nvPr>
        </p:nvSpPr>
        <p:spPr>
          <a:xfrm>
            <a:off x="519540" y="1174172"/>
            <a:ext cx="8336975" cy="496685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a:t>Click to edit Master title style</a:t>
            </a:r>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F79CB6C7-AD96-437F-A75B-A1987D8D9ACA}" type="datetime1">
              <a:rPr lang="en-US" smtClean="0"/>
              <a:t>11/14/2023</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fld id="{DEE5BC03-7CE3-4FE3-BC0A-0ACCA8AC1F24}" type="slidenum">
              <a:rPr lang="en-US" smtClean="0"/>
              <a:pPr/>
              <a:t>‹#›</a:t>
            </a:fld>
            <a:endParaRPr lang="en-US"/>
          </a:p>
        </p:txBody>
      </p:sp>
      <p:pic>
        <p:nvPicPr>
          <p:cNvPr id="3" name="Picture 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2801780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5"/>
        <p:cNvGrpSpPr/>
        <p:nvPr/>
      </p:nvGrpSpPr>
      <p:grpSpPr>
        <a:xfrm>
          <a:off x="0" y="0"/>
          <a:ext cx="0" cy="0"/>
          <a:chOff x="0" y="0"/>
          <a:chExt cx="0" cy="0"/>
        </a:xfrm>
      </p:grpSpPr>
      <p:pic>
        <p:nvPicPr>
          <p:cNvPr id="16" name="Google Shape;16;p13"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17" name="Google Shape;17;p13"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18" name="Google Shape;18;p13"/>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9" name="Google Shape;19;p13"/>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20" name="Google Shape;20;p13"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1" name="Google Shape;21;p13"/>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2" name="Google Shape;22;p13"/>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3" name="Google Shape;23;p13"/>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24" name="Google Shape;24;p13"/>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25"/>
        <p:cNvGrpSpPr/>
        <p:nvPr/>
      </p:nvGrpSpPr>
      <p:grpSpPr>
        <a:xfrm>
          <a:off x="0" y="0"/>
          <a:ext cx="0" cy="0"/>
          <a:chOff x="0" y="0"/>
          <a:chExt cx="0" cy="0"/>
        </a:xfrm>
      </p:grpSpPr>
      <p:pic>
        <p:nvPicPr>
          <p:cNvPr id="26" name="Google Shape;26;p14"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27" name="Google Shape;27;p14"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28" name="Google Shape;28;p14"/>
          <p:cNvSpPr txBox="1">
            <a:spLocks noGrp="1"/>
          </p:cNvSpPr>
          <p:nvPr>
            <p:ph type="title"/>
          </p:nvPr>
        </p:nvSpPr>
        <p:spPr>
          <a:xfrm>
            <a:off x="582468" y="1709744"/>
            <a:ext cx="8270588" cy="285273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4800"/>
              <a:buFont typeface="Arial"/>
              <a:buNone/>
              <a:defRPr sz="48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29" name="Google Shape;29;p14"/>
          <p:cNvSpPr txBox="1">
            <a:spLocks noGrp="1"/>
          </p:cNvSpPr>
          <p:nvPr>
            <p:ph type="body" idx="1"/>
          </p:nvPr>
        </p:nvSpPr>
        <p:spPr>
          <a:xfrm>
            <a:off x="582468" y="4589469"/>
            <a:ext cx="8270588"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rgbClr val="888E9D"/>
              </a:buClr>
              <a:buSzPts val="2000"/>
              <a:buFont typeface="Arial"/>
              <a:buNone/>
              <a:defRPr sz="2000" b="0" i="0" u="none" strike="noStrike" cap="none">
                <a:solidFill>
                  <a:srgbClr val="888E9D"/>
                </a:solidFill>
                <a:latin typeface="Arial"/>
                <a:ea typeface="Arial"/>
                <a:cs typeface="Arial"/>
                <a:sym typeface="Arial"/>
              </a:defRPr>
            </a:lvl2pPr>
            <a:lvl3pPr marL="1371600" marR="0" lvl="2" indent="-228600" algn="l" rtl="0">
              <a:lnSpc>
                <a:spcPct val="90000"/>
              </a:lnSpc>
              <a:spcBef>
                <a:spcPts val="500"/>
              </a:spcBef>
              <a:spcAft>
                <a:spcPts val="0"/>
              </a:spcAft>
              <a:buClr>
                <a:srgbClr val="888E9D"/>
              </a:buClr>
              <a:buSzPts val="1800"/>
              <a:buFont typeface="Arial"/>
              <a:buNone/>
              <a:defRPr sz="1800" b="0" i="0" u="none" strike="noStrike" cap="none">
                <a:solidFill>
                  <a:srgbClr val="888E9D"/>
                </a:solidFill>
                <a:latin typeface="Arial"/>
                <a:ea typeface="Arial"/>
                <a:cs typeface="Arial"/>
                <a:sym typeface="Arial"/>
              </a:defRPr>
            </a:lvl3pPr>
            <a:lvl4pPr marL="1828800" marR="0" lvl="3"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4pPr>
            <a:lvl5pPr marL="2286000" marR="0" lvl="4"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5pPr>
            <a:lvl6pPr marL="2743200" marR="0" lvl="5"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6pPr>
            <a:lvl7pPr marL="3200400" marR="0" lvl="6"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7pPr>
            <a:lvl8pPr marL="3657600" marR="0" lvl="7"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8pPr>
            <a:lvl9pPr marL="4114800" marR="0" lvl="8"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9pPr>
          </a:lstStyle>
          <a:p>
            <a:endParaRPr/>
          </a:p>
        </p:txBody>
      </p:sp>
      <p:sp>
        <p:nvSpPr>
          <p:cNvPr id="30" name="Google Shape;30;p14"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1" name="Google Shape;31;p14"/>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2" name="Google Shape;32;p14"/>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3" name="Google Shape;33;p14"/>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34" name="Google Shape;34;p14"/>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35"/>
        <p:cNvGrpSpPr/>
        <p:nvPr/>
      </p:nvGrpSpPr>
      <p:grpSpPr>
        <a:xfrm>
          <a:off x="0" y="0"/>
          <a:ext cx="0" cy="0"/>
          <a:chOff x="0" y="0"/>
          <a:chExt cx="0" cy="0"/>
        </a:xfrm>
      </p:grpSpPr>
      <p:pic>
        <p:nvPicPr>
          <p:cNvPr id="36" name="Google Shape;36;p16"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37" name="Google Shape;37;p16" descr="Header triangles pattern"/>
          <p:cNvPicPr preferRelativeResize="0"/>
          <p:nvPr/>
        </p:nvPicPr>
        <p:blipFill rotWithShape="1">
          <a:blip r:embed="rId3">
            <a:alphaModFix/>
          </a:blip>
          <a:srcRect t="42264"/>
          <a:stretch/>
        </p:blipFill>
        <p:spPr>
          <a:xfrm>
            <a:off x="5076294" y="4063"/>
            <a:ext cx="4067706" cy="1481791"/>
          </a:xfrm>
          <a:prstGeom prst="rect">
            <a:avLst/>
          </a:prstGeom>
          <a:noFill/>
          <a:ln>
            <a:noFill/>
          </a:ln>
        </p:spPr>
      </p:pic>
      <p:sp>
        <p:nvSpPr>
          <p:cNvPr id="38" name="Google Shape;38;p16"/>
          <p:cNvSpPr txBox="1">
            <a:spLocks noGrp="1"/>
          </p:cNvSpPr>
          <p:nvPr>
            <p:ph type="title"/>
          </p:nvPr>
        </p:nvSpPr>
        <p:spPr>
          <a:xfrm>
            <a:off x="507276" y="1485854"/>
            <a:ext cx="8335388" cy="736311"/>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39" name="Google Shape;39;p16"/>
          <p:cNvSpPr txBox="1">
            <a:spLocks noGrp="1"/>
          </p:cNvSpPr>
          <p:nvPr>
            <p:ph type="body" idx="1"/>
          </p:nvPr>
        </p:nvSpPr>
        <p:spPr>
          <a:xfrm>
            <a:off x="507278" y="2385434"/>
            <a:ext cx="4002378" cy="524893"/>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0" name="Google Shape;40;p16"/>
          <p:cNvSpPr txBox="1">
            <a:spLocks noGrp="1"/>
          </p:cNvSpPr>
          <p:nvPr>
            <p:ph type="body" idx="2"/>
          </p:nvPr>
        </p:nvSpPr>
        <p:spPr>
          <a:xfrm>
            <a:off x="507278" y="3003840"/>
            <a:ext cx="4002378" cy="331383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1" name="Google Shape;41;p16"/>
          <p:cNvSpPr txBox="1">
            <a:spLocks noGrp="1"/>
          </p:cNvSpPr>
          <p:nvPr>
            <p:ph type="body" idx="3"/>
          </p:nvPr>
        </p:nvSpPr>
        <p:spPr>
          <a:xfrm>
            <a:off x="4790207" y="2385430"/>
            <a:ext cx="4052457" cy="524894"/>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2" name="Google Shape;42;p16"/>
          <p:cNvSpPr txBox="1">
            <a:spLocks noGrp="1"/>
          </p:cNvSpPr>
          <p:nvPr>
            <p:ph type="body" idx="4"/>
          </p:nvPr>
        </p:nvSpPr>
        <p:spPr>
          <a:xfrm>
            <a:off x="4790207" y="3003840"/>
            <a:ext cx="4052457" cy="331383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3" name="Google Shape;43;p16"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4" name="Google Shape;44;p16"/>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5" name="Google Shape;45;p16"/>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6" name="Google Shape;46;p16"/>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47" name="Google Shape;47;p16"/>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48"/>
        <p:cNvGrpSpPr/>
        <p:nvPr/>
      </p:nvGrpSpPr>
      <p:grpSpPr>
        <a:xfrm>
          <a:off x="0" y="0"/>
          <a:ext cx="0" cy="0"/>
          <a:chOff x="0" y="0"/>
          <a:chExt cx="0" cy="0"/>
        </a:xfrm>
      </p:grpSpPr>
      <p:pic>
        <p:nvPicPr>
          <p:cNvPr id="49" name="Google Shape;49;p17"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0" name="Google Shape;50;p17"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51" name="Google Shape;51;p17"/>
          <p:cNvSpPr txBox="1">
            <a:spLocks noGrp="1"/>
          </p:cNvSpPr>
          <p:nvPr>
            <p:ph type="title"/>
          </p:nvPr>
        </p:nvSpPr>
        <p:spPr>
          <a:xfrm>
            <a:off x="540327" y="1457982"/>
            <a:ext cx="8302337" cy="78645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52" name="Google Shape;52;p17"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53" name="Google Shape;53;p17"/>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4" name="Google Shape;54;p17"/>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5" name="Google Shape;55;p17"/>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56" name="Google Shape;56;p17"/>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7"/>
        <p:cNvGrpSpPr/>
        <p:nvPr/>
      </p:nvGrpSpPr>
      <p:grpSpPr>
        <a:xfrm>
          <a:off x="0" y="0"/>
          <a:ext cx="0" cy="0"/>
          <a:chOff x="0" y="0"/>
          <a:chExt cx="0" cy="0"/>
        </a:xfrm>
      </p:grpSpPr>
      <p:pic>
        <p:nvPicPr>
          <p:cNvPr id="58" name="Google Shape;58;p18"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9" name="Google Shape;59;p18"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60" name="Google Shape;60;p18"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61" name="Google Shape;61;p18"/>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62" name="Google Shape;62;p18"/>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63" name="Google Shape;63;p18"/>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64" name="Google Shape;64;p18"/>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65"/>
        <p:cNvGrpSpPr/>
        <p:nvPr/>
      </p:nvGrpSpPr>
      <p:grpSpPr>
        <a:xfrm>
          <a:off x="0" y="0"/>
          <a:ext cx="0" cy="0"/>
          <a:chOff x="0" y="0"/>
          <a:chExt cx="0" cy="0"/>
        </a:xfrm>
      </p:grpSpPr>
      <p:pic>
        <p:nvPicPr>
          <p:cNvPr id="66" name="Google Shape;66;p19"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67" name="Google Shape;67;p19"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68" name="Google Shape;68;p19"/>
          <p:cNvSpPr txBox="1">
            <a:spLocks noGrp="1"/>
          </p:cNvSpPr>
          <p:nvPr>
            <p:ph type="title"/>
          </p:nvPr>
        </p:nvSpPr>
        <p:spPr>
          <a:xfrm>
            <a:off x="486494" y="1385541"/>
            <a:ext cx="3160715" cy="14096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69" name="Google Shape;69;p19"/>
          <p:cNvSpPr txBox="1">
            <a:spLocks noGrp="1"/>
          </p:cNvSpPr>
          <p:nvPr>
            <p:ph type="body" idx="1"/>
          </p:nvPr>
        </p:nvSpPr>
        <p:spPr>
          <a:xfrm>
            <a:off x="486494" y="2888673"/>
            <a:ext cx="3160715" cy="349237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70" name="Google Shape;70;p19"/>
          <p:cNvSpPr txBox="1">
            <a:spLocks noGrp="1"/>
          </p:cNvSpPr>
          <p:nvPr>
            <p:ph type="body" idx="2"/>
          </p:nvPr>
        </p:nvSpPr>
        <p:spPr>
          <a:xfrm>
            <a:off x="3863540" y="1569027"/>
            <a:ext cx="5041469" cy="4812024"/>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Arial"/>
                <a:ea typeface="Arial"/>
                <a:cs typeface="Arial"/>
                <a:sym typeface="Arial"/>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71" name="Google Shape;71;p19"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72" name="Google Shape;72;p19"/>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73" name="Google Shape;73;p19"/>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74" name="Google Shape;74;p19"/>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75" name="Google Shape;75;p19"/>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p:cSld name="Picture with Caption">
    <p:spTree>
      <p:nvGrpSpPr>
        <p:cNvPr id="1" name="Shape 76"/>
        <p:cNvGrpSpPr/>
        <p:nvPr/>
      </p:nvGrpSpPr>
      <p:grpSpPr>
        <a:xfrm>
          <a:off x="0" y="0"/>
          <a:ext cx="0" cy="0"/>
          <a:chOff x="0" y="0"/>
          <a:chExt cx="0" cy="0"/>
        </a:xfrm>
      </p:grpSpPr>
      <p:pic>
        <p:nvPicPr>
          <p:cNvPr id="77" name="Google Shape;77;p20"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78" name="Google Shape;78;p20"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79" name="Google Shape;79;p20"/>
          <p:cNvSpPr txBox="1">
            <a:spLocks noGrp="1"/>
          </p:cNvSpPr>
          <p:nvPr>
            <p:ph type="title"/>
          </p:nvPr>
        </p:nvSpPr>
        <p:spPr>
          <a:xfrm>
            <a:off x="403370" y="1385541"/>
            <a:ext cx="3358139" cy="14096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0" name="Google Shape;80;p20"/>
          <p:cNvSpPr txBox="1">
            <a:spLocks noGrp="1"/>
          </p:cNvSpPr>
          <p:nvPr>
            <p:ph type="body" idx="1"/>
          </p:nvPr>
        </p:nvSpPr>
        <p:spPr>
          <a:xfrm>
            <a:off x="403370" y="2888673"/>
            <a:ext cx="3358139" cy="3542831"/>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81" name="Google Shape;81;p20"/>
          <p:cNvSpPr txBox="1">
            <a:spLocks noGrp="1"/>
          </p:cNvSpPr>
          <p:nvPr>
            <p:ph type="body" idx="2"/>
          </p:nvPr>
        </p:nvSpPr>
        <p:spPr>
          <a:xfrm>
            <a:off x="4024047" y="1569026"/>
            <a:ext cx="4839398" cy="4862477"/>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Arial"/>
                <a:ea typeface="Arial"/>
                <a:cs typeface="Arial"/>
                <a:sym typeface="Arial"/>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20"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83" name="Google Shape;83;p20"/>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4" name="Google Shape;84;p20"/>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5" name="Google Shape;85;p20"/>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86" name="Google Shape;86;p20"/>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1_Section Header">
  <p:cSld name="1_Section Header">
    <p:spTree>
      <p:nvGrpSpPr>
        <p:cNvPr id="1" name="Shape 87"/>
        <p:cNvGrpSpPr/>
        <p:nvPr/>
      </p:nvGrpSpPr>
      <p:grpSpPr>
        <a:xfrm>
          <a:off x="0" y="0"/>
          <a:ext cx="0" cy="0"/>
          <a:chOff x="0" y="0"/>
          <a:chExt cx="0" cy="0"/>
        </a:xfrm>
      </p:grpSpPr>
      <p:pic>
        <p:nvPicPr>
          <p:cNvPr id="88" name="Google Shape;88;p21"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89" name="Google Shape;89;p21"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90" name="Google Shape;90;p21"/>
          <p:cNvSpPr txBox="1">
            <a:spLocks noGrp="1"/>
          </p:cNvSpPr>
          <p:nvPr>
            <p:ph type="title"/>
          </p:nvPr>
        </p:nvSpPr>
        <p:spPr>
          <a:xfrm>
            <a:off x="623888" y="1709745"/>
            <a:ext cx="7886700" cy="285273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91" name="Google Shape;91;p21"/>
          <p:cNvSpPr txBox="1">
            <a:spLocks noGrp="1"/>
          </p:cNvSpPr>
          <p:nvPr>
            <p:ph type="body" idx="1"/>
          </p:nvPr>
        </p:nvSpPr>
        <p:spPr>
          <a:xfrm>
            <a:off x="623888" y="4589470"/>
            <a:ext cx="7886700"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800"/>
              <a:buFont typeface="Arial"/>
              <a:buNone/>
              <a:defRPr sz="18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rgbClr val="888E9D"/>
              </a:buClr>
              <a:buSzPts val="1500"/>
              <a:buFont typeface="Arial"/>
              <a:buNone/>
              <a:defRPr sz="1500" b="0" i="0" u="none" strike="noStrike" cap="none">
                <a:solidFill>
                  <a:srgbClr val="888E9D"/>
                </a:solidFill>
                <a:latin typeface="Arial"/>
                <a:ea typeface="Arial"/>
                <a:cs typeface="Arial"/>
                <a:sym typeface="Arial"/>
              </a:defRPr>
            </a:lvl2pPr>
            <a:lvl3pPr marL="1371600" marR="0" lvl="2" indent="-228600" algn="l" rtl="0">
              <a:lnSpc>
                <a:spcPct val="90000"/>
              </a:lnSpc>
              <a:spcBef>
                <a:spcPts val="500"/>
              </a:spcBef>
              <a:spcAft>
                <a:spcPts val="0"/>
              </a:spcAft>
              <a:buClr>
                <a:srgbClr val="888E9D"/>
              </a:buClr>
              <a:buSzPts val="1350"/>
              <a:buFont typeface="Arial"/>
              <a:buNone/>
              <a:defRPr sz="1350" b="0" i="0" u="none" strike="noStrike" cap="none">
                <a:solidFill>
                  <a:srgbClr val="888E9D"/>
                </a:solidFill>
                <a:latin typeface="Arial"/>
                <a:ea typeface="Arial"/>
                <a:cs typeface="Arial"/>
                <a:sym typeface="Arial"/>
              </a:defRPr>
            </a:lvl3pPr>
            <a:lvl4pPr marL="1828800" marR="0" lvl="3"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4pPr>
            <a:lvl5pPr marL="2286000" marR="0" lvl="4"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5pPr>
            <a:lvl6pPr marL="2743200" marR="0" lvl="5"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6pPr>
            <a:lvl7pPr marL="3200400" marR="0" lvl="6"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7pPr>
            <a:lvl8pPr marL="3657600" marR="0" lvl="7"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8pPr>
            <a:lvl9pPr marL="4114800" marR="0" lvl="8"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9pPr>
          </a:lstStyle>
          <a:p>
            <a:endParaRPr/>
          </a:p>
        </p:txBody>
      </p:sp>
      <p:sp>
        <p:nvSpPr>
          <p:cNvPr id="92" name="Google Shape;92;p21"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3" name="Google Shape;93;p21"/>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4" name="Google Shape;94;p21"/>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5" name="Google Shape;95;p21"/>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96" name="Google Shape;96;p21"/>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2336755"/>
      </p:ext>
    </p:extLst>
  </p:cSld>
  <p:clrMap bg1="lt1" tx1="dk1" bg2="lt2" tx2="dk2" accent1="accent1" accent2="accent2" accent3="accent3" accent4="accent4" accent5="accent5" accent6="accent6" hlink="hlink" folHlink="folHlink"/>
  <p:sldLayoutIdLst>
    <p:sldLayoutId id="214748366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3" Type="http://schemas.openxmlformats.org/officeDocument/2006/relationships/slide" Target="slide19.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sbctc.edu/colleges-staff/it-support/erp-support/accessibility-forum.asp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sbctc.edu/colleges-staff/it-support/ctclink/ctclink-accessibility.asp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sbctc.edu/colleges-staff/it-support/erp-support/accessibility-forum.asp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docs.oracle.com/cd/F28299_01/pt857pbr3/eng/pt/tacs/task_NavigatingwiththeKeyboard-827ff2.html?pli=ul_d18e41_tacs"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
          <p:cNvSpPr txBox="1">
            <a:spLocks noGrp="1"/>
          </p:cNvSpPr>
          <p:nvPr>
            <p:ph type="title"/>
          </p:nvPr>
        </p:nvSpPr>
        <p:spPr>
          <a:xfrm>
            <a:off x="338713" y="4070514"/>
            <a:ext cx="8336975" cy="99925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4000"/>
              <a:buFont typeface="Arial"/>
              <a:buNone/>
            </a:pPr>
            <a:r>
              <a:rPr lang="en-US" sz="4000" cap="none" dirty="0"/>
              <a:t>Accessibility &amp; ctcLink Open Forum</a:t>
            </a:r>
            <a:endParaRPr dirty="0"/>
          </a:p>
        </p:txBody>
      </p:sp>
      <p:sp>
        <p:nvSpPr>
          <p:cNvPr id="109" name="Google Shape;109;p1"/>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3500"/>
              <a:buNone/>
            </a:pPr>
            <a:r>
              <a:rPr lang="en-US" dirty="0"/>
              <a:t>November 14, 2023</a:t>
            </a:r>
            <a:endParaRPr dirty="0"/>
          </a:p>
        </p:txBody>
      </p:sp>
      <p:sp>
        <p:nvSpPr>
          <p:cNvPr id="110" name="Google Shape;110;p1"/>
          <p:cNvSpPr txBox="1">
            <a:spLocks noGrp="1"/>
          </p:cNvSpPr>
          <p:nvPr>
            <p:ph type="sldNum" idx="12"/>
          </p:nvPr>
        </p:nvSpPr>
        <p:spPr>
          <a:xfrm>
            <a:off x="8675688" y="6483350"/>
            <a:ext cx="468312" cy="2381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fld id="{00000000-1234-1234-1234-123412341234}" type="slidenum">
              <a:rPr lang="en-US" sz="1800" b="0" i="0" u="none" strike="noStrike" cap="none">
                <a:solidFill>
                  <a:schemeClr val="dk1"/>
                </a:solidFill>
                <a:latin typeface="Arial"/>
                <a:ea typeface="Arial"/>
                <a:cs typeface="Arial"/>
                <a:sym typeface="Arial"/>
              </a:rPr>
              <a:t>1</a:t>
            </a:fld>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19092-5777-5B9C-8C3D-3E143B800339}"/>
              </a:ext>
            </a:extLst>
          </p:cNvPr>
          <p:cNvSpPr>
            <a:spLocks noGrp="1"/>
          </p:cNvSpPr>
          <p:nvPr>
            <p:ph type="title"/>
          </p:nvPr>
        </p:nvSpPr>
        <p:spPr/>
        <p:txBody>
          <a:bodyPr/>
          <a:lstStyle/>
          <a:p>
            <a:r>
              <a:rPr lang="en-US"/>
              <a:t>HCX Continued</a:t>
            </a:r>
          </a:p>
        </p:txBody>
      </p:sp>
      <p:sp>
        <p:nvSpPr>
          <p:cNvPr id="3" name="Text Placeholder 2">
            <a:extLst>
              <a:ext uri="{FF2B5EF4-FFF2-40B4-BE49-F238E27FC236}">
                <a16:creationId xmlns:a16="http://schemas.microsoft.com/office/drawing/2014/main" id="{04BD881E-A46F-2D2C-011B-FF44EC077EE4}"/>
              </a:ext>
            </a:extLst>
          </p:cNvPr>
          <p:cNvSpPr>
            <a:spLocks noGrp="1"/>
          </p:cNvSpPr>
          <p:nvPr>
            <p:ph type="body" idx="1"/>
          </p:nvPr>
        </p:nvSpPr>
        <p:spPr/>
        <p:txBody>
          <a:bodyPr/>
          <a:lstStyle/>
          <a:p>
            <a:r>
              <a:rPr lang="en-US" dirty="0"/>
              <a:t>Please open tickets if you have specific concerns.</a:t>
            </a:r>
          </a:p>
          <a:p>
            <a:r>
              <a:rPr lang="en-US" dirty="0"/>
              <a:t>Going to latest version of HCX likely in October 2024.</a:t>
            </a:r>
          </a:p>
        </p:txBody>
      </p:sp>
      <p:sp>
        <p:nvSpPr>
          <p:cNvPr id="4" name="Slide Number Placeholder 3">
            <a:extLst>
              <a:ext uri="{FF2B5EF4-FFF2-40B4-BE49-F238E27FC236}">
                <a16:creationId xmlns:a16="http://schemas.microsoft.com/office/drawing/2014/main" id="{CA3CE33E-EE74-9529-6177-B0BC38A27E0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10</a:t>
            </a:fld>
            <a:endParaRPr lang="en-US"/>
          </a:p>
        </p:txBody>
      </p:sp>
    </p:spTree>
    <p:extLst>
      <p:ext uri="{BB962C8B-B14F-4D97-AF65-F5344CB8AC3E}">
        <p14:creationId xmlns:p14="http://schemas.microsoft.com/office/powerpoint/2010/main" val="26651827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847C6D-DDDA-9F63-5BDB-157ACB28DCDC}"/>
              </a:ext>
            </a:extLst>
          </p:cNvPr>
          <p:cNvSpPr>
            <a:spLocks noGrp="1"/>
          </p:cNvSpPr>
          <p:nvPr>
            <p:ph type="title"/>
          </p:nvPr>
        </p:nvSpPr>
        <p:spPr>
          <a:xfrm>
            <a:off x="536860" y="1361576"/>
            <a:ext cx="8336975" cy="797070"/>
          </a:xfrm>
        </p:spPr>
        <p:txBody>
          <a:bodyPr lIns="91440" tIns="45720" rIns="91440" bIns="45720" anchor="t"/>
          <a:lstStyle/>
          <a:p>
            <a:r>
              <a:rPr lang="en-US" dirty="0"/>
              <a:t>Accessibility – FS 47 (Before)</a:t>
            </a:r>
          </a:p>
        </p:txBody>
      </p:sp>
      <p:sp>
        <p:nvSpPr>
          <p:cNvPr id="3" name="Content Placeholder 2">
            <a:extLst>
              <a:ext uri="{FF2B5EF4-FFF2-40B4-BE49-F238E27FC236}">
                <a16:creationId xmlns:a16="http://schemas.microsoft.com/office/drawing/2014/main" id="{CAB163F6-583E-B8F3-707E-72681DD44AAF}"/>
              </a:ext>
            </a:extLst>
          </p:cNvPr>
          <p:cNvSpPr>
            <a:spLocks noGrp="1"/>
          </p:cNvSpPr>
          <p:nvPr>
            <p:ph idx="1"/>
          </p:nvPr>
        </p:nvSpPr>
        <p:spPr>
          <a:xfrm>
            <a:off x="536860" y="1961380"/>
            <a:ext cx="8336975" cy="332327"/>
          </a:xfrm>
        </p:spPr>
        <p:txBody>
          <a:bodyPr lIns="91440" tIns="45720" rIns="91440" bIns="45720" anchor="t"/>
          <a:lstStyle/>
          <a:p>
            <a:pPr>
              <a:buNone/>
            </a:pPr>
            <a:r>
              <a:rPr lang="en-US" sz="1200" dirty="0">
                <a:solidFill>
                  <a:srgbClr val="000000"/>
                </a:solidFill>
                <a:ea typeface="+mn-lt"/>
                <a:cs typeface="+mn-lt"/>
              </a:rPr>
              <a:t>Accounts Receivable &gt; Customer Accounts &gt; Customer Information &gt; Customer Activity &gt; View/Update Item Details</a:t>
            </a:r>
            <a:endParaRPr lang="en-US" dirty="0"/>
          </a:p>
        </p:txBody>
      </p:sp>
      <p:sp>
        <p:nvSpPr>
          <p:cNvPr id="4" name="Slide Number Placeholder 3">
            <a:extLst>
              <a:ext uri="{FF2B5EF4-FFF2-40B4-BE49-F238E27FC236}">
                <a16:creationId xmlns:a16="http://schemas.microsoft.com/office/drawing/2014/main" id="{B347E46B-11D5-57E7-1AA7-46349A1DBC6E}"/>
              </a:ext>
            </a:extLst>
          </p:cNvPr>
          <p:cNvSpPr>
            <a:spLocks noGrp="1"/>
          </p:cNvSpPr>
          <p:nvPr>
            <p:ph type="sldNum" sz="quarter" idx="12"/>
          </p:nvPr>
        </p:nvSpPr>
        <p:spPr/>
        <p:txBody>
          <a:bodyPr/>
          <a:lstStyle/>
          <a:p>
            <a:fld id="{DEE5BC03-7CE3-4FE3-BC0A-0ACCA8AC1F24}" type="slidenum">
              <a:rPr lang="en-US" smtClean="0"/>
              <a:pPr/>
              <a:t>11</a:t>
            </a:fld>
            <a:endParaRPr lang="en-US"/>
          </a:p>
        </p:txBody>
      </p:sp>
      <p:pic>
        <p:nvPicPr>
          <p:cNvPr id="5" name="Picture 4" descr="Screenshot of the version of the View/Update Item Details page in PUM 41 with personally identifiable information blocked out.  Two links on the page do not have labels.">
            <a:extLst>
              <a:ext uri="{FF2B5EF4-FFF2-40B4-BE49-F238E27FC236}">
                <a16:creationId xmlns:a16="http://schemas.microsoft.com/office/drawing/2014/main" id="{762572E5-B13A-1514-BE26-DBF033FCF4E5}"/>
              </a:ext>
            </a:extLst>
          </p:cNvPr>
          <p:cNvPicPr>
            <a:picLocks noChangeAspect="1"/>
          </p:cNvPicPr>
          <p:nvPr/>
        </p:nvPicPr>
        <p:blipFill>
          <a:blip r:embed="rId2"/>
          <a:stretch>
            <a:fillRect/>
          </a:stretch>
        </p:blipFill>
        <p:spPr>
          <a:xfrm>
            <a:off x="2729500" y="2226992"/>
            <a:ext cx="3941852" cy="2498196"/>
          </a:xfrm>
          <a:prstGeom prst="rect">
            <a:avLst/>
          </a:prstGeom>
          <a:ln>
            <a:solidFill>
              <a:srgbClr val="4472C4"/>
            </a:solidFill>
          </a:ln>
        </p:spPr>
      </p:pic>
      <p:sp>
        <p:nvSpPr>
          <p:cNvPr id="6" name="TextBox 5">
            <a:extLst>
              <a:ext uri="{FF2B5EF4-FFF2-40B4-BE49-F238E27FC236}">
                <a16:creationId xmlns:a16="http://schemas.microsoft.com/office/drawing/2014/main" id="{1A3BAF4D-2E96-2A39-F594-0C990D60A33D}"/>
              </a:ext>
            </a:extLst>
          </p:cNvPr>
          <p:cNvSpPr txBox="1"/>
          <p:nvPr/>
        </p:nvSpPr>
        <p:spPr>
          <a:xfrm>
            <a:off x="1541124" y="4751797"/>
            <a:ext cx="6138807" cy="1938992"/>
          </a:xfrm>
          <a:prstGeom prst="rect">
            <a:avLst/>
          </a:prstGeom>
          <a:noFill/>
          <a:ln>
            <a:solidFill>
              <a:srgbClr val="4472C4"/>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b="1" dirty="0">
                <a:latin typeface="Arial"/>
                <a:cs typeface="Arial"/>
              </a:rPr>
              <a:t>Screen reader text</a:t>
            </a:r>
          </a:p>
          <a:p>
            <a:endParaRPr lang="en-US" sz="1200" dirty="0">
              <a:latin typeface="Arial"/>
              <a:ea typeface="+mn-lt"/>
              <a:cs typeface="Arial"/>
            </a:endParaRPr>
          </a:p>
          <a:p>
            <a:r>
              <a:rPr lang="en-US" sz="1200" dirty="0">
                <a:latin typeface="Arial"/>
                <a:ea typeface="+mn-lt"/>
                <a:cs typeface="+mn-lt"/>
              </a:rPr>
              <a:t>Detail 1  main landmark  001000122  link  </a:t>
            </a:r>
            <a:endParaRPr lang="en-US" sz="1200" dirty="0">
              <a:latin typeface="Arial"/>
              <a:cs typeface="Arial"/>
            </a:endParaRPr>
          </a:p>
          <a:p>
            <a:r>
              <a:rPr lang="en-US" sz="1200" dirty="0">
                <a:latin typeface="Arial"/>
                <a:ea typeface="+mn-lt"/>
                <a:cs typeface="+mn-lt"/>
              </a:rPr>
              <a:t>Press Enter for details of Department of Education  graphic    link  </a:t>
            </a:r>
            <a:endParaRPr lang="en-US" sz="1200" dirty="0">
              <a:latin typeface="Arial"/>
              <a:cs typeface="Arial"/>
            </a:endParaRPr>
          </a:p>
          <a:p>
            <a:r>
              <a:rPr lang="en-US" sz="1200" dirty="0">
                <a:latin typeface="Arial"/>
                <a:ea typeface="+mn-lt"/>
                <a:cs typeface="+mn-lt"/>
              </a:rPr>
              <a:t>Detail  link  </a:t>
            </a:r>
            <a:endParaRPr lang="en-US" sz="1200" dirty="0">
              <a:latin typeface="Arial"/>
              <a:cs typeface="Arial"/>
            </a:endParaRPr>
          </a:p>
          <a:p>
            <a:r>
              <a:rPr lang="en-US" sz="1200" dirty="0">
                <a:latin typeface="Arial"/>
                <a:ea typeface="+mn-lt"/>
                <a:cs typeface="+mn-lt"/>
              </a:rPr>
              <a:t>Display Currency  link  </a:t>
            </a:r>
            <a:endParaRPr lang="en-US" sz="1200" dirty="0">
              <a:latin typeface="Arial"/>
              <a:cs typeface="Arial"/>
            </a:endParaRPr>
          </a:p>
          <a:p>
            <a:r>
              <a:rPr lang="en-US" sz="1200" dirty="0">
                <a:highlight>
                  <a:srgbClr val="FFFF00"/>
                </a:highlight>
                <a:latin typeface="Arial"/>
                <a:ea typeface="+mn-lt"/>
                <a:cs typeface="+mn-lt"/>
              </a:rPr>
              <a:t>submitAction_win0(document.win0,'ITEM_QUERY_WRK_PAYMENT_PLAN');  link  </a:t>
            </a:r>
            <a:endParaRPr lang="en-US" sz="1200" dirty="0">
              <a:highlight>
                <a:srgbClr val="FFFF00"/>
              </a:highlight>
              <a:latin typeface="Arial"/>
              <a:cs typeface="Arial"/>
            </a:endParaRPr>
          </a:p>
          <a:p>
            <a:r>
              <a:rPr lang="en-US" sz="1200" dirty="0">
                <a:highlight>
                  <a:srgbClr val="FFFF00"/>
                </a:highlight>
                <a:latin typeface="Arial"/>
                <a:ea typeface="+mn-lt"/>
                <a:cs typeface="+mn-lt"/>
              </a:rPr>
              <a:t>submitAction_win0(document.win0,'ITEM_QUERY_WRK_PAYMENT_PLAN_1');  link  </a:t>
            </a:r>
            <a:endParaRPr lang="en-US" sz="1200" dirty="0">
              <a:highlight>
                <a:srgbClr val="FFFF00"/>
              </a:highlight>
              <a:latin typeface="Arial"/>
              <a:cs typeface="Arial"/>
            </a:endParaRPr>
          </a:p>
          <a:p>
            <a:r>
              <a:rPr lang="en-US" sz="1200" dirty="0">
                <a:latin typeface="Arial"/>
                <a:ea typeface="+mn-lt"/>
                <a:cs typeface="+mn-lt"/>
              </a:rPr>
              <a:t>Discount Options  grouping</a:t>
            </a:r>
            <a:endParaRPr lang="en-US" sz="1200" dirty="0">
              <a:latin typeface="Arial"/>
              <a:cs typeface="Arial"/>
            </a:endParaRPr>
          </a:p>
          <a:p>
            <a:pPr algn="l"/>
            <a:endParaRPr lang="en-US" sz="1200" dirty="0"/>
          </a:p>
        </p:txBody>
      </p:sp>
    </p:spTree>
    <p:extLst>
      <p:ext uri="{BB962C8B-B14F-4D97-AF65-F5344CB8AC3E}">
        <p14:creationId xmlns:p14="http://schemas.microsoft.com/office/powerpoint/2010/main" val="13734349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847C6D-DDDA-9F63-5BDB-157ACB28DCDC}"/>
              </a:ext>
            </a:extLst>
          </p:cNvPr>
          <p:cNvSpPr>
            <a:spLocks noGrp="1"/>
          </p:cNvSpPr>
          <p:nvPr>
            <p:ph type="title"/>
          </p:nvPr>
        </p:nvSpPr>
        <p:spPr>
          <a:xfrm>
            <a:off x="536860" y="1361576"/>
            <a:ext cx="8336975" cy="797070"/>
          </a:xfrm>
        </p:spPr>
        <p:txBody>
          <a:bodyPr lIns="91440" tIns="45720" rIns="91440" bIns="45720" anchor="t"/>
          <a:lstStyle/>
          <a:p>
            <a:r>
              <a:rPr lang="en-US" dirty="0"/>
              <a:t>Accessibility – FS 47 (After)</a:t>
            </a:r>
          </a:p>
        </p:txBody>
      </p:sp>
      <p:sp>
        <p:nvSpPr>
          <p:cNvPr id="4" name="Slide Number Placeholder 3">
            <a:extLst>
              <a:ext uri="{FF2B5EF4-FFF2-40B4-BE49-F238E27FC236}">
                <a16:creationId xmlns:a16="http://schemas.microsoft.com/office/drawing/2014/main" id="{B347E46B-11D5-57E7-1AA7-46349A1DBC6E}"/>
              </a:ext>
            </a:extLst>
          </p:cNvPr>
          <p:cNvSpPr>
            <a:spLocks noGrp="1"/>
          </p:cNvSpPr>
          <p:nvPr>
            <p:ph type="sldNum" sz="quarter" idx="12"/>
          </p:nvPr>
        </p:nvSpPr>
        <p:spPr/>
        <p:txBody>
          <a:bodyPr/>
          <a:lstStyle/>
          <a:p>
            <a:fld id="{DEE5BC03-7CE3-4FE3-BC0A-0ACCA8AC1F24}" type="slidenum">
              <a:rPr lang="en-US" smtClean="0"/>
              <a:pPr/>
              <a:t>12</a:t>
            </a:fld>
            <a:endParaRPr lang="en-US"/>
          </a:p>
        </p:txBody>
      </p:sp>
      <p:sp>
        <p:nvSpPr>
          <p:cNvPr id="6" name="TextBox 5">
            <a:extLst>
              <a:ext uri="{FF2B5EF4-FFF2-40B4-BE49-F238E27FC236}">
                <a16:creationId xmlns:a16="http://schemas.microsoft.com/office/drawing/2014/main" id="{1300BB29-AF76-FD9B-F18F-87B32FB3CF28}"/>
              </a:ext>
            </a:extLst>
          </p:cNvPr>
          <p:cNvSpPr txBox="1"/>
          <p:nvPr/>
        </p:nvSpPr>
        <p:spPr>
          <a:xfrm>
            <a:off x="2311685" y="1977774"/>
            <a:ext cx="4668537" cy="1384995"/>
          </a:xfrm>
          <a:prstGeom prst="rect">
            <a:avLst/>
          </a:prstGeom>
          <a:noFill/>
          <a:ln>
            <a:solidFill>
              <a:srgbClr val="4472C4"/>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b="1" dirty="0">
                <a:latin typeface="Arial"/>
                <a:cs typeface="Arial"/>
              </a:rPr>
              <a:t>Screen reader text</a:t>
            </a:r>
          </a:p>
          <a:p>
            <a:endParaRPr lang="en-US" sz="1200" dirty="0">
              <a:latin typeface="Arial"/>
              <a:ea typeface="+mn-lt"/>
              <a:cs typeface="Arial"/>
            </a:endParaRPr>
          </a:p>
          <a:p>
            <a:r>
              <a:rPr lang="en-US" sz="1200" dirty="0">
                <a:ea typeface="+mn-lt"/>
                <a:cs typeface="+mn-lt"/>
              </a:rPr>
              <a:t>Detail 1  main landmark  001000122  link  </a:t>
            </a:r>
            <a:endParaRPr lang="en-US" dirty="0">
              <a:ea typeface="+mn-lt"/>
              <a:cs typeface="+mn-lt"/>
            </a:endParaRPr>
          </a:p>
          <a:p>
            <a:r>
              <a:rPr lang="en-US" sz="1200" dirty="0">
                <a:ea typeface="+mn-lt"/>
                <a:cs typeface="+mn-lt"/>
              </a:rPr>
              <a:t>Press Enter for details of Department of Education  graphic link  </a:t>
            </a:r>
            <a:endParaRPr lang="en-US" dirty="0"/>
          </a:p>
          <a:p>
            <a:r>
              <a:rPr lang="en-US" sz="1200" dirty="0">
                <a:highlight>
                  <a:srgbClr val="FFFF00"/>
                </a:highlight>
                <a:ea typeface="+mn-lt"/>
                <a:cs typeface="+mn-lt"/>
              </a:rPr>
              <a:t>Detail  link  </a:t>
            </a:r>
            <a:endParaRPr lang="en-US" dirty="0">
              <a:highlight>
                <a:srgbClr val="FFFF00"/>
              </a:highlight>
            </a:endParaRPr>
          </a:p>
          <a:p>
            <a:r>
              <a:rPr lang="en-US" sz="1200" dirty="0">
                <a:highlight>
                  <a:srgbClr val="FFFF00"/>
                </a:highlight>
                <a:ea typeface="+mn-lt"/>
                <a:cs typeface="+mn-lt"/>
              </a:rPr>
              <a:t>Display Currency  link  </a:t>
            </a:r>
            <a:endParaRPr lang="en-US" dirty="0">
              <a:highlight>
                <a:srgbClr val="FFFF00"/>
              </a:highlight>
            </a:endParaRPr>
          </a:p>
          <a:p>
            <a:r>
              <a:rPr lang="en-US" sz="1200" dirty="0">
                <a:ea typeface="+mn-lt"/>
                <a:cs typeface="+mn-lt"/>
              </a:rPr>
              <a:t>Discount Options  grouping </a:t>
            </a:r>
            <a:endParaRPr lang="en-US" dirty="0"/>
          </a:p>
        </p:txBody>
      </p:sp>
      <p:pic>
        <p:nvPicPr>
          <p:cNvPr id="7" name="Picture 6" descr="Screenshot of the version of the View/Update Item Details page in PUM 47 with personally identifiable information blocked out.  Two links on the page that previously did not have labels now have labels.">
            <a:extLst>
              <a:ext uri="{FF2B5EF4-FFF2-40B4-BE49-F238E27FC236}">
                <a16:creationId xmlns:a16="http://schemas.microsoft.com/office/drawing/2014/main" id="{733C0751-BE05-7AA7-FF35-BA15BA669367}"/>
              </a:ext>
            </a:extLst>
          </p:cNvPr>
          <p:cNvPicPr>
            <a:picLocks noChangeAspect="1"/>
          </p:cNvPicPr>
          <p:nvPr/>
        </p:nvPicPr>
        <p:blipFill>
          <a:blip r:embed="rId2"/>
          <a:stretch>
            <a:fillRect/>
          </a:stretch>
        </p:blipFill>
        <p:spPr>
          <a:xfrm>
            <a:off x="1462848" y="3650131"/>
            <a:ext cx="6356277" cy="3207869"/>
          </a:xfrm>
          <a:prstGeom prst="rect">
            <a:avLst/>
          </a:prstGeom>
        </p:spPr>
      </p:pic>
    </p:spTree>
    <p:extLst>
      <p:ext uri="{BB962C8B-B14F-4D97-AF65-F5344CB8AC3E}">
        <p14:creationId xmlns:p14="http://schemas.microsoft.com/office/powerpoint/2010/main" val="15595995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59512-B598-35FB-DFA0-1AF744F8567A}"/>
              </a:ext>
            </a:extLst>
          </p:cNvPr>
          <p:cNvSpPr>
            <a:spLocks noGrp="1"/>
          </p:cNvSpPr>
          <p:nvPr>
            <p:ph type="title"/>
          </p:nvPr>
        </p:nvSpPr>
        <p:spPr/>
        <p:txBody>
          <a:bodyPr/>
          <a:lstStyle/>
          <a:p>
            <a:r>
              <a:rPr lang="en-US" dirty="0"/>
              <a:t>HCM 47</a:t>
            </a:r>
          </a:p>
        </p:txBody>
      </p:sp>
      <p:sp>
        <p:nvSpPr>
          <p:cNvPr id="3" name="Content Placeholder 2">
            <a:extLst>
              <a:ext uri="{FF2B5EF4-FFF2-40B4-BE49-F238E27FC236}">
                <a16:creationId xmlns:a16="http://schemas.microsoft.com/office/drawing/2014/main" id="{3438943C-E58A-258E-6197-84F75C251241}"/>
              </a:ext>
            </a:extLst>
          </p:cNvPr>
          <p:cNvSpPr>
            <a:spLocks noGrp="1"/>
          </p:cNvSpPr>
          <p:nvPr>
            <p:ph idx="1"/>
          </p:nvPr>
        </p:nvSpPr>
        <p:spPr/>
        <p:txBody>
          <a:bodyPr/>
          <a:lstStyle/>
          <a:p>
            <a:r>
              <a:rPr lang="en-US" dirty="0"/>
              <a:t>Image overview document with accessibility updates will be published soon and we’ll go over that at the next meeting.</a:t>
            </a:r>
          </a:p>
          <a:p>
            <a:r>
              <a:rPr lang="en-US" dirty="0"/>
              <a:t>Josh will be presenting on the HCM 47 accessibility updates during the Q&amp;A sessions on 11/29 and 11/30.</a:t>
            </a:r>
          </a:p>
        </p:txBody>
      </p:sp>
    </p:spTree>
    <p:extLst>
      <p:ext uri="{BB962C8B-B14F-4D97-AF65-F5344CB8AC3E}">
        <p14:creationId xmlns:p14="http://schemas.microsoft.com/office/powerpoint/2010/main" val="28604107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g13bf19c0ce6_0_7"/>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a:t>
            </a:r>
            <a:endParaRPr/>
          </a:p>
        </p:txBody>
      </p:sp>
      <p:sp>
        <p:nvSpPr>
          <p:cNvPr id="180" name="Google Shape;180;g13bf19c0ce6_0_7"/>
          <p:cNvSpPr txBox="1">
            <a:spLocks noGrp="1"/>
          </p:cNvSpPr>
          <p:nvPr>
            <p:ph type="body" idx="1"/>
          </p:nvPr>
        </p:nvSpPr>
        <p:spPr>
          <a:xfrm>
            <a:off x="536850" y="2506375"/>
            <a:ext cx="8337000" cy="4114800"/>
          </a:xfrm>
          <a:prstGeom prst="rect">
            <a:avLst/>
          </a:prstGeom>
          <a:noFill/>
          <a:ln>
            <a:noFill/>
          </a:ln>
        </p:spPr>
        <p:txBody>
          <a:bodyPr spcFirstLastPara="1" wrap="square" lIns="91425" tIns="45700" rIns="91425" bIns="45700" anchor="t" anchorCtr="0">
            <a:noAutofit/>
          </a:bodyPr>
          <a:lstStyle/>
          <a:p>
            <a:pPr marL="50800" lvl="0" indent="0" algn="ctr" rtl="0">
              <a:lnSpc>
                <a:spcPct val="90000"/>
              </a:lnSpc>
              <a:spcBef>
                <a:spcPts val="1000"/>
              </a:spcBef>
              <a:spcAft>
                <a:spcPts val="0"/>
              </a:spcAft>
              <a:buSzPts val="2800"/>
              <a:buNone/>
            </a:pPr>
            <a:r>
              <a:rPr lang="en-US" sz="1800" i="1"/>
              <a:t>Current status of all issues are located at the </a:t>
            </a:r>
            <a:r>
              <a:rPr lang="en-US" sz="1800" i="1" u="sng">
                <a:solidFill>
                  <a:schemeClr val="hlink"/>
                </a:solidFill>
                <a:hlinkClick r:id="rId3" action="ppaction://hlinksldjump"/>
              </a:rPr>
              <a:t>end of the slide deck</a:t>
            </a:r>
            <a:r>
              <a:rPr lang="en-US" sz="1800" i="1"/>
              <a:t>.  </a:t>
            </a:r>
            <a:br>
              <a:rPr lang="en-US" sz="1800" i="1"/>
            </a:br>
            <a:r>
              <a:rPr lang="en-US" sz="1800" i="1"/>
              <a:t>New updates from last month is posted here.</a:t>
            </a:r>
            <a:endParaRPr/>
          </a:p>
          <a:p>
            <a:pPr marL="0" lvl="0" indent="0" algn="l" rtl="0">
              <a:lnSpc>
                <a:spcPct val="90000"/>
              </a:lnSpc>
              <a:spcBef>
                <a:spcPts val="1000"/>
              </a:spcBef>
              <a:spcAft>
                <a:spcPts val="0"/>
              </a:spcAft>
              <a:buSzPts val="2800"/>
              <a:buNone/>
            </a:pPr>
            <a:endParaRPr sz="1800"/>
          </a:p>
          <a:p>
            <a:pPr marL="457200" lvl="0" indent="-342900" algn="l" rtl="0">
              <a:lnSpc>
                <a:spcPct val="90000"/>
              </a:lnSpc>
              <a:spcBef>
                <a:spcPts val="1000"/>
              </a:spcBef>
              <a:spcAft>
                <a:spcPts val="0"/>
              </a:spcAft>
              <a:buSzPts val="1800"/>
              <a:buChar char="•"/>
            </a:pPr>
            <a:r>
              <a:rPr lang="en-US" sz="1800"/>
              <a:t>No new updates this month.</a:t>
            </a:r>
            <a:endParaRPr sz="1800"/>
          </a:p>
        </p:txBody>
      </p:sp>
      <p:sp>
        <p:nvSpPr>
          <p:cNvPr id="181" name="Google Shape;181;g13bf19c0ce6_0_7"/>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8"/>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College Sharing</a:t>
            </a:r>
            <a:endParaRPr/>
          </a:p>
        </p:txBody>
      </p:sp>
      <p:sp>
        <p:nvSpPr>
          <p:cNvPr id="187" name="Google Shape;187;p8"/>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a:t>Submit ideas for future forum meetings through our </a:t>
            </a:r>
            <a:r>
              <a:rPr lang="en-US" u="sng">
                <a:solidFill>
                  <a:schemeClr val="hlink"/>
                </a:solidFill>
                <a:hlinkClick r:id="rId3"/>
              </a:rPr>
              <a:t>online submission form</a:t>
            </a:r>
            <a:endParaRPr/>
          </a:p>
        </p:txBody>
      </p:sp>
      <p:sp>
        <p:nvSpPr>
          <p:cNvPr id="188" name="Google Shape;188;p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15</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9"/>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ctcLink Accessibility Web Page</a:t>
            </a:r>
            <a:endParaRPr/>
          </a:p>
        </p:txBody>
      </p:sp>
      <p:sp>
        <p:nvSpPr>
          <p:cNvPr id="194" name="Google Shape;194;p9"/>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u="sng">
                <a:solidFill>
                  <a:schemeClr val="hlink"/>
                </a:solidFill>
                <a:hlinkClick r:id="rId3"/>
              </a:rPr>
              <a:t>ctcLink Accessibility</a:t>
            </a:r>
            <a:r>
              <a:rPr lang="en-US"/>
              <a:t> web page</a:t>
            </a:r>
            <a:endParaRPr u="sng">
              <a:solidFill>
                <a:schemeClr val="hlink"/>
              </a:solidFill>
              <a:hlinkClick r:id="rId3"/>
            </a:endParaRPr>
          </a:p>
          <a:p>
            <a:pPr marL="457200" lvl="0" indent="-406400" algn="l" rtl="0">
              <a:lnSpc>
                <a:spcPct val="90000"/>
              </a:lnSpc>
              <a:spcBef>
                <a:spcPts val="1000"/>
              </a:spcBef>
              <a:spcAft>
                <a:spcPts val="0"/>
              </a:spcAft>
              <a:buSzPts val="2800"/>
              <a:buChar char="•"/>
            </a:pPr>
            <a:r>
              <a:rPr lang="en-US"/>
              <a:t>Accessibility reviews</a:t>
            </a:r>
            <a:endParaRPr/>
          </a:p>
          <a:p>
            <a:pPr marL="457200" lvl="0" indent="-406400" algn="l" rtl="0">
              <a:lnSpc>
                <a:spcPct val="90000"/>
              </a:lnSpc>
              <a:spcBef>
                <a:spcPts val="1000"/>
              </a:spcBef>
              <a:spcAft>
                <a:spcPts val="0"/>
              </a:spcAft>
              <a:buSzPts val="2800"/>
              <a:buChar char="•"/>
            </a:pPr>
            <a:r>
              <a:rPr lang="en-US"/>
              <a:t>Image overview documents</a:t>
            </a:r>
            <a:endParaRPr/>
          </a:p>
          <a:p>
            <a:pPr marL="914400" lvl="1" indent="-381000" algn="l" rtl="0">
              <a:lnSpc>
                <a:spcPct val="90000"/>
              </a:lnSpc>
              <a:spcBef>
                <a:spcPts val="500"/>
              </a:spcBef>
              <a:spcAft>
                <a:spcPts val="0"/>
              </a:spcAft>
              <a:buSzPts val="2400"/>
              <a:buChar char="•"/>
            </a:pPr>
            <a:r>
              <a:rPr lang="en-US"/>
              <a:t>PeopleSoft Update Manager (PUM) images are released periodically to update and add new features</a:t>
            </a:r>
            <a:endParaRPr/>
          </a:p>
          <a:p>
            <a:pPr marL="457200" lvl="0" indent="-406400" algn="l" rtl="0">
              <a:lnSpc>
                <a:spcPct val="90000"/>
              </a:lnSpc>
              <a:spcBef>
                <a:spcPts val="1000"/>
              </a:spcBef>
              <a:spcAft>
                <a:spcPts val="0"/>
              </a:spcAft>
              <a:buSzPts val="2800"/>
              <a:buChar char="•"/>
            </a:pPr>
            <a:r>
              <a:rPr lang="en-US"/>
              <a:t>Oracle VPATs and third-party VPATs</a:t>
            </a:r>
            <a:endParaRPr/>
          </a:p>
          <a:p>
            <a:pPr marL="457200" lvl="0" indent="-406400" algn="l" rtl="0">
              <a:lnSpc>
                <a:spcPct val="90000"/>
              </a:lnSpc>
              <a:spcBef>
                <a:spcPts val="1000"/>
              </a:spcBef>
              <a:spcAft>
                <a:spcPts val="0"/>
              </a:spcAft>
              <a:buSzPts val="2800"/>
              <a:buChar char="•"/>
            </a:pPr>
            <a:r>
              <a:rPr lang="en-US"/>
              <a:t>Glossary of terms</a:t>
            </a:r>
            <a:endParaRPr/>
          </a:p>
          <a:p>
            <a:pPr marL="457200" lvl="0" indent="-228600" algn="l" rtl="0">
              <a:lnSpc>
                <a:spcPct val="90000"/>
              </a:lnSpc>
              <a:spcBef>
                <a:spcPts val="1000"/>
              </a:spcBef>
              <a:spcAft>
                <a:spcPts val="0"/>
              </a:spcAft>
              <a:buSzPts val="2800"/>
              <a:buNone/>
            </a:pPr>
            <a:endParaRPr/>
          </a:p>
        </p:txBody>
      </p:sp>
      <p:sp>
        <p:nvSpPr>
          <p:cNvPr id="195" name="Google Shape;195;p9"/>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16</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1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Forum Information</a:t>
            </a:r>
            <a:endParaRPr/>
          </a:p>
        </p:txBody>
      </p:sp>
      <p:sp>
        <p:nvSpPr>
          <p:cNvPr id="201" name="Google Shape;201;p10"/>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marR="0" lvl="0" indent="-406400" algn="l" rtl="0">
              <a:lnSpc>
                <a:spcPct val="90000"/>
              </a:lnSpc>
              <a:spcBef>
                <a:spcPts val="1000"/>
              </a:spcBef>
              <a:spcAft>
                <a:spcPts val="0"/>
              </a:spcAft>
              <a:buClr>
                <a:srgbClr val="003764"/>
              </a:buClr>
              <a:buSzPts val="2800"/>
              <a:buFont typeface="Arial"/>
              <a:buChar char="•"/>
            </a:pPr>
            <a:r>
              <a:rPr lang="en-US" u="sng" dirty="0">
                <a:solidFill>
                  <a:schemeClr val="hlink"/>
                </a:solidFill>
                <a:hlinkClick r:id="rId3">
                  <a:extLst>
                    <a:ext uri="{A12FA001-AC4F-418D-AE19-62706E023703}">
                      <ahyp:hlinkClr xmlns:ahyp="http://schemas.microsoft.com/office/drawing/2018/hyperlinkcolor" val="tx"/>
                    </a:ext>
                  </a:extLst>
                </a:hlinkClick>
              </a:rPr>
              <a:t>Accessibility and ctcLink Open Forum</a:t>
            </a:r>
            <a:endParaRPr dirty="0">
              <a:solidFill>
                <a:schemeClr val="hlink"/>
              </a:solidFill>
            </a:endParaRPr>
          </a:p>
          <a:p>
            <a:r>
              <a:rPr lang="en-US" dirty="0"/>
              <a:t>Next meeting – December 12, 2023, 11:00 am to Noon.</a:t>
            </a:r>
            <a:endParaRPr dirty="0"/>
          </a:p>
        </p:txBody>
      </p:sp>
      <p:sp>
        <p:nvSpPr>
          <p:cNvPr id="202" name="Google Shape;202;p1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17</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g11f90ef2fa0_0_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End of Presentation</a:t>
            </a:r>
            <a:endParaRPr/>
          </a:p>
        </p:txBody>
      </p:sp>
      <p:sp>
        <p:nvSpPr>
          <p:cNvPr id="209" name="Google Shape;209;g11f90ef2fa0_0_0"/>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a:t>Expanded details from previous slides are provided following this page.</a:t>
            </a:r>
            <a:endParaRPr/>
          </a:p>
        </p:txBody>
      </p:sp>
      <p:sp>
        <p:nvSpPr>
          <p:cNvPr id="210" name="Google Shape;210;g11f90ef2fa0_0_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18</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5"/>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Campus Solutions</a:t>
            </a:r>
            <a:br>
              <a:rPr lang="en-US"/>
            </a:br>
            <a:endParaRPr/>
          </a:p>
        </p:txBody>
      </p:sp>
      <p:sp>
        <p:nvSpPr>
          <p:cNvPr id="216" name="Google Shape;216;p5"/>
          <p:cNvSpPr txBox="1">
            <a:spLocks noGrp="1"/>
          </p:cNvSpPr>
          <p:nvPr>
            <p:ph type="body" idx="1"/>
          </p:nvPr>
        </p:nvSpPr>
        <p:spPr>
          <a:xfrm>
            <a:off x="536860" y="2726880"/>
            <a:ext cx="8336975" cy="3757046"/>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sz="1600" dirty="0"/>
              <a:t>CS Make a Payment Page</a:t>
            </a:r>
            <a:endParaRPr dirty="0"/>
          </a:p>
          <a:p>
            <a:pPr lvl="1"/>
            <a:r>
              <a:rPr lang="en-US" sz="1400" dirty="0"/>
              <a:t>Submitted enhancement request to change from classic to fluid page. </a:t>
            </a:r>
            <a:endParaRPr dirty="0"/>
          </a:p>
          <a:p>
            <a:pPr marL="0" lvl="0" indent="0" algn="l" rtl="0">
              <a:lnSpc>
                <a:spcPct val="90000"/>
              </a:lnSpc>
              <a:spcBef>
                <a:spcPts val="1000"/>
              </a:spcBef>
              <a:spcAft>
                <a:spcPts val="0"/>
              </a:spcAft>
              <a:buSzPts val="2800"/>
              <a:buNone/>
            </a:pPr>
            <a:r>
              <a:rPr lang="en-US" sz="1600" dirty="0">
                <a:solidFill>
                  <a:schemeClr val="dk1"/>
                </a:solidFill>
              </a:rPr>
              <a:t>CS Academic Advisement Report – incorrect PDF tags</a:t>
            </a:r>
            <a:endParaRPr sz="2800" dirty="0">
              <a:solidFill>
                <a:schemeClr val="dk1"/>
              </a:solidFill>
            </a:endParaRPr>
          </a:p>
          <a:p>
            <a:pPr lvl="1">
              <a:spcBef>
                <a:spcPts val="1000"/>
              </a:spcBef>
              <a:buClr>
                <a:schemeClr val="dk1"/>
              </a:buClr>
            </a:pPr>
            <a:r>
              <a:rPr lang="en-US" sz="1400" dirty="0">
                <a:solidFill>
                  <a:schemeClr val="dk1"/>
                </a:solidFill>
              </a:rPr>
              <a:t>Fix was supposed to be delivered in CS Image 26.  There was a duplicate CSS declaration on the HTML academic progress fluid page and that was corrected.  They did not make any updates to the PDF though, so we pushed back and asked that to be done. </a:t>
            </a:r>
            <a:endParaRPr sz="1600" dirty="0">
              <a:solidFill>
                <a:schemeClr val="dk1"/>
              </a:solidFill>
            </a:endParaRPr>
          </a:p>
        </p:txBody>
      </p:sp>
      <p:sp>
        <p:nvSpPr>
          <p:cNvPr id="217" name="Google Shape;217;p5"/>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19</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
          <p:cNvSpPr txBox="1">
            <a:spLocks noGrp="1"/>
          </p:cNvSpPr>
          <p:nvPr>
            <p:ph type="title"/>
          </p:nvPr>
        </p:nvSpPr>
        <p:spPr>
          <a:xfrm>
            <a:off x="536872" y="141038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Agenda</a:t>
            </a:r>
            <a:endParaRPr/>
          </a:p>
        </p:txBody>
      </p:sp>
      <p:sp>
        <p:nvSpPr>
          <p:cNvPr id="116" name="Google Shape;116;p2"/>
          <p:cNvSpPr txBox="1">
            <a:spLocks noGrp="1"/>
          </p:cNvSpPr>
          <p:nvPr>
            <p:ph type="body" idx="1"/>
          </p:nvPr>
        </p:nvSpPr>
        <p:spPr>
          <a:xfrm>
            <a:off x="536838" y="2265625"/>
            <a:ext cx="8337000" cy="3874800"/>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dirty="0"/>
              <a:t>Welcome</a:t>
            </a:r>
          </a:p>
          <a:p>
            <a:pPr marL="457200" lvl="0" indent="-406400" algn="l" rtl="0">
              <a:lnSpc>
                <a:spcPct val="90000"/>
              </a:lnSpc>
              <a:spcBef>
                <a:spcPts val="1000"/>
              </a:spcBef>
              <a:spcAft>
                <a:spcPts val="0"/>
              </a:spcAft>
              <a:buSzPts val="2800"/>
              <a:buChar char="•"/>
            </a:pPr>
            <a:r>
              <a:rPr lang="en-US" dirty="0"/>
              <a:t>DSSC</a:t>
            </a:r>
          </a:p>
          <a:p>
            <a:pPr marL="457200" lvl="0" indent="-406400" algn="l" rtl="0">
              <a:lnSpc>
                <a:spcPct val="90000"/>
              </a:lnSpc>
              <a:spcBef>
                <a:spcPts val="1000"/>
              </a:spcBef>
              <a:spcAft>
                <a:spcPts val="0"/>
              </a:spcAft>
              <a:buSzPts val="2800"/>
              <a:buChar char="•"/>
            </a:pPr>
            <a:r>
              <a:rPr lang="en-US" dirty="0"/>
              <a:t>HCX</a:t>
            </a:r>
          </a:p>
          <a:p>
            <a:pPr marL="457200" lvl="0" indent="-406400" algn="l" rtl="0">
              <a:lnSpc>
                <a:spcPct val="90000"/>
              </a:lnSpc>
              <a:spcBef>
                <a:spcPts val="1000"/>
              </a:spcBef>
              <a:spcAft>
                <a:spcPts val="0"/>
              </a:spcAft>
              <a:buSzPts val="2800"/>
              <a:buChar char="•"/>
            </a:pPr>
            <a:r>
              <a:rPr lang="en-US" dirty="0"/>
              <a:t>Finance 47</a:t>
            </a:r>
          </a:p>
          <a:p>
            <a:pPr marL="457200" lvl="0" indent="-406400" algn="l" rtl="0">
              <a:lnSpc>
                <a:spcPct val="90000"/>
              </a:lnSpc>
              <a:spcBef>
                <a:spcPts val="1000"/>
              </a:spcBef>
              <a:spcAft>
                <a:spcPts val="0"/>
              </a:spcAft>
              <a:buSzPts val="2800"/>
              <a:buChar char="•"/>
            </a:pPr>
            <a:r>
              <a:rPr lang="en-US" dirty="0"/>
              <a:t>HCM 47</a:t>
            </a:r>
          </a:p>
          <a:p>
            <a:pPr marL="457200" lvl="0" indent="-406400" algn="l" rtl="0">
              <a:lnSpc>
                <a:spcPct val="90000"/>
              </a:lnSpc>
              <a:spcBef>
                <a:spcPts val="1000"/>
              </a:spcBef>
              <a:spcAft>
                <a:spcPts val="0"/>
              </a:spcAft>
              <a:buSzPts val="2800"/>
              <a:buChar char="•"/>
            </a:pPr>
            <a:r>
              <a:rPr lang="en-US" dirty="0">
                <a:solidFill>
                  <a:schemeClr val="dk1"/>
                </a:solidFill>
              </a:rPr>
              <a:t>Service desk tickets/Oracle service </a:t>
            </a:r>
            <a:r>
              <a:rPr lang="en-US"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rPr>
              <a:t>requests</a:t>
            </a:r>
            <a:endParaRPr lang="en-US" dirty="0">
              <a:solidFill>
                <a:schemeClr val="dk1"/>
              </a:solidFill>
            </a:endParaRPr>
          </a:p>
          <a:p>
            <a:pPr marL="457200" lvl="0" indent="-406400" algn="l" rtl="0">
              <a:lnSpc>
                <a:spcPct val="90000"/>
              </a:lnSpc>
              <a:spcBef>
                <a:spcPts val="1000"/>
              </a:spcBef>
              <a:spcAft>
                <a:spcPts val="0"/>
              </a:spcAft>
              <a:buSzPts val="2800"/>
              <a:buChar char="•"/>
            </a:pPr>
            <a:r>
              <a:rPr lang="en-US" dirty="0"/>
              <a:t>College sharing</a:t>
            </a:r>
          </a:p>
          <a:p>
            <a:pPr marL="457200" lvl="0" indent="-406400" algn="l" rtl="0">
              <a:lnSpc>
                <a:spcPct val="90000"/>
              </a:lnSpc>
              <a:spcBef>
                <a:spcPts val="1000"/>
              </a:spcBef>
              <a:spcAft>
                <a:spcPts val="0"/>
              </a:spcAft>
              <a:buSzPts val="2800"/>
              <a:buChar char="•"/>
            </a:pPr>
            <a:r>
              <a:rPr lang="en-US" dirty="0"/>
              <a:t>Terms and Definitions</a:t>
            </a:r>
          </a:p>
        </p:txBody>
      </p:sp>
      <p:sp>
        <p:nvSpPr>
          <p:cNvPr id="117" name="Google Shape;117;p2"/>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2</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g10f61bb0ac9_0_8"/>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Human Capital Management</a:t>
            </a:r>
            <a:br>
              <a:rPr lang="en-US"/>
            </a:br>
            <a:endParaRPr/>
          </a:p>
        </p:txBody>
      </p:sp>
      <p:sp>
        <p:nvSpPr>
          <p:cNvPr id="223" name="Google Shape;223;g10f61bb0ac9_0_8"/>
          <p:cNvSpPr txBox="1">
            <a:spLocks noGrp="1"/>
          </p:cNvSpPr>
          <p:nvPr>
            <p:ph type="body" idx="1"/>
          </p:nvPr>
        </p:nvSpPr>
        <p:spPr>
          <a:xfrm>
            <a:off x="536850" y="2641525"/>
            <a:ext cx="8337000" cy="4080000"/>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sz="1100" dirty="0"/>
              <a:t>HCM Report time interface</a:t>
            </a:r>
            <a:endParaRPr sz="1100" dirty="0"/>
          </a:p>
          <a:p>
            <a:pPr marL="914400" lvl="1" indent="-298450" algn="l" rtl="0">
              <a:lnSpc>
                <a:spcPct val="90000"/>
              </a:lnSpc>
              <a:spcBef>
                <a:spcPts val="500"/>
              </a:spcBef>
              <a:spcAft>
                <a:spcPts val="0"/>
              </a:spcAft>
              <a:buSzPts val="1100"/>
              <a:buChar char="•"/>
            </a:pPr>
            <a:r>
              <a:rPr lang="en-US" sz="1100" dirty="0"/>
              <a:t>After previous button, focus goes to calendar button and Date in the edit box does not get read in NVDA. Does not happen with JAWS.</a:t>
            </a:r>
            <a:endParaRPr sz="1100" dirty="0"/>
          </a:p>
          <a:p>
            <a:pPr marL="914400" lvl="1" indent="-298450" algn="l" rtl="0">
              <a:lnSpc>
                <a:spcPct val="90000"/>
              </a:lnSpc>
              <a:spcBef>
                <a:spcPts val="500"/>
              </a:spcBef>
              <a:spcAft>
                <a:spcPts val="0"/>
              </a:spcAft>
              <a:buSzPts val="1100"/>
              <a:buChar char="•"/>
            </a:pPr>
            <a:r>
              <a:rPr lang="en-US" sz="1100" dirty="0"/>
              <a:t>Opened an SR for this issue.</a:t>
            </a:r>
            <a:endParaRPr sz="1100" dirty="0"/>
          </a:p>
          <a:p>
            <a:pPr marL="0" indent="0">
              <a:buNone/>
            </a:pPr>
            <a:r>
              <a:rPr lang="en-US" sz="1100" dirty="0">
                <a:solidFill>
                  <a:schemeClr val="dk1"/>
                </a:solidFill>
              </a:rPr>
              <a:t>HCM - Entire absence request is reloaded based on selection and the reload is not announced to the screen reader.  </a:t>
            </a:r>
            <a:endParaRPr sz="1100" dirty="0">
              <a:solidFill>
                <a:schemeClr val="dk1"/>
              </a:solidFill>
            </a:endParaRPr>
          </a:p>
          <a:p>
            <a:pPr lvl="1" indent="-298450">
              <a:spcBef>
                <a:spcPts val="0"/>
              </a:spcBef>
              <a:buSzPts val="1100"/>
            </a:pPr>
            <a:r>
              <a:rPr lang="en-US" sz="1100" dirty="0">
                <a:solidFill>
                  <a:schemeClr val="dk1"/>
                </a:solidFill>
              </a:rPr>
              <a:t>[6/28/23] We will be reviewing whether or not this is fixed in HCM PUM 46. </a:t>
            </a:r>
          </a:p>
          <a:p>
            <a:pPr marL="0" indent="0">
              <a:buNone/>
            </a:pPr>
            <a:r>
              <a:rPr lang="en-US" sz="1100" dirty="0">
                <a:solidFill>
                  <a:schemeClr val="dk1"/>
                </a:solidFill>
              </a:rPr>
              <a:t>HCM Enter Time Page. </a:t>
            </a:r>
            <a:endParaRPr sz="1100" dirty="0">
              <a:solidFill>
                <a:schemeClr val="dk1"/>
              </a:solidFill>
            </a:endParaRPr>
          </a:p>
          <a:p>
            <a:pPr marL="457200" lvl="0" indent="-298450" algn="l" rtl="0">
              <a:lnSpc>
                <a:spcPct val="90000"/>
              </a:lnSpc>
              <a:spcBef>
                <a:spcPts val="1000"/>
              </a:spcBef>
              <a:spcAft>
                <a:spcPts val="0"/>
              </a:spcAft>
              <a:buClr>
                <a:schemeClr val="dk1"/>
              </a:buClr>
              <a:buSzPts val="1100"/>
              <a:buChar char="•"/>
            </a:pPr>
            <a:r>
              <a:rPr lang="en-US" sz="1100" dirty="0">
                <a:solidFill>
                  <a:schemeClr val="dk1"/>
                </a:solidFill>
              </a:rPr>
              <a:t>For the focus issue when switching between elapsed time and punch time, Oracle has agreed that it is a bug and will begin working on a resolution.</a:t>
            </a:r>
            <a:endParaRPr sz="1100" dirty="0">
              <a:solidFill>
                <a:schemeClr val="dk1"/>
              </a:solidFill>
            </a:endParaRPr>
          </a:p>
        </p:txBody>
      </p:sp>
      <p:sp>
        <p:nvSpPr>
          <p:cNvPr id="224" name="Google Shape;224;g10f61bb0ac9_0_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20</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g133683600a4_0_1"/>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Finance</a:t>
            </a:r>
            <a:endParaRPr/>
          </a:p>
        </p:txBody>
      </p:sp>
      <p:sp>
        <p:nvSpPr>
          <p:cNvPr id="230" name="Google Shape;230;g133683600a4_0_1"/>
          <p:cNvSpPr txBox="1">
            <a:spLocks noGrp="1"/>
          </p:cNvSpPr>
          <p:nvPr>
            <p:ph type="body" idx="1"/>
          </p:nvPr>
        </p:nvSpPr>
        <p:spPr>
          <a:xfrm>
            <a:off x="536859" y="2726880"/>
            <a:ext cx="8336975" cy="3757046"/>
          </a:xfrm>
          <a:prstGeom prst="rect">
            <a:avLst/>
          </a:prstGeom>
          <a:noFill/>
          <a:ln>
            <a:noFill/>
          </a:ln>
        </p:spPr>
        <p:txBody>
          <a:bodyPr spcFirstLastPara="1" wrap="square" lIns="91425" tIns="45700" rIns="91425" bIns="45700" anchor="t" anchorCtr="0">
            <a:noAutofit/>
          </a:bodyPr>
          <a:lstStyle/>
          <a:p>
            <a:pPr marL="0" indent="0">
              <a:buNone/>
            </a:pPr>
            <a:r>
              <a:rPr lang="en-US" sz="130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
                  </a:ext>
                </a:extLst>
              </a:rPr>
              <a:t>FIN Travel Authorizations </a:t>
            </a:r>
            <a:endParaRPr lang="en-US" sz="130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endParaRPr>
          </a:p>
          <a:p>
            <a:pPr lvl="1" indent="-311150">
              <a:buSzPts val="1300"/>
            </a:pPr>
            <a:r>
              <a:rPr lang="en-US" sz="130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3"/>
                  </a:ext>
                </a:extLst>
              </a:rPr>
              <a:t>The attachment button on the grid does not have a label. </a:t>
            </a:r>
            <a:endParaRPr lang="en-US" sz="1300">
              <a:solidFill>
                <a:schemeClr val="dk1"/>
              </a:solidFill>
            </a:endParaRPr>
          </a:p>
          <a:p>
            <a:pPr lvl="1" indent="-311150">
              <a:buSzPts val="1300"/>
            </a:pPr>
            <a:r>
              <a:rPr lang="en-US" sz="1300">
                <a:solidFill>
                  <a:schemeClr val="dk1"/>
                </a:solidFill>
              </a:rPr>
              <a:t>[6/28/23] Will be tested when we implement FS 47.</a:t>
            </a:r>
          </a:p>
          <a:p>
            <a:pPr lvl="1" indent="-311150">
              <a:buSzPts val="1300"/>
            </a:pPr>
            <a:endParaRPr lang="en-US" sz="1300">
              <a:solidFill>
                <a:schemeClr val="dk1"/>
              </a:solidFill>
            </a:endParaRPr>
          </a:p>
          <a:p>
            <a:pPr marL="0" indent="0">
              <a:spcBef>
                <a:spcPts val="0"/>
              </a:spcBef>
              <a:buNone/>
            </a:pPr>
            <a:r>
              <a:rPr lang="en-US" sz="1300">
                <a:solidFill>
                  <a:schemeClr val="dk1"/>
                </a:solidFill>
              </a:rPr>
              <a:t>Finance - Express Bill Entry Template page. </a:t>
            </a:r>
          </a:p>
          <a:p>
            <a:pPr lvl="1" indent="-311150">
              <a:spcBef>
                <a:spcPts val="0"/>
              </a:spcBef>
              <a:buClr>
                <a:schemeClr val="dk1"/>
              </a:buClr>
              <a:buSzPts val="1300"/>
            </a:pPr>
            <a:r>
              <a:rPr lang="en-US" sz="1300">
                <a:solidFill>
                  <a:schemeClr val="dk1"/>
                </a:solidFill>
              </a:rPr>
              <a:t>The screen reader user cannot access any of the checkboxes on the Charge Details tab of the Configure Bill Line Grid Area. On the other tabs in the Configure Bill Line Grid Area, the checkboxes are accessed by the screen reader but the labels are not read by the screen reader so the user does not know what to check.  </a:t>
            </a:r>
          </a:p>
          <a:p>
            <a:pPr marL="914400" lvl="1" indent="-311150" algn="l" rtl="0">
              <a:lnSpc>
                <a:spcPct val="90000"/>
              </a:lnSpc>
              <a:spcBef>
                <a:spcPts val="0"/>
              </a:spcBef>
              <a:spcAft>
                <a:spcPts val="0"/>
              </a:spcAft>
              <a:buClr>
                <a:schemeClr val="dk1"/>
              </a:buClr>
              <a:buSzPts val="1300"/>
              <a:buChar char="•"/>
            </a:pPr>
            <a:r>
              <a:rPr lang="en-US" sz="1300">
                <a:solidFill>
                  <a:schemeClr val="dk1"/>
                </a:solidFill>
              </a:rPr>
              <a:t>Oracle is developing a fix that is planned to be delivered in Finance Image 47.</a:t>
            </a:r>
          </a:p>
          <a:p>
            <a:pPr marL="457200" lvl="0" indent="-228600" algn="l" rtl="0">
              <a:lnSpc>
                <a:spcPct val="90000"/>
              </a:lnSpc>
              <a:spcBef>
                <a:spcPts val="1000"/>
              </a:spcBef>
              <a:spcAft>
                <a:spcPts val="0"/>
              </a:spcAft>
              <a:buSzPts val="2800"/>
              <a:buNone/>
            </a:pPr>
            <a:endParaRPr lang="en-US" sz="1200"/>
          </a:p>
        </p:txBody>
      </p:sp>
      <p:sp>
        <p:nvSpPr>
          <p:cNvPr id="231" name="Google Shape;231;g133683600a4_0_1"/>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21</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gf5d9b03db8_0_1"/>
          <p:cNvSpPr txBox="1">
            <a:spLocks noGrp="1"/>
          </p:cNvSpPr>
          <p:nvPr>
            <p:ph type="title"/>
          </p:nvPr>
        </p:nvSpPr>
        <p:spPr>
          <a:xfrm>
            <a:off x="536860" y="1221311"/>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All Pillars</a:t>
            </a:r>
            <a:endParaRPr/>
          </a:p>
        </p:txBody>
      </p:sp>
      <p:sp>
        <p:nvSpPr>
          <p:cNvPr id="237" name="Google Shape;237;gf5d9b03db8_0_1"/>
          <p:cNvSpPr txBox="1">
            <a:spLocks noGrp="1"/>
          </p:cNvSpPr>
          <p:nvPr>
            <p:ph type="body" idx="1"/>
          </p:nvPr>
        </p:nvSpPr>
        <p:spPr>
          <a:xfrm>
            <a:off x="536850" y="2212605"/>
            <a:ext cx="8337000" cy="4224600"/>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sz="1300" dirty="0"/>
              <a:t>Switch Control</a:t>
            </a:r>
            <a:endParaRPr sz="2700" dirty="0"/>
          </a:p>
          <a:p>
            <a:pPr lvl="1" indent="-355600">
              <a:buSzPts val="2000"/>
            </a:pPr>
            <a:r>
              <a:rPr lang="en-US" sz="1100" dirty="0"/>
              <a:t>The switch form control/checkbox is identified as non-compliant due to it using multiple labels. Oracle has wanted to close it and we keep pushing back. The Vice President of HCM Development at Oracle is working with the </a:t>
            </a:r>
            <a:r>
              <a:rPr lang="en-US" sz="1100" dirty="0" err="1"/>
              <a:t>PeopleTools</a:t>
            </a:r>
            <a:r>
              <a:rPr lang="en-US" sz="1100" dirty="0"/>
              <a:t> team to try and address the problem with a design change.  We're waiting for him to send us information on how they tested and their justification for why it is compliant.</a:t>
            </a:r>
            <a:endParaRPr sz="1100" dirty="0"/>
          </a:p>
          <a:p>
            <a:pPr marL="50800" lvl="0" indent="0" algn="l" rtl="0">
              <a:lnSpc>
                <a:spcPct val="90000"/>
              </a:lnSpc>
              <a:spcBef>
                <a:spcPts val="1000"/>
              </a:spcBef>
              <a:spcAft>
                <a:spcPts val="0"/>
              </a:spcAft>
              <a:buSzPts val="2800"/>
              <a:buNone/>
            </a:pPr>
            <a:r>
              <a:rPr lang="en-US" sz="1300" dirty="0"/>
              <a:t>Back Button</a:t>
            </a:r>
            <a:endParaRPr sz="2700" dirty="0"/>
          </a:p>
          <a:p>
            <a:pPr lvl="1" indent="-355600">
              <a:buSzPts val="2000"/>
            </a:pPr>
            <a:r>
              <a:rPr lang="en-US" sz="1100" dirty="0"/>
              <a:t>In screen reader mode, the back button does not work from a Page accessed with the </a:t>
            </a:r>
            <a:r>
              <a:rPr lang="en-US" sz="1100" dirty="0" err="1"/>
              <a:t>TransferPage</a:t>
            </a:r>
            <a:r>
              <a:rPr lang="en-US" sz="1100" dirty="0"/>
              <a:t> function. Fix coming in </a:t>
            </a:r>
            <a:r>
              <a:rPr lang="en-US" sz="1100" dirty="0" err="1"/>
              <a:t>PeopleTools</a:t>
            </a:r>
            <a:r>
              <a:rPr lang="en-US" sz="1100" dirty="0"/>
              <a:t> 8.59. </a:t>
            </a:r>
            <a:endParaRPr lang="en-US" sz="2300" dirty="0"/>
          </a:p>
          <a:p>
            <a:pPr lvl="1" indent="-355600">
              <a:buSzPts val="2000"/>
            </a:pPr>
            <a:r>
              <a:rPr lang="en-US" sz="1100" dirty="0"/>
              <a:t>[6/28/23] Will be reviewed to see if </a:t>
            </a:r>
            <a:r>
              <a:rPr lang="en-US" sz="1100" dirty="0" err="1"/>
              <a:t>PeopleTools</a:t>
            </a:r>
            <a:r>
              <a:rPr lang="en-US" sz="1100" dirty="0"/>
              <a:t> 8.59 fixed this or not.</a:t>
            </a:r>
            <a:endParaRPr lang="en-US" sz="2300" dirty="0"/>
          </a:p>
          <a:p>
            <a:pPr marL="50800" lvl="0" indent="0" algn="l" rtl="0">
              <a:lnSpc>
                <a:spcPct val="90000"/>
              </a:lnSpc>
              <a:spcBef>
                <a:spcPts val="1000"/>
              </a:spcBef>
              <a:spcAft>
                <a:spcPts val="0"/>
              </a:spcAft>
              <a:buSzPts val="2800"/>
              <a:buNone/>
            </a:pPr>
            <a:r>
              <a:rPr lang="en-US" sz="1300" dirty="0"/>
              <a:t>Combo Box drop down displays one blank row and list items order is not top to bottom</a:t>
            </a:r>
            <a:endParaRPr sz="2700" dirty="0"/>
          </a:p>
          <a:p>
            <a:pPr marL="914400" lvl="1" indent="-355600" algn="l" rtl="0">
              <a:lnSpc>
                <a:spcPct val="90000"/>
              </a:lnSpc>
              <a:spcBef>
                <a:spcPts val="500"/>
              </a:spcBef>
              <a:spcAft>
                <a:spcPts val="0"/>
              </a:spcAft>
              <a:buSzPts val="2000"/>
              <a:buChar char="•"/>
            </a:pPr>
            <a:r>
              <a:rPr lang="en-US" sz="1100" dirty="0"/>
              <a:t>Oracle development is targeting </a:t>
            </a:r>
            <a:r>
              <a:rPr lang="en-US" sz="1100" dirty="0" err="1"/>
              <a:t>PeopleTools</a:t>
            </a:r>
            <a:r>
              <a:rPr lang="en-US" sz="1100" dirty="0"/>
              <a:t> 8.60 for the fix.</a:t>
            </a:r>
            <a:endParaRPr sz="2300" dirty="0"/>
          </a:p>
          <a:p>
            <a:pPr marL="50800" lvl="0" indent="0" algn="l" rtl="0">
              <a:lnSpc>
                <a:spcPct val="90000"/>
              </a:lnSpc>
              <a:spcBef>
                <a:spcPts val="1000"/>
              </a:spcBef>
              <a:spcAft>
                <a:spcPts val="0"/>
              </a:spcAft>
              <a:buSzPts val="2800"/>
              <a:buNone/>
            </a:pPr>
            <a:r>
              <a:rPr lang="en-US" sz="1300" dirty="0"/>
              <a:t>Accessibility Compliance of Calendar Widget</a:t>
            </a:r>
            <a:endParaRPr sz="2700" dirty="0"/>
          </a:p>
          <a:p>
            <a:pPr marL="914400" lvl="1" indent="-355600" algn="l" rtl="0">
              <a:lnSpc>
                <a:spcPct val="100000"/>
              </a:lnSpc>
              <a:spcBef>
                <a:spcPts val="500"/>
              </a:spcBef>
              <a:spcAft>
                <a:spcPts val="0"/>
              </a:spcAft>
              <a:buSzPts val="2000"/>
              <a:buChar char="•"/>
            </a:pPr>
            <a:r>
              <a:rPr lang="en-US" sz="1100" dirty="0"/>
              <a:t>Fixed for Firefox in </a:t>
            </a:r>
            <a:r>
              <a:rPr lang="en-US" sz="1100" dirty="0" err="1"/>
              <a:t>PeopleTools</a:t>
            </a:r>
            <a:r>
              <a:rPr lang="en-US" sz="1100" dirty="0"/>
              <a:t> 8.59.</a:t>
            </a:r>
            <a:endParaRPr sz="2300" dirty="0"/>
          </a:p>
          <a:p>
            <a:pPr lvl="1" indent="-355600">
              <a:lnSpc>
                <a:spcPct val="100000"/>
              </a:lnSpc>
              <a:buSzPts val="2000"/>
            </a:pPr>
            <a:r>
              <a:rPr lang="en-US" sz="1100" dirty="0"/>
              <a:t>Works in Chrome and Edge with </a:t>
            </a:r>
            <a:r>
              <a:rPr lang="en-US" sz="1100" u="sng" dirty="0">
                <a:solidFill>
                  <a:schemeClr val="hlink"/>
                </a:solidFill>
                <a:hlinkClick r:id="rId3">
                  <a:extLst>
                    <a:ext uri="{A12FA001-AC4F-418D-AE19-62706E023703}">
                      <ahyp:hlinkClr xmlns:ahyp="http://schemas.microsoft.com/office/drawing/2018/hyperlinkcolor" val="tx"/>
                    </a:ext>
                  </a:extLst>
                </a:hlinkClick>
              </a:rPr>
              <a:t>Oracle’s recommended keyboard shortcuts</a:t>
            </a:r>
            <a:r>
              <a:rPr lang="en-US" sz="1100" dirty="0"/>
              <a:t>.  If this is not working for you, please let us know.</a:t>
            </a:r>
            <a:endParaRPr sz="1100" dirty="0"/>
          </a:p>
          <a:p>
            <a:pPr marL="914400" lvl="1" indent="-298450" algn="l" rtl="0">
              <a:lnSpc>
                <a:spcPct val="90000"/>
              </a:lnSpc>
              <a:spcBef>
                <a:spcPts val="500"/>
              </a:spcBef>
              <a:spcAft>
                <a:spcPts val="0"/>
              </a:spcAft>
              <a:buSzPts val="1100"/>
              <a:buChar char="•"/>
            </a:pPr>
            <a:r>
              <a:rPr lang="en-US" sz="1100" dirty="0"/>
              <a:t>Placeholder text with expected date format i.e. “MM\DD\YYYY” with proper contrast ratio.</a:t>
            </a:r>
            <a:endParaRPr sz="1100" dirty="0"/>
          </a:p>
          <a:p>
            <a:pPr lvl="1" indent="-298450">
              <a:buSzPts val="1100"/>
            </a:pPr>
            <a:r>
              <a:rPr lang="en-US" sz="1100" dirty="0"/>
              <a:t>[6/28/23] Will be reviewed to see if </a:t>
            </a:r>
            <a:r>
              <a:rPr lang="en-US" sz="1100" dirty="0" err="1"/>
              <a:t>PeopleTools</a:t>
            </a:r>
            <a:r>
              <a:rPr lang="en-US" sz="1100" dirty="0"/>
              <a:t> 8.59 fixed this or not.</a:t>
            </a:r>
          </a:p>
          <a:p>
            <a:pPr marL="50800" lvl="0" indent="0" algn="l" rtl="0">
              <a:lnSpc>
                <a:spcPct val="90000"/>
              </a:lnSpc>
              <a:spcBef>
                <a:spcPts val="1000"/>
              </a:spcBef>
              <a:spcAft>
                <a:spcPts val="0"/>
              </a:spcAft>
              <a:buSzPts val="2800"/>
              <a:buNone/>
            </a:pPr>
            <a:r>
              <a:rPr lang="en-US" sz="1300" dirty="0"/>
              <a:t>Query viewer page</a:t>
            </a:r>
            <a:endParaRPr sz="2700" dirty="0"/>
          </a:p>
          <a:p>
            <a:pPr marL="914400" lvl="1" indent="-355600" algn="l" rtl="0">
              <a:lnSpc>
                <a:spcPct val="90000"/>
              </a:lnSpc>
              <a:spcBef>
                <a:spcPts val="500"/>
              </a:spcBef>
              <a:spcAft>
                <a:spcPts val="0"/>
              </a:spcAft>
              <a:buSzPts val="2000"/>
              <a:buChar char="•"/>
            </a:pPr>
            <a:r>
              <a:rPr lang="en-US" sz="1100" dirty="0"/>
              <a:t>The criteria is not read in screen reader forms mode. </a:t>
            </a:r>
            <a:r>
              <a:rPr lang="en-US" sz="1100" dirty="0">
                <a:solidFill>
                  <a:schemeClr val="dk1"/>
                </a:solidFill>
              </a:rPr>
              <a:t>Fix coming in </a:t>
            </a:r>
            <a:r>
              <a:rPr lang="en-US" sz="1100" dirty="0" err="1">
                <a:solidFill>
                  <a:schemeClr val="dk1"/>
                </a:solidFill>
              </a:rPr>
              <a:t>PeopleTools</a:t>
            </a:r>
            <a:r>
              <a:rPr lang="en-US" sz="1100" dirty="0">
                <a:solidFill>
                  <a:schemeClr val="dk1"/>
                </a:solidFill>
              </a:rPr>
              <a:t> 8.59.</a:t>
            </a:r>
          </a:p>
          <a:p>
            <a:pPr lvl="1" indent="-355600">
              <a:buSzPts val="2000"/>
            </a:pPr>
            <a:r>
              <a:rPr lang="en-US" sz="1100" dirty="0">
                <a:solidFill>
                  <a:schemeClr val="dk1"/>
                </a:solidFill>
              </a:rPr>
              <a:t>[6/28/23] Will be reviewed to see if </a:t>
            </a:r>
            <a:r>
              <a:rPr lang="en-US" sz="1100" dirty="0" err="1">
                <a:solidFill>
                  <a:schemeClr val="dk1"/>
                </a:solidFill>
              </a:rPr>
              <a:t>PeopleTools</a:t>
            </a:r>
            <a:r>
              <a:rPr lang="en-US" sz="1100" dirty="0">
                <a:solidFill>
                  <a:schemeClr val="dk1"/>
                </a:solidFill>
              </a:rPr>
              <a:t> 8.59 fixed this or not.</a:t>
            </a:r>
          </a:p>
        </p:txBody>
      </p:sp>
      <p:sp>
        <p:nvSpPr>
          <p:cNvPr id="238" name="Google Shape;238;gf5d9b03db8_0_1"/>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22</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g1ca63ba62c5_1_0"/>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Terms and Definitions</a:t>
            </a:r>
            <a:endParaRPr/>
          </a:p>
        </p:txBody>
      </p:sp>
      <p:sp>
        <p:nvSpPr>
          <p:cNvPr id="245" name="Google Shape;245;g1ca63ba62c5_1_0"/>
          <p:cNvSpPr txBox="1">
            <a:spLocks noGrp="1"/>
          </p:cNvSpPr>
          <p:nvPr>
            <p:ph type="body" idx="1"/>
          </p:nvPr>
        </p:nvSpPr>
        <p:spPr>
          <a:xfrm>
            <a:off x="536850" y="2415150"/>
            <a:ext cx="8337000" cy="4068900"/>
          </a:xfrm>
          <a:prstGeom prst="rect">
            <a:avLst/>
          </a:prstGeom>
          <a:noFill/>
          <a:ln>
            <a:noFill/>
          </a:ln>
        </p:spPr>
        <p:txBody>
          <a:bodyPr spcFirstLastPara="1" wrap="square" lIns="91425" tIns="45700" rIns="91425" bIns="45700" anchor="t" anchorCtr="0">
            <a:noAutofit/>
          </a:bodyPr>
          <a:lstStyle/>
          <a:p>
            <a:pPr marL="457200" lvl="0" indent="-304800" algn="l" rtl="0">
              <a:lnSpc>
                <a:spcPct val="90000"/>
              </a:lnSpc>
              <a:spcBef>
                <a:spcPts val="1000"/>
              </a:spcBef>
              <a:spcAft>
                <a:spcPts val="0"/>
              </a:spcAft>
              <a:buSzPts val="1200"/>
              <a:buChar char="•"/>
            </a:pPr>
            <a:r>
              <a:rPr lang="en-US" sz="1200"/>
              <a:t>Oracle vs. HighPoint</a:t>
            </a:r>
            <a:endParaRPr sz="1200"/>
          </a:p>
          <a:p>
            <a:pPr marL="914400" lvl="1" indent="-304800" algn="l" rtl="0">
              <a:lnSpc>
                <a:spcPct val="90000"/>
              </a:lnSpc>
              <a:spcBef>
                <a:spcPts val="0"/>
              </a:spcBef>
              <a:spcAft>
                <a:spcPts val="0"/>
              </a:spcAft>
              <a:buSzPts val="1200"/>
              <a:buChar char="•"/>
            </a:pPr>
            <a:r>
              <a:rPr lang="en-US" sz="1200"/>
              <a:t>Oracle is the company that makes PeopleSoft. Highpoint is a third-party vendor that provides the integrated HCX mobile solution.</a:t>
            </a:r>
            <a:endParaRPr sz="1200"/>
          </a:p>
          <a:p>
            <a:pPr marL="457200" lvl="0" indent="-304800" algn="l" rtl="0">
              <a:lnSpc>
                <a:spcPct val="90000"/>
              </a:lnSpc>
              <a:spcBef>
                <a:spcPts val="0"/>
              </a:spcBef>
              <a:spcAft>
                <a:spcPts val="0"/>
              </a:spcAft>
              <a:buSzPts val="1200"/>
              <a:buChar char="•"/>
            </a:pPr>
            <a:r>
              <a:rPr lang="en-US" sz="1200"/>
              <a:t>ctcLink vs. HCX</a:t>
            </a:r>
            <a:endParaRPr sz="1200"/>
          </a:p>
          <a:p>
            <a:pPr marL="914400" lvl="1" indent="-304800" algn="l" rtl="0">
              <a:lnSpc>
                <a:spcPct val="90000"/>
              </a:lnSpc>
              <a:spcBef>
                <a:spcPts val="0"/>
              </a:spcBef>
              <a:spcAft>
                <a:spcPts val="0"/>
              </a:spcAft>
              <a:buSzPts val="1200"/>
              <a:buChar char="•"/>
            </a:pPr>
            <a:r>
              <a:rPr lang="en-US" sz="1200"/>
              <a:t>ctcLink is the centralized PeopleSoft implementation that all the WA community and technical colleges use. HCX is the integrated mobile solution provided by HighPoint.</a:t>
            </a:r>
            <a:endParaRPr sz="1200"/>
          </a:p>
          <a:p>
            <a:pPr marL="457200" lvl="0" indent="-304800" algn="l" rtl="0">
              <a:lnSpc>
                <a:spcPct val="90000"/>
              </a:lnSpc>
              <a:spcBef>
                <a:spcPts val="0"/>
              </a:spcBef>
              <a:spcAft>
                <a:spcPts val="0"/>
              </a:spcAft>
              <a:buSzPts val="1200"/>
              <a:buChar char="•"/>
            </a:pPr>
            <a:r>
              <a:rPr lang="en-US" sz="1200"/>
              <a:t>OAAP and Kastech</a:t>
            </a:r>
            <a:endParaRPr sz="1200"/>
          </a:p>
          <a:p>
            <a:pPr marL="914400" lvl="1" indent="-304800" algn="l" rtl="0">
              <a:lnSpc>
                <a:spcPct val="90000"/>
              </a:lnSpc>
              <a:spcBef>
                <a:spcPts val="0"/>
              </a:spcBef>
              <a:spcAft>
                <a:spcPts val="0"/>
              </a:spcAft>
              <a:buSzPts val="1200"/>
              <a:buChar char="•"/>
            </a:pPr>
            <a:r>
              <a:rPr lang="en-US" sz="1200"/>
              <a:t>Kastech is the third-party company that provides the Online Admission Application Portal (OAAP) that is integrated with ctcLink.</a:t>
            </a:r>
            <a:endParaRPr sz="1200"/>
          </a:p>
          <a:p>
            <a:pPr marL="457200" lvl="0" indent="-304800" algn="l" rtl="0">
              <a:lnSpc>
                <a:spcPct val="90000"/>
              </a:lnSpc>
              <a:spcBef>
                <a:spcPts val="0"/>
              </a:spcBef>
              <a:spcAft>
                <a:spcPts val="0"/>
              </a:spcAft>
              <a:buSzPts val="1200"/>
              <a:buChar char="•"/>
            </a:pPr>
            <a:r>
              <a:rPr lang="en-US" sz="1200"/>
              <a:t>IOVD (Image Overview Document)</a:t>
            </a:r>
            <a:endParaRPr sz="1200"/>
          </a:p>
          <a:p>
            <a:pPr marL="914400" lvl="1" indent="-304800" algn="l" rtl="0">
              <a:lnSpc>
                <a:spcPct val="90000"/>
              </a:lnSpc>
              <a:spcBef>
                <a:spcPts val="0"/>
              </a:spcBef>
              <a:spcAft>
                <a:spcPts val="0"/>
              </a:spcAft>
              <a:buSzPts val="1200"/>
              <a:buChar char="•"/>
            </a:pPr>
            <a:r>
              <a:rPr lang="en-US" sz="1200"/>
              <a:t>A document that explains in detail all the new features, bug fixes, and accessibility fixes that come with the image.</a:t>
            </a:r>
            <a:endParaRPr sz="1200"/>
          </a:p>
          <a:p>
            <a:pPr marL="457200" lvl="0" indent="-304800" algn="l" rtl="0">
              <a:lnSpc>
                <a:spcPct val="90000"/>
              </a:lnSpc>
              <a:spcBef>
                <a:spcPts val="0"/>
              </a:spcBef>
              <a:spcAft>
                <a:spcPts val="0"/>
              </a:spcAft>
              <a:buSzPts val="1200"/>
              <a:buChar char="•"/>
            </a:pPr>
            <a:r>
              <a:rPr lang="en-US" sz="1200">
                <a:solidFill>
                  <a:schemeClr val="dk1"/>
                </a:solidFill>
              </a:rPr>
              <a:t>SIT vs. UAT</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In SIT, State Board staff test the fix. In UAT, the college user that reported the issue tests the fix.</a:t>
            </a:r>
            <a:endParaRPr sz="1200">
              <a:solidFill>
                <a:schemeClr val="dk1"/>
              </a:solidFill>
            </a:endParaRPr>
          </a:p>
          <a:p>
            <a:pPr marL="457200" lvl="0" indent="-304800" algn="l" rtl="0">
              <a:lnSpc>
                <a:spcPct val="90000"/>
              </a:lnSpc>
              <a:spcBef>
                <a:spcPts val="0"/>
              </a:spcBef>
              <a:spcAft>
                <a:spcPts val="0"/>
              </a:spcAft>
              <a:buSzPts val="1200"/>
              <a:buChar char="•"/>
            </a:pPr>
            <a:r>
              <a:rPr lang="en-US" sz="1200">
                <a:solidFill>
                  <a:schemeClr val="dk1"/>
                </a:solidFill>
              </a:rPr>
              <a:t>Testing teams vs. functional teams at SBCTC</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The testing team coordinates the testing and reviews the results. The functional teams have the functional knowledge and are the ones that complete the SIT testing. There are lots more that both those teams do, that’s just a brief summary of some of their work as it related to testing.</a:t>
            </a:r>
            <a:endParaRPr sz="1200">
              <a:solidFill>
                <a:schemeClr val="dk1"/>
              </a:solidFill>
            </a:endParaRPr>
          </a:p>
          <a:p>
            <a:pPr marL="457200" lvl="0" indent="-304800" algn="l" rtl="0">
              <a:lnSpc>
                <a:spcPct val="90000"/>
              </a:lnSpc>
              <a:spcBef>
                <a:spcPts val="0"/>
              </a:spcBef>
              <a:spcAft>
                <a:spcPts val="0"/>
              </a:spcAft>
              <a:buSzPts val="1200"/>
              <a:buChar char="•"/>
            </a:pPr>
            <a:r>
              <a:rPr lang="en-US" sz="1200">
                <a:solidFill>
                  <a:schemeClr val="dk1"/>
                </a:solidFill>
              </a:rPr>
              <a:t>PeopleSoft Release Patchset (PRP) or Proof-of-Concept (POC) </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A PRP is an official Oracle fix to a bug that we can apply outside of an image as a one-off. A POC is code Oracle gives us to apply ourselves before they have finalized it. It may solve the problem or may not and it is likely to change and be replaced in a future image.</a:t>
            </a:r>
            <a:endParaRPr sz="1200"/>
          </a:p>
        </p:txBody>
      </p:sp>
      <p:sp>
        <p:nvSpPr>
          <p:cNvPr id="246" name="Google Shape;246;g1ca63ba62c5_1_0"/>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23</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g1ca63ba62c5_1_9"/>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Terms and Definitions (Continued)</a:t>
            </a:r>
            <a:endParaRPr/>
          </a:p>
        </p:txBody>
      </p:sp>
      <p:sp>
        <p:nvSpPr>
          <p:cNvPr id="253" name="Google Shape;253;g1ca63ba62c5_1_9"/>
          <p:cNvSpPr txBox="1">
            <a:spLocks noGrp="1"/>
          </p:cNvSpPr>
          <p:nvPr>
            <p:ph type="body" idx="1"/>
          </p:nvPr>
        </p:nvSpPr>
        <p:spPr>
          <a:xfrm>
            <a:off x="536850" y="2415150"/>
            <a:ext cx="8337000" cy="3919800"/>
          </a:xfrm>
          <a:prstGeom prst="rect">
            <a:avLst/>
          </a:prstGeom>
          <a:noFill/>
          <a:ln>
            <a:noFill/>
          </a:ln>
        </p:spPr>
        <p:txBody>
          <a:bodyPr spcFirstLastPara="1" wrap="square" lIns="91425" tIns="45700" rIns="91425" bIns="45700" anchor="t" anchorCtr="0">
            <a:noAutofit/>
          </a:bodyPr>
          <a:lstStyle/>
          <a:p>
            <a:pPr marL="457200" lvl="0" indent="-304800" algn="l" rtl="0">
              <a:lnSpc>
                <a:spcPct val="90000"/>
              </a:lnSpc>
              <a:spcBef>
                <a:spcPts val="1000"/>
              </a:spcBef>
              <a:spcAft>
                <a:spcPts val="0"/>
              </a:spcAft>
              <a:buClr>
                <a:schemeClr val="dk1"/>
              </a:buClr>
              <a:buSzPts val="1200"/>
              <a:buChar char="•"/>
            </a:pPr>
            <a:r>
              <a:rPr lang="en-US" sz="1200">
                <a:solidFill>
                  <a:schemeClr val="dk1"/>
                </a:solidFill>
              </a:rPr>
              <a:t>PUM or Image</a:t>
            </a:r>
            <a:endParaRPr sz="1200">
              <a:solidFill>
                <a:schemeClr val="dk1"/>
              </a:solidFill>
            </a:endParaRPr>
          </a:p>
          <a:p>
            <a:pPr marL="914400" lvl="1" indent="-304800" algn="l" rtl="0">
              <a:lnSpc>
                <a:spcPct val="90000"/>
              </a:lnSpc>
              <a:spcBef>
                <a:spcPts val="500"/>
              </a:spcBef>
              <a:spcAft>
                <a:spcPts val="0"/>
              </a:spcAft>
              <a:buClr>
                <a:schemeClr val="dk1"/>
              </a:buClr>
              <a:buSzPts val="1200"/>
              <a:buChar char="•"/>
            </a:pPr>
            <a:r>
              <a:rPr lang="en-US" sz="1200">
                <a:solidFill>
                  <a:schemeClr val="dk1"/>
                </a:solidFill>
              </a:rPr>
              <a:t>PeopleSoft Update Manager. The software our Managed Services uses to apply change packages, such as PRPs or images. The term is sometimes used interchangeably with the term image, like HCM image 40 or HCM PUM 40.</a:t>
            </a:r>
            <a:endParaRPr sz="1200">
              <a:solidFill>
                <a:schemeClr val="dk1"/>
              </a:solidFill>
            </a:endParaRPr>
          </a:p>
          <a:p>
            <a:pPr marL="457200" lvl="0" indent="-304800" algn="l" rtl="0">
              <a:lnSpc>
                <a:spcPct val="90000"/>
              </a:lnSpc>
              <a:spcBef>
                <a:spcPts val="1000"/>
              </a:spcBef>
              <a:spcAft>
                <a:spcPts val="0"/>
              </a:spcAft>
              <a:buSzPts val="1200"/>
              <a:buChar char="•"/>
            </a:pPr>
            <a:r>
              <a:rPr lang="en-US" sz="1200">
                <a:solidFill>
                  <a:schemeClr val="dk1"/>
                </a:solidFill>
              </a:rPr>
              <a:t>Conformance versus functional accessibility testing</a:t>
            </a:r>
            <a:endParaRPr sz="1200">
              <a:solidFill>
                <a:schemeClr val="dk1"/>
              </a:solidFill>
            </a:endParaRPr>
          </a:p>
          <a:p>
            <a:pPr marL="914400" lvl="1" indent="-304800" algn="l" rtl="0">
              <a:lnSpc>
                <a:spcPct val="90000"/>
              </a:lnSpc>
              <a:spcBef>
                <a:spcPts val="500"/>
              </a:spcBef>
              <a:spcAft>
                <a:spcPts val="0"/>
              </a:spcAft>
              <a:buSzPts val="1200"/>
              <a:buChar char="•"/>
            </a:pPr>
            <a:r>
              <a:rPr lang="en-US" sz="1200">
                <a:solidFill>
                  <a:schemeClr val="dk1"/>
                </a:solidFill>
              </a:rPr>
              <a:t>Conformance focuses on code compliance with WCAG guidelines. Functional accessibility testing is focused on testing with all the assistive technologies and how they interact with the software.</a:t>
            </a:r>
            <a:endParaRPr sz="1200"/>
          </a:p>
        </p:txBody>
      </p:sp>
      <p:sp>
        <p:nvSpPr>
          <p:cNvPr id="254" name="Google Shape;254;g1ca63ba62c5_1_9"/>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24</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E1CA4-F555-DF29-59BE-3718BDA1FEF5}"/>
              </a:ext>
            </a:extLst>
          </p:cNvPr>
          <p:cNvSpPr>
            <a:spLocks noGrp="1"/>
          </p:cNvSpPr>
          <p:nvPr>
            <p:ph type="title"/>
          </p:nvPr>
        </p:nvSpPr>
        <p:spPr/>
        <p:txBody>
          <a:bodyPr lIns="91440" tIns="45720" rIns="91440" bIns="45720" anchor="t"/>
          <a:lstStyle/>
          <a:p>
            <a:r>
              <a:rPr lang="en-US" dirty="0" err="1"/>
              <a:t>CtcLink</a:t>
            </a:r>
            <a:r>
              <a:rPr lang="en-US" dirty="0"/>
              <a:t> and </a:t>
            </a:r>
            <a:r>
              <a:rPr lang="en-US" dirty="0" err="1"/>
              <a:t>dssc</a:t>
            </a:r>
          </a:p>
        </p:txBody>
      </p:sp>
      <p:sp>
        <p:nvSpPr>
          <p:cNvPr id="3" name="Content Placeholder 2">
            <a:extLst>
              <a:ext uri="{FF2B5EF4-FFF2-40B4-BE49-F238E27FC236}">
                <a16:creationId xmlns:a16="http://schemas.microsoft.com/office/drawing/2014/main" id="{A723D3DB-EAE0-7D5B-9CA0-942B6C04152D}"/>
              </a:ext>
            </a:extLst>
          </p:cNvPr>
          <p:cNvSpPr>
            <a:spLocks noGrp="1"/>
          </p:cNvSpPr>
          <p:nvPr>
            <p:ph idx="1"/>
          </p:nvPr>
        </p:nvSpPr>
        <p:spPr>
          <a:xfrm>
            <a:off x="536860" y="2082297"/>
            <a:ext cx="8336975" cy="4553282"/>
          </a:xfrm>
        </p:spPr>
        <p:txBody>
          <a:bodyPr lIns="91440" tIns="45720" rIns="91440" bIns="45720" anchor="t"/>
          <a:lstStyle/>
          <a:p>
            <a:r>
              <a:rPr lang="en-US" sz="2400" dirty="0"/>
              <a:t>Christopher Soran and Grant Rodeheaver</a:t>
            </a:r>
            <a:r>
              <a:rPr lang="en-US" sz="2400" dirty="0">
                <a:latin typeface="Franklin Gothic Book"/>
                <a:cs typeface="Arial"/>
              </a:rPr>
              <a:t> </a:t>
            </a:r>
            <a:r>
              <a:rPr lang="en-US" sz="2400" dirty="0"/>
              <a:t>attended the Disability Support Services Council meeting on 11/2 to provide ctcLink accessibility updates and review how to submit tickets.</a:t>
            </a:r>
          </a:p>
          <a:p>
            <a:r>
              <a:rPr lang="en-US" sz="2400" dirty="0">
                <a:latin typeface="Franklin Gothic Book"/>
                <a:cs typeface="Arial"/>
              </a:rPr>
              <a:t>Oracle is not always easy to work with, but over the years we’ve developed a better relationship.</a:t>
            </a:r>
            <a:endParaRPr lang="en-US" sz="2400" dirty="0">
              <a:latin typeface="Franklin Gothic Book"/>
            </a:endParaRPr>
          </a:p>
          <a:p>
            <a:r>
              <a:rPr lang="en-US" sz="2400" dirty="0">
                <a:latin typeface="Franklin Gothic Book"/>
                <a:cs typeface="Arial"/>
              </a:rPr>
              <a:t>Over the last 3 years:</a:t>
            </a:r>
            <a:endParaRPr lang="en-US" sz="2400" dirty="0">
              <a:latin typeface="Franklin Gothic Book"/>
            </a:endParaRPr>
          </a:p>
          <a:p>
            <a:pPr lvl="1"/>
            <a:r>
              <a:rPr lang="en-US" dirty="0">
                <a:latin typeface="Franklin Gothic Book"/>
                <a:cs typeface="Arial"/>
              </a:rPr>
              <a:t>Closed 26 SRs</a:t>
            </a:r>
            <a:endParaRPr lang="en-US" dirty="0">
              <a:latin typeface="Franklin Gothic Book"/>
            </a:endParaRPr>
          </a:p>
          <a:p>
            <a:pPr lvl="1"/>
            <a:r>
              <a:rPr lang="en-US" dirty="0">
                <a:latin typeface="Franklin Gothic Book"/>
                <a:cs typeface="Arial"/>
              </a:rPr>
              <a:t>Development 4 SRs</a:t>
            </a:r>
            <a:endParaRPr lang="en-US" dirty="0">
              <a:latin typeface="Franklin Gothic Book"/>
            </a:endParaRPr>
          </a:p>
          <a:p>
            <a:pPr lvl="1"/>
            <a:r>
              <a:rPr lang="en-US" dirty="0">
                <a:latin typeface="Franklin Gothic Book"/>
                <a:cs typeface="Arial"/>
              </a:rPr>
              <a:t>Solution offered 1 SR</a:t>
            </a:r>
            <a:endParaRPr lang="en-US" dirty="0">
              <a:latin typeface="Franklin Gothic Book"/>
            </a:endParaRPr>
          </a:p>
          <a:p>
            <a:pPr lvl="1"/>
            <a:r>
              <a:rPr lang="en-US" dirty="0">
                <a:latin typeface="Franklin Gothic Book"/>
                <a:cs typeface="Arial"/>
              </a:rPr>
              <a:t>Customer working 2 SRs</a:t>
            </a:r>
            <a:endParaRPr lang="en-US" dirty="0">
              <a:latin typeface="Franklin Gothic Book"/>
            </a:endParaRPr>
          </a:p>
          <a:p>
            <a:pPr lvl="1"/>
            <a:r>
              <a:rPr lang="en-US" dirty="0">
                <a:latin typeface="Franklin Gothic Book"/>
                <a:cs typeface="Arial"/>
              </a:rPr>
              <a:t>Total is 33 SRs</a:t>
            </a:r>
            <a:endParaRPr lang="en-US" dirty="0">
              <a:latin typeface="Franklin Gothic Book"/>
            </a:endParaRPr>
          </a:p>
          <a:p>
            <a:endParaRPr lang="en-US" dirty="0"/>
          </a:p>
        </p:txBody>
      </p:sp>
    </p:spTree>
    <p:extLst>
      <p:ext uri="{BB962C8B-B14F-4D97-AF65-F5344CB8AC3E}">
        <p14:creationId xmlns:p14="http://schemas.microsoft.com/office/powerpoint/2010/main" val="310355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93A89-5EEE-C7A1-B6A2-DD65067E790F}"/>
              </a:ext>
            </a:extLst>
          </p:cNvPr>
          <p:cNvSpPr>
            <a:spLocks noGrp="1"/>
          </p:cNvSpPr>
          <p:nvPr>
            <p:ph type="title"/>
          </p:nvPr>
        </p:nvSpPr>
        <p:spPr/>
        <p:txBody>
          <a:bodyPr lIns="91440" tIns="45720" rIns="91440" bIns="45720" anchor="t"/>
          <a:lstStyle/>
          <a:p>
            <a:r>
              <a:rPr lang="en-US" dirty="0"/>
              <a:t>HCX</a:t>
            </a:r>
          </a:p>
        </p:txBody>
      </p:sp>
      <p:sp>
        <p:nvSpPr>
          <p:cNvPr id="3" name="Content Placeholder 2">
            <a:extLst>
              <a:ext uri="{FF2B5EF4-FFF2-40B4-BE49-F238E27FC236}">
                <a16:creationId xmlns:a16="http://schemas.microsoft.com/office/drawing/2014/main" id="{23B975AD-1D3B-E8D8-7436-6CEC7B7DB6AC}"/>
              </a:ext>
            </a:extLst>
          </p:cNvPr>
          <p:cNvSpPr>
            <a:spLocks noGrp="1"/>
          </p:cNvSpPr>
          <p:nvPr>
            <p:ph idx="1"/>
          </p:nvPr>
        </p:nvSpPr>
        <p:spPr/>
        <p:txBody>
          <a:bodyPr lIns="91440" tIns="45720" rIns="91440" bIns="45720" anchor="t"/>
          <a:lstStyle/>
          <a:p>
            <a:r>
              <a:rPr lang="en-US" dirty="0"/>
              <a:t>We are currently on HCX version 23.2.0 (Refer to the Upgrade Overview document on the SBCTC website.)</a:t>
            </a:r>
          </a:p>
          <a:p>
            <a:r>
              <a:rPr lang="en-US" dirty="0"/>
              <a:t>Several improvements in HCX were discussed at the DSSC fall meeting.</a:t>
            </a:r>
          </a:p>
          <a:p>
            <a:r>
              <a:rPr lang="en-US" dirty="0"/>
              <a:t>Grant contacted primary contact with request for updated VPAT, any third-party audit info, and other documents. </a:t>
            </a:r>
          </a:p>
        </p:txBody>
      </p:sp>
    </p:spTree>
    <p:extLst>
      <p:ext uri="{BB962C8B-B14F-4D97-AF65-F5344CB8AC3E}">
        <p14:creationId xmlns:p14="http://schemas.microsoft.com/office/powerpoint/2010/main" val="2303304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FDDC9-A321-BEF1-61B6-39C31E7ECE17}"/>
              </a:ext>
            </a:extLst>
          </p:cNvPr>
          <p:cNvSpPr>
            <a:spLocks noGrp="1"/>
          </p:cNvSpPr>
          <p:nvPr>
            <p:ph type="title"/>
          </p:nvPr>
        </p:nvSpPr>
        <p:spPr>
          <a:xfrm>
            <a:off x="536859" y="1245136"/>
            <a:ext cx="8336975" cy="797070"/>
          </a:xfrm>
        </p:spPr>
        <p:txBody>
          <a:bodyPr/>
          <a:lstStyle/>
          <a:p>
            <a:r>
              <a:rPr lang="en-US" dirty="0"/>
              <a:t>HCX - </a:t>
            </a:r>
            <a:r>
              <a:rPr lang="en-US" sz="3600" dirty="0"/>
              <a:t>Make a Payment</a:t>
            </a:r>
            <a:br>
              <a:rPr lang="en-US" sz="3600" dirty="0"/>
            </a:br>
            <a:endParaRPr lang="en-US" dirty="0"/>
          </a:p>
        </p:txBody>
      </p:sp>
      <p:sp>
        <p:nvSpPr>
          <p:cNvPr id="3" name="Text Placeholder 2">
            <a:extLst>
              <a:ext uri="{FF2B5EF4-FFF2-40B4-BE49-F238E27FC236}">
                <a16:creationId xmlns:a16="http://schemas.microsoft.com/office/drawing/2014/main" id="{7B126B8A-EE9C-498F-FEF3-C71272A64D0A}"/>
              </a:ext>
            </a:extLst>
          </p:cNvPr>
          <p:cNvSpPr>
            <a:spLocks noGrp="1"/>
          </p:cNvSpPr>
          <p:nvPr>
            <p:ph type="body" idx="1"/>
          </p:nvPr>
        </p:nvSpPr>
        <p:spPr>
          <a:xfrm>
            <a:off x="2576912" y="1843647"/>
            <a:ext cx="6469657" cy="4628108"/>
          </a:xfrm>
        </p:spPr>
        <p:txBody>
          <a:bodyPr/>
          <a:lstStyle/>
          <a:p>
            <a:r>
              <a:rPr lang="en-US" sz="1600" dirty="0">
                <a:solidFill>
                  <a:schemeClr val="tx1"/>
                </a:solidFill>
                <a:effectLst/>
                <a:latin typeface="Calibri" panose="020F0502020204030204" pitchFamily="34" charset="0"/>
                <a:ea typeface="Calibri" panose="020F0502020204030204" pitchFamily="34" charset="0"/>
              </a:rPr>
              <a:t>The Make a Payment page is classic and cannot be resized. Not having the entire page display in small form factor is an accessibility violation as a user needs to be able to view and access all elements on the page. WCAG 2.1 Success Criterion 1.4.10: Reflow (Level AA) objective is that content can be enlarged without requiring horizontal scrolling.  We need to make the text reflow within the width of the viewport.  Success criterion 1.4.4 is also being violated. It is to ensure that visually rendered text, including text-based controls can be scaled successfully so that it can be read directly by people with mild visual disabilities, without requiring the use of assistive technology such as a screen magnifier. The classic version of this page is particularly a problem on mobile and with HCX, which has a link to it in the ctcLink mobile app.  You must do horizontal scrolling to access the elements on the page and the visually rendered text is not scaled.  Going to the fluid version of the page will resolve this. </a:t>
            </a:r>
          </a:p>
          <a:p>
            <a:r>
              <a:rPr lang="en-US" sz="1600" dirty="0">
                <a:solidFill>
                  <a:schemeClr val="tx1"/>
                </a:solidFill>
                <a:latin typeface="Calibri" panose="020F0502020204030204" pitchFamily="34" charset="0"/>
              </a:rPr>
              <a:t>Submitted an Enhancement Request.</a:t>
            </a:r>
          </a:p>
          <a:p>
            <a:r>
              <a:rPr lang="en-US" sz="1600" dirty="0">
                <a:solidFill>
                  <a:schemeClr val="tx1"/>
                </a:solidFill>
                <a:latin typeface="Calibri" panose="020F0502020204030204" pitchFamily="34" charset="0"/>
              </a:rPr>
              <a:t>Will need to thoroughly test with </a:t>
            </a:r>
            <a:r>
              <a:rPr lang="en-US" sz="1600" dirty="0" err="1">
                <a:solidFill>
                  <a:schemeClr val="tx1"/>
                </a:solidFill>
                <a:latin typeface="Calibri" panose="020F0502020204030204" pitchFamily="34" charset="0"/>
              </a:rPr>
              <a:t>Cybersource</a:t>
            </a:r>
            <a:r>
              <a:rPr lang="en-US" sz="1600" dirty="0">
                <a:solidFill>
                  <a:schemeClr val="tx1"/>
                </a:solidFill>
                <a:latin typeface="Calibri" panose="020F0502020204030204" pitchFamily="34" charset="0"/>
              </a:rPr>
              <a:t>. </a:t>
            </a:r>
            <a:endParaRPr lang="en-US" sz="1800" dirty="0">
              <a:solidFill>
                <a:schemeClr val="tx1"/>
              </a:solidFill>
            </a:endParaRPr>
          </a:p>
        </p:txBody>
      </p:sp>
      <p:sp>
        <p:nvSpPr>
          <p:cNvPr id="4" name="Slide Number Placeholder 3">
            <a:extLst>
              <a:ext uri="{FF2B5EF4-FFF2-40B4-BE49-F238E27FC236}">
                <a16:creationId xmlns:a16="http://schemas.microsoft.com/office/drawing/2014/main" id="{86A9AE59-D35D-BD46-299F-4B9E60D6BC5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5</a:t>
            </a:fld>
            <a:endParaRPr lang="en-US"/>
          </a:p>
        </p:txBody>
      </p:sp>
      <p:pic>
        <p:nvPicPr>
          <p:cNvPr id="5" name="Picture 4" descr="Screenshot of student financials self service make a payment page as displayed on a mobile device.  There is a horizontal scrollbar and the most of the page does not resize to fit the screen resolution.">
            <a:extLst>
              <a:ext uri="{FF2B5EF4-FFF2-40B4-BE49-F238E27FC236}">
                <a16:creationId xmlns:a16="http://schemas.microsoft.com/office/drawing/2014/main" id="{2DCACB35-6545-D1AB-A255-BD931B1AE5E4}"/>
              </a:ext>
            </a:extLst>
          </p:cNvPr>
          <p:cNvPicPr>
            <a:picLocks noChangeAspect="1"/>
          </p:cNvPicPr>
          <p:nvPr/>
        </p:nvPicPr>
        <p:blipFill>
          <a:blip r:embed="rId2"/>
          <a:stretch>
            <a:fillRect/>
          </a:stretch>
        </p:blipFill>
        <p:spPr>
          <a:xfrm>
            <a:off x="180976" y="2042206"/>
            <a:ext cx="2395936" cy="4230991"/>
          </a:xfrm>
          <a:prstGeom prst="rect">
            <a:avLst/>
          </a:prstGeom>
          <a:ln>
            <a:solidFill>
              <a:schemeClr val="tx1"/>
            </a:solidFill>
          </a:ln>
        </p:spPr>
      </p:pic>
    </p:spTree>
    <p:extLst>
      <p:ext uri="{BB962C8B-B14F-4D97-AF65-F5344CB8AC3E}">
        <p14:creationId xmlns:p14="http://schemas.microsoft.com/office/powerpoint/2010/main" val="580767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1C43D-5900-2511-02E6-CCCF0C2E8809}"/>
              </a:ext>
            </a:extLst>
          </p:cNvPr>
          <p:cNvSpPr>
            <a:spLocks noGrp="1"/>
          </p:cNvSpPr>
          <p:nvPr>
            <p:ph type="title"/>
          </p:nvPr>
        </p:nvSpPr>
        <p:spPr/>
        <p:txBody>
          <a:bodyPr/>
          <a:lstStyle/>
          <a:p>
            <a:r>
              <a:rPr lang="en-US" dirty="0"/>
              <a:t>HCX – Link list</a:t>
            </a:r>
          </a:p>
        </p:txBody>
      </p:sp>
      <p:sp>
        <p:nvSpPr>
          <p:cNvPr id="3" name="Text Placeholder 2">
            <a:extLst>
              <a:ext uri="{FF2B5EF4-FFF2-40B4-BE49-F238E27FC236}">
                <a16:creationId xmlns:a16="http://schemas.microsoft.com/office/drawing/2014/main" id="{E6108E1F-D15A-B822-4917-1E92E045AC34}"/>
              </a:ext>
            </a:extLst>
          </p:cNvPr>
          <p:cNvSpPr>
            <a:spLocks noGrp="1"/>
          </p:cNvSpPr>
          <p:nvPr>
            <p:ph type="body" idx="1"/>
          </p:nvPr>
        </p:nvSpPr>
        <p:spPr/>
        <p:txBody>
          <a:bodyPr/>
          <a:lstStyle/>
          <a:p>
            <a:r>
              <a:rPr lang="en-US" sz="2400" dirty="0"/>
              <a:t>In version 22.2, we noticed the links list in HCX were not displaying all of the available options.</a:t>
            </a:r>
          </a:p>
          <a:p>
            <a:r>
              <a:rPr lang="en-US" sz="2400" dirty="0"/>
              <a:t>In 23.2, link lists functionality has improved and dashboard tiles are not buttons anymore.</a:t>
            </a:r>
          </a:p>
        </p:txBody>
      </p:sp>
      <p:sp>
        <p:nvSpPr>
          <p:cNvPr id="4" name="Slide Number Placeholder 3">
            <a:extLst>
              <a:ext uri="{FF2B5EF4-FFF2-40B4-BE49-F238E27FC236}">
                <a16:creationId xmlns:a16="http://schemas.microsoft.com/office/drawing/2014/main" id="{AC180ADE-B3DE-B9FB-11D1-FD3210C9E8D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6</a:t>
            </a:fld>
            <a:endParaRPr lang="en-US"/>
          </a:p>
        </p:txBody>
      </p:sp>
    </p:spTree>
    <p:extLst>
      <p:ext uri="{BB962C8B-B14F-4D97-AF65-F5344CB8AC3E}">
        <p14:creationId xmlns:p14="http://schemas.microsoft.com/office/powerpoint/2010/main" val="39787189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1775B4-3B71-03DC-DCE0-80162C34A326}"/>
              </a:ext>
            </a:extLst>
          </p:cNvPr>
          <p:cNvSpPr>
            <a:spLocks noGrp="1"/>
          </p:cNvSpPr>
          <p:nvPr>
            <p:ph type="title"/>
          </p:nvPr>
        </p:nvSpPr>
        <p:spPr/>
        <p:txBody>
          <a:bodyPr/>
          <a:lstStyle/>
          <a:p>
            <a:r>
              <a:rPr lang="en-US" dirty="0"/>
              <a:t>HCX – Link list</a:t>
            </a:r>
          </a:p>
        </p:txBody>
      </p:sp>
      <p:sp>
        <p:nvSpPr>
          <p:cNvPr id="3" name="Text Placeholder 2">
            <a:extLst>
              <a:ext uri="{FF2B5EF4-FFF2-40B4-BE49-F238E27FC236}">
                <a16:creationId xmlns:a16="http://schemas.microsoft.com/office/drawing/2014/main" id="{D394CB7D-8C95-78F5-00E7-596006ACE99C}"/>
              </a:ext>
            </a:extLst>
          </p:cNvPr>
          <p:cNvSpPr>
            <a:spLocks noGrp="1"/>
          </p:cNvSpPr>
          <p:nvPr>
            <p:ph type="body" idx="1"/>
          </p:nvPr>
        </p:nvSpPr>
        <p:spPr>
          <a:xfrm>
            <a:off x="355791" y="2347007"/>
            <a:ext cx="8050453" cy="1736106"/>
          </a:xfrm>
        </p:spPr>
        <p:txBody>
          <a:bodyPr/>
          <a:lstStyle/>
          <a:p>
            <a:r>
              <a:rPr lang="en-US" sz="2000"/>
              <a:t>One outstanding </a:t>
            </a:r>
            <a:r>
              <a:rPr lang="en-US" sz="2000" dirty="0"/>
              <a:t>issue. If focus is in a submenu, it will list all links in that sub menu, however won't list any other links in a collapsed section. To get list of other link lists/submenus, you have to go to Form Fields. </a:t>
            </a:r>
          </a:p>
          <a:p>
            <a:r>
              <a:rPr lang="en-US" sz="2000" dirty="0"/>
              <a:t>Ticket submitted to Highpoint.</a:t>
            </a:r>
          </a:p>
          <a:p>
            <a:pPr marL="50800" indent="0">
              <a:buNone/>
            </a:pPr>
            <a:endParaRPr lang="en-US" sz="2000" dirty="0"/>
          </a:p>
        </p:txBody>
      </p:sp>
      <p:sp>
        <p:nvSpPr>
          <p:cNvPr id="4" name="Slide Number Placeholder 3">
            <a:extLst>
              <a:ext uri="{FF2B5EF4-FFF2-40B4-BE49-F238E27FC236}">
                <a16:creationId xmlns:a16="http://schemas.microsoft.com/office/drawing/2014/main" id="{B9744725-DCF7-4DD9-4851-7AD903D8521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7</a:t>
            </a:fld>
            <a:endParaRPr lang="en-US"/>
          </a:p>
        </p:txBody>
      </p:sp>
      <p:pic>
        <p:nvPicPr>
          <p:cNvPr id="6" name="Picture 5" descr="Screenshot of HCX class search page with Elements List displayed. Form fields radio button is selected.  The form fields displayed are: Clar College go to Springboard; button.  Toggle Navigation Menu; button; expanded.  Class Information; button; expanded.  Public Link; button; collapsed.  Preferences Menu; menu button; submenu.">
            <a:extLst>
              <a:ext uri="{FF2B5EF4-FFF2-40B4-BE49-F238E27FC236}">
                <a16:creationId xmlns:a16="http://schemas.microsoft.com/office/drawing/2014/main" id="{4AC7269E-010F-CC60-D976-0F160791422C}"/>
              </a:ext>
            </a:extLst>
          </p:cNvPr>
          <p:cNvPicPr>
            <a:picLocks noChangeAspect="1"/>
          </p:cNvPicPr>
          <p:nvPr/>
        </p:nvPicPr>
        <p:blipFill>
          <a:blip r:embed="rId2"/>
          <a:stretch>
            <a:fillRect/>
          </a:stretch>
        </p:blipFill>
        <p:spPr>
          <a:xfrm>
            <a:off x="1601121" y="4174530"/>
            <a:ext cx="5778797" cy="2267067"/>
          </a:xfrm>
          <a:prstGeom prst="rect">
            <a:avLst/>
          </a:prstGeom>
          <a:ln>
            <a:solidFill>
              <a:schemeClr val="tx1"/>
            </a:solidFill>
          </a:ln>
        </p:spPr>
      </p:pic>
    </p:spTree>
    <p:extLst>
      <p:ext uri="{BB962C8B-B14F-4D97-AF65-F5344CB8AC3E}">
        <p14:creationId xmlns:p14="http://schemas.microsoft.com/office/powerpoint/2010/main" val="34765877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114A57-73EC-DF3D-1DAE-24C0FC892960}"/>
              </a:ext>
            </a:extLst>
          </p:cNvPr>
          <p:cNvSpPr>
            <a:spLocks noGrp="1"/>
          </p:cNvSpPr>
          <p:nvPr>
            <p:ph type="title"/>
          </p:nvPr>
        </p:nvSpPr>
        <p:spPr/>
        <p:txBody>
          <a:bodyPr/>
          <a:lstStyle/>
          <a:p>
            <a:r>
              <a:rPr lang="en-US" dirty="0"/>
              <a:t>HCX – Table Navigation in Class Search</a:t>
            </a:r>
          </a:p>
        </p:txBody>
      </p:sp>
      <p:sp>
        <p:nvSpPr>
          <p:cNvPr id="4" name="Slide Number Placeholder 3">
            <a:extLst>
              <a:ext uri="{FF2B5EF4-FFF2-40B4-BE49-F238E27FC236}">
                <a16:creationId xmlns:a16="http://schemas.microsoft.com/office/drawing/2014/main" id="{2B49B838-D0D5-106C-9687-CB3FB95F3C5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8</a:t>
            </a:fld>
            <a:endParaRPr lang="en-US"/>
          </a:p>
        </p:txBody>
      </p:sp>
      <p:sp>
        <p:nvSpPr>
          <p:cNvPr id="5" name="AutoShape 2">
            <a:extLst>
              <a:ext uri="{FF2B5EF4-FFF2-40B4-BE49-F238E27FC236}">
                <a16:creationId xmlns:a16="http://schemas.microsoft.com/office/drawing/2014/main" id="{2F0BB69D-0F70-E132-8A96-830096ED86FC}"/>
              </a:ext>
            </a:extLst>
          </p:cNvPr>
          <p:cNvSpPr>
            <a:spLocks noChangeAspect="1" noChangeArrowheads="1"/>
          </p:cNvSpPr>
          <p:nvPr/>
        </p:nvSpPr>
        <p:spPr bwMode="auto">
          <a:xfrm>
            <a:off x="4419599" y="3276599"/>
            <a:ext cx="2913707" cy="2913707"/>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9" name="Picture 8" descr="Screenshot of class search page in HCX with multiple sections displaying.  The sections are displayed in a table.">
            <a:extLst>
              <a:ext uri="{FF2B5EF4-FFF2-40B4-BE49-F238E27FC236}">
                <a16:creationId xmlns:a16="http://schemas.microsoft.com/office/drawing/2014/main" id="{B6C78EAE-7B99-7561-0F77-C1EDB0D1A6BE}"/>
              </a:ext>
            </a:extLst>
          </p:cNvPr>
          <p:cNvPicPr>
            <a:picLocks noChangeAspect="1"/>
          </p:cNvPicPr>
          <p:nvPr/>
        </p:nvPicPr>
        <p:blipFill>
          <a:blip r:embed="rId2"/>
          <a:stretch>
            <a:fillRect/>
          </a:stretch>
        </p:blipFill>
        <p:spPr>
          <a:xfrm>
            <a:off x="359433" y="2745728"/>
            <a:ext cx="8247707" cy="1462200"/>
          </a:xfrm>
          <a:prstGeom prst="rect">
            <a:avLst/>
          </a:prstGeom>
          <a:ln>
            <a:solidFill>
              <a:schemeClr val="tx1"/>
            </a:solidFill>
          </a:ln>
        </p:spPr>
      </p:pic>
      <p:sp>
        <p:nvSpPr>
          <p:cNvPr id="12" name="Text Placeholder 2">
            <a:extLst>
              <a:ext uri="{FF2B5EF4-FFF2-40B4-BE49-F238E27FC236}">
                <a16:creationId xmlns:a16="http://schemas.microsoft.com/office/drawing/2014/main" id="{928B941A-D069-DA13-4F62-7B2B4D934EA4}"/>
              </a:ext>
            </a:extLst>
          </p:cNvPr>
          <p:cNvSpPr>
            <a:spLocks noGrp="1"/>
          </p:cNvSpPr>
          <p:nvPr>
            <p:ph type="body" idx="1"/>
          </p:nvPr>
        </p:nvSpPr>
        <p:spPr>
          <a:xfrm>
            <a:off x="270165" y="4715158"/>
            <a:ext cx="8336975" cy="1893872"/>
          </a:xfrm>
        </p:spPr>
        <p:txBody>
          <a:bodyPr/>
          <a:lstStyle/>
          <a:p>
            <a:r>
              <a:rPr lang="en-US" sz="2400" dirty="0"/>
              <a:t>In 23.2, several improvements have been made to the interface when multiple sections are available. The table navigation works as expected using NVDA/JAWS table nav commands. Document structure has been improved with correct heading levels. Landmarks are now used as well.</a:t>
            </a:r>
          </a:p>
        </p:txBody>
      </p:sp>
    </p:spTree>
    <p:extLst>
      <p:ext uri="{BB962C8B-B14F-4D97-AF65-F5344CB8AC3E}">
        <p14:creationId xmlns:p14="http://schemas.microsoft.com/office/powerpoint/2010/main" val="30120821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77457-8B9C-30D0-B172-81DDB0F3ABE9}"/>
              </a:ext>
            </a:extLst>
          </p:cNvPr>
          <p:cNvSpPr>
            <a:spLocks noGrp="1"/>
          </p:cNvSpPr>
          <p:nvPr>
            <p:ph type="title"/>
          </p:nvPr>
        </p:nvSpPr>
        <p:spPr/>
        <p:txBody>
          <a:bodyPr/>
          <a:lstStyle/>
          <a:p>
            <a:r>
              <a:rPr lang="en-US" dirty="0"/>
              <a:t>HCX – Table Navigation in Class Search</a:t>
            </a:r>
          </a:p>
        </p:txBody>
      </p:sp>
      <p:sp>
        <p:nvSpPr>
          <p:cNvPr id="3" name="Text Placeholder 2">
            <a:extLst>
              <a:ext uri="{FF2B5EF4-FFF2-40B4-BE49-F238E27FC236}">
                <a16:creationId xmlns:a16="http://schemas.microsoft.com/office/drawing/2014/main" id="{D0E59B42-3043-633B-13DC-C01FA25110C2}"/>
              </a:ext>
            </a:extLst>
          </p:cNvPr>
          <p:cNvSpPr>
            <a:spLocks noGrp="1"/>
          </p:cNvSpPr>
          <p:nvPr>
            <p:ph type="body" idx="1"/>
          </p:nvPr>
        </p:nvSpPr>
        <p:spPr>
          <a:xfrm>
            <a:off x="112867" y="2868122"/>
            <a:ext cx="3854649" cy="3064858"/>
          </a:xfrm>
        </p:spPr>
        <p:txBody>
          <a:bodyPr/>
          <a:lstStyle/>
          <a:p>
            <a:r>
              <a:rPr lang="en-US" sz="2000" dirty="0"/>
              <a:t>There is one remaining/newly introduced bug on column headings. They appear as sort buttons but do not actually do anything. </a:t>
            </a:r>
          </a:p>
          <a:p>
            <a:r>
              <a:rPr lang="en-US" sz="2000" dirty="0"/>
              <a:t>Ticket submitted to </a:t>
            </a:r>
            <a:r>
              <a:rPr lang="en-US" sz="2000" dirty="0" err="1"/>
              <a:t>HighPoint</a:t>
            </a:r>
            <a:endParaRPr lang="en-US" sz="2000" dirty="0"/>
          </a:p>
          <a:p>
            <a:endParaRPr lang="en-US" sz="2000" dirty="0"/>
          </a:p>
        </p:txBody>
      </p:sp>
      <p:sp>
        <p:nvSpPr>
          <p:cNvPr id="4" name="Slide Number Placeholder 3">
            <a:extLst>
              <a:ext uri="{FF2B5EF4-FFF2-40B4-BE49-F238E27FC236}">
                <a16:creationId xmlns:a16="http://schemas.microsoft.com/office/drawing/2014/main" id="{AE4E7653-4EBE-D4FA-DA85-470DED05830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9</a:t>
            </a:fld>
            <a:endParaRPr lang="en-US"/>
          </a:p>
        </p:txBody>
      </p:sp>
      <p:pic>
        <p:nvPicPr>
          <p:cNvPr id="6" name="Picture 5" descr="Screenshot of elements list on the class search page in HCX.  The radio button buttons is selected and the items section, days, start, end, room, dates, instructor, units, status, and topic are highlighted. ">
            <a:extLst>
              <a:ext uri="{FF2B5EF4-FFF2-40B4-BE49-F238E27FC236}">
                <a16:creationId xmlns:a16="http://schemas.microsoft.com/office/drawing/2014/main" id="{F7B57573-83EE-0A48-DA63-DF80BA163F32}"/>
              </a:ext>
            </a:extLst>
          </p:cNvPr>
          <p:cNvPicPr>
            <a:picLocks noChangeAspect="1"/>
          </p:cNvPicPr>
          <p:nvPr/>
        </p:nvPicPr>
        <p:blipFill>
          <a:blip r:embed="rId2"/>
          <a:stretch>
            <a:fillRect/>
          </a:stretch>
        </p:blipFill>
        <p:spPr>
          <a:xfrm>
            <a:off x="3854649" y="2231889"/>
            <a:ext cx="5176484" cy="3705408"/>
          </a:xfrm>
          <a:prstGeom prst="rect">
            <a:avLst/>
          </a:prstGeom>
          <a:ln>
            <a:solidFill>
              <a:schemeClr val="tx1"/>
            </a:solidFill>
          </a:ln>
        </p:spPr>
      </p:pic>
    </p:spTree>
    <p:extLst>
      <p:ext uri="{BB962C8B-B14F-4D97-AF65-F5344CB8AC3E}">
        <p14:creationId xmlns:p14="http://schemas.microsoft.com/office/powerpoint/2010/main" val="3704019750"/>
      </p:ext>
    </p:extLst>
  </p:cSld>
  <p:clrMapOvr>
    <a:masterClrMapping/>
  </p:clrMapOvr>
</p:sld>
</file>

<file path=ppt/theme/theme1.xml><?xml version="1.0" encoding="utf-8"?>
<a:theme xmlns:a="http://schemas.openxmlformats.org/drawingml/2006/main" name="Office Theme">
  <a:themeElements>
    <a:clrScheme name="SBCTC">
      <a:dk1>
        <a:srgbClr val="003764"/>
      </a:dk1>
      <a:lt1>
        <a:srgbClr val="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SBCTC">
      <a:dk1>
        <a:srgbClr val="003764"/>
      </a:dk1>
      <a:lt1>
        <a:sysClr val="window" lastClr="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tcLink PowerPoint template--standard version" id="{2158E54F-9CB5-4772-8FD0-7573EC9DC62E}" vid="{71383570-181A-44AB-91E8-6EC579B7A915}"/>
    </a:ext>
  </a:extLst>
</a:theme>
</file>

<file path=ppt/theme/theme3.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6124</TotalTime>
  <Words>1849</Words>
  <Application>Microsoft Office PowerPoint</Application>
  <PresentationFormat>On-screen Show (4:3)</PresentationFormat>
  <Paragraphs>166</Paragraphs>
  <Slides>24</Slides>
  <Notes>14</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24</vt:i4>
      </vt:variant>
    </vt:vector>
  </HeadingPairs>
  <TitlesOfParts>
    <vt:vector size="30" baseType="lpstr">
      <vt:lpstr>Arial</vt:lpstr>
      <vt:lpstr>Calibri</vt:lpstr>
      <vt:lpstr>Franklin Gothic Book</vt:lpstr>
      <vt:lpstr>Franklin Gothic Medium</vt:lpstr>
      <vt:lpstr>Office Theme</vt:lpstr>
      <vt:lpstr>Office Theme</vt:lpstr>
      <vt:lpstr>Accessibility &amp; ctcLink Open Forum</vt:lpstr>
      <vt:lpstr>Agenda</vt:lpstr>
      <vt:lpstr>CtcLink and dssc</vt:lpstr>
      <vt:lpstr>HCX</vt:lpstr>
      <vt:lpstr>HCX - Make a Payment </vt:lpstr>
      <vt:lpstr>HCX – Link list</vt:lpstr>
      <vt:lpstr>HCX – Link list</vt:lpstr>
      <vt:lpstr>HCX – Table Navigation in Class Search</vt:lpstr>
      <vt:lpstr>HCX – Table Navigation in Class Search</vt:lpstr>
      <vt:lpstr>HCX Continued</vt:lpstr>
      <vt:lpstr>Accessibility – FS 47 (Before)</vt:lpstr>
      <vt:lpstr>Accessibility – FS 47 (After)</vt:lpstr>
      <vt:lpstr>HCM 47</vt:lpstr>
      <vt:lpstr>Service Desk Tickets/Oracle Service Requests</vt:lpstr>
      <vt:lpstr>College Sharing</vt:lpstr>
      <vt:lpstr>ctcLink Accessibility Web Page</vt:lpstr>
      <vt:lpstr>Forum Information</vt:lpstr>
      <vt:lpstr>End of Presentation</vt:lpstr>
      <vt:lpstr>Service Desk Tickets/Oracle Service Requests – Campus Solutions </vt:lpstr>
      <vt:lpstr>Service Desk Tickets/Oracle Service Requests – Human Capital Management </vt:lpstr>
      <vt:lpstr>Service Desk Tickets/Oracle Service Requests – Finance</vt:lpstr>
      <vt:lpstr>Service Desk Tickets/Oracle Service Requests – All Pillars</vt:lpstr>
      <vt:lpstr>Terms and Definitions</vt:lpstr>
      <vt:lpstr>Terms and Definitions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Accessibility &amp; ctcLink Open Forum</dc:title>
  <dc:subject>July 11, 2023</dc:subject>
  <dc:creator>Christopher Soran</dc:creator>
  <cp:lastModifiedBy>Christopher Soran</cp:lastModifiedBy>
  <cp:revision>460</cp:revision>
  <dcterms:created xsi:type="dcterms:W3CDTF">2018-05-14T23:14:43Z</dcterms:created>
  <dcterms:modified xsi:type="dcterms:W3CDTF">2023-11-14T17:24:26Z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0x0101007301EAAAF5A9A14C98C32A8D7B77B290</vt:lpwstr>
  </property>
  <property fmtid="{D5CDD505-2E9C-101B-9397-08002B2CF9AE}" pid="3" name="_dlc_DocIdItemGuid">
    <vt:lpwstr>f7c41efa-16a6-4d48-82ec-ec2c3f4609a4</vt:lpwstr>
  </property>
</Properties>
</file>