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18"/>
  </p:notesMasterIdLst>
  <p:sldIdLst>
    <p:sldId id="256" r:id="rId2"/>
    <p:sldId id="257" r:id="rId3"/>
    <p:sldId id="512" r:id="rId4"/>
    <p:sldId id="513" r:id="rId5"/>
    <p:sldId id="514" r:id="rId6"/>
    <p:sldId id="266" r:id="rId7"/>
    <p:sldId id="267" r:id="rId8"/>
    <p:sldId id="268" r:id="rId9"/>
    <p:sldId id="269" r:id="rId10"/>
    <p:sldId id="270" r:id="rId11"/>
    <p:sldId id="271" r:id="rId12"/>
    <p:sldId id="509" r:id="rId13"/>
    <p:sldId id="272" r:id="rId14"/>
    <p:sldId id="273" r:id="rId15"/>
    <p:sldId id="274" r:id="rId16"/>
    <p:sldId id="275" r:id="rId17"/>
  </p:sldIdLst>
  <p:sldSz cx="9144000" cy="6858000" type="screen4x3"/>
  <p:notesSz cx="7010400" cy="92964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30" roundtripDataSignature="AMtx7mgxRULPTHSPRtjurY20eE9m6ntZK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976B9C4-637E-47FE-9C5C-53B6DCC1ED33}" v="2" dt="2024-05-13T16:29:05.77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5" d="100"/>
          <a:sy n="105" d="100"/>
        </p:scale>
        <p:origin x="179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36" Type="http://schemas.microsoft.com/office/2015/10/relationships/revisionInfo" Target="revisionInfo.xml"/><Relationship Id="rId10" Type="http://schemas.openxmlformats.org/officeDocument/2006/relationships/slide" Target="slides/slide9.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30" Type="http://customschemas.google.com/relationships/presentationmetadata" Target="metadata"/><Relationship Id="rId35"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uest User" userId="S::urn:spo:anon#e5f1d69bba6e830b3da477fa9176063d586f472b1326858483ae3a4ed92a7b49::" providerId="AD" clId="Web-{9D0939A9-EF52-92C5-8254-4F97E45848BC}"/>
    <pc:docChg chg="modSld">
      <pc:chgData name="Guest User" userId="S::urn:spo:anon#e5f1d69bba6e830b3da477fa9176063d586f472b1326858483ae3a4ed92a7b49::" providerId="AD" clId="Web-{9D0939A9-EF52-92C5-8254-4F97E45848BC}" dt="2023-09-07T22:33:14.244" v="7" actId="20577"/>
      <pc:docMkLst>
        <pc:docMk/>
      </pc:docMkLst>
      <pc:sldChg chg="modSp">
        <pc:chgData name="Guest User" userId="S::urn:spo:anon#e5f1d69bba6e830b3da477fa9176063d586f472b1326858483ae3a4ed92a7b49::" providerId="AD" clId="Web-{9D0939A9-EF52-92C5-8254-4F97E45848BC}" dt="2023-09-07T22:33:14.244" v="7" actId="20577"/>
        <pc:sldMkLst>
          <pc:docMk/>
          <pc:sldMk cId="2082067250" sldId="287"/>
        </pc:sldMkLst>
        <pc:spChg chg="mod">
          <ac:chgData name="Guest User" userId="S::urn:spo:anon#e5f1d69bba6e830b3da477fa9176063d586f472b1326858483ae3a4ed92a7b49::" providerId="AD" clId="Web-{9D0939A9-EF52-92C5-8254-4F97E45848BC}" dt="2023-09-07T22:33:14.244" v="7" actId="20577"/>
          <ac:spMkLst>
            <pc:docMk/>
            <pc:sldMk cId="2082067250" sldId="287"/>
            <ac:spMk id="116" creationId="{00000000-0000-0000-0000-000000000000}"/>
          </ac:spMkLst>
        </pc:spChg>
      </pc:sldChg>
    </pc:docChg>
  </pc:docChgLst>
  <pc:docChgLst>
    <pc:chgData name="Christopher" userId="7cb0f6d7-a7f2-46f2-9367-9660ffd42908" providerId="ADAL" clId="{CF68417B-7A2D-4F78-9D17-736FD5FF45FB}"/>
    <pc:docChg chg="custSel addSld delSld modSld">
      <pc:chgData name="Christopher" userId="7cb0f6d7-a7f2-46f2-9367-9660ffd42908" providerId="ADAL" clId="{CF68417B-7A2D-4F78-9D17-736FD5FF45FB}" dt="2024-01-05T22:14:20.675" v="905" actId="962"/>
      <pc:docMkLst>
        <pc:docMk/>
      </pc:docMkLst>
      <pc:sldChg chg="modSp mod">
        <pc:chgData name="Christopher" userId="7cb0f6d7-a7f2-46f2-9367-9660ffd42908" providerId="ADAL" clId="{CF68417B-7A2D-4F78-9D17-736FD5FF45FB}" dt="2024-01-05T21:20:27.477" v="18" actId="20577"/>
        <pc:sldMkLst>
          <pc:docMk/>
          <pc:sldMk cId="0" sldId="256"/>
        </pc:sldMkLst>
        <pc:spChg chg="mod">
          <ac:chgData name="Christopher" userId="7cb0f6d7-a7f2-46f2-9367-9660ffd42908" providerId="ADAL" clId="{CF68417B-7A2D-4F78-9D17-736FD5FF45FB}" dt="2024-01-05T21:20:27.477" v="18" actId="20577"/>
          <ac:spMkLst>
            <pc:docMk/>
            <pc:sldMk cId="0" sldId="256"/>
            <ac:spMk id="109" creationId="{00000000-0000-0000-0000-000000000000}"/>
          </ac:spMkLst>
        </pc:spChg>
      </pc:sldChg>
      <pc:sldChg chg="modSp mod">
        <pc:chgData name="Christopher" userId="7cb0f6d7-a7f2-46f2-9367-9660ffd42908" providerId="ADAL" clId="{CF68417B-7A2D-4F78-9D17-736FD5FF45FB}" dt="2024-01-05T22:11:07.925" v="649" actId="20577"/>
        <pc:sldMkLst>
          <pc:docMk/>
          <pc:sldMk cId="0" sldId="257"/>
        </pc:sldMkLst>
        <pc:spChg chg="mod">
          <ac:chgData name="Christopher" userId="7cb0f6d7-a7f2-46f2-9367-9660ffd42908" providerId="ADAL" clId="{CF68417B-7A2D-4F78-9D17-736FD5FF45FB}" dt="2024-01-05T22:11:07.925" v="649" actId="20577"/>
          <ac:spMkLst>
            <pc:docMk/>
            <pc:sldMk cId="0" sldId="257"/>
            <ac:spMk id="116" creationId="{00000000-0000-0000-0000-000000000000}"/>
          </ac:spMkLst>
        </pc:spChg>
      </pc:sldChg>
      <pc:sldChg chg="modSp mod">
        <pc:chgData name="Christopher" userId="7cb0f6d7-a7f2-46f2-9367-9660ffd42908" providerId="ADAL" clId="{CF68417B-7A2D-4F78-9D17-736FD5FF45FB}" dt="2024-01-05T21:24:12.381" v="29" actId="20577"/>
        <pc:sldMkLst>
          <pc:docMk/>
          <pc:sldMk cId="0" sldId="268"/>
        </pc:sldMkLst>
        <pc:spChg chg="mod">
          <ac:chgData name="Christopher" userId="7cb0f6d7-a7f2-46f2-9367-9660ffd42908" providerId="ADAL" clId="{CF68417B-7A2D-4F78-9D17-736FD5FF45FB}" dt="2024-01-05T21:24:12.381" v="29" actId="20577"/>
          <ac:spMkLst>
            <pc:docMk/>
            <pc:sldMk cId="0" sldId="268"/>
            <ac:spMk id="201" creationId="{00000000-0000-0000-0000-000000000000}"/>
          </ac:spMkLst>
        </pc:spChg>
      </pc:sldChg>
      <pc:sldChg chg="addSp delSp modSp mod">
        <pc:chgData name="Christopher" userId="7cb0f6d7-a7f2-46f2-9367-9660ffd42908" providerId="ADAL" clId="{CF68417B-7A2D-4F78-9D17-736FD5FF45FB}" dt="2024-01-05T22:06:32.245" v="410" actId="962"/>
        <pc:sldMkLst>
          <pc:docMk/>
          <pc:sldMk cId="1562215107" sldId="276"/>
        </pc:sldMkLst>
        <pc:spChg chg="mod">
          <ac:chgData name="Christopher" userId="7cb0f6d7-a7f2-46f2-9367-9660ffd42908" providerId="ADAL" clId="{CF68417B-7A2D-4F78-9D17-736FD5FF45FB}" dt="2024-01-05T22:05:13.017" v="73" actId="20577"/>
          <ac:spMkLst>
            <pc:docMk/>
            <pc:sldMk cId="1562215107" sldId="276"/>
            <ac:spMk id="3" creationId="{099A4800-AB4F-B503-D5A7-1A6681FFC3F8}"/>
          </ac:spMkLst>
        </pc:spChg>
        <pc:picChg chg="add del mod">
          <ac:chgData name="Christopher" userId="7cb0f6d7-a7f2-46f2-9367-9660ffd42908" providerId="ADAL" clId="{CF68417B-7A2D-4F78-9D17-736FD5FF45FB}" dt="2024-01-05T22:02:49.685" v="34" actId="478"/>
          <ac:picMkLst>
            <pc:docMk/>
            <pc:sldMk cId="1562215107" sldId="276"/>
            <ac:picMk id="6" creationId="{C85AF14B-BDAA-1C5E-12FA-5292B68F38C6}"/>
          </ac:picMkLst>
        </pc:picChg>
        <pc:picChg chg="add mod">
          <ac:chgData name="Christopher" userId="7cb0f6d7-a7f2-46f2-9367-9660ffd42908" providerId="ADAL" clId="{CF68417B-7A2D-4F78-9D17-736FD5FF45FB}" dt="2024-01-05T22:06:32.245" v="410" actId="962"/>
          <ac:picMkLst>
            <pc:docMk/>
            <pc:sldMk cId="1562215107" sldId="276"/>
            <ac:picMk id="7" creationId="{6E7726EC-CC71-C552-6F94-CC56AD2B66DD}"/>
          </ac:picMkLst>
        </pc:picChg>
      </pc:sldChg>
      <pc:sldChg chg="addSp delSp modSp new del mod">
        <pc:chgData name="Christopher" userId="7cb0f6d7-a7f2-46f2-9367-9660ffd42908" providerId="ADAL" clId="{CF68417B-7A2D-4F78-9D17-736FD5FF45FB}" dt="2024-01-05T22:05:01.582" v="67" actId="47"/>
        <pc:sldMkLst>
          <pc:docMk/>
          <pc:sldMk cId="1780911047" sldId="277"/>
        </pc:sldMkLst>
        <pc:picChg chg="add del mod">
          <ac:chgData name="Christopher" userId="7cb0f6d7-a7f2-46f2-9367-9660ffd42908" providerId="ADAL" clId="{CF68417B-7A2D-4F78-9D17-736FD5FF45FB}" dt="2024-01-05T22:04:53.600" v="63" actId="21"/>
          <ac:picMkLst>
            <pc:docMk/>
            <pc:sldMk cId="1780911047" sldId="277"/>
            <ac:picMk id="6" creationId="{50DE9E1E-845F-2F21-5BC9-6EA39E596F46}"/>
          </ac:picMkLst>
        </pc:picChg>
      </pc:sldChg>
      <pc:sldChg chg="modSp new mod">
        <pc:chgData name="Christopher" userId="7cb0f6d7-a7f2-46f2-9367-9660ffd42908" providerId="ADAL" clId="{CF68417B-7A2D-4F78-9D17-736FD5FF45FB}" dt="2024-01-05T22:10:26.283" v="644" actId="20577"/>
        <pc:sldMkLst>
          <pc:docMk/>
          <pc:sldMk cId="938362383" sldId="278"/>
        </pc:sldMkLst>
        <pc:spChg chg="mod">
          <ac:chgData name="Christopher" userId="7cb0f6d7-a7f2-46f2-9367-9660ffd42908" providerId="ADAL" clId="{CF68417B-7A2D-4F78-9D17-736FD5FF45FB}" dt="2024-01-05T22:05:49.624" v="106"/>
          <ac:spMkLst>
            <pc:docMk/>
            <pc:sldMk cId="938362383" sldId="278"/>
            <ac:spMk id="2" creationId="{27D802F9-CAE9-C10F-FE66-46808AD55D73}"/>
          </ac:spMkLst>
        </pc:spChg>
        <pc:spChg chg="mod">
          <ac:chgData name="Christopher" userId="7cb0f6d7-a7f2-46f2-9367-9660ffd42908" providerId="ADAL" clId="{CF68417B-7A2D-4F78-9D17-736FD5FF45FB}" dt="2024-01-05T22:10:26.283" v="644" actId="20577"/>
          <ac:spMkLst>
            <pc:docMk/>
            <pc:sldMk cId="938362383" sldId="278"/>
            <ac:spMk id="3" creationId="{CCDE4514-5C0A-8604-04C7-BD51112E4C80}"/>
          </ac:spMkLst>
        </pc:spChg>
      </pc:sldChg>
      <pc:sldChg chg="addSp modSp new mod">
        <pc:chgData name="Christopher" userId="7cb0f6d7-a7f2-46f2-9367-9660ffd42908" providerId="ADAL" clId="{CF68417B-7A2D-4F78-9D17-736FD5FF45FB}" dt="2024-01-05T22:08:35.889" v="637" actId="962"/>
        <pc:sldMkLst>
          <pc:docMk/>
          <pc:sldMk cId="1827546742" sldId="279"/>
        </pc:sldMkLst>
        <pc:spChg chg="mod">
          <ac:chgData name="Christopher" userId="7cb0f6d7-a7f2-46f2-9367-9660ffd42908" providerId="ADAL" clId="{CF68417B-7A2D-4F78-9D17-736FD5FF45FB}" dt="2024-01-05T22:07:58.509" v="431" actId="1076"/>
          <ac:spMkLst>
            <pc:docMk/>
            <pc:sldMk cId="1827546742" sldId="279"/>
            <ac:spMk id="2" creationId="{1D943889-BDDF-E124-45BA-DBA29D0FCEE5}"/>
          </ac:spMkLst>
        </pc:spChg>
        <pc:spChg chg="mod">
          <ac:chgData name="Christopher" userId="7cb0f6d7-a7f2-46f2-9367-9660ffd42908" providerId="ADAL" clId="{CF68417B-7A2D-4F78-9D17-736FD5FF45FB}" dt="2024-01-05T22:08:00.499" v="432" actId="1076"/>
          <ac:spMkLst>
            <pc:docMk/>
            <pc:sldMk cId="1827546742" sldId="279"/>
            <ac:spMk id="3" creationId="{D78EB26C-802F-F61C-1296-42D11C5B390C}"/>
          </ac:spMkLst>
        </pc:spChg>
        <pc:picChg chg="add mod">
          <ac:chgData name="Christopher" userId="7cb0f6d7-a7f2-46f2-9367-9660ffd42908" providerId="ADAL" clId="{CF68417B-7A2D-4F78-9D17-736FD5FF45FB}" dt="2024-01-05T22:08:35.889" v="637" actId="962"/>
          <ac:picMkLst>
            <pc:docMk/>
            <pc:sldMk cId="1827546742" sldId="279"/>
            <ac:picMk id="6" creationId="{6AA9673F-3A3D-FC2F-41F1-83FEC5C369A3}"/>
          </ac:picMkLst>
        </pc:picChg>
      </pc:sldChg>
      <pc:sldChg chg="addSp modSp new mod">
        <pc:chgData name="Christopher" userId="7cb0f6d7-a7f2-46f2-9367-9660ffd42908" providerId="ADAL" clId="{CF68417B-7A2D-4F78-9D17-736FD5FF45FB}" dt="2024-01-05T22:14:20.675" v="905" actId="962"/>
        <pc:sldMkLst>
          <pc:docMk/>
          <pc:sldMk cId="3903298157" sldId="280"/>
        </pc:sldMkLst>
        <pc:spChg chg="mod">
          <ac:chgData name="Christopher" userId="7cb0f6d7-a7f2-46f2-9367-9660ffd42908" providerId="ADAL" clId="{CF68417B-7A2D-4F78-9D17-736FD5FF45FB}" dt="2024-01-05T22:11:21.403" v="662" actId="20577"/>
          <ac:spMkLst>
            <pc:docMk/>
            <pc:sldMk cId="3903298157" sldId="280"/>
            <ac:spMk id="2" creationId="{38EBCE6D-39A1-BC89-EC4D-CC7B74BFC1CF}"/>
          </ac:spMkLst>
        </pc:spChg>
        <pc:picChg chg="add mod">
          <ac:chgData name="Christopher" userId="7cb0f6d7-a7f2-46f2-9367-9660ffd42908" providerId="ADAL" clId="{CF68417B-7A2D-4F78-9D17-736FD5FF45FB}" dt="2024-01-05T22:14:20.675" v="905" actId="962"/>
          <ac:picMkLst>
            <pc:docMk/>
            <pc:sldMk cId="3903298157" sldId="280"/>
            <ac:picMk id="6" creationId="{08DE9246-2077-70EF-99F4-C5AE776E5B0C}"/>
          </ac:picMkLst>
        </pc:picChg>
      </pc:sldChg>
    </pc:docChg>
  </pc:docChgLst>
  <pc:docChgLst>
    <pc:chgData name="Christopher Soran" userId="7cb0f6d7-a7f2-46f2-9367-9660ffd42908" providerId="ADAL" clId="{0135D686-C84B-4C10-AA75-C39A12703E7D}"/>
    <pc:docChg chg="undo custSel addSld delSld modSld">
      <pc:chgData name="Christopher Soran" userId="7cb0f6d7-a7f2-46f2-9367-9660ffd42908" providerId="ADAL" clId="{0135D686-C84B-4C10-AA75-C39A12703E7D}" dt="2024-04-09T17:39:06.755" v="1145" actId="20577"/>
      <pc:docMkLst>
        <pc:docMk/>
      </pc:docMkLst>
      <pc:sldChg chg="modSp mod">
        <pc:chgData name="Christopher Soran" userId="7cb0f6d7-a7f2-46f2-9367-9660ffd42908" providerId="ADAL" clId="{0135D686-C84B-4C10-AA75-C39A12703E7D}" dt="2024-03-13T23:16:22.429" v="6" actId="20577"/>
        <pc:sldMkLst>
          <pc:docMk/>
          <pc:sldMk cId="0" sldId="256"/>
        </pc:sldMkLst>
        <pc:spChg chg="mod">
          <ac:chgData name="Christopher Soran" userId="7cb0f6d7-a7f2-46f2-9367-9660ffd42908" providerId="ADAL" clId="{0135D686-C84B-4C10-AA75-C39A12703E7D}" dt="2024-03-13T23:16:22.429" v="6" actId="20577"/>
          <ac:spMkLst>
            <pc:docMk/>
            <pc:sldMk cId="0" sldId="256"/>
            <ac:spMk id="109" creationId="{00000000-0000-0000-0000-000000000000}"/>
          </ac:spMkLst>
        </pc:spChg>
      </pc:sldChg>
      <pc:sldChg chg="modSp mod">
        <pc:chgData name="Christopher Soran" userId="7cb0f6d7-a7f2-46f2-9367-9660ffd42908" providerId="ADAL" clId="{0135D686-C84B-4C10-AA75-C39A12703E7D}" dt="2024-04-05T18:10:23.631" v="931" actId="20577"/>
        <pc:sldMkLst>
          <pc:docMk/>
          <pc:sldMk cId="0" sldId="257"/>
        </pc:sldMkLst>
        <pc:spChg chg="mod">
          <ac:chgData name="Christopher Soran" userId="7cb0f6d7-a7f2-46f2-9367-9660ffd42908" providerId="ADAL" clId="{0135D686-C84B-4C10-AA75-C39A12703E7D}" dt="2024-04-05T18:10:23.631" v="931" actId="20577"/>
          <ac:spMkLst>
            <pc:docMk/>
            <pc:sldMk cId="0" sldId="257"/>
            <ac:spMk id="116" creationId="{00000000-0000-0000-0000-000000000000}"/>
          </ac:spMkLst>
        </pc:spChg>
      </pc:sldChg>
      <pc:sldChg chg="modSp mod">
        <pc:chgData name="Christopher Soran" userId="7cb0f6d7-a7f2-46f2-9367-9660ffd42908" providerId="ADAL" clId="{0135D686-C84B-4C10-AA75-C39A12703E7D}" dt="2024-03-13T23:16:42.743" v="12" actId="20577"/>
        <pc:sldMkLst>
          <pc:docMk/>
          <pc:sldMk cId="0" sldId="268"/>
        </pc:sldMkLst>
        <pc:spChg chg="mod">
          <ac:chgData name="Christopher Soran" userId="7cb0f6d7-a7f2-46f2-9367-9660ffd42908" providerId="ADAL" clId="{0135D686-C84B-4C10-AA75-C39A12703E7D}" dt="2024-03-13T23:16:42.743" v="12" actId="20577"/>
          <ac:spMkLst>
            <pc:docMk/>
            <pc:sldMk cId="0" sldId="268"/>
            <ac:spMk id="201" creationId="{00000000-0000-0000-0000-000000000000}"/>
          </ac:spMkLst>
        </pc:spChg>
      </pc:sldChg>
      <pc:sldChg chg="modSp mod">
        <pc:chgData name="Christopher Soran" userId="7cb0f6d7-a7f2-46f2-9367-9660ffd42908" providerId="ADAL" clId="{0135D686-C84B-4C10-AA75-C39A12703E7D}" dt="2024-03-15T22:43:40.541" v="765" actId="255"/>
        <pc:sldMkLst>
          <pc:docMk/>
          <pc:sldMk cId="0" sldId="270"/>
        </pc:sldMkLst>
        <pc:spChg chg="mod">
          <ac:chgData name="Christopher Soran" userId="7cb0f6d7-a7f2-46f2-9367-9660ffd42908" providerId="ADAL" clId="{0135D686-C84B-4C10-AA75-C39A12703E7D}" dt="2024-03-15T22:43:40.541" v="765" actId="255"/>
          <ac:spMkLst>
            <pc:docMk/>
            <pc:sldMk cId="0" sldId="270"/>
            <ac:spMk id="216" creationId="{00000000-0000-0000-0000-000000000000}"/>
          </ac:spMkLst>
        </pc:spChg>
      </pc:sldChg>
      <pc:sldChg chg="modSp mod">
        <pc:chgData name="Christopher Soran" userId="7cb0f6d7-a7f2-46f2-9367-9660ffd42908" providerId="ADAL" clId="{0135D686-C84B-4C10-AA75-C39A12703E7D}" dt="2024-03-15T21:47:04.388" v="763" actId="403"/>
        <pc:sldMkLst>
          <pc:docMk/>
          <pc:sldMk cId="0" sldId="271"/>
        </pc:sldMkLst>
        <pc:spChg chg="mod">
          <ac:chgData name="Christopher Soran" userId="7cb0f6d7-a7f2-46f2-9367-9660ffd42908" providerId="ADAL" clId="{0135D686-C84B-4C10-AA75-C39A12703E7D}" dt="2024-03-15T21:47:04.388" v="763" actId="403"/>
          <ac:spMkLst>
            <pc:docMk/>
            <pc:sldMk cId="0" sldId="271"/>
            <ac:spMk id="223" creationId="{00000000-0000-0000-0000-000000000000}"/>
          </ac:spMkLst>
        </pc:spChg>
      </pc:sldChg>
      <pc:sldChg chg="modSp mod">
        <pc:chgData name="Christopher Soran" userId="7cb0f6d7-a7f2-46f2-9367-9660ffd42908" providerId="ADAL" clId="{0135D686-C84B-4C10-AA75-C39A12703E7D}" dt="2024-03-15T21:02:30.320" v="82" actId="20577"/>
        <pc:sldMkLst>
          <pc:docMk/>
          <pc:sldMk cId="0" sldId="272"/>
        </pc:sldMkLst>
        <pc:spChg chg="mod">
          <ac:chgData name="Christopher Soran" userId="7cb0f6d7-a7f2-46f2-9367-9660ffd42908" providerId="ADAL" clId="{0135D686-C84B-4C10-AA75-C39A12703E7D}" dt="2024-03-15T21:02:30.320" v="82" actId="20577"/>
          <ac:spMkLst>
            <pc:docMk/>
            <pc:sldMk cId="0" sldId="272"/>
            <ac:spMk id="230" creationId="{00000000-0000-0000-0000-000000000000}"/>
          </ac:spMkLst>
        </pc:spChg>
      </pc:sldChg>
      <pc:sldChg chg="modSp mod">
        <pc:chgData name="Christopher Soran" userId="7cb0f6d7-a7f2-46f2-9367-9660ffd42908" providerId="ADAL" clId="{0135D686-C84B-4C10-AA75-C39A12703E7D}" dt="2024-04-05T18:02:37.075" v="911" actId="20577"/>
        <pc:sldMkLst>
          <pc:docMk/>
          <pc:sldMk cId="0" sldId="273"/>
        </pc:sldMkLst>
        <pc:spChg chg="mod">
          <ac:chgData name="Christopher Soran" userId="7cb0f6d7-a7f2-46f2-9367-9660ffd42908" providerId="ADAL" clId="{0135D686-C84B-4C10-AA75-C39A12703E7D}" dt="2024-04-05T18:02:37.075" v="911" actId="20577"/>
          <ac:spMkLst>
            <pc:docMk/>
            <pc:sldMk cId="0" sldId="273"/>
            <ac:spMk id="237" creationId="{00000000-0000-0000-0000-000000000000}"/>
          </ac:spMkLst>
        </pc:spChg>
      </pc:sldChg>
      <pc:sldChg chg="modSp mod">
        <pc:chgData name="Christopher Soran" userId="7cb0f6d7-a7f2-46f2-9367-9660ffd42908" providerId="ADAL" clId="{0135D686-C84B-4C10-AA75-C39A12703E7D}" dt="2024-04-05T17:41:10.269" v="809" actId="403"/>
        <pc:sldMkLst>
          <pc:docMk/>
          <pc:sldMk cId="0" sldId="275"/>
        </pc:sldMkLst>
        <pc:spChg chg="mod">
          <ac:chgData name="Christopher Soran" userId="7cb0f6d7-a7f2-46f2-9367-9660ffd42908" providerId="ADAL" clId="{0135D686-C84B-4C10-AA75-C39A12703E7D}" dt="2024-04-05T17:41:10.269" v="809" actId="403"/>
          <ac:spMkLst>
            <pc:docMk/>
            <pc:sldMk cId="0" sldId="275"/>
            <ac:spMk id="253" creationId="{00000000-0000-0000-0000-000000000000}"/>
          </ac:spMkLst>
        </pc:spChg>
      </pc:sldChg>
      <pc:sldChg chg="del">
        <pc:chgData name="Christopher Soran" userId="7cb0f6d7-a7f2-46f2-9367-9660ffd42908" providerId="ADAL" clId="{0135D686-C84B-4C10-AA75-C39A12703E7D}" dt="2024-03-15T21:02:55.199" v="83" actId="47"/>
        <pc:sldMkLst>
          <pc:docMk/>
          <pc:sldMk cId="2089161767" sldId="283"/>
        </pc:sldMkLst>
      </pc:sldChg>
      <pc:sldChg chg="del">
        <pc:chgData name="Christopher Soran" userId="7cb0f6d7-a7f2-46f2-9367-9660ffd42908" providerId="ADAL" clId="{0135D686-C84B-4C10-AA75-C39A12703E7D}" dt="2024-03-15T21:02:55.199" v="83" actId="47"/>
        <pc:sldMkLst>
          <pc:docMk/>
          <pc:sldMk cId="2471281036" sldId="508"/>
        </pc:sldMkLst>
      </pc:sldChg>
      <pc:sldChg chg="modSp mod">
        <pc:chgData name="Christopher Soran" userId="7cb0f6d7-a7f2-46f2-9367-9660ffd42908" providerId="ADAL" clId="{0135D686-C84B-4C10-AA75-C39A12703E7D}" dt="2024-03-15T21:47:10.417" v="764" actId="255"/>
        <pc:sldMkLst>
          <pc:docMk/>
          <pc:sldMk cId="2575123779" sldId="509"/>
        </pc:sldMkLst>
        <pc:spChg chg="mod">
          <ac:chgData name="Christopher Soran" userId="7cb0f6d7-a7f2-46f2-9367-9660ffd42908" providerId="ADAL" clId="{0135D686-C84B-4C10-AA75-C39A12703E7D}" dt="2024-03-15T21:47:10.417" v="764" actId="255"/>
          <ac:spMkLst>
            <pc:docMk/>
            <pc:sldMk cId="2575123779" sldId="509"/>
            <ac:spMk id="223" creationId="{00000000-0000-0000-0000-000000000000}"/>
          </ac:spMkLst>
        </pc:spChg>
      </pc:sldChg>
      <pc:sldChg chg="modSp new mod">
        <pc:chgData name="Christopher Soran" userId="7cb0f6d7-a7f2-46f2-9367-9660ffd42908" providerId="ADAL" clId="{0135D686-C84B-4C10-AA75-C39A12703E7D}" dt="2024-04-05T18:12:06.618" v="1135" actId="403"/>
        <pc:sldMkLst>
          <pc:docMk/>
          <pc:sldMk cId="198726438" sldId="510"/>
        </pc:sldMkLst>
        <pc:spChg chg="mod">
          <ac:chgData name="Christopher Soran" userId="7cb0f6d7-a7f2-46f2-9367-9660ffd42908" providerId="ADAL" clId="{0135D686-C84B-4C10-AA75-C39A12703E7D}" dt="2024-03-15T21:04:27.201" v="239" actId="20577"/>
          <ac:spMkLst>
            <pc:docMk/>
            <pc:sldMk cId="198726438" sldId="510"/>
            <ac:spMk id="2" creationId="{2F40CBFC-BC0E-956B-678F-517C81A6F415}"/>
          </ac:spMkLst>
        </pc:spChg>
        <pc:spChg chg="mod">
          <ac:chgData name="Christopher Soran" userId="7cb0f6d7-a7f2-46f2-9367-9660ffd42908" providerId="ADAL" clId="{0135D686-C84B-4C10-AA75-C39A12703E7D}" dt="2024-04-05T18:12:06.618" v="1135" actId="403"/>
          <ac:spMkLst>
            <pc:docMk/>
            <pc:sldMk cId="198726438" sldId="510"/>
            <ac:spMk id="3" creationId="{6D3D5C4E-6CA4-3B26-0004-947C4FC57E2D}"/>
          </ac:spMkLst>
        </pc:spChg>
      </pc:sldChg>
      <pc:sldChg chg="del">
        <pc:chgData name="Christopher Soran" userId="7cb0f6d7-a7f2-46f2-9367-9660ffd42908" providerId="ADAL" clId="{0135D686-C84B-4C10-AA75-C39A12703E7D}" dt="2024-03-15T21:02:55.199" v="83" actId="47"/>
        <pc:sldMkLst>
          <pc:docMk/>
          <pc:sldMk cId="2086141887" sldId="511"/>
        </pc:sldMkLst>
      </pc:sldChg>
      <pc:sldChg chg="modSp new del mod">
        <pc:chgData name="Christopher Soran" userId="7cb0f6d7-a7f2-46f2-9367-9660ffd42908" providerId="ADAL" clId="{0135D686-C84B-4C10-AA75-C39A12703E7D}" dt="2024-04-02T18:27:12.115" v="785" actId="2696"/>
        <pc:sldMkLst>
          <pc:docMk/>
          <pc:sldMk cId="2254473916" sldId="511"/>
        </pc:sldMkLst>
        <pc:spChg chg="mod">
          <ac:chgData name="Christopher Soran" userId="7cb0f6d7-a7f2-46f2-9367-9660ffd42908" providerId="ADAL" clId="{0135D686-C84B-4C10-AA75-C39A12703E7D}" dt="2024-03-15T21:10:49.328" v="255" actId="20577"/>
          <ac:spMkLst>
            <pc:docMk/>
            <pc:sldMk cId="2254473916" sldId="511"/>
            <ac:spMk id="2" creationId="{42327434-ABEE-5079-2F9C-BCC281438114}"/>
          </ac:spMkLst>
        </pc:spChg>
        <pc:spChg chg="mod">
          <ac:chgData name="Christopher Soran" userId="7cb0f6d7-a7f2-46f2-9367-9660ffd42908" providerId="ADAL" clId="{0135D686-C84B-4C10-AA75-C39A12703E7D}" dt="2024-03-15T21:18:01.889" v="577" actId="11"/>
          <ac:spMkLst>
            <pc:docMk/>
            <pc:sldMk cId="2254473916" sldId="511"/>
            <ac:spMk id="3" creationId="{7E549B13-354A-0293-C713-A1CEAE095821}"/>
          </ac:spMkLst>
        </pc:spChg>
      </pc:sldChg>
      <pc:sldChg chg="modSp new mod">
        <pc:chgData name="Christopher Soran" userId="7cb0f6d7-a7f2-46f2-9367-9660ffd42908" providerId="ADAL" clId="{0135D686-C84B-4C10-AA75-C39A12703E7D}" dt="2024-04-05T18:11:59.002" v="1133" actId="404"/>
        <pc:sldMkLst>
          <pc:docMk/>
          <pc:sldMk cId="2294488113" sldId="512"/>
        </pc:sldMkLst>
        <pc:spChg chg="mod">
          <ac:chgData name="Christopher Soran" userId="7cb0f6d7-a7f2-46f2-9367-9660ffd42908" providerId="ADAL" clId="{0135D686-C84B-4C10-AA75-C39A12703E7D}" dt="2024-03-15T21:24:50.575" v="759" actId="20577"/>
          <ac:spMkLst>
            <pc:docMk/>
            <pc:sldMk cId="2294488113" sldId="512"/>
            <ac:spMk id="2" creationId="{9C4D7E18-C575-19E2-4C01-9403B8B7F9E0}"/>
          </ac:spMkLst>
        </pc:spChg>
        <pc:spChg chg="mod">
          <ac:chgData name="Christopher Soran" userId="7cb0f6d7-a7f2-46f2-9367-9660ffd42908" providerId="ADAL" clId="{0135D686-C84B-4C10-AA75-C39A12703E7D}" dt="2024-04-05T18:11:59.002" v="1133" actId="404"/>
          <ac:spMkLst>
            <pc:docMk/>
            <pc:sldMk cId="2294488113" sldId="512"/>
            <ac:spMk id="3" creationId="{6F489D58-194A-854A-714F-276F3966546C}"/>
          </ac:spMkLst>
        </pc:spChg>
      </pc:sldChg>
      <pc:sldChg chg="modSp new mod">
        <pc:chgData name="Christopher Soran" userId="7cb0f6d7-a7f2-46f2-9367-9660ffd42908" providerId="ADAL" clId="{0135D686-C84B-4C10-AA75-C39A12703E7D}" dt="2024-04-09T17:39:06.755" v="1145" actId="20577"/>
        <pc:sldMkLst>
          <pc:docMk/>
          <pc:sldMk cId="2367688744" sldId="513"/>
        </pc:sldMkLst>
        <pc:spChg chg="mod">
          <ac:chgData name="Christopher Soran" userId="7cb0f6d7-a7f2-46f2-9367-9660ffd42908" providerId="ADAL" clId="{0135D686-C84B-4C10-AA75-C39A12703E7D}" dt="2024-04-05T18:10:33.457" v="951" actId="20577"/>
          <ac:spMkLst>
            <pc:docMk/>
            <pc:sldMk cId="2367688744" sldId="513"/>
            <ac:spMk id="2" creationId="{C24D3981-922A-3EA7-C06F-BEF0B80BEF1C}"/>
          </ac:spMkLst>
        </pc:spChg>
        <pc:spChg chg="mod">
          <ac:chgData name="Christopher Soran" userId="7cb0f6d7-a7f2-46f2-9367-9660ffd42908" providerId="ADAL" clId="{0135D686-C84B-4C10-AA75-C39A12703E7D}" dt="2024-04-09T17:39:06.755" v="1145" actId="20577"/>
          <ac:spMkLst>
            <pc:docMk/>
            <pc:sldMk cId="2367688744" sldId="513"/>
            <ac:spMk id="3" creationId="{FB4EDF5D-7E23-1C88-8308-5AA1BE5F9EA6}"/>
          </ac:spMkLst>
        </pc:spChg>
      </pc:sldChg>
    </pc:docChg>
  </pc:docChgLst>
  <pc:docChgLst>
    <pc:chgData name="Christopher Soran" userId="7cb0f6d7-a7f2-46f2-9367-9660ffd42908" providerId="ADAL" clId="{6976B9C4-637E-47FE-9C5C-53B6DCC1ED33}"/>
    <pc:docChg chg="custSel addSld delSld modSld">
      <pc:chgData name="Christopher Soran" userId="7cb0f6d7-a7f2-46f2-9367-9660ffd42908" providerId="ADAL" clId="{6976B9C4-637E-47FE-9C5C-53B6DCC1ED33}" dt="2024-05-13T16:30:58.115" v="738" actId="20577"/>
      <pc:docMkLst>
        <pc:docMk/>
      </pc:docMkLst>
      <pc:sldChg chg="modSp mod">
        <pc:chgData name="Christopher Soran" userId="7cb0f6d7-a7f2-46f2-9367-9660ffd42908" providerId="ADAL" clId="{6976B9C4-637E-47FE-9C5C-53B6DCC1ED33}" dt="2024-05-06T20:16:36.724" v="5" actId="20577"/>
        <pc:sldMkLst>
          <pc:docMk/>
          <pc:sldMk cId="0" sldId="256"/>
        </pc:sldMkLst>
        <pc:spChg chg="mod">
          <ac:chgData name="Christopher Soran" userId="7cb0f6d7-a7f2-46f2-9367-9660ffd42908" providerId="ADAL" clId="{6976B9C4-637E-47FE-9C5C-53B6DCC1ED33}" dt="2024-05-06T20:16:36.724" v="5" actId="20577"/>
          <ac:spMkLst>
            <pc:docMk/>
            <pc:sldMk cId="0" sldId="256"/>
            <ac:spMk id="109" creationId="{00000000-0000-0000-0000-000000000000}"/>
          </ac:spMkLst>
        </pc:spChg>
      </pc:sldChg>
      <pc:sldChg chg="modSp mod">
        <pc:chgData name="Christopher Soran" userId="7cb0f6d7-a7f2-46f2-9367-9660ffd42908" providerId="ADAL" clId="{6976B9C4-637E-47FE-9C5C-53B6DCC1ED33}" dt="2024-05-07T18:39:16.098" v="459" actId="20577"/>
        <pc:sldMkLst>
          <pc:docMk/>
          <pc:sldMk cId="0" sldId="257"/>
        </pc:sldMkLst>
        <pc:spChg chg="mod">
          <ac:chgData name="Christopher Soran" userId="7cb0f6d7-a7f2-46f2-9367-9660ffd42908" providerId="ADAL" clId="{6976B9C4-637E-47FE-9C5C-53B6DCC1ED33}" dt="2024-05-07T18:39:16.098" v="459" actId="20577"/>
          <ac:spMkLst>
            <pc:docMk/>
            <pc:sldMk cId="0" sldId="257"/>
            <ac:spMk id="116" creationId="{00000000-0000-0000-0000-000000000000}"/>
          </ac:spMkLst>
        </pc:spChg>
      </pc:sldChg>
      <pc:sldChg chg="modSp mod">
        <pc:chgData name="Christopher Soran" userId="7cb0f6d7-a7f2-46f2-9367-9660ffd42908" providerId="ADAL" clId="{6976B9C4-637E-47FE-9C5C-53B6DCC1ED33}" dt="2024-05-13T16:30:58.115" v="738" actId="20577"/>
        <pc:sldMkLst>
          <pc:docMk/>
          <pc:sldMk cId="0" sldId="268"/>
        </pc:sldMkLst>
        <pc:spChg chg="mod">
          <ac:chgData name="Christopher Soran" userId="7cb0f6d7-a7f2-46f2-9367-9660ffd42908" providerId="ADAL" clId="{6976B9C4-637E-47FE-9C5C-53B6DCC1ED33}" dt="2024-05-13T16:30:58.115" v="738" actId="20577"/>
          <ac:spMkLst>
            <pc:docMk/>
            <pc:sldMk cId="0" sldId="268"/>
            <ac:spMk id="201" creationId="{00000000-0000-0000-0000-000000000000}"/>
          </ac:spMkLst>
        </pc:spChg>
      </pc:sldChg>
      <pc:sldChg chg="del">
        <pc:chgData name="Christopher Soran" userId="7cb0f6d7-a7f2-46f2-9367-9660ffd42908" providerId="ADAL" clId="{6976B9C4-637E-47FE-9C5C-53B6DCC1ED33}" dt="2024-05-07T18:29:44.120" v="15" actId="47"/>
        <pc:sldMkLst>
          <pc:docMk/>
          <pc:sldMk cId="198726438" sldId="510"/>
        </pc:sldMkLst>
      </pc:sldChg>
      <pc:sldChg chg="modSp mod">
        <pc:chgData name="Christopher Soran" userId="7cb0f6d7-a7f2-46f2-9367-9660ffd42908" providerId="ADAL" clId="{6976B9C4-637E-47FE-9C5C-53B6DCC1ED33}" dt="2024-05-13T16:27:55.163" v="731" actId="20577"/>
        <pc:sldMkLst>
          <pc:docMk/>
          <pc:sldMk cId="2294488113" sldId="512"/>
        </pc:sldMkLst>
        <pc:spChg chg="mod">
          <ac:chgData name="Christopher Soran" userId="7cb0f6d7-a7f2-46f2-9367-9660ffd42908" providerId="ADAL" clId="{6976B9C4-637E-47FE-9C5C-53B6DCC1ED33}" dt="2024-05-07T18:30:00.142" v="71" actId="20577"/>
          <ac:spMkLst>
            <pc:docMk/>
            <pc:sldMk cId="2294488113" sldId="512"/>
            <ac:spMk id="2" creationId="{9C4D7E18-C575-19E2-4C01-9403B8B7F9E0}"/>
          </ac:spMkLst>
        </pc:spChg>
        <pc:spChg chg="mod">
          <ac:chgData name="Christopher Soran" userId="7cb0f6d7-a7f2-46f2-9367-9660ffd42908" providerId="ADAL" clId="{6976B9C4-637E-47FE-9C5C-53B6DCC1ED33}" dt="2024-05-13T16:27:55.163" v="731" actId="20577"/>
          <ac:spMkLst>
            <pc:docMk/>
            <pc:sldMk cId="2294488113" sldId="512"/>
            <ac:spMk id="3" creationId="{6F489D58-194A-854A-714F-276F3966546C}"/>
          </ac:spMkLst>
        </pc:spChg>
      </pc:sldChg>
      <pc:sldChg chg="modSp mod">
        <pc:chgData name="Christopher Soran" userId="7cb0f6d7-a7f2-46f2-9367-9660ffd42908" providerId="ADAL" clId="{6976B9C4-637E-47FE-9C5C-53B6DCC1ED33}" dt="2024-05-07T18:39:04.977" v="437" actId="20577"/>
        <pc:sldMkLst>
          <pc:docMk/>
          <pc:sldMk cId="2367688744" sldId="513"/>
        </pc:sldMkLst>
        <pc:spChg chg="mod">
          <ac:chgData name="Christopher Soran" userId="7cb0f6d7-a7f2-46f2-9367-9660ffd42908" providerId="ADAL" clId="{6976B9C4-637E-47FE-9C5C-53B6DCC1ED33}" dt="2024-05-07T18:39:04.977" v="437" actId="20577"/>
          <ac:spMkLst>
            <pc:docMk/>
            <pc:sldMk cId="2367688744" sldId="513"/>
            <ac:spMk id="3" creationId="{FB4EDF5D-7E23-1C88-8308-5AA1BE5F9EA6}"/>
          </ac:spMkLst>
        </pc:spChg>
      </pc:sldChg>
      <pc:sldChg chg="modSp new mod">
        <pc:chgData name="Christopher Soran" userId="7cb0f6d7-a7f2-46f2-9367-9660ffd42908" providerId="ADAL" clId="{6976B9C4-637E-47FE-9C5C-53B6DCC1ED33}" dt="2024-05-07T18:46:06.293" v="689" actId="20577"/>
        <pc:sldMkLst>
          <pc:docMk/>
          <pc:sldMk cId="723353277" sldId="514"/>
        </pc:sldMkLst>
        <pc:spChg chg="mod">
          <ac:chgData name="Christopher Soran" userId="7cb0f6d7-a7f2-46f2-9367-9660ffd42908" providerId="ADAL" clId="{6976B9C4-637E-47FE-9C5C-53B6DCC1ED33}" dt="2024-05-07T18:41:05.905" v="528" actId="20577"/>
          <ac:spMkLst>
            <pc:docMk/>
            <pc:sldMk cId="723353277" sldId="514"/>
            <ac:spMk id="2" creationId="{918D653F-F400-2C2E-EBC0-F5505DA5783C}"/>
          </ac:spMkLst>
        </pc:spChg>
        <pc:spChg chg="mod">
          <ac:chgData name="Christopher Soran" userId="7cb0f6d7-a7f2-46f2-9367-9660ffd42908" providerId="ADAL" clId="{6976B9C4-637E-47FE-9C5C-53B6DCC1ED33}" dt="2024-05-07T18:46:06.293" v="689" actId="20577"/>
          <ac:spMkLst>
            <pc:docMk/>
            <pc:sldMk cId="723353277" sldId="514"/>
            <ac:spMk id="3" creationId="{451F787A-C11A-5446-2435-415131DC4EF6}"/>
          </ac:spMkLst>
        </pc:spChg>
      </pc:sldChg>
    </pc:docChg>
  </pc:docChgLst>
  <pc:docChgLst>
    <pc:chgData name="Monica Olsson" userId="S::molsson@sbctc.edu::08282cd3-7f20-4477-b5da-035df4233cac" providerId="AD" clId="Web-{3A45C3AA-4095-5A9C-46BB-1F6712294E24}"/>
    <pc:docChg chg="addSld modSld">
      <pc:chgData name="Monica Olsson" userId="S::molsson@sbctc.edu::08282cd3-7f20-4477-b5da-035df4233cac" providerId="AD" clId="Web-{3A45C3AA-4095-5A9C-46BB-1F6712294E24}" dt="2023-06-27T19:17:43.349" v="360" actId="14100"/>
      <pc:docMkLst>
        <pc:docMk/>
      </pc:docMkLst>
      <pc:sldChg chg="modSp">
        <pc:chgData name="Monica Olsson" userId="S::molsson@sbctc.edu::08282cd3-7f20-4477-b5da-035df4233cac" providerId="AD" clId="Web-{3A45C3AA-4095-5A9C-46BB-1F6712294E24}" dt="2023-06-27T18:54:17.648" v="0" actId="1076"/>
        <pc:sldMkLst>
          <pc:docMk/>
          <pc:sldMk cId="0" sldId="258"/>
        </pc:sldMkLst>
        <pc:spChg chg="mod">
          <ac:chgData name="Monica Olsson" userId="S::molsson@sbctc.edu::08282cd3-7f20-4477-b5da-035df4233cac" providerId="AD" clId="Web-{3A45C3AA-4095-5A9C-46BB-1F6712294E24}" dt="2023-06-27T18:54:17.648" v="0" actId="1076"/>
          <ac:spMkLst>
            <pc:docMk/>
            <pc:sldMk cId="0" sldId="258"/>
            <ac:spMk id="124" creationId="{00000000-0000-0000-0000-000000000000}"/>
          </ac:spMkLst>
        </pc:spChg>
      </pc:sldChg>
      <pc:sldChg chg="modSp new">
        <pc:chgData name="Monica Olsson" userId="S::molsson@sbctc.edu::08282cd3-7f20-4477-b5da-035df4233cac" providerId="AD" clId="Web-{3A45C3AA-4095-5A9C-46BB-1F6712294E24}" dt="2023-06-27T19:17:43.349" v="360" actId="14100"/>
        <pc:sldMkLst>
          <pc:docMk/>
          <pc:sldMk cId="3215995640" sldId="287"/>
        </pc:sldMkLst>
        <pc:spChg chg="mod">
          <ac:chgData name="Monica Olsson" userId="S::molsson@sbctc.edu::08282cd3-7f20-4477-b5da-035df4233cac" providerId="AD" clId="Web-{3A45C3AA-4095-5A9C-46BB-1F6712294E24}" dt="2023-06-27T19:05:46.271" v="6" actId="20577"/>
          <ac:spMkLst>
            <pc:docMk/>
            <pc:sldMk cId="3215995640" sldId="287"/>
            <ac:spMk id="2" creationId="{C4EECB8C-CBBA-7614-3D36-AF4D987FD14F}"/>
          </ac:spMkLst>
        </pc:spChg>
        <pc:spChg chg="mod">
          <ac:chgData name="Monica Olsson" userId="S::molsson@sbctc.edu::08282cd3-7f20-4477-b5da-035df4233cac" providerId="AD" clId="Web-{3A45C3AA-4095-5A9C-46BB-1F6712294E24}" dt="2023-06-27T19:17:43.349" v="360" actId="14100"/>
          <ac:spMkLst>
            <pc:docMk/>
            <pc:sldMk cId="3215995640" sldId="287"/>
            <ac:spMk id="3" creationId="{5D5DA69B-6402-662D-F16B-2BC9DABC2FDC}"/>
          </ac:spMkLst>
        </pc:spChg>
      </pc:sldChg>
      <pc:sldChg chg="modSp new">
        <pc:chgData name="Monica Olsson" userId="S::molsson@sbctc.edu::08282cd3-7f20-4477-b5da-035df4233cac" providerId="AD" clId="Web-{3A45C3AA-4095-5A9C-46BB-1F6712294E24}" dt="2023-06-27T19:17:07.770" v="349" actId="20577"/>
        <pc:sldMkLst>
          <pc:docMk/>
          <pc:sldMk cId="3708684409" sldId="288"/>
        </pc:sldMkLst>
        <pc:spChg chg="mod">
          <ac:chgData name="Monica Olsson" userId="S::molsson@sbctc.edu::08282cd3-7f20-4477-b5da-035df4233cac" providerId="AD" clId="Web-{3A45C3AA-4095-5A9C-46BB-1F6712294E24}" dt="2023-06-27T19:10:50.003" v="167" actId="20577"/>
          <ac:spMkLst>
            <pc:docMk/>
            <pc:sldMk cId="3708684409" sldId="288"/>
            <ac:spMk id="2" creationId="{AAC29017-08A1-745B-32F8-A9A03FB3E495}"/>
          </ac:spMkLst>
        </pc:spChg>
        <pc:spChg chg="mod">
          <ac:chgData name="Monica Olsson" userId="S::molsson@sbctc.edu::08282cd3-7f20-4477-b5da-035df4233cac" providerId="AD" clId="Web-{3A45C3AA-4095-5A9C-46BB-1F6712294E24}" dt="2023-06-27T19:17:07.770" v="349" actId="20577"/>
          <ac:spMkLst>
            <pc:docMk/>
            <pc:sldMk cId="3708684409" sldId="288"/>
            <ac:spMk id="3" creationId="{7CEBEC64-BAE8-951D-400F-D0273C3BCEBE}"/>
          </ac:spMkLst>
        </pc:spChg>
      </pc:sldChg>
    </pc:docChg>
  </pc:docChgLst>
  <pc:docChgLst>
    <pc:chgData name="Guest User" userId="S::urn:spo:anon#7630795f9e4edb4b7ad81f7e31172bfd25f4a3e67eb2c3f8f1ccf2580f9bebb5::" providerId="AD" clId="Web-{6CE6C86F-6DA8-15A6-718C-928ED82F4C2A}"/>
    <pc:docChg chg="addSld modSld">
      <pc:chgData name="Guest User" userId="S::urn:spo:anon#7630795f9e4edb4b7ad81f7e31172bfd25f4a3e67eb2c3f8f1ccf2580f9bebb5::" providerId="AD" clId="Web-{6CE6C86F-6DA8-15A6-718C-928ED82F4C2A}" dt="2024-02-01T18:19:38.898" v="138" actId="1076"/>
      <pc:docMkLst>
        <pc:docMk/>
      </pc:docMkLst>
      <pc:sldChg chg="addSp delSp modSp">
        <pc:chgData name="Guest User" userId="S::urn:spo:anon#7630795f9e4edb4b7ad81f7e31172bfd25f4a3e67eb2c3f8f1ccf2580f9bebb5::" providerId="AD" clId="Web-{6CE6C86F-6DA8-15A6-718C-928ED82F4C2A}" dt="2024-02-01T18:19:32.210" v="137" actId="20577"/>
        <pc:sldMkLst>
          <pc:docMk/>
          <pc:sldMk cId="3903298157" sldId="280"/>
        </pc:sldMkLst>
        <pc:spChg chg="mod">
          <ac:chgData name="Guest User" userId="S::urn:spo:anon#7630795f9e4edb4b7ad81f7e31172bfd25f4a3e67eb2c3f8f1ccf2580f9bebb5::" providerId="AD" clId="Web-{6CE6C86F-6DA8-15A6-718C-928ED82F4C2A}" dt="2024-02-01T18:08:51.632" v="3" actId="20577"/>
          <ac:spMkLst>
            <pc:docMk/>
            <pc:sldMk cId="3903298157" sldId="280"/>
            <ac:spMk id="2" creationId="{38EBCE6D-39A1-BC89-EC4D-CC7B74BFC1CF}"/>
          </ac:spMkLst>
        </pc:spChg>
        <pc:spChg chg="mod">
          <ac:chgData name="Guest User" userId="S::urn:spo:anon#7630795f9e4edb4b7ad81f7e31172bfd25f4a3e67eb2c3f8f1ccf2580f9bebb5::" providerId="AD" clId="Web-{6CE6C86F-6DA8-15A6-718C-928ED82F4C2A}" dt="2024-02-01T18:19:32.210" v="137" actId="20577"/>
          <ac:spMkLst>
            <pc:docMk/>
            <pc:sldMk cId="3903298157" sldId="280"/>
            <ac:spMk id="3" creationId="{C8616DFC-2C69-D114-A730-CC9204923E37}"/>
          </ac:spMkLst>
        </pc:spChg>
        <pc:picChg chg="add del mod">
          <ac:chgData name="Guest User" userId="S::urn:spo:anon#7630795f9e4edb4b7ad81f7e31172bfd25f4a3e67eb2c3f8f1ccf2580f9bebb5::" providerId="AD" clId="Web-{6CE6C86F-6DA8-15A6-718C-928ED82F4C2A}" dt="2024-02-01T18:11:14.971" v="92"/>
          <ac:picMkLst>
            <pc:docMk/>
            <pc:sldMk cId="3903298157" sldId="280"/>
            <ac:picMk id="5" creationId="{4E0E8F23-0E11-2FB0-86D9-5D02AD1DE2FB}"/>
          </ac:picMkLst>
        </pc:picChg>
        <pc:picChg chg="del">
          <ac:chgData name="Guest User" userId="S::urn:spo:anon#7630795f9e4edb4b7ad81f7e31172bfd25f4a3e67eb2c3f8f1ccf2580f9bebb5::" providerId="AD" clId="Web-{6CE6C86F-6DA8-15A6-718C-928ED82F4C2A}" dt="2024-02-01T18:08:53.226" v="4"/>
          <ac:picMkLst>
            <pc:docMk/>
            <pc:sldMk cId="3903298157" sldId="280"/>
            <ac:picMk id="6" creationId="{08DE9246-2077-70EF-99F4-C5AE776E5B0C}"/>
          </ac:picMkLst>
        </pc:picChg>
      </pc:sldChg>
      <pc:sldChg chg="addSp delSp modSp add replId">
        <pc:chgData name="Guest User" userId="S::urn:spo:anon#7630795f9e4edb4b7ad81f7e31172bfd25f4a3e67eb2c3f8f1ccf2580f9bebb5::" providerId="AD" clId="Web-{6CE6C86F-6DA8-15A6-718C-928ED82F4C2A}" dt="2024-02-01T18:19:38.898" v="138" actId="1076"/>
        <pc:sldMkLst>
          <pc:docMk/>
          <pc:sldMk cId="1806427797" sldId="281"/>
        </pc:sldMkLst>
        <pc:spChg chg="mod">
          <ac:chgData name="Guest User" userId="S::urn:spo:anon#7630795f9e4edb4b7ad81f7e31172bfd25f4a3e67eb2c3f8f1ccf2580f9bebb5::" providerId="AD" clId="Web-{6CE6C86F-6DA8-15A6-718C-928ED82F4C2A}" dt="2024-02-01T18:17:56.109" v="122" actId="20577"/>
          <ac:spMkLst>
            <pc:docMk/>
            <pc:sldMk cId="1806427797" sldId="281"/>
            <ac:spMk id="2" creationId="{D02E4B1E-BA91-1278-94D4-C32F67697C2B}"/>
          </ac:spMkLst>
        </pc:spChg>
        <pc:picChg chg="add mod">
          <ac:chgData name="Guest User" userId="S::urn:spo:anon#7630795f9e4edb4b7ad81f7e31172bfd25f4a3e67eb2c3f8f1ccf2580f9bebb5::" providerId="AD" clId="Web-{6CE6C86F-6DA8-15A6-718C-928ED82F4C2A}" dt="2024-02-01T18:19:38.898" v="138" actId="1076"/>
          <ac:picMkLst>
            <pc:docMk/>
            <pc:sldMk cId="1806427797" sldId="281"/>
            <ac:picMk id="5" creationId="{65BCC42A-B11F-9ED7-98EA-B58F810DD831}"/>
          </ac:picMkLst>
        </pc:picChg>
        <pc:picChg chg="del">
          <ac:chgData name="Guest User" userId="S::urn:spo:anon#7630795f9e4edb4b7ad81f7e31172bfd25f4a3e67eb2c3f8f1ccf2580f9bebb5::" providerId="AD" clId="Web-{6CE6C86F-6DA8-15A6-718C-928ED82F4C2A}" dt="2024-02-01T18:17:59.125" v="123"/>
          <ac:picMkLst>
            <pc:docMk/>
            <pc:sldMk cId="1806427797" sldId="281"/>
            <ac:picMk id="6" creationId="{F5580581-BB14-5DCC-6A83-CC68035C8585}"/>
          </ac:picMkLst>
        </pc:picChg>
      </pc:sldChg>
      <pc:sldChg chg="add replId">
        <pc:chgData name="Guest User" userId="S::urn:spo:anon#7630795f9e4edb4b7ad81f7e31172bfd25f4a3e67eb2c3f8f1ccf2580f9bebb5::" providerId="AD" clId="Web-{6CE6C86F-6DA8-15A6-718C-928ED82F4C2A}" dt="2024-02-01T18:17:32.357" v="107"/>
        <pc:sldMkLst>
          <pc:docMk/>
          <pc:sldMk cId="4058886607" sldId="282"/>
        </pc:sldMkLst>
      </pc:sldChg>
    </pc:docChg>
  </pc:docChgLst>
  <pc:docChgLst>
    <pc:chgData name="Padmaja Villalon" userId="S::pvillalon@sbctc.edu::18441a2b-a82c-41cb-bf1b-afcdf1cd6794" providerId="AD" clId="Web-{7DB150A4-F6C6-19C5-8BE8-B55F075FDE39}"/>
    <pc:docChg chg="modSld">
      <pc:chgData name="Padmaja Villalon" userId="S::pvillalon@sbctc.edu::18441a2b-a82c-41cb-bf1b-afcdf1cd6794" providerId="AD" clId="Web-{7DB150A4-F6C6-19C5-8BE8-B55F075FDE39}" dt="2024-02-07T19:24:26.575" v="324" actId="20577"/>
      <pc:docMkLst>
        <pc:docMk/>
      </pc:docMkLst>
      <pc:sldChg chg="modSp">
        <pc:chgData name="Padmaja Villalon" userId="S::pvillalon@sbctc.edu::18441a2b-a82c-41cb-bf1b-afcdf1cd6794" providerId="AD" clId="Web-{7DB150A4-F6C6-19C5-8BE8-B55F075FDE39}" dt="2024-02-07T19:24:26.575" v="324" actId="20577"/>
        <pc:sldMkLst>
          <pc:docMk/>
          <pc:sldMk cId="0" sldId="271"/>
        </pc:sldMkLst>
        <pc:spChg chg="mod">
          <ac:chgData name="Padmaja Villalon" userId="S::pvillalon@sbctc.edu::18441a2b-a82c-41cb-bf1b-afcdf1cd6794" providerId="AD" clId="Web-{7DB150A4-F6C6-19C5-8BE8-B55F075FDE39}" dt="2024-02-07T19:24:26.575" v="324" actId="20577"/>
          <ac:spMkLst>
            <pc:docMk/>
            <pc:sldMk cId="0" sldId="271"/>
            <ac:spMk id="223" creationId="{00000000-0000-0000-0000-000000000000}"/>
          </ac:spMkLst>
        </pc:spChg>
      </pc:sldChg>
    </pc:docChg>
  </pc:docChgLst>
  <pc:docChgLst>
    <pc:chgData name="Guest User" userId="S::urn:spo:anon#7630795f9e4edb4b7ad81f7e31172bfd25f4a3e67eb2c3f8f1ccf2580f9bebb5::" providerId="AD" clId="Web-{C7F88DBC-7B74-29D5-3E67-9E47A6473F33}"/>
    <pc:docChg chg="delSld">
      <pc:chgData name="Guest User" userId="S::urn:spo:anon#7630795f9e4edb4b7ad81f7e31172bfd25f4a3e67eb2c3f8f1ccf2580f9bebb5::" providerId="AD" clId="Web-{C7F88DBC-7B74-29D5-3E67-9E47A6473F33}" dt="2024-02-01T18:24:45.826" v="1"/>
      <pc:docMkLst>
        <pc:docMk/>
      </pc:docMkLst>
      <pc:sldChg chg="del">
        <pc:chgData name="Guest User" userId="S::urn:spo:anon#7630795f9e4edb4b7ad81f7e31172bfd25f4a3e67eb2c3f8f1ccf2580f9bebb5::" providerId="AD" clId="Web-{C7F88DBC-7B74-29D5-3E67-9E47A6473F33}" dt="2024-02-01T18:24:41.607" v="0"/>
        <pc:sldMkLst>
          <pc:docMk/>
          <pc:sldMk cId="3903298157" sldId="280"/>
        </pc:sldMkLst>
      </pc:sldChg>
      <pc:sldChg chg="del">
        <pc:chgData name="Guest User" userId="S::urn:spo:anon#7630795f9e4edb4b7ad81f7e31172bfd25f4a3e67eb2c3f8f1ccf2580f9bebb5::" providerId="AD" clId="Web-{C7F88DBC-7B74-29D5-3E67-9E47A6473F33}" dt="2024-02-01T18:24:45.826" v="1"/>
        <pc:sldMkLst>
          <pc:docMk/>
          <pc:sldMk cId="1806427797" sldId="281"/>
        </pc:sldMkLst>
      </pc:sldChg>
    </pc:docChg>
  </pc:docChgLst>
  <pc:docChgLst>
    <pc:chgData name="Christopher Soran" userId="7cb0f6d7-a7f2-46f2-9367-9660ffd42908" providerId="ADAL" clId="{F22BDDF2-D9D4-49A0-8D55-5CEE6A33AAD0}"/>
    <pc:docChg chg="custSel addSld delSld modSld sldOrd addMainMaster">
      <pc:chgData name="Christopher Soran" userId="7cb0f6d7-a7f2-46f2-9367-9660ffd42908" providerId="ADAL" clId="{F22BDDF2-D9D4-49A0-8D55-5CEE6A33AAD0}" dt="2023-11-14T17:24:23.348" v="484" actId="20577"/>
      <pc:docMkLst>
        <pc:docMk/>
      </pc:docMkLst>
      <pc:sldChg chg="modSp mod">
        <pc:chgData name="Christopher Soran" userId="7cb0f6d7-a7f2-46f2-9367-9660ffd42908" providerId="ADAL" clId="{F22BDDF2-D9D4-49A0-8D55-5CEE6A33AAD0}" dt="2023-11-08T18:17:36.336" v="12" actId="20577"/>
        <pc:sldMkLst>
          <pc:docMk/>
          <pc:sldMk cId="0" sldId="256"/>
        </pc:sldMkLst>
        <pc:spChg chg="mod">
          <ac:chgData name="Christopher Soran" userId="7cb0f6d7-a7f2-46f2-9367-9660ffd42908" providerId="ADAL" clId="{F22BDDF2-D9D4-49A0-8D55-5CEE6A33AAD0}" dt="2023-11-08T18:17:36.336" v="12" actId="20577"/>
          <ac:spMkLst>
            <pc:docMk/>
            <pc:sldMk cId="0" sldId="256"/>
            <ac:spMk id="109" creationId="{00000000-0000-0000-0000-000000000000}"/>
          </ac:spMkLst>
        </pc:spChg>
      </pc:sldChg>
      <pc:sldChg chg="modSp mod">
        <pc:chgData name="Christopher Soran" userId="7cb0f6d7-a7f2-46f2-9367-9660ffd42908" providerId="ADAL" clId="{F22BDDF2-D9D4-49A0-8D55-5CEE6A33AAD0}" dt="2023-11-14T16:58:46.979" v="99" actId="20577"/>
        <pc:sldMkLst>
          <pc:docMk/>
          <pc:sldMk cId="0" sldId="257"/>
        </pc:sldMkLst>
        <pc:spChg chg="mod">
          <ac:chgData name="Christopher Soran" userId="7cb0f6d7-a7f2-46f2-9367-9660ffd42908" providerId="ADAL" clId="{F22BDDF2-D9D4-49A0-8D55-5CEE6A33AAD0}" dt="2023-11-14T16:58:46.979" v="99" actId="20577"/>
          <ac:spMkLst>
            <pc:docMk/>
            <pc:sldMk cId="0" sldId="257"/>
            <ac:spMk id="116" creationId="{00000000-0000-0000-0000-000000000000}"/>
          </ac:spMkLst>
        </pc:spChg>
      </pc:sldChg>
      <pc:sldChg chg="ord">
        <pc:chgData name="Christopher Soran" userId="7cb0f6d7-a7f2-46f2-9367-9660ffd42908" providerId="ADAL" clId="{F22BDDF2-D9D4-49A0-8D55-5CEE6A33AAD0}" dt="2023-11-08T19:25:18.040" v="46"/>
        <pc:sldMkLst>
          <pc:docMk/>
          <pc:sldMk cId="0" sldId="265"/>
        </pc:sldMkLst>
      </pc:sldChg>
      <pc:sldChg chg="modSp mod">
        <pc:chgData name="Christopher Soran" userId="7cb0f6d7-a7f2-46f2-9367-9660ffd42908" providerId="ADAL" clId="{F22BDDF2-D9D4-49A0-8D55-5CEE6A33AAD0}" dt="2023-11-08T18:18:15.255" v="31" actId="20577"/>
        <pc:sldMkLst>
          <pc:docMk/>
          <pc:sldMk cId="0" sldId="268"/>
        </pc:sldMkLst>
        <pc:spChg chg="mod">
          <ac:chgData name="Christopher Soran" userId="7cb0f6d7-a7f2-46f2-9367-9660ffd42908" providerId="ADAL" clId="{F22BDDF2-D9D4-49A0-8D55-5CEE6A33AAD0}" dt="2023-11-08T18:18:15.255" v="31" actId="20577"/>
          <ac:spMkLst>
            <pc:docMk/>
            <pc:sldMk cId="0" sldId="268"/>
            <ac:spMk id="201" creationId="{00000000-0000-0000-0000-000000000000}"/>
          </ac:spMkLst>
        </pc:spChg>
      </pc:sldChg>
      <pc:sldChg chg="modSp mod">
        <pc:chgData name="Christopher Soran" userId="7cb0f6d7-a7f2-46f2-9367-9660ffd42908" providerId="ADAL" clId="{F22BDDF2-D9D4-49A0-8D55-5CEE6A33AAD0}" dt="2023-11-14T17:21:43.111" v="477" actId="20577"/>
        <pc:sldMkLst>
          <pc:docMk/>
          <pc:sldMk cId="0" sldId="270"/>
        </pc:sldMkLst>
        <pc:spChg chg="mod">
          <ac:chgData name="Christopher Soran" userId="7cb0f6d7-a7f2-46f2-9367-9660ffd42908" providerId="ADAL" clId="{F22BDDF2-D9D4-49A0-8D55-5CEE6A33AAD0}" dt="2023-11-14T17:21:43.111" v="477" actId="20577"/>
          <ac:spMkLst>
            <pc:docMk/>
            <pc:sldMk cId="0" sldId="270"/>
            <ac:spMk id="216" creationId="{00000000-0000-0000-0000-000000000000}"/>
          </ac:spMkLst>
        </pc:spChg>
      </pc:sldChg>
      <pc:sldChg chg="del">
        <pc:chgData name="Christopher Soran" userId="7cb0f6d7-a7f2-46f2-9367-9660ffd42908" providerId="ADAL" clId="{F22BDDF2-D9D4-49A0-8D55-5CEE6A33AAD0}" dt="2023-11-09T21:32:26.856" v="47" actId="2696"/>
        <pc:sldMkLst>
          <pc:docMk/>
          <pc:sldMk cId="580487329" sldId="276"/>
        </pc:sldMkLst>
      </pc:sldChg>
      <pc:sldChg chg="add">
        <pc:chgData name="Christopher Soran" userId="7cb0f6d7-a7f2-46f2-9367-9660ffd42908" providerId="ADAL" clId="{F22BDDF2-D9D4-49A0-8D55-5CEE6A33AAD0}" dt="2023-11-08T19:24:42.707" v="36"/>
        <pc:sldMkLst>
          <pc:docMk/>
          <pc:sldMk cId="1373434902" sldId="277"/>
        </pc:sldMkLst>
      </pc:sldChg>
      <pc:sldChg chg="modSp add mod">
        <pc:chgData name="Christopher Soran" userId="7cb0f6d7-a7f2-46f2-9367-9660ffd42908" providerId="ADAL" clId="{F22BDDF2-D9D4-49A0-8D55-5CEE6A33AAD0}" dt="2023-11-08T19:25:06.791" v="44" actId="20577"/>
        <pc:sldMkLst>
          <pc:docMk/>
          <pc:sldMk cId="1559599583" sldId="278"/>
        </pc:sldMkLst>
        <pc:spChg chg="mod">
          <ac:chgData name="Christopher Soran" userId="7cb0f6d7-a7f2-46f2-9367-9660ffd42908" providerId="ADAL" clId="{F22BDDF2-D9D4-49A0-8D55-5CEE6A33AAD0}" dt="2023-11-08T19:25:06.791" v="44" actId="20577"/>
          <ac:spMkLst>
            <pc:docMk/>
            <pc:sldMk cId="1559599583" sldId="278"/>
            <ac:spMk id="6" creationId="{1300BB29-AF76-FD9B-F18F-87B32FB3CF28}"/>
          </ac:spMkLst>
        </pc:spChg>
        <pc:picChg chg="mod">
          <ac:chgData name="Christopher Soran" userId="7cb0f6d7-a7f2-46f2-9367-9660ffd42908" providerId="ADAL" clId="{F22BDDF2-D9D4-49A0-8D55-5CEE6A33AAD0}" dt="2023-11-08T19:24:55.640" v="39" actId="1076"/>
          <ac:picMkLst>
            <pc:docMk/>
            <pc:sldMk cId="1559599583" sldId="278"/>
            <ac:picMk id="7" creationId="{733C0751-BE05-7AA7-FF35-BA15BA669367}"/>
          </ac:picMkLst>
        </pc:picChg>
      </pc:sldChg>
      <pc:sldChg chg="modSp mod">
        <pc:chgData name="Christopher Soran" userId="7cb0f6d7-a7f2-46f2-9367-9660ffd42908" providerId="ADAL" clId="{F22BDDF2-D9D4-49A0-8D55-5CEE6A33AAD0}" dt="2023-11-14T16:50:46.386" v="55" actId="14100"/>
        <pc:sldMkLst>
          <pc:docMk/>
          <pc:sldMk cId="310355894" sldId="279"/>
        </pc:sldMkLst>
        <pc:spChg chg="mod">
          <ac:chgData name="Christopher Soran" userId="7cb0f6d7-a7f2-46f2-9367-9660ffd42908" providerId="ADAL" clId="{F22BDDF2-D9D4-49A0-8D55-5CEE6A33AAD0}" dt="2023-11-14T16:50:46.386" v="55" actId="14100"/>
          <ac:spMkLst>
            <pc:docMk/>
            <pc:sldMk cId="310355894" sldId="279"/>
            <ac:spMk id="3" creationId="{A723D3DB-EAE0-7D5B-9CA0-942B6C04152D}"/>
          </ac:spMkLst>
        </pc:spChg>
      </pc:sldChg>
      <pc:sldChg chg="modSp add mod">
        <pc:chgData name="Christopher Soran" userId="7cb0f6d7-a7f2-46f2-9367-9660ffd42908" providerId="ADAL" clId="{F22BDDF2-D9D4-49A0-8D55-5CEE6A33AAD0}" dt="2023-11-14T16:57:22.935" v="68" actId="20577"/>
        <pc:sldMkLst>
          <pc:docMk/>
          <pc:sldMk cId="580767217" sldId="281"/>
        </pc:sldMkLst>
        <pc:spChg chg="mod">
          <ac:chgData name="Christopher Soran" userId="7cb0f6d7-a7f2-46f2-9367-9660ffd42908" providerId="ADAL" clId="{F22BDDF2-D9D4-49A0-8D55-5CEE6A33AAD0}" dt="2023-11-14T16:57:22.935" v="68" actId="20577"/>
          <ac:spMkLst>
            <pc:docMk/>
            <pc:sldMk cId="580767217" sldId="281"/>
            <ac:spMk id="2" creationId="{A6BFDDC9-A321-BEF1-61B6-39C31E7ECE17}"/>
          </ac:spMkLst>
        </pc:spChg>
        <pc:spChg chg="mod">
          <ac:chgData name="Christopher Soran" userId="7cb0f6d7-a7f2-46f2-9367-9660ffd42908" providerId="ADAL" clId="{F22BDDF2-D9D4-49A0-8D55-5CEE6A33AAD0}" dt="2023-11-14T16:57:07.133" v="66" actId="20577"/>
          <ac:spMkLst>
            <pc:docMk/>
            <pc:sldMk cId="580767217" sldId="281"/>
            <ac:spMk id="3" creationId="{7B126B8A-EE9C-498F-FEF3-C71272A64D0A}"/>
          </ac:spMkLst>
        </pc:spChg>
      </pc:sldChg>
      <pc:sldChg chg="modSp mod">
        <pc:chgData name="Christopher Soran" userId="7cb0f6d7-a7f2-46f2-9367-9660ffd42908" providerId="ADAL" clId="{F22BDDF2-D9D4-49A0-8D55-5CEE6A33AAD0}" dt="2023-11-14T17:05:36.334" v="236" actId="1076"/>
        <pc:sldMkLst>
          <pc:docMk/>
          <pc:sldMk cId="3012082164" sldId="284"/>
        </pc:sldMkLst>
        <pc:spChg chg="mod">
          <ac:chgData name="Christopher Soran" userId="7cb0f6d7-a7f2-46f2-9367-9660ffd42908" providerId="ADAL" clId="{F22BDDF2-D9D4-49A0-8D55-5CEE6A33AAD0}" dt="2023-11-14T17:05:36.334" v="236" actId="1076"/>
          <ac:spMkLst>
            <pc:docMk/>
            <pc:sldMk cId="3012082164" sldId="284"/>
            <ac:spMk id="12" creationId="{928B941A-D069-DA13-4F62-7B2B4D934EA4}"/>
          </ac:spMkLst>
        </pc:spChg>
        <pc:picChg chg="mod">
          <ac:chgData name="Christopher Soran" userId="7cb0f6d7-a7f2-46f2-9367-9660ffd42908" providerId="ADAL" clId="{F22BDDF2-D9D4-49A0-8D55-5CEE6A33AAD0}" dt="2023-11-14T17:05:36.334" v="236" actId="1076"/>
          <ac:picMkLst>
            <pc:docMk/>
            <pc:sldMk cId="3012082164" sldId="284"/>
            <ac:picMk id="9" creationId="{B6C78EAE-7B99-7561-0F77-C1EDB0D1A6BE}"/>
          </ac:picMkLst>
        </pc:picChg>
      </pc:sldChg>
      <pc:sldChg chg="modSp mod">
        <pc:chgData name="Christopher Soran" userId="7cb0f6d7-a7f2-46f2-9367-9660ffd42908" providerId="ADAL" clId="{F22BDDF2-D9D4-49A0-8D55-5CEE6A33AAD0}" dt="2023-11-14T17:05:44.705" v="237" actId="1076"/>
        <pc:sldMkLst>
          <pc:docMk/>
          <pc:sldMk cId="3704019750" sldId="285"/>
        </pc:sldMkLst>
        <pc:spChg chg="mod">
          <ac:chgData name="Christopher Soran" userId="7cb0f6d7-a7f2-46f2-9367-9660ffd42908" providerId="ADAL" clId="{F22BDDF2-D9D4-49A0-8D55-5CEE6A33AAD0}" dt="2023-11-14T17:05:44.705" v="237" actId="1076"/>
          <ac:spMkLst>
            <pc:docMk/>
            <pc:sldMk cId="3704019750" sldId="285"/>
            <ac:spMk id="3" creationId="{D0E59B42-3043-633B-13DC-C01FA25110C2}"/>
          </ac:spMkLst>
        </pc:spChg>
      </pc:sldChg>
      <pc:sldChg chg="modSp mod">
        <pc:chgData name="Christopher Soran" userId="7cb0f6d7-a7f2-46f2-9367-9660ffd42908" providerId="ADAL" clId="{F22BDDF2-D9D4-49A0-8D55-5CEE6A33AAD0}" dt="2023-11-14T17:24:23.348" v="484" actId="20577"/>
        <pc:sldMkLst>
          <pc:docMk/>
          <pc:sldMk cId="2665182785" sldId="286"/>
        </pc:sldMkLst>
        <pc:spChg chg="mod">
          <ac:chgData name="Christopher Soran" userId="7cb0f6d7-a7f2-46f2-9367-9660ffd42908" providerId="ADAL" clId="{F22BDDF2-D9D4-49A0-8D55-5CEE6A33AAD0}" dt="2023-11-14T17:24:23.348" v="484" actId="20577"/>
          <ac:spMkLst>
            <pc:docMk/>
            <pc:sldMk cId="2665182785" sldId="286"/>
            <ac:spMk id="3" creationId="{04BD881E-A46F-2D2C-011B-FF44EC077EE4}"/>
          </ac:spMkLst>
        </pc:spChg>
      </pc:sldChg>
      <pc:sldChg chg="modSp new mod">
        <pc:chgData name="Christopher Soran" userId="7cb0f6d7-a7f2-46f2-9367-9660ffd42908" providerId="ADAL" clId="{F22BDDF2-D9D4-49A0-8D55-5CEE6A33AAD0}" dt="2023-11-14T17:18:49.069" v="375" actId="20577"/>
        <pc:sldMkLst>
          <pc:docMk/>
          <pc:sldMk cId="2860410738" sldId="287"/>
        </pc:sldMkLst>
        <pc:spChg chg="mod">
          <ac:chgData name="Christopher Soran" userId="7cb0f6d7-a7f2-46f2-9367-9660ffd42908" providerId="ADAL" clId="{F22BDDF2-D9D4-49A0-8D55-5CEE6A33AAD0}" dt="2023-11-14T16:58:59.526" v="106" actId="20577"/>
          <ac:spMkLst>
            <pc:docMk/>
            <pc:sldMk cId="2860410738" sldId="287"/>
            <ac:spMk id="2" creationId="{3DD59512-B598-35FB-DFA0-1AF744F8567A}"/>
          </ac:spMkLst>
        </pc:spChg>
        <pc:spChg chg="mod">
          <ac:chgData name="Christopher Soran" userId="7cb0f6d7-a7f2-46f2-9367-9660ffd42908" providerId="ADAL" clId="{F22BDDF2-D9D4-49A0-8D55-5CEE6A33AAD0}" dt="2023-11-14T17:18:49.069" v="375" actId="20577"/>
          <ac:spMkLst>
            <pc:docMk/>
            <pc:sldMk cId="2860410738" sldId="287"/>
            <ac:spMk id="3" creationId="{3438943C-E58A-258E-6197-84F75C251241}"/>
          </ac:spMkLst>
        </pc:spChg>
      </pc:sldChg>
      <pc:sldChg chg="add del">
        <pc:chgData name="Christopher Soran" userId="7cb0f6d7-a7f2-46f2-9367-9660ffd42908" providerId="ADAL" clId="{F22BDDF2-D9D4-49A0-8D55-5CEE6A33AAD0}" dt="2023-11-08T19:24:40.604" v="34" actId="47"/>
        <pc:sldMkLst>
          <pc:docMk/>
          <pc:sldMk cId="1373434902" sldId="514"/>
        </pc:sldMkLst>
      </pc:sldChg>
      <pc:sldChg chg="modSp add del mod">
        <pc:chgData name="Christopher Soran" userId="7cb0f6d7-a7f2-46f2-9367-9660ffd42908" providerId="ADAL" clId="{F22BDDF2-D9D4-49A0-8D55-5CEE6A33AAD0}" dt="2023-11-08T19:24:40.604" v="34" actId="47"/>
        <pc:sldMkLst>
          <pc:docMk/>
          <pc:sldMk cId="1559599583" sldId="516"/>
        </pc:sldMkLst>
        <pc:spChg chg="mod">
          <ac:chgData name="Christopher Soran" userId="7cb0f6d7-a7f2-46f2-9367-9660ffd42908" providerId="ADAL" clId="{F22BDDF2-D9D4-49A0-8D55-5CEE6A33AAD0}" dt="2023-11-08T19:23:59.327" v="33" actId="1076"/>
          <ac:spMkLst>
            <pc:docMk/>
            <pc:sldMk cId="1559599583" sldId="516"/>
            <ac:spMk id="6" creationId="{1300BB29-AF76-FD9B-F18F-87B32FB3CF28}"/>
          </ac:spMkLst>
        </pc:spChg>
      </pc:sldChg>
      <pc:sldMasterChg chg="add addSldLayout">
        <pc:chgData name="Christopher Soran" userId="7cb0f6d7-a7f2-46f2-9367-9660ffd42908" providerId="ADAL" clId="{F22BDDF2-D9D4-49A0-8D55-5CEE6A33AAD0}" dt="2023-11-08T19:24:42.703" v="35" actId="27028"/>
        <pc:sldMasterMkLst>
          <pc:docMk/>
          <pc:sldMasterMk cId="4232336755" sldId="2147483659"/>
        </pc:sldMasterMkLst>
        <pc:sldLayoutChg chg="add">
          <pc:chgData name="Christopher Soran" userId="7cb0f6d7-a7f2-46f2-9367-9660ffd42908" providerId="ADAL" clId="{F22BDDF2-D9D4-49A0-8D55-5CEE6A33AAD0}" dt="2023-11-08T19:24:42.703" v="35" actId="27028"/>
          <pc:sldLayoutMkLst>
            <pc:docMk/>
            <pc:sldMasterMk cId="4232336755" sldId="2147483659"/>
            <pc:sldLayoutMk cId="2801780861" sldId="2147483661"/>
          </pc:sldLayoutMkLst>
        </pc:sldLayoutChg>
      </pc:sldMasterChg>
    </pc:docChg>
  </pc:docChgLst>
  <pc:docChgLst>
    <pc:chgData name="Guest User" userId="S::urn:spo:anon#e5f1d69bba6e830b3da477fa9176063d586f472b1326858483ae3a4ed92a7b49::" providerId="AD" clId="Web-{E537878C-B74D-2E32-A55B-58B340B1B41B}"/>
    <pc:docChg chg="addSld delSld modSld sldOrd">
      <pc:chgData name="Guest User" userId="S::urn:spo:anon#e5f1d69bba6e830b3da477fa9176063d586f472b1326858483ae3a4ed92a7b49::" providerId="AD" clId="Web-{E537878C-B74D-2E32-A55B-58B340B1B41B}" dt="2023-09-07T22:05:19.177" v="365"/>
      <pc:docMkLst>
        <pc:docMk/>
      </pc:docMkLst>
      <pc:sldChg chg="modSp">
        <pc:chgData name="Guest User" userId="S::urn:spo:anon#e5f1d69bba6e830b3da477fa9176063d586f472b1326858483ae3a4ed92a7b49::" providerId="AD" clId="Web-{E537878C-B74D-2E32-A55B-58B340B1B41B}" dt="2023-09-07T21:27:15.759" v="68" actId="20577"/>
        <pc:sldMkLst>
          <pc:docMk/>
          <pc:sldMk cId="0" sldId="257"/>
        </pc:sldMkLst>
        <pc:spChg chg="mod">
          <ac:chgData name="Guest User" userId="S::urn:spo:anon#e5f1d69bba6e830b3da477fa9176063d586f472b1326858483ae3a4ed92a7b49::" providerId="AD" clId="Web-{E537878C-B74D-2E32-A55B-58B340B1B41B}" dt="2023-09-07T21:27:15.759" v="68" actId="20577"/>
          <ac:spMkLst>
            <pc:docMk/>
            <pc:sldMk cId="0" sldId="257"/>
            <ac:spMk id="116" creationId="{00000000-0000-0000-0000-000000000000}"/>
          </ac:spMkLst>
        </pc:spChg>
      </pc:sldChg>
      <pc:sldChg chg="modSp add ord replId">
        <pc:chgData name="Guest User" userId="S::urn:spo:anon#e5f1d69bba6e830b3da477fa9176063d586f472b1326858483ae3a4ed92a7b49::" providerId="AD" clId="Web-{E537878C-B74D-2E32-A55B-58B340B1B41B}" dt="2023-09-07T21:52:28.100" v="220" actId="20577"/>
        <pc:sldMkLst>
          <pc:docMk/>
          <pc:sldMk cId="1138597769" sldId="276"/>
        </pc:sldMkLst>
        <pc:spChg chg="mod">
          <ac:chgData name="Guest User" userId="S::urn:spo:anon#e5f1d69bba6e830b3da477fa9176063d586f472b1326858483ae3a4ed92a7b49::" providerId="AD" clId="Web-{E537878C-B74D-2E32-A55B-58B340B1B41B}" dt="2023-09-07T21:17:20.813" v="11" actId="20577"/>
          <ac:spMkLst>
            <pc:docMk/>
            <pc:sldMk cId="1138597769" sldId="276"/>
            <ac:spMk id="115" creationId="{00000000-0000-0000-0000-000000000000}"/>
          </ac:spMkLst>
        </pc:spChg>
        <pc:spChg chg="mod">
          <ac:chgData name="Guest User" userId="S::urn:spo:anon#e5f1d69bba6e830b3da477fa9176063d586f472b1326858483ae3a4ed92a7b49::" providerId="AD" clId="Web-{E537878C-B74D-2E32-A55B-58B340B1B41B}" dt="2023-09-07T21:52:28.100" v="220" actId="20577"/>
          <ac:spMkLst>
            <pc:docMk/>
            <pc:sldMk cId="1138597769" sldId="276"/>
            <ac:spMk id="116" creationId="{00000000-0000-0000-0000-000000000000}"/>
          </ac:spMkLst>
        </pc:spChg>
      </pc:sldChg>
      <pc:sldChg chg="modSp add del replId">
        <pc:chgData name="Guest User" userId="S::urn:spo:anon#e5f1d69bba6e830b3da477fa9176063d586f472b1326858483ae3a4ed92a7b49::" providerId="AD" clId="Web-{E537878C-B74D-2E32-A55B-58B340B1B41B}" dt="2023-09-07T21:18:23.862" v="19"/>
        <pc:sldMkLst>
          <pc:docMk/>
          <pc:sldMk cId="115598194" sldId="277"/>
        </pc:sldMkLst>
        <pc:spChg chg="mod">
          <ac:chgData name="Guest User" userId="S::urn:spo:anon#e5f1d69bba6e830b3da477fa9176063d586f472b1326858483ae3a4ed92a7b49::" providerId="AD" clId="Web-{E537878C-B74D-2E32-A55B-58B340B1B41B}" dt="2023-09-07T21:18:02.127" v="18" actId="20577"/>
          <ac:spMkLst>
            <pc:docMk/>
            <pc:sldMk cId="115598194" sldId="277"/>
            <ac:spMk id="115" creationId="{00000000-0000-0000-0000-000000000000}"/>
          </ac:spMkLst>
        </pc:spChg>
      </pc:sldChg>
      <pc:sldChg chg="addSp modSp add replId">
        <pc:chgData name="Guest User" userId="S::urn:spo:anon#e5f1d69bba6e830b3da477fa9176063d586f472b1326858483ae3a4ed92a7b49::" providerId="AD" clId="Web-{E537878C-B74D-2E32-A55B-58B340B1B41B}" dt="2023-09-07T21:52:57.679" v="228"/>
        <pc:sldMkLst>
          <pc:docMk/>
          <pc:sldMk cId="1925828067" sldId="277"/>
        </pc:sldMkLst>
        <pc:spChg chg="mod">
          <ac:chgData name="Guest User" userId="S::urn:spo:anon#e5f1d69bba6e830b3da477fa9176063d586f472b1326858483ae3a4ed92a7b49::" providerId="AD" clId="Web-{E537878C-B74D-2E32-A55B-58B340B1B41B}" dt="2023-09-07T21:19:43.756" v="36" actId="20577"/>
          <ac:spMkLst>
            <pc:docMk/>
            <pc:sldMk cId="1925828067" sldId="277"/>
            <ac:spMk id="115" creationId="{00000000-0000-0000-0000-000000000000}"/>
          </ac:spMkLst>
        </pc:spChg>
        <pc:spChg chg="mod">
          <ac:chgData name="Guest User" userId="S::urn:spo:anon#e5f1d69bba6e830b3da477fa9176063d586f472b1326858483ae3a4ed92a7b49::" providerId="AD" clId="Web-{E537878C-B74D-2E32-A55B-58B340B1B41B}" dt="2023-09-07T21:52:40.678" v="224" actId="20577"/>
          <ac:spMkLst>
            <pc:docMk/>
            <pc:sldMk cId="1925828067" sldId="277"/>
            <ac:spMk id="116" creationId="{00000000-0000-0000-0000-000000000000}"/>
          </ac:spMkLst>
        </pc:spChg>
        <pc:picChg chg="add mod">
          <ac:chgData name="Guest User" userId="S::urn:spo:anon#e5f1d69bba6e830b3da477fa9176063d586f472b1326858483ae3a4ed92a7b49::" providerId="AD" clId="Web-{E537878C-B74D-2E32-A55B-58B340B1B41B}" dt="2023-09-07T21:52:57.679" v="228"/>
          <ac:picMkLst>
            <pc:docMk/>
            <pc:sldMk cId="1925828067" sldId="277"/>
            <ac:picMk id="2" creationId="{58E065EC-0F70-105F-8A3B-F87A4566AD53}"/>
          </ac:picMkLst>
        </pc:picChg>
      </pc:sldChg>
      <pc:sldChg chg="addSp delSp modSp add replId">
        <pc:chgData name="Guest User" userId="S::urn:spo:anon#e5f1d69bba6e830b3da477fa9176063d586f472b1326858483ae3a4ed92a7b49::" providerId="AD" clId="Web-{E537878C-B74D-2E32-A55B-58B340B1B41B}" dt="2023-09-07T21:53:21.914" v="231" actId="1076"/>
        <pc:sldMkLst>
          <pc:docMk/>
          <pc:sldMk cId="3367959175" sldId="278"/>
        </pc:sldMkLst>
        <pc:spChg chg="mod">
          <ac:chgData name="Guest User" userId="S::urn:spo:anon#e5f1d69bba6e830b3da477fa9176063d586f472b1326858483ae3a4ed92a7b49::" providerId="AD" clId="Web-{E537878C-B74D-2E32-A55B-58B340B1B41B}" dt="2023-09-07T21:21:56.808" v="49" actId="20577"/>
          <ac:spMkLst>
            <pc:docMk/>
            <pc:sldMk cId="3367959175" sldId="278"/>
            <ac:spMk id="115" creationId="{00000000-0000-0000-0000-000000000000}"/>
          </ac:spMkLst>
        </pc:spChg>
        <pc:spChg chg="mod">
          <ac:chgData name="Guest User" userId="S::urn:spo:anon#e5f1d69bba6e830b3da477fa9176063d586f472b1326858483ae3a4ed92a7b49::" providerId="AD" clId="Web-{E537878C-B74D-2E32-A55B-58B340B1B41B}" dt="2023-09-07T21:53:14.664" v="229" actId="20577"/>
          <ac:spMkLst>
            <pc:docMk/>
            <pc:sldMk cId="3367959175" sldId="278"/>
            <ac:spMk id="116" creationId="{00000000-0000-0000-0000-000000000000}"/>
          </ac:spMkLst>
        </pc:spChg>
        <pc:picChg chg="del">
          <ac:chgData name="Guest User" userId="S::urn:spo:anon#e5f1d69bba6e830b3da477fa9176063d586f472b1326858483ae3a4ed92a7b49::" providerId="AD" clId="Web-{E537878C-B74D-2E32-A55B-58B340B1B41B}" dt="2023-09-07T21:22:42.466" v="51"/>
          <ac:picMkLst>
            <pc:docMk/>
            <pc:sldMk cId="3367959175" sldId="278"/>
            <ac:picMk id="2" creationId="{58E065EC-0F70-105F-8A3B-F87A4566AD53}"/>
          </ac:picMkLst>
        </pc:picChg>
        <pc:picChg chg="add mod">
          <ac:chgData name="Guest User" userId="S::urn:spo:anon#e5f1d69bba6e830b3da477fa9176063d586f472b1326858483ae3a4ed92a7b49::" providerId="AD" clId="Web-{E537878C-B74D-2E32-A55B-58B340B1B41B}" dt="2023-09-07T21:53:21.914" v="231" actId="1076"/>
          <ac:picMkLst>
            <pc:docMk/>
            <pc:sldMk cId="3367959175" sldId="278"/>
            <ac:picMk id="3" creationId="{530CA6B9-C4A4-FF02-3602-E242A68DFBEB}"/>
          </ac:picMkLst>
        </pc:picChg>
      </pc:sldChg>
      <pc:sldChg chg="addSp delSp modSp add replId">
        <pc:chgData name="Guest User" userId="S::urn:spo:anon#e5f1d69bba6e830b3da477fa9176063d586f472b1326858483ae3a4ed92a7b49::" providerId="AD" clId="Web-{E537878C-B74D-2E32-A55B-58B340B1B41B}" dt="2023-09-07T21:54:07.604" v="233"/>
        <pc:sldMkLst>
          <pc:docMk/>
          <pc:sldMk cId="217041711" sldId="279"/>
        </pc:sldMkLst>
        <pc:spChg chg="add del mod">
          <ac:chgData name="Guest User" userId="S::urn:spo:anon#e5f1d69bba6e830b3da477fa9176063d586f472b1326858483ae3a4ed92a7b49::" providerId="AD" clId="Web-{E537878C-B74D-2E32-A55B-58B340B1B41B}" dt="2023-09-07T21:28:16.495" v="77"/>
          <ac:spMkLst>
            <pc:docMk/>
            <pc:sldMk cId="217041711" sldId="279"/>
            <ac:spMk id="2" creationId="{32E21AF1-75FF-B35C-8953-5D5921C9C2D0}"/>
          </ac:spMkLst>
        </pc:spChg>
        <pc:spChg chg="mod">
          <ac:chgData name="Guest User" userId="S::urn:spo:anon#e5f1d69bba6e830b3da477fa9176063d586f472b1326858483ae3a4ed92a7b49::" providerId="AD" clId="Web-{E537878C-B74D-2E32-A55B-58B340B1B41B}" dt="2023-09-07T21:27:54.776" v="73" actId="1076"/>
          <ac:spMkLst>
            <pc:docMk/>
            <pc:sldMk cId="217041711" sldId="279"/>
            <ac:spMk id="115" creationId="{00000000-0000-0000-0000-000000000000}"/>
          </ac:spMkLst>
        </pc:spChg>
        <pc:spChg chg="mod">
          <ac:chgData name="Guest User" userId="S::urn:spo:anon#e5f1d69bba6e830b3da477fa9176063d586f472b1326858483ae3a4ed92a7b49::" providerId="AD" clId="Web-{E537878C-B74D-2E32-A55B-58B340B1B41B}" dt="2023-09-07T21:29:00.263" v="91" actId="20577"/>
          <ac:spMkLst>
            <pc:docMk/>
            <pc:sldMk cId="217041711" sldId="279"/>
            <ac:spMk id="116" creationId="{00000000-0000-0000-0000-000000000000}"/>
          </ac:spMkLst>
        </pc:spChg>
        <pc:picChg chg="del">
          <ac:chgData name="Guest User" userId="S::urn:spo:anon#e5f1d69bba6e830b3da477fa9176063d586f472b1326858483ae3a4ed92a7b49::" providerId="AD" clId="Web-{E537878C-B74D-2E32-A55B-58B340B1B41B}" dt="2023-09-07T21:28:09.339" v="74"/>
          <ac:picMkLst>
            <pc:docMk/>
            <pc:sldMk cId="217041711" sldId="279"/>
            <ac:picMk id="3" creationId="{530CA6B9-C4A4-FF02-3602-E242A68DFBEB}"/>
          </ac:picMkLst>
        </pc:picChg>
        <pc:picChg chg="add mod">
          <ac:chgData name="Guest User" userId="S::urn:spo:anon#e5f1d69bba6e830b3da477fa9176063d586f472b1326858483ae3a4ed92a7b49::" providerId="AD" clId="Web-{E537878C-B74D-2E32-A55B-58B340B1B41B}" dt="2023-09-07T21:54:07.604" v="233"/>
          <ac:picMkLst>
            <pc:docMk/>
            <pc:sldMk cId="217041711" sldId="279"/>
            <ac:picMk id="4" creationId="{EA86410C-7246-952C-09C6-3BD90056979A}"/>
          </ac:picMkLst>
        </pc:picChg>
        <pc:picChg chg="add mod">
          <ac:chgData name="Guest User" userId="S::urn:spo:anon#e5f1d69bba6e830b3da477fa9176063d586f472b1326858483ae3a4ed92a7b49::" providerId="AD" clId="Web-{E537878C-B74D-2E32-A55B-58B340B1B41B}" dt="2023-09-07T21:29:20.295" v="96"/>
          <ac:picMkLst>
            <pc:docMk/>
            <pc:sldMk cId="217041711" sldId="279"/>
            <ac:picMk id="5" creationId="{AB3E8D20-6394-BF65-01DA-045AA56017D9}"/>
          </ac:picMkLst>
        </pc:picChg>
      </pc:sldChg>
      <pc:sldChg chg="addSp delSp modSp add replId">
        <pc:chgData name="Guest User" userId="S::urn:spo:anon#e5f1d69bba6e830b3da477fa9176063d586f472b1326858483ae3a4ed92a7b49::" providerId="AD" clId="Web-{E537878C-B74D-2E32-A55B-58B340B1B41B}" dt="2023-09-07T21:54:46.261" v="234" actId="1076"/>
        <pc:sldMkLst>
          <pc:docMk/>
          <pc:sldMk cId="2967786131" sldId="280"/>
        </pc:sldMkLst>
        <pc:spChg chg="add del mod">
          <ac:chgData name="Guest User" userId="S::urn:spo:anon#e5f1d69bba6e830b3da477fa9176063d586f472b1326858483ae3a4ed92a7b49::" providerId="AD" clId="Web-{E537878C-B74D-2E32-A55B-58B340B1B41B}" dt="2023-09-07T21:31:14.377" v="123"/>
          <ac:spMkLst>
            <pc:docMk/>
            <pc:sldMk cId="2967786131" sldId="280"/>
            <ac:spMk id="7" creationId="{158771BE-B056-7910-9FE1-7E0654C54524}"/>
          </ac:spMkLst>
        </pc:spChg>
        <pc:spChg chg="mod">
          <ac:chgData name="Guest User" userId="S::urn:spo:anon#e5f1d69bba6e830b3da477fa9176063d586f472b1326858483ae3a4ed92a7b49::" providerId="AD" clId="Web-{E537878C-B74D-2E32-A55B-58B340B1B41B}" dt="2023-09-07T21:30:23.469" v="109" actId="20577"/>
          <ac:spMkLst>
            <pc:docMk/>
            <pc:sldMk cId="2967786131" sldId="280"/>
            <ac:spMk id="116" creationId="{00000000-0000-0000-0000-000000000000}"/>
          </ac:spMkLst>
        </pc:spChg>
        <pc:picChg chg="add mod">
          <ac:chgData name="Guest User" userId="S::urn:spo:anon#e5f1d69bba6e830b3da477fa9176063d586f472b1326858483ae3a4ed92a7b49::" providerId="AD" clId="Web-{E537878C-B74D-2E32-A55B-58B340B1B41B}" dt="2023-09-07T21:31:20.909" v="124"/>
          <ac:picMkLst>
            <pc:docMk/>
            <pc:sldMk cId="2967786131" sldId="280"/>
            <ac:picMk id="2" creationId="{EB69189D-27AA-746D-E9EA-02F9F14F5518}"/>
          </ac:picMkLst>
        </pc:picChg>
        <pc:picChg chg="add mod">
          <ac:chgData name="Guest User" userId="S::urn:spo:anon#e5f1d69bba6e830b3da477fa9176063d586f472b1326858483ae3a4ed92a7b49::" providerId="AD" clId="Web-{E537878C-B74D-2E32-A55B-58B340B1B41B}" dt="2023-09-07T21:31:34.066" v="126"/>
          <ac:picMkLst>
            <pc:docMk/>
            <pc:sldMk cId="2967786131" sldId="280"/>
            <ac:picMk id="3" creationId="{977ED7DC-AEBA-6364-5761-72FAC9E3AB45}"/>
          </ac:picMkLst>
        </pc:picChg>
        <pc:picChg chg="del">
          <ac:chgData name="Guest User" userId="S::urn:spo:anon#e5f1d69bba6e830b3da477fa9176063d586f472b1326858483ae3a4ed92a7b49::" providerId="AD" clId="Web-{E537878C-B74D-2E32-A55B-58B340B1B41B}" dt="2023-09-07T21:29:56.593" v="99"/>
          <ac:picMkLst>
            <pc:docMk/>
            <pc:sldMk cId="2967786131" sldId="280"/>
            <ac:picMk id="4" creationId="{EA86410C-7246-952C-09C6-3BD90056979A}"/>
          </ac:picMkLst>
        </pc:picChg>
        <pc:picChg chg="del">
          <ac:chgData name="Guest User" userId="S::urn:spo:anon#e5f1d69bba6e830b3da477fa9176063d586f472b1326858483ae3a4ed92a7b49::" providerId="AD" clId="Web-{E537878C-B74D-2E32-A55B-58B340B1B41B}" dt="2023-09-07T21:30:06" v="102"/>
          <ac:picMkLst>
            <pc:docMk/>
            <pc:sldMk cId="2967786131" sldId="280"/>
            <ac:picMk id="5" creationId="{AB3E8D20-6394-BF65-01DA-045AA56017D9}"/>
          </ac:picMkLst>
        </pc:picChg>
        <pc:picChg chg="add mod">
          <ac:chgData name="Guest User" userId="S::urn:spo:anon#e5f1d69bba6e830b3da477fa9176063d586f472b1326858483ae3a4ed92a7b49::" providerId="AD" clId="Web-{E537878C-B74D-2E32-A55B-58B340B1B41B}" dt="2023-09-07T21:54:46.261" v="234" actId="1076"/>
          <ac:picMkLst>
            <pc:docMk/>
            <pc:sldMk cId="2967786131" sldId="280"/>
            <ac:picMk id="6" creationId="{60AEDB37-E879-BE0E-7F9D-D449A38E28D3}"/>
          </ac:picMkLst>
        </pc:picChg>
      </pc:sldChg>
      <pc:sldChg chg="addSp delSp modSp add replId">
        <pc:chgData name="Guest User" userId="S::urn:spo:anon#e5f1d69bba6e830b3da477fa9176063d586f472b1326858483ae3a4ed92a7b49::" providerId="AD" clId="Web-{E537878C-B74D-2E32-A55B-58B340B1B41B}" dt="2023-09-07T22:03:27.548" v="359"/>
        <pc:sldMkLst>
          <pc:docMk/>
          <pc:sldMk cId="3038027688" sldId="281"/>
        </pc:sldMkLst>
        <pc:spChg chg="mod">
          <ac:chgData name="Guest User" userId="S::urn:spo:anon#e5f1d69bba6e830b3da477fa9176063d586f472b1326858483ae3a4ed92a7b49::" providerId="AD" clId="Web-{E537878C-B74D-2E32-A55B-58B340B1B41B}" dt="2023-09-07T21:32:20.083" v="133" actId="20577"/>
          <ac:spMkLst>
            <pc:docMk/>
            <pc:sldMk cId="3038027688" sldId="281"/>
            <ac:spMk id="116" creationId="{00000000-0000-0000-0000-000000000000}"/>
          </ac:spMkLst>
        </pc:spChg>
        <pc:picChg chg="del">
          <ac:chgData name="Guest User" userId="S::urn:spo:anon#e5f1d69bba6e830b3da477fa9176063d586f472b1326858483ae3a4ed92a7b49::" providerId="AD" clId="Web-{E537878C-B74D-2E32-A55B-58B340B1B41B}" dt="2023-09-07T21:32:08.583" v="129"/>
          <ac:picMkLst>
            <pc:docMk/>
            <pc:sldMk cId="3038027688" sldId="281"/>
            <ac:picMk id="2" creationId="{EB69189D-27AA-746D-E9EA-02F9F14F5518}"/>
          </ac:picMkLst>
        </pc:picChg>
        <pc:picChg chg="del">
          <ac:chgData name="Guest User" userId="S::urn:spo:anon#e5f1d69bba6e830b3da477fa9176063d586f472b1326858483ae3a4ed92a7b49::" providerId="AD" clId="Web-{E537878C-B74D-2E32-A55B-58B340B1B41B}" dt="2023-09-07T21:32:09.708" v="130"/>
          <ac:picMkLst>
            <pc:docMk/>
            <pc:sldMk cId="3038027688" sldId="281"/>
            <ac:picMk id="3" creationId="{977ED7DC-AEBA-6364-5761-72FAC9E3AB45}"/>
          </ac:picMkLst>
        </pc:picChg>
        <pc:picChg chg="add mod">
          <ac:chgData name="Guest User" userId="S::urn:spo:anon#e5f1d69bba6e830b3da477fa9176063d586f472b1326858483ae3a4ed92a7b49::" providerId="AD" clId="Web-{E537878C-B74D-2E32-A55B-58B340B1B41B}" dt="2023-09-07T22:03:27.548" v="359"/>
          <ac:picMkLst>
            <pc:docMk/>
            <pc:sldMk cId="3038027688" sldId="281"/>
            <ac:picMk id="4" creationId="{CD8C58BD-2949-E4B0-5807-DD2153996C6C}"/>
          </ac:picMkLst>
        </pc:picChg>
        <pc:picChg chg="del">
          <ac:chgData name="Guest User" userId="S::urn:spo:anon#e5f1d69bba6e830b3da477fa9176063d586f472b1326858483ae3a4ed92a7b49::" providerId="AD" clId="Web-{E537878C-B74D-2E32-A55B-58B340B1B41B}" dt="2023-09-07T21:32:10.520" v="131"/>
          <ac:picMkLst>
            <pc:docMk/>
            <pc:sldMk cId="3038027688" sldId="281"/>
            <ac:picMk id="6" creationId="{60AEDB37-E879-BE0E-7F9D-D449A38E28D3}"/>
          </ac:picMkLst>
        </pc:picChg>
      </pc:sldChg>
      <pc:sldChg chg="addSp delSp modSp add replId">
        <pc:chgData name="Guest User" userId="S::urn:spo:anon#e5f1d69bba6e830b3da477fa9176063d586f472b1326858483ae3a4ed92a7b49::" providerId="AD" clId="Web-{E537878C-B74D-2E32-A55B-58B340B1B41B}" dt="2023-09-07T21:45:05.332" v="153"/>
        <pc:sldMkLst>
          <pc:docMk/>
          <pc:sldMk cId="456541567" sldId="282"/>
        </pc:sldMkLst>
        <pc:spChg chg="mod">
          <ac:chgData name="Guest User" userId="S::urn:spo:anon#e5f1d69bba6e830b3da477fa9176063d586f472b1326858483ae3a4ed92a7b49::" providerId="AD" clId="Web-{E537878C-B74D-2E32-A55B-58B340B1B41B}" dt="2023-09-07T21:33:13.116" v="143" actId="20577"/>
          <ac:spMkLst>
            <pc:docMk/>
            <pc:sldMk cId="456541567" sldId="282"/>
            <ac:spMk id="116" creationId="{00000000-0000-0000-0000-000000000000}"/>
          </ac:spMkLst>
        </pc:spChg>
        <pc:picChg chg="add mod">
          <ac:chgData name="Guest User" userId="S::urn:spo:anon#e5f1d69bba6e830b3da477fa9176063d586f472b1326858483ae3a4ed92a7b49::" providerId="AD" clId="Web-{E537878C-B74D-2E32-A55B-58B340B1B41B}" dt="2023-09-07T21:35:41.075" v="152"/>
          <ac:picMkLst>
            <pc:docMk/>
            <pc:sldMk cId="456541567" sldId="282"/>
            <ac:picMk id="2" creationId="{FDFB6845-D3F7-E71C-7601-6E8E1329024C}"/>
          </ac:picMkLst>
        </pc:picChg>
        <pc:picChg chg="add mod">
          <ac:chgData name="Guest User" userId="S::urn:spo:anon#e5f1d69bba6e830b3da477fa9176063d586f472b1326858483ae3a4ed92a7b49::" providerId="AD" clId="Web-{E537878C-B74D-2E32-A55B-58B340B1B41B}" dt="2023-09-07T21:45:05.332" v="153"/>
          <ac:picMkLst>
            <pc:docMk/>
            <pc:sldMk cId="456541567" sldId="282"/>
            <ac:picMk id="3" creationId="{04F00B27-A937-22AE-1406-59E9F265D0DC}"/>
          </ac:picMkLst>
        </pc:picChg>
        <pc:picChg chg="del">
          <ac:chgData name="Guest User" userId="S::urn:spo:anon#e5f1d69bba6e830b3da477fa9176063d586f472b1326858483ae3a4ed92a7b49::" providerId="AD" clId="Web-{E537878C-B74D-2E32-A55B-58B340B1B41B}" dt="2023-09-07T21:32:58.335" v="140"/>
          <ac:picMkLst>
            <pc:docMk/>
            <pc:sldMk cId="456541567" sldId="282"/>
            <ac:picMk id="4" creationId="{CD8C58BD-2949-E4B0-5807-DD2153996C6C}"/>
          </ac:picMkLst>
        </pc:picChg>
      </pc:sldChg>
      <pc:sldChg chg="addSp delSp modSp add replId">
        <pc:chgData name="Guest User" userId="S::urn:spo:anon#e5f1d69bba6e830b3da477fa9176063d586f472b1326858483ae3a4ed92a7b49::" providerId="AD" clId="Web-{E537878C-B74D-2E32-A55B-58B340B1B41B}" dt="2023-09-07T22:04:16.472" v="360"/>
        <pc:sldMkLst>
          <pc:docMk/>
          <pc:sldMk cId="2690180083" sldId="283"/>
        </pc:sldMkLst>
        <pc:spChg chg="mod">
          <ac:chgData name="Guest User" userId="S::urn:spo:anon#e5f1d69bba6e830b3da477fa9176063d586f472b1326858483ae3a4ed92a7b49::" providerId="AD" clId="Web-{E537878C-B74D-2E32-A55B-58B340B1B41B}" dt="2023-09-07T21:45:29.067" v="155" actId="20577"/>
          <ac:spMkLst>
            <pc:docMk/>
            <pc:sldMk cId="2690180083" sldId="283"/>
            <ac:spMk id="115" creationId="{00000000-0000-0000-0000-000000000000}"/>
          </ac:spMkLst>
        </pc:spChg>
        <pc:spChg chg="mod">
          <ac:chgData name="Guest User" userId="S::urn:spo:anon#e5f1d69bba6e830b3da477fa9176063d586f472b1326858483ae3a4ed92a7b49::" providerId="AD" clId="Web-{E537878C-B74D-2E32-A55B-58B340B1B41B}" dt="2023-09-07T21:46:55.493" v="179" actId="1076"/>
          <ac:spMkLst>
            <pc:docMk/>
            <pc:sldMk cId="2690180083" sldId="283"/>
            <ac:spMk id="116" creationId="{00000000-0000-0000-0000-000000000000}"/>
          </ac:spMkLst>
        </pc:spChg>
        <pc:picChg chg="del">
          <ac:chgData name="Guest User" userId="S::urn:spo:anon#e5f1d69bba6e830b3da477fa9176063d586f472b1326858483ae3a4ed92a7b49::" providerId="AD" clId="Web-{E537878C-B74D-2E32-A55B-58B340B1B41B}" dt="2023-09-07T21:45:32.583" v="156"/>
          <ac:picMkLst>
            <pc:docMk/>
            <pc:sldMk cId="2690180083" sldId="283"/>
            <ac:picMk id="2" creationId="{FDFB6845-D3F7-E71C-7601-6E8E1329024C}"/>
          </ac:picMkLst>
        </pc:picChg>
        <pc:picChg chg="del">
          <ac:chgData name="Guest User" userId="S::urn:spo:anon#e5f1d69bba6e830b3da477fa9176063d586f472b1326858483ae3a4ed92a7b49::" providerId="AD" clId="Web-{E537878C-B74D-2E32-A55B-58B340B1B41B}" dt="2023-09-07T21:45:33.786" v="157"/>
          <ac:picMkLst>
            <pc:docMk/>
            <pc:sldMk cId="2690180083" sldId="283"/>
            <ac:picMk id="3" creationId="{04F00B27-A937-22AE-1406-59E9F265D0DC}"/>
          </ac:picMkLst>
        </pc:picChg>
        <pc:picChg chg="add mod">
          <ac:chgData name="Guest User" userId="S::urn:spo:anon#e5f1d69bba6e830b3da477fa9176063d586f472b1326858483ae3a4ed92a7b49::" providerId="AD" clId="Web-{E537878C-B74D-2E32-A55B-58B340B1B41B}" dt="2023-09-07T21:47:00.415" v="181" actId="1076"/>
          <ac:picMkLst>
            <pc:docMk/>
            <pc:sldMk cId="2690180083" sldId="283"/>
            <ac:picMk id="4" creationId="{5FF60363-CF30-C78A-06B3-494B9F063CC8}"/>
          </ac:picMkLst>
        </pc:picChg>
        <pc:picChg chg="add mod">
          <ac:chgData name="Guest User" userId="S::urn:spo:anon#e5f1d69bba6e830b3da477fa9176063d586f472b1326858483ae3a4ed92a7b49::" providerId="AD" clId="Web-{E537878C-B74D-2E32-A55B-58B340B1B41B}" dt="2023-09-07T22:04:16.472" v="360"/>
          <ac:picMkLst>
            <pc:docMk/>
            <pc:sldMk cId="2690180083" sldId="283"/>
            <ac:picMk id="5" creationId="{9379F540-EFAC-DFF9-3ECF-610C4E96F213}"/>
          </ac:picMkLst>
        </pc:picChg>
      </pc:sldChg>
      <pc:sldChg chg="addSp delSp modSp add replId">
        <pc:chgData name="Guest User" userId="S::urn:spo:anon#e5f1d69bba6e830b3da477fa9176063d586f472b1326858483ae3a4ed92a7b49::" providerId="AD" clId="Web-{E537878C-B74D-2E32-A55B-58B340B1B41B}" dt="2023-09-07T22:05:19.177" v="365"/>
        <pc:sldMkLst>
          <pc:docMk/>
          <pc:sldMk cId="2981287132" sldId="284"/>
        </pc:sldMkLst>
        <pc:spChg chg="mod">
          <ac:chgData name="Guest User" userId="S::urn:spo:anon#e5f1d69bba6e830b3da477fa9176063d586f472b1326858483ae3a4ed92a7b49::" providerId="AD" clId="Web-{E537878C-B74D-2E32-A55B-58B340B1B41B}" dt="2023-09-07T21:47:59.823" v="188" actId="20577"/>
          <ac:spMkLst>
            <pc:docMk/>
            <pc:sldMk cId="2981287132" sldId="284"/>
            <ac:spMk id="115" creationId="{00000000-0000-0000-0000-000000000000}"/>
          </ac:spMkLst>
        </pc:spChg>
        <pc:spChg chg="mod">
          <ac:chgData name="Guest User" userId="S::urn:spo:anon#e5f1d69bba6e830b3da477fa9176063d586f472b1326858483ae3a4ed92a7b49::" providerId="AD" clId="Web-{E537878C-B74D-2E32-A55B-58B340B1B41B}" dt="2023-09-07T21:48:44.888" v="200" actId="20577"/>
          <ac:spMkLst>
            <pc:docMk/>
            <pc:sldMk cId="2981287132" sldId="284"/>
            <ac:spMk id="116" creationId="{00000000-0000-0000-0000-000000000000}"/>
          </ac:spMkLst>
        </pc:spChg>
        <pc:picChg chg="add mod">
          <ac:chgData name="Guest User" userId="S::urn:spo:anon#e5f1d69bba6e830b3da477fa9176063d586f472b1326858483ae3a4ed92a7b49::" providerId="AD" clId="Web-{E537878C-B74D-2E32-A55B-58B340B1B41B}" dt="2023-09-07T22:05:19.177" v="365"/>
          <ac:picMkLst>
            <pc:docMk/>
            <pc:sldMk cId="2981287132" sldId="284"/>
            <ac:picMk id="2" creationId="{96128FBB-829E-CF23-08B3-78A90504D55F}"/>
          </ac:picMkLst>
        </pc:picChg>
        <pc:picChg chg="del">
          <ac:chgData name="Guest User" userId="S::urn:spo:anon#e5f1d69bba6e830b3da477fa9176063d586f472b1326858483ae3a4ed92a7b49::" providerId="AD" clId="Web-{E537878C-B74D-2E32-A55B-58B340B1B41B}" dt="2023-09-07T21:48:01.700" v="189"/>
          <ac:picMkLst>
            <pc:docMk/>
            <pc:sldMk cId="2981287132" sldId="284"/>
            <ac:picMk id="4" creationId="{5FF60363-CF30-C78A-06B3-494B9F063CC8}"/>
          </ac:picMkLst>
        </pc:picChg>
        <pc:picChg chg="del">
          <ac:chgData name="Guest User" userId="S::urn:spo:anon#e5f1d69bba6e830b3da477fa9176063d586f472b1326858483ae3a4ed92a7b49::" providerId="AD" clId="Web-{E537878C-B74D-2E32-A55B-58B340B1B41B}" dt="2023-09-07T21:48:02.949" v="190"/>
          <ac:picMkLst>
            <pc:docMk/>
            <pc:sldMk cId="2981287132" sldId="284"/>
            <ac:picMk id="5" creationId="{9379F540-EFAC-DFF9-3ECF-610C4E96F213}"/>
          </ac:picMkLst>
        </pc:picChg>
      </pc:sldChg>
      <pc:sldChg chg="delSp modSp add replId">
        <pc:chgData name="Guest User" userId="S::urn:spo:anon#e5f1d69bba6e830b3da477fa9176063d586f472b1326858483ae3a4ed92a7b49::" providerId="AD" clId="Web-{E537878C-B74D-2E32-A55B-58B340B1B41B}" dt="2023-09-07T22:02:15.826" v="355" actId="20577"/>
        <pc:sldMkLst>
          <pc:docMk/>
          <pc:sldMk cId="332048970" sldId="285"/>
        </pc:sldMkLst>
        <pc:spChg chg="mod">
          <ac:chgData name="Guest User" userId="S::urn:spo:anon#e5f1d69bba6e830b3da477fa9176063d586f472b1326858483ae3a4ed92a7b49::" providerId="AD" clId="Web-{E537878C-B74D-2E32-A55B-58B340B1B41B}" dt="2023-09-07T22:02:15.826" v="355" actId="20577"/>
          <ac:spMkLst>
            <pc:docMk/>
            <pc:sldMk cId="332048970" sldId="285"/>
            <ac:spMk id="115" creationId="{00000000-0000-0000-0000-000000000000}"/>
          </ac:spMkLst>
        </pc:spChg>
        <pc:spChg chg="mod">
          <ac:chgData name="Guest User" userId="S::urn:spo:anon#e5f1d69bba6e830b3da477fa9176063d586f472b1326858483ae3a4ed92a7b49::" providerId="AD" clId="Web-{E537878C-B74D-2E32-A55B-58B340B1B41B}" dt="2023-09-07T21:51:23.488" v="212" actId="20577"/>
          <ac:spMkLst>
            <pc:docMk/>
            <pc:sldMk cId="332048970" sldId="285"/>
            <ac:spMk id="116" creationId="{00000000-0000-0000-0000-000000000000}"/>
          </ac:spMkLst>
        </pc:spChg>
        <pc:picChg chg="del">
          <ac:chgData name="Guest User" userId="S::urn:spo:anon#e5f1d69bba6e830b3da477fa9176063d586f472b1326858483ae3a4ed92a7b49::" providerId="AD" clId="Web-{E537878C-B74D-2E32-A55B-58B340B1B41B}" dt="2023-09-07T21:50:57.159" v="205"/>
          <ac:picMkLst>
            <pc:docMk/>
            <pc:sldMk cId="332048970" sldId="285"/>
            <ac:picMk id="2" creationId="{96128FBB-829E-CF23-08B3-78A90504D55F}"/>
          </ac:picMkLst>
        </pc:picChg>
      </pc:sldChg>
      <pc:sldChg chg="modSp add replId">
        <pc:chgData name="Guest User" userId="S::urn:spo:anon#e5f1d69bba6e830b3da477fa9176063d586f472b1326858483ae3a4ed92a7b49::" providerId="AD" clId="Web-{E537878C-B74D-2E32-A55B-58B340B1B41B}" dt="2023-09-07T22:02:44.046" v="357" actId="20577"/>
        <pc:sldMkLst>
          <pc:docMk/>
          <pc:sldMk cId="2078447779" sldId="286"/>
        </pc:sldMkLst>
        <pc:spChg chg="mod">
          <ac:chgData name="Guest User" userId="S::urn:spo:anon#e5f1d69bba6e830b3da477fa9176063d586f472b1326858483ae3a4ed92a7b49::" providerId="AD" clId="Web-{E537878C-B74D-2E32-A55B-58B340B1B41B}" dt="2023-09-07T21:58:46.521" v="316" actId="20577"/>
          <ac:spMkLst>
            <pc:docMk/>
            <pc:sldMk cId="2078447779" sldId="286"/>
            <ac:spMk id="115" creationId="{00000000-0000-0000-0000-000000000000}"/>
          </ac:spMkLst>
        </pc:spChg>
        <pc:spChg chg="mod">
          <ac:chgData name="Guest User" userId="S::urn:spo:anon#e5f1d69bba6e830b3da477fa9176063d586f472b1326858483ae3a4ed92a7b49::" providerId="AD" clId="Web-{E537878C-B74D-2E32-A55B-58B340B1B41B}" dt="2023-09-07T22:02:44.046" v="357" actId="20577"/>
          <ac:spMkLst>
            <pc:docMk/>
            <pc:sldMk cId="2078447779" sldId="286"/>
            <ac:spMk id="116" creationId="{00000000-0000-0000-0000-000000000000}"/>
          </ac:spMkLst>
        </pc:spChg>
      </pc:sldChg>
      <pc:sldChg chg="modSp add replId">
        <pc:chgData name="Guest User" userId="S::urn:spo:anon#e5f1d69bba6e830b3da477fa9176063d586f472b1326858483ae3a4ed92a7b49::" providerId="AD" clId="Web-{E537878C-B74D-2E32-A55B-58B340B1B41B}" dt="2023-09-07T22:01:50.403" v="351" actId="20577"/>
        <pc:sldMkLst>
          <pc:docMk/>
          <pc:sldMk cId="2082067250" sldId="287"/>
        </pc:sldMkLst>
        <pc:spChg chg="mod">
          <ac:chgData name="Guest User" userId="S::urn:spo:anon#e5f1d69bba6e830b3da477fa9176063d586f472b1326858483ae3a4ed92a7b49::" providerId="AD" clId="Web-{E537878C-B74D-2E32-A55B-58B340B1B41B}" dt="2023-09-07T21:59:45.726" v="327" actId="20577"/>
          <ac:spMkLst>
            <pc:docMk/>
            <pc:sldMk cId="2082067250" sldId="287"/>
            <ac:spMk id="115" creationId="{00000000-0000-0000-0000-000000000000}"/>
          </ac:spMkLst>
        </pc:spChg>
        <pc:spChg chg="mod">
          <ac:chgData name="Guest User" userId="S::urn:spo:anon#e5f1d69bba6e830b3da477fa9176063d586f472b1326858483ae3a4ed92a7b49::" providerId="AD" clId="Web-{E537878C-B74D-2E32-A55B-58B340B1B41B}" dt="2023-09-07T22:01:50.403" v="351" actId="20577"/>
          <ac:spMkLst>
            <pc:docMk/>
            <pc:sldMk cId="2082067250" sldId="287"/>
            <ac:spMk id="116" creationId="{00000000-0000-0000-0000-000000000000}"/>
          </ac:spMkLst>
        </pc:spChg>
      </pc:sldChg>
    </pc:docChg>
  </pc:docChgLst>
  <pc:docChgLst>
    <pc:chgData name="Vicki Walton" userId="S::vwalton@sbctc.edu::4a47e920-51cf-4e5c-914d-05f966179767" providerId="AD" clId="Web-{6EB41179-21FF-2755-BF8C-98E282126C40}"/>
    <pc:docChg chg="modSld">
      <pc:chgData name="Vicki Walton" userId="S::vwalton@sbctc.edu::4a47e920-51cf-4e5c-914d-05f966179767" providerId="AD" clId="Web-{6EB41179-21FF-2755-BF8C-98E282126C40}" dt="2024-03-04T18:44:20.945" v="4" actId="20577"/>
      <pc:docMkLst>
        <pc:docMk/>
      </pc:docMkLst>
      <pc:sldChg chg="modSp">
        <pc:chgData name="Vicki Walton" userId="S::vwalton@sbctc.edu::4a47e920-51cf-4e5c-914d-05f966179767" providerId="AD" clId="Web-{6EB41179-21FF-2755-BF8C-98E282126C40}" dt="2024-03-04T18:44:20.945" v="4" actId="20577"/>
        <pc:sldMkLst>
          <pc:docMk/>
          <pc:sldMk cId="0" sldId="257"/>
        </pc:sldMkLst>
        <pc:spChg chg="mod">
          <ac:chgData name="Vicki Walton" userId="S::vwalton@sbctc.edu::4a47e920-51cf-4e5c-914d-05f966179767" providerId="AD" clId="Web-{6EB41179-21FF-2755-BF8C-98E282126C40}" dt="2024-03-04T18:44:20.945" v="4" actId="20577"/>
          <ac:spMkLst>
            <pc:docMk/>
            <pc:sldMk cId="0" sldId="257"/>
            <ac:spMk id="116" creationId="{00000000-0000-0000-0000-000000000000}"/>
          </ac:spMkLst>
        </pc:spChg>
      </pc:sldChg>
    </pc:docChg>
  </pc:docChgLst>
  <pc:docChgLst>
    <pc:chgData name="Padmaja Villalon" userId="S::pvillalon@sbctc.edu::18441a2b-a82c-41cb-bf1b-afcdf1cd6794" providerId="AD" clId="Web-{F3DB3CBA-4795-7811-8435-93A13D2AB27C}"/>
    <pc:docChg chg="addSld modSld">
      <pc:chgData name="Padmaja Villalon" userId="S::pvillalon@sbctc.edu::18441a2b-a82c-41cb-bf1b-afcdf1cd6794" providerId="AD" clId="Web-{F3DB3CBA-4795-7811-8435-93A13D2AB27C}" dt="2024-03-07T15:54:36.109" v="78" actId="20577"/>
      <pc:docMkLst>
        <pc:docMk/>
      </pc:docMkLst>
      <pc:sldChg chg="modSp add replId">
        <pc:chgData name="Padmaja Villalon" userId="S::pvillalon@sbctc.edu::18441a2b-a82c-41cb-bf1b-afcdf1cd6794" providerId="AD" clId="Web-{F3DB3CBA-4795-7811-8435-93A13D2AB27C}" dt="2024-03-07T15:54:36.109" v="78" actId="20577"/>
        <pc:sldMkLst>
          <pc:docMk/>
          <pc:sldMk cId="2575123779" sldId="509"/>
        </pc:sldMkLst>
        <pc:spChg chg="mod">
          <ac:chgData name="Padmaja Villalon" userId="S::pvillalon@sbctc.edu::18441a2b-a82c-41cb-bf1b-afcdf1cd6794" providerId="AD" clId="Web-{F3DB3CBA-4795-7811-8435-93A13D2AB27C}" dt="2024-03-07T15:54:36.109" v="78" actId="20577"/>
          <ac:spMkLst>
            <pc:docMk/>
            <pc:sldMk cId="2575123779" sldId="509"/>
            <ac:spMk id="223" creationId="{00000000-0000-0000-0000-000000000000}"/>
          </ac:spMkLst>
        </pc:spChg>
      </pc:sldChg>
    </pc:docChg>
  </pc:docChgLst>
  <pc:docChgLst>
    <pc:chgData name="Christopher Soran" userId="7cb0f6d7-a7f2-46f2-9367-9660ffd42908" providerId="ADAL" clId="{AFFDF931-8269-47B5-9ACA-E6EE36358477}"/>
    <pc:docChg chg="modSld">
      <pc:chgData name="Christopher Soran" userId="7cb0f6d7-a7f2-46f2-9367-9660ffd42908" providerId="ADAL" clId="{AFFDF931-8269-47B5-9ACA-E6EE36358477}" dt="2023-06-30T16:40:39.716" v="59" actId="20577"/>
      <pc:docMkLst>
        <pc:docMk/>
      </pc:docMkLst>
      <pc:sldChg chg="modSp mod">
        <pc:chgData name="Christopher Soran" userId="7cb0f6d7-a7f2-46f2-9367-9660ffd42908" providerId="ADAL" clId="{AFFDF931-8269-47B5-9ACA-E6EE36358477}" dt="2023-06-14T21:06:08.940" v="5" actId="20577"/>
        <pc:sldMkLst>
          <pc:docMk/>
          <pc:sldMk cId="0" sldId="256"/>
        </pc:sldMkLst>
        <pc:spChg chg="mod">
          <ac:chgData name="Christopher Soran" userId="7cb0f6d7-a7f2-46f2-9367-9660ffd42908" providerId="ADAL" clId="{AFFDF931-8269-47B5-9ACA-E6EE36358477}" dt="2023-06-14T21:06:08.940" v="5" actId="20577"/>
          <ac:spMkLst>
            <pc:docMk/>
            <pc:sldMk cId="0" sldId="256"/>
            <ac:spMk id="109" creationId="{00000000-0000-0000-0000-000000000000}"/>
          </ac:spMkLst>
        </pc:spChg>
      </pc:sldChg>
      <pc:sldChg chg="modSp mod">
        <pc:chgData name="Christopher Soran" userId="7cb0f6d7-a7f2-46f2-9367-9660ffd42908" providerId="ADAL" clId="{AFFDF931-8269-47B5-9ACA-E6EE36358477}" dt="2023-06-30T16:40:39.716" v="59" actId="20577"/>
        <pc:sldMkLst>
          <pc:docMk/>
          <pc:sldMk cId="0" sldId="270"/>
        </pc:sldMkLst>
        <pc:spChg chg="mod">
          <ac:chgData name="Christopher Soran" userId="7cb0f6d7-a7f2-46f2-9367-9660ffd42908" providerId="ADAL" clId="{AFFDF931-8269-47B5-9ACA-E6EE36358477}" dt="2023-06-30T16:40:39.716" v="59" actId="20577"/>
          <ac:spMkLst>
            <pc:docMk/>
            <pc:sldMk cId="0" sldId="270"/>
            <ac:spMk id="216" creationId="{00000000-0000-0000-0000-000000000000}"/>
          </ac:spMkLst>
        </pc:spChg>
      </pc:sldChg>
    </pc:docChg>
  </pc:docChgLst>
  <pc:docChgLst>
    <pc:chgData name="Christopher Soran" userId="7cb0f6d7-a7f2-46f2-9367-9660ffd42908" providerId="ADAL" clId="{CF68417B-7A2D-4F78-9D17-736FD5FF45FB}"/>
    <pc:docChg chg="modSld">
      <pc:chgData name="Christopher Soran" userId="7cb0f6d7-a7f2-46f2-9367-9660ffd42908" providerId="ADAL" clId="{CF68417B-7A2D-4F78-9D17-736FD5FF45FB}" dt="2024-01-05T23:49:34.538" v="7" actId="2711"/>
      <pc:docMkLst>
        <pc:docMk/>
      </pc:docMkLst>
      <pc:sldChg chg="modSp mod">
        <pc:chgData name="Christopher Soran" userId="7cb0f6d7-a7f2-46f2-9367-9660ffd42908" providerId="ADAL" clId="{CF68417B-7A2D-4F78-9D17-736FD5FF45FB}" dt="2024-01-05T23:48:00.347" v="0" actId="2711"/>
        <pc:sldMkLst>
          <pc:docMk/>
          <pc:sldMk cId="1562215107" sldId="276"/>
        </pc:sldMkLst>
        <pc:spChg chg="mod">
          <ac:chgData name="Christopher Soran" userId="7cb0f6d7-a7f2-46f2-9367-9660ffd42908" providerId="ADAL" clId="{CF68417B-7A2D-4F78-9D17-736FD5FF45FB}" dt="2024-01-05T23:48:00.347" v="0" actId="2711"/>
          <ac:spMkLst>
            <pc:docMk/>
            <pc:sldMk cId="1562215107" sldId="276"/>
            <ac:spMk id="3" creationId="{099A4800-AB4F-B503-D5A7-1A6681FFC3F8}"/>
          </ac:spMkLst>
        </pc:spChg>
      </pc:sldChg>
      <pc:sldChg chg="modSp mod">
        <pc:chgData name="Christopher Soran" userId="7cb0f6d7-a7f2-46f2-9367-9660ffd42908" providerId="ADAL" clId="{CF68417B-7A2D-4F78-9D17-736FD5FF45FB}" dt="2024-01-05T23:49:18.424" v="6" actId="20577"/>
        <pc:sldMkLst>
          <pc:docMk/>
          <pc:sldMk cId="938362383" sldId="278"/>
        </pc:sldMkLst>
        <pc:spChg chg="mod">
          <ac:chgData name="Christopher Soran" userId="7cb0f6d7-a7f2-46f2-9367-9660ffd42908" providerId="ADAL" clId="{CF68417B-7A2D-4F78-9D17-736FD5FF45FB}" dt="2024-01-05T23:49:18.424" v="6" actId="20577"/>
          <ac:spMkLst>
            <pc:docMk/>
            <pc:sldMk cId="938362383" sldId="278"/>
            <ac:spMk id="3" creationId="{CCDE4514-5C0A-8604-04C7-BD51112E4C80}"/>
          </ac:spMkLst>
        </pc:spChg>
      </pc:sldChg>
      <pc:sldChg chg="modSp mod">
        <pc:chgData name="Christopher Soran" userId="7cb0f6d7-a7f2-46f2-9367-9660ffd42908" providerId="ADAL" clId="{CF68417B-7A2D-4F78-9D17-736FD5FF45FB}" dt="2024-01-05T23:49:34.538" v="7" actId="2711"/>
        <pc:sldMkLst>
          <pc:docMk/>
          <pc:sldMk cId="1827546742" sldId="279"/>
        </pc:sldMkLst>
        <pc:spChg chg="mod">
          <ac:chgData name="Christopher Soran" userId="7cb0f6d7-a7f2-46f2-9367-9660ffd42908" providerId="ADAL" clId="{CF68417B-7A2D-4F78-9D17-736FD5FF45FB}" dt="2024-01-05T23:49:34.538" v="7" actId="2711"/>
          <ac:spMkLst>
            <pc:docMk/>
            <pc:sldMk cId="1827546742" sldId="279"/>
            <ac:spMk id="3" creationId="{D78EB26C-802F-F61C-1296-42D11C5B390C}"/>
          </ac:spMkLst>
        </pc:spChg>
      </pc:sldChg>
    </pc:docChg>
  </pc:docChgLst>
  <pc:docChgLst>
    <pc:chgData name="Christopher Soran" userId="7cb0f6d7-a7f2-46f2-9367-9660ffd42908" providerId="ADAL" clId="{9E0A2428-2245-44E0-8A0A-CB690F98F97F}"/>
    <pc:docChg chg="delSld modSld">
      <pc:chgData name="Christopher Soran" userId="7cb0f6d7-a7f2-46f2-9367-9660ffd42908" providerId="ADAL" clId="{9E0A2428-2245-44E0-8A0A-CB690F98F97F}" dt="2023-12-12T19:50:07.542" v="44" actId="47"/>
      <pc:docMkLst>
        <pc:docMk/>
      </pc:docMkLst>
      <pc:sldChg chg="modSp mod">
        <pc:chgData name="Christopher Soran" userId="7cb0f6d7-a7f2-46f2-9367-9660ffd42908" providerId="ADAL" clId="{9E0A2428-2245-44E0-8A0A-CB690F98F97F}" dt="2023-12-12T19:49:49.909" v="22" actId="20577"/>
        <pc:sldMkLst>
          <pc:docMk/>
          <pc:sldMk cId="0" sldId="257"/>
        </pc:sldMkLst>
        <pc:spChg chg="mod">
          <ac:chgData name="Christopher Soran" userId="7cb0f6d7-a7f2-46f2-9367-9660ffd42908" providerId="ADAL" clId="{9E0A2428-2245-44E0-8A0A-CB690F98F97F}" dt="2023-12-12T19:49:49.909" v="22" actId="20577"/>
          <ac:spMkLst>
            <pc:docMk/>
            <pc:sldMk cId="0" sldId="257"/>
            <ac:spMk id="116" creationId="{00000000-0000-0000-0000-000000000000}"/>
          </ac:spMkLst>
        </pc:spChg>
      </pc:sldChg>
      <pc:sldChg chg="del">
        <pc:chgData name="Christopher Soran" userId="7cb0f6d7-a7f2-46f2-9367-9660ffd42908" providerId="ADAL" clId="{9E0A2428-2245-44E0-8A0A-CB690F98F97F}" dt="2023-12-12T19:50:07.542" v="44" actId="47"/>
        <pc:sldMkLst>
          <pc:docMk/>
          <pc:sldMk cId="0" sldId="265"/>
        </pc:sldMkLst>
      </pc:sldChg>
      <pc:sldChg chg="modSp mod">
        <pc:chgData name="Christopher Soran" userId="7cb0f6d7-a7f2-46f2-9367-9660ffd42908" providerId="ADAL" clId="{9E0A2428-2245-44E0-8A0A-CB690F98F97F}" dt="2023-12-12T19:49:59.413" v="43" actId="20577"/>
        <pc:sldMkLst>
          <pc:docMk/>
          <pc:sldMk cId="1562215107" sldId="276"/>
        </pc:sldMkLst>
        <pc:spChg chg="mod">
          <ac:chgData name="Christopher Soran" userId="7cb0f6d7-a7f2-46f2-9367-9660ffd42908" providerId="ADAL" clId="{9E0A2428-2245-44E0-8A0A-CB690F98F97F}" dt="2023-12-12T19:49:57.232" v="42" actId="20577"/>
          <ac:spMkLst>
            <pc:docMk/>
            <pc:sldMk cId="1562215107" sldId="276"/>
            <ac:spMk id="2" creationId="{34640306-8940-5AC1-54BF-2D4F4B19BAF2}"/>
          </ac:spMkLst>
        </pc:spChg>
        <pc:spChg chg="mod">
          <ac:chgData name="Christopher Soran" userId="7cb0f6d7-a7f2-46f2-9367-9660ffd42908" providerId="ADAL" clId="{9E0A2428-2245-44E0-8A0A-CB690F98F97F}" dt="2023-12-12T19:49:59.413" v="43" actId="20577"/>
          <ac:spMkLst>
            <pc:docMk/>
            <pc:sldMk cId="1562215107" sldId="276"/>
            <ac:spMk id="3" creationId="{099A4800-AB4F-B503-D5A7-1A6681FFC3F8}"/>
          </ac:spMkLst>
        </pc:spChg>
      </pc:sldChg>
      <pc:sldChg chg="del">
        <pc:chgData name="Christopher Soran" userId="7cb0f6d7-a7f2-46f2-9367-9660ffd42908" providerId="ADAL" clId="{9E0A2428-2245-44E0-8A0A-CB690F98F97F}" dt="2023-12-12T19:50:07.542" v="44" actId="47"/>
        <pc:sldMkLst>
          <pc:docMk/>
          <pc:sldMk cId="2693017237" sldId="277"/>
        </pc:sldMkLst>
      </pc:sldChg>
      <pc:sldChg chg="del">
        <pc:chgData name="Christopher Soran" userId="7cb0f6d7-a7f2-46f2-9367-9660ffd42908" providerId="ADAL" clId="{9E0A2428-2245-44E0-8A0A-CB690F98F97F}" dt="2023-12-12T19:50:07.542" v="44" actId="47"/>
        <pc:sldMkLst>
          <pc:docMk/>
          <pc:sldMk cId="688807457" sldId="278"/>
        </pc:sldMkLst>
      </pc:sldChg>
      <pc:sldChg chg="del">
        <pc:chgData name="Christopher Soran" userId="7cb0f6d7-a7f2-46f2-9367-9660ffd42908" providerId="ADAL" clId="{9E0A2428-2245-44E0-8A0A-CB690F98F97F}" dt="2023-12-12T19:50:07.542" v="44" actId="47"/>
        <pc:sldMkLst>
          <pc:docMk/>
          <pc:sldMk cId="2195341928" sldId="279"/>
        </pc:sldMkLst>
      </pc:sldChg>
      <pc:sldChg chg="del">
        <pc:chgData name="Christopher Soran" userId="7cb0f6d7-a7f2-46f2-9367-9660ffd42908" providerId="ADAL" clId="{9E0A2428-2245-44E0-8A0A-CB690F98F97F}" dt="2023-12-12T19:50:07.542" v="44" actId="47"/>
        <pc:sldMkLst>
          <pc:docMk/>
          <pc:sldMk cId="2454308683" sldId="280"/>
        </pc:sldMkLst>
      </pc:sldChg>
    </pc:docChg>
  </pc:docChgLst>
  <pc:docChgLst>
    <pc:chgData name="Monica Olsson" userId="S::molsson@sbctc.edu::08282cd3-7f20-4477-b5da-035df4233cac" providerId="AD" clId="Web-{02C000A2-15AB-66C7-28BF-7BB149AF2E4F}"/>
    <pc:docChg chg="addSld modSld sldOrd">
      <pc:chgData name="Monica Olsson" userId="S::molsson@sbctc.edu::08282cd3-7f20-4477-b5da-035df4233cac" providerId="AD" clId="Web-{02C000A2-15AB-66C7-28BF-7BB149AF2E4F}" dt="2023-11-13T22:44:20.799" v="116"/>
      <pc:docMkLst>
        <pc:docMk/>
      </pc:docMkLst>
      <pc:sldChg chg="modSp ord">
        <pc:chgData name="Monica Olsson" userId="S::molsson@sbctc.edu::08282cd3-7f20-4477-b5da-035df4233cac" providerId="AD" clId="Web-{02C000A2-15AB-66C7-28BF-7BB149AF2E4F}" dt="2023-11-13T22:44:11.142" v="115"/>
        <pc:sldMkLst>
          <pc:docMk/>
          <pc:sldMk cId="310355894" sldId="279"/>
        </pc:sldMkLst>
        <pc:spChg chg="mod">
          <ac:chgData name="Monica Olsson" userId="S::molsson@sbctc.edu::08282cd3-7f20-4477-b5da-035df4233cac" providerId="AD" clId="Web-{02C000A2-15AB-66C7-28BF-7BB149AF2E4F}" dt="2023-11-13T22:38:26.611" v="16" actId="20577"/>
          <ac:spMkLst>
            <pc:docMk/>
            <pc:sldMk cId="310355894" sldId="279"/>
            <ac:spMk id="3" creationId="{A723D3DB-EAE0-7D5B-9CA0-942B6C04152D}"/>
          </ac:spMkLst>
        </pc:spChg>
      </pc:sldChg>
      <pc:sldChg chg="modSp new ord">
        <pc:chgData name="Monica Olsson" userId="S::molsson@sbctc.edu::08282cd3-7f20-4477-b5da-035df4233cac" providerId="AD" clId="Web-{02C000A2-15AB-66C7-28BF-7BB149AF2E4F}" dt="2023-11-13T22:44:20.799" v="116"/>
        <pc:sldMkLst>
          <pc:docMk/>
          <pc:sldMk cId="2303304849" sldId="280"/>
        </pc:sldMkLst>
        <pc:spChg chg="mod">
          <ac:chgData name="Monica Olsson" userId="S::molsson@sbctc.edu::08282cd3-7f20-4477-b5da-035df4233cac" providerId="AD" clId="Web-{02C000A2-15AB-66C7-28BF-7BB149AF2E4F}" dt="2023-11-13T22:38:34.518" v="19" actId="20577"/>
          <ac:spMkLst>
            <pc:docMk/>
            <pc:sldMk cId="2303304849" sldId="280"/>
            <ac:spMk id="2" creationId="{FA693A89-5EEE-C7A1-B6A2-DD65067E790F}"/>
          </ac:spMkLst>
        </pc:spChg>
        <pc:spChg chg="mod">
          <ac:chgData name="Monica Olsson" userId="S::molsson@sbctc.edu::08282cd3-7f20-4477-b5da-035df4233cac" providerId="AD" clId="Web-{02C000A2-15AB-66C7-28BF-7BB149AF2E4F}" dt="2023-11-13T22:44:10.986" v="114" actId="20577"/>
          <ac:spMkLst>
            <pc:docMk/>
            <pc:sldMk cId="2303304849" sldId="280"/>
            <ac:spMk id="3" creationId="{23B975AD-1D3B-E8D8-7436-6CEC7B7DB6AC}"/>
          </ac:spMkLst>
        </pc:spChg>
      </pc:sldChg>
    </pc:docChg>
  </pc:docChgLst>
  <pc:docChgLst>
    <pc:chgData name="Padmaja Villalon" userId="S::pvillalon@sbctc.edu::18441a2b-a82c-41cb-bf1b-afcdf1cd6794" providerId="AD" clId="Web-{21D179A9-CD2D-D4DA-1BFA-4AA8DACE2379}"/>
    <pc:docChg chg="modSld">
      <pc:chgData name="Padmaja Villalon" userId="S::pvillalon@sbctc.edu::18441a2b-a82c-41cb-bf1b-afcdf1cd6794" providerId="AD" clId="Web-{21D179A9-CD2D-D4DA-1BFA-4AA8DACE2379}" dt="2024-03-07T16:08:08.421" v="80"/>
      <pc:docMkLst>
        <pc:docMk/>
      </pc:docMkLst>
      <pc:sldChg chg="modSp">
        <pc:chgData name="Padmaja Villalon" userId="S::pvillalon@sbctc.edu::18441a2b-a82c-41cb-bf1b-afcdf1cd6794" providerId="AD" clId="Web-{21D179A9-CD2D-D4DA-1BFA-4AA8DACE2379}" dt="2024-03-07T16:08:08.421" v="80"/>
        <pc:sldMkLst>
          <pc:docMk/>
          <pc:sldMk cId="2575123779" sldId="509"/>
        </pc:sldMkLst>
        <pc:spChg chg="mod">
          <ac:chgData name="Padmaja Villalon" userId="S::pvillalon@sbctc.edu::18441a2b-a82c-41cb-bf1b-afcdf1cd6794" providerId="AD" clId="Web-{21D179A9-CD2D-D4DA-1BFA-4AA8DACE2379}" dt="2024-03-07T15:56:09.081" v="6" actId="14100"/>
          <ac:spMkLst>
            <pc:docMk/>
            <pc:sldMk cId="2575123779" sldId="509"/>
            <ac:spMk id="222" creationId="{00000000-0000-0000-0000-000000000000}"/>
          </ac:spMkLst>
        </pc:spChg>
        <pc:spChg chg="mod">
          <ac:chgData name="Padmaja Villalon" userId="S::pvillalon@sbctc.edu::18441a2b-a82c-41cb-bf1b-afcdf1cd6794" providerId="AD" clId="Web-{21D179A9-CD2D-D4DA-1BFA-4AA8DACE2379}" dt="2024-03-07T16:08:08.421" v="80"/>
          <ac:spMkLst>
            <pc:docMk/>
            <pc:sldMk cId="2575123779" sldId="509"/>
            <ac:spMk id="223" creationId="{00000000-0000-0000-0000-000000000000}"/>
          </ac:spMkLst>
        </pc:spChg>
      </pc:sldChg>
    </pc:docChg>
  </pc:docChgLst>
  <pc:docChgLst>
    <pc:chgData name="Guest User" userId="S::urn:spo:anon#50ff7eeb36733ab57a0ef24b647218caf899a4245da26e17f0bc59c579aceaad::" providerId="AD" clId="Web-{05FB387F-F5BD-F8CC-AB31-DC64EC465CB0}"/>
    <pc:docChg chg="sldOrd">
      <pc:chgData name="Guest User" userId="S::urn:spo:anon#50ff7eeb36733ab57a0ef24b647218caf899a4245da26e17f0bc59c579aceaad::" providerId="AD" clId="Web-{05FB387F-F5BD-F8CC-AB31-DC64EC465CB0}" dt="2024-01-05T22:20:24.028" v="0"/>
      <pc:docMkLst>
        <pc:docMk/>
      </pc:docMkLst>
      <pc:sldChg chg="ord">
        <pc:chgData name="Guest User" userId="S::urn:spo:anon#50ff7eeb36733ab57a0ef24b647218caf899a4245da26e17f0bc59c579aceaad::" providerId="AD" clId="Web-{05FB387F-F5BD-F8CC-AB31-DC64EC465CB0}" dt="2024-01-05T22:20:24.028" v="0"/>
        <pc:sldMkLst>
          <pc:docMk/>
          <pc:sldMk cId="0" sldId="269"/>
        </pc:sldMkLst>
      </pc:sldChg>
    </pc:docChg>
  </pc:docChgLst>
  <pc:docChgLst>
    <pc:chgData name="Christopher Soran" userId="7cb0f6d7-a7f2-46f2-9367-9660ffd42908" providerId="ADAL" clId="{1D707A38-2288-4FE9-81E8-ACBCA91A4DE4}"/>
    <pc:docChg chg="undo custSel addSld delSld modSld">
      <pc:chgData name="Christopher Soran" userId="7cb0f6d7-a7f2-46f2-9367-9660ffd42908" providerId="ADAL" clId="{1D707A38-2288-4FE9-81E8-ACBCA91A4DE4}" dt="2023-09-18T23:29:59.322" v="111" actId="20577"/>
      <pc:docMkLst>
        <pc:docMk/>
      </pc:docMkLst>
      <pc:sldChg chg="modSp mod">
        <pc:chgData name="Christopher Soran" userId="7cb0f6d7-a7f2-46f2-9367-9660ffd42908" providerId="ADAL" clId="{1D707A38-2288-4FE9-81E8-ACBCA91A4DE4}" dt="2023-09-08T23:14:45.942" v="9" actId="20577"/>
        <pc:sldMkLst>
          <pc:docMk/>
          <pc:sldMk cId="0" sldId="256"/>
        </pc:sldMkLst>
        <pc:spChg chg="mod">
          <ac:chgData name="Christopher Soran" userId="7cb0f6d7-a7f2-46f2-9367-9660ffd42908" providerId="ADAL" clId="{1D707A38-2288-4FE9-81E8-ACBCA91A4DE4}" dt="2023-09-08T23:14:45.942" v="9" actId="20577"/>
          <ac:spMkLst>
            <pc:docMk/>
            <pc:sldMk cId="0" sldId="256"/>
            <ac:spMk id="109" creationId="{00000000-0000-0000-0000-000000000000}"/>
          </ac:spMkLst>
        </pc:spChg>
      </pc:sldChg>
      <pc:sldChg chg="modSp mod">
        <pc:chgData name="Christopher Soran" userId="7cb0f6d7-a7f2-46f2-9367-9660ffd42908" providerId="ADAL" clId="{1D707A38-2288-4FE9-81E8-ACBCA91A4DE4}" dt="2023-09-08T23:15:29.968" v="24" actId="6549"/>
        <pc:sldMkLst>
          <pc:docMk/>
          <pc:sldMk cId="0" sldId="257"/>
        </pc:sldMkLst>
        <pc:spChg chg="mod">
          <ac:chgData name="Christopher Soran" userId="7cb0f6d7-a7f2-46f2-9367-9660ffd42908" providerId="ADAL" clId="{1D707A38-2288-4FE9-81E8-ACBCA91A4DE4}" dt="2023-09-08T23:15:29.968" v="24" actId="6549"/>
          <ac:spMkLst>
            <pc:docMk/>
            <pc:sldMk cId="0" sldId="257"/>
            <ac:spMk id="116" creationId="{00000000-0000-0000-0000-000000000000}"/>
          </ac:spMkLst>
        </pc:spChg>
      </pc:sldChg>
      <pc:sldChg chg="modSp mod">
        <pc:chgData name="Christopher Soran" userId="7cb0f6d7-a7f2-46f2-9367-9660ffd42908" providerId="ADAL" clId="{1D707A38-2288-4FE9-81E8-ACBCA91A4DE4}" dt="2023-09-08T23:15:13.099" v="22" actId="20577"/>
        <pc:sldMkLst>
          <pc:docMk/>
          <pc:sldMk cId="0" sldId="268"/>
        </pc:sldMkLst>
        <pc:spChg chg="mod">
          <ac:chgData name="Christopher Soran" userId="7cb0f6d7-a7f2-46f2-9367-9660ffd42908" providerId="ADAL" clId="{1D707A38-2288-4FE9-81E8-ACBCA91A4DE4}" dt="2023-09-08T23:15:13.099" v="22" actId="20577"/>
          <ac:spMkLst>
            <pc:docMk/>
            <pc:sldMk cId="0" sldId="268"/>
            <ac:spMk id="201" creationId="{00000000-0000-0000-0000-000000000000}"/>
          </ac:spMkLst>
        </pc:spChg>
      </pc:sldChg>
      <pc:sldChg chg="modSp mod">
        <pc:chgData name="Christopher Soran" userId="7cb0f6d7-a7f2-46f2-9367-9660ffd42908" providerId="ADAL" clId="{1D707A38-2288-4FE9-81E8-ACBCA91A4DE4}" dt="2023-09-18T23:15:18.481" v="96" actId="21"/>
        <pc:sldMkLst>
          <pc:docMk/>
          <pc:sldMk cId="0" sldId="270"/>
        </pc:sldMkLst>
        <pc:spChg chg="mod">
          <ac:chgData name="Christopher Soran" userId="7cb0f6d7-a7f2-46f2-9367-9660ffd42908" providerId="ADAL" clId="{1D707A38-2288-4FE9-81E8-ACBCA91A4DE4}" dt="2023-09-18T23:15:18.481" v="96" actId="21"/>
          <ac:spMkLst>
            <pc:docMk/>
            <pc:sldMk cId="0" sldId="270"/>
            <ac:spMk id="216" creationId="{00000000-0000-0000-0000-000000000000}"/>
          </ac:spMkLst>
        </pc:spChg>
      </pc:sldChg>
      <pc:sldChg chg="modSp mod">
        <pc:chgData name="Christopher Soran" userId="7cb0f6d7-a7f2-46f2-9367-9660ffd42908" providerId="ADAL" clId="{1D707A38-2288-4FE9-81E8-ACBCA91A4DE4}" dt="2023-09-18T23:16:35.001" v="97" actId="6549"/>
        <pc:sldMkLst>
          <pc:docMk/>
          <pc:sldMk cId="0" sldId="271"/>
        </pc:sldMkLst>
        <pc:spChg chg="mod">
          <ac:chgData name="Christopher Soran" userId="7cb0f6d7-a7f2-46f2-9367-9660ffd42908" providerId="ADAL" clId="{1D707A38-2288-4FE9-81E8-ACBCA91A4DE4}" dt="2023-09-18T23:16:35.001" v="97" actId="6549"/>
          <ac:spMkLst>
            <pc:docMk/>
            <pc:sldMk cId="0" sldId="271"/>
            <ac:spMk id="223" creationId="{00000000-0000-0000-0000-000000000000}"/>
          </ac:spMkLst>
        </pc:spChg>
      </pc:sldChg>
      <pc:sldChg chg="modSp new mod">
        <pc:chgData name="Christopher Soran" userId="7cb0f6d7-a7f2-46f2-9367-9660ffd42908" providerId="ADAL" clId="{1D707A38-2288-4FE9-81E8-ACBCA91A4DE4}" dt="2023-09-18T23:29:59.322" v="111" actId="20577"/>
        <pc:sldMkLst>
          <pc:docMk/>
          <pc:sldMk cId="580487329" sldId="276"/>
        </pc:sldMkLst>
        <pc:spChg chg="mod">
          <ac:chgData name="Christopher Soran" userId="7cb0f6d7-a7f2-46f2-9367-9660ffd42908" providerId="ADAL" clId="{1D707A38-2288-4FE9-81E8-ACBCA91A4DE4}" dt="2023-09-18T23:24:51.424" v="103"/>
          <ac:spMkLst>
            <pc:docMk/>
            <pc:sldMk cId="580487329" sldId="276"/>
            <ac:spMk id="2" creationId="{1297667C-FC95-0EA1-5FE9-18380AECD551}"/>
          </ac:spMkLst>
        </pc:spChg>
        <pc:spChg chg="mod">
          <ac:chgData name="Christopher Soran" userId="7cb0f6d7-a7f2-46f2-9367-9660ffd42908" providerId="ADAL" clId="{1D707A38-2288-4FE9-81E8-ACBCA91A4DE4}" dt="2023-09-18T23:29:59.322" v="111" actId="20577"/>
          <ac:spMkLst>
            <pc:docMk/>
            <pc:sldMk cId="580487329" sldId="276"/>
            <ac:spMk id="3" creationId="{B4AFFD9D-9313-E666-5B4C-BAD733FDF040}"/>
          </ac:spMkLst>
        </pc:spChg>
      </pc:sldChg>
      <pc:sldChg chg="del">
        <pc:chgData name="Christopher Soran" userId="7cb0f6d7-a7f2-46f2-9367-9660ffd42908" providerId="ADAL" clId="{1D707A38-2288-4FE9-81E8-ACBCA91A4DE4}" dt="2023-09-08T23:15:23.943" v="23" actId="47"/>
        <pc:sldMkLst>
          <pc:docMk/>
          <pc:sldMk cId="1138597769" sldId="276"/>
        </pc:sldMkLst>
      </pc:sldChg>
      <pc:sldChg chg="del">
        <pc:chgData name="Christopher Soran" userId="7cb0f6d7-a7f2-46f2-9367-9660ffd42908" providerId="ADAL" clId="{1D707A38-2288-4FE9-81E8-ACBCA91A4DE4}" dt="2023-09-08T23:15:23.943" v="23" actId="47"/>
        <pc:sldMkLst>
          <pc:docMk/>
          <pc:sldMk cId="1925828067" sldId="277"/>
        </pc:sldMkLst>
      </pc:sldChg>
      <pc:sldChg chg="del">
        <pc:chgData name="Christopher Soran" userId="7cb0f6d7-a7f2-46f2-9367-9660ffd42908" providerId="ADAL" clId="{1D707A38-2288-4FE9-81E8-ACBCA91A4DE4}" dt="2023-09-08T23:15:23.943" v="23" actId="47"/>
        <pc:sldMkLst>
          <pc:docMk/>
          <pc:sldMk cId="3367959175" sldId="278"/>
        </pc:sldMkLst>
      </pc:sldChg>
      <pc:sldChg chg="del">
        <pc:chgData name="Christopher Soran" userId="7cb0f6d7-a7f2-46f2-9367-9660ffd42908" providerId="ADAL" clId="{1D707A38-2288-4FE9-81E8-ACBCA91A4DE4}" dt="2023-09-08T23:15:23.943" v="23" actId="47"/>
        <pc:sldMkLst>
          <pc:docMk/>
          <pc:sldMk cId="217041711" sldId="279"/>
        </pc:sldMkLst>
      </pc:sldChg>
      <pc:sldChg chg="del">
        <pc:chgData name="Christopher Soran" userId="7cb0f6d7-a7f2-46f2-9367-9660ffd42908" providerId="ADAL" clId="{1D707A38-2288-4FE9-81E8-ACBCA91A4DE4}" dt="2023-09-08T23:15:23.943" v="23" actId="47"/>
        <pc:sldMkLst>
          <pc:docMk/>
          <pc:sldMk cId="2967786131" sldId="280"/>
        </pc:sldMkLst>
      </pc:sldChg>
      <pc:sldChg chg="del">
        <pc:chgData name="Christopher Soran" userId="7cb0f6d7-a7f2-46f2-9367-9660ffd42908" providerId="ADAL" clId="{1D707A38-2288-4FE9-81E8-ACBCA91A4DE4}" dt="2023-09-08T23:15:23.943" v="23" actId="47"/>
        <pc:sldMkLst>
          <pc:docMk/>
          <pc:sldMk cId="3038027688" sldId="281"/>
        </pc:sldMkLst>
      </pc:sldChg>
      <pc:sldChg chg="del">
        <pc:chgData name="Christopher Soran" userId="7cb0f6d7-a7f2-46f2-9367-9660ffd42908" providerId="ADAL" clId="{1D707A38-2288-4FE9-81E8-ACBCA91A4DE4}" dt="2023-09-08T23:15:23.943" v="23" actId="47"/>
        <pc:sldMkLst>
          <pc:docMk/>
          <pc:sldMk cId="456541567" sldId="282"/>
        </pc:sldMkLst>
      </pc:sldChg>
      <pc:sldChg chg="del">
        <pc:chgData name="Christopher Soran" userId="7cb0f6d7-a7f2-46f2-9367-9660ffd42908" providerId="ADAL" clId="{1D707A38-2288-4FE9-81E8-ACBCA91A4DE4}" dt="2023-09-08T23:15:23.943" v="23" actId="47"/>
        <pc:sldMkLst>
          <pc:docMk/>
          <pc:sldMk cId="2690180083" sldId="283"/>
        </pc:sldMkLst>
      </pc:sldChg>
      <pc:sldChg chg="del">
        <pc:chgData name="Christopher Soran" userId="7cb0f6d7-a7f2-46f2-9367-9660ffd42908" providerId="ADAL" clId="{1D707A38-2288-4FE9-81E8-ACBCA91A4DE4}" dt="2023-09-08T23:15:23.943" v="23" actId="47"/>
        <pc:sldMkLst>
          <pc:docMk/>
          <pc:sldMk cId="2981287132" sldId="284"/>
        </pc:sldMkLst>
      </pc:sldChg>
      <pc:sldChg chg="del">
        <pc:chgData name="Christopher Soran" userId="7cb0f6d7-a7f2-46f2-9367-9660ffd42908" providerId="ADAL" clId="{1D707A38-2288-4FE9-81E8-ACBCA91A4DE4}" dt="2023-09-08T23:15:23.943" v="23" actId="47"/>
        <pc:sldMkLst>
          <pc:docMk/>
          <pc:sldMk cId="332048970" sldId="285"/>
        </pc:sldMkLst>
      </pc:sldChg>
      <pc:sldChg chg="del">
        <pc:chgData name="Christopher Soran" userId="7cb0f6d7-a7f2-46f2-9367-9660ffd42908" providerId="ADAL" clId="{1D707A38-2288-4FE9-81E8-ACBCA91A4DE4}" dt="2023-09-08T23:15:23.943" v="23" actId="47"/>
        <pc:sldMkLst>
          <pc:docMk/>
          <pc:sldMk cId="2078447779" sldId="286"/>
        </pc:sldMkLst>
      </pc:sldChg>
      <pc:sldChg chg="del">
        <pc:chgData name="Christopher Soran" userId="7cb0f6d7-a7f2-46f2-9367-9660ffd42908" providerId="ADAL" clId="{1D707A38-2288-4FE9-81E8-ACBCA91A4DE4}" dt="2023-09-08T23:15:23.943" v="23" actId="47"/>
        <pc:sldMkLst>
          <pc:docMk/>
          <pc:sldMk cId="2082067250" sldId="287"/>
        </pc:sldMkLst>
      </pc:sldChg>
      <pc:sldChg chg="del">
        <pc:chgData name="Christopher Soran" userId="7cb0f6d7-a7f2-46f2-9367-9660ffd42908" providerId="ADAL" clId="{1D707A38-2288-4FE9-81E8-ACBCA91A4DE4}" dt="2023-09-08T23:15:23.943" v="23" actId="47"/>
        <pc:sldMkLst>
          <pc:docMk/>
          <pc:sldMk cId="3268856585" sldId="288"/>
        </pc:sldMkLst>
      </pc:sldChg>
    </pc:docChg>
  </pc:docChgLst>
  <pc:docChgLst>
    <pc:chgData name="Christopher Soran" userId="S::csoran@sbctc.edu::7cb0f6d7-a7f2-46f2-9367-9660ffd42908" providerId="AD" clId="Web-{B8A0F6D7-4003-C6E6-B4BE-636E6B856EE7}"/>
    <pc:docChg chg="addSld modSld">
      <pc:chgData name="Christopher Soran" userId="S::csoran@sbctc.edu::7cb0f6d7-a7f2-46f2-9367-9660ffd42908" providerId="AD" clId="Web-{B8A0F6D7-4003-C6E6-B4BE-636E6B856EE7}" dt="2023-06-29T19:50:32.104" v="77" actId="20577"/>
      <pc:docMkLst>
        <pc:docMk/>
      </pc:docMkLst>
      <pc:sldChg chg="modSp">
        <pc:chgData name="Christopher Soran" userId="S::csoran@sbctc.edu::7cb0f6d7-a7f2-46f2-9367-9660ffd42908" providerId="AD" clId="Web-{B8A0F6D7-4003-C6E6-B4BE-636E6B856EE7}" dt="2023-06-29T19:50:08.369" v="73" actId="20577"/>
        <pc:sldMkLst>
          <pc:docMk/>
          <pc:sldMk cId="0" sldId="257"/>
        </pc:sldMkLst>
        <pc:spChg chg="mod">
          <ac:chgData name="Christopher Soran" userId="S::csoran@sbctc.edu::7cb0f6d7-a7f2-46f2-9367-9660ffd42908" providerId="AD" clId="Web-{B8A0F6D7-4003-C6E6-B4BE-636E6B856EE7}" dt="2023-06-29T19:50:08.369" v="73" actId="20577"/>
          <ac:spMkLst>
            <pc:docMk/>
            <pc:sldMk cId="0" sldId="257"/>
            <ac:spMk id="116" creationId="{00000000-0000-0000-0000-000000000000}"/>
          </ac:spMkLst>
        </pc:spChg>
      </pc:sldChg>
      <pc:sldChg chg="modSp">
        <pc:chgData name="Christopher Soran" userId="S::csoran@sbctc.edu::7cb0f6d7-a7f2-46f2-9367-9660ffd42908" providerId="AD" clId="Web-{B8A0F6D7-4003-C6E6-B4BE-636E6B856EE7}" dt="2023-06-28T23:39:48.374" v="5" actId="20577"/>
        <pc:sldMkLst>
          <pc:docMk/>
          <pc:sldMk cId="0" sldId="273"/>
        </pc:sldMkLst>
        <pc:spChg chg="mod">
          <ac:chgData name="Christopher Soran" userId="S::csoran@sbctc.edu::7cb0f6d7-a7f2-46f2-9367-9660ffd42908" providerId="AD" clId="Web-{B8A0F6D7-4003-C6E6-B4BE-636E6B856EE7}" dt="2023-06-28T23:39:48.374" v="5" actId="20577"/>
          <ac:spMkLst>
            <pc:docMk/>
            <pc:sldMk cId="0" sldId="273"/>
            <ac:spMk id="237" creationId="{00000000-0000-0000-0000-000000000000}"/>
          </ac:spMkLst>
        </pc:spChg>
      </pc:sldChg>
      <pc:sldChg chg="modSp">
        <pc:chgData name="Christopher Soran" userId="S::csoran@sbctc.edu::7cb0f6d7-a7f2-46f2-9367-9660ffd42908" providerId="AD" clId="Web-{B8A0F6D7-4003-C6E6-B4BE-636E6B856EE7}" dt="2023-06-29T17:35:51.529" v="6" actId="20577"/>
        <pc:sldMkLst>
          <pc:docMk/>
          <pc:sldMk cId="3215995640" sldId="287"/>
        </pc:sldMkLst>
        <pc:spChg chg="mod">
          <ac:chgData name="Christopher Soran" userId="S::csoran@sbctc.edu::7cb0f6d7-a7f2-46f2-9367-9660ffd42908" providerId="AD" clId="Web-{B8A0F6D7-4003-C6E6-B4BE-636E6B856EE7}" dt="2023-06-29T17:35:51.529" v="6" actId="20577"/>
          <ac:spMkLst>
            <pc:docMk/>
            <pc:sldMk cId="3215995640" sldId="287"/>
            <ac:spMk id="3" creationId="{5D5DA69B-6402-662D-F16B-2BC9DABC2FDC}"/>
          </ac:spMkLst>
        </pc:spChg>
      </pc:sldChg>
      <pc:sldChg chg="modSp new">
        <pc:chgData name="Christopher Soran" userId="S::csoran@sbctc.edu::7cb0f6d7-a7f2-46f2-9367-9660ffd42908" providerId="AD" clId="Web-{B8A0F6D7-4003-C6E6-B4BE-636E6B856EE7}" dt="2023-06-29T19:50:32.104" v="77" actId="20577"/>
        <pc:sldMkLst>
          <pc:docMk/>
          <pc:sldMk cId="894364907" sldId="290"/>
        </pc:sldMkLst>
        <pc:spChg chg="mod">
          <ac:chgData name="Christopher Soran" userId="S::csoran@sbctc.edu::7cb0f6d7-a7f2-46f2-9367-9660ffd42908" providerId="AD" clId="Web-{B8A0F6D7-4003-C6E6-B4BE-636E6B856EE7}" dt="2023-06-29T19:50:32.104" v="77" actId="20577"/>
          <ac:spMkLst>
            <pc:docMk/>
            <pc:sldMk cId="894364907" sldId="290"/>
            <ac:spMk id="2" creationId="{D7905DAA-4FEB-6B9D-2215-2F815647A483}"/>
          </ac:spMkLst>
        </pc:spChg>
        <pc:spChg chg="mod">
          <ac:chgData name="Christopher Soran" userId="S::csoran@sbctc.edu::7cb0f6d7-a7f2-46f2-9367-9660ffd42908" providerId="AD" clId="Web-{B8A0F6D7-4003-C6E6-B4BE-636E6B856EE7}" dt="2023-06-29T19:50:28.901" v="75" actId="20577"/>
          <ac:spMkLst>
            <pc:docMk/>
            <pc:sldMk cId="894364907" sldId="290"/>
            <ac:spMk id="3" creationId="{B1FF7962-DFD4-E8C2-9706-EB8514404036}"/>
          </ac:spMkLst>
        </pc:spChg>
      </pc:sldChg>
    </pc:docChg>
  </pc:docChgLst>
  <pc:docChgLst>
    <pc:chgData name="Christopher Soran" userId="7cb0f6d7-a7f2-46f2-9367-9660ffd42908" providerId="ADAL" clId="{3278C9BD-4FCB-47B8-A987-F50433CCE4B7}"/>
    <pc:docChg chg="custSel addSld delSld modSld sldOrd delMainMaster">
      <pc:chgData name="Christopher Soran" userId="7cb0f6d7-a7f2-46f2-9367-9660ffd42908" providerId="ADAL" clId="{3278C9BD-4FCB-47B8-A987-F50433CCE4B7}" dt="2023-12-12T00:33:10.994" v="1332" actId="20577"/>
      <pc:docMkLst>
        <pc:docMk/>
      </pc:docMkLst>
      <pc:sldChg chg="modSp mod">
        <pc:chgData name="Christopher Soran" userId="7cb0f6d7-a7f2-46f2-9367-9660ffd42908" providerId="ADAL" clId="{3278C9BD-4FCB-47B8-A987-F50433CCE4B7}" dt="2023-12-01T21:55:02.946" v="10" actId="20577"/>
        <pc:sldMkLst>
          <pc:docMk/>
          <pc:sldMk cId="0" sldId="256"/>
        </pc:sldMkLst>
        <pc:spChg chg="mod">
          <ac:chgData name="Christopher Soran" userId="7cb0f6d7-a7f2-46f2-9367-9660ffd42908" providerId="ADAL" clId="{3278C9BD-4FCB-47B8-A987-F50433CCE4B7}" dt="2023-12-01T21:55:02.946" v="10" actId="20577"/>
          <ac:spMkLst>
            <pc:docMk/>
            <pc:sldMk cId="0" sldId="256"/>
            <ac:spMk id="109" creationId="{00000000-0000-0000-0000-000000000000}"/>
          </ac:spMkLst>
        </pc:spChg>
      </pc:sldChg>
      <pc:sldChg chg="modSp mod">
        <pc:chgData name="Christopher Soran" userId="7cb0f6d7-a7f2-46f2-9367-9660ffd42908" providerId="ADAL" clId="{3278C9BD-4FCB-47B8-A987-F50433CCE4B7}" dt="2023-12-08T18:52:05.600" v="568"/>
        <pc:sldMkLst>
          <pc:docMk/>
          <pc:sldMk cId="0" sldId="257"/>
        </pc:sldMkLst>
        <pc:spChg chg="mod">
          <ac:chgData name="Christopher Soran" userId="7cb0f6d7-a7f2-46f2-9367-9660ffd42908" providerId="ADAL" clId="{3278C9BD-4FCB-47B8-A987-F50433CCE4B7}" dt="2023-12-08T18:52:05.600" v="568"/>
          <ac:spMkLst>
            <pc:docMk/>
            <pc:sldMk cId="0" sldId="257"/>
            <ac:spMk id="116" creationId="{00000000-0000-0000-0000-000000000000}"/>
          </ac:spMkLst>
        </pc:spChg>
      </pc:sldChg>
      <pc:sldChg chg="modSp mod">
        <pc:chgData name="Christopher Soran" userId="7cb0f6d7-a7f2-46f2-9367-9660ffd42908" providerId="ADAL" clId="{3278C9BD-4FCB-47B8-A987-F50433CCE4B7}" dt="2023-12-08T18:19:27.246" v="321" actId="20577"/>
        <pc:sldMkLst>
          <pc:docMk/>
          <pc:sldMk cId="0" sldId="265"/>
        </pc:sldMkLst>
        <pc:spChg chg="mod">
          <ac:chgData name="Christopher Soran" userId="7cb0f6d7-a7f2-46f2-9367-9660ffd42908" providerId="ADAL" clId="{3278C9BD-4FCB-47B8-A987-F50433CCE4B7}" dt="2023-12-08T18:19:27.246" v="321" actId="20577"/>
          <ac:spMkLst>
            <pc:docMk/>
            <pc:sldMk cId="0" sldId="265"/>
            <ac:spMk id="180" creationId="{00000000-0000-0000-0000-000000000000}"/>
          </ac:spMkLst>
        </pc:spChg>
      </pc:sldChg>
      <pc:sldChg chg="modSp mod">
        <pc:chgData name="Christopher Soran" userId="7cb0f6d7-a7f2-46f2-9367-9660ffd42908" providerId="ADAL" clId="{3278C9BD-4FCB-47B8-A987-F50433CCE4B7}" dt="2023-12-01T21:55:33.898" v="23" actId="20577"/>
        <pc:sldMkLst>
          <pc:docMk/>
          <pc:sldMk cId="0" sldId="268"/>
        </pc:sldMkLst>
        <pc:spChg chg="mod">
          <ac:chgData name="Christopher Soran" userId="7cb0f6d7-a7f2-46f2-9367-9660ffd42908" providerId="ADAL" clId="{3278C9BD-4FCB-47B8-A987-F50433CCE4B7}" dt="2023-12-01T21:55:33.898" v="23" actId="20577"/>
          <ac:spMkLst>
            <pc:docMk/>
            <pc:sldMk cId="0" sldId="268"/>
            <ac:spMk id="201" creationId="{00000000-0000-0000-0000-000000000000}"/>
          </ac:spMkLst>
        </pc:spChg>
      </pc:sldChg>
      <pc:sldChg chg="modSp mod">
        <pc:chgData name="Christopher Soran" userId="7cb0f6d7-a7f2-46f2-9367-9660ffd42908" providerId="ADAL" clId="{3278C9BD-4FCB-47B8-A987-F50433CCE4B7}" dt="2023-12-08T18:29:54.330" v="526" actId="20577"/>
        <pc:sldMkLst>
          <pc:docMk/>
          <pc:sldMk cId="0" sldId="270"/>
        </pc:sldMkLst>
        <pc:spChg chg="mod">
          <ac:chgData name="Christopher Soran" userId="7cb0f6d7-a7f2-46f2-9367-9660ffd42908" providerId="ADAL" clId="{3278C9BD-4FCB-47B8-A987-F50433CCE4B7}" dt="2023-12-08T18:29:54.330" v="526" actId="20577"/>
          <ac:spMkLst>
            <pc:docMk/>
            <pc:sldMk cId="0" sldId="270"/>
            <ac:spMk id="216" creationId="{00000000-0000-0000-0000-000000000000}"/>
          </ac:spMkLst>
        </pc:spChg>
      </pc:sldChg>
      <pc:sldChg chg="modSp mod">
        <pc:chgData name="Christopher Soran" userId="7cb0f6d7-a7f2-46f2-9367-9660ffd42908" providerId="ADAL" clId="{3278C9BD-4FCB-47B8-A987-F50433CCE4B7}" dt="2023-12-08T20:09:40.518" v="939" actId="20577"/>
        <pc:sldMkLst>
          <pc:docMk/>
          <pc:sldMk cId="0" sldId="271"/>
        </pc:sldMkLst>
        <pc:spChg chg="mod">
          <ac:chgData name="Christopher Soran" userId="7cb0f6d7-a7f2-46f2-9367-9660ffd42908" providerId="ADAL" clId="{3278C9BD-4FCB-47B8-A987-F50433CCE4B7}" dt="2023-12-08T20:09:40.518" v="939" actId="20577"/>
          <ac:spMkLst>
            <pc:docMk/>
            <pc:sldMk cId="0" sldId="271"/>
            <ac:spMk id="223" creationId="{00000000-0000-0000-0000-000000000000}"/>
          </ac:spMkLst>
        </pc:spChg>
      </pc:sldChg>
      <pc:sldChg chg="modSp new mod">
        <pc:chgData name="Christopher Soran" userId="7cb0f6d7-a7f2-46f2-9367-9660ffd42908" providerId="ADAL" clId="{3278C9BD-4FCB-47B8-A987-F50433CCE4B7}" dt="2023-12-01T21:56:33.003" v="113" actId="20577"/>
        <pc:sldMkLst>
          <pc:docMk/>
          <pc:sldMk cId="1562215107" sldId="276"/>
        </pc:sldMkLst>
        <pc:spChg chg="mod">
          <ac:chgData name="Christopher Soran" userId="7cb0f6d7-a7f2-46f2-9367-9660ffd42908" providerId="ADAL" clId="{3278C9BD-4FCB-47B8-A987-F50433CCE4B7}" dt="2023-12-01T21:56:08.344" v="37" actId="20577"/>
          <ac:spMkLst>
            <pc:docMk/>
            <pc:sldMk cId="1562215107" sldId="276"/>
            <ac:spMk id="2" creationId="{34640306-8940-5AC1-54BF-2D4F4B19BAF2}"/>
          </ac:spMkLst>
        </pc:spChg>
        <pc:spChg chg="mod">
          <ac:chgData name="Christopher Soran" userId="7cb0f6d7-a7f2-46f2-9367-9660ffd42908" providerId="ADAL" clId="{3278C9BD-4FCB-47B8-A987-F50433CCE4B7}" dt="2023-12-01T21:56:33.003" v="113" actId="20577"/>
          <ac:spMkLst>
            <pc:docMk/>
            <pc:sldMk cId="1562215107" sldId="276"/>
            <ac:spMk id="3" creationId="{099A4800-AB4F-B503-D5A7-1A6681FFC3F8}"/>
          </ac:spMkLst>
        </pc:spChg>
      </pc:sldChg>
      <pc:sldChg chg="del">
        <pc:chgData name="Christopher Soran" userId="7cb0f6d7-a7f2-46f2-9367-9660ffd42908" providerId="ADAL" clId="{3278C9BD-4FCB-47B8-A987-F50433CCE4B7}" dt="2023-12-01T21:55:51.879" v="24" actId="47"/>
        <pc:sldMkLst>
          <pc:docMk/>
          <pc:sldMk cId="1373434902" sldId="277"/>
        </pc:sldMkLst>
      </pc:sldChg>
      <pc:sldChg chg="modSp new mod ord">
        <pc:chgData name="Christopher Soran" userId="7cb0f6d7-a7f2-46f2-9367-9660ffd42908" providerId="ADAL" clId="{3278C9BD-4FCB-47B8-A987-F50433CCE4B7}" dt="2023-12-12T00:23:59.765" v="942"/>
        <pc:sldMkLst>
          <pc:docMk/>
          <pc:sldMk cId="2693017237" sldId="277"/>
        </pc:sldMkLst>
        <pc:spChg chg="mod">
          <ac:chgData name="Christopher Soran" userId="7cb0f6d7-a7f2-46f2-9367-9660ffd42908" providerId="ADAL" clId="{3278C9BD-4FCB-47B8-A987-F50433CCE4B7}" dt="2023-12-08T18:25:40.500" v="337" actId="20577"/>
          <ac:spMkLst>
            <pc:docMk/>
            <pc:sldMk cId="2693017237" sldId="277"/>
            <ac:spMk id="2" creationId="{4F6761BC-56C6-F336-0F7E-5A8667B4D87A}"/>
          </ac:spMkLst>
        </pc:spChg>
        <pc:spChg chg="mod">
          <ac:chgData name="Christopher Soran" userId="7cb0f6d7-a7f2-46f2-9367-9660ffd42908" providerId="ADAL" clId="{3278C9BD-4FCB-47B8-A987-F50433CCE4B7}" dt="2023-12-08T18:28:26.819" v="432" actId="403"/>
          <ac:spMkLst>
            <pc:docMk/>
            <pc:sldMk cId="2693017237" sldId="277"/>
            <ac:spMk id="3" creationId="{6D46E66E-2BE9-1736-72AD-0F05332876C0}"/>
          </ac:spMkLst>
        </pc:spChg>
      </pc:sldChg>
      <pc:sldChg chg="modSp new mod">
        <pc:chgData name="Christopher Soran" userId="7cb0f6d7-a7f2-46f2-9367-9660ffd42908" providerId="ADAL" clId="{3278C9BD-4FCB-47B8-A987-F50433CCE4B7}" dt="2023-12-08T18:55:43.391" v="889" actId="20577"/>
        <pc:sldMkLst>
          <pc:docMk/>
          <pc:sldMk cId="688807457" sldId="278"/>
        </pc:sldMkLst>
        <pc:spChg chg="mod">
          <ac:chgData name="Christopher Soran" userId="7cb0f6d7-a7f2-46f2-9367-9660ffd42908" providerId="ADAL" clId="{3278C9BD-4FCB-47B8-A987-F50433CCE4B7}" dt="2023-12-08T18:52:11.475" v="570"/>
          <ac:spMkLst>
            <pc:docMk/>
            <pc:sldMk cId="688807457" sldId="278"/>
            <ac:spMk id="2" creationId="{D16E6B43-A248-EA97-D6E9-4E94CE82E903}"/>
          </ac:spMkLst>
        </pc:spChg>
        <pc:spChg chg="mod">
          <ac:chgData name="Christopher Soran" userId="7cb0f6d7-a7f2-46f2-9367-9660ffd42908" providerId="ADAL" clId="{3278C9BD-4FCB-47B8-A987-F50433CCE4B7}" dt="2023-12-08T18:55:43.391" v="889" actId="20577"/>
          <ac:spMkLst>
            <pc:docMk/>
            <pc:sldMk cId="688807457" sldId="278"/>
            <ac:spMk id="3" creationId="{F2505CFB-8179-0488-9A07-C51B795F4546}"/>
          </ac:spMkLst>
        </pc:spChg>
      </pc:sldChg>
      <pc:sldChg chg="del">
        <pc:chgData name="Christopher Soran" userId="7cb0f6d7-a7f2-46f2-9367-9660ffd42908" providerId="ADAL" clId="{3278C9BD-4FCB-47B8-A987-F50433CCE4B7}" dt="2023-12-01T21:55:51.879" v="24" actId="47"/>
        <pc:sldMkLst>
          <pc:docMk/>
          <pc:sldMk cId="1559599583" sldId="278"/>
        </pc:sldMkLst>
      </pc:sldChg>
      <pc:sldChg chg="del">
        <pc:chgData name="Christopher Soran" userId="7cb0f6d7-a7f2-46f2-9367-9660ffd42908" providerId="ADAL" clId="{3278C9BD-4FCB-47B8-A987-F50433CCE4B7}" dt="2023-12-01T21:55:51.879" v="24" actId="47"/>
        <pc:sldMkLst>
          <pc:docMk/>
          <pc:sldMk cId="310355894" sldId="279"/>
        </pc:sldMkLst>
      </pc:sldChg>
      <pc:sldChg chg="del">
        <pc:chgData name="Christopher Soran" userId="7cb0f6d7-a7f2-46f2-9367-9660ffd42908" providerId="ADAL" clId="{3278C9BD-4FCB-47B8-A987-F50433CCE4B7}" dt="2023-12-01T21:55:51.879" v="24" actId="47"/>
        <pc:sldMkLst>
          <pc:docMk/>
          <pc:sldMk cId="2303304849" sldId="280"/>
        </pc:sldMkLst>
      </pc:sldChg>
      <pc:sldChg chg="modSp new mod">
        <pc:chgData name="Christopher Soran" userId="7cb0f6d7-a7f2-46f2-9367-9660ffd42908" providerId="ADAL" clId="{3278C9BD-4FCB-47B8-A987-F50433CCE4B7}" dt="2023-12-12T00:33:10.994" v="1332" actId="20577"/>
        <pc:sldMkLst>
          <pc:docMk/>
          <pc:sldMk cId="2454308683" sldId="280"/>
        </pc:sldMkLst>
        <pc:spChg chg="mod">
          <ac:chgData name="Christopher Soran" userId="7cb0f6d7-a7f2-46f2-9367-9660ffd42908" providerId="ADAL" clId="{3278C9BD-4FCB-47B8-A987-F50433CCE4B7}" dt="2023-12-12T00:24:07.770" v="966" actId="20577"/>
          <ac:spMkLst>
            <pc:docMk/>
            <pc:sldMk cId="2454308683" sldId="280"/>
            <ac:spMk id="2" creationId="{3FDDB0CD-B847-6402-52DF-2DCCF1625887}"/>
          </ac:spMkLst>
        </pc:spChg>
        <pc:spChg chg="mod">
          <ac:chgData name="Christopher Soran" userId="7cb0f6d7-a7f2-46f2-9367-9660ffd42908" providerId="ADAL" clId="{3278C9BD-4FCB-47B8-A987-F50433CCE4B7}" dt="2023-12-12T00:33:10.994" v="1332" actId="20577"/>
          <ac:spMkLst>
            <pc:docMk/>
            <pc:sldMk cId="2454308683" sldId="280"/>
            <ac:spMk id="3" creationId="{BD14D21E-A4B8-4797-2FC7-7C192B1FD3B7}"/>
          </ac:spMkLst>
        </pc:spChg>
      </pc:sldChg>
      <pc:sldChg chg="del">
        <pc:chgData name="Christopher Soran" userId="7cb0f6d7-a7f2-46f2-9367-9660ffd42908" providerId="ADAL" clId="{3278C9BD-4FCB-47B8-A987-F50433CCE4B7}" dt="2023-12-01T21:55:51.879" v="24" actId="47"/>
        <pc:sldMkLst>
          <pc:docMk/>
          <pc:sldMk cId="580767217" sldId="281"/>
        </pc:sldMkLst>
      </pc:sldChg>
      <pc:sldChg chg="del">
        <pc:chgData name="Christopher Soran" userId="7cb0f6d7-a7f2-46f2-9367-9660ffd42908" providerId="ADAL" clId="{3278C9BD-4FCB-47B8-A987-F50433CCE4B7}" dt="2023-12-01T21:55:51.879" v="24" actId="47"/>
        <pc:sldMkLst>
          <pc:docMk/>
          <pc:sldMk cId="3978718961" sldId="282"/>
        </pc:sldMkLst>
      </pc:sldChg>
      <pc:sldChg chg="del">
        <pc:chgData name="Christopher Soran" userId="7cb0f6d7-a7f2-46f2-9367-9660ffd42908" providerId="ADAL" clId="{3278C9BD-4FCB-47B8-A987-F50433CCE4B7}" dt="2023-12-01T21:55:51.879" v="24" actId="47"/>
        <pc:sldMkLst>
          <pc:docMk/>
          <pc:sldMk cId="3476587717" sldId="283"/>
        </pc:sldMkLst>
      </pc:sldChg>
      <pc:sldChg chg="del">
        <pc:chgData name="Christopher Soran" userId="7cb0f6d7-a7f2-46f2-9367-9660ffd42908" providerId="ADAL" clId="{3278C9BD-4FCB-47B8-A987-F50433CCE4B7}" dt="2023-12-01T21:55:51.879" v="24" actId="47"/>
        <pc:sldMkLst>
          <pc:docMk/>
          <pc:sldMk cId="3012082164" sldId="284"/>
        </pc:sldMkLst>
      </pc:sldChg>
      <pc:sldChg chg="del">
        <pc:chgData name="Christopher Soran" userId="7cb0f6d7-a7f2-46f2-9367-9660ffd42908" providerId="ADAL" clId="{3278C9BD-4FCB-47B8-A987-F50433CCE4B7}" dt="2023-12-01T21:55:51.879" v="24" actId="47"/>
        <pc:sldMkLst>
          <pc:docMk/>
          <pc:sldMk cId="3704019750" sldId="285"/>
        </pc:sldMkLst>
      </pc:sldChg>
      <pc:sldChg chg="del">
        <pc:chgData name="Christopher Soran" userId="7cb0f6d7-a7f2-46f2-9367-9660ffd42908" providerId="ADAL" clId="{3278C9BD-4FCB-47B8-A987-F50433CCE4B7}" dt="2023-12-01T21:55:51.879" v="24" actId="47"/>
        <pc:sldMkLst>
          <pc:docMk/>
          <pc:sldMk cId="2665182785" sldId="286"/>
        </pc:sldMkLst>
      </pc:sldChg>
      <pc:sldChg chg="del">
        <pc:chgData name="Christopher Soran" userId="7cb0f6d7-a7f2-46f2-9367-9660ffd42908" providerId="ADAL" clId="{3278C9BD-4FCB-47B8-A987-F50433CCE4B7}" dt="2023-12-01T21:55:51.879" v="24" actId="47"/>
        <pc:sldMkLst>
          <pc:docMk/>
          <pc:sldMk cId="2860410738" sldId="287"/>
        </pc:sldMkLst>
      </pc:sldChg>
      <pc:sldMasterChg chg="del delSldLayout">
        <pc:chgData name="Christopher Soran" userId="7cb0f6d7-a7f2-46f2-9367-9660ffd42908" providerId="ADAL" clId="{3278C9BD-4FCB-47B8-A987-F50433CCE4B7}" dt="2023-12-01T21:55:51.879" v="24" actId="47"/>
        <pc:sldMasterMkLst>
          <pc:docMk/>
          <pc:sldMasterMk cId="4232336755" sldId="2147483659"/>
        </pc:sldMasterMkLst>
        <pc:sldLayoutChg chg="del">
          <pc:chgData name="Christopher Soran" userId="7cb0f6d7-a7f2-46f2-9367-9660ffd42908" providerId="ADAL" clId="{3278C9BD-4FCB-47B8-A987-F50433CCE4B7}" dt="2023-12-01T21:55:51.879" v="24" actId="47"/>
          <pc:sldLayoutMkLst>
            <pc:docMk/>
            <pc:sldMasterMk cId="4232336755" sldId="2147483659"/>
            <pc:sldLayoutMk cId="2801780861" sldId="2147483661"/>
          </pc:sldLayoutMkLst>
        </pc:sldLayoutChg>
      </pc:sldMasterChg>
    </pc:docChg>
  </pc:docChgLst>
  <pc:docChgLst>
    <pc:chgData name="Christopher Soran" userId="7cb0f6d7-a7f2-46f2-9367-9660ffd42908" providerId="ADAL" clId="{9EEBE155-4604-48C1-BD94-6A8C786CBC3A}"/>
    <pc:docChg chg="undo custSel addSld delSld modSld sldOrd">
      <pc:chgData name="Christopher Soran" userId="7cb0f6d7-a7f2-46f2-9367-9660ffd42908" providerId="ADAL" clId="{9EEBE155-4604-48C1-BD94-6A8C786CBC3A}" dt="2024-02-10T00:01:57.564" v="1077"/>
      <pc:docMkLst>
        <pc:docMk/>
      </pc:docMkLst>
      <pc:sldChg chg="modSp mod">
        <pc:chgData name="Christopher Soran" userId="7cb0f6d7-a7f2-46f2-9367-9660ffd42908" providerId="ADAL" clId="{9EEBE155-4604-48C1-BD94-6A8C786CBC3A}" dt="2024-02-01T18:03:33.954" v="10" actId="20577"/>
        <pc:sldMkLst>
          <pc:docMk/>
          <pc:sldMk cId="0" sldId="256"/>
        </pc:sldMkLst>
        <pc:spChg chg="mod">
          <ac:chgData name="Christopher Soran" userId="7cb0f6d7-a7f2-46f2-9367-9660ffd42908" providerId="ADAL" clId="{9EEBE155-4604-48C1-BD94-6A8C786CBC3A}" dt="2024-02-01T18:03:33.954" v="10" actId="20577"/>
          <ac:spMkLst>
            <pc:docMk/>
            <pc:sldMk cId="0" sldId="256"/>
            <ac:spMk id="109" creationId="{00000000-0000-0000-0000-000000000000}"/>
          </ac:spMkLst>
        </pc:spChg>
      </pc:sldChg>
      <pc:sldChg chg="modSp mod">
        <pc:chgData name="Christopher Soran" userId="7cb0f6d7-a7f2-46f2-9367-9660ffd42908" providerId="ADAL" clId="{9EEBE155-4604-48C1-BD94-6A8C786CBC3A}" dt="2024-02-09T23:59:49.654" v="1061" actId="20577"/>
        <pc:sldMkLst>
          <pc:docMk/>
          <pc:sldMk cId="0" sldId="257"/>
        </pc:sldMkLst>
        <pc:spChg chg="mod">
          <ac:chgData name="Christopher Soran" userId="7cb0f6d7-a7f2-46f2-9367-9660ffd42908" providerId="ADAL" clId="{9EEBE155-4604-48C1-BD94-6A8C786CBC3A}" dt="2024-02-09T23:59:49.654" v="1061" actId="20577"/>
          <ac:spMkLst>
            <pc:docMk/>
            <pc:sldMk cId="0" sldId="257"/>
            <ac:spMk id="116" creationId="{00000000-0000-0000-0000-000000000000}"/>
          </ac:spMkLst>
        </pc:spChg>
      </pc:sldChg>
      <pc:sldChg chg="modSp mod">
        <pc:chgData name="Christopher Soran" userId="7cb0f6d7-a7f2-46f2-9367-9660ffd42908" providerId="ADAL" clId="{9EEBE155-4604-48C1-BD94-6A8C786CBC3A}" dt="2024-02-01T18:03:55.286" v="18" actId="20577"/>
        <pc:sldMkLst>
          <pc:docMk/>
          <pc:sldMk cId="0" sldId="268"/>
        </pc:sldMkLst>
        <pc:spChg chg="mod">
          <ac:chgData name="Christopher Soran" userId="7cb0f6d7-a7f2-46f2-9367-9660ffd42908" providerId="ADAL" clId="{9EEBE155-4604-48C1-BD94-6A8C786CBC3A}" dt="2024-02-01T18:03:55.286" v="18" actId="20577"/>
          <ac:spMkLst>
            <pc:docMk/>
            <pc:sldMk cId="0" sldId="268"/>
            <ac:spMk id="201" creationId="{00000000-0000-0000-0000-000000000000}"/>
          </ac:spMkLst>
        </pc:spChg>
      </pc:sldChg>
      <pc:sldChg chg="del">
        <pc:chgData name="Christopher Soran" userId="7cb0f6d7-a7f2-46f2-9367-9660ffd42908" providerId="ADAL" clId="{9EEBE155-4604-48C1-BD94-6A8C786CBC3A}" dt="2024-02-09T21:52:37.068" v="334" actId="47"/>
        <pc:sldMkLst>
          <pc:docMk/>
          <pc:sldMk cId="1562215107" sldId="276"/>
        </pc:sldMkLst>
      </pc:sldChg>
      <pc:sldChg chg="del">
        <pc:chgData name="Christopher Soran" userId="7cb0f6d7-a7f2-46f2-9367-9660ffd42908" providerId="ADAL" clId="{9EEBE155-4604-48C1-BD94-6A8C786CBC3A}" dt="2024-02-09T21:52:37.068" v="334" actId="47"/>
        <pc:sldMkLst>
          <pc:docMk/>
          <pc:sldMk cId="938362383" sldId="278"/>
        </pc:sldMkLst>
      </pc:sldChg>
      <pc:sldChg chg="del">
        <pc:chgData name="Christopher Soran" userId="7cb0f6d7-a7f2-46f2-9367-9660ffd42908" providerId="ADAL" clId="{9EEBE155-4604-48C1-BD94-6A8C786CBC3A}" dt="2024-02-09T21:52:37.068" v="334" actId="47"/>
        <pc:sldMkLst>
          <pc:docMk/>
          <pc:sldMk cId="1827546742" sldId="279"/>
        </pc:sldMkLst>
      </pc:sldChg>
      <pc:sldChg chg="modSp mod">
        <pc:chgData name="Christopher Soran" userId="7cb0f6d7-a7f2-46f2-9367-9660ffd42908" providerId="ADAL" clId="{9EEBE155-4604-48C1-BD94-6A8C786CBC3A}" dt="2024-02-09T21:30:37.907" v="21" actId="20577"/>
        <pc:sldMkLst>
          <pc:docMk/>
          <pc:sldMk cId="4058886607" sldId="282"/>
        </pc:sldMkLst>
        <pc:spChg chg="mod">
          <ac:chgData name="Christopher Soran" userId="7cb0f6d7-a7f2-46f2-9367-9660ffd42908" providerId="ADAL" clId="{9EEBE155-4604-48C1-BD94-6A8C786CBC3A}" dt="2024-02-09T21:30:37.907" v="21" actId="20577"/>
          <ac:spMkLst>
            <pc:docMk/>
            <pc:sldMk cId="4058886607" sldId="282"/>
            <ac:spMk id="2" creationId="{030AEAEC-E28A-4846-D60B-6E054BA88E57}"/>
          </ac:spMkLst>
        </pc:spChg>
      </pc:sldChg>
      <pc:sldChg chg="addSp modSp new mod">
        <pc:chgData name="Christopher Soran" userId="7cb0f6d7-a7f2-46f2-9367-9660ffd42908" providerId="ADAL" clId="{9EEBE155-4604-48C1-BD94-6A8C786CBC3A}" dt="2024-02-09T21:52:22.708" v="333" actId="962"/>
        <pc:sldMkLst>
          <pc:docMk/>
          <pc:sldMk cId="2089161767" sldId="283"/>
        </pc:sldMkLst>
        <pc:spChg chg="mod">
          <ac:chgData name="Christopher Soran" userId="7cb0f6d7-a7f2-46f2-9367-9660ffd42908" providerId="ADAL" clId="{9EEBE155-4604-48C1-BD94-6A8C786CBC3A}" dt="2024-02-09T21:51:03.931" v="62" actId="20577"/>
          <ac:spMkLst>
            <pc:docMk/>
            <pc:sldMk cId="2089161767" sldId="283"/>
            <ac:spMk id="2" creationId="{3ACF680E-15B1-0F39-DD5C-2F9B8983537F}"/>
          </ac:spMkLst>
        </pc:spChg>
        <pc:spChg chg="mod">
          <ac:chgData name="Christopher Soran" userId="7cb0f6d7-a7f2-46f2-9367-9660ffd42908" providerId="ADAL" clId="{9EEBE155-4604-48C1-BD94-6A8C786CBC3A}" dt="2024-02-09T21:51:39.521" v="128" actId="20577"/>
          <ac:spMkLst>
            <pc:docMk/>
            <pc:sldMk cId="2089161767" sldId="283"/>
            <ac:spMk id="3" creationId="{CFA84D82-594D-EC6E-DD8F-528E633EA016}"/>
          </ac:spMkLst>
        </pc:spChg>
        <pc:picChg chg="add mod">
          <ac:chgData name="Christopher Soran" userId="7cb0f6d7-a7f2-46f2-9367-9660ffd42908" providerId="ADAL" clId="{9EEBE155-4604-48C1-BD94-6A8C786CBC3A}" dt="2024-02-09T21:52:22.708" v="333" actId="962"/>
          <ac:picMkLst>
            <pc:docMk/>
            <pc:sldMk cId="2089161767" sldId="283"/>
            <ac:picMk id="6" creationId="{19C453F0-93F7-8CE6-0ADB-548D967AC1E2}"/>
          </ac:picMkLst>
        </pc:picChg>
      </pc:sldChg>
      <pc:sldChg chg="modSp new mod">
        <pc:chgData name="Christopher Soran" userId="7cb0f6d7-a7f2-46f2-9367-9660ffd42908" providerId="ADAL" clId="{9EEBE155-4604-48C1-BD94-6A8C786CBC3A}" dt="2024-02-09T22:11:54.336" v="533" actId="20577"/>
        <pc:sldMkLst>
          <pc:docMk/>
          <pc:sldMk cId="2765889017" sldId="284"/>
        </pc:sldMkLst>
        <pc:spChg chg="mod">
          <ac:chgData name="Christopher Soran" userId="7cb0f6d7-a7f2-46f2-9367-9660ffd42908" providerId="ADAL" clId="{9EEBE155-4604-48C1-BD94-6A8C786CBC3A}" dt="2024-02-09T22:10:21.469" v="435" actId="20577"/>
          <ac:spMkLst>
            <pc:docMk/>
            <pc:sldMk cId="2765889017" sldId="284"/>
            <ac:spMk id="2" creationId="{465F8F94-5BDE-4686-2D63-0BDE2F069092}"/>
          </ac:spMkLst>
        </pc:spChg>
        <pc:spChg chg="mod">
          <ac:chgData name="Christopher Soran" userId="7cb0f6d7-a7f2-46f2-9367-9660ffd42908" providerId="ADAL" clId="{9EEBE155-4604-48C1-BD94-6A8C786CBC3A}" dt="2024-02-09T22:11:54.336" v="533" actId="20577"/>
          <ac:spMkLst>
            <pc:docMk/>
            <pc:sldMk cId="2765889017" sldId="284"/>
            <ac:spMk id="3" creationId="{9D16CC16-F77E-8385-297E-5A9B58F682B4}"/>
          </ac:spMkLst>
        </pc:spChg>
      </pc:sldChg>
      <pc:sldChg chg="modSp new mod">
        <pc:chgData name="Christopher Soran" userId="7cb0f6d7-a7f2-46f2-9367-9660ffd42908" providerId="ADAL" clId="{9EEBE155-4604-48C1-BD94-6A8C786CBC3A}" dt="2024-02-10T00:01:23.890" v="1071" actId="1076"/>
        <pc:sldMkLst>
          <pc:docMk/>
          <pc:sldMk cId="3370335188" sldId="285"/>
        </pc:sldMkLst>
        <pc:spChg chg="mod">
          <ac:chgData name="Christopher Soran" userId="7cb0f6d7-a7f2-46f2-9367-9660ffd42908" providerId="ADAL" clId="{9EEBE155-4604-48C1-BD94-6A8C786CBC3A}" dt="2024-02-10T00:01:09.561" v="1067" actId="1076"/>
          <ac:spMkLst>
            <pc:docMk/>
            <pc:sldMk cId="3370335188" sldId="285"/>
            <ac:spMk id="2" creationId="{1EBCC403-8304-2241-0655-A9DD03BF10CE}"/>
          </ac:spMkLst>
        </pc:spChg>
        <pc:spChg chg="mod">
          <ac:chgData name="Christopher Soran" userId="7cb0f6d7-a7f2-46f2-9367-9660ffd42908" providerId="ADAL" clId="{9EEBE155-4604-48C1-BD94-6A8C786CBC3A}" dt="2024-02-10T00:01:23.890" v="1071" actId="1076"/>
          <ac:spMkLst>
            <pc:docMk/>
            <pc:sldMk cId="3370335188" sldId="285"/>
            <ac:spMk id="3" creationId="{72600592-9424-52C9-F5C8-ED5CC7FA0BC3}"/>
          </ac:spMkLst>
        </pc:spChg>
      </pc:sldChg>
      <pc:sldChg chg="modSp new mod ord">
        <pc:chgData name="Christopher Soran" userId="7cb0f6d7-a7f2-46f2-9367-9660ffd42908" providerId="ADAL" clId="{9EEBE155-4604-48C1-BD94-6A8C786CBC3A}" dt="2024-02-10T00:01:57.564" v="1077"/>
        <pc:sldMkLst>
          <pc:docMk/>
          <pc:sldMk cId="166035547" sldId="286"/>
        </pc:sldMkLst>
        <pc:spChg chg="mod">
          <ac:chgData name="Christopher Soran" userId="7cb0f6d7-a7f2-46f2-9367-9660ffd42908" providerId="ADAL" clId="{9EEBE155-4604-48C1-BD94-6A8C786CBC3A}" dt="2024-02-09T22:20:00.486" v="696"/>
          <ac:spMkLst>
            <pc:docMk/>
            <pc:sldMk cId="166035547" sldId="286"/>
            <ac:spMk id="2" creationId="{FC83831F-B411-B3C3-B82A-3F77993266CC}"/>
          </ac:spMkLst>
        </pc:spChg>
        <pc:spChg chg="mod">
          <ac:chgData name="Christopher Soran" userId="7cb0f6d7-a7f2-46f2-9367-9660ffd42908" providerId="ADAL" clId="{9EEBE155-4604-48C1-BD94-6A8C786CBC3A}" dt="2024-02-09T22:20:37.107" v="701" actId="20577"/>
          <ac:spMkLst>
            <pc:docMk/>
            <pc:sldMk cId="166035547" sldId="286"/>
            <ac:spMk id="3" creationId="{937A6570-B05F-28AB-8267-4865EDF5F712}"/>
          </ac:spMkLst>
        </pc:spChg>
      </pc:sldChg>
      <pc:sldChg chg="modSp add mod">
        <pc:chgData name="Christopher Soran" userId="7cb0f6d7-a7f2-46f2-9367-9660ffd42908" providerId="ADAL" clId="{9EEBE155-4604-48C1-BD94-6A8C786CBC3A}" dt="2024-02-09T22:23:42.511" v="747" actId="255"/>
        <pc:sldMkLst>
          <pc:docMk/>
          <pc:sldMk cId="788670070" sldId="507"/>
        </pc:sldMkLst>
        <pc:spChg chg="mod">
          <ac:chgData name="Christopher Soran" userId="7cb0f6d7-a7f2-46f2-9367-9660ffd42908" providerId="ADAL" clId="{9EEBE155-4604-48C1-BD94-6A8C786CBC3A}" dt="2024-02-09T22:23:04.392" v="738" actId="20577"/>
          <ac:spMkLst>
            <pc:docMk/>
            <pc:sldMk cId="788670070" sldId="507"/>
            <ac:spMk id="2" creationId="{4E6F29EC-5709-5E8B-DC64-2C75166CCBC1}"/>
          </ac:spMkLst>
        </pc:spChg>
        <pc:spChg chg="mod">
          <ac:chgData name="Christopher Soran" userId="7cb0f6d7-a7f2-46f2-9367-9660ffd42908" providerId="ADAL" clId="{9EEBE155-4604-48C1-BD94-6A8C786CBC3A}" dt="2024-02-09T22:23:42.511" v="747" actId="255"/>
          <ac:spMkLst>
            <pc:docMk/>
            <pc:sldMk cId="788670070" sldId="507"/>
            <ac:spMk id="3" creationId="{B214E935-F68F-A72E-5E54-FF362101BB49}"/>
          </ac:spMkLst>
        </pc:spChg>
      </pc:sldChg>
    </pc:docChg>
  </pc:docChgLst>
  <pc:docChgLst>
    <pc:chgData name="Christopher Soran" userId="7cb0f6d7-a7f2-46f2-9367-9660ffd42908" providerId="ADAL" clId="{07769292-C6E2-4F3D-BCAF-C4414BA6E047}"/>
    <pc:docChg chg="delSld modSld">
      <pc:chgData name="Christopher Soran" userId="7cb0f6d7-a7f2-46f2-9367-9660ffd42908" providerId="ADAL" clId="{07769292-C6E2-4F3D-BCAF-C4414BA6E047}" dt="2023-06-09T21:16:19.472" v="5" actId="20577"/>
      <pc:docMkLst>
        <pc:docMk/>
      </pc:docMkLst>
      <pc:sldChg chg="modSp mod">
        <pc:chgData name="Christopher Soran" userId="7cb0f6d7-a7f2-46f2-9367-9660ffd42908" providerId="ADAL" clId="{07769292-C6E2-4F3D-BCAF-C4414BA6E047}" dt="2023-06-09T21:12:51.983" v="3" actId="20577"/>
        <pc:sldMkLst>
          <pc:docMk/>
          <pc:sldMk cId="0" sldId="258"/>
        </pc:sldMkLst>
        <pc:spChg chg="mod">
          <ac:chgData name="Christopher Soran" userId="7cb0f6d7-a7f2-46f2-9367-9660ffd42908" providerId="ADAL" clId="{07769292-C6E2-4F3D-BCAF-C4414BA6E047}" dt="2023-06-09T21:12:51.983" v="3" actId="20577"/>
          <ac:spMkLst>
            <pc:docMk/>
            <pc:sldMk cId="0" sldId="258"/>
            <ac:spMk id="124" creationId="{00000000-0000-0000-0000-000000000000}"/>
          </ac:spMkLst>
        </pc:spChg>
      </pc:sldChg>
      <pc:sldChg chg="del">
        <pc:chgData name="Christopher Soran" userId="7cb0f6d7-a7f2-46f2-9367-9660ffd42908" providerId="ADAL" clId="{07769292-C6E2-4F3D-BCAF-C4414BA6E047}" dt="2023-06-09T21:13:10.411" v="4" actId="2696"/>
        <pc:sldMkLst>
          <pc:docMk/>
          <pc:sldMk cId="0" sldId="262"/>
        </pc:sldMkLst>
      </pc:sldChg>
      <pc:sldChg chg="del">
        <pc:chgData name="Christopher Soran" userId="7cb0f6d7-a7f2-46f2-9367-9660ffd42908" providerId="ADAL" clId="{07769292-C6E2-4F3D-BCAF-C4414BA6E047}" dt="2023-06-09T21:13:10.411" v="4" actId="2696"/>
        <pc:sldMkLst>
          <pc:docMk/>
          <pc:sldMk cId="0" sldId="263"/>
        </pc:sldMkLst>
      </pc:sldChg>
      <pc:sldChg chg="modSp mod">
        <pc:chgData name="Christopher Soran" userId="7cb0f6d7-a7f2-46f2-9367-9660ffd42908" providerId="ADAL" clId="{07769292-C6E2-4F3D-BCAF-C4414BA6E047}" dt="2023-06-09T21:16:19.472" v="5" actId="20577"/>
        <pc:sldMkLst>
          <pc:docMk/>
          <pc:sldMk cId="1310023116" sldId="285"/>
        </pc:sldMkLst>
        <pc:spChg chg="mod">
          <ac:chgData name="Christopher Soran" userId="7cb0f6d7-a7f2-46f2-9367-9660ffd42908" providerId="ADAL" clId="{07769292-C6E2-4F3D-BCAF-C4414BA6E047}" dt="2023-06-09T21:16:19.472" v="5" actId="20577"/>
          <ac:spMkLst>
            <pc:docMk/>
            <pc:sldMk cId="1310023116" sldId="285"/>
            <ac:spMk id="147" creationId="{00000000-0000-0000-0000-000000000000}"/>
          </ac:spMkLst>
        </pc:spChg>
      </pc:sldChg>
    </pc:docChg>
  </pc:docChgLst>
  <pc:docChgLst>
    <pc:chgData name="Monica Olsson" userId="S::molsson@sbctc.edu::08282cd3-7f20-4477-b5da-035df4233cac" providerId="AD" clId="Web-{D21BF862-0948-551C-E6B3-9E9EB83FF455}"/>
    <pc:docChg chg="modSld">
      <pc:chgData name="Monica Olsson" userId="S::molsson@sbctc.edu::08282cd3-7f20-4477-b5da-035df4233cac" providerId="AD" clId="Web-{D21BF862-0948-551C-E6B3-9E9EB83FF455}" dt="2023-06-27T20:15:55.158" v="22" actId="20577"/>
      <pc:docMkLst>
        <pc:docMk/>
      </pc:docMkLst>
      <pc:sldChg chg="modSp">
        <pc:chgData name="Monica Olsson" userId="S::molsson@sbctc.edu::08282cd3-7f20-4477-b5da-035df4233cac" providerId="AD" clId="Web-{D21BF862-0948-551C-E6B3-9E9EB83FF455}" dt="2023-06-27T20:15:55.158" v="22" actId="20577"/>
        <pc:sldMkLst>
          <pc:docMk/>
          <pc:sldMk cId="3215995640" sldId="287"/>
        </pc:sldMkLst>
        <pc:spChg chg="mod">
          <ac:chgData name="Monica Olsson" userId="S::molsson@sbctc.edu::08282cd3-7f20-4477-b5da-035df4233cac" providerId="AD" clId="Web-{D21BF862-0948-551C-E6B3-9E9EB83FF455}" dt="2023-06-27T20:15:55.158" v="22" actId="20577"/>
          <ac:spMkLst>
            <pc:docMk/>
            <pc:sldMk cId="3215995640" sldId="287"/>
            <ac:spMk id="3" creationId="{5D5DA69B-6402-662D-F16B-2BC9DABC2FDC}"/>
          </ac:spMkLst>
        </pc:spChg>
      </pc:sldChg>
    </pc:docChg>
  </pc:docChgLst>
  <pc:docChgLst>
    <pc:chgData name="Guest User" userId="S::urn:spo:anon#e73e85926b9af2969067509b18f44e466440c3a648887df760ff7f0052dde2ba::" providerId="AD" clId="Web-{24FBE3C6-8C70-2287-6851-5EF932620DE3}"/>
    <pc:docChg chg="addSld modSld">
      <pc:chgData name="Guest User" userId="S::urn:spo:anon#e73e85926b9af2969067509b18f44e466440c3a648887df760ff7f0052dde2ba::" providerId="AD" clId="Web-{24FBE3C6-8C70-2287-6851-5EF932620DE3}" dt="2023-12-11T18:41:40.799" v="146" actId="20577"/>
      <pc:docMkLst>
        <pc:docMk/>
      </pc:docMkLst>
      <pc:sldChg chg="modSp">
        <pc:chgData name="Guest User" userId="S::urn:spo:anon#e73e85926b9af2969067509b18f44e466440c3a648887df760ff7f0052dde2ba::" providerId="AD" clId="Web-{24FBE3C6-8C70-2287-6851-5EF932620DE3}" dt="2023-12-11T18:22:56.306" v="20" actId="20577"/>
        <pc:sldMkLst>
          <pc:docMk/>
          <pc:sldMk cId="0" sldId="257"/>
        </pc:sldMkLst>
        <pc:spChg chg="mod">
          <ac:chgData name="Guest User" userId="S::urn:spo:anon#e73e85926b9af2969067509b18f44e466440c3a648887df760ff7f0052dde2ba::" providerId="AD" clId="Web-{24FBE3C6-8C70-2287-6851-5EF932620DE3}" dt="2023-12-11T18:22:56.306" v="20" actId="20577"/>
          <ac:spMkLst>
            <pc:docMk/>
            <pc:sldMk cId="0" sldId="257"/>
            <ac:spMk id="116" creationId="{00000000-0000-0000-0000-000000000000}"/>
          </ac:spMkLst>
        </pc:spChg>
      </pc:sldChg>
      <pc:sldChg chg="modSp new">
        <pc:chgData name="Guest User" userId="S::urn:spo:anon#e73e85926b9af2969067509b18f44e466440c3a648887df760ff7f0052dde2ba::" providerId="AD" clId="Web-{24FBE3C6-8C70-2287-6851-5EF932620DE3}" dt="2023-12-11T18:41:40.799" v="146" actId="20577"/>
        <pc:sldMkLst>
          <pc:docMk/>
          <pc:sldMk cId="2195341928" sldId="279"/>
        </pc:sldMkLst>
        <pc:spChg chg="mod">
          <ac:chgData name="Guest User" userId="S::urn:spo:anon#e73e85926b9af2969067509b18f44e466440c3a648887df760ff7f0052dde2ba::" providerId="AD" clId="Web-{24FBE3C6-8C70-2287-6851-5EF932620DE3}" dt="2023-12-11T18:23:10.541" v="38" actId="20577"/>
          <ac:spMkLst>
            <pc:docMk/>
            <pc:sldMk cId="2195341928" sldId="279"/>
            <ac:spMk id="2" creationId="{C8B77CB2-A6B8-130A-CB6B-347532BB9B44}"/>
          </ac:spMkLst>
        </pc:spChg>
        <pc:spChg chg="mod">
          <ac:chgData name="Guest User" userId="S::urn:spo:anon#e73e85926b9af2969067509b18f44e466440c3a648887df760ff7f0052dde2ba::" providerId="AD" clId="Web-{24FBE3C6-8C70-2287-6851-5EF932620DE3}" dt="2023-12-11T18:41:40.799" v="146" actId="20577"/>
          <ac:spMkLst>
            <pc:docMk/>
            <pc:sldMk cId="2195341928" sldId="279"/>
            <ac:spMk id="3" creationId="{24FB8AF0-DE2A-F9E9-2CB6-167B77A97275}"/>
          </ac:spMkLst>
        </pc:spChg>
      </pc:sldChg>
    </pc:docChg>
  </pc:docChgLst>
  <pc:docChgLst>
    <pc:chgData name="Christopher Soran" userId="S::csoran@sbctc.edu::7cb0f6d7-a7f2-46f2-9367-9660ffd42908" providerId="AD" clId="Web-{9E7611B5-7FF8-D111-9F48-46B1FDEF3D06}"/>
    <pc:docChg chg="addSld delSld modSld">
      <pc:chgData name="Christopher Soran" userId="S::csoran@sbctc.edu::7cb0f6d7-a7f2-46f2-9367-9660ffd42908" providerId="AD" clId="Web-{9E7611B5-7FF8-D111-9F48-46B1FDEF3D06}" dt="2023-06-28T22:57:49.527" v="189" actId="20577"/>
      <pc:docMkLst>
        <pc:docMk/>
      </pc:docMkLst>
      <pc:sldChg chg="modSp">
        <pc:chgData name="Christopher Soran" userId="S::csoran@sbctc.edu::7cb0f6d7-a7f2-46f2-9367-9660ffd42908" providerId="AD" clId="Web-{9E7611B5-7FF8-D111-9F48-46B1FDEF3D06}" dt="2023-06-28T20:53:15.429" v="13" actId="20577"/>
        <pc:sldMkLst>
          <pc:docMk/>
          <pc:sldMk cId="0" sldId="257"/>
        </pc:sldMkLst>
        <pc:spChg chg="mod">
          <ac:chgData name="Christopher Soran" userId="S::csoran@sbctc.edu::7cb0f6d7-a7f2-46f2-9367-9660ffd42908" providerId="AD" clId="Web-{9E7611B5-7FF8-D111-9F48-46B1FDEF3D06}" dt="2023-06-28T20:53:15.429" v="13" actId="20577"/>
          <ac:spMkLst>
            <pc:docMk/>
            <pc:sldMk cId="0" sldId="257"/>
            <ac:spMk id="116" creationId="{00000000-0000-0000-0000-000000000000}"/>
          </ac:spMkLst>
        </pc:spChg>
      </pc:sldChg>
      <pc:sldChg chg="del">
        <pc:chgData name="Christopher Soran" userId="S::csoran@sbctc.edu::7cb0f6d7-a7f2-46f2-9367-9660ffd42908" providerId="AD" clId="Web-{9E7611B5-7FF8-D111-9F48-46B1FDEF3D06}" dt="2023-06-28T20:51:15.159" v="11"/>
        <pc:sldMkLst>
          <pc:docMk/>
          <pc:sldMk cId="0" sldId="258"/>
        </pc:sldMkLst>
      </pc:sldChg>
      <pc:sldChg chg="del">
        <pc:chgData name="Christopher Soran" userId="S::csoran@sbctc.edu::7cb0f6d7-a7f2-46f2-9367-9660ffd42908" providerId="AD" clId="Web-{9E7611B5-7FF8-D111-9F48-46B1FDEF3D06}" dt="2023-06-28T20:51:15.159" v="10"/>
        <pc:sldMkLst>
          <pc:docMk/>
          <pc:sldMk cId="0" sldId="259"/>
        </pc:sldMkLst>
      </pc:sldChg>
      <pc:sldChg chg="del">
        <pc:chgData name="Christopher Soran" userId="S::csoran@sbctc.edu::7cb0f6d7-a7f2-46f2-9367-9660ffd42908" providerId="AD" clId="Web-{9E7611B5-7FF8-D111-9F48-46B1FDEF3D06}" dt="2023-06-28T20:51:15.143" v="9"/>
        <pc:sldMkLst>
          <pc:docMk/>
          <pc:sldMk cId="0" sldId="260"/>
        </pc:sldMkLst>
      </pc:sldChg>
      <pc:sldChg chg="del">
        <pc:chgData name="Christopher Soran" userId="S::csoran@sbctc.edu::7cb0f6d7-a7f2-46f2-9367-9660ffd42908" providerId="AD" clId="Web-{9E7611B5-7FF8-D111-9F48-46B1FDEF3D06}" dt="2023-06-28T20:51:15.143" v="8"/>
        <pc:sldMkLst>
          <pc:docMk/>
          <pc:sldMk cId="0" sldId="261"/>
        </pc:sldMkLst>
      </pc:sldChg>
      <pc:sldChg chg="del">
        <pc:chgData name="Christopher Soran" userId="S::csoran@sbctc.edu::7cb0f6d7-a7f2-46f2-9367-9660ffd42908" providerId="AD" clId="Web-{9E7611B5-7FF8-D111-9F48-46B1FDEF3D06}" dt="2023-06-28T20:51:15.143" v="0"/>
        <pc:sldMkLst>
          <pc:docMk/>
          <pc:sldMk cId="0" sldId="264"/>
        </pc:sldMkLst>
      </pc:sldChg>
      <pc:sldChg chg="modSp">
        <pc:chgData name="Christopher Soran" userId="S::csoran@sbctc.edu::7cb0f6d7-a7f2-46f2-9367-9660ffd42908" providerId="AD" clId="Web-{9E7611B5-7FF8-D111-9F48-46B1FDEF3D06}" dt="2023-06-28T20:54:05.588" v="17" actId="20577"/>
        <pc:sldMkLst>
          <pc:docMk/>
          <pc:sldMk cId="0" sldId="268"/>
        </pc:sldMkLst>
        <pc:spChg chg="mod">
          <ac:chgData name="Christopher Soran" userId="S::csoran@sbctc.edu::7cb0f6d7-a7f2-46f2-9367-9660ffd42908" providerId="AD" clId="Web-{9E7611B5-7FF8-D111-9F48-46B1FDEF3D06}" dt="2023-06-28T20:54:05.588" v="17" actId="20577"/>
          <ac:spMkLst>
            <pc:docMk/>
            <pc:sldMk cId="0" sldId="268"/>
            <ac:spMk id="201" creationId="{00000000-0000-0000-0000-000000000000}"/>
          </ac:spMkLst>
        </pc:spChg>
      </pc:sldChg>
      <pc:sldChg chg="modSp">
        <pc:chgData name="Christopher Soran" userId="S::csoran@sbctc.edu::7cb0f6d7-a7f2-46f2-9367-9660ffd42908" providerId="AD" clId="Web-{9E7611B5-7FF8-D111-9F48-46B1FDEF3D06}" dt="2023-06-28T21:19:03.022" v="134" actId="20577"/>
        <pc:sldMkLst>
          <pc:docMk/>
          <pc:sldMk cId="0" sldId="270"/>
        </pc:sldMkLst>
        <pc:spChg chg="mod">
          <ac:chgData name="Christopher Soran" userId="S::csoran@sbctc.edu::7cb0f6d7-a7f2-46f2-9367-9660ffd42908" providerId="AD" clId="Web-{9E7611B5-7FF8-D111-9F48-46B1FDEF3D06}" dt="2023-06-28T21:19:03.022" v="134" actId="20577"/>
          <ac:spMkLst>
            <pc:docMk/>
            <pc:sldMk cId="0" sldId="270"/>
            <ac:spMk id="216" creationId="{00000000-0000-0000-0000-000000000000}"/>
          </ac:spMkLst>
        </pc:spChg>
      </pc:sldChg>
      <pc:sldChg chg="modSp">
        <pc:chgData name="Christopher Soran" userId="S::csoran@sbctc.edu::7cb0f6d7-a7f2-46f2-9367-9660ffd42908" providerId="AD" clId="Web-{9E7611B5-7FF8-D111-9F48-46B1FDEF3D06}" dt="2023-06-28T22:57:49.527" v="189" actId="20577"/>
        <pc:sldMkLst>
          <pc:docMk/>
          <pc:sldMk cId="0" sldId="271"/>
        </pc:sldMkLst>
        <pc:spChg chg="mod">
          <ac:chgData name="Christopher Soran" userId="S::csoran@sbctc.edu::7cb0f6d7-a7f2-46f2-9367-9660ffd42908" providerId="AD" clId="Web-{9E7611B5-7FF8-D111-9F48-46B1FDEF3D06}" dt="2023-06-28T22:57:49.527" v="189" actId="20577"/>
          <ac:spMkLst>
            <pc:docMk/>
            <pc:sldMk cId="0" sldId="271"/>
            <ac:spMk id="223" creationId="{00000000-0000-0000-0000-000000000000}"/>
          </ac:spMkLst>
        </pc:spChg>
      </pc:sldChg>
      <pc:sldChg chg="del">
        <pc:chgData name="Christopher Soran" userId="S::csoran@sbctc.edu::7cb0f6d7-a7f2-46f2-9367-9660ffd42908" providerId="AD" clId="Web-{9E7611B5-7FF8-D111-9F48-46B1FDEF3D06}" dt="2023-06-28T20:51:15.143" v="1"/>
        <pc:sldMkLst>
          <pc:docMk/>
          <pc:sldMk cId="399605386" sldId="277"/>
        </pc:sldMkLst>
      </pc:sldChg>
      <pc:sldChg chg="del">
        <pc:chgData name="Christopher Soran" userId="S::csoran@sbctc.edu::7cb0f6d7-a7f2-46f2-9367-9660ffd42908" providerId="AD" clId="Web-{9E7611B5-7FF8-D111-9F48-46B1FDEF3D06}" dt="2023-06-28T20:51:15.143" v="3"/>
        <pc:sldMkLst>
          <pc:docMk/>
          <pc:sldMk cId="2926962288" sldId="278"/>
        </pc:sldMkLst>
      </pc:sldChg>
      <pc:sldChg chg="del">
        <pc:chgData name="Christopher Soran" userId="S::csoran@sbctc.edu::7cb0f6d7-a7f2-46f2-9367-9660ffd42908" providerId="AD" clId="Web-{9E7611B5-7FF8-D111-9F48-46B1FDEF3D06}" dt="2023-06-28T20:51:15.143" v="4"/>
        <pc:sldMkLst>
          <pc:docMk/>
          <pc:sldMk cId="2864603249" sldId="279"/>
        </pc:sldMkLst>
      </pc:sldChg>
      <pc:sldChg chg="del">
        <pc:chgData name="Christopher Soran" userId="S::csoran@sbctc.edu::7cb0f6d7-a7f2-46f2-9367-9660ffd42908" providerId="AD" clId="Web-{9E7611B5-7FF8-D111-9F48-46B1FDEF3D06}" dt="2023-06-28T20:51:15.143" v="6"/>
        <pc:sldMkLst>
          <pc:docMk/>
          <pc:sldMk cId="2571270146" sldId="280"/>
        </pc:sldMkLst>
      </pc:sldChg>
      <pc:sldChg chg="del">
        <pc:chgData name="Christopher Soran" userId="S::csoran@sbctc.edu::7cb0f6d7-a7f2-46f2-9367-9660ffd42908" providerId="AD" clId="Web-{9E7611B5-7FF8-D111-9F48-46B1FDEF3D06}" dt="2023-06-28T20:51:15.143" v="7"/>
        <pc:sldMkLst>
          <pc:docMk/>
          <pc:sldMk cId="2699786917" sldId="281"/>
        </pc:sldMkLst>
      </pc:sldChg>
      <pc:sldChg chg="del">
        <pc:chgData name="Christopher Soran" userId="S::csoran@sbctc.edu::7cb0f6d7-a7f2-46f2-9367-9660ffd42908" providerId="AD" clId="Web-{9E7611B5-7FF8-D111-9F48-46B1FDEF3D06}" dt="2023-06-28T20:51:15.143" v="2"/>
        <pc:sldMkLst>
          <pc:docMk/>
          <pc:sldMk cId="1310023116" sldId="285"/>
        </pc:sldMkLst>
      </pc:sldChg>
      <pc:sldChg chg="del">
        <pc:chgData name="Christopher Soran" userId="S::csoran@sbctc.edu::7cb0f6d7-a7f2-46f2-9367-9660ffd42908" providerId="AD" clId="Web-{9E7611B5-7FF8-D111-9F48-46B1FDEF3D06}" dt="2023-06-28T20:51:15.143" v="5"/>
        <pc:sldMkLst>
          <pc:docMk/>
          <pc:sldMk cId="1181154285" sldId="286"/>
        </pc:sldMkLst>
      </pc:sldChg>
      <pc:sldChg chg="modSp new">
        <pc:chgData name="Christopher Soran" userId="S::csoran@sbctc.edu::7cb0f6d7-a7f2-46f2-9367-9660ffd42908" providerId="AD" clId="Web-{9E7611B5-7FF8-D111-9F48-46B1FDEF3D06}" dt="2023-06-28T21:13:09.289" v="36" actId="20577"/>
        <pc:sldMkLst>
          <pc:docMk/>
          <pc:sldMk cId="3788168597" sldId="289"/>
        </pc:sldMkLst>
        <pc:spChg chg="mod">
          <ac:chgData name="Christopher Soran" userId="S::csoran@sbctc.edu::7cb0f6d7-a7f2-46f2-9367-9660ffd42908" providerId="AD" clId="Web-{9E7611B5-7FF8-D111-9F48-46B1FDEF3D06}" dt="2023-06-28T21:12:05.474" v="34" actId="20577"/>
          <ac:spMkLst>
            <pc:docMk/>
            <pc:sldMk cId="3788168597" sldId="289"/>
            <ac:spMk id="2" creationId="{E587C562-DEB1-71AF-3C57-D320F0F0D762}"/>
          </ac:spMkLst>
        </pc:spChg>
        <pc:spChg chg="mod">
          <ac:chgData name="Christopher Soran" userId="S::csoran@sbctc.edu::7cb0f6d7-a7f2-46f2-9367-9660ffd42908" providerId="AD" clId="Web-{9E7611B5-7FF8-D111-9F48-46B1FDEF3D06}" dt="2023-06-28T21:13:09.289" v="36" actId="20577"/>
          <ac:spMkLst>
            <pc:docMk/>
            <pc:sldMk cId="3788168597" sldId="289"/>
            <ac:spMk id="3" creationId="{0381836A-3BE9-C51C-AD29-50CC4829214C}"/>
          </ac:spMkLst>
        </pc:spChg>
      </pc:sldChg>
    </pc:docChg>
  </pc:docChgLst>
  <pc:docChgLst>
    <pc:chgData name="Christopher Soran" userId="S::csoran@sbctc.edu::7cb0f6d7-a7f2-46f2-9367-9660ffd42908" providerId="AD" clId="Web-{0C4F0851-D9AA-5E56-B745-39CDBB82A93F}"/>
    <pc:docChg chg="modSld">
      <pc:chgData name="Christopher Soran" userId="S::csoran@sbctc.edu::7cb0f6d7-a7f2-46f2-9367-9660ffd42908" providerId="AD" clId="Web-{0C4F0851-D9AA-5E56-B745-39CDBB82A93F}" dt="2023-06-28T23:32:13.922" v="68" actId="20577"/>
      <pc:docMkLst>
        <pc:docMk/>
      </pc:docMkLst>
      <pc:sldChg chg="modSp">
        <pc:chgData name="Christopher Soran" userId="S::csoran@sbctc.edu::7cb0f6d7-a7f2-46f2-9367-9660ffd42908" providerId="AD" clId="Web-{0C4F0851-D9AA-5E56-B745-39CDBB82A93F}" dt="2023-06-28T23:04:45.411" v="7" actId="20577"/>
        <pc:sldMkLst>
          <pc:docMk/>
          <pc:sldMk cId="0" sldId="271"/>
        </pc:sldMkLst>
        <pc:spChg chg="mod">
          <ac:chgData name="Christopher Soran" userId="S::csoran@sbctc.edu::7cb0f6d7-a7f2-46f2-9367-9660ffd42908" providerId="AD" clId="Web-{0C4F0851-D9AA-5E56-B745-39CDBB82A93F}" dt="2023-06-28T23:04:45.411" v="7" actId="20577"/>
          <ac:spMkLst>
            <pc:docMk/>
            <pc:sldMk cId="0" sldId="271"/>
            <ac:spMk id="223" creationId="{00000000-0000-0000-0000-000000000000}"/>
          </ac:spMkLst>
        </pc:spChg>
      </pc:sldChg>
      <pc:sldChg chg="modSp">
        <pc:chgData name="Christopher Soran" userId="S::csoran@sbctc.edu::7cb0f6d7-a7f2-46f2-9367-9660ffd42908" providerId="AD" clId="Web-{0C4F0851-D9AA-5E56-B745-39CDBB82A93F}" dt="2023-06-28T23:11:49.832" v="34" actId="20577"/>
        <pc:sldMkLst>
          <pc:docMk/>
          <pc:sldMk cId="0" sldId="272"/>
        </pc:sldMkLst>
        <pc:spChg chg="mod">
          <ac:chgData name="Christopher Soran" userId="S::csoran@sbctc.edu::7cb0f6d7-a7f2-46f2-9367-9660ffd42908" providerId="AD" clId="Web-{0C4F0851-D9AA-5E56-B745-39CDBB82A93F}" dt="2023-06-28T23:11:49.832" v="34" actId="20577"/>
          <ac:spMkLst>
            <pc:docMk/>
            <pc:sldMk cId="0" sldId="272"/>
            <ac:spMk id="230" creationId="{00000000-0000-0000-0000-000000000000}"/>
          </ac:spMkLst>
        </pc:spChg>
      </pc:sldChg>
      <pc:sldChg chg="modSp">
        <pc:chgData name="Christopher Soran" userId="S::csoran@sbctc.edu::7cb0f6d7-a7f2-46f2-9367-9660ffd42908" providerId="AD" clId="Web-{0C4F0851-D9AA-5E56-B745-39CDBB82A93F}" dt="2023-06-28T23:32:13.922" v="68" actId="20577"/>
        <pc:sldMkLst>
          <pc:docMk/>
          <pc:sldMk cId="0" sldId="273"/>
        </pc:sldMkLst>
        <pc:spChg chg="mod">
          <ac:chgData name="Christopher Soran" userId="S::csoran@sbctc.edu::7cb0f6d7-a7f2-46f2-9367-9660ffd42908" providerId="AD" clId="Web-{0C4F0851-D9AA-5E56-B745-39CDBB82A93F}" dt="2023-06-28T23:32:13.922" v="68" actId="20577"/>
          <ac:spMkLst>
            <pc:docMk/>
            <pc:sldMk cId="0" sldId="273"/>
            <ac:spMk id="237" creationId="{00000000-0000-0000-0000-000000000000}"/>
          </ac:spMkLst>
        </pc:spChg>
      </pc:sldChg>
    </pc:docChg>
  </pc:docChgLst>
  <pc:docChgLst>
    <pc:chgData name="Guest User" userId="S::urn:spo:anon#d26393582deaed2da77591867d5aa2812c62c63855554110b26fb3d259e61489::" providerId="AD" clId="Web-{AF150180-3BD6-7AAF-AE5E-384BA0B97C2E}"/>
    <pc:docChg chg="addSld modSld sldOrd">
      <pc:chgData name="Guest User" userId="S::urn:spo:anon#d26393582deaed2da77591867d5aa2812c62c63855554110b26fb3d259e61489::" providerId="AD" clId="Web-{AF150180-3BD6-7AAF-AE5E-384BA0B97C2E}" dt="2023-11-13T22:36:37.892" v="82" actId="20577"/>
      <pc:docMkLst>
        <pc:docMk/>
      </pc:docMkLst>
      <pc:sldChg chg="modSp new ord">
        <pc:chgData name="Guest User" userId="S::urn:spo:anon#d26393582deaed2da77591867d5aa2812c62c63855554110b26fb3d259e61489::" providerId="AD" clId="Web-{AF150180-3BD6-7AAF-AE5E-384BA0B97C2E}" dt="2023-11-13T22:36:37.892" v="82" actId="20577"/>
        <pc:sldMkLst>
          <pc:docMk/>
          <pc:sldMk cId="310355894" sldId="279"/>
        </pc:sldMkLst>
        <pc:spChg chg="mod">
          <ac:chgData name="Guest User" userId="S::urn:spo:anon#d26393582deaed2da77591867d5aa2812c62c63855554110b26fb3d259e61489::" providerId="AD" clId="Web-{AF150180-3BD6-7AAF-AE5E-384BA0B97C2E}" dt="2023-11-13T22:31:52.398" v="13" actId="20577"/>
          <ac:spMkLst>
            <pc:docMk/>
            <pc:sldMk cId="310355894" sldId="279"/>
            <ac:spMk id="2" creationId="{EE9E1CA4-F555-DF29-59BE-3718BDA1FEF5}"/>
          </ac:spMkLst>
        </pc:spChg>
        <pc:spChg chg="mod">
          <ac:chgData name="Guest User" userId="S::urn:spo:anon#d26393582deaed2da77591867d5aa2812c62c63855554110b26fb3d259e61489::" providerId="AD" clId="Web-{AF150180-3BD6-7AAF-AE5E-384BA0B97C2E}" dt="2023-11-13T22:36:37.892" v="82" actId="20577"/>
          <ac:spMkLst>
            <pc:docMk/>
            <pc:sldMk cId="310355894" sldId="279"/>
            <ac:spMk id="3" creationId="{A723D3DB-EAE0-7D5B-9CA0-942B6C04152D}"/>
          </ac:spMkLst>
        </pc:spChg>
      </pc:sldChg>
    </pc:docChg>
  </pc:docChgLst>
  <pc:docChgLst>
    <pc:chgData name="Christopher Soran" userId="7cb0f6d7-a7f2-46f2-9367-9660ffd42908" providerId="ADAL" clId="{03373AD8-B5F4-41A5-9246-2D11053941F0}"/>
    <pc:docChg chg="custSel addSld delSld modSld">
      <pc:chgData name="Christopher Soran" userId="7cb0f6d7-a7f2-46f2-9367-9660ffd42908" providerId="ADAL" clId="{03373AD8-B5F4-41A5-9246-2D11053941F0}" dt="2023-09-08T16:02:35.593" v="343" actId="1076"/>
      <pc:docMkLst>
        <pc:docMk/>
      </pc:docMkLst>
      <pc:sldChg chg="modSp mod">
        <pc:chgData name="Christopher Soran" userId="7cb0f6d7-a7f2-46f2-9367-9660ffd42908" providerId="ADAL" clId="{03373AD8-B5F4-41A5-9246-2D11053941F0}" dt="2023-08-29T16:44:20.770" v="15" actId="20577"/>
        <pc:sldMkLst>
          <pc:docMk/>
          <pc:sldMk cId="0" sldId="256"/>
        </pc:sldMkLst>
        <pc:spChg chg="mod">
          <ac:chgData name="Christopher Soran" userId="7cb0f6d7-a7f2-46f2-9367-9660ffd42908" providerId="ADAL" clId="{03373AD8-B5F4-41A5-9246-2D11053941F0}" dt="2023-08-29T16:44:20.770" v="15" actId="20577"/>
          <ac:spMkLst>
            <pc:docMk/>
            <pc:sldMk cId="0" sldId="256"/>
            <ac:spMk id="109" creationId="{00000000-0000-0000-0000-000000000000}"/>
          </ac:spMkLst>
        </pc:spChg>
      </pc:sldChg>
      <pc:sldChg chg="modSp mod">
        <pc:chgData name="Christopher Soran" userId="7cb0f6d7-a7f2-46f2-9367-9660ffd42908" providerId="ADAL" clId="{03373AD8-B5F4-41A5-9246-2D11053941F0}" dt="2023-08-29T16:44:28.322" v="16" actId="6549"/>
        <pc:sldMkLst>
          <pc:docMk/>
          <pc:sldMk cId="0" sldId="257"/>
        </pc:sldMkLst>
        <pc:spChg chg="mod">
          <ac:chgData name="Christopher Soran" userId="7cb0f6d7-a7f2-46f2-9367-9660ffd42908" providerId="ADAL" clId="{03373AD8-B5F4-41A5-9246-2D11053941F0}" dt="2023-08-29T16:44:28.322" v="16" actId="6549"/>
          <ac:spMkLst>
            <pc:docMk/>
            <pc:sldMk cId="0" sldId="257"/>
            <ac:spMk id="116" creationId="{00000000-0000-0000-0000-000000000000}"/>
          </ac:spMkLst>
        </pc:spChg>
      </pc:sldChg>
      <pc:sldChg chg="modSp mod">
        <pc:chgData name="Christopher Soran" userId="7cb0f6d7-a7f2-46f2-9367-9660ffd42908" providerId="ADAL" clId="{03373AD8-B5F4-41A5-9246-2D11053941F0}" dt="2023-08-29T16:44:52.912" v="27" actId="20577"/>
        <pc:sldMkLst>
          <pc:docMk/>
          <pc:sldMk cId="0" sldId="268"/>
        </pc:sldMkLst>
        <pc:spChg chg="mod">
          <ac:chgData name="Christopher Soran" userId="7cb0f6d7-a7f2-46f2-9367-9660ffd42908" providerId="ADAL" clId="{03373AD8-B5F4-41A5-9246-2D11053941F0}" dt="2023-08-29T16:44:52.912" v="27" actId="20577"/>
          <ac:spMkLst>
            <pc:docMk/>
            <pc:sldMk cId="0" sldId="268"/>
            <ac:spMk id="201" creationId="{00000000-0000-0000-0000-000000000000}"/>
          </ac:spMkLst>
        </pc:spChg>
      </pc:sldChg>
      <pc:sldChg chg="modSp mod">
        <pc:chgData name="Christopher Soran" userId="7cb0f6d7-a7f2-46f2-9367-9660ffd42908" providerId="ADAL" clId="{03373AD8-B5F4-41A5-9246-2D11053941F0}" dt="2023-09-08T16:02:35.593" v="343" actId="1076"/>
        <pc:sldMkLst>
          <pc:docMk/>
          <pc:sldMk cId="2690180083" sldId="283"/>
        </pc:sldMkLst>
        <pc:spChg chg="mod">
          <ac:chgData name="Christopher Soran" userId="7cb0f6d7-a7f2-46f2-9367-9660ffd42908" providerId="ADAL" clId="{03373AD8-B5F4-41A5-9246-2D11053941F0}" dt="2023-09-08T16:02:33.034" v="342" actId="1076"/>
          <ac:spMkLst>
            <pc:docMk/>
            <pc:sldMk cId="2690180083" sldId="283"/>
            <ac:spMk id="116" creationId="{00000000-0000-0000-0000-000000000000}"/>
          </ac:spMkLst>
        </pc:spChg>
        <pc:picChg chg="mod">
          <ac:chgData name="Christopher Soran" userId="7cb0f6d7-a7f2-46f2-9367-9660ffd42908" providerId="ADAL" clId="{03373AD8-B5F4-41A5-9246-2D11053941F0}" dt="2023-09-08T16:02:28.400" v="341" actId="1076"/>
          <ac:picMkLst>
            <pc:docMk/>
            <pc:sldMk cId="2690180083" sldId="283"/>
            <ac:picMk id="4" creationId="{5FF60363-CF30-C78A-06B3-494B9F063CC8}"/>
          </ac:picMkLst>
        </pc:picChg>
        <pc:picChg chg="mod">
          <ac:chgData name="Christopher Soran" userId="7cb0f6d7-a7f2-46f2-9367-9660ffd42908" providerId="ADAL" clId="{03373AD8-B5F4-41A5-9246-2D11053941F0}" dt="2023-09-08T16:02:35.593" v="343" actId="1076"/>
          <ac:picMkLst>
            <pc:docMk/>
            <pc:sldMk cId="2690180083" sldId="283"/>
            <ac:picMk id="5" creationId="{9379F540-EFAC-DFF9-3ECF-610C4E96F213}"/>
          </ac:picMkLst>
        </pc:picChg>
      </pc:sldChg>
      <pc:sldChg chg="del">
        <pc:chgData name="Christopher Soran" userId="7cb0f6d7-a7f2-46f2-9367-9660ffd42908" providerId="ADAL" clId="{03373AD8-B5F4-41A5-9246-2D11053941F0}" dt="2023-08-29T16:44:37.398" v="17" actId="47"/>
        <pc:sldMkLst>
          <pc:docMk/>
          <pc:sldMk cId="3215995640" sldId="287"/>
        </pc:sldMkLst>
      </pc:sldChg>
      <pc:sldChg chg="addSp modSp new mod">
        <pc:chgData name="Christopher Soran" userId="7cb0f6d7-a7f2-46f2-9367-9660ffd42908" providerId="ADAL" clId="{03373AD8-B5F4-41A5-9246-2D11053941F0}" dt="2023-09-07T22:58:33.426" v="339" actId="1076"/>
        <pc:sldMkLst>
          <pc:docMk/>
          <pc:sldMk cId="3268856585" sldId="288"/>
        </pc:sldMkLst>
        <pc:spChg chg="mod">
          <ac:chgData name="Christopher Soran" userId="7cb0f6d7-a7f2-46f2-9367-9660ffd42908" providerId="ADAL" clId="{03373AD8-B5F4-41A5-9246-2D11053941F0}" dt="2023-09-07T22:56:53.211" v="93" actId="20577"/>
          <ac:spMkLst>
            <pc:docMk/>
            <pc:sldMk cId="3268856585" sldId="288"/>
            <ac:spMk id="2" creationId="{447A6FA2-B456-3220-6400-C980FF0B4EAE}"/>
          </ac:spMkLst>
        </pc:spChg>
        <pc:spChg chg="mod">
          <ac:chgData name="Christopher Soran" userId="7cb0f6d7-a7f2-46f2-9367-9660ffd42908" providerId="ADAL" clId="{03373AD8-B5F4-41A5-9246-2D11053941F0}" dt="2023-09-07T22:58:31.212" v="338" actId="20577"/>
          <ac:spMkLst>
            <pc:docMk/>
            <pc:sldMk cId="3268856585" sldId="288"/>
            <ac:spMk id="3" creationId="{181F7D07-550A-C919-6E5C-FF9F6108FE02}"/>
          </ac:spMkLst>
        </pc:spChg>
        <pc:picChg chg="add mod">
          <ac:chgData name="Christopher Soran" userId="7cb0f6d7-a7f2-46f2-9367-9660ffd42908" providerId="ADAL" clId="{03373AD8-B5F4-41A5-9246-2D11053941F0}" dt="2023-09-07T22:58:33.426" v="339" actId="1076"/>
          <ac:picMkLst>
            <pc:docMk/>
            <pc:sldMk cId="3268856585" sldId="288"/>
            <ac:picMk id="6" creationId="{9FEFE6B5-B88C-912C-1923-12189493E1BE}"/>
          </ac:picMkLst>
        </pc:picChg>
      </pc:sldChg>
      <pc:sldChg chg="del">
        <pc:chgData name="Christopher Soran" userId="7cb0f6d7-a7f2-46f2-9367-9660ffd42908" providerId="ADAL" clId="{03373AD8-B5F4-41A5-9246-2D11053941F0}" dt="2023-08-29T16:44:37.398" v="17" actId="47"/>
        <pc:sldMkLst>
          <pc:docMk/>
          <pc:sldMk cId="4091577227" sldId="289"/>
        </pc:sldMkLst>
      </pc:sldChg>
      <pc:sldChg chg="del">
        <pc:chgData name="Christopher Soran" userId="7cb0f6d7-a7f2-46f2-9367-9660ffd42908" providerId="ADAL" clId="{03373AD8-B5F4-41A5-9246-2D11053941F0}" dt="2023-08-29T16:44:37.398" v="17" actId="47"/>
        <pc:sldMkLst>
          <pc:docMk/>
          <pc:sldMk cId="365763761" sldId="290"/>
        </pc:sldMkLst>
      </pc:sldChg>
    </pc:docChg>
  </pc:docChgLst>
  <pc:docChgLst>
    <pc:chgData name="Christopher Soran" userId="7cb0f6d7-a7f2-46f2-9367-9660ffd42908" providerId="ADAL" clId="{933C5345-4721-4188-BCFC-EC56A6B47AE5}"/>
    <pc:docChg chg="custSel addSld delSld modSld sldOrd">
      <pc:chgData name="Christopher Soran" userId="7cb0f6d7-a7f2-46f2-9367-9660ffd42908" providerId="ADAL" clId="{933C5345-4721-4188-BCFC-EC56A6B47AE5}" dt="2024-03-07T19:39:11.835" v="178" actId="313"/>
      <pc:docMkLst>
        <pc:docMk/>
      </pc:docMkLst>
      <pc:sldChg chg="modSp mod">
        <pc:chgData name="Christopher Soran" userId="7cb0f6d7-a7f2-46f2-9367-9660ffd42908" providerId="ADAL" clId="{933C5345-4721-4188-BCFC-EC56A6B47AE5}" dt="2024-03-04T18:28:39.517" v="6" actId="20577"/>
        <pc:sldMkLst>
          <pc:docMk/>
          <pc:sldMk cId="0" sldId="256"/>
        </pc:sldMkLst>
        <pc:spChg chg="mod">
          <ac:chgData name="Christopher Soran" userId="7cb0f6d7-a7f2-46f2-9367-9660ffd42908" providerId="ADAL" clId="{933C5345-4721-4188-BCFC-EC56A6B47AE5}" dt="2024-03-04T18:28:39.517" v="6" actId="20577"/>
          <ac:spMkLst>
            <pc:docMk/>
            <pc:sldMk cId="0" sldId="256"/>
            <ac:spMk id="109" creationId="{00000000-0000-0000-0000-000000000000}"/>
          </ac:spMkLst>
        </pc:spChg>
      </pc:sldChg>
      <pc:sldChg chg="modSp mod">
        <pc:chgData name="Christopher Soran" userId="7cb0f6d7-a7f2-46f2-9367-9660ffd42908" providerId="ADAL" clId="{933C5345-4721-4188-BCFC-EC56A6B47AE5}" dt="2024-03-07T19:38:57.362" v="146" actId="20577"/>
        <pc:sldMkLst>
          <pc:docMk/>
          <pc:sldMk cId="0" sldId="257"/>
        </pc:sldMkLst>
        <pc:spChg chg="mod">
          <ac:chgData name="Christopher Soran" userId="7cb0f6d7-a7f2-46f2-9367-9660ffd42908" providerId="ADAL" clId="{933C5345-4721-4188-BCFC-EC56A6B47AE5}" dt="2024-03-07T19:38:57.362" v="146" actId="20577"/>
          <ac:spMkLst>
            <pc:docMk/>
            <pc:sldMk cId="0" sldId="257"/>
            <ac:spMk id="116" creationId="{00000000-0000-0000-0000-000000000000}"/>
          </ac:spMkLst>
        </pc:spChg>
      </pc:sldChg>
      <pc:sldChg chg="modSp mod">
        <pc:chgData name="Christopher Soran" userId="7cb0f6d7-a7f2-46f2-9367-9660ffd42908" providerId="ADAL" clId="{933C5345-4721-4188-BCFC-EC56A6B47AE5}" dt="2024-03-07T19:28:38.229" v="64" actId="20577"/>
        <pc:sldMkLst>
          <pc:docMk/>
          <pc:sldMk cId="0" sldId="268"/>
        </pc:sldMkLst>
        <pc:spChg chg="mod">
          <ac:chgData name="Christopher Soran" userId="7cb0f6d7-a7f2-46f2-9367-9660ffd42908" providerId="ADAL" clId="{933C5345-4721-4188-BCFC-EC56A6B47AE5}" dt="2024-03-07T19:28:38.229" v="64" actId="20577"/>
          <ac:spMkLst>
            <pc:docMk/>
            <pc:sldMk cId="0" sldId="268"/>
            <ac:spMk id="201" creationId="{00000000-0000-0000-0000-000000000000}"/>
          </ac:spMkLst>
        </pc:spChg>
      </pc:sldChg>
      <pc:sldChg chg="ord">
        <pc:chgData name="Christopher Soran" userId="7cb0f6d7-a7f2-46f2-9367-9660ffd42908" providerId="ADAL" clId="{933C5345-4721-4188-BCFC-EC56A6B47AE5}" dt="2024-03-07T19:28:48.503" v="66"/>
        <pc:sldMkLst>
          <pc:docMk/>
          <pc:sldMk cId="0" sldId="270"/>
        </pc:sldMkLst>
      </pc:sldChg>
      <pc:sldChg chg="del">
        <pc:chgData name="Christopher Soran" userId="7cb0f6d7-a7f2-46f2-9367-9660ffd42908" providerId="ADAL" clId="{933C5345-4721-4188-BCFC-EC56A6B47AE5}" dt="2024-03-04T18:33:16.847" v="7" actId="47"/>
        <pc:sldMkLst>
          <pc:docMk/>
          <pc:sldMk cId="4058886607" sldId="282"/>
        </pc:sldMkLst>
      </pc:sldChg>
      <pc:sldChg chg="modSp mod">
        <pc:chgData name="Christopher Soran" userId="7cb0f6d7-a7f2-46f2-9367-9660ffd42908" providerId="ADAL" clId="{933C5345-4721-4188-BCFC-EC56A6B47AE5}" dt="2024-03-04T18:34:38.649" v="56" actId="20577"/>
        <pc:sldMkLst>
          <pc:docMk/>
          <pc:sldMk cId="2089161767" sldId="283"/>
        </pc:sldMkLst>
        <pc:spChg chg="mod">
          <ac:chgData name="Christopher Soran" userId="7cb0f6d7-a7f2-46f2-9367-9660ffd42908" providerId="ADAL" clId="{933C5345-4721-4188-BCFC-EC56A6B47AE5}" dt="2024-03-04T18:34:38.649" v="56" actId="20577"/>
          <ac:spMkLst>
            <pc:docMk/>
            <pc:sldMk cId="2089161767" sldId="283"/>
            <ac:spMk id="3" creationId="{CFA84D82-594D-EC6E-DD8F-528E633EA016}"/>
          </ac:spMkLst>
        </pc:spChg>
      </pc:sldChg>
      <pc:sldChg chg="del">
        <pc:chgData name="Christopher Soran" userId="7cb0f6d7-a7f2-46f2-9367-9660ffd42908" providerId="ADAL" clId="{933C5345-4721-4188-BCFC-EC56A6B47AE5}" dt="2024-03-04T18:33:27.288" v="9" actId="47"/>
        <pc:sldMkLst>
          <pc:docMk/>
          <pc:sldMk cId="2765889017" sldId="284"/>
        </pc:sldMkLst>
      </pc:sldChg>
      <pc:sldChg chg="del">
        <pc:chgData name="Christopher Soran" userId="7cb0f6d7-a7f2-46f2-9367-9660ffd42908" providerId="ADAL" clId="{933C5345-4721-4188-BCFC-EC56A6B47AE5}" dt="2024-03-04T18:33:27.288" v="9" actId="47"/>
        <pc:sldMkLst>
          <pc:docMk/>
          <pc:sldMk cId="3370335188" sldId="285"/>
        </pc:sldMkLst>
      </pc:sldChg>
      <pc:sldChg chg="del">
        <pc:chgData name="Christopher Soran" userId="7cb0f6d7-a7f2-46f2-9367-9660ffd42908" providerId="ADAL" clId="{933C5345-4721-4188-BCFC-EC56A6B47AE5}" dt="2024-03-04T18:33:27.288" v="9" actId="47"/>
        <pc:sldMkLst>
          <pc:docMk/>
          <pc:sldMk cId="166035547" sldId="286"/>
        </pc:sldMkLst>
      </pc:sldChg>
      <pc:sldChg chg="del">
        <pc:chgData name="Christopher Soran" userId="7cb0f6d7-a7f2-46f2-9367-9660ffd42908" providerId="ADAL" clId="{933C5345-4721-4188-BCFC-EC56A6B47AE5}" dt="2024-03-04T18:33:18.826" v="8" actId="47"/>
        <pc:sldMkLst>
          <pc:docMk/>
          <pc:sldMk cId="788670070" sldId="507"/>
        </pc:sldMkLst>
      </pc:sldChg>
      <pc:sldChg chg="modSp mod">
        <pc:chgData name="Christopher Soran" userId="7cb0f6d7-a7f2-46f2-9367-9660ffd42908" providerId="ADAL" clId="{933C5345-4721-4188-BCFC-EC56A6B47AE5}" dt="2024-03-07T19:38:19.302" v="141" actId="20577"/>
        <pc:sldMkLst>
          <pc:docMk/>
          <pc:sldMk cId="2575123779" sldId="509"/>
        </pc:sldMkLst>
        <pc:spChg chg="mod">
          <ac:chgData name="Christopher Soran" userId="7cb0f6d7-a7f2-46f2-9367-9660ffd42908" providerId="ADAL" clId="{933C5345-4721-4188-BCFC-EC56A6B47AE5}" dt="2024-03-07T19:38:19.302" v="141" actId="20577"/>
          <ac:spMkLst>
            <pc:docMk/>
            <pc:sldMk cId="2575123779" sldId="509"/>
            <ac:spMk id="223" creationId="{00000000-0000-0000-0000-000000000000}"/>
          </ac:spMkLst>
        </pc:spChg>
      </pc:sldChg>
      <pc:sldChg chg="new del">
        <pc:chgData name="Christopher Soran" userId="7cb0f6d7-a7f2-46f2-9367-9660ffd42908" providerId="ADAL" clId="{933C5345-4721-4188-BCFC-EC56A6B47AE5}" dt="2024-03-07T19:36:12.089" v="74" actId="47"/>
        <pc:sldMkLst>
          <pc:docMk/>
          <pc:sldMk cId="939796223" sldId="510"/>
        </pc:sldMkLst>
      </pc:sldChg>
      <pc:sldChg chg="modSp new mod">
        <pc:chgData name="Christopher Soran" userId="7cb0f6d7-a7f2-46f2-9367-9660ffd42908" providerId="ADAL" clId="{933C5345-4721-4188-BCFC-EC56A6B47AE5}" dt="2024-03-07T19:39:11.835" v="178" actId="313"/>
        <pc:sldMkLst>
          <pc:docMk/>
          <pc:sldMk cId="2086141887" sldId="511"/>
        </pc:sldMkLst>
        <pc:spChg chg="mod">
          <ac:chgData name="Christopher Soran" userId="7cb0f6d7-a7f2-46f2-9367-9660ffd42908" providerId="ADAL" clId="{933C5345-4721-4188-BCFC-EC56A6B47AE5}" dt="2024-03-07T19:39:11.835" v="178" actId="313"/>
          <ac:spMkLst>
            <pc:docMk/>
            <pc:sldMk cId="2086141887" sldId="511"/>
            <ac:spMk id="2" creationId="{D5E507A8-D11A-B030-5B05-142C65FF22DA}"/>
          </ac:spMkLst>
        </pc:spChg>
        <pc:spChg chg="mod">
          <ac:chgData name="Christopher Soran" userId="7cb0f6d7-a7f2-46f2-9367-9660ffd42908" providerId="ADAL" clId="{933C5345-4721-4188-BCFC-EC56A6B47AE5}" dt="2024-03-07T19:38:26.718" v="142" actId="20577"/>
          <ac:spMkLst>
            <pc:docMk/>
            <pc:sldMk cId="2086141887" sldId="511"/>
            <ac:spMk id="3" creationId="{194E11CB-E2FD-85E0-7FBF-5900B5DC7E9A}"/>
          </ac:spMkLst>
        </pc:spChg>
      </pc:sldChg>
    </pc:docChg>
  </pc:docChgLst>
  <pc:docChgLst>
    <pc:chgData name="Christopher Soran" userId="7cb0f6d7-a7f2-46f2-9367-9660ffd42908" providerId="ADAL" clId="{65C493FA-D9FC-499C-8AC4-120DA36A06C2}"/>
    <pc:docChg chg="addSld delSld modSld sldOrd">
      <pc:chgData name="Christopher Soran" userId="7cb0f6d7-a7f2-46f2-9367-9660ffd42908" providerId="ADAL" clId="{65C493FA-D9FC-499C-8AC4-120DA36A06C2}" dt="2023-08-08T17:59:49.953" v="428"/>
      <pc:docMkLst>
        <pc:docMk/>
      </pc:docMkLst>
      <pc:sldChg chg="modSp mod">
        <pc:chgData name="Christopher Soran" userId="7cb0f6d7-a7f2-46f2-9367-9660ffd42908" providerId="ADAL" clId="{65C493FA-D9FC-499C-8AC4-120DA36A06C2}" dt="2023-08-02T19:43:49.111" v="13" actId="20577"/>
        <pc:sldMkLst>
          <pc:docMk/>
          <pc:sldMk cId="0" sldId="256"/>
        </pc:sldMkLst>
        <pc:spChg chg="mod">
          <ac:chgData name="Christopher Soran" userId="7cb0f6d7-a7f2-46f2-9367-9660ffd42908" providerId="ADAL" clId="{65C493FA-D9FC-499C-8AC4-120DA36A06C2}" dt="2023-08-02T19:43:49.111" v="13" actId="20577"/>
          <ac:spMkLst>
            <pc:docMk/>
            <pc:sldMk cId="0" sldId="256"/>
            <ac:spMk id="109" creationId="{00000000-0000-0000-0000-000000000000}"/>
          </ac:spMkLst>
        </pc:spChg>
      </pc:sldChg>
      <pc:sldChg chg="modSp mod">
        <pc:chgData name="Christopher Soran" userId="7cb0f6d7-a7f2-46f2-9367-9660ffd42908" providerId="ADAL" clId="{65C493FA-D9FC-499C-8AC4-120DA36A06C2}" dt="2023-08-08T17:59:46.021" v="426" actId="20577"/>
        <pc:sldMkLst>
          <pc:docMk/>
          <pc:sldMk cId="0" sldId="257"/>
        </pc:sldMkLst>
        <pc:spChg chg="mod">
          <ac:chgData name="Christopher Soran" userId="7cb0f6d7-a7f2-46f2-9367-9660ffd42908" providerId="ADAL" clId="{65C493FA-D9FC-499C-8AC4-120DA36A06C2}" dt="2023-08-08T17:59:46.021" v="426" actId="20577"/>
          <ac:spMkLst>
            <pc:docMk/>
            <pc:sldMk cId="0" sldId="257"/>
            <ac:spMk id="116" creationId="{00000000-0000-0000-0000-000000000000}"/>
          </ac:spMkLst>
        </pc:spChg>
      </pc:sldChg>
      <pc:sldChg chg="modSp mod">
        <pc:chgData name="Christopher Soran" userId="7cb0f6d7-a7f2-46f2-9367-9660ffd42908" providerId="ADAL" clId="{65C493FA-D9FC-499C-8AC4-120DA36A06C2}" dt="2023-08-03T20:48:32.343" v="235" actId="20577"/>
        <pc:sldMkLst>
          <pc:docMk/>
          <pc:sldMk cId="0" sldId="268"/>
        </pc:sldMkLst>
        <pc:spChg chg="mod">
          <ac:chgData name="Christopher Soran" userId="7cb0f6d7-a7f2-46f2-9367-9660ffd42908" providerId="ADAL" clId="{65C493FA-D9FC-499C-8AC4-120DA36A06C2}" dt="2023-08-03T20:48:32.343" v="235" actId="20577"/>
          <ac:spMkLst>
            <pc:docMk/>
            <pc:sldMk cId="0" sldId="268"/>
            <ac:spMk id="201" creationId="{00000000-0000-0000-0000-000000000000}"/>
          </ac:spMkLst>
        </pc:spChg>
      </pc:sldChg>
      <pc:sldChg chg="modSp mod ord">
        <pc:chgData name="Christopher Soran" userId="7cb0f6d7-a7f2-46f2-9367-9660ffd42908" providerId="ADAL" clId="{65C493FA-D9FC-499C-8AC4-120DA36A06C2}" dt="2023-08-04T17:25:54.031" v="394"/>
        <pc:sldMkLst>
          <pc:docMk/>
          <pc:sldMk cId="3215995640" sldId="287"/>
        </pc:sldMkLst>
        <pc:spChg chg="mod">
          <ac:chgData name="Christopher Soran" userId="7cb0f6d7-a7f2-46f2-9367-9660ffd42908" providerId="ADAL" clId="{65C493FA-D9FC-499C-8AC4-120DA36A06C2}" dt="2023-08-04T17:25:54.031" v="394"/>
          <ac:spMkLst>
            <pc:docMk/>
            <pc:sldMk cId="3215995640" sldId="287"/>
            <ac:spMk id="3" creationId="{5D5DA69B-6402-662D-F16B-2BC9DABC2FDC}"/>
          </ac:spMkLst>
        </pc:spChg>
      </pc:sldChg>
      <pc:sldChg chg="del">
        <pc:chgData name="Christopher Soran" userId="7cb0f6d7-a7f2-46f2-9367-9660ffd42908" providerId="ADAL" clId="{65C493FA-D9FC-499C-8AC4-120DA36A06C2}" dt="2023-08-07T23:23:37.032" v="420" actId="2696"/>
        <pc:sldMkLst>
          <pc:docMk/>
          <pc:sldMk cId="3708684409" sldId="288"/>
        </pc:sldMkLst>
      </pc:sldChg>
      <pc:sldChg chg="del">
        <pc:chgData name="Christopher Soran" userId="7cb0f6d7-a7f2-46f2-9367-9660ffd42908" providerId="ADAL" clId="{65C493FA-D9FC-499C-8AC4-120DA36A06C2}" dt="2023-08-02T19:44:02.449" v="14" actId="47"/>
        <pc:sldMkLst>
          <pc:docMk/>
          <pc:sldMk cId="3788168597" sldId="289"/>
        </pc:sldMkLst>
      </pc:sldChg>
      <pc:sldChg chg="modSp new mod">
        <pc:chgData name="Christopher Soran" userId="7cb0f6d7-a7f2-46f2-9367-9660ffd42908" providerId="ADAL" clId="{65C493FA-D9FC-499C-8AC4-120DA36A06C2}" dt="2023-08-04T17:26:49.730" v="416" actId="20577"/>
        <pc:sldMkLst>
          <pc:docMk/>
          <pc:sldMk cId="4091577227" sldId="289"/>
        </pc:sldMkLst>
        <pc:spChg chg="mod">
          <ac:chgData name="Christopher Soran" userId="7cb0f6d7-a7f2-46f2-9367-9660ffd42908" providerId="ADAL" clId="{65C493FA-D9FC-499C-8AC4-120DA36A06C2}" dt="2023-08-02T19:46:52.166" v="44" actId="20577"/>
          <ac:spMkLst>
            <pc:docMk/>
            <pc:sldMk cId="4091577227" sldId="289"/>
            <ac:spMk id="2" creationId="{83921A3F-6093-53CC-8B60-2E30162D3FD4}"/>
          </ac:spMkLst>
        </pc:spChg>
        <pc:spChg chg="mod">
          <ac:chgData name="Christopher Soran" userId="7cb0f6d7-a7f2-46f2-9367-9660ffd42908" providerId="ADAL" clId="{65C493FA-D9FC-499C-8AC4-120DA36A06C2}" dt="2023-08-04T17:26:49.730" v="416" actId="20577"/>
          <ac:spMkLst>
            <pc:docMk/>
            <pc:sldMk cId="4091577227" sldId="289"/>
            <ac:spMk id="3" creationId="{1EE46352-7629-42D5-A61A-6ED5421E5D2A}"/>
          </ac:spMkLst>
        </pc:spChg>
      </pc:sldChg>
      <pc:sldChg chg="modSp new mod ord">
        <pc:chgData name="Christopher Soran" userId="7cb0f6d7-a7f2-46f2-9367-9660ffd42908" providerId="ADAL" clId="{65C493FA-D9FC-499C-8AC4-120DA36A06C2}" dt="2023-08-08T17:59:49.953" v="428"/>
        <pc:sldMkLst>
          <pc:docMk/>
          <pc:sldMk cId="365763761" sldId="290"/>
        </pc:sldMkLst>
        <pc:spChg chg="mod">
          <ac:chgData name="Christopher Soran" userId="7cb0f6d7-a7f2-46f2-9367-9660ffd42908" providerId="ADAL" clId="{65C493FA-D9FC-499C-8AC4-120DA36A06C2}" dt="2023-08-02T19:46:57.449" v="51" actId="20577"/>
          <ac:spMkLst>
            <pc:docMk/>
            <pc:sldMk cId="365763761" sldId="290"/>
            <ac:spMk id="2" creationId="{ED75DBD6-C27F-1A53-E2C2-B3C8D15979D9}"/>
          </ac:spMkLst>
        </pc:spChg>
        <pc:spChg chg="mod">
          <ac:chgData name="Christopher Soran" userId="7cb0f6d7-a7f2-46f2-9367-9660ffd42908" providerId="ADAL" clId="{65C493FA-D9FC-499C-8AC4-120DA36A06C2}" dt="2023-08-04T17:28:03.033" v="419" actId="20577"/>
          <ac:spMkLst>
            <pc:docMk/>
            <pc:sldMk cId="365763761" sldId="290"/>
            <ac:spMk id="3" creationId="{8985509C-88C8-D5FD-41CD-217D01329B45}"/>
          </ac:spMkLst>
        </pc:spChg>
      </pc:sldChg>
      <pc:sldChg chg="del">
        <pc:chgData name="Christopher Soran" userId="7cb0f6d7-a7f2-46f2-9367-9660ffd42908" providerId="ADAL" clId="{65C493FA-D9FC-499C-8AC4-120DA36A06C2}" dt="2023-08-02T19:44:02.449" v="14" actId="47"/>
        <pc:sldMkLst>
          <pc:docMk/>
          <pc:sldMk cId="894364907" sldId="290"/>
        </pc:sldMkLst>
      </pc:sldChg>
    </pc:docChg>
  </pc:docChgLst>
  <pc:docChgLst>
    <pc:chgData name="Vicki Walton" userId="S::vwalton@sbctc.edu::4a47e920-51cf-4e5c-914d-05f966179767" providerId="AD" clId="Web-{7BF64C3B-90E5-7E6E-DFB7-37926FB27871}"/>
    <pc:docChg chg="modSld">
      <pc:chgData name="Vicki Walton" userId="S::vwalton@sbctc.edu::4a47e920-51cf-4e5c-914d-05f966179767" providerId="AD" clId="Web-{7BF64C3B-90E5-7E6E-DFB7-37926FB27871}" dt="2023-06-28T13:17:17.410" v="0" actId="1076"/>
      <pc:docMkLst>
        <pc:docMk/>
      </pc:docMkLst>
      <pc:sldChg chg="modSp">
        <pc:chgData name="Vicki Walton" userId="S::vwalton@sbctc.edu::4a47e920-51cf-4e5c-914d-05f966179767" providerId="AD" clId="Web-{7BF64C3B-90E5-7E6E-DFB7-37926FB27871}" dt="2023-06-28T13:17:17.410" v="0" actId="1076"/>
        <pc:sldMkLst>
          <pc:docMk/>
          <pc:sldMk cId="0" sldId="259"/>
        </pc:sldMkLst>
        <pc:spChg chg="mod">
          <ac:chgData name="Vicki Walton" userId="S::vwalton@sbctc.edu::4a47e920-51cf-4e5c-914d-05f966179767" providerId="AD" clId="Web-{7BF64C3B-90E5-7E6E-DFB7-37926FB27871}" dt="2023-06-28T13:17:17.410" v="0" actId="1076"/>
          <ac:spMkLst>
            <pc:docMk/>
            <pc:sldMk cId="0" sldId="259"/>
            <ac:spMk id="131"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3037840" cy="466434"/>
          </a:xfrm>
          <a:prstGeom prst="rect">
            <a:avLst/>
          </a:prstGeom>
          <a:noFill/>
          <a:ln>
            <a:noFill/>
          </a:ln>
        </p:spPr>
        <p:txBody>
          <a:bodyPr spcFirstLastPara="1" wrap="square" lIns="93175" tIns="46575" rIns="93175" bIns="46575"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970938" y="0"/>
            <a:ext cx="3037840" cy="466434"/>
          </a:xfrm>
          <a:prstGeom prst="rect">
            <a:avLst/>
          </a:prstGeom>
          <a:noFill/>
          <a:ln>
            <a:noFill/>
          </a:ln>
        </p:spPr>
        <p:txBody>
          <a:bodyPr spcFirstLastPara="1" wrap="square" lIns="93175" tIns="46575" rIns="93175" bIns="46575"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9pPr>
          </a:lstStyle>
          <a:p>
            <a:endParaRPr/>
          </a:p>
        </p:txBody>
      </p:sp>
      <p:sp>
        <p:nvSpPr>
          <p:cNvPr id="7" name="Google Shape;7;n"/>
          <p:cNvSpPr txBox="1">
            <a:spLocks noGrp="1"/>
          </p:cNvSpPr>
          <p:nvPr>
            <p:ph type="ftr" idx="11"/>
          </p:nvPr>
        </p:nvSpPr>
        <p:spPr>
          <a:xfrm>
            <a:off x="0" y="8829967"/>
            <a:ext cx="3037840" cy="466433"/>
          </a:xfrm>
          <a:prstGeom prst="rect">
            <a:avLst/>
          </a:prstGeom>
          <a:noFill/>
          <a:ln>
            <a:noFill/>
          </a:ln>
        </p:spPr>
        <p:txBody>
          <a:bodyPr spcFirstLastPara="1" wrap="square" lIns="93175" tIns="46575" rIns="93175" bIns="46575"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970938" y="8829967"/>
            <a:ext cx="3037840" cy="466433"/>
          </a:xfrm>
          <a:prstGeom prst="rect">
            <a:avLst/>
          </a:prstGeom>
          <a:noFill/>
          <a:ln>
            <a:noFill/>
          </a:ln>
        </p:spPr>
        <p:txBody>
          <a:bodyPr spcFirstLastPara="1" wrap="square" lIns="93175" tIns="46575" rIns="93175" bIns="46575"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1: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06" name="Google Shape;106;p1: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Google Shape;226;g133683600a4_0_1: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27" name="Google Shape;227;g133683600a4_0_1: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2"/>
        <p:cNvGrpSpPr/>
        <p:nvPr/>
      </p:nvGrpSpPr>
      <p:grpSpPr>
        <a:xfrm>
          <a:off x="0" y="0"/>
          <a:ext cx="0" cy="0"/>
          <a:chOff x="0" y="0"/>
          <a:chExt cx="0" cy="0"/>
        </a:xfrm>
      </p:grpSpPr>
      <p:sp>
        <p:nvSpPr>
          <p:cNvPr id="233" name="Google Shape;233;gf5d9b03db8_0_1: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34" name="Google Shape;234;gf5d9b03db8_0_1: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9"/>
        <p:cNvGrpSpPr/>
        <p:nvPr/>
      </p:nvGrpSpPr>
      <p:grpSpPr>
        <a:xfrm>
          <a:off x="0" y="0"/>
          <a:ext cx="0" cy="0"/>
          <a:chOff x="0" y="0"/>
          <a:chExt cx="0" cy="0"/>
        </a:xfrm>
      </p:grpSpPr>
      <p:sp>
        <p:nvSpPr>
          <p:cNvPr id="240" name="Google Shape;240;g1ca63ba62c5_1_0: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41" name="Google Shape;241;g1ca63ba62c5_1_0: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42" name="Google Shape;242;g1ca63ba62c5_1_0: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15</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7"/>
        <p:cNvGrpSpPr/>
        <p:nvPr/>
      </p:nvGrpSpPr>
      <p:grpSpPr>
        <a:xfrm>
          <a:off x="0" y="0"/>
          <a:ext cx="0" cy="0"/>
          <a:chOff x="0" y="0"/>
          <a:chExt cx="0" cy="0"/>
        </a:xfrm>
      </p:grpSpPr>
      <p:sp>
        <p:nvSpPr>
          <p:cNvPr id="248" name="Google Shape;248;g1ca63ba62c5_1_9: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49" name="Google Shape;249;g1ca63ba62c5_1_9: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50" name="Google Shape;250;g1ca63ba62c5_1_9: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SzPts val="1400"/>
              <a:buNone/>
            </a:pPr>
            <a:fld id="{00000000-1234-1234-1234-123412341234}" type="slidenum">
              <a:rPr lang="en-US"/>
              <a:t>16</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p2: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13" name="Google Shape;113;p2: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
        <p:cNvGrpSpPr/>
        <p:nvPr/>
      </p:nvGrpSpPr>
      <p:grpSpPr>
        <a:xfrm>
          <a:off x="0" y="0"/>
          <a:ext cx="0" cy="0"/>
          <a:chOff x="0" y="0"/>
          <a:chExt cx="0" cy="0"/>
        </a:xfrm>
      </p:grpSpPr>
      <p:sp>
        <p:nvSpPr>
          <p:cNvPr id="183" name="Google Shape;183;p8: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84" name="Google Shape;184;p8: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Google Shape;190;p9: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91" name="Google Shape;191;p9: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
        <p:cNvGrpSpPr/>
        <p:nvPr/>
      </p:nvGrpSpPr>
      <p:grpSpPr>
        <a:xfrm>
          <a:off x="0" y="0"/>
          <a:ext cx="0" cy="0"/>
          <a:chOff x="0" y="0"/>
          <a:chExt cx="0" cy="0"/>
        </a:xfrm>
      </p:grpSpPr>
      <p:sp>
        <p:nvSpPr>
          <p:cNvPr id="197" name="Google Shape;197;p10: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98" name="Google Shape;198;p10: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3"/>
        <p:cNvGrpSpPr/>
        <p:nvPr/>
      </p:nvGrpSpPr>
      <p:grpSpPr>
        <a:xfrm>
          <a:off x="0" y="0"/>
          <a:ext cx="0" cy="0"/>
          <a:chOff x="0" y="0"/>
          <a:chExt cx="0" cy="0"/>
        </a:xfrm>
      </p:grpSpPr>
      <p:sp>
        <p:nvSpPr>
          <p:cNvPr id="204" name="Google Shape;204;g11f90ef2fa0_0_0: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05" name="Google Shape;205;g11f90ef2fa0_0_0: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06" name="Google Shape;206;g11f90ef2fa0_0_0: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9</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1"/>
        <p:cNvGrpSpPr/>
        <p:nvPr/>
      </p:nvGrpSpPr>
      <p:grpSpPr>
        <a:xfrm>
          <a:off x="0" y="0"/>
          <a:ext cx="0" cy="0"/>
          <a:chOff x="0" y="0"/>
          <a:chExt cx="0" cy="0"/>
        </a:xfrm>
      </p:grpSpPr>
      <p:sp>
        <p:nvSpPr>
          <p:cNvPr id="212" name="Google Shape;212;p5: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13" name="Google Shape;213;p5: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Google Shape;219;g10f61bb0ac9_0_8: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20" name="Google Shape;220;g10f61bb0ac9_0_8: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Google Shape;219;g10f61bb0ac9_0_8: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20" name="Google Shape;220;g10f61bb0ac9_0_8: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24531674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p:cSld name="Title Slide">
    <p:spTree>
      <p:nvGrpSpPr>
        <p:cNvPr id="1" name="Shape 10"/>
        <p:cNvGrpSpPr/>
        <p:nvPr/>
      </p:nvGrpSpPr>
      <p:grpSpPr>
        <a:xfrm>
          <a:off x="0" y="0"/>
          <a:ext cx="0" cy="0"/>
          <a:chOff x="0" y="0"/>
          <a:chExt cx="0" cy="0"/>
        </a:xfrm>
      </p:grpSpPr>
      <p:pic>
        <p:nvPicPr>
          <p:cNvPr id="11" name="Google Shape;11;p12" descr="Cover Triangle Pattern"/>
          <p:cNvPicPr preferRelativeResize="0"/>
          <p:nvPr/>
        </p:nvPicPr>
        <p:blipFill rotWithShape="1">
          <a:blip r:embed="rId2">
            <a:alphaModFix/>
          </a:blip>
          <a:srcRect t="12978"/>
          <a:stretch/>
        </p:blipFill>
        <p:spPr>
          <a:xfrm>
            <a:off x="2317813" y="0"/>
            <a:ext cx="6829477" cy="3749964"/>
          </a:xfrm>
          <a:prstGeom prst="rect">
            <a:avLst/>
          </a:prstGeom>
          <a:noFill/>
          <a:ln>
            <a:noFill/>
          </a:ln>
        </p:spPr>
      </p:pic>
      <p:sp>
        <p:nvSpPr>
          <p:cNvPr id="12" name="Google Shape;12;p12"/>
          <p:cNvSpPr txBox="1">
            <a:spLocks noGrp="1"/>
          </p:cNvSpPr>
          <p:nvPr>
            <p:ph type="title"/>
          </p:nvPr>
        </p:nvSpPr>
        <p:spPr>
          <a:xfrm>
            <a:off x="369888" y="3863685"/>
            <a:ext cx="8336975" cy="999259"/>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rgbClr val="003764"/>
              </a:buClr>
              <a:buSzPts val="4800"/>
              <a:buFont typeface="Arial"/>
              <a:buNone/>
              <a:defRPr sz="48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3" name="Google Shape;13;p12"/>
          <p:cNvSpPr txBox="1">
            <a:spLocks noGrp="1"/>
          </p:cNvSpPr>
          <p:nvPr>
            <p:ph type="subTitle" idx="1"/>
          </p:nvPr>
        </p:nvSpPr>
        <p:spPr>
          <a:xfrm>
            <a:off x="370608" y="4976665"/>
            <a:ext cx="8388928" cy="679016"/>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100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ctr"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2pPr>
            <a:lvl3pPr marR="0" lvl="2" algn="ctr" rtl="0">
              <a:lnSpc>
                <a:spcPct val="90000"/>
              </a:lnSpc>
              <a:spcBef>
                <a:spcPts val="50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3pPr>
            <a:lvl4pPr marR="0" lvl="3"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4pPr>
            <a:lvl5pPr marR="0" lvl="4"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5pPr>
            <a:lvl6pPr marR="0" lvl="5"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6pPr>
            <a:lvl7pPr marR="0" lvl="6"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7pPr>
            <a:lvl8pPr marR="0" lvl="7"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8pPr>
            <a:lvl9pPr marR="0" lvl="8"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9pPr>
          </a:lstStyle>
          <a:p>
            <a:endParaRPr/>
          </a:p>
        </p:txBody>
      </p:sp>
      <p:sp>
        <p:nvSpPr>
          <p:cNvPr id="14" name="Google Shape;14;p12"/>
          <p:cNvSpPr txBox="1">
            <a:spLocks noGrp="1"/>
          </p:cNvSpPr>
          <p:nvPr>
            <p:ph type="body" idx="2"/>
          </p:nvPr>
        </p:nvSpPr>
        <p:spPr>
          <a:xfrm>
            <a:off x="369888" y="5769402"/>
            <a:ext cx="4614862" cy="758825"/>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03764"/>
              </a:buClr>
              <a:buSzPts val="2000"/>
              <a:buFont typeface="Arial"/>
              <a:buNone/>
              <a:defRPr sz="2000" b="0" i="0" u="none" strike="noStrike" cap="none">
                <a:solidFill>
                  <a:srgbClr val="003764"/>
                </a:solidFill>
                <a:latin typeface="Arial"/>
                <a:ea typeface="Arial"/>
                <a:cs typeface="Arial"/>
                <a:sym typeface="Arial"/>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2_Section Header">
  <p:cSld name="2_Section Header">
    <p:spTree>
      <p:nvGrpSpPr>
        <p:cNvPr id="1" name="Shape 97"/>
        <p:cNvGrpSpPr/>
        <p:nvPr/>
      </p:nvGrpSpPr>
      <p:grpSpPr>
        <a:xfrm>
          <a:off x="0" y="0"/>
          <a:ext cx="0" cy="0"/>
          <a:chOff x="0" y="0"/>
          <a:chExt cx="0" cy="0"/>
        </a:xfrm>
      </p:grpSpPr>
      <p:sp>
        <p:nvSpPr>
          <p:cNvPr id="98" name="Google Shape;98;p22"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99" name="Google Shape;99;p22"/>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100" name="Google Shape;100;p22"/>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101" name="Google Shape;101;p22"/>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
        <p:nvSpPr>
          <p:cNvPr id="102" name="Google Shape;102;p22"/>
          <p:cNvSpPr txBox="1">
            <a:spLocks noGrp="1"/>
          </p:cNvSpPr>
          <p:nvPr>
            <p:ph type="title"/>
          </p:nvPr>
        </p:nvSpPr>
        <p:spPr>
          <a:xfrm>
            <a:off x="519540" y="294198"/>
            <a:ext cx="8302337" cy="786457"/>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03" name="Google Shape;103;p22"/>
          <p:cNvSpPr txBox="1">
            <a:spLocks noGrp="1"/>
          </p:cNvSpPr>
          <p:nvPr>
            <p:ph type="body" idx="1"/>
          </p:nvPr>
        </p:nvSpPr>
        <p:spPr>
          <a:xfrm>
            <a:off x="519540" y="1174172"/>
            <a:ext cx="8336975" cy="4966856"/>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1pPr>
            <a:lvl2pPr marL="914400" marR="0" lvl="1"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2pPr>
            <a:lvl3pPr marL="1371600" marR="0" lvl="2"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3pPr>
            <a:lvl4pPr marL="1828800" marR="0" lvl="3"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4pPr>
            <a:lvl5pPr marL="2286000" marR="0" lvl="4"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15"/>
        <p:cNvGrpSpPr/>
        <p:nvPr/>
      </p:nvGrpSpPr>
      <p:grpSpPr>
        <a:xfrm>
          <a:off x="0" y="0"/>
          <a:ext cx="0" cy="0"/>
          <a:chOff x="0" y="0"/>
          <a:chExt cx="0" cy="0"/>
        </a:xfrm>
      </p:grpSpPr>
      <p:pic>
        <p:nvPicPr>
          <p:cNvPr id="16" name="Google Shape;16;p13"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17" name="Google Shape;17;p13"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18" name="Google Shape;18;p13"/>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9" name="Google Shape;19;p13"/>
          <p:cNvSpPr txBox="1">
            <a:spLocks noGrp="1"/>
          </p:cNvSpPr>
          <p:nvPr>
            <p:ph type="body" idx="1"/>
          </p:nvPr>
        </p:nvSpPr>
        <p:spPr>
          <a:xfrm>
            <a:off x="536860" y="2415155"/>
            <a:ext cx="8336975" cy="3757046"/>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1pPr>
            <a:lvl2pPr marL="914400" marR="0" lvl="1"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2pPr>
            <a:lvl3pPr marL="1371600" marR="0" lvl="2"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3pPr>
            <a:lvl4pPr marL="1828800" marR="0" lvl="3"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4pPr>
            <a:lvl5pPr marL="2286000" marR="0" lvl="4"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20" name="Google Shape;20;p13"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21" name="Google Shape;21;p13"/>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22" name="Google Shape;22;p13"/>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23" name="Google Shape;23;p13"/>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24" name="Google Shape;24;p13"/>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p:cSld name="Section Header">
    <p:spTree>
      <p:nvGrpSpPr>
        <p:cNvPr id="1" name="Shape 25"/>
        <p:cNvGrpSpPr/>
        <p:nvPr/>
      </p:nvGrpSpPr>
      <p:grpSpPr>
        <a:xfrm>
          <a:off x="0" y="0"/>
          <a:ext cx="0" cy="0"/>
          <a:chOff x="0" y="0"/>
          <a:chExt cx="0" cy="0"/>
        </a:xfrm>
      </p:grpSpPr>
      <p:pic>
        <p:nvPicPr>
          <p:cNvPr id="26" name="Google Shape;26;p14"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27" name="Google Shape;27;p14"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28" name="Google Shape;28;p14"/>
          <p:cNvSpPr txBox="1">
            <a:spLocks noGrp="1"/>
          </p:cNvSpPr>
          <p:nvPr>
            <p:ph type="title"/>
          </p:nvPr>
        </p:nvSpPr>
        <p:spPr>
          <a:xfrm>
            <a:off x="582468" y="1709744"/>
            <a:ext cx="8270588" cy="2852737"/>
          </a:xfrm>
          <a:prstGeom prst="rect">
            <a:avLst/>
          </a:prstGeom>
          <a:noFill/>
          <a:ln>
            <a:noFill/>
          </a:ln>
        </p:spPr>
        <p:txBody>
          <a:bodyPr spcFirstLastPara="1" wrap="square" lIns="91425" tIns="45700" rIns="91425" bIns="45700" anchor="b" anchorCtr="0">
            <a:noAutofit/>
          </a:bodyPr>
          <a:lstStyle>
            <a:lvl1pPr marR="0" lvl="0" algn="l" rtl="0">
              <a:lnSpc>
                <a:spcPct val="90000"/>
              </a:lnSpc>
              <a:spcBef>
                <a:spcPts val="0"/>
              </a:spcBef>
              <a:spcAft>
                <a:spcPts val="0"/>
              </a:spcAft>
              <a:buClr>
                <a:srgbClr val="003764"/>
              </a:buClr>
              <a:buSzPts val="4800"/>
              <a:buFont typeface="Arial"/>
              <a:buNone/>
              <a:defRPr sz="48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29" name="Google Shape;29;p14"/>
          <p:cNvSpPr txBox="1">
            <a:spLocks noGrp="1"/>
          </p:cNvSpPr>
          <p:nvPr>
            <p:ph type="body" idx="1"/>
          </p:nvPr>
        </p:nvSpPr>
        <p:spPr>
          <a:xfrm>
            <a:off x="582468" y="4589469"/>
            <a:ext cx="8270588" cy="1500187"/>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03764"/>
              </a:buClr>
              <a:buSzPts val="2400"/>
              <a:buFont typeface="Arial"/>
              <a:buNone/>
              <a:defRPr sz="2400" b="0"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rgbClr val="888E9D"/>
              </a:buClr>
              <a:buSzPts val="2000"/>
              <a:buFont typeface="Arial"/>
              <a:buNone/>
              <a:defRPr sz="2000" b="0" i="0" u="none" strike="noStrike" cap="none">
                <a:solidFill>
                  <a:srgbClr val="888E9D"/>
                </a:solidFill>
                <a:latin typeface="Arial"/>
                <a:ea typeface="Arial"/>
                <a:cs typeface="Arial"/>
                <a:sym typeface="Arial"/>
              </a:defRPr>
            </a:lvl2pPr>
            <a:lvl3pPr marL="1371600" marR="0" lvl="2" indent="-228600" algn="l" rtl="0">
              <a:lnSpc>
                <a:spcPct val="90000"/>
              </a:lnSpc>
              <a:spcBef>
                <a:spcPts val="500"/>
              </a:spcBef>
              <a:spcAft>
                <a:spcPts val="0"/>
              </a:spcAft>
              <a:buClr>
                <a:srgbClr val="888E9D"/>
              </a:buClr>
              <a:buSzPts val="1800"/>
              <a:buFont typeface="Arial"/>
              <a:buNone/>
              <a:defRPr sz="1800" b="0" i="0" u="none" strike="noStrike" cap="none">
                <a:solidFill>
                  <a:srgbClr val="888E9D"/>
                </a:solidFill>
                <a:latin typeface="Arial"/>
                <a:ea typeface="Arial"/>
                <a:cs typeface="Arial"/>
                <a:sym typeface="Arial"/>
              </a:defRPr>
            </a:lvl3pPr>
            <a:lvl4pPr marL="1828800" marR="0" lvl="3"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4pPr>
            <a:lvl5pPr marL="2286000" marR="0" lvl="4"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5pPr>
            <a:lvl6pPr marL="2743200" marR="0" lvl="5"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6pPr>
            <a:lvl7pPr marL="3200400" marR="0" lvl="6"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7pPr>
            <a:lvl8pPr marL="3657600" marR="0" lvl="7"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8pPr>
            <a:lvl9pPr marL="4114800" marR="0" lvl="8"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9pPr>
          </a:lstStyle>
          <a:p>
            <a:endParaRPr/>
          </a:p>
        </p:txBody>
      </p:sp>
      <p:sp>
        <p:nvSpPr>
          <p:cNvPr id="30" name="Google Shape;30;p14"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1" name="Google Shape;31;p14"/>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32" name="Google Shape;32;p14"/>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33" name="Google Shape;33;p14"/>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34" name="Google Shape;34;p14"/>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p:cSld name="Comparison">
    <p:spTree>
      <p:nvGrpSpPr>
        <p:cNvPr id="1" name="Shape 35"/>
        <p:cNvGrpSpPr/>
        <p:nvPr/>
      </p:nvGrpSpPr>
      <p:grpSpPr>
        <a:xfrm>
          <a:off x="0" y="0"/>
          <a:ext cx="0" cy="0"/>
          <a:chOff x="0" y="0"/>
          <a:chExt cx="0" cy="0"/>
        </a:xfrm>
      </p:grpSpPr>
      <p:pic>
        <p:nvPicPr>
          <p:cNvPr id="36" name="Google Shape;36;p16"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37" name="Google Shape;37;p16" descr="Header triangles pattern"/>
          <p:cNvPicPr preferRelativeResize="0"/>
          <p:nvPr/>
        </p:nvPicPr>
        <p:blipFill rotWithShape="1">
          <a:blip r:embed="rId3">
            <a:alphaModFix/>
          </a:blip>
          <a:srcRect t="42264"/>
          <a:stretch/>
        </p:blipFill>
        <p:spPr>
          <a:xfrm>
            <a:off x="5076294" y="4063"/>
            <a:ext cx="4067706" cy="1481791"/>
          </a:xfrm>
          <a:prstGeom prst="rect">
            <a:avLst/>
          </a:prstGeom>
          <a:noFill/>
          <a:ln>
            <a:noFill/>
          </a:ln>
        </p:spPr>
      </p:pic>
      <p:sp>
        <p:nvSpPr>
          <p:cNvPr id="38" name="Google Shape;38;p16"/>
          <p:cNvSpPr txBox="1">
            <a:spLocks noGrp="1"/>
          </p:cNvSpPr>
          <p:nvPr>
            <p:ph type="title"/>
          </p:nvPr>
        </p:nvSpPr>
        <p:spPr>
          <a:xfrm>
            <a:off x="507276" y="1485854"/>
            <a:ext cx="8335388" cy="736311"/>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39" name="Google Shape;39;p16"/>
          <p:cNvSpPr txBox="1">
            <a:spLocks noGrp="1"/>
          </p:cNvSpPr>
          <p:nvPr>
            <p:ph type="body" idx="1"/>
          </p:nvPr>
        </p:nvSpPr>
        <p:spPr>
          <a:xfrm>
            <a:off x="507278" y="2385434"/>
            <a:ext cx="4002378" cy="524893"/>
          </a:xfrm>
          <a:prstGeom prst="rect">
            <a:avLst/>
          </a:prstGeom>
          <a:noFill/>
          <a:ln>
            <a:noFill/>
          </a:ln>
        </p:spPr>
        <p:txBody>
          <a:bodyPr spcFirstLastPara="1" wrap="square" lIns="91425" tIns="45700" rIns="91425" bIns="45700" anchor="b" anchorCtr="0">
            <a:noAutofit/>
          </a:bodyPr>
          <a:lstStyle>
            <a:lvl1pPr marL="457200" marR="0" lvl="0" indent="-228600" algn="l" rtl="0">
              <a:lnSpc>
                <a:spcPct val="90000"/>
              </a:lnSpc>
              <a:spcBef>
                <a:spcPts val="1000"/>
              </a:spcBef>
              <a:spcAft>
                <a:spcPts val="0"/>
              </a:spcAft>
              <a:buClr>
                <a:srgbClr val="003764"/>
              </a:buClr>
              <a:buSzPts val="2400"/>
              <a:buFont typeface="Arial"/>
              <a:buNone/>
              <a:defRPr sz="2400" b="1"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2000"/>
              <a:buFont typeface="Arial"/>
              <a:buNone/>
              <a:defRPr sz="2000" b="1" i="0" u="none" strike="noStrike" cap="none">
                <a:solidFill>
                  <a:schemeClr val="dk1"/>
                </a:solidFill>
                <a:latin typeface="Arial"/>
                <a:ea typeface="Arial"/>
                <a:cs typeface="Arial"/>
                <a:sym typeface="Arial"/>
              </a:defRPr>
            </a:lvl2pPr>
            <a:lvl3pPr marL="1371600" marR="0" lvl="2" indent="-228600" algn="l" rtl="0">
              <a:lnSpc>
                <a:spcPct val="90000"/>
              </a:lnSpc>
              <a:spcBef>
                <a:spcPts val="50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3pPr>
            <a:lvl4pPr marL="1828800" marR="0" lvl="3"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4pPr>
            <a:lvl5pPr marL="2286000" marR="0" lvl="4"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5pPr>
            <a:lvl6pPr marL="2743200" marR="0" lvl="5"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6pPr>
            <a:lvl7pPr marL="3200400" marR="0" lvl="6"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7pPr>
            <a:lvl8pPr marL="3657600" marR="0" lvl="7"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8pPr>
            <a:lvl9pPr marL="4114800" marR="0" lvl="8"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9pPr>
          </a:lstStyle>
          <a:p>
            <a:endParaRPr/>
          </a:p>
        </p:txBody>
      </p:sp>
      <p:sp>
        <p:nvSpPr>
          <p:cNvPr id="40" name="Google Shape;40;p16"/>
          <p:cNvSpPr txBox="1">
            <a:spLocks noGrp="1"/>
          </p:cNvSpPr>
          <p:nvPr>
            <p:ph type="body" idx="2"/>
          </p:nvPr>
        </p:nvSpPr>
        <p:spPr>
          <a:xfrm>
            <a:off x="507278" y="3003840"/>
            <a:ext cx="4002378" cy="3313833"/>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1pPr>
            <a:lvl2pPr marL="914400" marR="0" lvl="1"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2pPr>
            <a:lvl3pPr marL="1371600" marR="0" lvl="2"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3pPr>
            <a:lvl4pPr marL="1828800" marR="0" lvl="3"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4pPr>
            <a:lvl5pPr marL="2286000" marR="0" lvl="4"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1" name="Google Shape;41;p16"/>
          <p:cNvSpPr txBox="1">
            <a:spLocks noGrp="1"/>
          </p:cNvSpPr>
          <p:nvPr>
            <p:ph type="body" idx="3"/>
          </p:nvPr>
        </p:nvSpPr>
        <p:spPr>
          <a:xfrm>
            <a:off x="4790207" y="2385430"/>
            <a:ext cx="4052457" cy="524894"/>
          </a:xfrm>
          <a:prstGeom prst="rect">
            <a:avLst/>
          </a:prstGeom>
          <a:noFill/>
          <a:ln>
            <a:noFill/>
          </a:ln>
        </p:spPr>
        <p:txBody>
          <a:bodyPr spcFirstLastPara="1" wrap="square" lIns="91425" tIns="45700" rIns="91425" bIns="45700" anchor="b" anchorCtr="0">
            <a:noAutofit/>
          </a:bodyPr>
          <a:lstStyle>
            <a:lvl1pPr marL="457200" marR="0" lvl="0" indent="-228600" algn="l" rtl="0">
              <a:lnSpc>
                <a:spcPct val="90000"/>
              </a:lnSpc>
              <a:spcBef>
                <a:spcPts val="1000"/>
              </a:spcBef>
              <a:spcAft>
                <a:spcPts val="0"/>
              </a:spcAft>
              <a:buClr>
                <a:srgbClr val="003764"/>
              </a:buClr>
              <a:buSzPts val="2400"/>
              <a:buFont typeface="Arial"/>
              <a:buNone/>
              <a:defRPr sz="2400" b="1"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2000"/>
              <a:buFont typeface="Arial"/>
              <a:buNone/>
              <a:defRPr sz="2000" b="1" i="0" u="none" strike="noStrike" cap="none">
                <a:solidFill>
                  <a:schemeClr val="dk1"/>
                </a:solidFill>
                <a:latin typeface="Arial"/>
                <a:ea typeface="Arial"/>
                <a:cs typeface="Arial"/>
                <a:sym typeface="Arial"/>
              </a:defRPr>
            </a:lvl2pPr>
            <a:lvl3pPr marL="1371600" marR="0" lvl="2" indent="-228600" algn="l" rtl="0">
              <a:lnSpc>
                <a:spcPct val="90000"/>
              </a:lnSpc>
              <a:spcBef>
                <a:spcPts val="50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3pPr>
            <a:lvl4pPr marL="1828800" marR="0" lvl="3"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4pPr>
            <a:lvl5pPr marL="2286000" marR="0" lvl="4"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5pPr>
            <a:lvl6pPr marL="2743200" marR="0" lvl="5"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6pPr>
            <a:lvl7pPr marL="3200400" marR="0" lvl="6"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7pPr>
            <a:lvl8pPr marL="3657600" marR="0" lvl="7"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8pPr>
            <a:lvl9pPr marL="4114800" marR="0" lvl="8"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9pPr>
          </a:lstStyle>
          <a:p>
            <a:endParaRPr/>
          </a:p>
        </p:txBody>
      </p:sp>
      <p:sp>
        <p:nvSpPr>
          <p:cNvPr id="42" name="Google Shape;42;p16"/>
          <p:cNvSpPr txBox="1">
            <a:spLocks noGrp="1"/>
          </p:cNvSpPr>
          <p:nvPr>
            <p:ph type="body" idx="4"/>
          </p:nvPr>
        </p:nvSpPr>
        <p:spPr>
          <a:xfrm>
            <a:off x="4790207" y="3003840"/>
            <a:ext cx="4052457" cy="3313833"/>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1pPr>
            <a:lvl2pPr marL="914400" marR="0" lvl="1"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2pPr>
            <a:lvl3pPr marL="1371600" marR="0" lvl="2"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3pPr>
            <a:lvl4pPr marL="1828800" marR="0" lvl="3"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4pPr>
            <a:lvl5pPr marL="2286000" marR="0" lvl="4"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3" name="Google Shape;43;p16"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44" name="Google Shape;44;p16"/>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45" name="Google Shape;45;p16"/>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46" name="Google Shape;46;p16"/>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47" name="Google Shape;47;p16"/>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p:cSld name="Title Only">
    <p:spTree>
      <p:nvGrpSpPr>
        <p:cNvPr id="1" name="Shape 48"/>
        <p:cNvGrpSpPr/>
        <p:nvPr/>
      </p:nvGrpSpPr>
      <p:grpSpPr>
        <a:xfrm>
          <a:off x="0" y="0"/>
          <a:ext cx="0" cy="0"/>
          <a:chOff x="0" y="0"/>
          <a:chExt cx="0" cy="0"/>
        </a:xfrm>
      </p:grpSpPr>
      <p:pic>
        <p:nvPicPr>
          <p:cNvPr id="49" name="Google Shape;49;p17"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50" name="Google Shape;50;p17"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51" name="Google Shape;51;p17"/>
          <p:cNvSpPr txBox="1">
            <a:spLocks noGrp="1"/>
          </p:cNvSpPr>
          <p:nvPr>
            <p:ph type="title"/>
          </p:nvPr>
        </p:nvSpPr>
        <p:spPr>
          <a:xfrm>
            <a:off x="540327" y="1457982"/>
            <a:ext cx="8302337" cy="786457"/>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52" name="Google Shape;52;p17"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53" name="Google Shape;53;p17"/>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54" name="Google Shape;54;p17"/>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55" name="Google Shape;55;p17"/>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56" name="Google Shape;56;p17"/>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7"/>
        <p:cNvGrpSpPr/>
        <p:nvPr/>
      </p:nvGrpSpPr>
      <p:grpSpPr>
        <a:xfrm>
          <a:off x="0" y="0"/>
          <a:ext cx="0" cy="0"/>
          <a:chOff x="0" y="0"/>
          <a:chExt cx="0" cy="0"/>
        </a:xfrm>
      </p:grpSpPr>
      <p:pic>
        <p:nvPicPr>
          <p:cNvPr id="58" name="Google Shape;58;p18"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59" name="Google Shape;59;p18"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60" name="Google Shape;60;p18"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61" name="Google Shape;61;p18"/>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62" name="Google Shape;62;p18"/>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63" name="Google Shape;63;p18"/>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64" name="Google Shape;64;p18"/>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p:cSld name="Content with Caption">
    <p:spTree>
      <p:nvGrpSpPr>
        <p:cNvPr id="1" name="Shape 65"/>
        <p:cNvGrpSpPr/>
        <p:nvPr/>
      </p:nvGrpSpPr>
      <p:grpSpPr>
        <a:xfrm>
          <a:off x="0" y="0"/>
          <a:ext cx="0" cy="0"/>
          <a:chOff x="0" y="0"/>
          <a:chExt cx="0" cy="0"/>
        </a:xfrm>
      </p:grpSpPr>
      <p:pic>
        <p:nvPicPr>
          <p:cNvPr id="66" name="Google Shape;66;p19"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67" name="Google Shape;67;p19"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68" name="Google Shape;68;p19"/>
          <p:cNvSpPr txBox="1">
            <a:spLocks noGrp="1"/>
          </p:cNvSpPr>
          <p:nvPr>
            <p:ph type="title"/>
          </p:nvPr>
        </p:nvSpPr>
        <p:spPr>
          <a:xfrm>
            <a:off x="486494" y="1385541"/>
            <a:ext cx="3160715" cy="1409614"/>
          </a:xfrm>
          <a:prstGeom prst="rect">
            <a:avLst/>
          </a:prstGeom>
          <a:noFill/>
          <a:ln>
            <a:noFill/>
          </a:ln>
        </p:spPr>
        <p:txBody>
          <a:bodyPr spcFirstLastPara="1" wrap="square" lIns="91425" tIns="45700" rIns="91425" bIns="45700" anchor="b"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69" name="Google Shape;69;p19"/>
          <p:cNvSpPr txBox="1">
            <a:spLocks noGrp="1"/>
          </p:cNvSpPr>
          <p:nvPr>
            <p:ph type="body" idx="1"/>
          </p:nvPr>
        </p:nvSpPr>
        <p:spPr>
          <a:xfrm>
            <a:off x="486494" y="2888673"/>
            <a:ext cx="3160715" cy="3492378"/>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03764"/>
              </a:buClr>
              <a:buSzPts val="1600"/>
              <a:buFont typeface="Arial"/>
              <a:buNone/>
              <a:defRPr sz="1600" b="0"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1371600" marR="0" lvl="2" indent="-228600" algn="l" rtl="0">
              <a:lnSpc>
                <a:spcPct val="90000"/>
              </a:lnSpc>
              <a:spcBef>
                <a:spcPts val="500"/>
              </a:spcBef>
              <a:spcAft>
                <a:spcPts val="0"/>
              </a:spcAft>
              <a:buClr>
                <a:schemeClr val="dk1"/>
              </a:buClr>
              <a:buSzPts val="1200"/>
              <a:buFont typeface="Arial"/>
              <a:buNone/>
              <a:defRPr sz="1200" b="0" i="0" u="none" strike="noStrike" cap="none">
                <a:solidFill>
                  <a:schemeClr val="dk1"/>
                </a:solidFill>
                <a:latin typeface="Arial"/>
                <a:ea typeface="Arial"/>
                <a:cs typeface="Arial"/>
                <a:sym typeface="Arial"/>
              </a:defRPr>
            </a:lvl3pPr>
            <a:lvl4pPr marL="1828800" marR="0" lvl="3"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4pPr>
            <a:lvl5pPr marL="2286000" marR="0" lvl="4"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5pPr>
            <a:lvl6pPr marL="2743200" marR="0" lvl="5"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6pPr>
            <a:lvl7pPr marL="3200400" marR="0" lvl="6"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7pPr>
            <a:lvl8pPr marL="3657600" marR="0" lvl="7"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8pPr>
            <a:lvl9pPr marL="4114800" marR="0" lvl="8"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9pPr>
          </a:lstStyle>
          <a:p>
            <a:endParaRPr/>
          </a:p>
        </p:txBody>
      </p:sp>
      <p:sp>
        <p:nvSpPr>
          <p:cNvPr id="70" name="Google Shape;70;p19"/>
          <p:cNvSpPr txBox="1">
            <a:spLocks noGrp="1"/>
          </p:cNvSpPr>
          <p:nvPr>
            <p:ph type="body" idx="2"/>
          </p:nvPr>
        </p:nvSpPr>
        <p:spPr>
          <a:xfrm>
            <a:off x="3863540" y="1569027"/>
            <a:ext cx="5041469" cy="4812024"/>
          </a:xfrm>
          <a:prstGeom prst="rect">
            <a:avLst/>
          </a:prstGeom>
          <a:noFill/>
          <a:ln>
            <a:noFill/>
          </a:ln>
        </p:spPr>
        <p:txBody>
          <a:bodyPr spcFirstLastPara="1" wrap="square" lIns="91425" tIns="45700" rIns="91425" bIns="45700" anchor="t" anchorCtr="0">
            <a:noAutofit/>
          </a:bodyPr>
          <a:lstStyle>
            <a:lvl1pPr marL="457200" marR="0" lvl="0" indent="-431800" algn="l" rtl="0">
              <a:lnSpc>
                <a:spcPct val="90000"/>
              </a:lnSpc>
              <a:spcBef>
                <a:spcPts val="1000"/>
              </a:spcBef>
              <a:spcAft>
                <a:spcPts val="0"/>
              </a:spcAft>
              <a:buClr>
                <a:srgbClr val="003764"/>
              </a:buClr>
              <a:buSzPts val="3200"/>
              <a:buFont typeface="Arial"/>
              <a:buChar char="•"/>
              <a:defRPr sz="3200" b="0" i="0" u="none" strike="noStrike" cap="none">
                <a:solidFill>
                  <a:srgbClr val="003764"/>
                </a:solidFill>
                <a:latin typeface="Arial"/>
                <a:ea typeface="Arial"/>
                <a:cs typeface="Arial"/>
                <a:sym typeface="Arial"/>
              </a:defRPr>
            </a:lvl1pPr>
            <a:lvl2pPr marL="914400" marR="0" lvl="1" indent="-406400" algn="l" rtl="0">
              <a:lnSpc>
                <a:spcPct val="90000"/>
              </a:lnSpc>
              <a:spcBef>
                <a:spcPts val="5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2pPr>
            <a:lvl3pPr marL="1371600" marR="0" lvl="2"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3pPr>
            <a:lvl4pPr marL="1828800" marR="0" lvl="3"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4pPr>
            <a:lvl5pPr marL="2286000" marR="0" lvl="4"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5pPr>
            <a:lvl6pPr marL="2743200" marR="0" lvl="5"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71" name="Google Shape;71;p19"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72" name="Google Shape;72;p19"/>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73" name="Google Shape;73;p19"/>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74" name="Google Shape;74;p19"/>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75" name="Google Shape;75;p19"/>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icture with Caption">
  <p:cSld name="Picture with Caption">
    <p:spTree>
      <p:nvGrpSpPr>
        <p:cNvPr id="1" name="Shape 76"/>
        <p:cNvGrpSpPr/>
        <p:nvPr/>
      </p:nvGrpSpPr>
      <p:grpSpPr>
        <a:xfrm>
          <a:off x="0" y="0"/>
          <a:ext cx="0" cy="0"/>
          <a:chOff x="0" y="0"/>
          <a:chExt cx="0" cy="0"/>
        </a:xfrm>
      </p:grpSpPr>
      <p:pic>
        <p:nvPicPr>
          <p:cNvPr id="77" name="Google Shape;77;p20"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78" name="Google Shape;78;p20"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79" name="Google Shape;79;p20"/>
          <p:cNvSpPr txBox="1">
            <a:spLocks noGrp="1"/>
          </p:cNvSpPr>
          <p:nvPr>
            <p:ph type="title"/>
          </p:nvPr>
        </p:nvSpPr>
        <p:spPr>
          <a:xfrm>
            <a:off x="403370" y="1385541"/>
            <a:ext cx="3358139" cy="1409614"/>
          </a:xfrm>
          <a:prstGeom prst="rect">
            <a:avLst/>
          </a:prstGeom>
          <a:noFill/>
          <a:ln>
            <a:noFill/>
          </a:ln>
        </p:spPr>
        <p:txBody>
          <a:bodyPr spcFirstLastPara="1" wrap="square" lIns="91425" tIns="45700" rIns="91425" bIns="45700" anchor="b"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80" name="Google Shape;80;p20"/>
          <p:cNvSpPr txBox="1">
            <a:spLocks noGrp="1"/>
          </p:cNvSpPr>
          <p:nvPr>
            <p:ph type="body" idx="1"/>
          </p:nvPr>
        </p:nvSpPr>
        <p:spPr>
          <a:xfrm>
            <a:off x="403370" y="2888673"/>
            <a:ext cx="3358139" cy="3542831"/>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03764"/>
              </a:buClr>
              <a:buSzPts val="1600"/>
              <a:buFont typeface="Arial"/>
              <a:buNone/>
              <a:defRPr sz="1600" b="0"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1371600" marR="0" lvl="2" indent="-228600" algn="l" rtl="0">
              <a:lnSpc>
                <a:spcPct val="90000"/>
              </a:lnSpc>
              <a:spcBef>
                <a:spcPts val="500"/>
              </a:spcBef>
              <a:spcAft>
                <a:spcPts val="0"/>
              </a:spcAft>
              <a:buClr>
                <a:schemeClr val="dk1"/>
              </a:buClr>
              <a:buSzPts val="1200"/>
              <a:buFont typeface="Arial"/>
              <a:buNone/>
              <a:defRPr sz="1200" b="0" i="0" u="none" strike="noStrike" cap="none">
                <a:solidFill>
                  <a:schemeClr val="dk1"/>
                </a:solidFill>
                <a:latin typeface="Arial"/>
                <a:ea typeface="Arial"/>
                <a:cs typeface="Arial"/>
                <a:sym typeface="Arial"/>
              </a:defRPr>
            </a:lvl3pPr>
            <a:lvl4pPr marL="1828800" marR="0" lvl="3"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4pPr>
            <a:lvl5pPr marL="2286000" marR="0" lvl="4"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5pPr>
            <a:lvl6pPr marL="2743200" marR="0" lvl="5"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6pPr>
            <a:lvl7pPr marL="3200400" marR="0" lvl="6"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7pPr>
            <a:lvl8pPr marL="3657600" marR="0" lvl="7"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8pPr>
            <a:lvl9pPr marL="4114800" marR="0" lvl="8"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9pPr>
          </a:lstStyle>
          <a:p>
            <a:endParaRPr/>
          </a:p>
        </p:txBody>
      </p:sp>
      <p:sp>
        <p:nvSpPr>
          <p:cNvPr id="81" name="Google Shape;81;p20"/>
          <p:cNvSpPr txBox="1">
            <a:spLocks noGrp="1"/>
          </p:cNvSpPr>
          <p:nvPr>
            <p:ph type="body" idx="2"/>
          </p:nvPr>
        </p:nvSpPr>
        <p:spPr>
          <a:xfrm>
            <a:off x="4024047" y="1569026"/>
            <a:ext cx="4839398" cy="4862477"/>
          </a:xfrm>
          <a:prstGeom prst="rect">
            <a:avLst/>
          </a:prstGeom>
          <a:noFill/>
          <a:ln>
            <a:noFill/>
          </a:ln>
        </p:spPr>
        <p:txBody>
          <a:bodyPr spcFirstLastPara="1" wrap="square" lIns="91425" tIns="45700" rIns="91425" bIns="45700" anchor="t" anchorCtr="0">
            <a:noAutofit/>
          </a:bodyPr>
          <a:lstStyle>
            <a:lvl1pPr marL="457200" marR="0" lvl="0" indent="-431800" algn="l" rtl="0">
              <a:lnSpc>
                <a:spcPct val="90000"/>
              </a:lnSpc>
              <a:spcBef>
                <a:spcPts val="1000"/>
              </a:spcBef>
              <a:spcAft>
                <a:spcPts val="0"/>
              </a:spcAft>
              <a:buClr>
                <a:srgbClr val="003764"/>
              </a:buClr>
              <a:buSzPts val="3200"/>
              <a:buFont typeface="Arial"/>
              <a:buChar char="•"/>
              <a:defRPr sz="3200" b="0" i="0" u="none" strike="noStrike" cap="none">
                <a:solidFill>
                  <a:srgbClr val="003764"/>
                </a:solidFill>
                <a:latin typeface="Arial"/>
                <a:ea typeface="Arial"/>
                <a:cs typeface="Arial"/>
                <a:sym typeface="Arial"/>
              </a:defRPr>
            </a:lvl1pPr>
            <a:lvl2pPr marL="914400" marR="0" lvl="1" indent="-406400" algn="l" rtl="0">
              <a:lnSpc>
                <a:spcPct val="90000"/>
              </a:lnSpc>
              <a:spcBef>
                <a:spcPts val="5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2pPr>
            <a:lvl3pPr marL="1371600" marR="0" lvl="2"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3pPr>
            <a:lvl4pPr marL="1828800" marR="0" lvl="3"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4pPr>
            <a:lvl5pPr marL="2286000" marR="0" lvl="4"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5pPr>
            <a:lvl6pPr marL="2743200" marR="0" lvl="5"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2" name="Google Shape;82;p20"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83" name="Google Shape;83;p20"/>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84" name="Google Shape;84;p20"/>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85" name="Google Shape;85;p20"/>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86" name="Google Shape;86;p20"/>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1_Section Header">
  <p:cSld name="1_Section Header">
    <p:spTree>
      <p:nvGrpSpPr>
        <p:cNvPr id="1" name="Shape 87"/>
        <p:cNvGrpSpPr/>
        <p:nvPr/>
      </p:nvGrpSpPr>
      <p:grpSpPr>
        <a:xfrm>
          <a:off x="0" y="0"/>
          <a:ext cx="0" cy="0"/>
          <a:chOff x="0" y="0"/>
          <a:chExt cx="0" cy="0"/>
        </a:xfrm>
      </p:grpSpPr>
      <p:pic>
        <p:nvPicPr>
          <p:cNvPr id="88" name="Google Shape;88;p21"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89" name="Google Shape;89;p21"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90" name="Google Shape;90;p21"/>
          <p:cNvSpPr txBox="1">
            <a:spLocks noGrp="1"/>
          </p:cNvSpPr>
          <p:nvPr>
            <p:ph type="title"/>
          </p:nvPr>
        </p:nvSpPr>
        <p:spPr>
          <a:xfrm>
            <a:off x="623888" y="1709745"/>
            <a:ext cx="7886700" cy="2852737"/>
          </a:xfrm>
          <a:prstGeom prst="rect">
            <a:avLst/>
          </a:prstGeom>
          <a:noFill/>
          <a:ln>
            <a:noFill/>
          </a:ln>
        </p:spPr>
        <p:txBody>
          <a:bodyPr spcFirstLastPara="1" wrap="square" lIns="91425" tIns="45700" rIns="91425" bIns="45700" anchor="b"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91" name="Google Shape;91;p21"/>
          <p:cNvSpPr txBox="1">
            <a:spLocks noGrp="1"/>
          </p:cNvSpPr>
          <p:nvPr>
            <p:ph type="body" idx="1"/>
          </p:nvPr>
        </p:nvSpPr>
        <p:spPr>
          <a:xfrm>
            <a:off x="623888" y="4589470"/>
            <a:ext cx="7886700" cy="1500187"/>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03764"/>
              </a:buClr>
              <a:buSzPts val="1800"/>
              <a:buFont typeface="Arial"/>
              <a:buNone/>
              <a:defRPr sz="1800" b="0"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rgbClr val="888E9D"/>
              </a:buClr>
              <a:buSzPts val="1500"/>
              <a:buFont typeface="Arial"/>
              <a:buNone/>
              <a:defRPr sz="1500" b="0" i="0" u="none" strike="noStrike" cap="none">
                <a:solidFill>
                  <a:srgbClr val="888E9D"/>
                </a:solidFill>
                <a:latin typeface="Arial"/>
                <a:ea typeface="Arial"/>
                <a:cs typeface="Arial"/>
                <a:sym typeface="Arial"/>
              </a:defRPr>
            </a:lvl2pPr>
            <a:lvl3pPr marL="1371600" marR="0" lvl="2" indent="-228600" algn="l" rtl="0">
              <a:lnSpc>
                <a:spcPct val="90000"/>
              </a:lnSpc>
              <a:spcBef>
                <a:spcPts val="500"/>
              </a:spcBef>
              <a:spcAft>
                <a:spcPts val="0"/>
              </a:spcAft>
              <a:buClr>
                <a:srgbClr val="888E9D"/>
              </a:buClr>
              <a:buSzPts val="1350"/>
              <a:buFont typeface="Arial"/>
              <a:buNone/>
              <a:defRPr sz="1350" b="0" i="0" u="none" strike="noStrike" cap="none">
                <a:solidFill>
                  <a:srgbClr val="888E9D"/>
                </a:solidFill>
                <a:latin typeface="Arial"/>
                <a:ea typeface="Arial"/>
                <a:cs typeface="Arial"/>
                <a:sym typeface="Arial"/>
              </a:defRPr>
            </a:lvl3pPr>
            <a:lvl4pPr marL="1828800" marR="0" lvl="3"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4pPr>
            <a:lvl5pPr marL="2286000" marR="0" lvl="4"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5pPr>
            <a:lvl6pPr marL="2743200" marR="0" lvl="5"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6pPr>
            <a:lvl7pPr marL="3200400" marR="0" lvl="6"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7pPr>
            <a:lvl8pPr marL="3657600" marR="0" lvl="7"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8pPr>
            <a:lvl9pPr marL="4114800" marR="0" lvl="8"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9pPr>
          </a:lstStyle>
          <a:p>
            <a:endParaRPr/>
          </a:p>
        </p:txBody>
      </p:sp>
      <p:sp>
        <p:nvSpPr>
          <p:cNvPr id="92" name="Google Shape;92;p21"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93" name="Google Shape;93;p21"/>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94" name="Google Shape;94;p21"/>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95" name="Google Shape;95;p21"/>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96" name="Google Shape;96;p21"/>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sbctc.edu/resources/documents/colleges-staff/it-support/erp/ctclink-accessibility/highpoint-campus-experience-hcx-vpat.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sbctc.edu/resources/documents/colleges-staff/it-support/erp/ctclink-accessibility/peopletools-8.59.21-accessibility-update-overview-2024-04.docx.pdf"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sbctc.edu/colleges-staff/it-support/erp-support/accessibility-forum.aspx"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sbctc.edu/colleges-staff/it-support/ctclink/ctclink-accessibility.asp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sbctc.edu/colleges-staff/it-support/erp-support/accessibility-forum.asp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1"/>
          <p:cNvSpPr txBox="1">
            <a:spLocks noGrp="1"/>
          </p:cNvSpPr>
          <p:nvPr>
            <p:ph type="title"/>
          </p:nvPr>
        </p:nvSpPr>
        <p:spPr>
          <a:xfrm>
            <a:off x="338713" y="4070514"/>
            <a:ext cx="8336975" cy="999259"/>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003764"/>
              </a:buClr>
              <a:buSzPts val="4000"/>
              <a:buFont typeface="Arial"/>
              <a:buNone/>
            </a:pPr>
            <a:r>
              <a:rPr lang="en-US" sz="4000" cap="none" dirty="0"/>
              <a:t>Accessibility &amp; ctcLink Open Forum</a:t>
            </a:r>
            <a:endParaRPr dirty="0"/>
          </a:p>
        </p:txBody>
      </p:sp>
      <p:sp>
        <p:nvSpPr>
          <p:cNvPr id="109" name="Google Shape;109;p1"/>
          <p:cNvSpPr txBox="1">
            <a:spLocks noGrp="1"/>
          </p:cNvSpPr>
          <p:nvPr>
            <p:ph type="subTitle" idx="1"/>
          </p:nvPr>
        </p:nvSpPr>
        <p:spPr>
          <a:xfrm>
            <a:off x="370608" y="4976665"/>
            <a:ext cx="8388928" cy="679016"/>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003764"/>
              </a:buClr>
              <a:buSzPts val="3500"/>
              <a:buNone/>
            </a:pPr>
            <a:r>
              <a:rPr lang="en-US"/>
              <a:t>May 14, </a:t>
            </a:r>
            <a:r>
              <a:rPr lang="en-US" dirty="0"/>
              <a:t>2024</a:t>
            </a:r>
            <a:endParaRPr dirty="0"/>
          </a:p>
        </p:txBody>
      </p:sp>
      <p:sp>
        <p:nvSpPr>
          <p:cNvPr id="110" name="Google Shape;110;p1"/>
          <p:cNvSpPr txBox="1">
            <a:spLocks noGrp="1"/>
          </p:cNvSpPr>
          <p:nvPr>
            <p:ph type="sldNum" idx="12"/>
          </p:nvPr>
        </p:nvSpPr>
        <p:spPr>
          <a:xfrm>
            <a:off x="8675688" y="6483350"/>
            <a:ext cx="468312" cy="238125"/>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fld id="{00000000-1234-1234-1234-123412341234}" type="slidenum">
              <a:rPr lang="en-US" sz="1800" b="0" i="0" u="none" strike="noStrike" cap="none">
                <a:solidFill>
                  <a:schemeClr val="dk1"/>
                </a:solidFill>
                <a:latin typeface="Arial"/>
                <a:ea typeface="Arial"/>
                <a:cs typeface="Arial"/>
                <a:sym typeface="Arial"/>
              </a:rPr>
              <a:t>1</a:t>
            </a:fld>
            <a:endParaRPr sz="1800" b="0" i="0" u="none" strike="noStrike" cap="none">
              <a:solidFill>
                <a:schemeClr val="dk1"/>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14"/>
        <p:cNvGrpSpPr/>
        <p:nvPr/>
      </p:nvGrpSpPr>
      <p:grpSpPr>
        <a:xfrm>
          <a:off x="0" y="0"/>
          <a:ext cx="0" cy="0"/>
          <a:chOff x="0" y="0"/>
          <a:chExt cx="0" cy="0"/>
        </a:xfrm>
      </p:grpSpPr>
      <p:sp>
        <p:nvSpPr>
          <p:cNvPr id="215" name="Google Shape;215;p5"/>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Service Desk Tickets/Oracle Service Requests – Campus Solutions</a:t>
            </a:r>
            <a:br>
              <a:rPr lang="en-US"/>
            </a:br>
            <a:endParaRPr/>
          </a:p>
        </p:txBody>
      </p:sp>
      <p:sp>
        <p:nvSpPr>
          <p:cNvPr id="216" name="Google Shape;216;p5"/>
          <p:cNvSpPr txBox="1">
            <a:spLocks noGrp="1"/>
          </p:cNvSpPr>
          <p:nvPr>
            <p:ph type="body" idx="1"/>
          </p:nvPr>
        </p:nvSpPr>
        <p:spPr>
          <a:xfrm>
            <a:off x="536860" y="2726880"/>
            <a:ext cx="8336975" cy="3757046"/>
          </a:xfrm>
          <a:prstGeom prst="rect">
            <a:avLst/>
          </a:prstGeom>
          <a:noFill/>
          <a:ln>
            <a:noFill/>
          </a:ln>
        </p:spPr>
        <p:txBody>
          <a:bodyPr spcFirstLastPara="1" wrap="square" lIns="91425" tIns="45700" rIns="91425" bIns="45700" anchor="t" anchorCtr="0">
            <a:noAutofit/>
          </a:bodyPr>
          <a:lstStyle/>
          <a:p>
            <a:pPr marL="50800" lvl="0" indent="0" algn="l" rtl="0">
              <a:lnSpc>
                <a:spcPct val="90000"/>
              </a:lnSpc>
              <a:spcBef>
                <a:spcPts val="1000"/>
              </a:spcBef>
              <a:spcAft>
                <a:spcPts val="0"/>
              </a:spcAft>
              <a:buSzPts val="2800"/>
              <a:buNone/>
            </a:pPr>
            <a:r>
              <a:rPr lang="en-US" sz="1600" dirty="0"/>
              <a:t>CS Make a Payment Page</a:t>
            </a:r>
            <a:endParaRPr dirty="0"/>
          </a:p>
          <a:p>
            <a:pPr lvl="1"/>
            <a:r>
              <a:rPr lang="en-US" sz="1400" dirty="0"/>
              <a:t>Submitted enhancement request to change from classic to fluid page. </a:t>
            </a:r>
            <a:endParaRPr dirty="0"/>
          </a:p>
          <a:p>
            <a:pPr marL="0" lvl="0" indent="0" algn="l" rtl="0">
              <a:lnSpc>
                <a:spcPct val="90000"/>
              </a:lnSpc>
              <a:spcBef>
                <a:spcPts val="1000"/>
              </a:spcBef>
              <a:spcAft>
                <a:spcPts val="0"/>
              </a:spcAft>
              <a:buSzPts val="2800"/>
              <a:buNone/>
            </a:pPr>
            <a:r>
              <a:rPr lang="en-US" sz="1600" dirty="0">
                <a:solidFill>
                  <a:schemeClr val="dk1"/>
                </a:solidFill>
              </a:rPr>
              <a:t>CS Academic Advisement Report – incorrect PDF tags</a:t>
            </a:r>
            <a:endParaRPr sz="2800" dirty="0">
              <a:solidFill>
                <a:schemeClr val="dk1"/>
              </a:solidFill>
            </a:endParaRPr>
          </a:p>
          <a:p>
            <a:pPr lvl="1">
              <a:spcBef>
                <a:spcPts val="1000"/>
              </a:spcBef>
              <a:buClr>
                <a:schemeClr val="dk1"/>
              </a:buClr>
            </a:pPr>
            <a:r>
              <a:rPr lang="en-US" sz="1400" dirty="0">
                <a:solidFill>
                  <a:schemeClr val="dk1"/>
                </a:solidFill>
              </a:rPr>
              <a:t>Fix was supposed to be delivered in CS Image 26.  There was a duplicate CSS declaration on the HTML academic progress fluid page and that was corrected.  They did not make any updates to the PDF though, so we pushed back and asked that to be done. </a:t>
            </a:r>
          </a:p>
          <a:p>
            <a:pPr marL="50800" indent="0">
              <a:buClr>
                <a:schemeClr val="dk1"/>
              </a:buClr>
              <a:buNone/>
            </a:pPr>
            <a:r>
              <a:rPr lang="en-US" sz="1600" b="0" i="0" dirty="0">
                <a:solidFill>
                  <a:srgbClr val="003D5B"/>
                </a:solidFill>
                <a:effectLst/>
                <a:latin typeface="+mn-lt"/>
              </a:rPr>
              <a:t>Mark-up for 'Add' button incorrect creating WCAG violation</a:t>
            </a:r>
          </a:p>
          <a:p>
            <a:pPr lvl="1">
              <a:buClr>
                <a:schemeClr val="dk1"/>
              </a:buClr>
            </a:pPr>
            <a:r>
              <a:rPr lang="en-US" sz="1400" dirty="0">
                <a:solidFill>
                  <a:srgbClr val="003D5B"/>
                </a:solidFill>
                <a:latin typeface="+mn-lt"/>
              </a:rPr>
              <a:t>Oracle has accepted this as a bug and development is working on it now.</a:t>
            </a:r>
            <a:endParaRPr lang="en-US" sz="1400" b="0" i="0" dirty="0">
              <a:solidFill>
                <a:srgbClr val="003D5B"/>
              </a:solidFill>
              <a:effectLst/>
              <a:latin typeface="+mn-lt"/>
            </a:endParaRPr>
          </a:p>
          <a:p>
            <a:pPr>
              <a:buClr>
                <a:schemeClr val="dk1"/>
              </a:buClr>
            </a:pPr>
            <a:endParaRPr sz="2000" dirty="0">
              <a:solidFill>
                <a:schemeClr val="dk1"/>
              </a:solidFill>
            </a:endParaRPr>
          </a:p>
        </p:txBody>
      </p:sp>
      <p:sp>
        <p:nvSpPr>
          <p:cNvPr id="217" name="Google Shape;217;p5"/>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10</a:t>
            </a:fld>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Google Shape;222;g10f61bb0ac9_0_8"/>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Service Desk Tickets/Oracle Service Requests – Human Capital Management</a:t>
            </a:r>
            <a:br>
              <a:rPr lang="en-US"/>
            </a:br>
            <a:endParaRPr/>
          </a:p>
        </p:txBody>
      </p:sp>
      <p:sp>
        <p:nvSpPr>
          <p:cNvPr id="223" name="Google Shape;223;g10f61bb0ac9_0_8"/>
          <p:cNvSpPr txBox="1">
            <a:spLocks noGrp="1"/>
          </p:cNvSpPr>
          <p:nvPr>
            <p:ph type="body" idx="1"/>
          </p:nvPr>
        </p:nvSpPr>
        <p:spPr>
          <a:xfrm>
            <a:off x="536850" y="2641525"/>
            <a:ext cx="8337000" cy="4080000"/>
          </a:xfrm>
          <a:prstGeom prst="rect">
            <a:avLst/>
          </a:prstGeom>
          <a:noFill/>
          <a:ln>
            <a:noFill/>
          </a:ln>
        </p:spPr>
        <p:txBody>
          <a:bodyPr spcFirstLastPara="1" wrap="square" lIns="91425" tIns="45700" rIns="91425" bIns="45700" anchor="t" anchorCtr="0">
            <a:noAutofit/>
          </a:bodyPr>
          <a:lstStyle/>
          <a:p>
            <a:pPr marL="50800" lvl="0" indent="0" algn="l" rtl="0">
              <a:lnSpc>
                <a:spcPct val="90000"/>
              </a:lnSpc>
              <a:spcBef>
                <a:spcPts val="1000"/>
              </a:spcBef>
              <a:spcAft>
                <a:spcPts val="0"/>
              </a:spcAft>
              <a:buSzPts val="2800"/>
              <a:buNone/>
            </a:pPr>
            <a:r>
              <a:rPr lang="en-US" sz="1400" dirty="0"/>
              <a:t>HCM Report time interface</a:t>
            </a:r>
            <a:endParaRPr sz="1400" dirty="0"/>
          </a:p>
          <a:p>
            <a:pPr marL="914400" lvl="1" indent="-298450" algn="l" rtl="0">
              <a:lnSpc>
                <a:spcPct val="90000"/>
              </a:lnSpc>
              <a:spcBef>
                <a:spcPts val="500"/>
              </a:spcBef>
              <a:spcAft>
                <a:spcPts val="0"/>
              </a:spcAft>
              <a:buSzPts val="1100"/>
              <a:buChar char="•"/>
            </a:pPr>
            <a:r>
              <a:rPr lang="en-US" sz="1400" dirty="0"/>
              <a:t>After previous button, focus goes to calendar button and Date in the edit box does not get read in NVDA. Does not happen with JAWS.</a:t>
            </a:r>
            <a:endParaRPr sz="1400" dirty="0"/>
          </a:p>
          <a:p>
            <a:pPr marL="914400" lvl="1" indent="-298450" algn="l" rtl="0">
              <a:lnSpc>
                <a:spcPct val="90000"/>
              </a:lnSpc>
              <a:spcBef>
                <a:spcPts val="500"/>
              </a:spcBef>
              <a:spcAft>
                <a:spcPts val="0"/>
              </a:spcAft>
              <a:buSzPts val="1100"/>
              <a:buChar char="•"/>
            </a:pPr>
            <a:r>
              <a:rPr lang="en-US" sz="1400" dirty="0"/>
              <a:t>Opened an SR for this issue.</a:t>
            </a:r>
          </a:p>
          <a:p>
            <a:pPr lvl="1" indent="-298450">
              <a:buSzPts val="1100"/>
            </a:pPr>
            <a:r>
              <a:rPr lang="en-US" sz="1400" dirty="0">
                <a:solidFill>
                  <a:schemeClr val="dk1"/>
                </a:solidFill>
              </a:rPr>
              <a:t>Provisional Fix is given by Oracle which is currently in testing phase.</a:t>
            </a:r>
          </a:p>
          <a:p>
            <a:pPr marL="0" indent="0">
              <a:buNone/>
            </a:pPr>
            <a:r>
              <a:rPr lang="en-US" sz="1400" dirty="0">
                <a:solidFill>
                  <a:schemeClr val="dk1"/>
                </a:solidFill>
              </a:rPr>
              <a:t>HCM Enter Time Page. </a:t>
            </a:r>
            <a:endParaRPr sz="1400" dirty="0">
              <a:solidFill>
                <a:schemeClr val="dk1"/>
              </a:solidFill>
            </a:endParaRPr>
          </a:p>
          <a:p>
            <a:pPr marL="457200" lvl="0" indent="-298450" algn="l" rtl="0">
              <a:lnSpc>
                <a:spcPct val="90000"/>
              </a:lnSpc>
              <a:spcBef>
                <a:spcPts val="1000"/>
              </a:spcBef>
              <a:spcAft>
                <a:spcPts val="0"/>
              </a:spcAft>
              <a:buClr>
                <a:schemeClr val="dk1"/>
              </a:buClr>
              <a:buSzPts val="1100"/>
              <a:buChar char="•"/>
            </a:pPr>
            <a:r>
              <a:rPr lang="en-US" sz="1400" dirty="0">
                <a:solidFill>
                  <a:schemeClr val="dk1"/>
                </a:solidFill>
              </a:rPr>
              <a:t>For the focus issue when switching between elapsed time and punch time, Oracle has agreed that it is a bug and will begin working on a resolution</a:t>
            </a:r>
          </a:p>
          <a:p>
            <a:pPr indent="-298450">
              <a:buClr>
                <a:schemeClr val="dk1"/>
              </a:buClr>
              <a:buSzPts val="1100"/>
            </a:pPr>
            <a:r>
              <a:rPr lang="en-US" sz="1400" dirty="0">
                <a:solidFill>
                  <a:schemeClr val="dk1"/>
                </a:solidFill>
              </a:rPr>
              <a:t>Fix will be available in </a:t>
            </a:r>
            <a:r>
              <a:rPr lang="en-US" sz="1400" dirty="0" err="1">
                <a:solidFill>
                  <a:schemeClr val="dk1"/>
                </a:solidFill>
              </a:rPr>
              <a:t>PeopleTools</a:t>
            </a:r>
            <a:r>
              <a:rPr lang="en-US" sz="1400" dirty="0">
                <a:solidFill>
                  <a:schemeClr val="dk1"/>
                </a:solidFill>
              </a:rPr>
              <a:t> 8.60.</a:t>
            </a:r>
          </a:p>
          <a:p>
            <a:pPr marL="158750" indent="0">
              <a:buClr>
                <a:schemeClr val="dk1"/>
              </a:buClr>
              <a:buSzPts val="1100"/>
              <a:buNone/>
            </a:pPr>
            <a:r>
              <a:rPr lang="en-US" sz="1400" dirty="0">
                <a:solidFill>
                  <a:schemeClr val="dk1"/>
                </a:solidFill>
              </a:rPr>
              <a:t>HCM </a:t>
            </a:r>
            <a:r>
              <a:rPr lang="en-US" sz="1400" dirty="0"/>
              <a:t>Configurable headers</a:t>
            </a:r>
          </a:p>
          <a:p>
            <a:pPr marL="330200" indent="-171450">
              <a:buClr>
                <a:schemeClr val="dk1"/>
              </a:buClr>
              <a:buSzPts val="1100"/>
            </a:pPr>
            <a:r>
              <a:rPr lang="en-US" sz="1400" dirty="0">
                <a:solidFill>
                  <a:schemeClr val="dk1"/>
                </a:solidFill>
              </a:rPr>
              <a:t>Oracle has accepted our enhancement request and development is currently underway to address this issue. Once this fix becomes available, we will be able to resolve the issue of Multiple jobs being indistinguishable while reporting time. </a:t>
            </a:r>
            <a:endParaRPr lang="en-US" sz="1400" strike="sngStrike" dirty="0">
              <a:solidFill>
                <a:schemeClr val="dk1"/>
              </a:solidFill>
            </a:endParaRPr>
          </a:p>
        </p:txBody>
      </p:sp>
      <p:sp>
        <p:nvSpPr>
          <p:cNvPr id="224" name="Google Shape;224;g10f61bb0ac9_0_8"/>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11</a:t>
            </a:fld>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Google Shape;222;g10f61bb0ac9_0_8"/>
          <p:cNvSpPr txBox="1">
            <a:spLocks noGrp="1"/>
          </p:cNvSpPr>
          <p:nvPr>
            <p:ph type="title"/>
          </p:nvPr>
        </p:nvSpPr>
        <p:spPr>
          <a:xfrm>
            <a:off x="536860" y="1549936"/>
            <a:ext cx="8336975" cy="1015395"/>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Service Desk Tickets/Oracle Service Requests – Human Capital Management</a:t>
            </a:r>
            <a:br>
              <a:rPr lang="en-US"/>
            </a:br>
            <a:endParaRPr/>
          </a:p>
        </p:txBody>
      </p:sp>
      <p:sp>
        <p:nvSpPr>
          <p:cNvPr id="223" name="Google Shape;223;g10f61bb0ac9_0_8"/>
          <p:cNvSpPr txBox="1">
            <a:spLocks noGrp="1"/>
          </p:cNvSpPr>
          <p:nvPr>
            <p:ph type="body" idx="1"/>
          </p:nvPr>
        </p:nvSpPr>
        <p:spPr>
          <a:xfrm>
            <a:off x="536850" y="2641525"/>
            <a:ext cx="8337000" cy="4080000"/>
          </a:xfrm>
          <a:prstGeom prst="rect">
            <a:avLst/>
          </a:prstGeom>
          <a:noFill/>
          <a:ln>
            <a:noFill/>
          </a:ln>
        </p:spPr>
        <p:txBody>
          <a:bodyPr spcFirstLastPara="1" wrap="square" lIns="91425" tIns="45700" rIns="91425" bIns="45700" anchor="t" anchorCtr="0">
            <a:noAutofit/>
          </a:bodyPr>
          <a:lstStyle/>
          <a:p>
            <a:pPr marL="50800" indent="0">
              <a:buNone/>
            </a:pPr>
            <a:r>
              <a:rPr lang="en-US" sz="1600" dirty="0"/>
              <a:t>HCM Time Pages</a:t>
            </a:r>
            <a:endParaRPr sz="1600" dirty="0"/>
          </a:p>
          <a:p>
            <a:pPr lvl="1" indent="-298450">
              <a:buSzPts val="1100"/>
            </a:pPr>
            <a:r>
              <a:rPr lang="en-US" sz="1600" dirty="0"/>
              <a:t>Focus goes to banner region after user interacts with calendar widget or previous button or next button. Focus should remain on the control that is selected.</a:t>
            </a:r>
            <a:endParaRPr sz="1600" dirty="0"/>
          </a:p>
          <a:p>
            <a:pPr marL="914400" lvl="1" indent="-298450" algn="l" rtl="0">
              <a:lnSpc>
                <a:spcPct val="90000"/>
              </a:lnSpc>
              <a:spcBef>
                <a:spcPts val="500"/>
              </a:spcBef>
              <a:spcAft>
                <a:spcPts val="0"/>
              </a:spcAft>
              <a:buSzPts val="1100"/>
              <a:buChar char="•"/>
            </a:pPr>
            <a:r>
              <a:rPr lang="en-US" sz="1600" dirty="0"/>
              <a:t>Opened an SR for this issue.</a:t>
            </a:r>
          </a:p>
          <a:p>
            <a:pPr lvl="1" indent="-298450">
              <a:buSzPts val="1100"/>
            </a:pPr>
            <a:r>
              <a:rPr lang="en-US" sz="1600" dirty="0">
                <a:solidFill>
                  <a:schemeClr val="dk1"/>
                </a:solidFill>
              </a:rPr>
              <a:t>Provisional Fix is given by Oracle which is currently in testing phase.</a:t>
            </a:r>
          </a:p>
          <a:p>
            <a:pPr marL="0" indent="0">
              <a:buNone/>
            </a:pPr>
            <a:r>
              <a:rPr lang="en-US" sz="1600" dirty="0">
                <a:solidFill>
                  <a:schemeClr val="dk1"/>
                </a:solidFill>
              </a:rPr>
              <a:t>HCM W-2 PDF </a:t>
            </a:r>
          </a:p>
          <a:p>
            <a:pPr marL="742950" lvl="1" indent="-298450"/>
            <a:r>
              <a:rPr lang="en-US" sz="1600" dirty="0">
                <a:solidFill>
                  <a:schemeClr val="dk1"/>
                </a:solidFill>
              </a:rPr>
              <a:t>JAWS reads "colon Y" after cell header in Box 13</a:t>
            </a:r>
          </a:p>
          <a:p>
            <a:pPr marL="742950" lvl="1" indent="-298450"/>
            <a:r>
              <a:rPr lang="en-US" sz="1600" dirty="0">
                <a:solidFill>
                  <a:schemeClr val="dk1"/>
                </a:solidFill>
              </a:rPr>
              <a:t>SR is open for this issue.</a:t>
            </a:r>
          </a:p>
          <a:p>
            <a:pPr marL="0" indent="0">
              <a:buNone/>
            </a:pPr>
            <a:r>
              <a:rPr lang="en-US" sz="1600" dirty="0">
                <a:solidFill>
                  <a:schemeClr val="dk1"/>
                </a:solidFill>
              </a:rPr>
              <a:t>HCM Configurable header labels</a:t>
            </a:r>
          </a:p>
          <a:p>
            <a:pPr marL="628650" lvl="1" indent="-171450"/>
            <a:r>
              <a:rPr lang="en-US" sz="1600" dirty="0">
                <a:solidFill>
                  <a:schemeClr val="dk1"/>
                </a:solidFill>
              </a:rPr>
              <a:t>Fix will be available in HCM Image 49.</a:t>
            </a:r>
          </a:p>
          <a:p>
            <a:pPr marL="285750" indent="-298450"/>
            <a:endParaRPr lang="en-US" sz="1100" dirty="0">
              <a:solidFill>
                <a:schemeClr val="dk1"/>
              </a:solidFill>
            </a:endParaRPr>
          </a:p>
          <a:p>
            <a:pPr marL="330200" indent="-171450">
              <a:buClr>
                <a:schemeClr val="dk1"/>
              </a:buClr>
            </a:pPr>
            <a:endParaRPr lang="en-US" sz="1100" dirty="0">
              <a:solidFill>
                <a:schemeClr val="dk1"/>
              </a:solidFill>
            </a:endParaRPr>
          </a:p>
          <a:p>
            <a:pPr marL="0" indent="0">
              <a:buNone/>
            </a:pPr>
            <a:endParaRPr lang="en-US" sz="1100" dirty="0">
              <a:solidFill>
                <a:schemeClr val="dk1"/>
              </a:solidFill>
            </a:endParaRPr>
          </a:p>
          <a:p>
            <a:pPr indent="-298450">
              <a:buSzPts val="1100"/>
            </a:pPr>
            <a:endParaRPr lang="en-US" sz="1100" dirty="0">
              <a:solidFill>
                <a:schemeClr val="dk1"/>
              </a:solidFill>
            </a:endParaRPr>
          </a:p>
          <a:p>
            <a:pPr marL="158750" indent="0">
              <a:buNone/>
            </a:pPr>
            <a:endParaRPr lang="en-US" sz="1100" dirty="0">
              <a:solidFill>
                <a:schemeClr val="dk1"/>
              </a:solidFill>
            </a:endParaRPr>
          </a:p>
          <a:p>
            <a:pPr marL="158750" indent="0">
              <a:buSzPts val="1100"/>
              <a:buNone/>
            </a:pPr>
            <a:endParaRPr lang="en-US" sz="1100" dirty="0">
              <a:solidFill>
                <a:schemeClr val="dk1"/>
              </a:solidFill>
            </a:endParaRPr>
          </a:p>
        </p:txBody>
      </p:sp>
      <p:sp>
        <p:nvSpPr>
          <p:cNvPr id="224" name="Google Shape;224;g10f61bb0ac9_0_8"/>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12</a:t>
            </a:fld>
            <a:endParaRPr/>
          </a:p>
        </p:txBody>
      </p:sp>
    </p:spTree>
    <p:extLst>
      <p:ext uri="{BB962C8B-B14F-4D97-AF65-F5344CB8AC3E}">
        <p14:creationId xmlns:p14="http://schemas.microsoft.com/office/powerpoint/2010/main" val="25751237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28"/>
        <p:cNvGrpSpPr/>
        <p:nvPr/>
      </p:nvGrpSpPr>
      <p:grpSpPr>
        <a:xfrm>
          <a:off x="0" y="0"/>
          <a:ext cx="0" cy="0"/>
          <a:chOff x="0" y="0"/>
          <a:chExt cx="0" cy="0"/>
        </a:xfrm>
      </p:grpSpPr>
      <p:sp>
        <p:nvSpPr>
          <p:cNvPr id="229" name="Google Shape;229;g133683600a4_0_1"/>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Service Desk Tickets/Oracle Service Requests – Finance</a:t>
            </a:r>
            <a:endParaRPr/>
          </a:p>
        </p:txBody>
      </p:sp>
      <p:sp>
        <p:nvSpPr>
          <p:cNvPr id="230" name="Google Shape;230;g133683600a4_0_1"/>
          <p:cNvSpPr txBox="1">
            <a:spLocks noGrp="1"/>
          </p:cNvSpPr>
          <p:nvPr>
            <p:ph type="body" idx="1"/>
          </p:nvPr>
        </p:nvSpPr>
        <p:spPr>
          <a:xfrm>
            <a:off x="536859" y="2726880"/>
            <a:ext cx="8336975" cy="3757046"/>
          </a:xfrm>
          <a:prstGeom prst="rect">
            <a:avLst/>
          </a:prstGeom>
          <a:noFill/>
          <a:ln>
            <a:noFill/>
          </a:ln>
        </p:spPr>
        <p:txBody>
          <a:bodyPr spcFirstLastPara="1" wrap="square" lIns="91425" tIns="45700" rIns="91425" bIns="45700" anchor="t" anchorCtr="0">
            <a:noAutofit/>
          </a:bodyPr>
          <a:lstStyle/>
          <a:p>
            <a:pPr marL="0" indent="0">
              <a:buNone/>
            </a:pPr>
            <a:r>
              <a:rPr lang="en-US" sz="1300" dirty="0">
                <a:solidFill>
                  <a:schemeClr val="dk1"/>
                </a:solidFill>
                <a:extLst>
                  <a:ext uri="http://customooxmlschemas.google.com/">
                    <go:slidesCustomData xmlns=""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textRoundtripDataId="1"/>
                  </a:ext>
                </a:extLst>
              </a:rPr>
              <a:t>FIN Travel Authorizations </a:t>
            </a:r>
            <a:endParaRPr lang="en-US" sz="1300" dirty="0">
              <a:solidFill>
                <a:schemeClr val="dk1"/>
              </a:solidFill>
              <a:extLst>
                <a:ext uri="http://customooxmlschemas.google.com/">
                  <go:slidesCustomData xmlns=""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textRoundtripDataId="2"/>
                </a:ext>
              </a:extLst>
            </a:endParaRPr>
          </a:p>
          <a:p>
            <a:pPr lvl="1" indent="-311150">
              <a:buSzPts val="1300"/>
            </a:pPr>
            <a:r>
              <a:rPr lang="en-US" sz="1300" dirty="0">
                <a:solidFill>
                  <a:schemeClr val="dk1"/>
                </a:solidFill>
                <a:extLst>
                  <a:ext uri="http://customooxmlschemas.google.com/">
                    <go:slidesCustomData xmlns=""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textRoundtripDataId="3"/>
                  </a:ext>
                </a:extLst>
              </a:rPr>
              <a:t>The attachment button on the grid does not have a label. </a:t>
            </a:r>
            <a:endParaRPr lang="en-US" sz="1300" dirty="0">
              <a:solidFill>
                <a:schemeClr val="dk1"/>
              </a:solidFill>
            </a:endParaRPr>
          </a:p>
          <a:p>
            <a:pPr lvl="1" indent="-311150">
              <a:buSzPts val="1300"/>
            </a:pPr>
            <a:r>
              <a:rPr lang="en-US" sz="1300" dirty="0">
                <a:solidFill>
                  <a:schemeClr val="dk1"/>
                </a:solidFill>
              </a:rPr>
              <a:t>Continuing to review bug fixes provided by Oracle.</a:t>
            </a:r>
          </a:p>
          <a:p>
            <a:pPr lvl="1" indent="-311150">
              <a:buSzPts val="1300"/>
            </a:pPr>
            <a:endParaRPr lang="en-US" sz="1300" dirty="0">
              <a:solidFill>
                <a:schemeClr val="dk1"/>
              </a:solidFill>
            </a:endParaRPr>
          </a:p>
          <a:p>
            <a:pPr marL="0" indent="0">
              <a:spcBef>
                <a:spcPts val="0"/>
              </a:spcBef>
              <a:buNone/>
            </a:pPr>
            <a:r>
              <a:rPr lang="en-US" sz="1300" dirty="0">
                <a:solidFill>
                  <a:schemeClr val="dk1"/>
                </a:solidFill>
              </a:rPr>
              <a:t>Finance - Express Bill Entry Template page. </a:t>
            </a:r>
          </a:p>
          <a:p>
            <a:pPr lvl="1" indent="-311150">
              <a:spcBef>
                <a:spcPts val="0"/>
              </a:spcBef>
              <a:buClr>
                <a:schemeClr val="dk1"/>
              </a:buClr>
              <a:buSzPts val="1300"/>
            </a:pPr>
            <a:r>
              <a:rPr lang="en-US" sz="1300" dirty="0">
                <a:solidFill>
                  <a:schemeClr val="dk1"/>
                </a:solidFill>
              </a:rPr>
              <a:t>The screen reader user cannot access any of the checkboxes on the Charge Details tab of the Configure Bill Line Grid Area. On the other tabs in the Configure Bill Line Grid Area, the checkboxes are accessed by the screen reader but the labels are not read by the screen reader so the user does not know what to check.  </a:t>
            </a:r>
          </a:p>
          <a:p>
            <a:pPr marL="914400" lvl="1" indent="-311150" algn="l" rtl="0">
              <a:lnSpc>
                <a:spcPct val="90000"/>
              </a:lnSpc>
              <a:spcBef>
                <a:spcPts val="0"/>
              </a:spcBef>
              <a:spcAft>
                <a:spcPts val="0"/>
              </a:spcAft>
              <a:buClr>
                <a:schemeClr val="dk1"/>
              </a:buClr>
              <a:buSzPts val="1300"/>
              <a:buChar char="•"/>
            </a:pPr>
            <a:r>
              <a:rPr lang="en-US" sz="1300" dirty="0">
                <a:solidFill>
                  <a:schemeClr val="dk1"/>
                </a:solidFill>
              </a:rPr>
              <a:t>Oracle is developing a fix that is planned to be delivered in Finance Image 48.</a:t>
            </a:r>
          </a:p>
        </p:txBody>
      </p:sp>
      <p:sp>
        <p:nvSpPr>
          <p:cNvPr id="231" name="Google Shape;231;g133683600a4_0_1"/>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13</a:t>
            </a:fld>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35"/>
        <p:cNvGrpSpPr/>
        <p:nvPr/>
      </p:nvGrpSpPr>
      <p:grpSpPr>
        <a:xfrm>
          <a:off x="0" y="0"/>
          <a:ext cx="0" cy="0"/>
          <a:chOff x="0" y="0"/>
          <a:chExt cx="0" cy="0"/>
        </a:xfrm>
      </p:grpSpPr>
      <p:sp>
        <p:nvSpPr>
          <p:cNvPr id="236" name="Google Shape;236;gf5d9b03db8_0_1"/>
          <p:cNvSpPr txBox="1">
            <a:spLocks noGrp="1"/>
          </p:cNvSpPr>
          <p:nvPr>
            <p:ph type="title"/>
          </p:nvPr>
        </p:nvSpPr>
        <p:spPr>
          <a:xfrm>
            <a:off x="536860" y="1221311"/>
            <a:ext cx="8337000" cy="797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Service Desk Tickets/Oracle Service Requests – All Pillars</a:t>
            </a:r>
            <a:endParaRPr/>
          </a:p>
        </p:txBody>
      </p:sp>
      <p:sp>
        <p:nvSpPr>
          <p:cNvPr id="237" name="Google Shape;237;gf5d9b03db8_0_1"/>
          <p:cNvSpPr txBox="1">
            <a:spLocks noGrp="1"/>
          </p:cNvSpPr>
          <p:nvPr>
            <p:ph type="body" idx="1"/>
          </p:nvPr>
        </p:nvSpPr>
        <p:spPr>
          <a:xfrm>
            <a:off x="536850" y="2212605"/>
            <a:ext cx="8337000" cy="4224600"/>
          </a:xfrm>
          <a:prstGeom prst="rect">
            <a:avLst/>
          </a:prstGeom>
          <a:noFill/>
          <a:ln>
            <a:noFill/>
          </a:ln>
        </p:spPr>
        <p:txBody>
          <a:bodyPr spcFirstLastPara="1" wrap="square" lIns="91425" tIns="45700" rIns="91425" bIns="45700" anchor="t" anchorCtr="0">
            <a:noAutofit/>
          </a:bodyPr>
          <a:lstStyle/>
          <a:p>
            <a:pPr marL="50800" lvl="0" indent="0" algn="l" rtl="0">
              <a:lnSpc>
                <a:spcPct val="90000"/>
              </a:lnSpc>
              <a:spcBef>
                <a:spcPts val="1000"/>
              </a:spcBef>
              <a:spcAft>
                <a:spcPts val="0"/>
              </a:spcAft>
              <a:buSzPts val="2800"/>
              <a:buNone/>
            </a:pPr>
            <a:r>
              <a:rPr lang="en-US" sz="1800" dirty="0"/>
              <a:t>Switch Control</a:t>
            </a:r>
            <a:endParaRPr sz="3600" dirty="0"/>
          </a:p>
          <a:p>
            <a:pPr lvl="1" indent="-355600">
              <a:buSzPts val="2000"/>
            </a:pPr>
            <a:r>
              <a:rPr lang="en-US" sz="1600" dirty="0"/>
              <a:t>The switch form control/checkbox we identified as non-compliant due to it using multiple labels. Oracle disagrees it is an accessibility issue and closed our service request.</a:t>
            </a:r>
            <a:endParaRPr sz="1600" dirty="0"/>
          </a:p>
          <a:p>
            <a:pPr marL="50800" lvl="0" indent="0" algn="l" rtl="0">
              <a:lnSpc>
                <a:spcPct val="90000"/>
              </a:lnSpc>
              <a:spcBef>
                <a:spcPts val="1000"/>
              </a:spcBef>
              <a:spcAft>
                <a:spcPts val="0"/>
              </a:spcAft>
              <a:buSzPts val="2800"/>
              <a:buNone/>
            </a:pPr>
            <a:r>
              <a:rPr lang="en-US" sz="1800" dirty="0"/>
              <a:t>Combo Box drop down displays one blank row and list items order is not top to bottom</a:t>
            </a:r>
            <a:endParaRPr sz="3600" dirty="0"/>
          </a:p>
          <a:p>
            <a:pPr marL="914400" lvl="1" indent="-355600" algn="l" rtl="0">
              <a:lnSpc>
                <a:spcPct val="90000"/>
              </a:lnSpc>
              <a:spcBef>
                <a:spcPts val="500"/>
              </a:spcBef>
              <a:spcAft>
                <a:spcPts val="0"/>
              </a:spcAft>
              <a:buSzPts val="2000"/>
              <a:buChar char="•"/>
            </a:pPr>
            <a:r>
              <a:rPr lang="en-US" sz="1600" dirty="0"/>
              <a:t>Oracle development is targeting </a:t>
            </a:r>
            <a:r>
              <a:rPr lang="en-US" sz="1600" dirty="0" err="1"/>
              <a:t>PeopleTools</a:t>
            </a:r>
            <a:r>
              <a:rPr lang="en-US" sz="1600" dirty="0"/>
              <a:t> 8.60 for the fix.</a:t>
            </a:r>
            <a:endParaRPr sz="3200" dirty="0"/>
          </a:p>
        </p:txBody>
      </p:sp>
      <p:sp>
        <p:nvSpPr>
          <p:cNvPr id="238" name="Google Shape;238;gf5d9b03db8_0_1"/>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14</a:t>
            </a:fld>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4" name="Google Shape;244;g1ca63ba62c5_1_0"/>
          <p:cNvSpPr txBox="1">
            <a:spLocks noGrp="1"/>
          </p:cNvSpPr>
          <p:nvPr>
            <p:ph type="title"/>
          </p:nvPr>
        </p:nvSpPr>
        <p:spPr>
          <a:xfrm>
            <a:off x="536860" y="1549936"/>
            <a:ext cx="8337000" cy="797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Terms and Definitions</a:t>
            </a:r>
            <a:endParaRPr/>
          </a:p>
        </p:txBody>
      </p:sp>
      <p:sp>
        <p:nvSpPr>
          <p:cNvPr id="245" name="Google Shape;245;g1ca63ba62c5_1_0"/>
          <p:cNvSpPr txBox="1">
            <a:spLocks noGrp="1"/>
          </p:cNvSpPr>
          <p:nvPr>
            <p:ph type="body" idx="1"/>
          </p:nvPr>
        </p:nvSpPr>
        <p:spPr>
          <a:xfrm>
            <a:off x="536850" y="2415150"/>
            <a:ext cx="8337000" cy="4068900"/>
          </a:xfrm>
          <a:prstGeom prst="rect">
            <a:avLst/>
          </a:prstGeom>
          <a:noFill/>
          <a:ln>
            <a:noFill/>
          </a:ln>
        </p:spPr>
        <p:txBody>
          <a:bodyPr spcFirstLastPara="1" wrap="square" lIns="91425" tIns="45700" rIns="91425" bIns="45700" anchor="t" anchorCtr="0">
            <a:noAutofit/>
          </a:bodyPr>
          <a:lstStyle/>
          <a:p>
            <a:pPr marL="457200" lvl="0" indent="-304800" algn="l" rtl="0">
              <a:lnSpc>
                <a:spcPct val="90000"/>
              </a:lnSpc>
              <a:spcBef>
                <a:spcPts val="1000"/>
              </a:spcBef>
              <a:spcAft>
                <a:spcPts val="0"/>
              </a:spcAft>
              <a:buSzPts val="1200"/>
              <a:buChar char="•"/>
            </a:pPr>
            <a:r>
              <a:rPr lang="en-US" sz="1200" dirty="0"/>
              <a:t>Oracle vs. </a:t>
            </a:r>
            <a:r>
              <a:rPr lang="en-US" sz="1200" dirty="0" err="1"/>
              <a:t>HighPoint</a:t>
            </a:r>
            <a:endParaRPr sz="1200" dirty="0"/>
          </a:p>
          <a:p>
            <a:pPr marL="914400" lvl="1" indent="-304800" algn="l" rtl="0">
              <a:lnSpc>
                <a:spcPct val="90000"/>
              </a:lnSpc>
              <a:spcBef>
                <a:spcPts val="0"/>
              </a:spcBef>
              <a:spcAft>
                <a:spcPts val="0"/>
              </a:spcAft>
              <a:buSzPts val="1200"/>
              <a:buChar char="•"/>
            </a:pPr>
            <a:r>
              <a:rPr lang="en-US" sz="1200" dirty="0"/>
              <a:t>Oracle is the company that makes PeopleSoft. Highpoint is a third-party vendor that provides the integrated HCX mobile solution.</a:t>
            </a:r>
            <a:endParaRPr sz="1200" dirty="0"/>
          </a:p>
          <a:p>
            <a:pPr marL="457200" lvl="0" indent="-304800" algn="l" rtl="0">
              <a:lnSpc>
                <a:spcPct val="90000"/>
              </a:lnSpc>
              <a:spcBef>
                <a:spcPts val="0"/>
              </a:spcBef>
              <a:spcAft>
                <a:spcPts val="0"/>
              </a:spcAft>
              <a:buSzPts val="1200"/>
              <a:buChar char="•"/>
            </a:pPr>
            <a:r>
              <a:rPr lang="en-US" sz="1200" dirty="0"/>
              <a:t>ctcLink vs. HCX</a:t>
            </a:r>
            <a:endParaRPr sz="1200" dirty="0"/>
          </a:p>
          <a:p>
            <a:pPr marL="914400" lvl="1" indent="-304800" algn="l" rtl="0">
              <a:lnSpc>
                <a:spcPct val="90000"/>
              </a:lnSpc>
              <a:spcBef>
                <a:spcPts val="0"/>
              </a:spcBef>
              <a:spcAft>
                <a:spcPts val="0"/>
              </a:spcAft>
              <a:buSzPts val="1200"/>
              <a:buChar char="•"/>
            </a:pPr>
            <a:r>
              <a:rPr lang="en-US" sz="1200" dirty="0"/>
              <a:t>ctcLink is the centralized PeopleSoft implementation that all the WA community and technical colleges use. HCX is the integrated mobile solution provided by </a:t>
            </a:r>
            <a:r>
              <a:rPr lang="en-US" sz="1200" dirty="0" err="1"/>
              <a:t>HighPoint</a:t>
            </a:r>
            <a:r>
              <a:rPr lang="en-US" sz="1200" dirty="0"/>
              <a:t>.</a:t>
            </a:r>
            <a:endParaRPr sz="1200" dirty="0"/>
          </a:p>
          <a:p>
            <a:pPr marL="457200" lvl="0" indent="-304800" algn="l" rtl="0">
              <a:lnSpc>
                <a:spcPct val="90000"/>
              </a:lnSpc>
              <a:spcBef>
                <a:spcPts val="0"/>
              </a:spcBef>
              <a:spcAft>
                <a:spcPts val="0"/>
              </a:spcAft>
              <a:buSzPts val="1200"/>
              <a:buChar char="•"/>
            </a:pPr>
            <a:r>
              <a:rPr lang="en-US" sz="1200" dirty="0"/>
              <a:t>OAAP and </a:t>
            </a:r>
            <a:r>
              <a:rPr lang="en-US" sz="1200" dirty="0" err="1"/>
              <a:t>Kastech</a:t>
            </a:r>
            <a:endParaRPr sz="1200" dirty="0"/>
          </a:p>
          <a:p>
            <a:pPr marL="914400" lvl="1" indent="-304800" algn="l" rtl="0">
              <a:lnSpc>
                <a:spcPct val="90000"/>
              </a:lnSpc>
              <a:spcBef>
                <a:spcPts val="0"/>
              </a:spcBef>
              <a:spcAft>
                <a:spcPts val="0"/>
              </a:spcAft>
              <a:buSzPts val="1200"/>
              <a:buChar char="•"/>
            </a:pPr>
            <a:r>
              <a:rPr lang="en-US" sz="1200" dirty="0" err="1"/>
              <a:t>Kastech</a:t>
            </a:r>
            <a:r>
              <a:rPr lang="en-US" sz="1200" dirty="0"/>
              <a:t> is the third-party company that provides the Online Admission Application Portal (OAAP) that is integrated with ctcLink.</a:t>
            </a:r>
            <a:endParaRPr sz="1200" dirty="0"/>
          </a:p>
          <a:p>
            <a:pPr marL="457200" lvl="0" indent="-304800" algn="l" rtl="0">
              <a:lnSpc>
                <a:spcPct val="90000"/>
              </a:lnSpc>
              <a:spcBef>
                <a:spcPts val="0"/>
              </a:spcBef>
              <a:spcAft>
                <a:spcPts val="0"/>
              </a:spcAft>
              <a:buSzPts val="1200"/>
              <a:buChar char="•"/>
            </a:pPr>
            <a:r>
              <a:rPr lang="en-US" sz="1200" dirty="0"/>
              <a:t>IOVD (Image Overview Document)</a:t>
            </a:r>
            <a:endParaRPr sz="1200" dirty="0"/>
          </a:p>
          <a:p>
            <a:pPr marL="914400" lvl="1" indent="-304800" algn="l" rtl="0">
              <a:lnSpc>
                <a:spcPct val="90000"/>
              </a:lnSpc>
              <a:spcBef>
                <a:spcPts val="0"/>
              </a:spcBef>
              <a:spcAft>
                <a:spcPts val="0"/>
              </a:spcAft>
              <a:buSzPts val="1200"/>
              <a:buChar char="•"/>
            </a:pPr>
            <a:r>
              <a:rPr lang="en-US" sz="1200" dirty="0"/>
              <a:t>A document that explains in detail all the new features, bug fixes, and accessibility fixes that come with the image.</a:t>
            </a:r>
            <a:endParaRPr sz="1200" dirty="0"/>
          </a:p>
          <a:p>
            <a:pPr marL="457200" lvl="0" indent="-304800" algn="l" rtl="0">
              <a:lnSpc>
                <a:spcPct val="90000"/>
              </a:lnSpc>
              <a:spcBef>
                <a:spcPts val="0"/>
              </a:spcBef>
              <a:spcAft>
                <a:spcPts val="0"/>
              </a:spcAft>
              <a:buSzPts val="1200"/>
              <a:buChar char="•"/>
            </a:pPr>
            <a:r>
              <a:rPr lang="en-US" sz="1200" dirty="0">
                <a:solidFill>
                  <a:schemeClr val="dk1"/>
                </a:solidFill>
              </a:rPr>
              <a:t>SIT vs. UAT</a:t>
            </a:r>
            <a:endParaRPr sz="1200" dirty="0">
              <a:solidFill>
                <a:schemeClr val="dk1"/>
              </a:solidFill>
            </a:endParaRPr>
          </a:p>
          <a:p>
            <a:pPr marL="914400" lvl="1" indent="-304800" algn="l" rtl="0">
              <a:lnSpc>
                <a:spcPct val="90000"/>
              </a:lnSpc>
              <a:spcBef>
                <a:spcPts val="0"/>
              </a:spcBef>
              <a:spcAft>
                <a:spcPts val="0"/>
              </a:spcAft>
              <a:buSzPts val="1200"/>
              <a:buChar char="•"/>
            </a:pPr>
            <a:r>
              <a:rPr lang="en-US" sz="1200" dirty="0">
                <a:solidFill>
                  <a:schemeClr val="dk1"/>
                </a:solidFill>
              </a:rPr>
              <a:t>In SIT, State Board staff test the fix. In UAT, the college user that reported the issue tests the fix.</a:t>
            </a:r>
            <a:endParaRPr sz="1200" dirty="0">
              <a:solidFill>
                <a:schemeClr val="dk1"/>
              </a:solidFill>
            </a:endParaRPr>
          </a:p>
          <a:p>
            <a:pPr marL="457200" lvl="0" indent="-304800" algn="l" rtl="0">
              <a:lnSpc>
                <a:spcPct val="90000"/>
              </a:lnSpc>
              <a:spcBef>
                <a:spcPts val="0"/>
              </a:spcBef>
              <a:spcAft>
                <a:spcPts val="0"/>
              </a:spcAft>
              <a:buSzPts val="1200"/>
              <a:buChar char="•"/>
            </a:pPr>
            <a:r>
              <a:rPr lang="en-US" sz="1200" dirty="0">
                <a:solidFill>
                  <a:schemeClr val="dk1"/>
                </a:solidFill>
              </a:rPr>
              <a:t>Testing teams vs. functional teams at SBCTC</a:t>
            </a:r>
            <a:endParaRPr sz="1200" dirty="0">
              <a:solidFill>
                <a:schemeClr val="dk1"/>
              </a:solidFill>
            </a:endParaRPr>
          </a:p>
          <a:p>
            <a:pPr marL="914400" lvl="1" indent="-304800" algn="l" rtl="0">
              <a:lnSpc>
                <a:spcPct val="90000"/>
              </a:lnSpc>
              <a:spcBef>
                <a:spcPts val="0"/>
              </a:spcBef>
              <a:spcAft>
                <a:spcPts val="0"/>
              </a:spcAft>
              <a:buSzPts val="1200"/>
              <a:buChar char="•"/>
            </a:pPr>
            <a:r>
              <a:rPr lang="en-US" sz="1200" dirty="0">
                <a:solidFill>
                  <a:schemeClr val="dk1"/>
                </a:solidFill>
              </a:rPr>
              <a:t>The testing team coordinates the testing and reviews the results. The functional teams have the functional knowledge and are the ones that complete the SIT testing. There are lots more that both those teams do, that’s just a brief summary of some of their work as it related to testing.</a:t>
            </a:r>
            <a:endParaRPr sz="1200" dirty="0">
              <a:solidFill>
                <a:schemeClr val="dk1"/>
              </a:solidFill>
            </a:endParaRPr>
          </a:p>
          <a:p>
            <a:pPr marL="457200" lvl="0" indent="-304800" algn="l" rtl="0">
              <a:lnSpc>
                <a:spcPct val="90000"/>
              </a:lnSpc>
              <a:spcBef>
                <a:spcPts val="0"/>
              </a:spcBef>
              <a:spcAft>
                <a:spcPts val="0"/>
              </a:spcAft>
              <a:buSzPts val="1200"/>
              <a:buChar char="•"/>
            </a:pPr>
            <a:r>
              <a:rPr lang="en-US" sz="1200" dirty="0">
                <a:solidFill>
                  <a:schemeClr val="dk1"/>
                </a:solidFill>
              </a:rPr>
              <a:t>PeopleSoft Release </a:t>
            </a:r>
            <a:r>
              <a:rPr lang="en-US" sz="1200" dirty="0" err="1">
                <a:solidFill>
                  <a:schemeClr val="dk1"/>
                </a:solidFill>
              </a:rPr>
              <a:t>Patchset</a:t>
            </a:r>
            <a:r>
              <a:rPr lang="en-US" sz="1200" dirty="0">
                <a:solidFill>
                  <a:schemeClr val="dk1"/>
                </a:solidFill>
              </a:rPr>
              <a:t> (PRP) or Proof-of-Concept (POC) </a:t>
            </a:r>
            <a:endParaRPr sz="1200" dirty="0">
              <a:solidFill>
                <a:schemeClr val="dk1"/>
              </a:solidFill>
            </a:endParaRPr>
          </a:p>
          <a:p>
            <a:pPr marL="914400" lvl="1" indent="-304800" algn="l" rtl="0">
              <a:lnSpc>
                <a:spcPct val="90000"/>
              </a:lnSpc>
              <a:spcBef>
                <a:spcPts val="0"/>
              </a:spcBef>
              <a:spcAft>
                <a:spcPts val="0"/>
              </a:spcAft>
              <a:buSzPts val="1200"/>
              <a:buChar char="•"/>
            </a:pPr>
            <a:r>
              <a:rPr lang="en-US" sz="1200" dirty="0">
                <a:solidFill>
                  <a:schemeClr val="dk1"/>
                </a:solidFill>
              </a:rPr>
              <a:t>A PRP is an official Oracle fix to a bug that we can apply outside of an image as a one-off. A POC is code Oracle gives us to apply ourselves before they have finalized it. It may solve the problem or may not and it is likely to change and be replaced in a future image.</a:t>
            </a:r>
            <a:endParaRPr sz="1200" dirty="0"/>
          </a:p>
        </p:txBody>
      </p:sp>
      <p:sp>
        <p:nvSpPr>
          <p:cNvPr id="246" name="Google Shape;246;g1ca63ba62c5_1_0"/>
          <p:cNvSpPr txBox="1">
            <a:spLocks noGrp="1"/>
          </p:cNvSpPr>
          <p:nvPr>
            <p:ph type="sldNum" idx="12"/>
          </p:nvPr>
        </p:nvSpPr>
        <p:spPr>
          <a:xfrm>
            <a:off x="8406245" y="6483926"/>
            <a:ext cx="467700" cy="237600"/>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15</a:t>
            </a:fld>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51"/>
        <p:cNvGrpSpPr/>
        <p:nvPr/>
      </p:nvGrpSpPr>
      <p:grpSpPr>
        <a:xfrm>
          <a:off x="0" y="0"/>
          <a:ext cx="0" cy="0"/>
          <a:chOff x="0" y="0"/>
          <a:chExt cx="0" cy="0"/>
        </a:xfrm>
      </p:grpSpPr>
      <p:sp>
        <p:nvSpPr>
          <p:cNvPr id="252" name="Google Shape;252;g1ca63ba62c5_1_9"/>
          <p:cNvSpPr txBox="1">
            <a:spLocks noGrp="1"/>
          </p:cNvSpPr>
          <p:nvPr>
            <p:ph type="title"/>
          </p:nvPr>
        </p:nvSpPr>
        <p:spPr>
          <a:xfrm>
            <a:off x="536860" y="1549936"/>
            <a:ext cx="8337000" cy="797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Terms and Definitions (Continued)</a:t>
            </a:r>
            <a:endParaRPr/>
          </a:p>
        </p:txBody>
      </p:sp>
      <p:sp>
        <p:nvSpPr>
          <p:cNvPr id="253" name="Google Shape;253;g1ca63ba62c5_1_9"/>
          <p:cNvSpPr txBox="1">
            <a:spLocks noGrp="1"/>
          </p:cNvSpPr>
          <p:nvPr>
            <p:ph type="body" idx="1"/>
          </p:nvPr>
        </p:nvSpPr>
        <p:spPr>
          <a:xfrm>
            <a:off x="536850" y="2415150"/>
            <a:ext cx="8337000" cy="3919800"/>
          </a:xfrm>
          <a:prstGeom prst="rect">
            <a:avLst/>
          </a:prstGeom>
          <a:noFill/>
          <a:ln>
            <a:noFill/>
          </a:ln>
        </p:spPr>
        <p:txBody>
          <a:bodyPr spcFirstLastPara="1" wrap="square" lIns="91425" tIns="45700" rIns="91425" bIns="45700" anchor="t" anchorCtr="0">
            <a:noAutofit/>
          </a:bodyPr>
          <a:lstStyle/>
          <a:p>
            <a:pPr marL="457200" lvl="0" indent="-304800" algn="l" rtl="0">
              <a:lnSpc>
                <a:spcPct val="90000"/>
              </a:lnSpc>
              <a:spcBef>
                <a:spcPts val="1000"/>
              </a:spcBef>
              <a:spcAft>
                <a:spcPts val="0"/>
              </a:spcAft>
              <a:buClr>
                <a:schemeClr val="dk1"/>
              </a:buClr>
              <a:buSzPts val="1200"/>
              <a:buChar char="•"/>
            </a:pPr>
            <a:r>
              <a:rPr lang="en-US" sz="1600" dirty="0">
                <a:solidFill>
                  <a:schemeClr val="dk1"/>
                </a:solidFill>
              </a:rPr>
              <a:t>PUM or Image</a:t>
            </a:r>
            <a:endParaRPr sz="1600" dirty="0">
              <a:solidFill>
                <a:schemeClr val="dk1"/>
              </a:solidFill>
            </a:endParaRPr>
          </a:p>
          <a:p>
            <a:pPr marL="914400" lvl="1" indent="-304800" algn="l" rtl="0">
              <a:lnSpc>
                <a:spcPct val="90000"/>
              </a:lnSpc>
              <a:spcBef>
                <a:spcPts val="500"/>
              </a:spcBef>
              <a:spcAft>
                <a:spcPts val="0"/>
              </a:spcAft>
              <a:buClr>
                <a:schemeClr val="dk1"/>
              </a:buClr>
              <a:buSzPts val="1200"/>
              <a:buChar char="•"/>
            </a:pPr>
            <a:r>
              <a:rPr lang="en-US" sz="1600" dirty="0">
                <a:solidFill>
                  <a:schemeClr val="dk1"/>
                </a:solidFill>
              </a:rPr>
              <a:t>PeopleSoft Update Manager. The software our Managed Services uses to apply change packages, such as PRPs or images. The term is sometimes used interchangeably with the term image, like HCM image 40 or HCM PUM 40.</a:t>
            </a:r>
            <a:endParaRPr sz="1600" dirty="0">
              <a:solidFill>
                <a:schemeClr val="dk1"/>
              </a:solidFill>
            </a:endParaRPr>
          </a:p>
          <a:p>
            <a:pPr marL="457200" lvl="0" indent="-304800" algn="l" rtl="0">
              <a:lnSpc>
                <a:spcPct val="90000"/>
              </a:lnSpc>
              <a:spcBef>
                <a:spcPts val="1000"/>
              </a:spcBef>
              <a:spcAft>
                <a:spcPts val="0"/>
              </a:spcAft>
              <a:buSzPts val="1200"/>
              <a:buChar char="•"/>
            </a:pPr>
            <a:r>
              <a:rPr lang="en-US" sz="1600" dirty="0">
                <a:solidFill>
                  <a:schemeClr val="dk1"/>
                </a:solidFill>
              </a:rPr>
              <a:t>Conformance versus functional accessibility testing</a:t>
            </a:r>
            <a:endParaRPr sz="1600" dirty="0">
              <a:solidFill>
                <a:schemeClr val="dk1"/>
              </a:solidFill>
            </a:endParaRPr>
          </a:p>
          <a:p>
            <a:pPr marL="914400" lvl="1" indent="-304800" algn="l" rtl="0">
              <a:lnSpc>
                <a:spcPct val="90000"/>
              </a:lnSpc>
              <a:spcBef>
                <a:spcPts val="500"/>
              </a:spcBef>
              <a:spcAft>
                <a:spcPts val="0"/>
              </a:spcAft>
              <a:buSzPts val="1200"/>
              <a:buChar char="•"/>
            </a:pPr>
            <a:r>
              <a:rPr lang="en-US" sz="1600" dirty="0">
                <a:solidFill>
                  <a:schemeClr val="dk1"/>
                </a:solidFill>
              </a:rPr>
              <a:t>Conformance focuses on code compliance with WCAG guidelines. Functional accessibility testing is focused on testing with all the assistive technologies and how they interact with the software.</a:t>
            </a:r>
            <a:endParaRPr sz="1600" dirty="0"/>
          </a:p>
        </p:txBody>
      </p:sp>
      <p:sp>
        <p:nvSpPr>
          <p:cNvPr id="254" name="Google Shape;254;g1ca63ba62c5_1_9"/>
          <p:cNvSpPr txBox="1">
            <a:spLocks noGrp="1"/>
          </p:cNvSpPr>
          <p:nvPr>
            <p:ph type="sldNum" idx="12"/>
          </p:nvPr>
        </p:nvSpPr>
        <p:spPr>
          <a:xfrm>
            <a:off x="8406245" y="6483926"/>
            <a:ext cx="467700" cy="237600"/>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16</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2"/>
          <p:cNvSpPr txBox="1">
            <a:spLocks noGrp="1"/>
          </p:cNvSpPr>
          <p:nvPr>
            <p:ph type="title"/>
          </p:nvPr>
        </p:nvSpPr>
        <p:spPr>
          <a:xfrm>
            <a:off x="536872" y="1410386"/>
            <a:ext cx="8337000" cy="797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Agenda</a:t>
            </a:r>
            <a:endParaRPr/>
          </a:p>
        </p:txBody>
      </p:sp>
      <p:sp>
        <p:nvSpPr>
          <p:cNvPr id="116" name="Google Shape;116;p2"/>
          <p:cNvSpPr txBox="1">
            <a:spLocks noGrp="1"/>
          </p:cNvSpPr>
          <p:nvPr>
            <p:ph type="body" idx="1"/>
          </p:nvPr>
        </p:nvSpPr>
        <p:spPr>
          <a:xfrm>
            <a:off x="536838" y="2265625"/>
            <a:ext cx="8337000" cy="3874800"/>
          </a:xfrm>
          <a:prstGeom prst="rect">
            <a:avLst/>
          </a:prstGeom>
          <a:noFill/>
          <a:ln>
            <a:noFill/>
          </a:ln>
        </p:spPr>
        <p:txBody>
          <a:bodyPr spcFirstLastPara="1" wrap="square" lIns="91425" tIns="45700" rIns="91425" bIns="45700" anchor="t" anchorCtr="0">
            <a:noAutofit/>
          </a:bodyPr>
          <a:lstStyle/>
          <a:p>
            <a:pPr marL="457200" lvl="0" indent="-406400" algn="l" rtl="0">
              <a:lnSpc>
                <a:spcPct val="90000"/>
              </a:lnSpc>
              <a:spcBef>
                <a:spcPts val="1000"/>
              </a:spcBef>
              <a:spcAft>
                <a:spcPts val="0"/>
              </a:spcAft>
              <a:buSzPts val="2800"/>
              <a:buChar char="•"/>
            </a:pPr>
            <a:r>
              <a:rPr lang="en-US" sz="2400" dirty="0"/>
              <a:t>Welcome</a:t>
            </a:r>
          </a:p>
          <a:p>
            <a:pPr marL="457200" lvl="0" indent="-406400" algn="l" rtl="0">
              <a:lnSpc>
                <a:spcPct val="90000"/>
              </a:lnSpc>
              <a:spcBef>
                <a:spcPts val="1000"/>
              </a:spcBef>
              <a:spcAft>
                <a:spcPts val="0"/>
              </a:spcAft>
              <a:buSzPts val="2800"/>
              <a:buChar char="•"/>
            </a:pPr>
            <a:r>
              <a:rPr lang="en-US" sz="2400" dirty="0"/>
              <a:t>HCX</a:t>
            </a:r>
          </a:p>
          <a:p>
            <a:pPr marL="457200" lvl="0" indent="-406400" algn="l" rtl="0">
              <a:lnSpc>
                <a:spcPct val="90000"/>
              </a:lnSpc>
              <a:spcBef>
                <a:spcPts val="1000"/>
              </a:spcBef>
              <a:spcAft>
                <a:spcPts val="0"/>
              </a:spcAft>
              <a:buSzPts val="2800"/>
              <a:buChar char="•"/>
            </a:pPr>
            <a:r>
              <a:rPr lang="en-US" sz="2400" dirty="0" err="1"/>
              <a:t>PeopleTools</a:t>
            </a:r>
            <a:r>
              <a:rPr lang="en-US" sz="2400" dirty="0"/>
              <a:t> 8.59.21</a:t>
            </a:r>
          </a:p>
          <a:p>
            <a:pPr marL="457200" lvl="0" indent="-406400" algn="l" rtl="0">
              <a:lnSpc>
                <a:spcPct val="90000"/>
              </a:lnSpc>
              <a:spcBef>
                <a:spcPts val="1000"/>
              </a:spcBef>
              <a:spcAft>
                <a:spcPts val="0"/>
              </a:spcAft>
              <a:buSzPts val="2800"/>
              <a:buChar char="•"/>
            </a:pPr>
            <a:r>
              <a:rPr lang="en-US" sz="2400" dirty="0"/>
              <a:t>FA PRP</a:t>
            </a:r>
          </a:p>
          <a:p>
            <a:pPr marL="457200" lvl="0" indent="-406400" algn="l" rtl="0">
              <a:lnSpc>
                <a:spcPct val="90000"/>
              </a:lnSpc>
              <a:spcBef>
                <a:spcPts val="1000"/>
              </a:spcBef>
              <a:spcAft>
                <a:spcPts val="0"/>
              </a:spcAft>
              <a:buSzPts val="2800"/>
              <a:buChar char="•"/>
            </a:pPr>
            <a:r>
              <a:rPr lang="en-US" sz="2400" dirty="0">
                <a:solidFill>
                  <a:schemeClr val="dk1"/>
                </a:solidFill>
              </a:rPr>
              <a:t>Service desk tickets/Oracle service </a:t>
            </a:r>
            <a:r>
              <a:rPr lang="en-US" sz="2400" dirty="0">
                <a:solidFill>
                  <a:schemeClr val="dk1"/>
                </a:solidFill>
                <a:extLst>
                  <a:ext uri="http://customooxmlschemas.google.com/">
                    <go:slidesCustomData xmlns=""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textRoundtripDataId="0"/>
                  </a:ext>
                </a:extLst>
              </a:rPr>
              <a:t>requests</a:t>
            </a:r>
            <a:endParaRPr lang="en-US" sz="2400" dirty="0">
              <a:solidFill>
                <a:schemeClr val="dk1"/>
              </a:solidFill>
            </a:endParaRPr>
          </a:p>
          <a:p>
            <a:pPr marL="457200" lvl="0" indent="-406400" algn="l" rtl="0">
              <a:lnSpc>
                <a:spcPct val="90000"/>
              </a:lnSpc>
              <a:spcBef>
                <a:spcPts val="1000"/>
              </a:spcBef>
              <a:spcAft>
                <a:spcPts val="0"/>
              </a:spcAft>
              <a:buSzPts val="2800"/>
              <a:buChar char="•"/>
            </a:pPr>
            <a:r>
              <a:rPr lang="en-US" sz="2400" dirty="0"/>
              <a:t>College sharing</a:t>
            </a:r>
          </a:p>
          <a:p>
            <a:pPr marL="457200" lvl="0" indent="-406400" algn="l" rtl="0">
              <a:lnSpc>
                <a:spcPct val="90000"/>
              </a:lnSpc>
              <a:spcBef>
                <a:spcPts val="1000"/>
              </a:spcBef>
              <a:spcAft>
                <a:spcPts val="0"/>
              </a:spcAft>
              <a:buSzPts val="2800"/>
              <a:buChar char="•"/>
            </a:pPr>
            <a:r>
              <a:rPr lang="en-US" sz="2400" dirty="0"/>
              <a:t>Terms and Definitions</a:t>
            </a:r>
          </a:p>
        </p:txBody>
      </p:sp>
      <p:sp>
        <p:nvSpPr>
          <p:cNvPr id="117" name="Google Shape;117;p2"/>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2</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4D7E18-C575-19E2-4C01-9403B8B7F9E0}"/>
              </a:ext>
            </a:extLst>
          </p:cNvPr>
          <p:cNvSpPr>
            <a:spLocks noGrp="1"/>
          </p:cNvSpPr>
          <p:nvPr>
            <p:ph type="title"/>
          </p:nvPr>
        </p:nvSpPr>
        <p:spPr/>
        <p:txBody>
          <a:bodyPr/>
          <a:lstStyle/>
          <a:p>
            <a:r>
              <a:rPr lang="en-US" dirty="0"/>
              <a:t>Highpoint Campus Experience (HCX)</a:t>
            </a:r>
          </a:p>
        </p:txBody>
      </p:sp>
      <p:sp>
        <p:nvSpPr>
          <p:cNvPr id="3" name="Text Placeholder 2">
            <a:extLst>
              <a:ext uri="{FF2B5EF4-FFF2-40B4-BE49-F238E27FC236}">
                <a16:creationId xmlns:a16="http://schemas.microsoft.com/office/drawing/2014/main" id="{6F489D58-194A-854A-714F-276F3966546C}"/>
              </a:ext>
            </a:extLst>
          </p:cNvPr>
          <p:cNvSpPr>
            <a:spLocks noGrp="1"/>
          </p:cNvSpPr>
          <p:nvPr>
            <p:ph type="body" idx="1"/>
          </p:nvPr>
        </p:nvSpPr>
        <p:spPr/>
        <p:txBody>
          <a:bodyPr/>
          <a:lstStyle/>
          <a:p>
            <a:r>
              <a:rPr lang="en-US" sz="2000" dirty="0">
                <a:latin typeface="+mn-lt"/>
              </a:rPr>
              <a:t>The </a:t>
            </a:r>
            <a:r>
              <a:rPr lang="en-US" sz="2000" dirty="0">
                <a:latin typeface="+mn-lt"/>
                <a:hlinkClick r:id="rId2"/>
              </a:rPr>
              <a:t>new VPAT is posted on SBCTC site</a:t>
            </a:r>
            <a:r>
              <a:rPr lang="en-US" sz="2000" dirty="0">
                <a:latin typeface="+mn-lt"/>
              </a:rPr>
              <a:t>. This is for the release version 24.1.3 that came out on April 20</a:t>
            </a:r>
            <a:r>
              <a:rPr lang="en-US" sz="2000" baseline="30000" dirty="0">
                <a:latin typeface="+mn-lt"/>
              </a:rPr>
              <a:t>th</a:t>
            </a:r>
            <a:r>
              <a:rPr lang="en-US" sz="2000" dirty="0">
                <a:latin typeface="+mn-lt"/>
              </a:rPr>
              <a:t>.</a:t>
            </a:r>
          </a:p>
          <a:p>
            <a:r>
              <a:rPr lang="en-US" sz="2000" dirty="0">
                <a:effectLst/>
                <a:latin typeface="+mn-lt"/>
                <a:ea typeface="Aptos" panose="020B0004020202020204" pitchFamily="34" charset="0"/>
              </a:rPr>
              <a:t>Only 1 exception in ‘partially supports’ conformance level (Page 8)</a:t>
            </a:r>
          </a:p>
          <a:p>
            <a:r>
              <a:rPr lang="en-US" sz="2000" dirty="0">
                <a:latin typeface="+mn-lt"/>
              </a:rPr>
              <a:t>That one exception has been fixed in version 21.1.4 that was released by Highpoint on 5/10. </a:t>
            </a:r>
          </a:p>
          <a:p>
            <a:r>
              <a:rPr lang="en-US" sz="2000" dirty="0">
                <a:latin typeface="+mn-lt"/>
              </a:rPr>
              <a:t>Highpoint will get us an updated VPAT soon and the final version of the report from Perkins School for the Blind.</a:t>
            </a:r>
          </a:p>
          <a:p>
            <a:endParaRPr lang="en-US" sz="2000" dirty="0">
              <a:latin typeface="+mn-lt"/>
            </a:endParaRPr>
          </a:p>
        </p:txBody>
      </p:sp>
      <p:sp>
        <p:nvSpPr>
          <p:cNvPr id="4" name="Slide Number Placeholder 3">
            <a:extLst>
              <a:ext uri="{FF2B5EF4-FFF2-40B4-BE49-F238E27FC236}">
                <a16:creationId xmlns:a16="http://schemas.microsoft.com/office/drawing/2014/main" id="{140CCB80-2581-93C0-8D43-ADCB686B4728}"/>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3</a:t>
            </a:fld>
            <a:endParaRPr lang="en-US"/>
          </a:p>
        </p:txBody>
      </p:sp>
    </p:spTree>
    <p:extLst>
      <p:ext uri="{BB962C8B-B14F-4D97-AF65-F5344CB8AC3E}">
        <p14:creationId xmlns:p14="http://schemas.microsoft.com/office/powerpoint/2010/main" val="22944881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4D3981-922A-3EA7-C06F-BEF0B80BEF1C}"/>
              </a:ext>
            </a:extLst>
          </p:cNvPr>
          <p:cNvSpPr>
            <a:spLocks noGrp="1"/>
          </p:cNvSpPr>
          <p:nvPr>
            <p:ph type="title"/>
          </p:nvPr>
        </p:nvSpPr>
        <p:spPr/>
        <p:txBody>
          <a:bodyPr/>
          <a:lstStyle/>
          <a:p>
            <a:r>
              <a:rPr lang="en-US" dirty="0" err="1"/>
              <a:t>PeopleTools</a:t>
            </a:r>
            <a:r>
              <a:rPr lang="en-US" dirty="0"/>
              <a:t> 8.59.21</a:t>
            </a:r>
          </a:p>
        </p:txBody>
      </p:sp>
      <p:sp>
        <p:nvSpPr>
          <p:cNvPr id="3" name="Text Placeholder 2">
            <a:extLst>
              <a:ext uri="{FF2B5EF4-FFF2-40B4-BE49-F238E27FC236}">
                <a16:creationId xmlns:a16="http://schemas.microsoft.com/office/drawing/2014/main" id="{FB4EDF5D-7E23-1C88-8308-5AA1BE5F9EA6}"/>
              </a:ext>
            </a:extLst>
          </p:cNvPr>
          <p:cNvSpPr>
            <a:spLocks noGrp="1"/>
          </p:cNvSpPr>
          <p:nvPr>
            <p:ph type="body" idx="1"/>
          </p:nvPr>
        </p:nvSpPr>
        <p:spPr/>
        <p:txBody>
          <a:bodyPr/>
          <a:lstStyle/>
          <a:p>
            <a:r>
              <a:rPr lang="en-US" dirty="0" err="1"/>
              <a:t>PeopleTools</a:t>
            </a:r>
            <a:r>
              <a:rPr lang="en-US" dirty="0"/>
              <a:t> update from 8.59.14 to 8.59.21 was deployed on April 27</a:t>
            </a:r>
            <a:r>
              <a:rPr lang="en-US" baseline="30000" dirty="0"/>
              <a:t>th</a:t>
            </a:r>
            <a:r>
              <a:rPr lang="en-US" dirty="0"/>
              <a:t>. </a:t>
            </a:r>
          </a:p>
          <a:p>
            <a:r>
              <a:rPr lang="en-US" dirty="0">
                <a:hlinkClick r:id="rId2"/>
              </a:rPr>
              <a:t>Accessibility IOVD </a:t>
            </a:r>
            <a:r>
              <a:rPr lang="en-US" dirty="0"/>
              <a:t>is posted.</a:t>
            </a:r>
          </a:p>
          <a:p>
            <a:r>
              <a:rPr lang="en-US" dirty="0"/>
              <a:t>Save button changes on My Preferences page.</a:t>
            </a:r>
          </a:p>
        </p:txBody>
      </p:sp>
      <p:sp>
        <p:nvSpPr>
          <p:cNvPr id="4" name="Slide Number Placeholder 3">
            <a:extLst>
              <a:ext uri="{FF2B5EF4-FFF2-40B4-BE49-F238E27FC236}">
                <a16:creationId xmlns:a16="http://schemas.microsoft.com/office/drawing/2014/main" id="{9C1EE245-AF1A-AC83-1F72-586287EEC97A}"/>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4</a:t>
            </a:fld>
            <a:endParaRPr lang="en-US"/>
          </a:p>
        </p:txBody>
      </p:sp>
    </p:spTree>
    <p:extLst>
      <p:ext uri="{BB962C8B-B14F-4D97-AF65-F5344CB8AC3E}">
        <p14:creationId xmlns:p14="http://schemas.microsoft.com/office/powerpoint/2010/main" val="23676887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8D653F-F400-2C2E-EBC0-F5505DA5783C}"/>
              </a:ext>
            </a:extLst>
          </p:cNvPr>
          <p:cNvSpPr>
            <a:spLocks noGrp="1"/>
          </p:cNvSpPr>
          <p:nvPr>
            <p:ph type="title"/>
          </p:nvPr>
        </p:nvSpPr>
        <p:spPr/>
        <p:txBody>
          <a:bodyPr/>
          <a:lstStyle/>
          <a:p>
            <a:r>
              <a:rPr lang="en-US" dirty="0"/>
              <a:t>Financial Aid PeopleSoft Release </a:t>
            </a:r>
            <a:r>
              <a:rPr lang="en-US" dirty="0" err="1"/>
              <a:t>Patchset</a:t>
            </a:r>
            <a:r>
              <a:rPr lang="en-US" dirty="0"/>
              <a:t> (PRP)</a:t>
            </a:r>
          </a:p>
        </p:txBody>
      </p:sp>
      <p:sp>
        <p:nvSpPr>
          <p:cNvPr id="3" name="Text Placeholder 2">
            <a:extLst>
              <a:ext uri="{FF2B5EF4-FFF2-40B4-BE49-F238E27FC236}">
                <a16:creationId xmlns:a16="http://schemas.microsoft.com/office/drawing/2014/main" id="{451F787A-C11A-5446-2435-415131DC4EF6}"/>
              </a:ext>
            </a:extLst>
          </p:cNvPr>
          <p:cNvSpPr>
            <a:spLocks noGrp="1"/>
          </p:cNvSpPr>
          <p:nvPr>
            <p:ph type="body" idx="1"/>
          </p:nvPr>
        </p:nvSpPr>
        <p:spPr>
          <a:xfrm>
            <a:off x="536860" y="2724912"/>
            <a:ext cx="8336975" cy="3447288"/>
          </a:xfrm>
        </p:spPr>
        <p:txBody>
          <a:bodyPr/>
          <a:lstStyle/>
          <a:p>
            <a:r>
              <a:rPr lang="en-US" dirty="0"/>
              <a:t>The FA PRP will be deployed to production in early June.</a:t>
            </a:r>
          </a:p>
          <a:p>
            <a:r>
              <a:rPr lang="en-US" dirty="0"/>
              <a:t>There are a couple of accessibility fixes in the patch.</a:t>
            </a:r>
          </a:p>
        </p:txBody>
      </p:sp>
      <p:sp>
        <p:nvSpPr>
          <p:cNvPr id="4" name="Slide Number Placeholder 3">
            <a:extLst>
              <a:ext uri="{FF2B5EF4-FFF2-40B4-BE49-F238E27FC236}">
                <a16:creationId xmlns:a16="http://schemas.microsoft.com/office/drawing/2014/main" id="{14DB9002-B942-FAA6-67A4-C2028FE2E17B}"/>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5</a:t>
            </a:fld>
            <a:endParaRPr lang="en-US"/>
          </a:p>
        </p:txBody>
      </p:sp>
    </p:spTree>
    <p:extLst>
      <p:ext uri="{BB962C8B-B14F-4D97-AF65-F5344CB8AC3E}">
        <p14:creationId xmlns:p14="http://schemas.microsoft.com/office/powerpoint/2010/main" val="7233532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85"/>
        <p:cNvGrpSpPr/>
        <p:nvPr/>
      </p:nvGrpSpPr>
      <p:grpSpPr>
        <a:xfrm>
          <a:off x="0" y="0"/>
          <a:ext cx="0" cy="0"/>
          <a:chOff x="0" y="0"/>
          <a:chExt cx="0" cy="0"/>
        </a:xfrm>
      </p:grpSpPr>
      <p:sp>
        <p:nvSpPr>
          <p:cNvPr id="186" name="Google Shape;186;p8"/>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College Sharing</a:t>
            </a:r>
            <a:endParaRPr/>
          </a:p>
        </p:txBody>
      </p:sp>
      <p:sp>
        <p:nvSpPr>
          <p:cNvPr id="187" name="Google Shape;187;p8"/>
          <p:cNvSpPr txBox="1">
            <a:spLocks noGrp="1"/>
          </p:cNvSpPr>
          <p:nvPr>
            <p:ph type="body" idx="1"/>
          </p:nvPr>
        </p:nvSpPr>
        <p:spPr>
          <a:xfrm>
            <a:off x="536860" y="2415155"/>
            <a:ext cx="8336975" cy="3757046"/>
          </a:xfrm>
          <a:prstGeom prst="rect">
            <a:avLst/>
          </a:prstGeom>
          <a:noFill/>
          <a:ln>
            <a:noFill/>
          </a:ln>
        </p:spPr>
        <p:txBody>
          <a:bodyPr spcFirstLastPara="1" wrap="square" lIns="91425" tIns="45700" rIns="91425" bIns="45700" anchor="t" anchorCtr="0">
            <a:noAutofit/>
          </a:bodyPr>
          <a:lstStyle/>
          <a:p>
            <a:pPr marL="457200" lvl="0" indent="-406400" algn="l" rtl="0">
              <a:lnSpc>
                <a:spcPct val="90000"/>
              </a:lnSpc>
              <a:spcBef>
                <a:spcPts val="1000"/>
              </a:spcBef>
              <a:spcAft>
                <a:spcPts val="0"/>
              </a:spcAft>
              <a:buSzPts val="2800"/>
              <a:buChar char="•"/>
            </a:pPr>
            <a:r>
              <a:rPr lang="en-US"/>
              <a:t>Submit ideas for future forum meetings through our </a:t>
            </a:r>
            <a:r>
              <a:rPr lang="en-US" u="sng">
                <a:solidFill>
                  <a:schemeClr val="hlink"/>
                </a:solidFill>
                <a:hlinkClick r:id="rId3"/>
              </a:rPr>
              <a:t>online submission form</a:t>
            </a:r>
            <a:endParaRPr/>
          </a:p>
        </p:txBody>
      </p:sp>
      <p:sp>
        <p:nvSpPr>
          <p:cNvPr id="188" name="Google Shape;188;p8"/>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6</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92"/>
        <p:cNvGrpSpPr/>
        <p:nvPr/>
      </p:nvGrpSpPr>
      <p:grpSpPr>
        <a:xfrm>
          <a:off x="0" y="0"/>
          <a:ext cx="0" cy="0"/>
          <a:chOff x="0" y="0"/>
          <a:chExt cx="0" cy="0"/>
        </a:xfrm>
      </p:grpSpPr>
      <p:sp>
        <p:nvSpPr>
          <p:cNvPr id="193" name="Google Shape;193;p9"/>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ctcLink Accessibility Web Page</a:t>
            </a:r>
            <a:endParaRPr/>
          </a:p>
        </p:txBody>
      </p:sp>
      <p:sp>
        <p:nvSpPr>
          <p:cNvPr id="194" name="Google Shape;194;p9"/>
          <p:cNvSpPr txBox="1">
            <a:spLocks noGrp="1"/>
          </p:cNvSpPr>
          <p:nvPr>
            <p:ph type="body" idx="1"/>
          </p:nvPr>
        </p:nvSpPr>
        <p:spPr>
          <a:xfrm>
            <a:off x="536860" y="2415155"/>
            <a:ext cx="8336975" cy="3757046"/>
          </a:xfrm>
          <a:prstGeom prst="rect">
            <a:avLst/>
          </a:prstGeom>
          <a:noFill/>
          <a:ln>
            <a:noFill/>
          </a:ln>
        </p:spPr>
        <p:txBody>
          <a:bodyPr spcFirstLastPara="1" wrap="square" lIns="91425" tIns="45700" rIns="91425" bIns="45700" anchor="t" anchorCtr="0">
            <a:noAutofit/>
          </a:bodyPr>
          <a:lstStyle/>
          <a:p>
            <a:pPr marL="457200" lvl="0" indent="-406400" algn="l" rtl="0">
              <a:lnSpc>
                <a:spcPct val="90000"/>
              </a:lnSpc>
              <a:spcBef>
                <a:spcPts val="1000"/>
              </a:spcBef>
              <a:spcAft>
                <a:spcPts val="0"/>
              </a:spcAft>
              <a:buSzPts val="2800"/>
              <a:buChar char="•"/>
            </a:pPr>
            <a:r>
              <a:rPr lang="en-US" u="sng" dirty="0">
                <a:solidFill>
                  <a:schemeClr val="hlink"/>
                </a:solidFill>
                <a:hlinkClick r:id="rId3"/>
              </a:rPr>
              <a:t>ctcLink Accessibility</a:t>
            </a:r>
            <a:r>
              <a:rPr lang="en-US" dirty="0"/>
              <a:t> web page</a:t>
            </a:r>
            <a:endParaRPr u="sng" dirty="0">
              <a:solidFill>
                <a:schemeClr val="hlink"/>
              </a:solidFill>
              <a:hlinkClick r:id="rId3"/>
            </a:endParaRPr>
          </a:p>
          <a:p>
            <a:pPr marL="457200" lvl="0" indent="-406400" algn="l" rtl="0">
              <a:lnSpc>
                <a:spcPct val="90000"/>
              </a:lnSpc>
              <a:spcBef>
                <a:spcPts val="1000"/>
              </a:spcBef>
              <a:spcAft>
                <a:spcPts val="0"/>
              </a:spcAft>
              <a:buSzPts val="2800"/>
              <a:buChar char="•"/>
            </a:pPr>
            <a:r>
              <a:rPr lang="en-US" dirty="0"/>
              <a:t>Accessibility reviews</a:t>
            </a:r>
            <a:endParaRPr dirty="0"/>
          </a:p>
          <a:p>
            <a:pPr marL="457200" lvl="0" indent="-406400" algn="l" rtl="0">
              <a:lnSpc>
                <a:spcPct val="90000"/>
              </a:lnSpc>
              <a:spcBef>
                <a:spcPts val="1000"/>
              </a:spcBef>
              <a:spcAft>
                <a:spcPts val="0"/>
              </a:spcAft>
              <a:buSzPts val="2800"/>
              <a:buChar char="•"/>
            </a:pPr>
            <a:r>
              <a:rPr lang="en-US" dirty="0"/>
              <a:t>Image overview documents</a:t>
            </a:r>
            <a:endParaRPr dirty="0"/>
          </a:p>
          <a:p>
            <a:pPr marL="914400" lvl="1" indent="-381000" algn="l" rtl="0">
              <a:lnSpc>
                <a:spcPct val="90000"/>
              </a:lnSpc>
              <a:spcBef>
                <a:spcPts val="500"/>
              </a:spcBef>
              <a:spcAft>
                <a:spcPts val="0"/>
              </a:spcAft>
              <a:buSzPts val="2400"/>
              <a:buChar char="•"/>
            </a:pPr>
            <a:r>
              <a:rPr lang="en-US" dirty="0"/>
              <a:t>PeopleSoft Update Manager (PUM) images are released periodically to update and add new features</a:t>
            </a:r>
            <a:endParaRPr dirty="0"/>
          </a:p>
          <a:p>
            <a:pPr marL="457200" lvl="0" indent="-406400" algn="l" rtl="0">
              <a:lnSpc>
                <a:spcPct val="90000"/>
              </a:lnSpc>
              <a:spcBef>
                <a:spcPts val="1000"/>
              </a:spcBef>
              <a:spcAft>
                <a:spcPts val="0"/>
              </a:spcAft>
              <a:buSzPts val="2800"/>
              <a:buChar char="•"/>
            </a:pPr>
            <a:r>
              <a:rPr lang="en-US" dirty="0"/>
              <a:t>Oracle VPATs and third-party VPATs</a:t>
            </a:r>
            <a:endParaRPr dirty="0"/>
          </a:p>
          <a:p>
            <a:pPr marL="457200" lvl="0" indent="-406400" algn="l" rtl="0">
              <a:lnSpc>
                <a:spcPct val="90000"/>
              </a:lnSpc>
              <a:spcBef>
                <a:spcPts val="1000"/>
              </a:spcBef>
              <a:spcAft>
                <a:spcPts val="0"/>
              </a:spcAft>
              <a:buSzPts val="2800"/>
              <a:buChar char="•"/>
            </a:pPr>
            <a:r>
              <a:rPr lang="en-US" dirty="0"/>
              <a:t>Glossary of terms</a:t>
            </a:r>
            <a:endParaRPr dirty="0"/>
          </a:p>
          <a:p>
            <a:pPr marL="457200" lvl="0" indent="-228600" algn="l" rtl="0">
              <a:lnSpc>
                <a:spcPct val="90000"/>
              </a:lnSpc>
              <a:spcBef>
                <a:spcPts val="1000"/>
              </a:spcBef>
              <a:spcAft>
                <a:spcPts val="0"/>
              </a:spcAft>
              <a:buSzPts val="2800"/>
              <a:buNone/>
            </a:pPr>
            <a:endParaRPr dirty="0"/>
          </a:p>
        </p:txBody>
      </p:sp>
      <p:sp>
        <p:nvSpPr>
          <p:cNvPr id="195" name="Google Shape;195;p9"/>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7</a:t>
            </a:fld>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99"/>
        <p:cNvGrpSpPr/>
        <p:nvPr/>
      </p:nvGrpSpPr>
      <p:grpSpPr>
        <a:xfrm>
          <a:off x="0" y="0"/>
          <a:ext cx="0" cy="0"/>
          <a:chOff x="0" y="0"/>
          <a:chExt cx="0" cy="0"/>
        </a:xfrm>
      </p:grpSpPr>
      <p:sp>
        <p:nvSpPr>
          <p:cNvPr id="200" name="Google Shape;200;p10"/>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Forum Information</a:t>
            </a:r>
            <a:endParaRPr/>
          </a:p>
        </p:txBody>
      </p:sp>
      <p:sp>
        <p:nvSpPr>
          <p:cNvPr id="201" name="Google Shape;201;p10"/>
          <p:cNvSpPr txBox="1">
            <a:spLocks noGrp="1"/>
          </p:cNvSpPr>
          <p:nvPr>
            <p:ph type="body" idx="1"/>
          </p:nvPr>
        </p:nvSpPr>
        <p:spPr>
          <a:xfrm>
            <a:off x="536860" y="2415155"/>
            <a:ext cx="8336975" cy="3757046"/>
          </a:xfrm>
          <a:prstGeom prst="rect">
            <a:avLst/>
          </a:prstGeom>
          <a:noFill/>
          <a:ln>
            <a:noFill/>
          </a:ln>
        </p:spPr>
        <p:txBody>
          <a:bodyPr spcFirstLastPara="1" wrap="square" lIns="91425" tIns="45700" rIns="91425" bIns="45700" anchor="t" anchorCtr="0">
            <a:noAutofit/>
          </a:bodyPr>
          <a:lstStyle/>
          <a:p>
            <a:pPr marL="457200" marR="0" lvl="0" indent="-406400" algn="l" rtl="0">
              <a:lnSpc>
                <a:spcPct val="90000"/>
              </a:lnSpc>
              <a:spcBef>
                <a:spcPts val="1000"/>
              </a:spcBef>
              <a:spcAft>
                <a:spcPts val="0"/>
              </a:spcAft>
              <a:buClr>
                <a:srgbClr val="003764"/>
              </a:buClr>
              <a:buSzPts val="2800"/>
              <a:buFont typeface="Arial"/>
              <a:buChar char="•"/>
            </a:pPr>
            <a:r>
              <a:rPr lang="en-US" u="sng" dirty="0">
                <a:solidFill>
                  <a:schemeClr val="hlink"/>
                </a:solidFill>
                <a:hlinkClick r:id="rId3">
                  <a:extLst>
                    <a:ext uri="{A12FA001-AC4F-418D-AE19-62706E023703}">
                      <ahyp:hlinkClr xmlns:ahyp="http://schemas.microsoft.com/office/drawing/2018/hyperlinkcolor" val="tx"/>
                    </a:ext>
                  </a:extLst>
                </a:hlinkClick>
              </a:rPr>
              <a:t>Accessibility and ctcLink Open Forum</a:t>
            </a:r>
            <a:endParaRPr dirty="0">
              <a:solidFill>
                <a:schemeClr val="hlink"/>
              </a:solidFill>
            </a:endParaRPr>
          </a:p>
          <a:p>
            <a:r>
              <a:rPr lang="en-US" dirty="0"/>
              <a:t>Next meeting </a:t>
            </a:r>
            <a:r>
              <a:rPr lang="en-US"/>
              <a:t>– June 11, </a:t>
            </a:r>
            <a:r>
              <a:rPr lang="en-US" dirty="0"/>
              <a:t>2024, 11:00 am to Noon.</a:t>
            </a:r>
            <a:endParaRPr dirty="0"/>
          </a:p>
        </p:txBody>
      </p:sp>
      <p:sp>
        <p:nvSpPr>
          <p:cNvPr id="202" name="Google Shape;202;p10"/>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8</a:t>
            </a:fld>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07"/>
        <p:cNvGrpSpPr/>
        <p:nvPr/>
      </p:nvGrpSpPr>
      <p:grpSpPr>
        <a:xfrm>
          <a:off x="0" y="0"/>
          <a:ext cx="0" cy="0"/>
          <a:chOff x="0" y="0"/>
          <a:chExt cx="0" cy="0"/>
        </a:xfrm>
      </p:grpSpPr>
      <p:sp>
        <p:nvSpPr>
          <p:cNvPr id="208" name="Google Shape;208;g11f90ef2fa0_0_0"/>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End of Presentation</a:t>
            </a:r>
            <a:endParaRPr/>
          </a:p>
        </p:txBody>
      </p:sp>
      <p:sp>
        <p:nvSpPr>
          <p:cNvPr id="209" name="Google Shape;209;g11f90ef2fa0_0_0"/>
          <p:cNvSpPr txBox="1">
            <a:spLocks noGrp="1"/>
          </p:cNvSpPr>
          <p:nvPr>
            <p:ph type="body" idx="1"/>
          </p:nvPr>
        </p:nvSpPr>
        <p:spPr>
          <a:xfrm>
            <a:off x="536860" y="2415155"/>
            <a:ext cx="8336975" cy="3757046"/>
          </a:xfrm>
          <a:prstGeom prst="rect">
            <a:avLst/>
          </a:prstGeom>
          <a:noFill/>
          <a:ln>
            <a:noFill/>
          </a:ln>
        </p:spPr>
        <p:txBody>
          <a:bodyPr spcFirstLastPara="1" wrap="square" lIns="91425" tIns="45700" rIns="91425" bIns="45700" anchor="t" anchorCtr="0">
            <a:noAutofit/>
          </a:bodyPr>
          <a:lstStyle/>
          <a:p>
            <a:pPr marL="457200" lvl="0" indent="-406400" algn="l" rtl="0">
              <a:lnSpc>
                <a:spcPct val="90000"/>
              </a:lnSpc>
              <a:spcBef>
                <a:spcPts val="1000"/>
              </a:spcBef>
              <a:spcAft>
                <a:spcPts val="0"/>
              </a:spcAft>
              <a:buSzPts val="2800"/>
              <a:buChar char="•"/>
            </a:pPr>
            <a:r>
              <a:rPr lang="en-US"/>
              <a:t>Expanded details from previous slides are provided following this page.</a:t>
            </a:r>
            <a:endParaRPr/>
          </a:p>
        </p:txBody>
      </p:sp>
      <p:sp>
        <p:nvSpPr>
          <p:cNvPr id="210" name="Google Shape;210;g11f90ef2fa0_0_0"/>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9</a:t>
            </a:fld>
            <a:endParaRPr/>
          </a:p>
        </p:txBody>
      </p:sp>
    </p:spTree>
  </p:cSld>
  <p:clrMapOvr>
    <a:masterClrMapping/>
  </p:clrMapOvr>
</p:sld>
</file>

<file path=ppt/theme/theme1.xml><?xml version="1.0" encoding="utf-8"?>
<a:theme xmlns:a="http://schemas.openxmlformats.org/drawingml/2006/main" name="Office Theme">
  <a:themeElements>
    <a:clrScheme name="SBCTC">
      <a:dk1>
        <a:srgbClr val="003764"/>
      </a:dk1>
      <a:lt1>
        <a:srgbClr val="FFFFFF"/>
      </a:lt1>
      <a:dk2>
        <a:srgbClr val="0071CE"/>
      </a:dk2>
      <a:lt2>
        <a:srgbClr val="C3C6C8"/>
      </a:lt2>
      <a:accent1>
        <a:srgbClr val="F4CD00"/>
      </a:accent1>
      <a:accent2>
        <a:srgbClr val="65CBC9"/>
      </a:accent2>
      <a:accent3>
        <a:srgbClr val="FFB547"/>
      </a:accent3>
      <a:accent4>
        <a:srgbClr val="00C18B"/>
      </a:accent4>
      <a:accent5>
        <a:srgbClr val="3D6489"/>
      </a:accent5>
      <a:accent6>
        <a:srgbClr val="2A70B8"/>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9702</TotalTime>
  <Words>1171</Words>
  <Application>Microsoft Office PowerPoint</Application>
  <PresentationFormat>On-screen Show (4:3)</PresentationFormat>
  <Paragraphs>119</Paragraphs>
  <Slides>16</Slides>
  <Notes>13</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16</vt:i4>
      </vt:variant>
    </vt:vector>
  </HeadingPairs>
  <TitlesOfParts>
    <vt:vector size="18" baseType="lpstr">
      <vt:lpstr>Arial</vt:lpstr>
      <vt:lpstr>Office Theme</vt:lpstr>
      <vt:lpstr>Accessibility &amp; ctcLink Open Forum</vt:lpstr>
      <vt:lpstr>Agenda</vt:lpstr>
      <vt:lpstr>Highpoint Campus Experience (HCX)</vt:lpstr>
      <vt:lpstr>PeopleTools 8.59.21</vt:lpstr>
      <vt:lpstr>Financial Aid PeopleSoft Release Patchset (PRP)</vt:lpstr>
      <vt:lpstr>College Sharing</vt:lpstr>
      <vt:lpstr>ctcLink Accessibility Web Page</vt:lpstr>
      <vt:lpstr>Forum Information</vt:lpstr>
      <vt:lpstr>End of Presentation</vt:lpstr>
      <vt:lpstr>Service Desk Tickets/Oracle Service Requests – Campus Solutions </vt:lpstr>
      <vt:lpstr>Service Desk Tickets/Oracle Service Requests – Human Capital Management </vt:lpstr>
      <vt:lpstr>Service Desk Tickets/Oracle Service Requests – Human Capital Management </vt:lpstr>
      <vt:lpstr>Service Desk Tickets/Oracle Service Requests – Finance</vt:lpstr>
      <vt:lpstr>Service Desk Tickets/Oracle Service Requests – All Pillars</vt:lpstr>
      <vt:lpstr>Terms and Definitions</vt:lpstr>
      <vt:lpstr>Terms and Definitions (Continued)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Accessibility &amp; ctcLink Open Forum</dc:title>
  <dc:subject>July 11, 2023</dc:subject>
  <dc:creator>Christopher Soran</dc:creator>
  <cp:lastModifiedBy>Christopher Soran</cp:lastModifiedBy>
  <cp:revision>675</cp:revision>
  <dcterms:created xsi:type="dcterms:W3CDTF">2018-05-14T23:14:43Z</dcterms:created>
  <dcterms:modified xsi:type="dcterms:W3CDTF">2024-05-13T16:30:59Z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0x0101007301EAAAF5A9A14C98C32A8D7B77B290</vt:lpwstr>
  </property>
  <property fmtid="{D5CDD505-2E9C-101B-9397-08002B2CF9AE}" pid="3" name="_dlc_DocIdItemGuid">
    <vt:lpwstr>f7c41efa-16a6-4d48-82ec-ec2c3f4609a4</vt:lpwstr>
  </property>
</Properties>
</file>