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510" r:id="rId4"/>
    <p:sldId id="513" r:id="rId5"/>
    <p:sldId id="511" r:id="rId6"/>
    <p:sldId id="266" r:id="rId7"/>
    <p:sldId id="267" r:id="rId8"/>
    <p:sldId id="268" r:id="rId9"/>
    <p:sldId id="269" r:id="rId10"/>
    <p:sldId id="270" r:id="rId11"/>
    <p:sldId id="271" r:id="rId12"/>
    <p:sldId id="509" r:id="rId13"/>
    <p:sldId id="272" r:id="rId14"/>
    <p:sldId id="273"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2BACE9-66BB-466E-9677-B5F6A092DF57}" v="37" dt="2024-07-09T16:26:38.1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pChg chg="mod">
          <ac:chgData name="Christopher Soran" userId="7cb0f6d7-a7f2-46f2-9367-9660ffd42908" providerId="ADAL" clId="{6976B9C4-637E-47FE-9C5C-53B6DCC1ED33}" dt="2024-05-06T20:16:36.724" v="5" actId="20577"/>
          <ac:spMkLst>
            <pc:docMk/>
            <pc:sldMk cId="0" sldId="256"/>
            <ac:spMk id="109" creationId="{00000000-0000-0000-0000-000000000000}"/>
          </ac:spMkLst>
        </pc:spChg>
      </pc:sldChg>
      <pc:sldChg chg="modSp mod">
        <pc:chgData name="Christopher Soran" userId="7cb0f6d7-a7f2-46f2-9367-9660ffd42908" providerId="ADAL" clId="{6976B9C4-637E-47FE-9C5C-53B6DCC1ED33}" dt="2024-05-07T18:39:16.098" v="459" actId="20577"/>
        <pc:sldMkLst>
          <pc:docMk/>
          <pc:sldMk cId="0" sldId="257"/>
        </pc:sldMkLst>
        <pc:spChg chg="mod">
          <ac:chgData name="Christopher Soran" userId="7cb0f6d7-a7f2-46f2-9367-9660ffd42908" providerId="ADAL" clId="{6976B9C4-637E-47FE-9C5C-53B6DCC1ED33}" dt="2024-05-07T18:39:16.098" v="459" actId="20577"/>
          <ac:spMkLst>
            <pc:docMk/>
            <pc:sldMk cId="0" sldId="257"/>
            <ac:spMk id="116" creationId="{00000000-0000-0000-0000-000000000000}"/>
          </ac:spMkLst>
        </pc:spChg>
      </pc:sldChg>
      <pc:sldChg chg="modSp mod">
        <pc:chgData name="Christopher Soran" userId="7cb0f6d7-a7f2-46f2-9367-9660ffd42908" providerId="ADAL" clId="{6976B9C4-637E-47FE-9C5C-53B6DCC1ED33}" dt="2024-05-13T16:30:58.115" v="738" actId="20577"/>
        <pc:sldMkLst>
          <pc:docMk/>
          <pc:sldMk cId="0" sldId="268"/>
        </pc:sldMkLst>
        <pc:spChg chg="mod">
          <ac:chgData name="Christopher Soran" userId="7cb0f6d7-a7f2-46f2-9367-9660ffd42908" providerId="ADAL" clId="{6976B9C4-637E-47FE-9C5C-53B6DCC1ED33}" dt="2024-05-13T16:30:58.115" v="738" actId="20577"/>
          <ac:spMkLst>
            <pc:docMk/>
            <pc:sldMk cId="0" sldId="268"/>
            <ac:spMk id="201" creationId="{00000000-0000-0000-0000-000000000000}"/>
          </ac:spMkLst>
        </pc:spChg>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pChg chg="mod">
          <ac:chgData name="Christopher Soran" userId="7cb0f6d7-a7f2-46f2-9367-9660ffd42908" providerId="ADAL" clId="{6976B9C4-637E-47FE-9C5C-53B6DCC1ED33}" dt="2024-05-07T18:30:00.142" v="71" actId="20577"/>
          <ac:spMkLst>
            <pc:docMk/>
            <pc:sldMk cId="2294488113" sldId="512"/>
            <ac:spMk id="2" creationId="{9C4D7E18-C575-19E2-4C01-9403B8B7F9E0}"/>
          </ac:spMkLst>
        </pc:spChg>
        <pc:spChg chg="mod">
          <ac:chgData name="Christopher Soran" userId="7cb0f6d7-a7f2-46f2-9367-9660ffd42908" providerId="ADAL" clId="{6976B9C4-637E-47FE-9C5C-53B6DCC1ED33}" dt="2024-05-13T16:27:55.163" v="731" actId="20577"/>
          <ac:spMkLst>
            <pc:docMk/>
            <pc:sldMk cId="2294488113" sldId="512"/>
            <ac:spMk id="3" creationId="{6F489D58-194A-854A-714F-276F3966546C}"/>
          </ac:spMkLst>
        </pc:spChg>
      </pc:sldChg>
      <pc:sldChg chg="modSp mod">
        <pc:chgData name="Christopher Soran" userId="7cb0f6d7-a7f2-46f2-9367-9660ffd42908" providerId="ADAL" clId="{6976B9C4-637E-47FE-9C5C-53B6DCC1ED33}" dt="2024-05-07T18:39:04.977" v="437" actId="20577"/>
        <pc:sldMkLst>
          <pc:docMk/>
          <pc:sldMk cId="2367688744" sldId="513"/>
        </pc:sldMkLst>
        <pc:spChg chg="mod">
          <ac:chgData name="Christopher Soran" userId="7cb0f6d7-a7f2-46f2-9367-9660ffd42908" providerId="ADAL" clId="{6976B9C4-637E-47FE-9C5C-53B6DCC1ED33}" dt="2024-05-07T18:39:04.977" v="437" actId="20577"/>
          <ac:spMkLst>
            <pc:docMk/>
            <pc:sldMk cId="2367688744" sldId="513"/>
            <ac:spMk id="3" creationId="{FB4EDF5D-7E23-1C88-8308-5AA1BE5F9EA6}"/>
          </ac:spMkLst>
        </pc:spChg>
      </pc:sldChg>
      <pc:sldChg chg="modSp new mod">
        <pc:chgData name="Christopher Soran" userId="7cb0f6d7-a7f2-46f2-9367-9660ffd42908" providerId="ADAL" clId="{6976B9C4-637E-47FE-9C5C-53B6DCC1ED33}" dt="2024-05-07T18:46:06.293" v="689" actId="20577"/>
        <pc:sldMkLst>
          <pc:docMk/>
          <pc:sldMk cId="723353277" sldId="514"/>
        </pc:sldMkLst>
        <pc:spChg chg="mod">
          <ac:chgData name="Christopher Soran" userId="7cb0f6d7-a7f2-46f2-9367-9660ffd42908" providerId="ADAL" clId="{6976B9C4-637E-47FE-9C5C-53B6DCC1ED33}" dt="2024-05-07T18:41:05.905" v="528" actId="20577"/>
          <ac:spMkLst>
            <pc:docMk/>
            <pc:sldMk cId="723353277" sldId="514"/>
            <ac:spMk id="2" creationId="{918D653F-F400-2C2E-EBC0-F5505DA5783C}"/>
          </ac:spMkLst>
        </pc:spChg>
        <pc:spChg chg="mod">
          <ac:chgData name="Christopher Soran" userId="7cb0f6d7-a7f2-46f2-9367-9660ffd42908" providerId="ADAL" clId="{6976B9C4-637E-47FE-9C5C-53B6DCC1ED33}" dt="2024-05-07T18:46:06.293" v="689" actId="20577"/>
          <ac:spMkLst>
            <pc:docMk/>
            <pc:sldMk cId="723353277" sldId="514"/>
            <ac:spMk id="3" creationId="{451F787A-C11A-5446-2435-415131DC4EF6}"/>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9T17:39:06.755" v="1145"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9T17:39:06.755" v="1145" actId="20577"/>
          <ac:spMkLst>
            <pc:docMk/>
            <pc:sldMk cId="2367688744" sldId="513"/>
            <ac:spMk id="3" creationId="{FB4EDF5D-7E23-1C88-8308-5AA1BE5F9EA6}"/>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6-18T17:14:21.928" v="4" actId="20577"/>
        <pc:sldMkLst>
          <pc:docMk/>
          <pc:sldMk cId="0" sldId="256"/>
        </pc:sldMkLst>
        <pc:spChg chg="mod">
          <ac:chgData name="Christopher Soran" userId="7cb0f6d7-a7f2-46f2-9367-9660ffd42908" providerId="ADAL" clId="{C82BACE9-66BB-466E-9677-B5F6A092DF57}" dt="2024-06-18T17:14:21.928" v="4" actId="20577"/>
          <ac:spMkLst>
            <pc:docMk/>
            <pc:sldMk cId="0" sldId="256"/>
            <ac:spMk id="109" creationId="{00000000-0000-0000-0000-000000000000}"/>
          </ac:spMkLst>
        </pc:spChg>
      </pc:sldChg>
      <pc:sldChg chg="modSp mod">
        <pc:chgData name="Christopher Soran" userId="7cb0f6d7-a7f2-46f2-9367-9660ffd42908" providerId="ADAL" clId="{C82BACE9-66BB-466E-9677-B5F6A092DF57}" dt="2024-07-09T16:20:50.444" v="368" actId="20577"/>
        <pc:sldMkLst>
          <pc:docMk/>
          <pc:sldMk cId="0" sldId="257"/>
        </pc:sldMkLst>
        <pc:spChg chg="mod">
          <ac:chgData name="Christopher Soran" userId="7cb0f6d7-a7f2-46f2-9367-9660ffd42908" providerId="ADAL" clId="{C82BACE9-66BB-466E-9677-B5F6A092DF57}" dt="2024-07-09T16:20:50.444" v="368" actId="20577"/>
          <ac:spMkLst>
            <pc:docMk/>
            <pc:sldMk cId="0" sldId="257"/>
            <ac:spMk id="116" creationId="{00000000-0000-0000-0000-000000000000}"/>
          </ac:spMkLst>
        </pc:spChg>
      </pc:sldChg>
      <pc:sldChg chg="modSp mod">
        <pc:chgData name="Christopher Soran" userId="7cb0f6d7-a7f2-46f2-9367-9660ffd42908" providerId="ADAL" clId="{C82BACE9-66BB-466E-9677-B5F6A092DF57}" dt="2024-06-18T17:15:04.578" v="15" actId="20577"/>
        <pc:sldMkLst>
          <pc:docMk/>
          <pc:sldMk cId="0" sldId="268"/>
        </pc:sldMkLst>
        <pc:spChg chg="mod">
          <ac:chgData name="Christopher Soran" userId="7cb0f6d7-a7f2-46f2-9367-9660ffd42908" providerId="ADAL" clId="{C82BACE9-66BB-466E-9677-B5F6A092DF57}" dt="2024-06-18T17:15:04.578" v="15" actId="20577"/>
          <ac:spMkLst>
            <pc:docMk/>
            <pc:sldMk cId="0" sldId="268"/>
            <ac:spMk id="201" creationId="{00000000-0000-0000-0000-000000000000}"/>
          </ac:spMkLst>
        </pc:spChg>
      </pc:sldChg>
      <pc:sldChg chg="modSp mod">
        <pc:chgData name="Christopher Soran" userId="7cb0f6d7-a7f2-46f2-9367-9660ffd42908" providerId="ADAL" clId="{C82BACE9-66BB-466E-9677-B5F6A092DF57}" dt="2024-07-09T16:48:22.961" v="373" actId="6549"/>
        <pc:sldMkLst>
          <pc:docMk/>
          <pc:sldMk cId="0" sldId="273"/>
        </pc:sldMkLst>
        <pc:spChg chg="mod">
          <ac:chgData name="Christopher Soran" userId="7cb0f6d7-a7f2-46f2-9367-9660ffd42908" providerId="ADAL" clId="{C82BACE9-66BB-466E-9677-B5F6A092DF57}" dt="2024-07-09T16:48:22.961" v="373" actId="6549"/>
          <ac:spMkLst>
            <pc:docMk/>
            <pc:sldMk cId="0" sldId="273"/>
            <ac:spMk id="237" creationId="{00000000-0000-0000-0000-000000000000}"/>
          </ac:spMkLst>
        </pc:spChg>
      </pc:sldChg>
      <pc:sldChg chg="modSp new mod ord">
        <pc:chgData name="Christopher Soran" userId="7cb0f6d7-a7f2-46f2-9367-9660ffd42908" providerId="ADAL" clId="{C82BACE9-66BB-466E-9677-B5F6A092DF57}" dt="2024-07-09T16:20:11.175" v="342" actId="403"/>
        <pc:sldMkLst>
          <pc:docMk/>
          <pc:sldMk cId="2466628776" sldId="510"/>
        </pc:sldMkLst>
        <pc:spChg chg="mod">
          <ac:chgData name="Christopher Soran" userId="7cb0f6d7-a7f2-46f2-9367-9660ffd42908" providerId="ADAL" clId="{C82BACE9-66BB-466E-9677-B5F6A092DF57}" dt="2024-07-01T22:24:53.568" v="47" actId="20577"/>
          <ac:spMkLst>
            <pc:docMk/>
            <pc:sldMk cId="2466628776" sldId="510"/>
            <ac:spMk id="2" creationId="{8B66526A-AC1F-D02D-7A06-F5E4B9816722}"/>
          </ac:spMkLst>
        </pc:spChg>
        <pc:spChg chg="mod">
          <ac:chgData name="Christopher Soran" userId="7cb0f6d7-a7f2-46f2-9367-9660ffd42908" providerId="ADAL" clId="{C82BACE9-66BB-466E-9677-B5F6A092DF57}" dt="2024-07-09T16:20:11.175" v="342" actId="403"/>
          <ac:spMkLst>
            <pc:docMk/>
            <pc:sldMk cId="2466628776" sldId="510"/>
            <ac:spMk id="3" creationId="{DDBA24FA-580B-DB29-5B1A-6F1B42615F8C}"/>
          </ac:spMkLst>
        </pc:spChg>
      </pc:sldChg>
      <pc:sldChg chg="modSp new mod">
        <pc:chgData name="Christopher Soran" userId="7cb0f6d7-a7f2-46f2-9367-9660ffd42908" providerId="ADAL" clId="{C82BACE9-66BB-466E-9677-B5F6A092DF57}" dt="2024-07-02T18:28:46.072" v="300" actId="20577"/>
        <pc:sldMkLst>
          <pc:docMk/>
          <pc:sldMk cId="3747221640" sldId="511"/>
        </pc:sldMkLst>
        <pc:spChg chg="mod">
          <ac:chgData name="Christopher Soran" userId="7cb0f6d7-a7f2-46f2-9367-9660ffd42908" providerId="ADAL" clId="{C82BACE9-66BB-466E-9677-B5F6A092DF57}" dt="2024-07-02T18:28:21.799" v="274" actId="20577"/>
          <ac:spMkLst>
            <pc:docMk/>
            <pc:sldMk cId="3747221640" sldId="511"/>
            <ac:spMk id="2" creationId="{ABB1A657-A4E7-071B-BD44-3335B095D635}"/>
          </ac:spMkLst>
        </pc:spChg>
        <pc:spChg chg="mod">
          <ac:chgData name="Christopher Soran" userId="7cb0f6d7-a7f2-46f2-9367-9660ffd42908" providerId="ADAL" clId="{C82BACE9-66BB-466E-9677-B5F6A092DF57}" dt="2024-07-02T18:28:46.072" v="300" actId="20577"/>
          <ac:spMkLst>
            <pc:docMk/>
            <pc:sldMk cId="3747221640" sldId="511"/>
            <ac:spMk id="3" creationId="{367BFA11-30C0-FF8C-8814-E74899E0D96C}"/>
          </ac:spMkLst>
        </pc:spChg>
      </pc:sldChg>
      <pc:sldChg chg="modSp new del mod">
        <pc:chgData name="Christopher Soran" userId="7cb0f6d7-a7f2-46f2-9367-9660ffd42908" providerId="ADAL" clId="{C82BACE9-66BB-466E-9677-B5F6A092DF57}" dt="2024-07-03T22:12:09.756" v="331" actId="47"/>
        <pc:sldMkLst>
          <pc:docMk/>
          <pc:sldMk cId="80418602" sldId="512"/>
        </pc:sldMkLst>
        <pc:spChg chg="mod">
          <ac:chgData name="Christopher Soran" userId="7cb0f6d7-a7f2-46f2-9367-9660ffd42908" providerId="ADAL" clId="{C82BACE9-66BB-466E-9677-B5F6A092DF57}" dt="2024-07-03T22:06:55.158" v="307" actId="20577"/>
          <ac:spMkLst>
            <pc:docMk/>
            <pc:sldMk cId="80418602" sldId="512"/>
            <ac:spMk id="2" creationId="{E9EB649A-D0F1-5C40-9236-6C1F176C81F0}"/>
          </ac:spMkLst>
        </pc:spChg>
        <pc:spChg chg="mod">
          <ac:chgData name="Christopher Soran" userId="7cb0f6d7-a7f2-46f2-9367-9660ffd42908" providerId="ADAL" clId="{C82BACE9-66BB-466E-9677-B5F6A092DF57}" dt="2024-07-03T22:11:49.757" v="316" actId="21"/>
          <ac:spMkLst>
            <pc:docMk/>
            <pc:sldMk cId="80418602" sldId="512"/>
            <ac:spMk id="3" creationId="{80D9FAED-4142-BF24-3079-85CA26FEB082}"/>
          </ac:spMkLst>
        </pc:spChg>
      </pc:sldChg>
      <pc:sldChg chg="modSp new mod">
        <pc:chgData name="Christopher Soran" userId="7cb0f6d7-a7f2-46f2-9367-9660ffd42908" providerId="ADAL" clId="{C82BACE9-66BB-466E-9677-B5F6A092DF57}" dt="2024-07-09T16:26:38.176" v="372" actId="20577"/>
        <pc:sldMkLst>
          <pc:docMk/>
          <pc:sldMk cId="761696814" sldId="513"/>
        </pc:sldMkLst>
        <pc:spChg chg="mod">
          <ac:chgData name="Christopher Soran" userId="7cb0f6d7-a7f2-46f2-9367-9660ffd42908" providerId="ADAL" clId="{C82BACE9-66BB-466E-9677-B5F6A092DF57}" dt="2024-07-03T22:12:03.223" v="330" actId="20577"/>
          <ac:spMkLst>
            <pc:docMk/>
            <pc:sldMk cId="761696814" sldId="513"/>
            <ac:spMk id="2" creationId="{4E890F5A-6200-3968-8CB7-6F395E5C057B}"/>
          </ac:spMkLst>
        </pc:spChg>
        <pc:spChg chg="mod">
          <ac:chgData name="Christopher Soran" userId="7cb0f6d7-a7f2-46f2-9367-9660ffd42908" providerId="ADAL" clId="{C82BACE9-66BB-466E-9677-B5F6A092DF57}" dt="2024-07-09T16:26:38.176" v="372" actId="20577"/>
          <ac:spMkLst>
            <pc:docMk/>
            <pc:sldMk cId="761696814" sldId="513"/>
            <ac:spMk id="3" creationId="{E6C3544E-03B7-4FF2-36BD-3DAD318FC01B}"/>
          </ac:spMkLst>
        </pc:spChg>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05T20:36:27.909" v="6" actId="20577"/>
        <pc:sldMkLst>
          <pc:docMk/>
          <pc:sldMk cId="0" sldId="256"/>
        </pc:sldMkLst>
        <pc:spChg chg="mod">
          <ac:chgData name="Christopher Soran" userId="7cb0f6d7-a7f2-46f2-9367-9660ffd42908" providerId="ADAL" clId="{CEFC1925-A6B5-4887-90B6-5BA580C00B9D}" dt="2024-06-05T20:36:27.909" v="6" actId="20577"/>
          <ac:spMkLst>
            <pc:docMk/>
            <pc:sldMk cId="0" sldId="256"/>
            <ac:spMk id="109" creationId="{00000000-0000-0000-0000-000000000000}"/>
          </ac:spMkLst>
        </pc:spChg>
      </pc:sldChg>
      <pc:sldChg chg="modSp mod">
        <pc:chgData name="Christopher Soran" userId="7cb0f6d7-a7f2-46f2-9367-9660ffd42908" providerId="ADAL" clId="{CEFC1925-A6B5-4887-90B6-5BA580C00B9D}" dt="2024-06-10T18:26:56.757" v="537" actId="20577"/>
        <pc:sldMkLst>
          <pc:docMk/>
          <pc:sldMk cId="0" sldId="257"/>
        </pc:sldMkLst>
        <pc:spChg chg="mod">
          <ac:chgData name="Christopher Soran" userId="7cb0f6d7-a7f2-46f2-9367-9660ffd42908" providerId="ADAL" clId="{CEFC1925-A6B5-4887-90B6-5BA580C00B9D}" dt="2024-06-10T18:26:56.757" v="537" actId="20577"/>
          <ac:spMkLst>
            <pc:docMk/>
            <pc:sldMk cId="0" sldId="257"/>
            <ac:spMk id="116" creationId="{00000000-0000-0000-0000-000000000000}"/>
          </ac:spMkLst>
        </pc:spChg>
      </pc:sldChg>
      <pc:sldChg chg="modSp mod">
        <pc:chgData name="Christopher Soran" userId="7cb0f6d7-a7f2-46f2-9367-9660ffd42908" providerId="ADAL" clId="{CEFC1925-A6B5-4887-90B6-5BA580C00B9D}" dt="2024-06-10T18:05:19.774" v="410" actId="20577"/>
        <pc:sldMkLst>
          <pc:docMk/>
          <pc:sldMk cId="0" sldId="268"/>
        </pc:sldMkLst>
        <pc:spChg chg="mod">
          <ac:chgData name="Christopher Soran" userId="7cb0f6d7-a7f2-46f2-9367-9660ffd42908" providerId="ADAL" clId="{CEFC1925-A6B5-4887-90B6-5BA580C00B9D}" dt="2024-06-10T18:05:19.774" v="410" actId="20577"/>
          <ac:spMkLst>
            <pc:docMk/>
            <pc:sldMk cId="0" sldId="268"/>
            <ac:spMk id="201" creationId="{00000000-0000-0000-0000-000000000000}"/>
          </ac:spMkLst>
        </pc:spChg>
      </pc:sldChg>
      <pc:sldChg chg="modSp mod">
        <pc:chgData name="Christopher Soran" userId="7cb0f6d7-a7f2-46f2-9367-9660ffd42908" providerId="ADAL" clId="{CEFC1925-A6B5-4887-90B6-5BA580C00B9D}" dt="2024-06-10T18:06:16.566" v="432" actId="20577"/>
        <pc:sldMkLst>
          <pc:docMk/>
          <pc:sldMk cId="0" sldId="270"/>
        </pc:sldMkLst>
        <pc:spChg chg="mod">
          <ac:chgData name="Christopher Soran" userId="7cb0f6d7-a7f2-46f2-9367-9660ffd42908" providerId="ADAL" clId="{CEFC1925-A6B5-4887-90B6-5BA580C00B9D}" dt="2024-06-10T18:06:16.566" v="432" actId="20577"/>
          <ac:spMkLst>
            <pc:docMk/>
            <pc:sldMk cId="0" sldId="270"/>
            <ac:spMk id="216" creationId="{00000000-0000-0000-0000-000000000000}"/>
          </ac:spMkLst>
        </pc:spChg>
      </pc:sldChg>
      <pc:sldChg chg="modSp mod">
        <pc:chgData name="Christopher Soran" userId="7cb0f6d7-a7f2-46f2-9367-9660ffd42908" providerId="ADAL" clId="{CEFC1925-A6B5-4887-90B6-5BA580C00B9D}" dt="2024-06-10T17:52:28.643" v="232" actId="20577"/>
        <pc:sldMkLst>
          <pc:docMk/>
          <pc:sldMk cId="0" sldId="271"/>
        </pc:sldMkLst>
        <pc:spChg chg="mod">
          <ac:chgData name="Christopher Soran" userId="7cb0f6d7-a7f2-46f2-9367-9660ffd42908" providerId="ADAL" clId="{CEFC1925-A6B5-4887-90B6-5BA580C00B9D}" dt="2024-06-10T17:52:28.643" v="232" actId="20577"/>
          <ac:spMkLst>
            <pc:docMk/>
            <pc:sldMk cId="0" sldId="271"/>
            <ac:spMk id="223" creationId="{00000000-0000-0000-0000-000000000000}"/>
          </ac:spMkLst>
        </pc:spChg>
      </pc:sldChg>
      <pc:sldChg chg="modSp mod">
        <pc:chgData name="Christopher Soran" userId="7cb0f6d7-a7f2-46f2-9367-9660ffd42908" providerId="ADAL" clId="{CEFC1925-A6B5-4887-90B6-5BA580C00B9D}" dt="2024-06-10T17:50:49.871" v="200" actId="20577"/>
        <pc:sldMkLst>
          <pc:docMk/>
          <pc:sldMk cId="2575123779" sldId="509"/>
        </pc:sldMkLst>
        <pc:spChg chg="mod">
          <ac:chgData name="Christopher Soran" userId="7cb0f6d7-a7f2-46f2-9367-9660ffd42908" providerId="ADAL" clId="{CEFC1925-A6B5-4887-90B6-5BA580C00B9D}" dt="2024-06-10T17:50:49.871" v="200" actId="20577"/>
          <ac:spMkLst>
            <pc:docMk/>
            <pc:sldMk cId="2575123779" sldId="509"/>
            <ac:spMk id="223" creationId="{00000000-0000-0000-0000-000000000000}"/>
          </ac:spMkLst>
        </pc:spChg>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pChg chg="mod">
          <ac:chgData name="Christopher Soran" userId="7cb0f6d7-a7f2-46f2-9367-9660ffd42908" providerId="ADAL" clId="{CEFC1925-A6B5-4887-90B6-5BA580C00B9D}" dt="2024-06-10T17:58:43.552" v="404" actId="20577"/>
          <ac:spMkLst>
            <pc:docMk/>
            <pc:sldMk cId="723353277" sldId="514"/>
            <ac:spMk id="3" creationId="{451F787A-C11A-5446-2435-415131DC4EF6}"/>
          </ac:spMkLst>
        </pc:spChg>
      </pc:sldChg>
      <pc:sldChg chg="modSp new mod">
        <pc:chgData name="Christopher Soran" userId="7cb0f6d7-a7f2-46f2-9367-9660ffd42908" providerId="ADAL" clId="{CEFC1925-A6B5-4887-90B6-5BA580C00B9D}" dt="2024-06-10T18:28:38.267" v="538" actId="403"/>
        <pc:sldMkLst>
          <pc:docMk/>
          <pc:sldMk cId="3259264962" sldId="516"/>
        </pc:sldMkLst>
        <pc:spChg chg="mod">
          <ac:chgData name="Christopher Soran" userId="7cb0f6d7-a7f2-46f2-9367-9660ffd42908" providerId="ADAL" clId="{CEFC1925-A6B5-4887-90B6-5BA580C00B9D}" dt="2024-06-10T17:52:40.810" v="271" actId="20577"/>
          <ac:spMkLst>
            <pc:docMk/>
            <pc:sldMk cId="3259264962" sldId="516"/>
            <ac:spMk id="2" creationId="{7D80068C-181C-1785-989F-F96E9111470D}"/>
          </ac:spMkLst>
        </pc:spChg>
        <pc:spChg chg="mod">
          <ac:chgData name="Christopher Soran" userId="7cb0f6d7-a7f2-46f2-9367-9660ffd42908" providerId="ADAL" clId="{CEFC1925-A6B5-4887-90B6-5BA580C00B9D}" dt="2024-06-10T18:28:38.267" v="538" actId="403"/>
          <ac:spMkLst>
            <pc:docMk/>
            <pc:sldMk cId="3259264962" sldId="516"/>
            <ac:spMk id="3" creationId="{6F551455-CA09-7BDD-23BC-F6DFFF48B27E}"/>
          </ac:spMkLst>
        </pc:spChg>
      </pc:sldChg>
      <pc:sldChg chg="modSp new mod">
        <pc:chgData name="Christopher Soran" userId="7cb0f6d7-a7f2-46f2-9367-9660ffd42908" providerId="ADAL" clId="{CEFC1925-A6B5-4887-90B6-5BA580C00B9D}" dt="2024-06-10T18:13:11.858" v="532" actId="20577"/>
        <pc:sldMkLst>
          <pc:docMk/>
          <pc:sldMk cId="751471729" sldId="517"/>
        </pc:sldMkLst>
        <pc:spChg chg="mod">
          <ac:chgData name="Christopher Soran" userId="7cb0f6d7-a7f2-46f2-9367-9660ffd42908" providerId="ADAL" clId="{CEFC1925-A6B5-4887-90B6-5BA580C00B9D}" dt="2024-06-10T18:12:47.543" v="472" actId="20577"/>
          <ac:spMkLst>
            <pc:docMk/>
            <pc:sldMk cId="751471729" sldId="517"/>
            <ac:spMk id="2" creationId="{E983B610-8718-509D-EA21-EDDB417D467C}"/>
          </ac:spMkLst>
        </pc:spChg>
        <pc:spChg chg="mod">
          <ac:chgData name="Christopher Soran" userId="7cb0f6d7-a7f2-46f2-9367-9660ffd42908" providerId="ADAL" clId="{CEFC1925-A6B5-4887-90B6-5BA580C00B9D}" dt="2024-06-10T18:13:11.858" v="532" actId="20577"/>
          <ac:spMkLst>
            <pc:docMk/>
            <pc:sldMk cId="751471729" sldId="517"/>
            <ac:spMk id="3" creationId="{E15BD1B3-142B-3612-DD26-575FB95493A8}"/>
          </ac:spMkLst>
        </pc:spChg>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38:57.362" v="146" actId="20577"/>
        <pc:sldMkLst>
          <pc:docMk/>
          <pc:sldMk cId="0" sldId="257"/>
        </pc:sldMkLst>
        <pc:spChg chg="mod">
          <ac:chgData name="Christopher Soran" userId="7cb0f6d7-a7f2-46f2-9367-9660ffd42908" providerId="ADAL" clId="{933C5345-4721-4188-BCFC-EC56A6B47AE5}" dt="2024-03-07T19:38:57.362" v="146" actId="20577"/>
          <ac:spMkLst>
            <pc:docMk/>
            <pc:sldMk cId="0" sldId="257"/>
            <ac:spMk id="116"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July 9,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Enhancement request approved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endParaRPr lang="en-US" sz="14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t>HCM Report time page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p>
          <a:p>
            <a:pPr lvl="1" indent="-298450">
              <a:buSzPts val="1100"/>
            </a:pPr>
            <a:r>
              <a:rPr lang="en-US" sz="1400" dirty="0">
                <a:solidFill>
                  <a:schemeClr val="dk1"/>
                </a:solidFill>
              </a:rPr>
              <a:t>Provisional fix given by Oracle tested successfully. This will be coming in HCM 49.</a:t>
            </a:r>
          </a:p>
          <a:p>
            <a:pPr marL="0" indent="0">
              <a:buNone/>
            </a:pPr>
            <a:r>
              <a:rPr lang="en-US" sz="1400" dirty="0">
                <a:solidFill>
                  <a:schemeClr val="dk1"/>
                </a:solidFill>
              </a:rPr>
              <a:t>HCM Enter Time Page. </a:t>
            </a:r>
            <a:endParaRPr sz="14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a:t>
            </a:r>
            <a:r>
              <a:rPr lang="en-US" sz="1400" dirty="0" err="1">
                <a:solidFill>
                  <a:schemeClr val="dk1"/>
                </a:solidFill>
              </a:rPr>
              <a:t>PeopleTools</a:t>
            </a:r>
            <a:r>
              <a:rPr lang="en-US" sz="1400" dirty="0">
                <a:solidFill>
                  <a:schemeClr val="dk1"/>
                </a:solidFill>
              </a:rPr>
              <a:t> 8.60.</a:t>
            </a:r>
          </a:p>
          <a:p>
            <a:pPr marL="158750" indent="0">
              <a:buClr>
                <a:schemeClr val="dk1"/>
              </a:buClr>
              <a:buSzPts val="1100"/>
              <a:buNone/>
            </a:pPr>
            <a:r>
              <a:rPr lang="en-US" sz="1400" dirty="0">
                <a:solidFill>
                  <a:schemeClr val="dk1"/>
                </a:solidFill>
              </a:rPr>
              <a:t>HCM </a:t>
            </a:r>
            <a:r>
              <a:rPr lang="en-US" sz="1400" dirty="0"/>
              <a:t>Configurable headers</a:t>
            </a: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600" dirty="0"/>
              <a:t>HCM Time Pages</a:t>
            </a:r>
            <a:endParaRPr sz="1600" dirty="0"/>
          </a:p>
          <a:p>
            <a:pPr lvl="1" indent="-298450">
              <a:buSzPts val="1100"/>
            </a:pPr>
            <a:r>
              <a:rPr lang="en-US" sz="1600" dirty="0"/>
              <a:t>Focus goes to banner region after user interacts with calendar widget or previous button or next button. Focus should remain on the control that is selected.</a:t>
            </a:r>
            <a:endParaRPr sz="1600" dirty="0"/>
          </a:p>
          <a:p>
            <a:pPr marL="914400" lvl="1" indent="-298450" algn="l" rtl="0">
              <a:lnSpc>
                <a:spcPct val="90000"/>
              </a:lnSpc>
              <a:spcBef>
                <a:spcPts val="500"/>
              </a:spcBef>
              <a:spcAft>
                <a:spcPts val="0"/>
              </a:spcAft>
              <a:buSzPts val="1100"/>
              <a:buChar char="•"/>
            </a:pPr>
            <a:r>
              <a:rPr lang="en-US" sz="1600" dirty="0"/>
              <a:t>Opened an SR for this issue.</a:t>
            </a:r>
          </a:p>
          <a:p>
            <a:pPr lvl="1" indent="-298450">
              <a:buSzPts val="1100"/>
            </a:pPr>
            <a:r>
              <a:rPr lang="en-US" sz="1600" dirty="0">
                <a:solidFill>
                  <a:schemeClr val="dk1"/>
                </a:solidFill>
              </a:rPr>
              <a:t>Provisional fix given by Oracle tested successfully. This will be coming in HCM 49.</a:t>
            </a:r>
          </a:p>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0" indent="0">
              <a:buNone/>
            </a:pPr>
            <a:r>
              <a:rPr lang="en-US" sz="1600" dirty="0">
                <a:solidFill>
                  <a:schemeClr val="dk1"/>
                </a:solidFill>
              </a:rPr>
              <a:t>HCM Configurable header labels</a:t>
            </a:r>
          </a:p>
          <a:p>
            <a:pPr marL="628650" lvl="1" indent="-171450"/>
            <a:r>
              <a:rPr lang="en-US" sz="1600" dirty="0">
                <a:solidFill>
                  <a:schemeClr val="dk1"/>
                </a:solidFill>
              </a:rPr>
              <a:t>Fix will be available in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extLst>
      <p:ext uri="{BB962C8B-B14F-4D97-AF65-F5344CB8AC3E}">
        <p14:creationId xmlns:p14="http://schemas.microsoft.com/office/powerpoint/2010/main" val="257512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1"/>
                  </a:ext>
                </a:extLst>
              </a:rPr>
              <a:t>FIN Travel Authorizations </a:t>
            </a:r>
            <a:endPar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2"/>
                </a:ext>
              </a:extLst>
            </a:endParaRPr>
          </a:p>
          <a:p>
            <a:pPr lvl="1" indent="-311150">
              <a:buSzPts val="1300"/>
            </a:pPr>
            <a:r>
              <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3"/>
                  </a:ext>
                </a:extLst>
              </a:rPr>
              <a:t>The attachment button on the grid does not have a label. </a:t>
            </a:r>
            <a:endParaRPr lang="en-US" sz="1300" dirty="0">
              <a:solidFill>
                <a:schemeClr val="dk1"/>
              </a:solidFill>
            </a:endParaRPr>
          </a:p>
          <a:p>
            <a:pPr lvl="1" indent="-311150">
              <a:buSzPts val="1300"/>
            </a:pPr>
            <a:r>
              <a:rPr lang="en-US" sz="1300" dirty="0">
                <a:solidFill>
                  <a:schemeClr val="dk1"/>
                </a:solidFill>
              </a:rPr>
              <a:t>Continuing to review bug fixes provided by Oracle.</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800"/>
              <a:t>Combo </a:t>
            </a:r>
            <a:r>
              <a:rPr lang="en-US" sz="1800" dirty="0"/>
              <a:t>Box drop down displays one blank row and list items order is not top to bottom</a:t>
            </a:r>
            <a:endParaRPr sz="3600" dirty="0"/>
          </a:p>
          <a:p>
            <a:pPr marL="914400" lvl="1" indent="-355600" algn="l" rtl="0">
              <a:lnSpc>
                <a:spcPct val="90000"/>
              </a:lnSpc>
              <a:spcBef>
                <a:spcPts val="500"/>
              </a:spcBef>
              <a:spcAft>
                <a:spcPts val="0"/>
              </a:spcAft>
              <a:buSzPts val="2000"/>
              <a:buChar char="•"/>
            </a:pPr>
            <a:r>
              <a:rPr lang="en-US" sz="1600" dirty="0"/>
              <a:t>Oracle development is targeting </a:t>
            </a:r>
            <a:r>
              <a:rPr lang="en-US" sz="1600" dirty="0" err="1"/>
              <a:t>PeopleTools</a:t>
            </a:r>
            <a:r>
              <a:rPr lang="en-US" sz="1600" dirty="0"/>
              <a:t> 8.60 for the fix.</a:t>
            </a:r>
            <a:endParaRPr sz="3200" dirty="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dirty="0"/>
              <a:t>Oracle vs. </a:t>
            </a:r>
            <a:r>
              <a:rPr lang="en-US" sz="1200" dirty="0" err="1"/>
              <a:t>HighPoint</a:t>
            </a:r>
            <a:endParaRPr sz="1200" dirty="0"/>
          </a:p>
          <a:p>
            <a:pPr marL="914400" lvl="1" indent="-304800" algn="l" rtl="0">
              <a:lnSpc>
                <a:spcPct val="90000"/>
              </a:lnSpc>
              <a:spcBef>
                <a:spcPts val="0"/>
              </a:spcBef>
              <a:spcAft>
                <a:spcPts val="0"/>
              </a:spcAft>
              <a:buSzPts val="1200"/>
              <a:buChar char="•"/>
            </a:pPr>
            <a:r>
              <a:rPr lang="en-US" sz="1200" dirty="0"/>
              <a:t>Oracle is the company that makes PeopleSoft. Highpoint is a third-party vendor that provides the integrated HCX mobile solution.</a:t>
            </a:r>
            <a:endParaRPr sz="1200" dirty="0"/>
          </a:p>
          <a:p>
            <a:pPr marL="457200" lvl="0" indent="-304800" algn="l" rtl="0">
              <a:lnSpc>
                <a:spcPct val="90000"/>
              </a:lnSpc>
              <a:spcBef>
                <a:spcPts val="0"/>
              </a:spcBef>
              <a:spcAft>
                <a:spcPts val="0"/>
              </a:spcAft>
              <a:buSzPts val="1200"/>
              <a:buChar char="•"/>
            </a:pPr>
            <a:r>
              <a:rPr lang="en-US" sz="1200" dirty="0"/>
              <a:t>ctcLink vs. HCX</a:t>
            </a:r>
            <a:endParaRPr sz="1200" dirty="0"/>
          </a:p>
          <a:p>
            <a:pPr marL="914400" lvl="1" indent="-304800" algn="l" rtl="0">
              <a:lnSpc>
                <a:spcPct val="90000"/>
              </a:lnSpc>
              <a:spcBef>
                <a:spcPts val="0"/>
              </a:spcBef>
              <a:spcAft>
                <a:spcPts val="0"/>
              </a:spcAft>
              <a:buSzPts val="1200"/>
              <a:buChar char="•"/>
            </a:pPr>
            <a:r>
              <a:rPr lang="en-US" sz="1200" dirty="0"/>
              <a:t>ctcLink is the centralized PeopleSoft implementation that all the WA community and technical colleges use. HCX is the integrated mobile solution provided by </a:t>
            </a:r>
            <a:r>
              <a:rPr lang="en-US" sz="1200" dirty="0" err="1"/>
              <a:t>HighPoint</a:t>
            </a:r>
            <a:r>
              <a:rPr lang="en-US" sz="1200" dirty="0"/>
              <a:t>.</a:t>
            </a:r>
            <a:endParaRPr sz="1200" dirty="0"/>
          </a:p>
          <a:p>
            <a:pPr marL="457200" lvl="0" indent="-304800" algn="l" rtl="0">
              <a:lnSpc>
                <a:spcPct val="90000"/>
              </a:lnSpc>
              <a:spcBef>
                <a:spcPts val="0"/>
              </a:spcBef>
              <a:spcAft>
                <a:spcPts val="0"/>
              </a:spcAft>
              <a:buSzPts val="1200"/>
              <a:buChar char="•"/>
            </a:pPr>
            <a:r>
              <a:rPr lang="en-US" sz="1200" dirty="0"/>
              <a:t>OAAP and </a:t>
            </a:r>
            <a:r>
              <a:rPr lang="en-US" sz="1200" dirty="0" err="1"/>
              <a:t>Kastech</a:t>
            </a:r>
            <a:endParaRPr sz="1200" dirty="0"/>
          </a:p>
          <a:p>
            <a:pPr marL="914400" lvl="1" indent="-304800" algn="l" rtl="0">
              <a:lnSpc>
                <a:spcPct val="90000"/>
              </a:lnSpc>
              <a:spcBef>
                <a:spcPts val="0"/>
              </a:spcBef>
              <a:spcAft>
                <a:spcPts val="0"/>
              </a:spcAft>
              <a:buSzPts val="1200"/>
              <a:buChar char="•"/>
            </a:pPr>
            <a:r>
              <a:rPr lang="en-US" sz="1200" dirty="0" err="1"/>
              <a:t>Kastech</a:t>
            </a:r>
            <a:r>
              <a:rPr lang="en-US" sz="1200" dirty="0"/>
              <a:t> is the third-party company that provides the Online Admission Application Portal (OAAP) that is integrated with ctcLink.</a:t>
            </a:r>
            <a:endParaRPr sz="1200" dirty="0"/>
          </a:p>
          <a:p>
            <a:pPr marL="457200" lvl="0" indent="-304800" algn="l" rtl="0">
              <a:lnSpc>
                <a:spcPct val="90000"/>
              </a:lnSpc>
              <a:spcBef>
                <a:spcPts val="0"/>
              </a:spcBef>
              <a:spcAft>
                <a:spcPts val="0"/>
              </a:spcAft>
              <a:buSzPts val="1200"/>
              <a:buChar char="•"/>
            </a:pPr>
            <a:r>
              <a:rPr lang="en-US" sz="1200" dirty="0"/>
              <a:t>IOVD (Image Overview Document)</a:t>
            </a:r>
            <a:endParaRPr sz="1200" dirty="0"/>
          </a:p>
          <a:p>
            <a:pPr marL="914400" lvl="1" indent="-304800" algn="l" rtl="0">
              <a:lnSpc>
                <a:spcPct val="90000"/>
              </a:lnSpc>
              <a:spcBef>
                <a:spcPts val="0"/>
              </a:spcBef>
              <a:spcAft>
                <a:spcPts val="0"/>
              </a:spcAft>
              <a:buSzPts val="1200"/>
              <a:buChar char="•"/>
            </a:pPr>
            <a:r>
              <a:rPr lang="en-US" sz="1200" dirty="0"/>
              <a:t>A document that explains in detail all the new features, bug fixes, and accessibility fixes that come with the image.</a:t>
            </a:r>
            <a:endParaRPr sz="1200" dirty="0"/>
          </a:p>
          <a:p>
            <a:pPr marL="457200" lvl="0" indent="-304800" algn="l" rtl="0">
              <a:lnSpc>
                <a:spcPct val="90000"/>
              </a:lnSpc>
              <a:spcBef>
                <a:spcPts val="0"/>
              </a:spcBef>
              <a:spcAft>
                <a:spcPts val="0"/>
              </a:spcAft>
              <a:buSzPts val="1200"/>
              <a:buChar char="•"/>
            </a:pPr>
            <a:r>
              <a:rPr lang="en-US" sz="1200" dirty="0">
                <a:solidFill>
                  <a:schemeClr val="dk1"/>
                </a:solidFill>
              </a:rPr>
              <a:t>SIT vs. UAT</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In SIT, State Board staff test the fix. In UAT, the college user that reported the issue tests the fix.</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Testing teams vs. functional teams at SBCTC</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PeopleSoft Release </a:t>
            </a:r>
            <a:r>
              <a:rPr lang="en-US" sz="1200" dirty="0" err="1">
                <a:solidFill>
                  <a:schemeClr val="dk1"/>
                </a:solidFill>
              </a:rPr>
              <a:t>Patchset</a:t>
            </a:r>
            <a:r>
              <a:rPr lang="en-US" sz="1200" dirty="0">
                <a:solidFill>
                  <a:schemeClr val="dk1"/>
                </a:solidFill>
              </a:rPr>
              <a:t> (PRP) or Proof-of-Concept (POC) </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dirty="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OAAP Okta</a:t>
            </a:r>
          </a:p>
          <a:p>
            <a:pPr marL="457200" lvl="0" indent="-406400" algn="l" rtl="0">
              <a:lnSpc>
                <a:spcPct val="90000"/>
              </a:lnSpc>
              <a:spcBef>
                <a:spcPts val="1000"/>
              </a:spcBef>
              <a:spcAft>
                <a:spcPts val="0"/>
              </a:spcAft>
              <a:buSzPts val="2800"/>
              <a:buChar char="•"/>
            </a:pPr>
            <a:r>
              <a:rPr lang="en-US" sz="2400" dirty="0"/>
              <a:t>Okta</a:t>
            </a:r>
          </a:p>
          <a:p>
            <a:pPr marL="457200" lvl="0" indent="-406400" algn="l" rtl="0">
              <a:lnSpc>
                <a:spcPct val="90000"/>
              </a:lnSpc>
              <a:spcBef>
                <a:spcPts val="1000"/>
              </a:spcBef>
              <a:spcAft>
                <a:spcPts val="0"/>
              </a:spcAft>
              <a:buSzPts val="2800"/>
              <a:buChar char="•"/>
            </a:pPr>
            <a:r>
              <a:rPr lang="en-US" sz="2400" dirty="0"/>
              <a:t>In progress image updates</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6526A-AC1F-D02D-7A06-F5E4B9816722}"/>
              </a:ext>
            </a:extLst>
          </p:cNvPr>
          <p:cNvSpPr>
            <a:spLocks noGrp="1"/>
          </p:cNvSpPr>
          <p:nvPr>
            <p:ph type="title"/>
          </p:nvPr>
        </p:nvSpPr>
        <p:spPr/>
        <p:txBody>
          <a:bodyPr/>
          <a:lstStyle/>
          <a:p>
            <a:r>
              <a:rPr lang="en-US" dirty="0"/>
              <a:t>OAAP Okta</a:t>
            </a:r>
          </a:p>
        </p:txBody>
      </p:sp>
      <p:sp>
        <p:nvSpPr>
          <p:cNvPr id="3" name="Text Placeholder 2">
            <a:extLst>
              <a:ext uri="{FF2B5EF4-FFF2-40B4-BE49-F238E27FC236}">
                <a16:creationId xmlns:a16="http://schemas.microsoft.com/office/drawing/2014/main" id="{DDBA24FA-580B-DB29-5B1A-6F1B42615F8C}"/>
              </a:ext>
            </a:extLst>
          </p:cNvPr>
          <p:cNvSpPr>
            <a:spLocks noGrp="1"/>
          </p:cNvSpPr>
          <p:nvPr>
            <p:ph type="body" idx="1"/>
          </p:nvPr>
        </p:nvSpPr>
        <p:spPr/>
        <p:txBody>
          <a:bodyPr/>
          <a:lstStyle/>
          <a:p>
            <a:r>
              <a:rPr lang="en-US" sz="2000" dirty="0"/>
              <a:t>We are installing Okta in front of OAAP.  The functionalities affected by the Okta installation include:</a:t>
            </a:r>
          </a:p>
          <a:p>
            <a:pPr lvl="1"/>
            <a:r>
              <a:rPr lang="en-US" sz="1600" dirty="0"/>
              <a:t>Create an Account</a:t>
            </a:r>
          </a:p>
          <a:p>
            <a:pPr lvl="1"/>
            <a:r>
              <a:rPr lang="en-US" sz="1600" dirty="0"/>
              <a:t>Existing Users Login</a:t>
            </a:r>
          </a:p>
          <a:p>
            <a:pPr lvl="1"/>
            <a:r>
              <a:rPr lang="en-US" sz="1600" dirty="0"/>
              <a:t>A new page under Account Settings for users to establish a phone number that can be used as a security method.</a:t>
            </a:r>
          </a:p>
          <a:p>
            <a:r>
              <a:rPr lang="en-US" sz="2000" dirty="0"/>
              <a:t>Nothing else within OAAP (creating new applications, completing in-progress applications, review submitting applications, etc.) is affected by the Okta updates.</a:t>
            </a:r>
          </a:p>
          <a:p>
            <a:r>
              <a:rPr lang="en-US" sz="2000" dirty="0"/>
              <a:t>We reviewed the changes for accessibility issues.</a:t>
            </a:r>
          </a:p>
          <a:p>
            <a:r>
              <a:rPr lang="en-US" sz="2000" dirty="0"/>
              <a:t>We reported some minor accessibility issues to </a:t>
            </a:r>
            <a:r>
              <a:rPr lang="en-US" sz="2000" dirty="0" err="1"/>
              <a:t>Kastech</a:t>
            </a:r>
            <a:r>
              <a:rPr lang="en-US" sz="2000" dirty="0"/>
              <a:t> and they resolved them.</a:t>
            </a:r>
          </a:p>
          <a:p>
            <a:endParaRPr lang="en-US" sz="1600" dirty="0"/>
          </a:p>
        </p:txBody>
      </p:sp>
      <p:sp>
        <p:nvSpPr>
          <p:cNvPr id="4" name="Slide Number Placeholder 3">
            <a:extLst>
              <a:ext uri="{FF2B5EF4-FFF2-40B4-BE49-F238E27FC236}">
                <a16:creationId xmlns:a16="http://schemas.microsoft.com/office/drawing/2014/main" id="{F999AB17-BAF0-7C1A-6DFE-7798D4B5F5C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2466628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90F5A-6200-3968-8CB7-6F395E5C057B}"/>
              </a:ext>
            </a:extLst>
          </p:cNvPr>
          <p:cNvSpPr>
            <a:spLocks noGrp="1"/>
          </p:cNvSpPr>
          <p:nvPr>
            <p:ph type="title"/>
          </p:nvPr>
        </p:nvSpPr>
        <p:spPr/>
        <p:txBody>
          <a:bodyPr/>
          <a:lstStyle/>
          <a:p>
            <a:r>
              <a:rPr lang="en-US" dirty="0"/>
              <a:t>Okta</a:t>
            </a:r>
          </a:p>
        </p:txBody>
      </p:sp>
      <p:sp>
        <p:nvSpPr>
          <p:cNvPr id="3" name="Text Placeholder 2">
            <a:extLst>
              <a:ext uri="{FF2B5EF4-FFF2-40B4-BE49-F238E27FC236}">
                <a16:creationId xmlns:a16="http://schemas.microsoft.com/office/drawing/2014/main" id="{E6C3544E-03B7-4FF2-36BD-3DAD318FC01B}"/>
              </a:ext>
            </a:extLst>
          </p:cNvPr>
          <p:cNvSpPr>
            <a:spLocks noGrp="1"/>
          </p:cNvSpPr>
          <p:nvPr>
            <p:ph type="body" idx="1"/>
          </p:nvPr>
        </p:nvSpPr>
        <p:spPr/>
        <p:txBody>
          <a:bodyPr/>
          <a:lstStyle/>
          <a:p>
            <a:r>
              <a:rPr lang="en-US" dirty="0"/>
              <a:t>The End User Account Settings is still going through a redesign and it needs to be completed by the end of the year.</a:t>
            </a:r>
          </a:p>
          <a:p>
            <a:r>
              <a:rPr lang="en-US" dirty="0"/>
              <a:t>Progress had previously been stalled, but as of this week is picking up again.</a:t>
            </a:r>
          </a:p>
          <a:p>
            <a:r>
              <a:rPr lang="en-US" dirty="0"/>
              <a:t>Okta is still working with Deque on accessibility audits.</a:t>
            </a:r>
          </a:p>
          <a:p>
            <a:endParaRPr lang="en-US" dirty="0"/>
          </a:p>
        </p:txBody>
      </p:sp>
      <p:sp>
        <p:nvSpPr>
          <p:cNvPr id="4" name="Slide Number Placeholder 3">
            <a:extLst>
              <a:ext uri="{FF2B5EF4-FFF2-40B4-BE49-F238E27FC236}">
                <a16:creationId xmlns:a16="http://schemas.microsoft.com/office/drawing/2014/main" id="{4116F0B3-D564-B1B1-D26B-2994832122E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761696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p:txBody>
          <a:bodyPr/>
          <a:lstStyle/>
          <a:p>
            <a:r>
              <a:rPr lang="en-US" dirty="0"/>
              <a:t>In Progress</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p:txBody>
          <a:bodyPr/>
          <a:lstStyle/>
          <a:p>
            <a:r>
              <a:rPr lang="en-US" dirty="0"/>
              <a:t>HCM 49</a:t>
            </a:r>
          </a:p>
          <a:p>
            <a:r>
              <a:rPr lang="en-US" dirty="0"/>
              <a:t>CS 32</a:t>
            </a:r>
          </a:p>
          <a:p>
            <a:r>
              <a:rPr lang="en-US" dirty="0"/>
              <a:t>HCX 24.2</a:t>
            </a:r>
          </a:p>
          <a:p>
            <a:endParaRPr lang="en-US" dirty="0"/>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3747221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a:t>
            </a:r>
            <a:r>
              <a:rPr lang="en-US"/>
              <a:t>– August 13, </a:t>
            </a:r>
            <a:r>
              <a:rPr lang="en-US" dirty="0"/>
              <a:t>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12808</TotalTime>
  <Words>1161</Words>
  <Application>Microsoft Office PowerPoint</Application>
  <PresentationFormat>On-screen Show (4:3)</PresentationFormat>
  <Paragraphs>121</Paragraphs>
  <Slides>16</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Accessibility &amp; ctcLink Open Forum</vt:lpstr>
      <vt:lpstr>Agenda</vt:lpstr>
      <vt:lpstr>OAAP Okta</vt:lpstr>
      <vt:lpstr>Okta</vt:lpstr>
      <vt:lpstr>In Progress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675</cp:revision>
  <dcterms:created xsi:type="dcterms:W3CDTF">2018-05-14T23:14:43Z</dcterms:created>
  <dcterms:modified xsi:type="dcterms:W3CDTF">2024-07-09T16:48:24Z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