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7"/>
  </p:notesMasterIdLst>
  <p:sldIdLst>
    <p:sldId id="256" r:id="rId2"/>
    <p:sldId id="257" r:id="rId3"/>
    <p:sldId id="511" r:id="rId4"/>
    <p:sldId id="512" r:id="rId5"/>
    <p:sldId id="266" r:id="rId6"/>
    <p:sldId id="267" r:id="rId7"/>
    <p:sldId id="268" r:id="rId8"/>
    <p:sldId id="269" r:id="rId9"/>
    <p:sldId id="270" r:id="rId10"/>
    <p:sldId id="271" r:id="rId11"/>
    <p:sldId id="509" r:id="rId12"/>
    <p:sldId id="272" r:id="rId13"/>
    <p:sldId id="273" r:id="rId14"/>
    <p:sldId id="274" r:id="rId15"/>
    <p:sldId id="275" r:id="rId16"/>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modSp mod">
        <pc:chgData name="Christopher" userId="7cb0f6d7-a7f2-46f2-9367-9660ffd42908" providerId="ADAL" clId="{CF68417B-7A2D-4F78-9D17-736FD5FF45FB}" dt="2024-01-05T21:20:27.477" v="18" actId="20577"/>
        <pc:sldMkLst>
          <pc:docMk/>
          <pc:sldMk cId="0" sldId="256"/>
        </pc:sldMkLst>
        <pc:spChg chg="mod">
          <ac:chgData name="Christopher" userId="7cb0f6d7-a7f2-46f2-9367-9660ffd42908" providerId="ADAL" clId="{CF68417B-7A2D-4F78-9D17-736FD5FF45FB}" dt="2024-01-05T21:20:27.477" v="18" actId="20577"/>
          <ac:spMkLst>
            <pc:docMk/>
            <pc:sldMk cId="0" sldId="256"/>
            <ac:spMk id="109" creationId="{00000000-0000-0000-0000-000000000000}"/>
          </ac:spMkLst>
        </pc:spChg>
      </pc:sldChg>
      <pc:sldChg chg="modSp mod">
        <pc:chgData name="Christopher" userId="7cb0f6d7-a7f2-46f2-9367-9660ffd42908" providerId="ADAL" clId="{CF68417B-7A2D-4F78-9D17-736FD5FF45FB}" dt="2024-01-05T22:11:07.925" v="649" actId="20577"/>
        <pc:sldMkLst>
          <pc:docMk/>
          <pc:sldMk cId="0" sldId="257"/>
        </pc:sldMkLst>
        <pc:spChg chg="mod">
          <ac:chgData name="Christopher" userId="7cb0f6d7-a7f2-46f2-9367-9660ffd42908" providerId="ADAL" clId="{CF68417B-7A2D-4F78-9D17-736FD5FF45FB}" dt="2024-01-05T22:11:07.925" v="649" actId="20577"/>
          <ac:spMkLst>
            <pc:docMk/>
            <pc:sldMk cId="0" sldId="257"/>
            <ac:spMk id="116" creationId="{00000000-0000-0000-0000-000000000000}"/>
          </ac:spMkLst>
        </pc:spChg>
      </pc:sldChg>
      <pc:sldChg chg="modSp mod">
        <pc:chgData name="Christopher" userId="7cb0f6d7-a7f2-46f2-9367-9660ffd42908" providerId="ADAL" clId="{CF68417B-7A2D-4F78-9D17-736FD5FF45FB}" dt="2024-01-05T21:24:12.381" v="29" actId="20577"/>
        <pc:sldMkLst>
          <pc:docMk/>
          <pc:sldMk cId="0" sldId="268"/>
        </pc:sldMkLst>
        <pc:spChg chg="mod">
          <ac:chgData name="Christopher" userId="7cb0f6d7-a7f2-46f2-9367-9660ffd42908" providerId="ADAL" clId="{CF68417B-7A2D-4F78-9D17-736FD5FF45FB}" dt="2024-01-05T21:24:12.381" v="29" actId="20577"/>
          <ac:spMkLst>
            <pc:docMk/>
            <pc:sldMk cId="0" sldId="268"/>
            <ac:spMk id="201" creationId="{00000000-0000-0000-0000-000000000000}"/>
          </ac:spMkLst>
        </pc:spChg>
      </pc:sldChg>
      <pc:sldChg chg="addSp delSp modSp mod">
        <pc:chgData name="Christopher" userId="7cb0f6d7-a7f2-46f2-9367-9660ffd42908" providerId="ADAL" clId="{CF68417B-7A2D-4F78-9D17-736FD5FF45FB}" dt="2024-01-05T22:06:32.245" v="410" actId="962"/>
        <pc:sldMkLst>
          <pc:docMk/>
          <pc:sldMk cId="1562215107" sldId="276"/>
        </pc:sldMkLst>
        <pc:spChg chg="mod">
          <ac:chgData name="Christopher" userId="7cb0f6d7-a7f2-46f2-9367-9660ffd42908" providerId="ADAL" clId="{CF68417B-7A2D-4F78-9D17-736FD5FF45FB}" dt="2024-01-05T22:05:13.017" v="73" actId="20577"/>
          <ac:spMkLst>
            <pc:docMk/>
            <pc:sldMk cId="1562215107" sldId="276"/>
            <ac:spMk id="3" creationId="{099A4800-AB4F-B503-D5A7-1A6681FFC3F8}"/>
          </ac:spMkLst>
        </pc:spChg>
        <pc:picChg chg="add del mod">
          <ac:chgData name="Christopher" userId="7cb0f6d7-a7f2-46f2-9367-9660ffd42908" providerId="ADAL" clId="{CF68417B-7A2D-4F78-9D17-736FD5FF45FB}" dt="2024-01-05T22:02:49.685" v="34" actId="478"/>
          <ac:picMkLst>
            <pc:docMk/>
            <pc:sldMk cId="1562215107" sldId="276"/>
            <ac:picMk id="6" creationId="{C85AF14B-BDAA-1C5E-12FA-5292B68F38C6}"/>
          </ac:picMkLst>
        </pc:picChg>
        <pc:picChg chg="add mod">
          <ac:chgData name="Christopher" userId="7cb0f6d7-a7f2-46f2-9367-9660ffd42908" providerId="ADAL" clId="{CF68417B-7A2D-4F78-9D17-736FD5FF45FB}" dt="2024-01-05T22:06:32.245" v="410" actId="962"/>
          <ac:picMkLst>
            <pc:docMk/>
            <pc:sldMk cId="1562215107" sldId="276"/>
            <ac:picMk id="7" creationId="{6E7726EC-CC71-C552-6F94-CC56AD2B66DD}"/>
          </ac:picMkLst>
        </pc:picChg>
      </pc:sldChg>
      <pc:sldChg chg="addSp delSp modSp new del mod">
        <pc:chgData name="Christopher" userId="7cb0f6d7-a7f2-46f2-9367-9660ffd42908" providerId="ADAL" clId="{CF68417B-7A2D-4F78-9D17-736FD5FF45FB}" dt="2024-01-05T22:05:01.582" v="67" actId="47"/>
        <pc:sldMkLst>
          <pc:docMk/>
          <pc:sldMk cId="1780911047" sldId="277"/>
        </pc:sldMkLst>
        <pc:picChg chg="add del mod">
          <ac:chgData name="Christopher" userId="7cb0f6d7-a7f2-46f2-9367-9660ffd42908" providerId="ADAL" clId="{CF68417B-7A2D-4F78-9D17-736FD5FF45FB}" dt="2024-01-05T22:04:53.600" v="63" actId="21"/>
          <ac:picMkLst>
            <pc:docMk/>
            <pc:sldMk cId="1780911047" sldId="277"/>
            <ac:picMk id="6" creationId="{50DE9E1E-845F-2F21-5BC9-6EA39E596F46}"/>
          </ac:picMkLst>
        </pc:picChg>
      </pc:sldChg>
      <pc:sldChg chg="modSp new mod">
        <pc:chgData name="Christopher" userId="7cb0f6d7-a7f2-46f2-9367-9660ffd42908" providerId="ADAL" clId="{CF68417B-7A2D-4F78-9D17-736FD5FF45FB}" dt="2024-01-05T22:10:26.283" v="644" actId="20577"/>
        <pc:sldMkLst>
          <pc:docMk/>
          <pc:sldMk cId="938362383" sldId="278"/>
        </pc:sldMkLst>
        <pc:spChg chg="mod">
          <ac:chgData name="Christopher" userId="7cb0f6d7-a7f2-46f2-9367-9660ffd42908" providerId="ADAL" clId="{CF68417B-7A2D-4F78-9D17-736FD5FF45FB}" dt="2024-01-05T22:05:49.624" v="106"/>
          <ac:spMkLst>
            <pc:docMk/>
            <pc:sldMk cId="938362383" sldId="278"/>
            <ac:spMk id="2" creationId="{27D802F9-CAE9-C10F-FE66-46808AD55D73}"/>
          </ac:spMkLst>
        </pc:spChg>
        <pc:spChg chg="mod">
          <ac:chgData name="Christopher" userId="7cb0f6d7-a7f2-46f2-9367-9660ffd42908" providerId="ADAL" clId="{CF68417B-7A2D-4F78-9D17-736FD5FF45FB}" dt="2024-01-05T22:10:26.283" v="644" actId="20577"/>
          <ac:spMkLst>
            <pc:docMk/>
            <pc:sldMk cId="938362383" sldId="278"/>
            <ac:spMk id="3" creationId="{CCDE4514-5C0A-8604-04C7-BD51112E4C80}"/>
          </ac:spMkLst>
        </pc:spChg>
      </pc:sldChg>
      <pc:sldChg chg="addSp modSp new mod">
        <pc:chgData name="Christopher" userId="7cb0f6d7-a7f2-46f2-9367-9660ffd42908" providerId="ADAL" clId="{CF68417B-7A2D-4F78-9D17-736FD5FF45FB}" dt="2024-01-05T22:08:35.889" v="637" actId="962"/>
        <pc:sldMkLst>
          <pc:docMk/>
          <pc:sldMk cId="1827546742" sldId="279"/>
        </pc:sldMkLst>
        <pc:spChg chg="mod">
          <ac:chgData name="Christopher" userId="7cb0f6d7-a7f2-46f2-9367-9660ffd42908" providerId="ADAL" clId="{CF68417B-7A2D-4F78-9D17-736FD5FF45FB}" dt="2024-01-05T22:07:58.509" v="431" actId="1076"/>
          <ac:spMkLst>
            <pc:docMk/>
            <pc:sldMk cId="1827546742" sldId="279"/>
            <ac:spMk id="2" creationId="{1D943889-BDDF-E124-45BA-DBA29D0FCEE5}"/>
          </ac:spMkLst>
        </pc:spChg>
        <pc:spChg chg="mod">
          <ac:chgData name="Christopher" userId="7cb0f6d7-a7f2-46f2-9367-9660ffd42908" providerId="ADAL" clId="{CF68417B-7A2D-4F78-9D17-736FD5FF45FB}" dt="2024-01-05T22:08:00.499" v="432" actId="1076"/>
          <ac:spMkLst>
            <pc:docMk/>
            <pc:sldMk cId="1827546742" sldId="279"/>
            <ac:spMk id="3" creationId="{D78EB26C-802F-F61C-1296-42D11C5B390C}"/>
          </ac:spMkLst>
        </pc:spChg>
        <pc:picChg chg="add mod">
          <ac:chgData name="Christopher" userId="7cb0f6d7-a7f2-46f2-9367-9660ffd42908" providerId="ADAL" clId="{CF68417B-7A2D-4F78-9D17-736FD5FF45FB}" dt="2024-01-05T22:08:35.889" v="637" actId="962"/>
          <ac:picMkLst>
            <pc:docMk/>
            <pc:sldMk cId="1827546742" sldId="279"/>
            <ac:picMk id="6" creationId="{6AA9673F-3A3D-FC2F-41F1-83FEC5C369A3}"/>
          </ac:picMkLst>
        </pc:picChg>
      </pc:sldChg>
      <pc:sldChg chg="addSp modSp new mod">
        <pc:chgData name="Christopher" userId="7cb0f6d7-a7f2-46f2-9367-9660ffd42908" providerId="ADAL" clId="{CF68417B-7A2D-4F78-9D17-736FD5FF45FB}" dt="2024-01-05T22:14:20.675" v="905" actId="962"/>
        <pc:sldMkLst>
          <pc:docMk/>
          <pc:sldMk cId="3903298157" sldId="280"/>
        </pc:sldMkLst>
        <pc:spChg chg="mod">
          <ac:chgData name="Christopher" userId="7cb0f6d7-a7f2-46f2-9367-9660ffd42908" providerId="ADAL" clId="{CF68417B-7A2D-4F78-9D17-736FD5FF45FB}" dt="2024-01-05T22:11:21.403" v="662" actId="20577"/>
          <ac:spMkLst>
            <pc:docMk/>
            <pc:sldMk cId="3903298157" sldId="280"/>
            <ac:spMk id="2" creationId="{38EBCE6D-39A1-BC89-EC4D-CC7B74BFC1CF}"/>
          </ac:spMkLst>
        </pc:spChg>
        <pc:picChg chg="add mod">
          <ac:chgData name="Christopher" userId="7cb0f6d7-a7f2-46f2-9367-9660ffd42908" providerId="ADAL" clId="{CF68417B-7A2D-4F78-9D17-736FD5FF45FB}" dt="2024-01-05T22:14:20.675" v="905" actId="962"/>
          <ac:picMkLst>
            <pc:docMk/>
            <pc:sldMk cId="3903298157" sldId="280"/>
            <ac:picMk id="6" creationId="{08DE9246-2077-70EF-99F4-C5AE776E5B0C}"/>
          </ac:picMkLst>
        </pc:picChg>
      </pc:sldChg>
    </pc:docChg>
  </pc:docChgLst>
  <pc:docChgLst>
    <pc:chgData name="Christopher Soran" userId="7cb0f6d7-a7f2-46f2-9367-9660ffd42908" providerId="ADAL" clId="{9ED1F290-1A26-4903-AAC5-53A57D209EEF}"/>
    <pc:docChg chg="addSld delSld modSld sldOrd">
      <pc:chgData name="Christopher Soran" userId="7cb0f6d7-a7f2-46f2-9367-9660ffd42908" providerId="ADAL" clId="{9ED1F290-1A26-4903-AAC5-53A57D209EEF}" dt="2024-08-12T15:30:56.162" v="133" actId="20577"/>
      <pc:docMkLst>
        <pc:docMk/>
      </pc:docMkLst>
      <pc:sldChg chg="modSp mod">
        <pc:chgData name="Christopher Soran" userId="7cb0f6d7-a7f2-46f2-9367-9660ffd42908" providerId="ADAL" clId="{9ED1F290-1A26-4903-AAC5-53A57D209EEF}" dt="2024-08-06T17:38:24.527" v="14" actId="20577"/>
        <pc:sldMkLst>
          <pc:docMk/>
          <pc:sldMk cId="0" sldId="256"/>
        </pc:sldMkLst>
        <pc:spChg chg="mod">
          <ac:chgData name="Christopher Soran" userId="7cb0f6d7-a7f2-46f2-9367-9660ffd42908" providerId="ADAL" clId="{9ED1F290-1A26-4903-AAC5-53A57D209EEF}" dt="2024-08-06T17:38:24.527" v="14" actId="20577"/>
          <ac:spMkLst>
            <pc:docMk/>
            <pc:sldMk cId="0" sldId="256"/>
            <ac:spMk id="109" creationId="{00000000-0000-0000-0000-000000000000}"/>
          </ac:spMkLst>
        </pc:spChg>
      </pc:sldChg>
      <pc:sldChg chg="modSp mod">
        <pc:chgData name="Christopher Soran" userId="7cb0f6d7-a7f2-46f2-9367-9660ffd42908" providerId="ADAL" clId="{9ED1F290-1A26-4903-AAC5-53A57D209EEF}" dt="2024-08-12T15:30:16.969" v="56" actId="20577"/>
        <pc:sldMkLst>
          <pc:docMk/>
          <pc:sldMk cId="0" sldId="257"/>
        </pc:sldMkLst>
        <pc:spChg chg="mod">
          <ac:chgData name="Christopher Soran" userId="7cb0f6d7-a7f2-46f2-9367-9660ffd42908" providerId="ADAL" clId="{9ED1F290-1A26-4903-AAC5-53A57D209EEF}" dt="2024-08-12T15:30:16.969" v="56" actId="20577"/>
          <ac:spMkLst>
            <pc:docMk/>
            <pc:sldMk cId="0" sldId="257"/>
            <ac:spMk id="116" creationId="{00000000-0000-0000-0000-000000000000}"/>
          </ac:spMkLst>
        </pc:spChg>
      </pc:sldChg>
      <pc:sldChg chg="modSp mod">
        <pc:chgData name="Christopher Soran" userId="7cb0f6d7-a7f2-46f2-9367-9660ffd42908" providerId="ADAL" clId="{9ED1F290-1A26-4903-AAC5-53A57D209EEF}" dt="2024-08-06T17:38:56.180" v="28" actId="20577"/>
        <pc:sldMkLst>
          <pc:docMk/>
          <pc:sldMk cId="0" sldId="268"/>
        </pc:sldMkLst>
        <pc:spChg chg="mod">
          <ac:chgData name="Christopher Soran" userId="7cb0f6d7-a7f2-46f2-9367-9660ffd42908" providerId="ADAL" clId="{9ED1F290-1A26-4903-AAC5-53A57D209EEF}" dt="2024-08-06T17:38:56.180" v="28" actId="20577"/>
          <ac:spMkLst>
            <pc:docMk/>
            <pc:sldMk cId="0" sldId="268"/>
            <ac:spMk id="201" creationId="{00000000-0000-0000-0000-000000000000}"/>
          </ac:spMkLst>
        </pc:spChg>
      </pc:sldChg>
      <pc:sldChg chg="del">
        <pc:chgData name="Christopher Soran" userId="7cb0f6d7-a7f2-46f2-9367-9660ffd42908" providerId="ADAL" clId="{9ED1F290-1A26-4903-AAC5-53A57D209EEF}" dt="2024-08-06T17:38:30.513" v="15" actId="47"/>
        <pc:sldMkLst>
          <pc:docMk/>
          <pc:sldMk cId="2466628776" sldId="510"/>
        </pc:sldMkLst>
      </pc:sldChg>
      <pc:sldChg chg="modSp mod">
        <pc:chgData name="Christopher Soran" userId="7cb0f6d7-a7f2-46f2-9367-9660ffd42908" providerId="ADAL" clId="{9ED1F290-1A26-4903-AAC5-53A57D209EEF}" dt="2024-08-12T15:30:23.956" v="58" actId="20577"/>
        <pc:sldMkLst>
          <pc:docMk/>
          <pc:sldMk cId="3747221640" sldId="511"/>
        </pc:sldMkLst>
        <pc:spChg chg="mod">
          <ac:chgData name="Christopher Soran" userId="7cb0f6d7-a7f2-46f2-9367-9660ffd42908" providerId="ADAL" clId="{9ED1F290-1A26-4903-AAC5-53A57D209EEF}" dt="2024-08-12T15:30:23.956" v="58" actId="20577"/>
          <ac:spMkLst>
            <pc:docMk/>
            <pc:sldMk cId="3747221640" sldId="511"/>
            <ac:spMk id="3" creationId="{367BFA11-30C0-FF8C-8814-E74899E0D96C}"/>
          </ac:spMkLst>
        </pc:spChg>
      </pc:sldChg>
      <pc:sldChg chg="modSp new mod ord">
        <pc:chgData name="Christopher Soran" userId="7cb0f6d7-a7f2-46f2-9367-9660ffd42908" providerId="ADAL" clId="{9ED1F290-1A26-4903-AAC5-53A57D209EEF}" dt="2024-08-12T15:30:56.162" v="133" actId="20577"/>
        <pc:sldMkLst>
          <pc:docMk/>
          <pc:sldMk cId="2780008409" sldId="512"/>
        </pc:sldMkLst>
        <pc:spChg chg="mod">
          <ac:chgData name="Christopher Soran" userId="7cb0f6d7-a7f2-46f2-9367-9660ffd42908" providerId="ADAL" clId="{9ED1F290-1A26-4903-AAC5-53A57D209EEF}" dt="2024-08-12T15:30:46.201" v="96" actId="20577"/>
          <ac:spMkLst>
            <pc:docMk/>
            <pc:sldMk cId="2780008409" sldId="512"/>
            <ac:spMk id="2" creationId="{27D9674F-90B0-B58B-21A0-8DAD95A43984}"/>
          </ac:spMkLst>
        </pc:spChg>
        <pc:spChg chg="mod">
          <ac:chgData name="Christopher Soran" userId="7cb0f6d7-a7f2-46f2-9367-9660ffd42908" providerId="ADAL" clId="{9ED1F290-1A26-4903-AAC5-53A57D209EEF}" dt="2024-08-12T15:30:56.162" v="133" actId="20577"/>
          <ac:spMkLst>
            <pc:docMk/>
            <pc:sldMk cId="2780008409" sldId="512"/>
            <ac:spMk id="3" creationId="{7E860849-C0BC-46B7-D2B3-2284702B1ECD}"/>
          </ac:spMkLst>
        </pc:spChg>
      </pc:sldChg>
      <pc:sldChg chg="del">
        <pc:chgData name="Christopher Soran" userId="7cb0f6d7-a7f2-46f2-9367-9660ffd42908" providerId="ADAL" clId="{9ED1F290-1A26-4903-AAC5-53A57D209EEF}" dt="2024-08-06T17:38:30.513" v="15" actId="47"/>
        <pc:sldMkLst>
          <pc:docMk/>
          <pc:sldMk cId="761696814" sldId="513"/>
        </pc:sldMkLst>
      </pc:sld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modSp mod">
        <pc:chgData name="Christopher Soran" userId="7cb0f6d7-a7f2-46f2-9367-9660ffd42908" providerId="ADAL" clId="{9EEBE155-4604-48C1-BD94-6A8C786CBC3A}" dt="2024-02-01T18:03:33.954" v="10" actId="20577"/>
        <pc:sldMkLst>
          <pc:docMk/>
          <pc:sldMk cId="0" sldId="256"/>
        </pc:sldMkLst>
        <pc:spChg chg="mod">
          <ac:chgData name="Christopher Soran" userId="7cb0f6d7-a7f2-46f2-9367-9660ffd42908" providerId="ADAL" clId="{9EEBE155-4604-48C1-BD94-6A8C786CBC3A}" dt="2024-02-01T18:03:33.954" v="10" actId="20577"/>
          <ac:spMkLst>
            <pc:docMk/>
            <pc:sldMk cId="0" sldId="256"/>
            <ac:spMk id="109" creationId="{00000000-0000-0000-0000-000000000000}"/>
          </ac:spMkLst>
        </pc:spChg>
      </pc:sldChg>
      <pc:sldChg chg="modSp mod">
        <pc:chgData name="Christopher Soran" userId="7cb0f6d7-a7f2-46f2-9367-9660ffd42908" providerId="ADAL" clId="{9EEBE155-4604-48C1-BD94-6A8C786CBC3A}" dt="2024-02-09T23:59:49.654" v="1061" actId="20577"/>
        <pc:sldMkLst>
          <pc:docMk/>
          <pc:sldMk cId="0" sldId="257"/>
        </pc:sldMkLst>
        <pc:spChg chg="mod">
          <ac:chgData name="Christopher Soran" userId="7cb0f6d7-a7f2-46f2-9367-9660ffd42908" providerId="ADAL" clId="{9EEBE155-4604-48C1-BD94-6A8C786CBC3A}" dt="2024-02-09T23:59:49.654" v="1061" actId="20577"/>
          <ac:spMkLst>
            <pc:docMk/>
            <pc:sldMk cId="0" sldId="257"/>
            <ac:spMk id="116" creationId="{00000000-0000-0000-0000-000000000000}"/>
          </ac:spMkLst>
        </pc:spChg>
      </pc:sldChg>
      <pc:sldChg chg="modSp mod">
        <pc:chgData name="Christopher Soran" userId="7cb0f6d7-a7f2-46f2-9367-9660ffd42908" providerId="ADAL" clId="{9EEBE155-4604-48C1-BD94-6A8C786CBC3A}" dt="2024-02-01T18:03:55.286" v="18" actId="20577"/>
        <pc:sldMkLst>
          <pc:docMk/>
          <pc:sldMk cId="0" sldId="268"/>
        </pc:sldMkLst>
        <pc:spChg chg="mod">
          <ac:chgData name="Christopher Soran" userId="7cb0f6d7-a7f2-46f2-9367-9660ffd42908" providerId="ADAL" clId="{9EEBE155-4604-48C1-BD94-6A8C786CBC3A}" dt="2024-02-01T18:03:55.286" v="18" actId="20577"/>
          <ac:spMkLst>
            <pc:docMk/>
            <pc:sldMk cId="0" sldId="268"/>
            <ac:spMk id="201" creationId="{00000000-0000-0000-0000-000000000000}"/>
          </ac:spMkLst>
        </pc:spChg>
      </pc:sldChg>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pChg chg="mod">
          <ac:chgData name="Christopher Soran" userId="7cb0f6d7-a7f2-46f2-9367-9660ffd42908" providerId="ADAL" clId="{9EEBE155-4604-48C1-BD94-6A8C786CBC3A}" dt="2024-02-09T21:30:37.907" v="21" actId="20577"/>
          <ac:spMkLst>
            <pc:docMk/>
            <pc:sldMk cId="4058886607" sldId="282"/>
            <ac:spMk id="2" creationId="{030AEAEC-E28A-4846-D60B-6E054BA88E57}"/>
          </ac:spMkLst>
        </pc:spChg>
      </pc:sldChg>
      <pc:sldChg chg="addSp modSp new mod">
        <pc:chgData name="Christopher Soran" userId="7cb0f6d7-a7f2-46f2-9367-9660ffd42908" providerId="ADAL" clId="{9EEBE155-4604-48C1-BD94-6A8C786CBC3A}" dt="2024-02-09T21:52:22.708" v="333" actId="962"/>
        <pc:sldMkLst>
          <pc:docMk/>
          <pc:sldMk cId="2089161767" sldId="283"/>
        </pc:sldMkLst>
        <pc:spChg chg="mod">
          <ac:chgData name="Christopher Soran" userId="7cb0f6d7-a7f2-46f2-9367-9660ffd42908" providerId="ADAL" clId="{9EEBE155-4604-48C1-BD94-6A8C786CBC3A}" dt="2024-02-09T21:51:03.931" v="62" actId="20577"/>
          <ac:spMkLst>
            <pc:docMk/>
            <pc:sldMk cId="2089161767" sldId="283"/>
            <ac:spMk id="2" creationId="{3ACF680E-15B1-0F39-DD5C-2F9B8983537F}"/>
          </ac:spMkLst>
        </pc:spChg>
        <pc:spChg chg="mod">
          <ac:chgData name="Christopher Soran" userId="7cb0f6d7-a7f2-46f2-9367-9660ffd42908" providerId="ADAL" clId="{9EEBE155-4604-48C1-BD94-6A8C786CBC3A}" dt="2024-02-09T21:51:39.521" v="128" actId="20577"/>
          <ac:spMkLst>
            <pc:docMk/>
            <pc:sldMk cId="2089161767" sldId="283"/>
            <ac:spMk id="3" creationId="{CFA84D82-594D-EC6E-DD8F-528E633EA016}"/>
          </ac:spMkLst>
        </pc:spChg>
        <pc:picChg chg="add mod">
          <ac:chgData name="Christopher Soran" userId="7cb0f6d7-a7f2-46f2-9367-9660ffd42908" providerId="ADAL" clId="{9EEBE155-4604-48C1-BD94-6A8C786CBC3A}" dt="2024-02-09T21:52:22.708" v="333" actId="962"/>
          <ac:picMkLst>
            <pc:docMk/>
            <pc:sldMk cId="2089161767" sldId="283"/>
            <ac:picMk id="6" creationId="{19C453F0-93F7-8CE6-0ADB-548D967AC1E2}"/>
          </ac:picMkLst>
        </pc:picChg>
      </pc:sldChg>
      <pc:sldChg chg="modSp new mod">
        <pc:chgData name="Christopher Soran" userId="7cb0f6d7-a7f2-46f2-9367-9660ffd42908" providerId="ADAL" clId="{9EEBE155-4604-48C1-BD94-6A8C786CBC3A}" dt="2024-02-09T22:11:54.336" v="533" actId="20577"/>
        <pc:sldMkLst>
          <pc:docMk/>
          <pc:sldMk cId="2765889017" sldId="284"/>
        </pc:sldMkLst>
        <pc:spChg chg="mod">
          <ac:chgData name="Christopher Soran" userId="7cb0f6d7-a7f2-46f2-9367-9660ffd42908" providerId="ADAL" clId="{9EEBE155-4604-48C1-BD94-6A8C786CBC3A}" dt="2024-02-09T22:10:21.469" v="435" actId="20577"/>
          <ac:spMkLst>
            <pc:docMk/>
            <pc:sldMk cId="2765889017" sldId="284"/>
            <ac:spMk id="2" creationId="{465F8F94-5BDE-4686-2D63-0BDE2F069092}"/>
          </ac:spMkLst>
        </pc:spChg>
        <pc:spChg chg="mod">
          <ac:chgData name="Christopher Soran" userId="7cb0f6d7-a7f2-46f2-9367-9660ffd42908" providerId="ADAL" clId="{9EEBE155-4604-48C1-BD94-6A8C786CBC3A}" dt="2024-02-09T22:11:54.336" v="533" actId="20577"/>
          <ac:spMkLst>
            <pc:docMk/>
            <pc:sldMk cId="2765889017" sldId="284"/>
            <ac:spMk id="3" creationId="{9D16CC16-F77E-8385-297E-5A9B58F682B4}"/>
          </ac:spMkLst>
        </pc:spChg>
      </pc:sldChg>
      <pc:sldChg chg="modSp new mod">
        <pc:chgData name="Christopher Soran" userId="7cb0f6d7-a7f2-46f2-9367-9660ffd42908" providerId="ADAL" clId="{9EEBE155-4604-48C1-BD94-6A8C786CBC3A}" dt="2024-02-10T00:01:23.890" v="1071" actId="1076"/>
        <pc:sldMkLst>
          <pc:docMk/>
          <pc:sldMk cId="3370335188" sldId="285"/>
        </pc:sldMkLst>
        <pc:spChg chg="mod">
          <ac:chgData name="Christopher Soran" userId="7cb0f6d7-a7f2-46f2-9367-9660ffd42908" providerId="ADAL" clId="{9EEBE155-4604-48C1-BD94-6A8C786CBC3A}" dt="2024-02-10T00:01:09.561" v="1067" actId="1076"/>
          <ac:spMkLst>
            <pc:docMk/>
            <pc:sldMk cId="3370335188" sldId="285"/>
            <ac:spMk id="2" creationId="{1EBCC403-8304-2241-0655-A9DD03BF10CE}"/>
          </ac:spMkLst>
        </pc:spChg>
        <pc:spChg chg="mod">
          <ac:chgData name="Christopher Soran" userId="7cb0f6d7-a7f2-46f2-9367-9660ffd42908" providerId="ADAL" clId="{9EEBE155-4604-48C1-BD94-6A8C786CBC3A}" dt="2024-02-10T00:01:23.890" v="1071" actId="1076"/>
          <ac:spMkLst>
            <pc:docMk/>
            <pc:sldMk cId="3370335188" sldId="285"/>
            <ac:spMk id="3" creationId="{72600592-9424-52C9-F5C8-ED5CC7FA0BC3}"/>
          </ac:spMkLst>
        </pc:spChg>
      </pc:sldChg>
      <pc:sldChg chg="modSp new mod ord">
        <pc:chgData name="Christopher Soran" userId="7cb0f6d7-a7f2-46f2-9367-9660ffd42908" providerId="ADAL" clId="{9EEBE155-4604-48C1-BD94-6A8C786CBC3A}" dt="2024-02-10T00:01:57.564" v="1077"/>
        <pc:sldMkLst>
          <pc:docMk/>
          <pc:sldMk cId="166035547" sldId="286"/>
        </pc:sldMkLst>
        <pc:spChg chg="mod">
          <ac:chgData name="Christopher Soran" userId="7cb0f6d7-a7f2-46f2-9367-9660ffd42908" providerId="ADAL" clId="{9EEBE155-4604-48C1-BD94-6A8C786CBC3A}" dt="2024-02-09T22:20:00.486" v="696"/>
          <ac:spMkLst>
            <pc:docMk/>
            <pc:sldMk cId="166035547" sldId="286"/>
            <ac:spMk id="2" creationId="{FC83831F-B411-B3C3-B82A-3F77993266CC}"/>
          </ac:spMkLst>
        </pc:spChg>
        <pc:spChg chg="mod">
          <ac:chgData name="Christopher Soran" userId="7cb0f6d7-a7f2-46f2-9367-9660ffd42908" providerId="ADAL" clId="{9EEBE155-4604-48C1-BD94-6A8C786CBC3A}" dt="2024-02-09T22:20:37.107" v="701" actId="20577"/>
          <ac:spMkLst>
            <pc:docMk/>
            <pc:sldMk cId="166035547" sldId="286"/>
            <ac:spMk id="3" creationId="{937A6570-B05F-28AB-8267-4865EDF5F712}"/>
          </ac:spMkLst>
        </pc:spChg>
      </pc:sldChg>
      <pc:sldChg chg="modSp add mod">
        <pc:chgData name="Christopher Soran" userId="7cb0f6d7-a7f2-46f2-9367-9660ffd42908" providerId="ADAL" clId="{9EEBE155-4604-48C1-BD94-6A8C786CBC3A}" dt="2024-02-09T22:23:42.511" v="747" actId="255"/>
        <pc:sldMkLst>
          <pc:docMk/>
          <pc:sldMk cId="788670070" sldId="507"/>
        </pc:sldMkLst>
        <pc:spChg chg="mod">
          <ac:chgData name="Christopher Soran" userId="7cb0f6d7-a7f2-46f2-9367-9660ffd42908" providerId="ADAL" clId="{9EEBE155-4604-48C1-BD94-6A8C786CBC3A}" dt="2024-02-09T22:23:04.392" v="738" actId="20577"/>
          <ac:spMkLst>
            <pc:docMk/>
            <pc:sldMk cId="788670070" sldId="507"/>
            <ac:spMk id="2" creationId="{4E6F29EC-5709-5E8B-DC64-2C75166CCBC1}"/>
          </ac:spMkLst>
        </pc:spChg>
        <pc:spChg chg="mod">
          <ac:chgData name="Christopher Soran" userId="7cb0f6d7-a7f2-46f2-9367-9660ffd42908" providerId="ADAL" clId="{9EEBE155-4604-48C1-BD94-6A8C786CBC3A}" dt="2024-02-09T22:23:42.511" v="747" actId="255"/>
          <ac:spMkLst>
            <pc:docMk/>
            <pc:sldMk cId="788670070" sldId="507"/>
            <ac:spMk id="3" creationId="{B214E935-F68F-A72E-5E54-FF362101BB49}"/>
          </ac:spMkLst>
        </pc:spChg>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pChg chg="mod">
          <ac:chgData name="Padmaja Villalon" userId="S::pvillalon@sbctc.edu::18441a2b-a82c-41cb-bf1b-afcdf1cd6794" providerId="AD" clId="Web-{F3DB3CBA-4795-7811-8435-93A13D2AB27C}" dt="2024-03-07T15:54:36.109" v="78" actId="20577"/>
          <ac:spMkLst>
            <pc:docMk/>
            <pc:sldMk cId="2575123779" sldId="509"/>
            <ac:spMk id="223" creationId="{00000000-0000-0000-0000-000000000000}"/>
          </ac:spMkLst>
        </pc:spChg>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pChg chg="mod">
          <ac:chgData name="Christopher Soran" userId="7cb0f6d7-a7f2-46f2-9367-9660ffd42908" providerId="ADAL" clId="{03373AD8-B5F4-41A5-9246-2D11053941F0}" dt="2023-08-29T16:44:20.770" v="15" actId="20577"/>
          <ac:spMkLst>
            <pc:docMk/>
            <pc:sldMk cId="0" sldId="256"/>
            <ac:spMk id="109" creationId="{00000000-0000-0000-0000-000000000000}"/>
          </ac:spMkLst>
        </pc:spChg>
      </pc:sldChg>
      <pc:sldChg chg="modSp mod">
        <pc:chgData name="Christopher Soran" userId="7cb0f6d7-a7f2-46f2-9367-9660ffd42908" providerId="ADAL" clId="{03373AD8-B5F4-41A5-9246-2D11053941F0}" dt="2023-08-29T16:44:28.322" v="16" actId="6549"/>
        <pc:sldMkLst>
          <pc:docMk/>
          <pc:sldMk cId="0" sldId="257"/>
        </pc:sldMkLst>
        <pc:spChg chg="mod">
          <ac:chgData name="Christopher Soran" userId="7cb0f6d7-a7f2-46f2-9367-9660ffd42908" providerId="ADAL" clId="{03373AD8-B5F4-41A5-9246-2D11053941F0}" dt="2023-08-29T16:44:28.322" v="16" actId="6549"/>
          <ac:spMkLst>
            <pc:docMk/>
            <pc:sldMk cId="0" sldId="257"/>
            <ac:spMk id="116" creationId="{00000000-0000-0000-0000-000000000000}"/>
          </ac:spMkLst>
        </pc:spChg>
      </pc:sldChg>
      <pc:sldChg chg="modSp mod">
        <pc:chgData name="Christopher Soran" userId="7cb0f6d7-a7f2-46f2-9367-9660ffd42908" providerId="ADAL" clId="{03373AD8-B5F4-41A5-9246-2D11053941F0}" dt="2023-08-29T16:44:52.912" v="27" actId="20577"/>
        <pc:sldMkLst>
          <pc:docMk/>
          <pc:sldMk cId="0" sldId="268"/>
        </pc:sldMkLst>
        <pc:spChg chg="mod">
          <ac:chgData name="Christopher Soran" userId="7cb0f6d7-a7f2-46f2-9367-9660ffd42908" providerId="ADAL" clId="{03373AD8-B5F4-41A5-9246-2D11053941F0}" dt="2023-08-29T16:44:52.912" v="27" actId="20577"/>
          <ac:spMkLst>
            <pc:docMk/>
            <pc:sldMk cId="0" sldId="268"/>
            <ac:spMk id="201" creationId="{00000000-0000-0000-0000-000000000000}"/>
          </ac:spMkLst>
        </pc:spChg>
      </pc:sldChg>
      <pc:sldChg chg="modSp mod">
        <pc:chgData name="Christopher Soran" userId="7cb0f6d7-a7f2-46f2-9367-9660ffd42908" providerId="ADAL" clId="{03373AD8-B5F4-41A5-9246-2D11053941F0}" dt="2023-09-08T16:02:35.593" v="343" actId="1076"/>
        <pc:sldMkLst>
          <pc:docMk/>
          <pc:sldMk cId="2690180083" sldId="283"/>
        </pc:sldMkLst>
        <pc:spChg chg="mod">
          <ac:chgData name="Christopher Soran" userId="7cb0f6d7-a7f2-46f2-9367-9660ffd42908" providerId="ADAL" clId="{03373AD8-B5F4-41A5-9246-2D11053941F0}" dt="2023-09-08T16:02:33.034" v="342" actId="1076"/>
          <ac:spMkLst>
            <pc:docMk/>
            <pc:sldMk cId="2690180083" sldId="283"/>
            <ac:spMk id="116" creationId="{00000000-0000-0000-0000-000000000000}"/>
          </ac:spMkLst>
        </pc:spChg>
        <pc:picChg chg="mod">
          <ac:chgData name="Christopher Soran" userId="7cb0f6d7-a7f2-46f2-9367-9660ffd42908" providerId="ADAL" clId="{03373AD8-B5F4-41A5-9246-2D11053941F0}" dt="2023-09-08T16:02:28.400" v="341" actId="1076"/>
          <ac:picMkLst>
            <pc:docMk/>
            <pc:sldMk cId="2690180083" sldId="283"/>
            <ac:picMk id="4" creationId="{5FF60363-CF30-C78A-06B3-494B9F063CC8}"/>
          </ac:picMkLst>
        </pc:picChg>
        <pc:picChg chg="mod">
          <ac:chgData name="Christopher Soran" userId="7cb0f6d7-a7f2-46f2-9367-9660ffd42908" providerId="ADAL" clId="{03373AD8-B5F4-41A5-9246-2D11053941F0}" dt="2023-09-08T16:02:35.593" v="343" actId="1076"/>
          <ac:picMkLst>
            <pc:docMk/>
            <pc:sldMk cId="2690180083" sldId="283"/>
            <ac:picMk id="5" creationId="{9379F540-EFAC-DFF9-3ECF-610C4E96F213}"/>
          </ac:picMkLst>
        </pc:picChg>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pChg chg="mod">
          <ac:chgData name="Christopher Soran" userId="7cb0f6d7-a7f2-46f2-9367-9660ffd42908" providerId="ADAL" clId="{03373AD8-B5F4-41A5-9246-2D11053941F0}" dt="2023-09-07T22:56:53.211" v="93" actId="20577"/>
          <ac:spMkLst>
            <pc:docMk/>
            <pc:sldMk cId="3268856585" sldId="288"/>
            <ac:spMk id="2" creationId="{447A6FA2-B456-3220-6400-C980FF0B4EAE}"/>
          </ac:spMkLst>
        </pc:spChg>
        <pc:spChg chg="mod">
          <ac:chgData name="Christopher Soran" userId="7cb0f6d7-a7f2-46f2-9367-9660ffd42908" providerId="ADAL" clId="{03373AD8-B5F4-41A5-9246-2D11053941F0}" dt="2023-09-07T22:58:31.212" v="338" actId="20577"/>
          <ac:spMkLst>
            <pc:docMk/>
            <pc:sldMk cId="3268856585" sldId="288"/>
            <ac:spMk id="3" creationId="{181F7D07-550A-C919-6E5C-FF9F6108FE02}"/>
          </ac:spMkLst>
        </pc:spChg>
        <pc:picChg chg="add mod">
          <ac:chgData name="Christopher Soran" userId="7cb0f6d7-a7f2-46f2-9367-9660ffd42908" providerId="ADAL" clId="{03373AD8-B5F4-41A5-9246-2D11053941F0}" dt="2023-09-07T22:58:33.426" v="339" actId="1076"/>
          <ac:picMkLst>
            <pc:docMk/>
            <pc:sldMk cId="3268856585" sldId="288"/>
            <ac:picMk id="6" creationId="{9FEFE6B5-B88C-912C-1923-12189493E1BE}"/>
          </ac:picMkLst>
        </pc:picChg>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docChgLst>
    <pc:chgData name="Christopher Soran" userId="7cb0f6d7-a7f2-46f2-9367-9660ffd42908" providerId="ADAL" clId="{6976B9C4-637E-47FE-9C5C-53B6DCC1ED33}"/>
    <pc:docChg chg="custSel addSld delSld modSld">
      <pc:chgData name="Christopher Soran" userId="7cb0f6d7-a7f2-46f2-9367-9660ffd42908" providerId="ADAL" clId="{6976B9C4-637E-47FE-9C5C-53B6DCC1ED33}" dt="2024-05-13T16:30:58.115" v="738" actId="20577"/>
      <pc:docMkLst>
        <pc:docMk/>
      </pc:docMkLst>
      <pc:sldChg chg="modSp mod">
        <pc:chgData name="Christopher Soran" userId="7cb0f6d7-a7f2-46f2-9367-9660ffd42908" providerId="ADAL" clId="{6976B9C4-637E-47FE-9C5C-53B6DCC1ED33}" dt="2024-05-06T20:16:36.724" v="5" actId="20577"/>
        <pc:sldMkLst>
          <pc:docMk/>
          <pc:sldMk cId="0" sldId="256"/>
        </pc:sldMkLst>
        <pc:spChg chg="mod">
          <ac:chgData name="Christopher Soran" userId="7cb0f6d7-a7f2-46f2-9367-9660ffd42908" providerId="ADAL" clId="{6976B9C4-637E-47FE-9C5C-53B6DCC1ED33}" dt="2024-05-06T20:16:36.724" v="5" actId="20577"/>
          <ac:spMkLst>
            <pc:docMk/>
            <pc:sldMk cId="0" sldId="256"/>
            <ac:spMk id="109" creationId="{00000000-0000-0000-0000-000000000000}"/>
          </ac:spMkLst>
        </pc:spChg>
      </pc:sldChg>
      <pc:sldChg chg="modSp mod">
        <pc:chgData name="Christopher Soran" userId="7cb0f6d7-a7f2-46f2-9367-9660ffd42908" providerId="ADAL" clId="{6976B9C4-637E-47FE-9C5C-53B6DCC1ED33}" dt="2024-05-07T18:39:16.098" v="459" actId="20577"/>
        <pc:sldMkLst>
          <pc:docMk/>
          <pc:sldMk cId="0" sldId="257"/>
        </pc:sldMkLst>
        <pc:spChg chg="mod">
          <ac:chgData name="Christopher Soran" userId="7cb0f6d7-a7f2-46f2-9367-9660ffd42908" providerId="ADAL" clId="{6976B9C4-637E-47FE-9C5C-53B6DCC1ED33}" dt="2024-05-07T18:39:16.098" v="459" actId="20577"/>
          <ac:spMkLst>
            <pc:docMk/>
            <pc:sldMk cId="0" sldId="257"/>
            <ac:spMk id="116" creationId="{00000000-0000-0000-0000-000000000000}"/>
          </ac:spMkLst>
        </pc:spChg>
      </pc:sldChg>
      <pc:sldChg chg="modSp mod">
        <pc:chgData name="Christopher Soran" userId="7cb0f6d7-a7f2-46f2-9367-9660ffd42908" providerId="ADAL" clId="{6976B9C4-637E-47FE-9C5C-53B6DCC1ED33}" dt="2024-05-13T16:30:58.115" v="738" actId="20577"/>
        <pc:sldMkLst>
          <pc:docMk/>
          <pc:sldMk cId="0" sldId="268"/>
        </pc:sldMkLst>
        <pc:spChg chg="mod">
          <ac:chgData name="Christopher Soran" userId="7cb0f6d7-a7f2-46f2-9367-9660ffd42908" providerId="ADAL" clId="{6976B9C4-637E-47FE-9C5C-53B6DCC1ED33}" dt="2024-05-13T16:30:58.115" v="738" actId="20577"/>
          <ac:spMkLst>
            <pc:docMk/>
            <pc:sldMk cId="0" sldId="268"/>
            <ac:spMk id="201" creationId="{00000000-0000-0000-0000-000000000000}"/>
          </ac:spMkLst>
        </pc:spChg>
      </pc:sldChg>
      <pc:sldChg chg="del">
        <pc:chgData name="Christopher Soran" userId="7cb0f6d7-a7f2-46f2-9367-9660ffd42908" providerId="ADAL" clId="{6976B9C4-637E-47FE-9C5C-53B6DCC1ED33}" dt="2024-05-07T18:29:44.120" v="15" actId="47"/>
        <pc:sldMkLst>
          <pc:docMk/>
          <pc:sldMk cId="198726438" sldId="510"/>
        </pc:sldMkLst>
      </pc:sldChg>
      <pc:sldChg chg="modSp mod">
        <pc:chgData name="Christopher Soran" userId="7cb0f6d7-a7f2-46f2-9367-9660ffd42908" providerId="ADAL" clId="{6976B9C4-637E-47FE-9C5C-53B6DCC1ED33}" dt="2024-05-13T16:27:55.163" v="731" actId="20577"/>
        <pc:sldMkLst>
          <pc:docMk/>
          <pc:sldMk cId="2294488113" sldId="512"/>
        </pc:sldMkLst>
        <pc:spChg chg="mod">
          <ac:chgData name="Christopher Soran" userId="7cb0f6d7-a7f2-46f2-9367-9660ffd42908" providerId="ADAL" clId="{6976B9C4-637E-47FE-9C5C-53B6DCC1ED33}" dt="2024-05-07T18:30:00.142" v="71" actId="20577"/>
          <ac:spMkLst>
            <pc:docMk/>
            <pc:sldMk cId="2294488113" sldId="512"/>
            <ac:spMk id="2" creationId="{9C4D7E18-C575-19E2-4C01-9403B8B7F9E0}"/>
          </ac:spMkLst>
        </pc:spChg>
        <pc:spChg chg="mod">
          <ac:chgData name="Christopher Soran" userId="7cb0f6d7-a7f2-46f2-9367-9660ffd42908" providerId="ADAL" clId="{6976B9C4-637E-47FE-9C5C-53B6DCC1ED33}" dt="2024-05-13T16:27:55.163" v="731" actId="20577"/>
          <ac:spMkLst>
            <pc:docMk/>
            <pc:sldMk cId="2294488113" sldId="512"/>
            <ac:spMk id="3" creationId="{6F489D58-194A-854A-714F-276F3966546C}"/>
          </ac:spMkLst>
        </pc:spChg>
      </pc:sldChg>
      <pc:sldChg chg="modSp mod">
        <pc:chgData name="Christopher Soran" userId="7cb0f6d7-a7f2-46f2-9367-9660ffd42908" providerId="ADAL" clId="{6976B9C4-637E-47FE-9C5C-53B6DCC1ED33}" dt="2024-05-07T18:39:04.977" v="437" actId="20577"/>
        <pc:sldMkLst>
          <pc:docMk/>
          <pc:sldMk cId="2367688744" sldId="513"/>
        </pc:sldMkLst>
        <pc:spChg chg="mod">
          <ac:chgData name="Christopher Soran" userId="7cb0f6d7-a7f2-46f2-9367-9660ffd42908" providerId="ADAL" clId="{6976B9C4-637E-47FE-9C5C-53B6DCC1ED33}" dt="2024-05-07T18:39:04.977" v="437" actId="20577"/>
          <ac:spMkLst>
            <pc:docMk/>
            <pc:sldMk cId="2367688744" sldId="513"/>
            <ac:spMk id="3" creationId="{FB4EDF5D-7E23-1C88-8308-5AA1BE5F9EA6}"/>
          </ac:spMkLst>
        </pc:spChg>
      </pc:sldChg>
      <pc:sldChg chg="modSp new mod">
        <pc:chgData name="Christopher Soran" userId="7cb0f6d7-a7f2-46f2-9367-9660ffd42908" providerId="ADAL" clId="{6976B9C4-637E-47FE-9C5C-53B6DCC1ED33}" dt="2024-05-07T18:46:06.293" v="689" actId="20577"/>
        <pc:sldMkLst>
          <pc:docMk/>
          <pc:sldMk cId="723353277" sldId="514"/>
        </pc:sldMkLst>
        <pc:spChg chg="mod">
          <ac:chgData name="Christopher Soran" userId="7cb0f6d7-a7f2-46f2-9367-9660ffd42908" providerId="ADAL" clId="{6976B9C4-637E-47FE-9C5C-53B6DCC1ED33}" dt="2024-05-07T18:41:05.905" v="528" actId="20577"/>
          <ac:spMkLst>
            <pc:docMk/>
            <pc:sldMk cId="723353277" sldId="514"/>
            <ac:spMk id="2" creationId="{918D653F-F400-2C2E-EBC0-F5505DA5783C}"/>
          </ac:spMkLst>
        </pc:spChg>
        <pc:spChg chg="mod">
          <ac:chgData name="Christopher Soran" userId="7cb0f6d7-a7f2-46f2-9367-9660ffd42908" providerId="ADAL" clId="{6976B9C4-637E-47FE-9C5C-53B6DCC1ED33}" dt="2024-05-07T18:46:06.293" v="689" actId="20577"/>
          <ac:spMkLst>
            <pc:docMk/>
            <pc:sldMk cId="723353277" sldId="514"/>
            <ac:spMk id="3" creationId="{451F787A-C11A-5446-2435-415131DC4EF6}"/>
          </ac:spMkLst>
        </pc:spChg>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pChg chg="mod">
          <ac:chgData name="Monica Olsson" userId="S::molsson@sbctc.edu::08282cd3-7f20-4477-b5da-035df4233cac" providerId="AD" clId="Web-{3A45C3AA-4095-5A9C-46BB-1F6712294E24}" dt="2023-06-27T18:54:17.648" v="0" actId="1076"/>
          <ac:spMkLst>
            <pc:docMk/>
            <pc:sldMk cId="0" sldId="258"/>
            <ac:spMk id="124" creationId="{00000000-0000-0000-0000-000000000000}"/>
          </ac:spMkLst>
        </pc:spChg>
      </pc:sldChg>
      <pc:sldChg chg="modSp new">
        <pc:chgData name="Monica Olsson" userId="S::molsson@sbctc.edu::08282cd3-7f20-4477-b5da-035df4233cac" providerId="AD" clId="Web-{3A45C3AA-4095-5A9C-46BB-1F6712294E24}" dt="2023-06-27T19:17:43.349" v="360" actId="14100"/>
        <pc:sldMkLst>
          <pc:docMk/>
          <pc:sldMk cId="3215995640" sldId="287"/>
        </pc:sldMkLst>
        <pc:spChg chg="mod">
          <ac:chgData name="Monica Olsson" userId="S::molsson@sbctc.edu::08282cd3-7f20-4477-b5da-035df4233cac" providerId="AD" clId="Web-{3A45C3AA-4095-5A9C-46BB-1F6712294E24}" dt="2023-06-27T19:05:46.271" v="6" actId="20577"/>
          <ac:spMkLst>
            <pc:docMk/>
            <pc:sldMk cId="3215995640" sldId="287"/>
            <ac:spMk id="2" creationId="{C4EECB8C-CBBA-7614-3D36-AF4D987FD14F}"/>
          </ac:spMkLst>
        </pc:spChg>
        <pc:spChg chg="mod">
          <ac:chgData name="Monica Olsson" userId="S::molsson@sbctc.edu::08282cd3-7f20-4477-b5da-035df4233cac" providerId="AD" clId="Web-{3A45C3AA-4095-5A9C-46BB-1F6712294E24}" dt="2023-06-27T19:17:43.349" v="360" actId="14100"/>
          <ac:spMkLst>
            <pc:docMk/>
            <pc:sldMk cId="3215995640" sldId="287"/>
            <ac:spMk id="3" creationId="{5D5DA69B-6402-662D-F16B-2BC9DABC2FDC}"/>
          </ac:spMkLst>
        </pc:spChg>
      </pc:sldChg>
      <pc:sldChg chg="modSp new">
        <pc:chgData name="Monica Olsson" userId="S::molsson@sbctc.edu::08282cd3-7f20-4477-b5da-035df4233cac" providerId="AD" clId="Web-{3A45C3AA-4095-5A9C-46BB-1F6712294E24}" dt="2023-06-27T19:17:07.770" v="349" actId="20577"/>
        <pc:sldMkLst>
          <pc:docMk/>
          <pc:sldMk cId="3708684409" sldId="288"/>
        </pc:sldMkLst>
        <pc:spChg chg="mod">
          <ac:chgData name="Monica Olsson" userId="S::molsson@sbctc.edu::08282cd3-7f20-4477-b5da-035df4233cac" providerId="AD" clId="Web-{3A45C3AA-4095-5A9C-46BB-1F6712294E24}" dt="2023-06-27T19:10:50.003" v="167" actId="20577"/>
          <ac:spMkLst>
            <pc:docMk/>
            <pc:sldMk cId="3708684409" sldId="288"/>
            <ac:spMk id="2" creationId="{AAC29017-08A1-745B-32F8-A9A03FB3E495}"/>
          </ac:spMkLst>
        </pc:spChg>
        <pc:spChg chg="mod">
          <ac:chgData name="Monica Olsson" userId="S::molsson@sbctc.edu::08282cd3-7f20-4477-b5da-035df4233cac" providerId="AD" clId="Web-{3A45C3AA-4095-5A9C-46BB-1F6712294E24}" dt="2023-06-27T19:17:07.770" v="349" actId="20577"/>
          <ac:spMkLst>
            <pc:docMk/>
            <pc:sldMk cId="3708684409" sldId="288"/>
            <ac:spMk id="3" creationId="{7CEBEC64-BAE8-951D-400F-D0273C3BCEBE}"/>
          </ac:spMkLst>
        </pc:spChg>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pChg chg="mod">
          <ac:chgData name="Christopher Soran" userId="7cb0f6d7-a7f2-46f2-9367-9660ffd42908" providerId="ADAL" clId="{07769292-C6E2-4F3D-BCAF-C4414BA6E047}" dt="2023-06-09T21:12:51.983" v="3" actId="20577"/>
          <ac:spMkLst>
            <pc:docMk/>
            <pc:sldMk cId="0" sldId="258"/>
            <ac:spMk id="124" creationId="{00000000-0000-0000-0000-000000000000}"/>
          </ac:spMkLst>
        </pc:spChg>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pChg chg="mod">
          <ac:chgData name="Christopher Soran" userId="7cb0f6d7-a7f2-46f2-9367-9660ffd42908" providerId="ADAL" clId="{07769292-C6E2-4F3D-BCAF-C4414BA6E047}" dt="2023-06-09T21:16:19.472" v="5" actId="20577"/>
          <ac:spMkLst>
            <pc:docMk/>
            <pc:sldMk cId="1310023116" sldId="285"/>
            <ac:spMk id="147" creationId="{00000000-0000-0000-0000-000000000000}"/>
          </ac:spMkLst>
        </pc:spChg>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pChg chg="mod">
          <ac:chgData name="Christopher Soran" userId="S::csoran@sbctc.edu::7cb0f6d7-a7f2-46f2-9367-9660ffd42908" providerId="AD" clId="Web-{0C4F0851-D9AA-5E56-B745-39CDBB82A93F}" dt="2023-06-28T23:04:45.411" v="7" actId="20577"/>
          <ac:spMkLst>
            <pc:docMk/>
            <pc:sldMk cId="0" sldId="271"/>
            <ac:spMk id="223" creationId="{00000000-0000-0000-0000-000000000000}"/>
          </ac:spMkLst>
        </pc:spChg>
      </pc:sldChg>
      <pc:sldChg chg="modSp">
        <pc:chgData name="Christopher Soran" userId="S::csoran@sbctc.edu::7cb0f6d7-a7f2-46f2-9367-9660ffd42908" providerId="AD" clId="Web-{0C4F0851-D9AA-5E56-B745-39CDBB82A93F}" dt="2023-06-28T23:11:49.832" v="34" actId="20577"/>
        <pc:sldMkLst>
          <pc:docMk/>
          <pc:sldMk cId="0" sldId="272"/>
        </pc:sldMkLst>
        <pc:spChg chg="mod">
          <ac:chgData name="Christopher Soran" userId="S::csoran@sbctc.edu::7cb0f6d7-a7f2-46f2-9367-9660ffd42908" providerId="AD" clId="Web-{0C4F0851-D9AA-5E56-B745-39CDBB82A93F}" dt="2023-06-28T23:11:49.832" v="34" actId="20577"/>
          <ac:spMkLst>
            <pc:docMk/>
            <pc:sldMk cId="0" sldId="272"/>
            <ac:spMk id="230" creationId="{00000000-0000-0000-0000-000000000000}"/>
          </ac:spMkLst>
        </pc:spChg>
      </pc:sldChg>
      <pc:sldChg chg="modSp">
        <pc:chgData name="Christopher Soran" userId="S::csoran@sbctc.edu::7cb0f6d7-a7f2-46f2-9367-9660ffd42908" providerId="AD" clId="Web-{0C4F0851-D9AA-5E56-B745-39CDBB82A93F}" dt="2023-06-28T23:32:13.922" v="68" actId="20577"/>
        <pc:sldMkLst>
          <pc:docMk/>
          <pc:sldMk cId="0" sldId="273"/>
        </pc:sldMkLst>
        <pc:spChg chg="mod">
          <ac:chgData name="Christopher Soran" userId="S::csoran@sbctc.edu::7cb0f6d7-a7f2-46f2-9367-9660ffd42908" providerId="AD" clId="Web-{0C4F0851-D9AA-5E56-B745-39CDBB82A93F}" dt="2023-06-28T23:32:13.922" v="68" actId="20577"/>
          <ac:spMkLst>
            <pc:docMk/>
            <pc:sldMk cId="0" sldId="273"/>
            <ac:spMk id="237" creationId="{00000000-0000-0000-0000-000000000000}"/>
          </ac:spMkLst>
        </pc:spChg>
      </pc:sldChg>
    </pc:docChg>
  </pc:docChgLst>
  <pc:docChgLst>
    <pc:chgData name="Christopher Soran" userId="7cb0f6d7-a7f2-46f2-9367-9660ffd42908" providerId="ADAL" clId="{0135D686-C84B-4C10-AA75-C39A12703E7D}"/>
    <pc:docChg chg="undo custSel addSld delSld modSld">
      <pc:chgData name="Christopher Soran" userId="7cb0f6d7-a7f2-46f2-9367-9660ffd42908" providerId="ADAL" clId="{0135D686-C84B-4C10-AA75-C39A12703E7D}" dt="2024-04-09T17:39:06.755" v="1145" actId="20577"/>
      <pc:docMkLst>
        <pc:docMk/>
      </pc:docMkLst>
      <pc:sldChg chg="modSp mod">
        <pc:chgData name="Christopher Soran" userId="7cb0f6d7-a7f2-46f2-9367-9660ffd42908" providerId="ADAL" clId="{0135D686-C84B-4C10-AA75-C39A12703E7D}" dt="2024-03-13T23:16:22.429" v="6" actId="20577"/>
        <pc:sldMkLst>
          <pc:docMk/>
          <pc:sldMk cId="0" sldId="256"/>
        </pc:sldMkLst>
        <pc:spChg chg="mod">
          <ac:chgData name="Christopher Soran" userId="7cb0f6d7-a7f2-46f2-9367-9660ffd42908" providerId="ADAL" clId="{0135D686-C84B-4C10-AA75-C39A12703E7D}" dt="2024-03-13T23:16:22.429" v="6" actId="20577"/>
          <ac:spMkLst>
            <pc:docMk/>
            <pc:sldMk cId="0" sldId="256"/>
            <ac:spMk id="109" creationId="{00000000-0000-0000-0000-000000000000}"/>
          </ac:spMkLst>
        </pc:spChg>
      </pc:sldChg>
      <pc:sldChg chg="modSp mod">
        <pc:chgData name="Christopher Soran" userId="7cb0f6d7-a7f2-46f2-9367-9660ffd42908" providerId="ADAL" clId="{0135D686-C84B-4C10-AA75-C39A12703E7D}" dt="2024-04-05T18:10:23.631" v="931" actId="20577"/>
        <pc:sldMkLst>
          <pc:docMk/>
          <pc:sldMk cId="0" sldId="257"/>
        </pc:sldMkLst>
        <pc:spChg chg="mod">
          <ac:chgData name="Christopher Soran" userId="7cb0f6d7-a7f2-46f2-9367-9660ffd42908" providerId="ADAL" clId="{0135D686-C84B-4C10-AA75-C39A12703E7D}" dt="2024-04-05T18:10:23.631" v="931" actId="20577"/>
          <ac:spMkLst>
            <pc:docMk/>
            <pc:sldMk cId="0" sldId="257"/>
            <ac:spMk id="116" creationId="{00000000-0000-0000-0000-000000000000}"/>
          </ac:spMkLst>
        </pc:spChg>
      </pc:sldChg>
      <pc:sldChg chg="modSp mod">
        <pc:chgData name="Christopher Soran" userId="7cb0f6d7-a7f2-46f2-9367-9660ffd42908" providerId="ADAL" clId="{0135D686-C84B-4C10-AA75-C39A12703E7D}" dt="2024-03-13T23:16:42.743" v="12" actId="20577"/>
        <pc:sldMkLst>
          <pc:docMk/>
          <pc:sldMk cId="0" sldId="268"/>
        </pc:sldMkLst>
        <pc:spChg chg="mod">
          <ac:chgData name="Christopher Soran" userId="7cb0f6d7-a7f2-46f2-9367-9660ffd42908" providerId="ADAL" clId="{0135D686-C84B-4C10-AA75-C39A12703E7D}" dt="2024-03-13T23:16:42.743" v="12" actId="20577"/>
          <ac:spMkLst>
            <pc:docMk/>
            <pc:sldMk cId="0" sldId="268"/>
            <ac:spMk id="201" creationId="{00000000-0000-0000-0000-000000000000}"/>
          </ac:spMkLst>
        </pc:spChg>
      </pc:sldChg>
      <pc:sldChg chg="modSp mod">
        <pc:chgData name="Christopher Soran" userId="7cb0f6d7-a7f2-46f2-9367-9660ffd42908" providerId="ADAL" clId="{0135D686-C84B-4C10-AA75-C39A12703E7D}" dt="2024-03-15T22:43:40.541" v="765" actId="255"/>
        <pc:sldMkLst>
          <pc:docMk/>
          <pc:sldMk cId="0" sldId="270"/>
        </pc:sldMkLst>
        <pc:spChg chg="mod">
          <ac:chgData name="Christopher Soran" userId="7cb0f6d7-a7f2-46f2-9367-9660ffd42908" providerId="ADAL" clId="{0135D686-C84B-4C10-AA75-C39A12703E7D}" dt="2024-03-15T22:43:40.541" v="765" actId="255"/>
          <ac:spMkLst>
            <pc:docMk/>
            <pc:sldMk cId="0" sldId="270"/>
            <ac:spMk id="216" creationId="{00000000-0000-0000-0000-000000000000}"/>
          </ac:spMkLst>
        </pc:spChg>
      </pc:sldChg>
      <pc:sldChg chg="modSp mod">
        <pc:chgData name="Christopher Soran" userId="7cb0f6d7-a7f2-46f2-9367-9660ffd42908" providerId="ADAL" clId="{0135D686-C84B-4C10-AA75-C39A12703E7D}" dt="2024-03-15T21:47:04.388" v="763" actId="403"/>
        <pc:sldMkLst>
          <pc:docMk/>
          <pc:sldMk cId="0" sldId="271"/>
        </pc:sldMkLst>
        <pc:spChg chg="mod">
          <ac:chgData name="Christopher Soran" userId="7cb0f6d7-a7f2-46f2-9367-9660ffd42908" providerId="ADAL" clId="{0135D686-C84B-4C10-AA75-C39A12703E7D}" dt="2024-03-15T21:47:04.388" v="763" actId="403"/>
          <ac:spMkLst>
            <pc:docMk/>
            <pc:sldMk cId="0" sldId="271"/>
            <ac:spMk id="223" creationId="{00000000-0000-0000-0000-000000000000}"/>
          </ac:spMkLst>
        </pc:spChg>
      </pc:sldChg>
      <pc:sldChg chg="modSp mod">
        <pc:chgData name="Christopher Soran" userId="7cb0f6d7-a7f2-46f2-9367-9660ffd42908" providerId="ADAL" clId="{0135D686-C84B-4C10-AA75-C39A12703E7D}" dt="2024-03-15T21:02:30.320" v="82" actId="20577"/>
        <pc:sldMkLst>
          <pc:docMk/>
          <pc:sldMk cId="0" sldId="272"/>
        </pc:sldMkLst>
        <pc:spChg chg="mod">
          <ac:chgData name="Christopher Soran" userId="7cb0f6d7-a7f2-46f2-9367-9660ffd42908" providerId="ADAL" clId="{0135D686-C84B-4C10-AA75-C39A12703E7D}" dt="2024-03-15T21:02:30.320" v="82" actId="20577"/>
          <ac:spMkLst>
            <pc:docMk/>
            <pc:sldMk cId="0" sldId="272"/>
            <ac:spMk id="230" creationId="{00000000-0000-0000-0000-000000000000}"/>
          </ac:spMkLst>
        </pc:spChg>
      </pc:sldChg>
      <pc:sldChg chg="modSp mod">
        <pc:chgData name="Christopher Soran" userId="7cb0f6d7-a7f2-46f2-9367-9660ffd42908" providerId="ADAL" clId="{0135D686-C84B-4C10-AA75-C39A12703E7D}" dt="2024-04-05T18:02:37.075" v="911" actId="20577"/>
        <pc:sldMkLst>
          <pc:docMk/>
          <pc:sldMk cId="0" sldId="273"/>
        </pc:sldMkLst>
        <pc:spChg chg="mod">
          <ac:chgData name="Christopher Soran" userId="7cb0f6d7-a7f2-46f2-9367-9660ffd42908" providerId="ADAL" clId="{0135D686-C84B-4C10-AA75-C39A12703E7D}" dt="2024-04-05T18:02:37.075" v="911" actId="20577"/>
          <ac:spMkLst>
            <pc:docMk/>
            <pc:sldMk cId="0" sldId="273"/>
            <ac:spMk id="237" creationId="{00000000-0000-0000-0000-000000000000}"/>
          </ac:spMkLst>
        </pc:spChg>
      </pc:sldChg>
      <pc:sldChg chg="modSp mod">
        <pc:chgData name="Christopher Soran" userId="7cb0f6d7-a7f2-46f2-9367-9660ffd42908" providerId="ADAL" clId="{0135D686-C84B-4C10-AA75-C39A12703E7D}" dt="2024-04-05T17:41:10.269" v="809" actId="403"/>
        <pc:sldMkLst>
          <pc:docMk/>
          <pc:sldMk cId="0" sldId="275"/>
        </pc:sldMkLst>
        <pc:spChg chg="mod">
          <ac:chgData name="Christopher Soran" userId="7cb0f6d7-a7f2-46f2-9367-9660ffd42908" providerId="ADAL" clId="{0135D686-C84B-4C10-AA75-C39A12703E7D}" dt="2024-04-05T17:41:10.269" v="809" actId="403"/>
          <ac:spMkLst>
            <pc:docMk/>
            <pc:sldMk cId="0" sldId="275"/>
            <ac:spMk id="253" creationId="{00000000-0000-0000-0000-000000000000}"/>
          </ac:spMkLst>
        </pc:spChg>
      </pc:sldChg>
      <pc:sldChg chg="del">
        <pc:chgData name="Christopher Soran" userId="7cb0f6d7-a7f2-46f2-9367-9660ffd42908" providerId="ADAL" clId="{0135D686-C84B-4C10-AA75-C39A12703E7D}" dt="2024-03-15T21:02:55.199" v="83" actId="47"/>
        <pc:sldMkLst>
          <pc:docMk/>
          <pc:sldMk cId="2089161767" sldId="283"/>
        </pc:sldMkLst>
      </pc:sldChg>
      <pc:sldChg chg="del">
        <pc:chgData name="Christopher Soran" userId="7cb0f6d7-a7f2-46f2-9367-9660ffd42908" providerId="ADAL" clId="{0135D686-C84B-4C10-AA75-C39A12703E7D}" dt="2024-03-15T21:02:55.199" v="83" actId="47"/>
        <pc:sldMkLst>
          <pc:docMk/>
          <pc:sldMk cId="2471281036" sldId="508"/>
        </pc:sldMkLst>
      </pc:sldChg>
      <pc:sldChg chg="modSp mod">
        <pc:chgData name="Christopher Soran" userId="7cb0f6d7-a7f2-46f2-9367-9660ffd42908" providerId="ADAL" clId="{0135D686-C84B-4C10-AA75-C39A12703E7D}" dt="2024-03-15T21:47:10.417" v="764" actId="255"/>
        <pc:sldMkLst>
          <pc:docMk/>
          <pc:sldMk cId="2575123779" sldId="509"/>
        </pc:sldMkLst>
        <pc:spChg chg="mod">
          <ac:chgData name="Christopher Soran" userId="7cb0f6d7-a7f2-46f2-9367-9660ffd42908" providerId="ADAL" clId="{0135D686-C84B-4C10-AA75-C39A12703E7D}" dt="2024-03-15T21:47:10.417" v="764" actId="255"/>
          <ac:spMkLst>
            <pc:docMk/>
            <pc:sldMk cId="2575123779" sldId="509"/>
            <ac:spMk id="223" creationId="{00000000-0000-0000-0000-000000000000}"/>
          </ac:spMkLst>
        </pc:spChg>
      </pc:sldChg>
      <pc:sldChg chg="modSp new mod">
        <pc:chgData name="Christopher Soran" userId="7cb0f6d7-a7f2-46f2-9367-9660ffd42908" providerId="ADAL" clId="{0135D686-C84B-4C10-AA75-C39A12703E7D}" dt="2024-04-05T18:12:06.618" v="1135" actId="403"/>
        <pc:sldMkLst>
          <pc:docMk/>
          <pc:sldMk cId="198726438" sldId="510"/>
        </pc:sldMkLst>
        <pc:spChg chg="mod">
          <ac:chgData name="Christopher Soran" userId="7cb0f6d7-a7f2-46f2-9367-9660ffd42908" providerId="ADAL" clId="{0135D686-C84B-4C10-AA75-C39A12703E7D}" dt="2024-03-15T21:04:27.201" v="239" actId="20577"/>
          <ac:spMkLst>
            <pc:docMk/>
            <pc:sldMk cId="198726438" sldId="510"/>
            <ac:spMk id="2" creationId="{2F40CBFC-BC0E-956B-678F-517C81A6F415}"/>
          </ac:spMkLst>
        </pc:spChg>
        <pc:spChg chg="mod">
          <ac:chgData name="Christopher Soran" userId="7cb0f6d7-a7f2-46f2-9367-9660ffd42908" providerId="ADAL" clId="{0135D686-C84B-4C10-AA75-C39A12703E7D}" dt="2024-04-05T18:12:06.618" v="1135" actId="403"/>
          <ac:spMkLst>
            <pc:docMk/>
            <pc:sldMk cId="198726438" sldId="510"/>
            <ac:spMk id="3" creationId="{6D3D5C4E-6CA4-3B26-0004-947C4FC57E2D}"/>
          </ac:spMkLst>
        </pc:spChg>
      </pc:sldChg>
      <pc:sldChg chg="del">
        <pc:chgData name="Christopher Soran" userId="7cb0f6d7-a7f2-46f2-9367-9660ffd42908" providerId="ADAL" clId="{0135D686-C84B-4C10-AA75-C39A12703E7D}" dt="2024-03-15T21:02:55.199" v="83" actId="47"/>
        <pc:sldMkLst>
          <pc:docMk/>
          <pc:sldMk cId="2086141887" sldId="511"/>
        </pc:sldMkLst>
      </pc:sldChg>
      <pc:sldChg chg="modSp new del mod">
        <pc:chgData name="Christopher Soran" userId="7cb0f6d7-a7f2-46f2-9367-9660ffd42908" providerId="ADAL" clId="{0135D686-C84B-4C10-AA75-C39A12703E7D}" dt="2024-04-02T18:27:12.115" v="785" actId="2696"/>
        <pc:sldMkLst>
          <pc:docMk/>
          <pc:sldMk cId="2254473916" sldId="511"/>
        </pc:sldMkLst>
        <pc:spChg chg="mod">
          <ac:chgData name="Christopher Soran" userId="7cb0f6d7-a7f2-46f2-9367-9660ffd42908" providerId="ADAL" clId="{0135D686-C84B-4C10-AA75-C39A12703E7D}" dt="2024-03-15T21:10:49.328" v="255" actId="20577"/>
          <ac:spMkLst>
            <pc:docMk/>
            <pc:sldMk cId="2254473916" sldId="511"/>
            <ac:spMk id="2" creationId="{42327434-ABEE-5079-2F9C-BCC281438114}"/>
          </ac:spMkLst>
        </pc:spChg>
        <pc:spChg chg="mod">
          <ac:chgData name="Christopher Soran" userId="7cb0f6d7-a7f2-46f2-9367-9660ffd42908" providerId="ADAL" clId="{0135D686-C84B-4C10-AA75-C39A12703E7D}" dt="2024-03-15T21:18:01.889" v="577" actId="11"/>
          <ac:spMkLst>
            <pc:docMk/>
            <pc:sldMk cId="2254473916" sldId="511"/>
            <ac:spMk id="3" creationId="{7E549B13-354A-0293-C713-A1CEAE095821}"/>
          </ac:spMkLst>
        </pc:spChg>
      </pc:sldChg>
      <pc:sldChg chg="modSp new mod">
        <pc:chgData name="Christopher Soran" userId="7cb0f6d7-a7f2-46f2-9367-9660ffd42908" providerId="ADAL" clId="{0135D686-C84B-4C10-AA75-C39A12703E7D}" dt="2024-04-05T18:11:59.002" v="1133" actId="404"/>
        <pc:sldMkLst>
          <pc:docMk/>
          <pc:sldMk cId="2294488113" sldId="512"/>
        </pc:sldMkLst>
        <pc:spChg chg="mod">
          <ac:chgData name="Christopher Soran" userId="7cb0f6d7-a7f2-46f2-9367-9660ffd42908" providerId="ADAL" clId="{0135D686-C84B-4C10-AA75-C39A12703E7D}" dt="2024-03-15T21:24:50.575" v="759" actId="20577"/>
          <ac:spMkLst>
            <pc:docMk/>
            <pc:sldMk cId="2294488113" sldId="512"/>
            <ac:spMk id="2" creationId="{9C4D7E18-C575-19E2-4C01-9403B8B7F9E0}"/>
          </ac:spMkLst>
        </pc:spChg>
        <pc:spChg chg="mod">
          <ac:chgData name="Christopher Soran" userId="7cb0f6d7-a7f2-46f2-9367-9660ffd42908" providerId="ADAL" clId="{0135D686-C84B-4C10-AA75-C39A12703E7D}" dt="2024-04-05T18:11:59.002" v="1133" actId="404"/>
          <ac:spMkLst>
            <pc:docMk/>
            <pc:sldMk cId="2294488113" sldId="512"/>
            <ac:spMk id="3" creationId="{6F489D58-194A-854A-714F-276F3966546C}"/>
          </ac:spMkLst>
        </pc:spChg>
      </pc:sldChg>
      <pc:sldChg chg="modSp new mod">
        <pc:chgData name="Christopher Soran" userId="7cb0f6d7-a7f2-46f2-9367-9660ffd42908" providerId="ADAL" clId="{0135D686-C84B-4C10-AA75-C39A12703E7D}" dt="2024-04-09T17:39:06.755" v="1145" actId="20577"/>
        <pc:sldMkLst>
          <pc:docMk/>
          <pc:sldMk cId="2367688744" sldId="513"/>
        </pc:sldMkLst>
        <pc:spChg chg="mod">
          <ac:chgData name="Christopher Soran" userId="7cb0f6d7-a7f2-46f2-9367-9660ffd42908" providerId="ADAL" clId="{0135D686-C84B-4C10-AA75-C39A12703E7D}" dt="2024-04-05T18:10:33.457" v="951" actId="20577"/>
          <ac:spMkLst>
            <pc:docMk/>
            <pc:sldMk cId="2367688744" sldId="513"/>
            <ac:spMk id="2" creationId="{C24D3981-922A-3EA7-C06F-BEF0B80BEF1C}"/>
          </ac:spMkLst>
        </pc:spChg>
        <pc:spChg chg="mod">
          <ac:chgData name="Christopher Soran" userId="7cb0f6d7-a7f2-46f2-9367-9660ffd42908" providerId="ADAL" clId="{0135D686-C84B-4C10-AA75-C39A12703E7D}" dt="2024-04-09T17:39:06.755" v="1145" actId="20577"/>
          <ac:spMkLst>
            <pc:docMk/>
            <pc:sldMk cId="2367688744" sldId="513"/>
            <ac:spMk id="3" creationId="{FB4EDF5D-7E23-1C88-8308-5AA1BE5F9EA6}"/>
          </ac:spMkLst>
        </pc:spChg>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1T21:55:02.946" v="10" actId="20577"/>
        <pc:sldMkLst>
          <pc:docMk/>
          <pc:sldMk cId="0" sldId="256"/>
        </pc:sldMkLst>
        <pc:spChg chg="mod">
          <ac:chgData name="Christopher Soran" userId="7cb0f6d7-a7f2-46f2-9367-9660ffd42908" providerId="ADAL" clId="{3278C9BD-4FCB-47B8-A987-F50433CCE4B7}" dt="2023-12-01T21:55:02.946" v="10" actId="20577"/>
          <ac:spMkLst>
            <pc:docMk/>
            <pc:sldMk cId="0" sldId="256"/>
            <ac:spMk id="109" creationId="{00000000-0000-0000-0000-000000000000}"/>
          </ac:spMkLst>
        </pc:spChg>
      </pc:sldChg>
      <pc:sldChg chg="modSp mod">
        <pc:chgData name="Christopher Soran" userId="7cb0f6d7-a7f2-46f2-9367-9660ffd42908" providerId="ADAL" clId="{3278C9BD-4FCB-47B8-A987-F50433CCE4B7}" dt="2023-12-08T18:52:05.600" v="568"/>
        <pc:sldMkLst>
          <pc:docMk/>
          <pc:sldMk cId="0" sldId="257"/>
        </pc:sldMkLst>
        <pc:spChg chg="mod">
          <ac:chgData name="Christopher Soran" userId="7cb0f6d7-a7f2-46f2-9367-9660ffd42908" providerId="ADAL" clId="{3278C9BD-4FCB-47B8-A987-F50433CCE4B7}" dt="2023-12-08T18:52:05.600" v="568"/>
          <ac:spMkLst>
            <pc:docMk/>
            <pc:sldMk cId="0" sldId="257"/>
            <ac:spMk id="116" creationId="{00000000-0000-0000-0000-000000000000}"/>
          </ac:spMkLst>
        </pc:spChg>
      </pc:sldChg>
      <pc:sldChg chg="modSp mod">
        <pc:chgData name="Christopher Soran" userId="7cb0f6d7-a7f2-46f2-9367-9660ffd42908" providerId="ADAL" clId="{3278C9BD-4FCB-47B8-A987-F50433CCE4B7}" dt="2023-12-08T18:19:27.246" v="321" actId="20577"/>
        <pc:sldMkLst>
          <pc:docMk/>
          <pc:sldMk cId="0" sldId="265"/>
        </pc:sldMkLst>
        <pc:spChg chg="mod">
          <ac:chgData name="Christopher Soran" userId="7cb0f6d7-a7f2-46f2-9367-9660ffd42908" providerId="ADAL" clId="{3278C9BD-4FCB-47B8-A987-F50433CCE4B7}" dt="2023-12-08T18:19:27.246" v="321" actId="20577"/>
          <ac:spMkLst>
            <pc:docMk/>
            <pc:sldMk cId="0" sldId="265"/>
            <ac:spMk id="180" creationId="{00000000-0000-0000-0000-000000000000}"/>
          </ac:spMkLst>
        </pc:spChg>
      </pc:sldChg>
      <pc:sldChg chg="modSp mod">
        <pc:chgData name="Christopher Soran" userId="7cb0f6d7-a7f2-46f2-9367-9660ffd42908" providerId="ADAL" clId="{3278C9BD-4FCB-47B8-A987-F50433CCE4B7}" dt="2023-12-01T21:55:33.898" v="23" actId="20577"/>
        <pc:sldMkLst>
          <pc:docMk/>
          <pc:sldMk cId="0" sldId="268"/>
        </pc:sldMkLst>
        <pc:spChg chg="mod">
          <ac:chgData name="Christopher Soran" userId="7cb0f6d7-a7f2-46f2-9367-9660ffd42908" providerId="ADAL" clId="{3278C9BD-4FCB-47B8-A987-F50433CCE4B7}" dt="2023-12-01T21:55:33.898" v="23" actId="20577"/>
          <ac:spMkLst>
            <pc:docMk/>
            <pc:sldMk cId="0" sldId="268"/>
            <ac:spMk id="201" creationId="{00000000-0000-0000-0000-000000000000}"/>
          </ac:spMkLst>
        </pc:spChg>
      </pc:sldChg>
      <pc:sldChg chg="modSp mod">
        <pc:chgData name="Christopher Soran" userId="7cb0f6d7-a7f2-46f2-9367-9660ffd42908" providerId="ADAL" clId="{3278C9BD-4FCB-47B8-A987-F50433CCE4B7}" dt="2023-12-08T18:29:54.330" v="526" actId="20577"/>
        <pc:sldMkLst>
          <pc:docMk/>
          <pc:sldMk cId="0" sldId="270"/>
        </pc:sldMkLst>
        <pc:spChg chg="mod">
          <ac:chgData name="Christopher Soran" userId="7cb0f6d7-a7f2-46f2-9367-9660ffd42908" providerId="ADAL" clId="{3278C9BD-4FCB-47B8-A987-F50433CCE4B7}" dt="2023-12-08T18:29:54.330" v="526" actId="20577"/>
          <ac:spMkLst>
            <pc:docMk/>
            <pc:sldMk cId="0" sldId="270"/>
            <ac:spMk id="216" creationId="{00000000-0000-0000-0000-000000000000}"/>
          </ac:spMkLst>
        </pc:spChg>
      </pc:sldChg>
      <pc:sldChg chg="modSp mod">
        <pc:chgData name="Christopher Soran" userId="7cb0f6d7-a7f2-46f2-9367-9660ffd42908" providerId="ADAL" clId="{3278C9BD-4FCB-47B8-A987-F50433CCE4B7}" dt="2023-12-08T20:09:40.518" v="939" actId="20577"/>
        <pc:sldMkLst>
          <pc:docMk/>
          <pc:sldMk cId="0" sldId="271"/>
        </pc:sldMkLst>
        <pc:spChg chg="mod">
          <ac:chgData name="Christopher Soran" userId="7cb0f6d7-a7f2-46f2-9367-9660ffd42908" providerId="ADAL" clId="{3278C9BD-4FCB-47B8-A987-F50433CCE4B7}" dt="2023-12-08T20:09:40.518" v="939" actId="20577"/>
          <ac:spMkLst>
            <pc:docMk/>
            <pc:sldMk cId="0" sldId="271"/>
            <ac:spMk id="223" creationId="{00000000-0000-0000-0000-000000000000}"/>
          </ac:spMkLst>
        </pc:spChg>
      </pc:sldChg>
      <pc:sldChg chg="modSp new mod">
        <pc:chgData name="Christopher Soran" userId="7cb0f6d7-a7f2-46f2-9367-9660ffd42908" providerId="ADAL" clId="{3278C9BD-4FCB-47B8-A987-F50433CCE4B7}" dt="2023-12-01T21:56:33.003" v="113" actId="20577"/>
        <pc:sldMkLst>
          <pc:docMk/>
          <pc:sldMk cId="1562215107" sldId="276"/>
        </pc:sldMkLst>
        <pc:spChg chg="mod">
          <ac:chgData name="Christopher Soran" userId="7cb0f6d7-a7f2-46f2-9367-9660ffd42908" providerId="ADAL" clId="{3278C9BD-4FCB-47B8-A987-F50433CCE4B7}" dt="2023-12-01T21:56:08.344" v="37" actId="20577"/>
          <ac:spMkLst>
            <pc:docMk/>
            <pc:sldMk cId="1562215107" sldId="276"/>
            <ac:spMk id="2" creationId="{34640306-8940-5AC1-54BF-2D4F4B19BAF2}"/>
          </ac:spMkLst>
        </pc:spChg>
        <pc:spChg chg="mod">
          <ac:chgData name="Christopher Soran" userId="7cb0f6d7-a7f2-46f2-9367-9660ffd42908" providerId="ADAL" clId="{3278C9BD-4FCB-47B8-A987-F50433CCE4B7}" dt="2023-12-01T21:56:33.003" v="113" actId="20577"/>
          <ac:spMkLst>
            <pc:docMk/>
            <pc:sldMk cId="1562215107" sldId="276"/>
            <ac:spMk id="3" creationId="{099A4800-AB4F-B503-D5A7-1A6681FFC3F8}"/>
          </ac:spMkLst>
        </pc:spChg>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pChg chg="mod">
          <ac:chgData name="Christopher Soran" userId="7cb0f6d7-a7f2-46f2-9367-9660ffd42908" providerId="ADAL" clId="{3278C9BD-4FCB-47B8-A987-F50433CCE4B7}" dt="2023-12-08T18:25:40.500" v="337" actId="20577"/>
          <ac:spMkLst>
            <pc:docMk/>
            <pc:sldMk cId="2693017237" sldId="277"/>
            <ac:spMk id="2" creationId="{4F6761BC-56C6-F336-0F7E-5A8667B4D87A}"/>
          </ac:spMkLst>
        </pc:spChg>
        <pc:spChg chg="mod">
          <ac:chgData name="Christopher Soran" userId="7cb0f6d7-a7f2-46f2-9367-9660ffd42908" providerId="ADAL" clId="{3278C9BD-4FCB-47B8-A987-F50433CCE4B7}" dt="2023-12-08T18:28:26.819" v="432" actId="403"/>
          <ac:spMkLst>
            <pc:docMk/>
            <pc:sldMk cId="2693017237" sldId="277"/>
            <ac:spMk id="3" creationId="{6D46E66E-2BE9-1736-72AD-0F05332876C0}"/>
          </ac:spMkLst>
        </pc:spChg>
      </pc:sldChg>
      <pc:sldChg chg="modSp new mod">
        <pc:chgData name="Christopher Soran" userId="7cb0f6d7-a7f2-46f2-9367-9660ffd42908" providerId="ADAL" clId="{3278C9BD-4FCB-47B8-A987-F50433CCE4B7}" dt="2023-12-08T18:55:43.391" v="889" actId="20577"/>
        <pc:sldMkLst>
          <pc:docMk/>
          <pc:sldMk cId="688807457" sldId="278"/>
        </pc:sldMkLst>
        <pc:spChg chg="mod">
          <ac:chgData name="Christopher Soran" userId="7cb0f6d7-a7f2-46f2-9367-9660ffd42908" providerId="ADAL" clId="{3278C9BD-4FCB-47B8-A987-F50433CCE4B7}" dt="2023-12-08T18:52:11.475" v="570"/>
          <ac:spMkLst>
            <pc:docMk/>
            <pc:sldMk cId="688807457" sldId="278"/>
            <ac:spMk id="2" creationId="{D16E6B43-A248-EA97-D6E9-4E94CE82E903}"/>
          </ac:spMkLst>
        </pc:spChg>
        <pc:spChg chg="mod">
          <ac:chgData name="Christopher Soran" userId="7cb0f6d7-a7f2-46f2-9367-9660ffd42908" providerId="ADAL" clId="{3278C9BD-4FCB-47B8-A987-F50433CCE4B7}" dt="2023-12-08T18:55:43.391" v="889" actId="20577"/>
          <ac:spMkLst>
            <pc:docMk/>
            <pc:sldMk cId="688807457" sldId="278"/>
            <ac:spMk id="3" creationId="{F2505CFB-8179-0488-9A07-C51B795F4546}"/>
          </ac:spMkLst>
        </pc:spChg>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pChg chg="mod">
          <ac:chgData name="Christopher Soran" userId="7cb0f6d7-a7f2-46f2-9367-9660ffd42908" providerId="ADAL" clId="{3278C9BD-4FCB-47B8-A987-F50433CCE4B7}" dt="2023-12-12T00:24:07.770" v="966" actId="20577"/>
          <ac:spMkLst>
            <pc:docMk/>
            <pc:sldMk cId="2454308683" sldId="280"/>
            <ac:spMk id="2" creationId="{3FDDB0CD-B847-6402-52DF-2DCCF1625887}"/>
          </ac:spMkLst>
        </pc:spChg>
        <pc:spChg chg="mod">
          <ac:chgData name="Christopher Soran" userId="7cb0f6d7-a7f2-46f2-9367-9660ffd42908" providerId="ADAL" clId="{3278C9BD-4FCB-47B8-A987-F50433CCE4B7}" dt="2023-12-12T00:33:10.994" v="1332" actId="20577"/>
          <ac:spMkLst>
            <pc:docMk/>
            <pc:sldMk cId="2454308683" sldId="280"/>
            <ac:spMk id="3" creationId="{BD14D21E-A4B8-4797-2FC7-7C192B1FD3B7}"/>
          </ac:spMkLst>
        </pc:spChg>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14T21:06:08.940" v="5" actId="20577"/>
        <pc:sldMkLst>
          <pc:docMk/>
          <pc:sldMk cId="0" sldId="256"/>
        </pc:sldMkLst>
        <pc:spChg chg="mod">
          <ac:chgData name="Christopher Soran" userId="7cb0f6d7-a7f2-46f2-9367-9660ffd42908" providerId="ADAL" clId="{AFFDF931-8269-47B5-9ACA-E6EE36358477}" dt="2023-06-14T21:06:08.940" v="5" actId="20577"/>
          <ac:spMkLst>
            <pc:docMk/>
            <pc:sldMk cId="0" sldId="256"/>
            <ac:spMk id="109" creationId="{00000000-0000-0000-0000-000000000000}"/>
          </ac:spMkLst>
        </pc:spChg>
      </pc:sldChg>
      <pc:sldChg chg="modSp mod">
        <pc:chgData name="Christopher Soran" userId="7cb0f6d7-a7f2-46f2-9367-9660ffd42908" providerId="ADAL" clId="{AFFDF931-8269-47B5-9ACA-E6EE36358477}" dt="2023-06-30T16:40:39.716" v="59" actId="20577"/>
        <pc:sldMkLst>
          <pc:docMk/>
          <pc:sldMk cId="0" sldId="270"/>
        </pc:sldMkLst>
        <pc:spChg chg="mod">
          <ac:chgData name="Christopher Soran" userId="7cb0f6d7-a7f2-46f2-9367-9660ffd42908" providerId="ADAL" clId="{AFFDF931-8269-47B5-9ACA-E6EE36358477}" dt="2023-06-30T16:40:39.716" v="59" actId="20577"/>
          <ac:spMkLst>
            <pc:docMk/>
            <pc:sldMk cId="0" sldId="270"/>
            <ac:spMk id="216" creationId="{00000000-0000-0000-0000-000000000000}"/>
          </ac:spMkLst>
        </pc:spChg>
      </pc:sldChg>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pChg chg="mod">
          <ac:chgData name="Guest User" userId="S::urn:spo:anon#7630795f9e4edb4b7ad81f7e31172bfd25f4a3e67eb2c3f8f1ccf2580f9bebb5::" providerId="AD" clId="Web-{6CE6C86F-6DA8-15A6-718C-928ED82F4C2A}" dt="2024-02-01T18:08:51.632" v="3" actId="20577"/>
          <ac:spMkLst>
            <pc:docMk/>
            <pc:sldMk cId="3903298157" sldId="280"/>
            <ac:spMk id="2" creationId="{38EBCE6D-39A1-BC89-EC4D-CC7B74BFC1CF}"/>
          </ac:spMkLst>
        </pc:spChg>
        <pc:spChg chg="mod">
          <ac:chgData name="Guest User" userId="S::urn:spo:anon#7630795f9e4edb4b7ad81f7e31172bfd25f4a3e67eb2c3f8f1ccf2580f9bebb5::" providerId="AD" clId="Web-{6CE6C86F-6DA8-15A6-718C-928ED82F4C2A}" dt="2024-02-01T18:19:32.210" v="137" actId="20577"/>
          <ac:spMkLst>
            <pc:docMk/>
            <pc:sldMk cId="3903298157" sldId="280"/>
            <ac:spMk id="3" creationId="{C8616DFC-2C69-D114-A730-CC9204923E37}"/>
          </ac:spMkLst>
        </pc:spChg>
        <pc:picChg chg="add del mod">
          <ac:chgData name="Guest User" userId="S::urn:spo:anon#7630795f9e4edb4b7ad81f7e31172bfd25f4a3e67eb2c3f8f1ccf2580f9bebb5::" providerId="AD" clId="Web-{6CE6C86F-6DA8-15A6-718C-928ED82F4C2A}" dt="2024-02-01T18:11:14.971" v="92"/>
          <ac:picMkLst>
            <pc:docMk/>
            <pc:sldMk cId="3903298157" sldId="280"/>
            <ac:picMk id="5" creationId="{4E0E8F23-0E11-2FB0-86D9-5D02AD1DE2FB}"/>
          </ac:picMkLst>
        </pc:picChg>
        <pc:picChg chg="del">
          <ac:chgData name="Guest User" userId="S::urn:spo:anon#7630795f9e4edb4b7ad81f7e31172bfd25f4a3e67eb2c3f8f1ccf2580f9bebb5::" providerId="AD" clId="Web-{6CE6C86F-6DA8-15A6-718C-928ED82F4C2A}" dt="2024-02-01T18:08:53.226" v="4"/>
          <ac:picMkLst>
            <pc:docMk/>
            <pc:sldMk cId="3903298157" sldId="280"/>
            <ac:picMk id="6" creationId="{08DE9246-2077-70EF-99F4-C5AE776E5B0C}"/>
          </ac:picMkLst>
        </pc:picChg>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pChg chg="mod">
          <ac:chgData name="Guest User" userId="S::urn:spo:anon#7630795f9e4edb4b7ad81f7e31172bfd25f4a3e67eb2c3f8f1ccf2580f9bebb5::" providerId="AD" clId="Web-{6CE6C86F-6DA8-15A6-718C-928ED82F4C2A}" dt="2024-02-01T18:17:56.109" v="122" actId="20577"/>
          <ac:spMkLst>
            <pc:docMk/>
            <pc:sldMk cId="1806427797" sldId="281"/>
            <ac:spMk id="2" creationId="{D02E4B1E-BA91-1278-94D4-C32F67697C2B}"/>
          </ac:spMkLst>
        </pc:spChg>
        <pc:picChg chg="add mod">
          <ac:chgData name="Guest User" userId="S::urn:spo:anon#7630795f9e4edb4b7ad81f7e31172bfd25f4a3e67eb2c3f8f1ccf2580f9bebb5::" providerId="AD" clId="Web-{6CE6C86F-6DA8-15A6-718C-928ED82F4C2A}" dt="2024-02-01T18:19:38.898" v="138" actId="1076"/>
          <ac:picMkLst>
            <pc:docMk/>
            <pc:sldMk cId="1806427797" sldId="281"/>
            <ac:picMk id="5" creationId="{65BCC42A-B11F-9ED7-98EA-B58F810DD831}"/>
          </ac:picMkLst>
        </pc:picChg>
        <pc:picChg chg="del">
          <ac:chgData name="Guest User" userId="S::urn:spo:anon#7630795f9e4edb4b7ad81f7e31172bfd25f4a3e67eb2c3f8f1ccf2580f9bebb5::" providerId="AD" clId="Web-{6CE6C86F-6DA8-15A6-718C-928ED82F4C2A}" dt="2024-02-01T18:17:59.125" v="123"/>
          <ac:picMkLst>
            <pc:docMk/>
            <pc:sldMk cId="1806427797" sldId="281"/>
            <ac:picMk id="6" creationId="{F5580581-BB14-5DCC-6A83-CC68035C8585}"/>
          </ac:picMkLst>
        </pc:picChg>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9T19:50:08.369" v="73" actId="20577"/>
        <pc:sldMkLst>
          <pc:docMk/>
          <pc:sldMk cId="0" sldId="257"/>
        </pc:sldMkLst>
        <pc:spChg chg="mod">
          <ac:chgData name="Christopher Soran" userId="S::csoran@sbctc.edu::7cb0f6d7-a7f2-46f2-9367-9660ffd42908" providerId="AD" clId="Web-{B8A0F6D7-4003-C6E6-B4BE-636E6B856EE7}" dt="2023-06-29T19:50:08.369" v="73" actId="20577"/>
          <ac:spMkLst>
            <pc:docMk/>
            <pc:sldMk cId="0" sldId="257"/>
            <ac:spMk id="116" creationId="{00000000-0000-0000-0000-000000000000}"/>
          </ac:spMkLst>
        </pc:spChg>
      </pc:sldChg>
      <pc:sldChg chg="modSp">
        <pc:chgData name="Christopher Soran" userId="S::csoran@sbctc.edu::7cb0f6d7-a7f2-46f2-9367-9660ffd42908" providerId="AD" clId="Web-{B8A0F6D7-4003-C6E6-B4BE-636E6B856EE7}" dt="2023-06-28T23:39:48.374" v="5" actId="20577"/>
        <pc:sldMkLst>
          <pc:docMk/>
          <pc:sldMk cId="0" sldId="273"/>
        </pc:sldMkLst>
        <pc:spChg chg="mod">
          <ac:chgData name="Christopher Soran" userId="S::csoran@sbctc.edu::7cb0f6d7-a7f2-46f2-9367-9660ffd42908" providerId="AD" clId="Web-{B8A0F6D7-4003-C6E6-B4BE-636E6B856EE7}" dt="2023-06-28T23:39:48.374" v="5" actId="20577"/>
          <ac:spMkLst>
            <pc:docMk/>
            <pc:sldMk cId="0" sldId="273"/>
            <ac:spMk id="237" creationId="{00000000-0000-0000-0000-000000000000}"/>
          </ac:spMkLst>
        </pc:spChg>
      </pc:sldChg>
      <pc:sldChg chg="modSp">
        <pc:chgData name="Christopher Soran" userId="S::csoran@sbctc.edu::7cb0f6d7-a7f2-46f2-9367-9660ffd42908" providerId="AD" clId="Web-{B8A0F6D7-4003-C6E6-B4BE-636E6B856EE7}" dt="2023-06-29T17:35:51.529" v="6" actId="20577"/>
        <pc:sldMkLst>
          <pc:docMk/>
          <pc:sldMk cId="3215995640" sldId="287"/>
        </pc:sldMkLst>
        <pc:spChg chg="mod">
          <ac:chgData name="Christopher Soran" userId="S::csoran@sbctc.edu::7cb0f6d7-a7f2-46f2-9367-9660ffd42908" providerId="AD" clId="Web-{B8A0F6D7-4003-C6E6-B4BE-636E6B856EE7}" dt="2023-06-29T17:35:51.529" v="6" actId="20577"/>
          <ac:spMkLst>
            <pc:docMk/>
            <pc:sldMk cId="3215995640" sldId="287"/>
            <ac:spMk id="3" creationId="{5D5DA69B-6402-662D-F16B-2BC9DABC2FDC}"/>
          </ac:spMkLst>
        </pc:spChg>
      </pc:sldChg>
      <pc:sldChg chg="modSp new">
        <pc:chgData name="Christopher Soran" userId="S::csoran@sbctc.edu::7cb0f6d7-a7f2-46f2-9367-9660ffd42908" providerId="AD" clId="Web-{B8A0F6D7-4003-C6E6-B4BE-636E6B856EE7}" dt="2023-06-29T19:50:32.104" v="77" actId="20577"/>
        <pc:sldMkLst>
          <pc:docMk/>
          <pc:sldMk cId="894364907" sldId="290"/>
        </pc:sldMkLst>
        <pc:spChg chg="mod">
          <ac:chgData name="Christopher Soran" userId="S::csoran@sbctc.edu::7cb0f6d7-a7f2-46f2-9367-9660ffd42908" providerId="AD" clId="Web-{B8A0F6D7-4003-C6E6-B4BE-636E6B856EE7}" dt="2023-06-29T19:50:32.104" v="77" actId="20577"/>
          <ac:spMkLst>
            <pc:docMk/>
            <pc:sldMk cId="894364907" sldId="290"/>
            <ac:spMk id="2" creationId="{D7905DAA-4FEB-6B9D-2215-2F815647A483}"/>
          </ac:spMkLst>
        </pc:spChg>
        <pc:spChg chg="mod">
          <ac:chgData name="Christopher Soran" userId="S::csoran@sbctc.edu::7cb0f6d7-a7f2-46f2-9367-9660ffd42908" providerId="AD" clId="Web-{B8A0F6D7-4003-C6E6-B4BE-636E6B856EE7}" dt="2023-06-29T19:50:28.901" v="75" actId="20577"/>
          <ac:spMkLst>
            <pc:docMk/>
            <pc:sldMk cId="894364907" sldId="290"/>
            <ac:spMk id="3" creationId="{B1FF7962-DFD4-E8C2-9706-EB8514404036}"/>
          </ac:spMkLst>
        </pc:spChg>
      </pc:sldChg>
    </pc:docChg>
  </pc:docChgLst>
  <pc:docChgLst>
    <pc:chgData name="Christopher Soran" userId="7cb0f6d7-a7f2-46f2-9367-9660ffd42908" providerId="ADAL" clId="{C82BACE9-66BB-466E-9677-B5F6A092DF57}"/>
    <pc:docChg chg="custSel addSld delSld modSld sldOrd">
      <pc:chgData name="Christopher Soran" userId="7cb0f6d7-a7f2-46f2-9367-9660ffd42908" providerId="ADAL" clId="{C82BACE9-66BB-466E-9677-B5F6A092DF57}" dt="2024-07-09T16:48:22.961" v="373" actId="6549"/>
      <pc:docMkLst>
        <pc:docMk/>
      </pc:docMkLst>
      <pc:sldChg chg="modSp mod">
        <pc:chgData name="Christopher Soran" userId="7cb0f6d7-a7f2-46f2-9367-9660ffd42908" providerId="ADAL" clId="{C82BACE9-66BB-466E-9677-B5F6A092DF57}" dt="2024-06-18T17:14:21.928" v="4" actId="20577"/>
        <pc:sldMkLst>
          <pc:docMk/>
          <pc:sldMk cId="0" sldId="256"/>
        </pc:sldMkLst>
        <pc:spChg chg="mod">
          <ac:chgData name="Christopher Soran" userId="7cb0f6d7-a7f2-46f2-9367-9660ffd42908" providerId="ADAL" clId="{C82BACE9-66BB-466E-9677-B5F6A092DF57}" dt="2024-06-18T17:14:21.928" v="4" actId="20577"/>
          <ac:spMkLst>
            <pc:docMk/>
            <pc:sldMk cId="0" sldId="256"/>
            <ac:spMk id="109" creationId="{00000000-0000-0000-0000-000000000000}"/>
          </ac:spMkLst>
        </pc:spChg>
      </pc:sldChg>
      <pc:sldChg chg="modSp mod">
        <pc:chgData name="Christopher Soran" userId="7cb0f6d7-a7f2-46f2-9367-9660ffd42908" providerId="ADAL" clId="{C82BACE9-66BB-466E-9677-B5F6A092DF57}" dt="2024-07-09T16:20:50.444" v="368" actId="20577"/>
        <pc:sldMkLst>
          <pc:docMk/>
          <pc:sldMk cId="0" sldId="257"/>
        </pc:sldMkLst>
        <pc:spChg chg="mod">
          <ac:chgData name="Christopher Soran" userId="7cb0f6d7-a7f2-46f2-9367-9660ffd42908" providerId="ADAL" clId="{C82BACE9-66BB-466E-9677-B5F6A092DF57}" dt="2024-07-09T16:20:50.444" v="368" actId="20577"/>
          <ac:spMkLst>
            <pc:docMk/>
            <pc:sldMk cId="0" sldId="257"/>
            <ac:spMk id="116" creationId="{00000000-0000-0000-0000-000000000000}"/>
          </ac:spMkLst>
        </pc:spChg>
      </pc:sldChg>
      <pc:sldChg chg="modSp mod">
        <pc:chgData name="Christopher Soran" userId="7cb0f6d7-a7f2-46f2-9367-9660ffd42908" providerId="ADAL" clId="{C82BACE9-66BB-466E-9677-B5F6A092DF57}" dt="2024-06-18T17:15:04.578" v="15" actId="20577"/>
        <pc:sldMkLst>
          <pc:docMk/>
          <pc:sldMk cId="0" sldId="268"/>
        </pc:sldMkLst>
        <pc:spChg chg="mod">
          <ac:chgData name="Christopher Soran" userId="7cb0f6d7-a7f2-46f2-9367-9660ffd42908" providerId="ADAL" clId="{C82BACE9-66BB-466E-9677-B5F6A092DF57}" dt="2024-06-18T17:15:04.578" v="15" actId="20577"/>
          <ac:spMkLst>
            <pc:docMk/>
            <pc:sldMk cId="0" sldId="268"/>
            <ac:spMk id="201" creationId="{00000000-0000-0000-0000-000000000000}"/>
          </ac:spMkLst>
        </pc:spChg>
      </pc:sldChg>
      <pc:sldChg chg="modSp mod">
        <pc:chgData name="Christopher Soran" userId="7cb0f6d7-a7f2-46f2-9367-9660ffd42908" providerId="ADAL" clId="{C82BACE9-66BB-466E-9677-B5F6A092DF57}" dt="2024-07-09T16:48:22.961" v="373" actId="6549"/>
        <pc:sldMkLst>
          <pc:docMk/>
          <pc:sldMk cId="0" sldId="273"/>
        </pc:sldMkLst>
        <pc:spChg chg="mod">
          <ac:chgData name="Christopher Soran" userId="7cb0f6d7-a7f2-46f2-9367-9660ffd42908" providerId="ADAL" clId="{C82BACE9-66BB-466E-9677-B5F6A092DF57}" dt="2024-07-09T16:48:22.961" v="373" actId="6549"/>
          <ac:spMkLst>
            <pc:docMk/>
            <pc:sldMk cId="0" sldId="273"/>
            <ac:spMk id="237" creationId="{00000000-0000-0000-0000-000000000000}"/>
          </ac:spMkLst>
        </pc:spChg>
      </pc:sldChg>
      <pc:sldChg chg="modSp new mod ord">
        <pc:chgData name="Christopher Soran" userId="7cb0f6d7-a7f2-46f2-9367-9660ffd42908" providerId="ADAL" clId="{C82BACE9-66BB-466E-9677-B5F6A092DF57}" dt="2024-07-09T16:20:11.175" v="342" actId="403"/>
        <pc:sldMkLst>
          <pc:docMk/>
          <pc:sldMk cId="2466628776" sldId="510"/>
        </pc:sldMkLst>
        <pc:spChg chg="mod">
          <ac:chgData name="Christopher Soran" userId="7cb0f6d7-a7f2-46f2-9367-9660ffd42908" providerId="ADAL" clId="{C82BACE9-66BB-466E-9677-B5F6A092DF57}" dt="2024-07-01T22:24:53.568" v="47" actId="20577"/>
          <ac:spMkLst>
            <pc:docMk/>
            <pc:sldMk cId="2466628776" sldId="510"/>
            <ac:spMk id="2" creationId="{8B66526A-AC1F-D02D-7A06-F5E4B9816722}"/>
          </ac:spMkLst>
        </pc:spChg>
        <pc:spChg chg="mod">
          <ac:chgData name="Christopher Soran" userId="7cb0f6d7-a7f2-46f2-9367-9660ffd42908" providerId="ADAL" clId="{C82BACE9-66BB-466E-9677-B5F6A092DF57}" dt="2024-07-09T16:20:11.175" v="342" actId="403"/>
          <ac:spMkLst>
            <pc:docMk/>
            <pc:sldMk cId="2466628776" sldId="510"/>
            <ac:spMk id="3" creationId="{DDBA24FA-580B-DB29-5B1A-6F1B42615F8C}"/>
          </ac:spMkLst>
        </pc:spChg>
      </pc:sldChg>
      <pc:sldChg chg="modSp new mod">
        <pc:chgData name="Christopher Soran" userId="7cb0f6d7-a7f2-46f2-9367-9660ffd42908" providerId="ADAL" clId="{C82BACE9-66BB-466E-9677-B5F6A092DF57}" dt="2024-07-02T18:28:46.072" v="300" actId="20577"/>
        <pc:sldMkLst>
          <pc:docMk/>
          <pc:sldMk cId="3747221640" sldId="511"/>
        </pc:sldMkLst>
        <pc:spChg chg="mod">
          <ac:chgData name="Christopher Soran" userId="7cb0f6d7-a7f2-46f2-9367-9660ffd42908" providerId="ADAL" clId="{C82BACE9-66BB-466E-9677-B5F6A092DF57}" dt="2024-07-02T18:28:21.799" v="274" actId="20577"/>
          <ac:spMkLst>
            <pc:docMk/>
            <pc:sldMk cId="3747221640" sldId="511"/>
            <ac:spMk id="2" creationId="{ABB1A657-A4E7-071B-BD44-3335B095D635}"/>
          </ac:spMkLst>
        </pc:spChg>
        <pc:spChg chg="mod">
          <ac:chgData name="Christopher Soran" userId="7cb0f6d7-a7f2-46f2-9367-9660ffd42908" providerId="ADAL" clId="{C82BACE9-66BB-466E-9677-B5F6A092DF57}" dt="2024-07-02T18:28:46.072" v="300" actId="20577"/>
          <ac:spMkLst>
            <pc:docMk/>
            <pc:sldMk cId="3747221640" sldId="511"/>
            <ac:spMk id="3" creationId="{367BFA11-30C0-FF8C-8814-E74899E0D96C}"/>
          </ac:spMkLst>
        </pc:spChg>
      </pc:sldChg>
      <pc:sldChg chg="modSp new del mod">
        <pc:chgData name="Christopher Soran" userId="7cb0f6d7-a7f2-46f2-9367-9660ffd42908" providerId="ADAL" clId="{C82BACE9-66BB-466E-9677-B5F6A092DF57}" dt="2024-07-03T22:12:09.756" v="331" actId="47"/>
        <pc:sldMkLst>
          <pc:docMk/>
          <pc:sldMk cId="80418602" sldId="512"/>
        </pc:sldMkLst>
        <pc:spChg chg="mod">
          <ac:chgData name="Christopher Soran" userId="7cb0f6d7-a7f2-46f2-9367-9660ffd42908" providerId="ADAL" clId="{C82BACE9-66BB-466E-9677-B5F6A092DF57}" dt="2024-07-03T22:06:55.158" v="307" actId="20577"/>
          <ac:spMkLst>
            <pc:docMk/>
            <pc:sldMk cId="80418602" sldId="512"/>
            <ac:spMk id="2" creationId="{E9EB649A-D0F1-5C40-9236-6C1F176C81F0}"/>
          </ac:spMkLst>
        </pc:spChg>
        <pc:spChg chg="mod">
          <ac:chgData name="Christopher Soran" userId="7cb0f6d7-a7f2-46f2-9367-9660ffd42908" providerId="ADAL" clId="{C82BACE9-66BB-466E-9677-B5F6A092DF57}" dt="2024-07-03T22:11:49.757" v="316" actId="21"/>
          <ac:spMkLst>
            <pc:docMk/>
            <pc:sldMk cId="80418602" sldId="512"/>
            <ac:spMk id="3" creationId="{80D9FAED-4142-BF24-3079-85CA26FEB082}"/>
          </ac:spMkLst>
        </pc:spChg>
      </pc:sldChg>
      <pc:sldChg chg="modSp new mod">
        <pc:chgData name="Christopher Soran" userId="7cb0f6d7-a7f2-46f2-9367-9660ffd42908" providerId="ADAL" clId="{C82BACE9-66BB-466E-9677-B5F6A092DF57}" dt="2024-07-09T16:26:38.176" v="372" actId="20577"/>
        <pc:sldMkLst>
          <pc:docMk/>
          <pc:sldMk cId="761696814" sldId="513"/>
        </pc:sldMkLst>
        <pc:spChg chg="mod">
          <ac:chgData name="Christopher Soran" userId="7cb0f6d7-a7f2-46f2-9367-9660ffd42908" providerId="ADAL" clId="{C82BACE9-66BB-466E-9677-B5F6A092DF57}" dt="2024-07-03T22:12:03.223" v="330" actId="20577"/>
          <ac:spMkLst>
            <pc:docMk/>
            <pc:sldMk cId="761696814" sldId="513"/>
            <ac:spMk id="2" creationId="{4E890F5A-6200-3968-8CB7-6F395E5C057B}"/>
          </ac:spMkLst>
        </pc:spChg>
        <pc:spChg chg="mod">
          <ac:chgData name="Christopher Soran" userId="7cb0f6d7-a7f2-46f2-9367-9660ffd42908" providerId="ADAL" clId="{C82BACE9-66BB-466E-9677-B5F6A092DF57}" dt="2024-07-09T16:26:38.176" v="372" actId="20577"/>
          <ac:spMkLst>
            <pc:docMk/>
            <pc:sldMk cId="761696814" sldId="513"/>
            <ac:spMk id="3" creationId="{E6C3544E-03B7-4FF2-36BD-3DAD318FC01B}"/>
          </ac:spMkLst>
        </pc:spChg>
      </pc:sldChg>
      <pc:sldChg chg="del">
        <pc:chgData name="Christopher Soran" userId="7cb0f6d7-a7f2-46f2-9367-9660ffd42908" providerId="ADAL" clId="{C82BACE9-66BB-466E-9677-B5F6A092DF57}" dt="2024-06-18T17:14:45.736" v="6" actId="47"/>
        <pc:sldMkLst>
          <pc:docMk/>
          <pc:sldMk cId="723353277" sldId="514"/>
        </pc:sldMkLst>
      </pc:sldChg>
      <pc:sldChg chg="del">
        <pc:chgData name="Christopher Soran" userId="7cb0f6d7-a7f2-46f2-9367-9660ffd42908" providerId="ADAL" clId="{C82BACE9-66BB-466E-9677-B5F6A092DF57}" dt="2024-06-18T17:14:45.736" v="6" actId="47"/>
        <pc:sldMkLst>
          <pc:docMk/>
          <pc:sldMk cId="2349158056" sldId="515"/>
        </pc:sldMkLst>
      </pc:sldChg>
      <pc:sldChg chg="del">
        <pc:chgData name="Christopher Soran" userId="7cb0f6d7-a7f2-46f2-9367-9660ffd42908" providerId="ADAL" clId="{C82BACE9-66BB-466E-9677-B5F6A092DF57}" dt="2024-06-18T17:14:45.736" v="6" actId="47"/>
        <pc:sldMkLst>
          <pc:docMk/>
          <pc:sldMk cId="3259264962" sldId="516"/>
        </pc:sldMkLst>
      </pc:sldChg>
      <pc:sldChg chg="del">
        <pc:chgData name="Christopher Soran" userId="7cb0f6d7-a7f2-46f2-9367-9660ffd42908" providerId="ADAL" clId="{C82BACE9-66BB-466E-9677-B5F6A092DF57}" dt="2024-06-18T17:14:45.736" v="6" actId="47"/>
        <pc:sldMkLst>
          <pc:docMk/>
          <pc:sldMk cId="751471729" sldId="517"/>
        </pc:sldMkLst>
      </pc:sldChg>
    </pc:docChg>
  </pc:docChgLst>
  <pc:docChgLst>
    <pc:chgData name="Christopher Soran" userId="7cb0f6d7-a7f2-46f2-9367-9660ffd42908" providerId="ADAL" clId="{CEFC1925-A6B5-4887-90B6-5BA580C00B9D}"/>
    <pc:docChg chg="undo custSel addSld delSld modSld">
      <pc:chgData name="Christopher Soran" userId="7cb0f6d7-a7f2-46f2-9367-9660ffd42908" providerId="ADAL" clId="{CEFC1925-A6B5-4887-90B6-5BA580C00B9D}" dt="2024-06-10T18:28:38.267" v="538" actId="403"/>
      <pc:docMkLst>
        <pc:docMk/>
      </pc:docMkLst>
      <pc:sldChg chg="modSp mod">
        <pc:chgData name="Christopher Soran" userId="7cb0f6d7-a7f2-46f2-9367-9660ffd42908" providerId="ADAL" clId="{CEFC1925-A6B5-4887-90B6-5BA580C00B9D}" dt="2024-06-05T20:36:27.909" v="6" actId="20577"/>
        <pc:sldMkLst>
          <pc:docMk/>
          <pc:sldMk cId="0" sldId="256"/>
        </pc:sldMkLst>
        <pc:spChg chg="mod">
          <ac:chgData name="Christopher Soran" userId="7cb0f6d7-a7f2-46f2-9367-9660ffd42908" providerId="ADAL" clId="{CEFC1925-A6B5-4887-90B6-5BA580C00B9D}" dt="2024-06-05T20:36:27.909" v="6" actId="20577"/>
          <ac:spMkLst>
            <pc:docMk/>
            <pc:sldMk cId="0" sldId="256"/>
            <ac:spMk id="109" creationId="{00000000-0000-0000-0000-000000000000}"/>
          </ac:spMkLst>
        </pc:spChg>
      </pc:sldChg>
      <pc:sldChg chg="modSp mod">
        <pc:chgData name="Christopher Soran" userId="7cb0f6d7-a7f2-46f2-9367-9660ffd42908" providerId="ADAL" clId="{CEFC1925-A6B5-4887-90B6-5BA580C00B9D}" dt="2024-06-10T18:26:56.757" v="537" actId="20577"/>
        <pc:sldMkLst>
          <pc:docMk/>
          <pc:sldMk cId="0" sldId="257"/>
        </pc:sldMkLst>
        <pc:spChg chg="mod">
          <ac:chgData name="Christopher Soran" userId="7cb0f6d7-a7f2-46f2-9367-9660ffd42908" providerId="ADAL" clId="{CEFC1925-A6B5-4887-90B6-5BA580C00B9D}" dt="2024-06-10T18:26:56.757" v="537" actId="20577"/>
          <ac:spMkLst>
            <pc:docMk/>
            <pc:sldMk cId="0" sldId="257"/>
            <ac:spMk id="116" creationId="{00000000-0000-0000-0000-000000000000}"/>
          </ac:spMkLst>
        </pc:spChg>
      </pc:sldChg>
      <pc:sldChg chg="modSp mod">
        <pc:chgData name="Christopher Soran" userId="7cb0f6d7-a7f2-46f2-9367-9660ffd42908" providerId="ADAL" clId="{CEFC1925-A6B5-4887-90B6-5BA580C00B9D}" dt="2024-06-10T18:05:19.774" v="410" actId="20577"/>
        <pc:sldMkLst>
          <pc:docMk/>
          <pc:sldMk cId="0" sldId="268"/>
        </pc:sldMkLst>
        <pc:spChg chg="mod">
          <ac:chgData name="Christopher Soran" userId="7cb0f6d7-a7f2-46f2-9367-9660ffd42908" providerId="ADAL" clId="{CEFC1925-A6B5-4887-90B6-5BA580C00B9D}" dt="2024-06-10T18:05:19.774" v="410" actId="20577"/>
          <ac:spMkLst>
            <pc:docMk/>
            <pc:sldMk cId="0" sldId="268"/>
            <ac:spMk id="201" creationId="{00000000-0000-0000-0000-000000000000}"/>
          </ac:spMkLst>
        </pc:spChg>
      </pc:sldChg>
      <pc:sldChg chg="modSp mod">
        <pc:chgData name="Christopher Soran" userId="7cb0f6d7-a7f2-46f2-9367-9660ffd42908" providerId="ADAL" clId="{CEFC1925-A6B5-4887-90B6-5BA580C00B9D}" dt="2024-06-10T18:06:16.566" v="432" actId="20577"/>
        <pc:sldMkLst>
          <pc:docMk/>
          <pc:sldMk cId="0" sldId="270"/>
        </pc:sldMkLst>
        <pc:spChg chg="mod">
          <ac:chgData name="Christopher Soran" userId="7cb0f6d7-a7f2-46f2-9367-9660ffd42908" providerId="ADAL" clId="{CEFC1925-A6B5-4887-90B6-5BA580C00B9D}" dt="2024-06-10T18:06:16.566" v="432" actId="20577"/>
          <ac:spMkLst>
            <pc:docMk/>
            <pc:sldMk cId="0" sldId="270"/>
            <ac:spMk id="216" creationId="{00000000-0000-0000-0000-000000000000}"/>
          </ac:spMkLst>
        </pc:spChg>
      </pc:sldChg>
      <pc:sldChg chg="modSp mod">
        <pc:chgData name="Christopher Soran" userId="7cb0f6d7-a7f2-46f2-9367-9660ffd42908" providerId="ADAL" clId="{CEFC1925-A6B5-4887-90B6-5BA580C00B9D}" dt="2024-06-10T17:52:28.643" v="232" actId="20577"/>
        <pc:sldMkLst>
          <pc:docMk/>
          <pc:sldMk cId="0" sldId="271"/>
        </pc:sldMkLst>
        <pc:spChg chg="mod">
          <ac:chgData name="Christopher Soran" userId="7cb0f6d7-a7f2-46f2-9367-9660ffd42908" providerId="ADAL" clId="{CEFC1925-A6B5-4887-90B6-5BA580C00B9D}" dt="2024-06-10T17:52:28.643" v="232" actId="20577"/>
          <ac:spMkLst>
            <pc:docMk/>
            <pc:sldMk cId="0" sldId="271"/>
            <ac:spMk id="223" creationId="{00000000-0000-0000-0000-000000000000}"/>
          </ac:spMkLst>
        </pc:spChg>
      </pc:sldChg>
      <pc:sldChg chg="modSp mod">
        <pc:chgData name="Christopher Soran" userId="7cb0f6d7-a7f2-46f2-9367-9660ffd42908" providerId="ADAL" clId="{CEFC1925-A6B5-4887-90B6-5BA580C00B9D}" dt="2024-06-10T17:50:49.871" v="200" actId="20577"/>
        <pc:sldMkLst>
          <pc:docMk/>
          <pc:sldMk cId="2575123779" sldId="509"/>
        </pc:sldMkLst>
        <pc:spChg chg="mod">
          <ac:chgData name="Christopher Soran" userId="7cb0f6d7-a7f2-46f2-9367-9660ffd42908" providerId="ADAL" clId="{CEFC1925-A6B5-4887-90B6-5BA580C00B9D}" dt="2024-06-10T17:50:49.871" v="200" actId="20577"/>
          <ac:spMkLst>
            <pc:docMk/>
            <pc:sldMk cId="2575123779" sldId="509"/>
            <ac:spMk id="223" creationId="{00000000-0000-0000-0000-000000000000}"/>
          </ac:spMkLst>
        </pc:spChg>
      </pc:sldChg>
      <pc:sldChg chg="del">
        <pc:chgData name="Christopher Soran" userId="7cb0f6d7-a7f2-46f2-9367-9660ffd42908" providerId="ADAL" clId="{CEFC1925-A6B5-4887-90B6-5BA580C00B9D}" dt="2024-06-05T20:37:06.510" v="8" actId="47"/>
        <pc:sldMkLst>
          <pc:docMk/>
          <pc:sldMk cId="2294488113" sldId="512"/>
        </pc:sldMkLst>
      </pc:sldChg>
      <pc:sldChg chg="del">
        <pc:chgData name="Christopher Soran" userId="7cb0f6d7-a7f2-46f2-9367-9660ffd42908" providerId="ADAL" clId="{CEFC1925-A6B5-4887-90B6-5BA580C00B9D}" dt="2024-06-05T20:37:21.141" v="9" actId="47"/>
        <pc:sldMkLst>
          <pc:docMk/>
          <pc:sldMk cId="2367688744" sldId="513"/>
        </pc:sldMkLst>
      </pc:sldChg>
      <pc:sldChg chg="modSp mod">
        <pc:chgData name="Christopher Soran" userId="7cb0f6d7-a7f2-46f2-9367-9660ffd42908" providerId="ADAL" clId="{CEFC1925-A6B5-4887-90B6-5BA580C00B9D}" dt="2024-06-10T17:58:43.552" v="404" actId="20577"/>
        <pc:sldMkLst>
          <pc:docMk/>
          <pc:sldMk cId="723353277" sldId="514"/>
        </pc:sldMkLst>
        <pc:spChg chg="mod">
          <ac:chgData name="Christopher Soran" userId="7cb0f6d7-a7f2-46f2-9367-9660ffd42908" providerId="ADAL" clId="{CEFC1925-A6B5-4887-90B6-5BA580C00B9D}" dt="2024-06-10T17:58:43.552" v="404" actId="20577"/>
          <ac:spMkLst>
            <pc:docMk/>
            <pc:sldMk cId="723353277" sldId="514"/>
            <ac:spMk id="3" creationId="{451F787A-C11A-5446-2435-415131DC4EF6}"/>
          </ac:spMkLst>
        </pc:spChg>
      </pc:sldChg>
      <pc:sldChg chg="modSp new mod">
        <pc:chgData name="Christopher Soran" userId="7cb0f6d7-a7f2-46f2-9367-9660ffd42908" providerId="ADAL" clId="{CEFC1925-A6B5-4887-90B6-5BA580C00B9D}" dt="2024-06-10T18:28:38.267" v="538" actId="403"/>
        <pc:sldMkLst>
          <pc:docMk/>
          <pc:sldMk cId="3259264962" sldId="516"/>
        </pc:sldMkLst>
        <pc:spChg chg="mod">
          <ac:chgData name="Christopher Soran" userId="7cb0f6d7-a7f2-46f2-9367-9660ffd42908" providerId="ADAL" clId="{CEFC1925-A6B5-4887-90B6-5BA580C00B9D}" dt="2024-06-10T17:52:40.810" v="271" actId="20577"/>
          <ac:spMkLst>
            <pc:docMk/>
            <pc:sldMk cId="3259264962" sldId="516"/>
            <ac:spMk id="2" creationId="{7D80068C-181C-1785-989F-F96E9111470D}"/>
          </ac:spMkLst>
        </pc:spChg>
        <pc:spChg chg="mod">
          <ac:chgData name="Christopher Soran" userId="7cb0f6d7-a7f2-46f2-9367-9660ffd42908" providerId="ADAL" clId="{CEFC1925-A6B5-4887-90B6-5BA580C00B9D}" dt="2024-06-10T18:28:38.267" v="538" actId="403"/>
          <ac:spMkLst>
            <pc:docMk/>
            <pc:sldMk cId="3259264962" sldId="516"/>
            <ac:spMk id="3" creationId="{6F551455-CA09-7BDD-23BC-F6DFFF48B27E}"/>
          </ac:spMkLst>
        </pc:spChg>
      </pc:sldChg>
      <pc:sldChg chg="modSp new mod">
        <pc:chgData name="Christopher Soran" userId="7cb0f6d7-a7f2-46f2-9367-9660ffd42908" providerId="ADAL" clId="{CEFC1925-A6B5-4887-90B6-5BA580C00B9D}" dt="2024-06-10T18:13:11.858" v="532" actId="20577"/>
        <pc:sldMkLst>
          <pc:docMk/>
          <pc:sldMk cId="751471729" sldId="517"/>
        </pc:sldMkLst>
        <pc:spChg chg="mod">
          <ac:chgData name="Christopher Soran" userId="7cb0f6d7-a7f2-46f2-9367-9660ffd42908" providerId="ADAL" clId="{CEFC1925-A6B5-4887-90B6-5BA580C00B9D}" dt="2024-06-10T18:12:47.543" v="472" actId="20577"/>
          <ac:spMkLst>
            <pc:docMk/>
            <pc:sldMk cId="751471729" sldId="517"/>
            <ac:spMk id="2" creationId="{E983B610-8718-509D-EA21-EDDB417D467C}"/>
          </ac:spMkLst>
        </pc:spChg>
        <pc:spChg chg="mod">
          <ac:chgData name="Christopher Soran" userId="7cb0f6d7-a7f2-46f2-9367-9660ffd42908" providerId="ADAL" clId="{CEFC1925-A6B5-4887-90B6-5BA580C00B9D}" dt="2024-06-10T18:13:11.858" v="532" actId="20577"/>
          <ac:spMkLst>
            <pc:docMk/>
            <pc:sldMk cId="751471729" sldId="517"/>
            <ac:spMk id="3" creationId="{E15BD1B3-142B-3612-DD26-575FB95493A8}"/>
          </ac:spMkLst>
        </pc:spChg>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pChg chg="mod">
          <ac:chgData name="Christopher Soran" userId="7cb0f6d7-a7f2-46f2-9367-9660ffd42908" providerId="ADAL" clId="{933C5345-4721-4188-BCFC-EC56A6B47AE5}" dt="2024-03-04T18:28:39.517" v="6" actId="20577"/>
          <ac:spMkLst>
            <pc:docMk/>
            <pc:sldMk cId="0" sldId="256"/>
            <ac:spMk id="109" creationId="{00000000-0000-0000-0000-000000000000}"/>
          </ac:spMkLst>
        </pc:spChg>
      </pc:sldChg>
      <pc:sldChg chg="modSp mod">
        <pc:chgData name="Christopher Soran" userId="7cb0f6d7-a7f2-46f2-9367-9660ffd42908" providerId="ADAL" clId="{933C5345-4721-4188-BCFC-EC56A6B47AE5}" dt="2024-03-07T19:38:57.362" v="146" actId="20577"/>
        <pc:sldMkLst>
          <pc:docMk/>
          <pc:sldMk cId="0" sldId="257"/>
        </pc:sldMkLst>
        <pc:spChg chg="mod">
          <ac:chgData name="Christopher Soran" userId="7cb0f6d7-a7f2-46f2-9367-9660ffd42908" providerId="ADAL" clId="{933C5345-4721-4188-BCFC-EC56A6B47AE5}" dt="2024-03-07T19:38:57.362" v="146" actId="20577"/>
          <ac:spMkLst>
            <pc:docMk/>
            <pc:sldMk cId="0" sldId="257"/>
            <ac:spMk id="116" creationId="{00000000-0000-0000-0000-000000000000}"/>
          </ac:spMkLst>
        </pc:spChg>
      </pc:sldChg>
      <pc:sldChg chg="modSp mod">
        <pc:chgData name="Christopher Soran" userId="7cb0f6d7-a7f2-46f2-9367-9660ffd42908" providerId="ADAL" clId="{933C5345-4721-4188-BCFC-EC56A6B47AE5}" dt="2024-03-07T19:28:38.229" v="64" actId="20577"/>
        <pc:sldMkLst>
          <pc:docMk/>
          <pc:sldMk cId="0" sldId="268"/>
        </pc:sldMkLst>
        <pc:spChg chg="mod">
          <ac:chgData name="Christopher Soran" userId="7cb0f6d7-a7f2-46f2-9367-9660ffd42908" providerId="ADAL" clId="{933C5345-4721-4188-BCFC-EC56A6B47AE5}" dt="2024-03-07T19:28:38.229" v="64" actId="20577"/>
          <ac:spMkLst>
            <pc:docMk/>
            <pc:sldMk cId="0" sldId="268"/>
            <ac:spMk id="201" creationId="{00000000-0000-0000-0000-000000000000}"/>
          </ac:spMkLst>
        </pc:spChg>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pChg chg="mod">
          <ac:chgData name="Christopher Soran" userId="7cb0f6d7-a7f2-46f2-9367-9660ffd42908" providerId="ADAL" clId="{933C5345-4721-4188-BCFC-EC56A6B47AE5}" dt="2024-03-04T18:34:38.649" v="56" actId="20577"/>
          <ac:spMkLst>
            <pc:docMk/>
            <pc:sldMk cId="2089161767" sldId="283"/>
            <ac:spMk id="3" creationId="{CFA84D82-594D-EC6E-DD8F-528E633EA016}"/>
          </ac:spMkLst>
        </pc:spChg>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pChg chg="mod">
          <ac:chgData name="Christopher Soran" userId="7cb0f6d7-a7f2-46f2-9367-9660ffd42908" providerId="ADAL" clId="{933C5345-4721-4188-BCFC-EC56A6B47AE5}" dt="2024-03-07T19:38:19.302" v="141" actId="20577"/>
          <ac:spMkLst>
            <pc:docMk/>
            <pc:sldMk cId="2575123779" sldId="509"/>
            <ac:spMk id="223" creationId="{00000000-0000-0000-0000-000000000000}"/>
          </ac:spMkLst>
        </pc:spChg>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pChg chg="mod">
          <ac:chgData name="Christopher Soran" userId="7cb0f6d7-a7f2-46f2-9367-9660ffd42908" providerId="ADAL" clId="{933C5345-4721-4188-BCFC-EC56A6B47AE5}" dt="2024-03-07T19:39:11.835" v="178" actId="313"/>
          <ac:spMkLst>
            <pc:docMk/>
            <pc:sldMk cId="2086141887" sldId="511"/>
            <ac:spMk id="2" creationId="{D5E507A8-D11A-B030-5B05-142C65FF22DA}"/>
          </ac:spMkLst>
        </pc:spChg>
        <pc:spChg chg="mod">
          <ac:chgData name="Christopher Soran" userId="7cb0f6d7-a7f2-46f2-9367-9660ffd42908" providerId="ADAL" clId="{933C5345-4721-4188-BCFC-EC56A6B47AE5}" dt="2024-03-07T19:38:26.718" v="142" actId="20577"/>
          <ac:spMkLst>
            <pc:docMk/>
            <pc:sldMk cId="2086141887" sldId="511"/>
            <ac:spMk id="3" creationId="{194E11CB-E2FD-85E0-7FBF-5900B5DC7E9A}"/>
          </ac:spMkLst>
        </pc:spChg>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pChg chg="mod">
          <ac:chgData name="Vicki Walton" userId="S::vwalton@sbctc.edu::4a47e920-51cf-4e5c-914d-05f966179767" providerId="AD" clId="Web-{7BF64C3B-90E5-7E6E-DFB7-37926FB27871}" dt="2023-06-28T13:17:17.410" v="0" actId="1076"/>
          <ac:spMkLst>
            <pc:docMk/>
            <pc:sldMk cId="0" sldId="259"/>
            <ac:spMk id="131" creationId="{00000000-0000-0000-0000-000000000000}"/>
          </ac:spMkLst>
        </pc:spChg>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modSp mod">
        <pc:chgData name="Christopher Soran" userId="7cb0f6d7-a7f2-46f2-9367-9660ffd42908" providerId="ADAL" clId="{9E0A2428-2245-44E0-8A0A-CB690F98F97F}" dt="2023-12-12T19:49:49.909" v="22" actId="20577"/>
        <pc:sldMkLst>
          <pc:docMk/>
          <pc:sldMk cId="0" sldId="257"/>
        </pc:sldMkLst>
        <pc:spChg chg="mod">
          <ac:chgData name="Christopher Soran" userId="7cb0f6d7-a7f2-46f2-9367-9660ffd42908" providerId="ADAL" clId="{9E0A2428-2245-44E0-8A0A-CB690F98F97F}" dt="2023-12-12T19:49:49.909" v="22" actId="20577"/>
          <ac:spMkLst>
            <pc:docMk/>
            <pc:sldMk cId="0" sldId="257"/>
            <ac:spMk id="116" creationId="{00000000-0000-0000-0000-000000000000}"/>
          </ac:spMkLst>
        </pc:spChg>
      </pc:sldChg>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pChg chg="mod">
          <ac:chgData name="Christopher Soran" userId="7cb0f6d7-a7f2-46f2-9367-9660ffd42908" providerId="ADAL" clId="{9E0A2428-2245-44E0-8A0A-CB690F98F97F}" dt="2023-12-12T19:49:57.232" v="42" actId="20577"/>
          <ac:spMkLst>
            <pc:docMk/>
            <pc:sldMk cId="1562215107" sldId="276"/>
            <ac:spMk id="2" creationId="{34640306-8940-5AC1-54BF-2D4F4B19BAF2}"/>
          </ac:spMkLst>
        </pc:spChg>
        <pc:spChg chg="mod">
          <ac:chgData name="Christopher Soran" userId="7cb0f6d7-a7f2-46f2-9367-9660ffd42908" providerId="ADAL" clId="{9E0A2428-2245-44E0-8A0A-CB690F98F97F}" dt="2023-12-12T19:49:59.413" v="43" actId="20577"/>
          <ac:spMkLst>
            <pc:docMk/>
            <pc:sldMk cId="1562215107" sldId="276"/>
            <ac:spMk id="3" creationId="{099A4800-AB4F-B503-D5A7-1A6681FFC3F8}"/>
          </ac:spMkLst>
        </pc:spChg>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pChg chg="mod">
          <ac:chgData name="Guest User" userId="S::urn:spo:anon#d26393582deaed2da77591867d5aa2812c62c63855554110b26fb3d259e61489::" providerId="AD" clId="Web-{AF150180-3BD6-7AAF-AE5E-384BA0B97C2E}" dt="2023-11-13T22:31:52.398" v="13" actId="20577"/>
          <ac:spMkLst>
            <pc:docMk/>
            <pc:sldMk cId="310355894" sldId="279"/>
            <ac:spMk id="2" creationId="{EE9E1CA4-F555-DF29-59BE-3718BDA1FEF5}"/>
          </ac:spMkLst>
        </pc:spChg>
        <pc:spChg chg="mod">
          <ac:chgData name="Guest User" userId="S::urn:spo:anon#d26393582deaed2da77591867d5aa2812c62c63855554110b26fb3d259e61489::" providerId="AD" clId="Web-{AF150180-3BD6-7AAF-AE5E-384BA0B97C2E}" dt="2023-11-13T22:36:37.892" v="82" actId="20577"/>
          <ac:spMkLst>
            <pc:docMk/>
            <pc:sldMk cId="310355894" sldId="279"/>
            <ac:spMk id="3" creationId="{A723D3DB-EAE0-7D5B-9CA0-942B6C04152D}"/>
          </ac:spMkLst>
        </pc:spChg>
      </pc:sld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pc:chgData name="Guest User" userId="S::urn:spo:anon#e5f1d69bba6e830b3da477fa9176063d586f472b1326858483ae3a4ed92a7b49::" providerId="AD" clId="Web-{E537878C-B74D-2E32-A55B-58B340B1B41B}" dt="2023-09-07T21:27:15.759" v="68" actId="20577"/>
        <pc:sldMkLst>
          <pc:docMk/>
          <pc:sldMk cId="0" sldId="257"/>
        </pc:sldMkLst>
        <pc:spChg chg="mod">
          <ac:chgData name="Guest User" userId="S::urn:spo:anon#e5f1d69bba6e830b3da477fa9176063d586f472b1326858483ae3a4ed92a7b49::" providerId="AD" clId="Web-{E537878C-B74D-2E32-A55B-58B340B1B41B}" dt="2023-09-07T21:27:15.759" v="68" actId="20577"/>
          <ac:spMkLst>
            <pc:docMk/>
            <pc:sldMk cId="0" sldId="257"/>
            <ac:spMk id="116" creationId="{00000000-0000-0000-0000-000000000000}"/>
          </ac:spMkLst>
        </pc:spChg>
      </pc:sldChg>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pChg chg="mod">
          <ac:chgData name="Guest User" userId="S::urn:spo:anon#e5f1d69bba6e830b3da477fa9176063d586f472b1326858483ae3a4ed92a7b49::" providerId="AD" clId="Web-{E537878C-B74D-2E32-A55B-58B340B1B41B}" dt="2023-09-07T21:17:20.813" v="11" actId="20577"/>
          <ac:spMkLst>
            <pc:docMk/>
            <pc:sldMk cId="1138597769" sldId="276"/>
            <ac:spMk id="115" creationId="{00000000-0000-0000-0000-000000000000}"/>
          </ac:spMkLst>
        </pc:spChg>
        <pc:spChg chg="mod">
          <ac:chgData name="Guest User" userId="S::urn:spo:anon#e5f1d69bba6e830b3da477fa9176063d586f472b1326858483ae3a4ed92a7b49::" providerId="AD" clId="Web-{E537878C-B74D-2E32-A55B-58B340B1B41B}" dt="2023-09-07T21:52:28.100" v="220" actId="20577"/>
          <ac:spMkLst>
            <pc:docMk/>
            <pc:sldMk cId="1138597769" sldId="276"/>
            <ac:spMk id="116" creationId="{00000000-0000-0000-0000-000000000000}"/>
          </ac:spMkLst>
        </pc:spChg>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pChg chg="mod">
          <ac:chgData name="Guest User" userId="S::urn:spo:anon#e5f1d69bba6e830b3da477fa9176063d586f472b1326858483ae3a4ed92a7b49::" providerId="AD" clId="Web-{E537878C-B74D-2E32-A55B-58B340B1B41B}" dt="2023-09-07T21:18:02.127" v="18" actId="20577"/>
          <ac:spMkLst>
            <pc:docMk/>
            <pc:sldMk cId="115598194" sldId="277"/>
            <ac:spMk id="115" creationId="{00000000-0000-0000-0000-000000000000}"/>
          </ac:spMkLst>
        </pc:spChg>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pChg chg="mod">
          <ac:chgData name="Guest User" userId="S::urn:spo:anon#e5f1d69bba6e830b3da477fa9176063d586f472b1326858483ae3a4ed92a7b49::" providerId="AD" clId="Web-{E537878C-B74D-2E32-A55B-58B340B1B41B}" dt="2023-09-07T21:19:43.756" v="36" actId="20577"/>
          <ac:spMkLst>
            <pc:docMk/>
            <pc:sldMk cId="1925828067" sldId="277"/>
            <ac:spMk id="115" creationId="{00000000-0000-0000-0000-000000000000}"/>
          </ac:spMkLst>
        </pc:spChg>
        <pc:spChg chg="mod">
          <ac:chgData name="Guest User" userId="S::urn:spo:anon#e5f1d69bba6e830b3da477fa9176063d586f472b1326858483ae3a4ed92a7b49::" providerId="AD" clId="Web-{E537878C-B74D-2E32-A55B-58B340B1B41B}" dt="2023-09-07T21:52:40.678" v="224" actId="20577"/>
          <ac:spMkLst>
            <pc:docMk/>
            <pc:sldMk cId="1925828067" sldId="277"/>
            <ac:spMk id="116" creationId="{00000000-0000-0000-0000-000000000000}"/>
          </ac:spMkLst>
        </pc:spChg>
        <pc:picChg chg="add mod">
          <ac:chgData name="Guest User" userId="S::urn:spo:anon#e5f1d69bba6e830b3da477fa9176063d586f472b1326858483ae3a4ed92a7b49::" providerId="AD" clId="Web-{E537878C-B74D-2E32-A55B-58B340B1B41B}" dt="2023-09-07T21:52:57.679" v="228"/>
          <ac:picMkLst>
            <pc:docMk/>
            <pc:sldMk cId="1925828067" sldId="277"/>
            <ac:picMk id="2" creationId="{58E065EC-0F70-105F-8A3B-F87A4566AD53}"/>
          </ac:picMkLst>
        </pc:picChg>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pChg chg="mod">
          <ac:chgData name="Guest User" userId="S::urn:spo:anon#e5f1d69bba6e830b3da477fa9176063d586f472b1326858483ae3a4ed92a7b49::" providerId="AD" clId="Web-{E537878C-B74D-2E32-A55B-58B340B1B41B}" dt="2023-09-07T21:21:56.808" v="49" actId="20577"/>
          <ac:spMkLst>
            <pc:docMk/>
            <pc:sldMk cId="3367959175" sldId="278"/>
            <ac:spMk id="115" creationId="{00000000-0000-0000-0000-000000000000}"/>
          </ac:spMkLst>
        </pc:spChg>
        <pc:spChg chg="mod">
          <ac:chgData name="Guest User" userId="S::urn:spo:anon#e5f1d69bba6e830b3da477fa9176063d586f472b1326858483ae3a4ed92a7b49::" providerId="AD" clId="Web-{E537878C-B74D-2E32-A55B-58B340B1B41B}" dt="2023-09-07T21:53:14.664" v="229" actId="20577"/>
          <ac:spMkLst>
            <pc:docMk/>
            <pc:sldMk cId="3367959175" sldId="278"/>
            <ac:spMk id="116" creationId="{00000000-0000-0000-0000-000000000000}"/>
          </ac:spMkLst>
        </pc:spChg>
        <pc:picChg chg="del">
          <ac:chgData name="Guest User" userId="S::urn:spo:anon#e5f1d69bba6e830b3da477fa9176063d586f472b1326858483ae3a4ed92a7b49::" providerId="AD" clId="Web-{E537878C-B74D-2E32-A55B-58B340B1B41B}" dt="2023-09-07T21:22:42.466" v="51"/>
          <ac:picMkLst>
            <pc:docMk/>
            <pc:sldMk cId="3367959175" sldId="278"/>
            <ac:picMk id="2" creationId="{58E065EC-0F70-105F-8A3B-F87A4566AD53}"/>
          </ac:picMkLst>
        </pc:picChg>
        <pc:picChg chg="add mod">
          <ac:chgData name="Guest User" userId="S::urn:spo:anon#e5f1d69bba6e830b3da477fa9176063d586f472b1326858483ae3a4ed92a7b49::" providerId="AD" clId="Web-{E537878C-B74D-2E32-A55B-58B340B1B41B}" dt="2023-09-07T21:53:21.914" v="231" actId="1076"/>
          <ac:picMkLst>
            <pc:docMk/>
            <pc:sldMk cId="3367959175" sldId="278"/>
            <ac:picMk id="3" creationId="{530CA6B9-C4A4-FF02-3602-E242A68DFBEB}"/>
          </ac:picMkLst>
        </pc:picChg>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pChg chg="add del mod">
          <ac:chgData name="Guest User" userId="S::urn:spo:anon#e5f1d69bba6e830b3da477fa9176063d586f472b1326858483ae3a4ed92a7b49::" providerId="AD" clId="Web-{E537878C-B74D-2E32-A55B-58B340B1B41B}" dt="2023-09-07T21:28:16.495" v="77"/>
          <ac:spMkLst>
            <pc:docMk/>
            <pc:sldMk cId="217041711" sldId="279"/>
            <ac:spMk id="2" creationId="{32E21AF1-75FF-B35C-8953-5D5921C9C2D0}"/>
          </ac:spMkLst>
        </pc:spChg>
        <pc:spChg chg="mod">
          <ac:chgData name="Guest User" userId="S::urn:spo:anon#e5f1d69bba6e830b3da477fa9176063d586f472b1326858483ae3a4ed92a7b49::" providerId="AD" clId="Web-{E537878C-B74D-2E32-A55B-58B340B1B41B}" dt="2023-09-07T21:27:54.776" v="73" actId="1076"/>
          <ac:spMkLst>
            <pc:docMk/>
            <pc:sldMk cId="217041711" sldId="279"/>
            <ac:spMk id="115" creationId="{00000000-0000-0000-0000-000000000000}"/>
          </ac:spMkLst>
        </pc:spChg>
        <pc:spChg chg="mod">
          <ac:chgData name="Guest User" userId="S::urn:spo:anon#e5f1d69bba6e830b3da477fa9176063d586f472b1326858483ae3a4ed92a7b49::" providerId="AD" clId="Web-{E537878C-B74D-2E32-A55B-58B340B1B41B}" dt="2023-09-07T21:29:00.263" v="91" actId="20577"/>
          <ac:spMkLst>
            <pc:docMk/>
            <pc:sldMk cId="217041711" sldId="279"/>
            <ac:spMk id="116" creationId="{00000000-0000-0000-0000-000000000000}"/>
          </ac:spMkLst>
        </pc:spChg>
        <pc:picChg chg="del">
          <ac:chgData name="Guest User" userId="S::urn:spo:anon#e5f1d69bba6e830b3da477fa9176063d586f472b1326858483ae3a4ed92a7b49::" providerId="AD" clId="Web-{E537878C-B74D-2E32-A55B-58B340B1B41B}" dt="2023-09-07T21:28:09.339" v="74"/>
          <ac:picMkLst>
            <pc:docMk/>
            <pc:sldMk cId="217041711" sldId="279"/>
            <ac:picMk id="3" creationId="{530CA6B9-C4A4-FF02-3602-E242A68DFBEB}"/>
          </ac:picMkLst>
        </pc:picChg>
        <pc:picChg chg="add mod">
          <ac:chgData name="Guest User" userId="S::urn:spo:anon#e5f1d69bba6e830b3da477fa9176063d586f472b1326858483ae3a4ed92a7b49::" providerId="AD" clId="Web-{E537878C-B74D-2E32-A55B-58B340B1B41B}" dt="2023-09-07T21:54:07.604" v="233"/>
          <ac:picMkLst>
            <pc:docMk/>
            <pc:sldMk cId="217041711" sldId="279"/>
            <ac:picMk id="4" creationId="{EA86410C-7246-952C-09C6-3BD90056979A}"/>
          </ac:picMkLst>
        </pc:picChg>
        <pc:picChg chg="add mod">
          <ac:chgData name="Guest User" userId="S::urn:spo:anon#e5f1d69bba6e830b3da477fa9176063d586f472b1326858483ae3a4ed92a7b49::" providerId="AD" clId="Web-{E537878C-B74D-2E32-A55B-58B340B1B41B}" dt="2023-09-07T21:29:20.295" v="96"/>
          <ac:picMkLst>
            <pc:docMk/>
            <pc:sldMk cId="217041711" sldId="279"/>
            <ac:picMk id="5" creationId="{AB3E8D20-6394-BF65-01DA-045AA56017D9}"/>
          </ac:picMkLst>
        </pc:picChg>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pChg chg="add del mod">
          <ac:chgData name="Guest User" userId="S::urn:spo:anon#e5f1d69bba6e830b3da477fa9176063d586f472b1326858483ae3a4ed92a7b49::" providerId="AD" clId="Web-{E537878C-B74D-2E32-A55B-58B340B1B41B}" dt="2023-09-07T21:31:14.377" v="123"/>
          <ac:spMkLst>
            <pc:docMk/>
            <pc:sldMk cId="2967786131" sldId="280"/>
            <ac:spMk id="7" creationId="{158771BE-B056-7910-9FE1-7E0654C54524}"/>
          </ac:spMkLst>
        </pc:spChg>
        <pc:spChg chg="mod">
          <ac:chgData name="Guest User" userId="S::urn:spo:anon#e5f1d69bba6e830b3da477fa9176063d586f472b1326858483ae3a4ed92a7b49::" providerId="AD" clId="Web-{E537878C-B74D-2E32-A55B-58B340B1B41B}" dt="2023-09-07T21:30:23.469" v="109" actId="20577"/>
          <ac:spMkLst>
            <pc:docMk/>
            <pc:sldMk cId="2967786131" sldId="280"/>
            <ac:spMk id="116" creationId="{00000000-0000-0000-0000-000000000000}"/>
          </ac:spMkLst>
        </pc:spChg>
        <pc:picChg chg="add mod">
          <ac:chgData name="Guest User" userId="S::urn:spo:anon#e5f1d69bba6e830b3da477fa9176063d586f472b1326858483ae3a4ed92a7b49::" providerId="AD" clId="Web-{E537878C-B74D-2E32-A55B-58B340B1B41B}" dt="2023-09-07T21:31:20.909" v="124"/>
          <ac:picMkLst>
            <pc:docMk/>
            <pc:sldMk cId="2967786131" sldId="280"/>
            <ac:picMk id="2" creationId="{EB69189D-27AA-746D-E9EA-02F9F14F5518}"/>
          </ac:picMkLst>
        </pc:picChg>
        <pc:picChg chg="add mod">
          <ac:chgData name="Guest User" userId="S::urn:spo:anon#e5f1d69bba6e830b3da477fa9176063d586f472b1326858483ae3a4ed92a7b49::" providerId="AD" clId="Web-{E537878C-B74D-2E32-A55B-58B340B1B41B}" dt="2023-09-07T21:31:34.066" v="126"/>
          <ac:picMkLst>
            <pc:docMk/>
            <pc:sldMk cId="2967786131" sldId="280"/>
            <ac:picMk id="3" creationId="{977ED7DC-AEBA-6364-5761-72FAC9E3AB45}"/>
          </ac:picMkLst>
        </pc:picChg>
        <pc:picChg chg="del">
          <ac:chgData name="Guest User" userId="S::urn:spo:anon#e5f1d69bba6e830b3da477fa9176063d586f472b1326858483ae3a4ed92a7b49::" providerId="AD" clId="Web-{E537878C-B74D-2E32-A55B-58B340B1B41B}" dt="2023-09-07T21:29:56.593" v="99"/>
          <ac:picMkLst>
            <pc:docMk/>
            <pc:sldMk cId="2967786131" sldId="280"/>
            <ac:picMk id="4" creationId="{EA86410C-7246-952C-09C6-3BD90056979A}"/>
          </ac:picMkLst>
        </pc:picChg>
        <pc:picChg chg="del">
          <ac:chgData name="Guest User" userId="S::urn:spo:anon#e5f1d69bba6e830b3da477fa9176063d586f472b1326858483ae3a4ed92a7b49::" providerId="AD" clId="Web-{E537878C-B74D-2E32-A55B-58B340B1B41B}" dt="2023-09-07T21:30:06" v="102"/>
          <ac:picMkLst>
            <pc:docMk/>
            <pc:sldMk cId="2967786131" sldId="280"/>
            <ac:picMk id="5" creationId="{AB3E8D20-6394-BF65-01DA-045AA56017D9}"/>
          </ac:picMkLst>
        </pc:picChg>
        <pc:picChg chg="add mod">
          <ac:chgData name="Guest User" userId="S::urn:spo:anon#e5f1d69bba6e830b3da477fa9176063d586f472b1326858483ae3a4ed92a7b49::" providerId="AD" clId="Web-{E537878C-B74D-2E32-A55B-58B340B1B41B}" dt="2023-09-07T21:54:46.261" v="234" actId="1076"/>
          <ac:picMkLst>
            <pc:docMk/>
            <pc:sldMk cId="2967786131" sldId="280"/>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pChg chg="mod">
          <ac:chgData name="Guest User" userId="S::urn:spo:anon#e5f1d69bba6e830b3da477fa9176063d586f472b1326858483ae3a4ed92a7b49::" providerId="AD" clId="Web-{E537878C-B74D-2E32-A55B-58B340B1B41B}" dt="2023-09-07T21:32:20.083" v="133" actId="20577"/>
          <ac:spMkLst>
            <pc:docMk/>
            <pc:sldMk cId="3038027688" sldId="281"/>
            <ac:spMk id="116" creationId="{00000000-0000-0000-0000-000000000000}"/>
          </ac:spMkLst>
        </pc:spChg>
        <pc:picChg chg="del">
          <ac:chgData name="Guest User" userId="S::urn:spo:anon#e5f1d69bba6e830b3da477fa9176063d586f472b1326858483ae3a4ed92a7b49::" providerId="AD" clId="Web-{E537878C-B74D-2E32-A55B-58B340B1B41B}" dt="2023-09-07T21:32:08.583" v="129"/>
          <ac:picMkLst>
            <pc:docMk/>
            <pc:sldMk cId="3038027688" sldId="281"/>
            <ac:picMk id="2" creationId="{EB69189D-27AA-746D-E9EA-02F9F14F5518}"/>
          </ac:picMkLst>
        </pc:picChg>
        <pc:picChg chg="del">
          <ac:chgData name="Guest User" userId="S::urn:spo:anon#e5f1d69bba6e830b3da477fa9176063d586f472b1326858483ae3a4ed92a7b49::" providerId="AD" clId="Web-{E537878C-B74D-2E32-A55B-58B340B1B41B}" dt="2023-09-07T21:32:09.708" v="130"/>
          <ac:picMkLst>
            <pc:docMk/>
            <pc:sldMk cId="3038027688" sldId="281"/>
            <ac:picMk id="3" creationId="{977ED7DC-AEBA-6364-5761-72FAC9E3AB45}"/>
          </ac:picMkLst>
        </pc:picChg>
        <pc:picChg chg="add mod">
          <ac:chgData name="Guest User" userId="S::urn:spo:anon#e5f1d69bba6e830b3da477fa9176063d586f472b1326858483ae3a4ed92a7b49::" providerId="AD" clId="Web-{E537878C-B74D-2E32-A55B-58B340B1B41B}" dt="2023-09-07T22:03:27.548" v="359"/>
          <ac:picMkLst>
            <pc:docMk/>
            <pc:sldMk cId="3038027688" sldId="281"/>
            <ac:picMk id="4" creationId="{CD8C58BD-2949-E4B0-5807-DD2153996C6C}"/>
          </ac:picMkLst>
        </pc:picChg>
        <pc:picChg chg="del">
          <ac:chgData name="Guest User" userId="S::urn:spo:anon#e5f1d69bba6e830b3da477fa9176063d586f472b1326858483ae3a4ed92a7b49::" providerId="AD" clId="Web-{E537878C-B74D-2E32-A55B-58B340B1B41B}" dt="2023-09-07T21:32:10.520" v="131"/>
          <ac:picMkLst>
            <pc:docMk/>
            <pc:sldMk cId="3038027688" sldId="281"/>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pChg chg="mod">
          <ac:chgData name="Guest User" userId="S::urn:spo:anon#e5f1d69bba6e830b3da477fa9176063d586f472b1326858483ae3a4ed92a7b49::" providerId="AD" clId="Web-{E537878C-B74D-2E32-A55B-58B340B1B41B}" dt="2023-09-07T21:33:13.116" v="143" actId="20577"/>
          <ac:spMkLst>
            <pc:docMk/>
            <pc:sldMk cId="456541567" sldId="282"/>
            <ac:spMk id="116" creationId="{00000000-0000-0000-0000-000000000000}"/>
          </ac:spMkLst>
        </pc:spChg>
        <pc:picChg chg="add mod">
          <ac:chgData name="Guest User" userId="S::urn:spo:anon#e5f1d69bba6e830b3da477fa9176063d586f472b1326858483ae3a4ed92a7b49::" providerId="AD" clId="Web-{E537878C-B74D-2E32-A55B-58B340B1B41B}" dt="2023-09-07T21:35:41.075" v="152"/>
          <ac:picMkLst>
            <pc:docMk/>
            <pc:sldMk cId="456541567" sldId="282"/>
            <ac:picMk id="2" creationId="{FDFB6845-D3F7-E71C-7601-6E8E1329024C}"/>
          </ac:picMkLst>
        </pc:picChg>
        <pc:picChg chg="add mod">
          <ac:chgData name="Guest User" userId="S::urn:spo:anon#e5f1d69bba6e830b3da477fa9176063d586f472b1326858483ae3a4ed92a7b49::" providerId="AD" clId="Web-{E537878C-B74D-2E32-A55B-58B340B1B41B}" dt="2023-09-07T21:45:05.332" v="153"/>
          <ac:picMkLst>
            <pc:docMk/>
            <pc:sldMk cId="456541567" sldId="282"/>
            <ac:picMk id="3" creationId="{04F00B27-A937-22AE-1406-59E9F265D0DC}"/>
          </ac:picMkLst>
        </pc:picChg>
        <pc:picChg chg="del">
          <ac:chgData name="Guest User" userId="S::urn:spo:anon#e5f1d69bba6e830b3da477fa9176063d586f472b1326858483ae3a4ed92a7b49::" providerId="AD" clId="Web-{E537878C-B74D-2E32-A55B-58B340B1B41B}" dt="2023-09-07T21:32:58.335" v="140"/>
          <ac:picMkLst>
            <pc:docMk/>
            <pc:sldMk cId="456541567" sldId="282"/>
            <ac:picMk id="4" creationId="{CD8C58BD-2949-E4B0-5807-DD2153996C6C}"/>
          </ac:picMkLst>
        </pc:picChg>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pChg chg="mod">
          <ac:chgData name="Guest User" userId="S::urn:spo:anon#e5f1d69bba6e830b3da477fa9176063d586f472b1326858483ae3a4ed92a7b49::" providerId="AD" clId="Web-{E537878C-B74D-2E32-A55B-58B340B1B41B}" dt="2023-09-07T21:45:29.067" v="155" actId="20577"/>
          <ac:spMkLst>
            <pc:docMk/>
            <pc:sldMk cId="2690180083" sldId="283"/>
            <ac:spMk id="115" creationId="{00000000-0000-0000-0000-000000000000}"/>
          </ac:spMkLst>
        </pc:spChg>
        <pc:spChg chg="mod">
          <ac:chgData name="Guest User" userId="S::urn:spo:anon#e5f1d69bba6e830b3da477fa9176063d586f472b1326858483ae3a4ed92a7b49::" providerId="AD" clId="Web-{E537878C-B74D-2E32-A55B-58B340B1B41B}" dt="2023-09-07T21:46:55.493" v="179" actId="1076"/>
          <ac:spMkLst>
            <pc:docMk/>
            <pc:sldMk cId="2690180083" sldId="283"/>
            <ac:spMk id="116" creationId="{00000000-0000-0000-0000-000000000000}"/>
          </ac:spMkLst>
        </pc:spChg>
        <pc:picChg chg="del">
          <ac:chgData name="Guest User" userId="S::urn:spo:anon#e5f1d69bba6e830b3da477fa9176063d586f472b1326858483ae3a4ed92a7b49::" providerId="AD" clId="Web-{E537878C-B74D-2E32-A55B-58B340B1B41B}" dt="2023-09-07T21:45:32.583" v="156"/>
          <ac:picMkLst>
            <pc:docMk/>
            <pc:sldMk cId="2690180083" sldId="283"/>
            <ac:picMk id="2" creationId="{FDFB6845-D3F7-E71C-7601-6E8E1329024C}"/>
          </ac:picMkLst>
        </pc:picChg>
        <pc:picChg chg="del">
          <ac:chgData name="Guest User" userId="S::urn:spo:anon#e5f1d69bba6e830b3da477fa9176063d586f472b1326858483ae3a4ed92a7b49::" providerId="AD" clId="Web-{E537878C-B74D-2E32-A55B-58B340B1B41B}" dt="2023-09-07T21:45:33.786" v="157"/>
          <ac:picMkLst>
            <pc:docMk/>
            <pc:sldMk cId="2690180083" sldId="283"/>
            <ac:picMk id="3" creationId="{04F00B27-A937-22AE-1406-59E9F265D0DC}"/>
          </ac:picMkLst>
        </pc:picChg>
        <pc:picChg chg="add mod">
          <ac:chgData name="Guest User" userId="S::urn:spo:anon#e5f1d69bba6e830b3da477fa9176063d586f472b1326858483ae3a4ed92a7b49::" providerId="AD" clId="Web-{E537878C-B74D-2E32-A55B-58B340B1B41B}" dt="2023-09-07T21:47:00.415" v="181" actId="1076"/>
          <ac:picMkLst>
            <pc:docMk/>
            <pc:sldMk cId="2690180083" sldId="283"/>
            <ac:picMk id="4" creationId="{5FF60363-CF30-C78A-06B3-494B9F063CC8}"/>
          </ac:picMkLst>
        </pc:picChg>
        <pc:picChg chg="add mod">
          <ac:chgData name="Guest User" userId="S::urn:spo:anon#e5f1d69bba6e830b3da477fa9176063d586f472b1326858483ae3a4ed92a7b49::" providerId="AD" clId="Web-{E537878C-B74D-2E32-A55B-58B340B1B41B}" dt="2023-09-07T22:04:16.472" v="360"/>
          <ac:picMkLst>
            <pc:docMk/>
            <pc:sldMk cId="2690180083" sldId="283"/>
            <ac:picMk id="5" creationId="{9379F540-EFAC-DFF9-3ECF-610C4E96F213}"/>
          </ac:picMkLst>
        </pc:picChg>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pChg chg="mod">
          <ac:chgData name="Guest User" userId="S::urn:spo:anon#e5f1d69bba6e830b3da477fa9176063d586f472b1326858483ae3a4ed92a7b49::" providerId="AD" clId="Web-{E537878C-B74D-2E32-A55B-58B340B1B41B}" dt="2023-09-07T21:47:59.823" v="188" actId="20577"/>
          <ac:spMkLst>
            <pc:docMk/>
            <pc:sldMk cId="2981287132" sldId="284"/>
            <ac:spMk id="115" creationId="{00000000-0000-0000-0000-000000000000}"/>
          </ac:spMkLst>
        </pc:spChg>
        <pc:spChg chg="mod">
          <ac:chgData name="Guest User" userId="S::urn:spo:anon#e5f1d69bba6e830b3da477fa9176063d586f472b1326858483ae3a4ed92a7b49::" providerId="AD" clId="Web-{E537878C-B74D-2E32-A55B-58B340B1B41B}" dt="2023-09-07T21:48:44.888" v="200" actId="20577"/>
          <ac:spMkLst>
            <pc:docMk/>
            <pc:sldMk cId="2981287132" sldId="284"/>
            <ac:spMk id="116" creationId="{00000000-0000-0000-0000-000000000000}"/>
          </ac:spMkLst>
        </pc:spChg>
        <pc:picChg chg="add mod">
          <ac:chgData name="Guest User" userId="S::urn:spo:anon#e5f1d69bba6e830b3da477fa9176063d586f472b1326858483ae3a4ed92a7b49::" providerId="AD" clId="Web-{E537878C-B74D-2E32-A55B-58B340B1B41B}" dt="2023-09-07T22:05:19.177" v="365"/>
          <ac:picMkLst>
            <pc:docMk/>
            <pc:sldMk cId="2981287132" sldId="284"/>
            <ac:picMk id="2" creationId="{96128FBB-829E-CF23-08B3-78A90504D55F}"/>
          </ac:picMkLst>
        </pc:picChg>
        <pc:picChg chg="del">
          <ac:chgData name="Guest User" userId="S::urn:spo:anon#e5f1d69bba6e830b3da477fa9176063d586f472b1326858483ae3a4ed92a7b49::" providerId="AD" clId="Web-{E537878C-B74D-2E32-A55B-58B340B1B41B}" dt="2023-09-07T21:48:01.700" v="189"/>
          <ac:picMkLst>
            <pc:docMk/>
            <pc:sldMk cId="2981287132" sldId="284"/>
            <ac:picMk id="4" creationId="{5FF60363-CF30-C78A-06B3-494B9F063CC8}"/>
          </ac:picMkLst>
        </pc:picChg>
        <pc:picChg chg="del">
          <ac:chgData name="Guest User" userId="S::urn:spo:anon#e5f1d69bba6e830b3da477fa9176063d586f472b1326858483ae3a4ed92a7b49::" providerId="AD" clId="Web-{E537878C-B74D-2E32-A55B-58B340B1B41B}" dt="2023-09-07T21:48:02.949" v="190"/>
          <ac:picMkLst>
            <pc:docMk/>
            <pc:sldMk cId="2981287132" sldId="284"/>
            <ac:picMk id="5" creationId="{9379F540-EFAC-DFF9-3ECF-610C4E96F213}"/>
          </ac:picMkLst>
        </pc:picChg>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pChg chg="mod">
          <ac:chgData name="Guest User" userId="S::urn:spo:anon#e5f1d69bba6e830b3da477fa9176063d586f472b1326858483ae3a4ed92a7b49::" providerId="AD" clId="Web-{E537878C-B74D-2E32-A55B-58B340B1B41B}" dt="2023-09-07T22:02:15.826" v="355" actId="20577"/>
          <ac:spMkLst>
            <pc:docMk/>
            <pc:sldMk cId="332048970" sldId="285"/>
            <ac:spMk id="115" creationId="{00000000-0000-0000-0000-000000000000}"/>
          </ac:spMkLst>
        </pc:spChg>
        <pc:spChg chg="mod">
          <ac:chgData name="Guest User" userId="S::urn:spo:anon#e5f1d69bba6e830b3da477fa9176063d586f472b1326858483ae3a4ed92a7b49::" providerId="AD" clId="Web-{E537878C-B74D-2E32-A55B-58B340B1B41B}" dt="2023-09-07T21:51:23.488" v="212" actId="20577"/>
          <ac:spMkLst>
            <pc:docMk/>
            <pc:sldMk cId="332048970" sldId="285"/>
            <ac:spMk id="116" creationId="{00000000-0000-0000-0000-000000000000}"/>
          </ac:spMkLst>
        </pc:spChg>
        <pc:picChg chg="del">
          <ac:chgData name="Guest User" userId="S::urn:spo:anon#e5f1d69bba6e830b3da477fa9176063d586f472b1326858483ae3a4ed92a7b49::" providerId="AD" clId="Web-{E537878C-B74D-2E32-A55B-58B340B1B41B}" dt="2023-09-07T21:50:57.159" v="205"/>
          <ac:picMkLst>
            <pc:docMk/>
            <pc:sldMk cId="332048970" sldId="285"/>
            <ac:picMk id="2" creationId="{96128FBB-829E-CF23-08B3-78A90504D55F}"/>
          </ac:picMkLst>
        </pc:picChg>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pChg chg="mod">
          <ac:chgData name="Guest User" userId="S::urn:spo:anon#e5f1d69bba6e830b3da477fa9176063d586f472b1326858483ae3a4ed92a7b49::" providerId="AD" clId="Web-{E537878C-B74D-2E32-A55B-58B340B1B41B}" dt="2023-09-07T21:58:46.521" v="316" actId="20577"/>
          <ac:spMkLst>
            <pc:docMk/>
            <pc:sldMk cId="2078447779" sldId="286"/>
            <ac:spMk id="115" creationId="{00000000-0000-0000-0000-000000000000}"/>
          </ac:spMkLst>
        </pc:spChg>
        <pc:spChg chg="mod">
          <ac:chgData name="Guest User" userId="S::urn:spo:anon#e5f1d69bba6e830b3da477fa9176063d586f472b1326858483ae3a4ed92a7b49::" providerId="AD" clId="Web-{E537878C-B74D-2E32-A55B-58B340B1B41B}" dt="2023-09-07T22:02:44.046" v="357" actId="20577"/>
          <ac:spMkLst>
            <pc:docMk/>
            <pc:sldMk cId="2078447779" sldId="286"/>
            <ac:spMk id="116" creationId="{00000000-0000-0000-0000-000000000000}"/>
          </ac:spMkLst>
        </pc:spChg>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pChg chg="mod">
          <ac:chgData name="Guest User" userId="S::urn:spo:anon#e5f1d69bba6e830b3da477fa9176063d586f472b1326858483ae3a4ed92a7b49::" providerId="AD" clId="Web-{E537878C-B74D-2E32-A55B-58B340B1B41B}" dt="2023-09-07T21:59:45.726" v="327" actId="20577"/>
          <ac:spMkLst>
            <pc:docMk/>
            <pc:sldMk cId="2082067250" sldId="287"/>
            <ac:spMk id="115" creationId="{00000000-0000-0000-0000-000000000000}"/>
          </ac:spMkLst>
        </pc:spChg>
        <pc:spChg chg="mod">
          <ac:chgData name="Guest User" userId="S::urn:spo:anon#e5f1d69bba6e830b3da477fa9176063d586f472b1326858483ae3a4ed92a7b49::" providerId="AD" clId="Web-{E537878C-B74D-2E32-A55B-58B340B1B41B}" dt="2023-09-07T22:01:50.403" v="351" actId="20577"/>
          <ac:spMkLst>
            <pc:docMk/>
            <pc:sldMk cId="2082067250" sldId="287"/>
            <ac:spMk id="116" creationId="{00000000-0000-0000-0000-000000000000}"/>
          </ac:spMkLst>
        </pc:spChg>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pc:chgData name="Christopher Soran" userId="7cb0f6d7-a7f2-46f2-9367-9660ffd42908" providerId="ADAL" clId="{65C493FA-D9FC-499C-8AC4-120DA36A06C2}" dt="2023-08-02T19:43:49.111" v="13" actId="20577"/>
        <pc:sldMkLst>
          <pc:docMk/>
          <pc:sldMk cId="0" sldId="256"/>
        </pc:sldMkLst>
        <pc:spChg chg="mod">
          <ac:chgData name="Christopher Soran" userId="7cb0f6d7-a7f2-46f2-9367-9660ffd42908" providerId="ADAL" clId="{65C493FA-D9FC-499C-8AC4-120DA36A06C2}" dt="2023-08-02T19:43:49.111" v="13" actId="20577"/>
          <ac:spMkLst>
            <pc:docMk/>
            <pc:sldMk cId="0" sldId="256"/>
            <ac:spMk id="109" creationId="{00000000-0000-0000-0000-000000000000}"/>
          </ac:spMkLst>
        </pc:spChg>
      </pc:sldChg>
      <pc:sldChg chg="modSp mod">
        <pc:chgData name="Christopher Soran" userId="7cb0f6d7-a7f2-46f2-9367-9660ffd42908" providerId="ADAL" clId="{65C493FA-D9FC-499C-8AC4-120DA36A06C2}" dt="2023-08-08T17:59:46.021" v="426" actId="20577"/>
        <pc:sldMkLst>
          <pc:docMk/>
          <pc:sldMk cId="0" sldId="257"/>
        </pc:sldMkLst>
        <pc:spChg chg="mod">
          <ac:chgData name="Christopher Soran" userId="7cb0f6d7-a7f2-46f2-9367-9660ffd42908" providerId="ADAL" clId="{65C493FA-D9FC-499C-8AC4-120DA36A06C2}" dt="2023-08-08T17:59:46.021" v="426" actId="20577"/>
          <ac:spMkLst>
            <pc:docMk/>
            <pc:sldMk cId="0" sldId="257"/>
            <ac:spMk id="116" creationId="{00000000-0000-0000-0000-000000000000}"/>
          </ac:spMkLst>
        </pc:spChg>
      </pc:sldChg>
      <pc:sldChg chg="modSp mod">
        <pc:chgData name="Christopher Soran" userId="7cb0f6d7-a7f2-46f2-9367-9660ffd42908" providerId="ADAL" clId="{65C493FA-D9FC-499C-8AC4-120DA36A06C2}" dt="2023-08-03T20:48:32.343" v="235" actId="20577"/>
        <pc:sldMkLst>
          <pc:docMk/>
          <pc:sldMk cId="0" sldId="268"/>
        </pc:sldMkLst>
        <pc:spChg chg="mod">
          <ac:chgData name="Christopher Soran" userId="7cb0f6d7-a7f2-46f2-9367-9660ffd42908" providerId="ADAL" clId="{65C493FA-D9FC-499C-8AC4-120DA36A06C2}" dt="2023-08-03T20:48:32.343" v="235" actId="20577"/>
          <ac:spMkLst>
            <pc:docMk/>
            <pc:sldMk cId="0" sldId="268"/>
            <ac:spMk id="201" creationId="{00000000-0000-0000-0000-000000000000}"/>
          </ac:spMkLst>
        </pc:spChg>
      </pc:sldChg>
      <pc:sldChg chg="modSp mod ord">
        <pc:chgData name="Christopher Soran" userId="7cb0f6d7-a7f2-46f2-9367-9660ffd42908" providerId="ADAL" clId="{65C493FA-D9FC-499C-8AC4-120DA36A06C2}" dt="2023-08-04T17:25:54.031" v="394"/>
        <pc:sldMkLst>
          <pc:docMk/>
          <pc:sldMk cId="3215995640" sldId="287"/>
        </pc:sldMkLst>
        <pc:spChg chg="mod">
          <ac:chgData name="Christopher Soran" userId="7cb0f6d7-a7f2-46f2-9367-9660ffd42908" providerId="ADAL" clId="{65C493FA-D9FC-499C-8AC4-120DA36A06C2}" dt="2023-08-04T17:25:54.031" v="394"/>
          <ac:spMkLst>
            <pc:docMk/>
            <pc:sldMk cId="3215995640" sldId="287"/>
            <ac:spMk id="3" creationId="{5D5DA69B-6402-662D-F16B-2BC9DABC2FDC}"/>
          </ac:spMkLst>
        </pc:spChg>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pChg chg="mod">
          <ac:chgData name="Christopher Soran" userId="7cb0f6d7-a7f2-46f2-9367-9660ffd42908" providerId="ADAL" clId="{65C493FA-D9FC-499C-8AC4-120DA36A06C2}" dt="2023-08-02T19:46:52.166" v="44" actId="20577"/>
          <ac:spMkLst>
            <pc:docMk/>
            <pc:sldMk cId="4091577227" sldId="289"/>
            <ac:spMk id="2" creationId="{83921A3F-6093-53CC-8B60-2E30162D3FD4}"/>
          </ac:spMkLst>
        </pc:spChg>
        <pc:spChg chg="mod">
          <ac:chgData name="Christopher Soran" userId="7cb0f6d7-a7f2-46f2-9367-9660ffd42908" providerId="ADAL" clId="{65C493FA-D9FC-499C-8AC4-120DA36A06C2}" dt="2023-08-04T17:26:49.730" v="416" actId="20577"/>
          <ac:spMkLst>
            <pc:docMk/>
            <pc:sldMk cId="4091577227" sldId="289"/>
            <ac:spMk id="3" creationId="{1EE46352-7629-42D5-A61A-6ED5421E5D2A}"/>
          </ac:spMkLst>
        </pc:spChg>
      </pc:sldChg>
      <pc:sldChg chg="modSp new mod ord">
        <pc:chgData name="Christopher Soran" userId="7cb0f6d7-a7f2-46f2-9367-9660ffd42908" providerId="ADAL" clId="{65C493FA-D9FC-499C-8AC4-120DA36A06C2}" dt="2023-08-08T17:59:49.953" v="428"/>
        <pc:sldMkLst>
          <pc:docMk/>
          <pc:sldMk cId="365763761" sldId="290"/>
        </pc:sldMkLst>
        <pc:spChg chg="mod">
          <ac:chgData name="Christopher Soran" userId="7cb0f6d7-a7f2-46f2-9367-9660ffd42908" providerId="ADAL" clId="{65C493FA-D9FC-499C-8AC4-120DA36A06C2}" dt="2023-08-02T19:46:57.449" v="51" actId="20577"/>
          <ac:spMkLst>
            <pc:docMk/>
            <pc:sldMk cId="365763761" sldId="290"/>
            <ac:spMk id="2" creationId="{ED75DBD6-C27F-1A53-E2C2-B3C8D15979D9}"/>
          </ac:spMkLst>
        </pc:spChg>
        <pc:spChg chg="mod">
          <ac:chgData name="Christopher Soran" userId="7cb0f6d7-a7f2-46f2-9367-9660ffd42908" providerId="ADAL" clId="{65C493FA-D9FC-499C-8AC4-120DA36A06C2}" dt="2023-08-04T17:28:03.033" v="419" actId="20577"/>
          <ac:spMkLst>
            <pc:docMk/>
            <pc:sldMk cId="365763761" sldId="290"/>
            <ac:spMk id="3" creationId="{8985509C-88C8-D5FD-41CD-217D01329B45}"/>
          </ac:spMkLst>
        </pc:spChg>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pChg chg="mod">
          <ac:chgData name="Monica Olsson" userId="S::molsson@sbctc.edu::08282cd3-7f20-4477-b5da-035df4233cac" providerId="AD" clId="Web-{02C000A2-15AB-66C7-28BF-7BB149AF2E4F}" dt="2023-11-13T22:38:26.611" v="16" actId="20577"/>
          <ac:spMkLst>
            <pc:docMk/>
            <pc:sldMk cId="310355894" sldId="279"/>
            <ac:spMk id="3" creationId="{A723D3DB-EAE0-7D5B-9CA0-942B6C04152D}"/>
          </ac:spMkLst>
        </pc:spChg>
      </pc:sldChg>
      <pc:sldChg chg="modSp new ord">
        <pc:chgData name="Monica Olsson" userId="S::molsson@sbctc.edu::08282cd3-7f20-4477-b5da-035df4233cac" providerId="AD" clId="Web-{02C000A2-15AB-66C7-28BF-7BB149AF2E4F}" dt="2023-11-13T22:44:20.799" v="116"/>
        <pc:sldMkLst>
          <pc:docMk/>
          <pc:sldMk cId="2303304849" sldId="280"/>
        </pc:sldMkLst>
        <pc:spChg chg="mod">
          <ac:chgData name="Monica Olsson" userId="S::molsson@sbctc.edu::08282cd3-7f20-4477-b5da-035df4233cac" providerId="AD" clId="Web-{02C000A2-15AB-66C7-28BF-7BB149AF2E4F}" dt="2023-11-13T22:38:34.518" v="19" actId="20577"/>
          <ac:spMkLst>
            <pc:docMk/>
            <pc:sldMk cId="2303304849" sldId="280"/>
            <ac:spMk id="2" creationId="{FA693A89-5EEE-C7A1-B6A2-DD65067E790F}"/>
          </ac:spMkLst>
        </pc:spChg>
        <pc:spChg chg="mod">
          <ac:chgData name="Monica Olsson" userId="S::molsson@sbctc.edu::08282cd3-7f20-4477-b5da-035df4233cac" providerId="AD" clId="Web-{02C000A2-15AB-66C7-28BF-7BB149AF2E4F}" dt="2023-11-13T22:44:10.986" v="114" actId="20577"/>
          <ac:spMkLst>
            <pc:docMk/>
            <pc:sldMk cId="2303304849" sldId="280"/>
            <ac:spMk id="3" creationId="{23B975AD-1D3B-E8D8-7436-6CEC7B7DB6AC}"/>
          </ac:spMkLst>
        </pc:spChg>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pChg chg="mod">
          <ac:chgData name="Christopher Soran" userId="S::csoran@sbctc.edu::7cb0f6d7-a7f2-46f2-9367-9660ffd42908" providerId="AD" clId="Web-{9E7611B5-7FF8-D111-9F48-46B1FDEF3D06}" dt="2023-06-28T20:53:15.429" v="13" actId="20577"/>
          <ac:spMkLst>
            <pc:docMk/>
            <pc:sldMk cId="0" sldId="257"/>
            <ac:spMk id="116" creationId="{00000000-0000-0000-0000-000000000000}"/>
          </ac:spMkLst>
        </pc:spChg>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pChg chg="mod">
          <ac:chgData name="Christopher Soran" userId="S::csoran@sbctc.edu::7cb0f6d7-a7f2-46f2-9367-9660ffd42908" providerId="AD" clId="Web-{9E7611B5-7FF8-D111-9F48-46B1FDEF3D06}" dt="2023-06-28T20:54:05.588" v="17" actId="20577"/>
          <ac:spMkLst>
            <pc:docMk/>
            <pc:sldMk cId="0" sldId="268"/>
            <ac:spMk id="201" creationId="{00000000-0000-0000-0000-000000000000}"/>
          </ac:spMkLst>
        </pc:spChg>
      </pc:sldChg>
      <pc:sldChg chg="modSp">
        <pc:chgData name="Christopher Soran" userId="S::csoran@sbctc.edu::7cb0f6d7-a7f2-46f2-9367-9660ffd42908" providerId="AD" clId="Web-{9E7611B5-7FF8-D111-9F48-46B1FDEF3D06}" dt="2023-06-28T21:19:03.022" v="134" actId="20577"/>
        <pc:sldMkLst>
          <pc:docMk/>
          <pc:sldMk cId="0" sldId="270"/>
        </pc:sldMkLst>
        <pc:spChg chg="mod">
          <ac:chgData name="Christopher Soran" userId="S::csoran@sbctc.edu::7cb0f6d7-a7f2-46f2-9367-9660ffd42908" providerId="AD" clId="Web-{9E7611B5-7FF8-D111-9F48-46B1FDEF3D06}" dt="2023-06-28T21:19:03.022" v="134" actId="20577"/>
          <ac:spMkLst>
            <pc:docMk/>
            <pc:sldMk cId="0" sldId="270"/>
            <ac:spMk id="216" creationId="{00000000-0000-0000-0000-000000000000}"/>
          </ac:spMkLst>
        </pc:spChg>
      </pc:sldChg>
      <pc:sldChg chg="modSp">
        <pc:chgData name="Christopher Soran" userId="S::csoran@sbctc.edu::7cb0f6d7-a7f2-46f2-9367-9660ffd42908" providerId="AD" clId="Web-{9E7611B5-7FF8-D111-9F48-46B1FDEF3D06}" dt="2023-06-28T22:57:49.527" v="189" actId="20577"/>
        <pc:sldMkLst>
          <pc:docMk/>
          <pc:sldMk cId="0" sldId="271"/>
        </pc:sldMkLst>
        <pc:spChg chg="mod">
          <ac:chgData name="Christopher Soran" userId="S::csoran@sbctc.edu::7cb0f6d7-a7f2-46f2-9367-9660ffd42908" providerId="AD" clId="Web-{9E7611B5-7FF8-D111-9F48-46B1FDEF3D06}" dt="2023-06-28T22:57:49.527" v="189" actId="20577"/>
          <ac:spMkLst>
            <pc:docMk/>
            <pc:sldMk cId="0" sldId="271"/>
            <ac:spMk id="223" creationId="{00000000-0000-0000-0000-000000000000}"/>
          </ac:spMkLst>
        </pc:spChg>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pChg chg="mod">
          <ac:chgData name="Christopher Soran" userId="S::csoran@sbctc.edu::7cb0f6d7-a7f2-46f2-9367-9660ffd42908" providerId="AD" clId="Web-{9E7611B5-7FF8-D111-9F48-46B1FDEF3D06}" dt="2023-06-28T21:12:05.474" v="34" actId="20577"/>
          <ac:spMkLst>
            <pc:docMk/>
            <pc:sldMk cId="3788168597" sldId="289"/>
            <ac:spMk id="2" creationId="{E587C562-DEB1-71AF-3C57-D320F0F0D762}"/>
          </ac:spMkLst>
        </pc:spChg>
        <pc:spChg chg="mod">
          <ac:chgData name="Christopher Soran" userId="S::csoran@sbctc.edu::7cb0f6d7-a7f2-46f2-9367-9660ffd42908" providerId="AD" clId="Web-{9E7611B5-7FF8-D111-9F48-46B1FDEF3D06}" dt="2023-06-28T21:13:09.289" v="36" actId="20577"/>
          <ac:spMkLst>
            <pc:docMk/>
            <pc:sldMk cId="3788168597" sldId="289"/>
            <ac:spMk id="3" creationId="{0381836A-3BE9-C51C-AD29-50CC4829214C}"/>
          </ac:spMkLst>
        </pc:spChg>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pChg chg="mod">
          <ac:chgData name="Guest User" userId="S::urn:spo:anon#e5f1d69bba6e830b3da477fa9176063d586f472b1326858483ae3a4ed92a7b49::" providerId="AD" clId="Web-{9D0939A9-EF52-92C5-8254-4F97E45848BC}" dt="2023-09-07T22:33:14.244" v="7" actId="20577"/>
          <ac:spMkLst>
            <pc:docMk/>
            <pc:sldMk cId="2082067250" sldId="287"/>
            <ac:spMk id="116" creationId="{00000000-0000-0000-0000-000000000000}"/>
          </ac:spMkLst>
        </pc:spChg>
      </pc:sldChg>
    </pc:docChg>
  </pc:docChgLst>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pc:chgData name="Guest User" userId="S::urn:spo:anon#e73e85926b9af2969067509b18f44e466440c3a648887df760ff7f0052dde2ba::" providerId="AD" clId="Web-{24FBE3C6-8C70-2287-6851-5EF932620DE3}" dt="2023-12-11T18:22:56.306" v="20" actId="20577"/>
        <pc:sldMkLst>
          <pc:docMk/>
          <pc:sldMk cId="0" sldId="257"/>
        </pc:sldMkLst>
        <pc:spChg chg="mod">
          <ac:chgData name="Guest User" userId="S::urn:spo:anon#e73e85926b9af2969067509b18f44e466440c3a648887df760ff7f0052dde2ba::" providerId="AD" clId="Web-{24FBE3C6-8C70-2287-6851-5EF932620DE3}" dt="2023-12-11T18:22:56.306" v="20" actId="20577"/>
          <ac:spMkLst>
            <pc:docMk/>
            <pc:sldMk cId="0" sldId="257"/>
            <ac:spMk id="116" creationId="{00000000-0000-0000-0000-000000000000}"/>
          </ac:spMkLst>
        </pc:spChg>
      </pc:sldChg>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pChg chg="mod">
          <ac:chgData name="Guest User" userId="S::urn:spo:anon#e73e85926b9af2969067509b18f44e466440c3a648887df760ff7f0052dde2ba::" providerId="AD" clId="Web-{24FBE3C6-8C70-2287-6851-5EF932620DE3}" dt="2023-12-11T18:23:10.541" v="38" actId="20577"/>
          <ac:spMkLst>
            <pc:docMk/>
            <pc:sldMk cId="2195341928" sldId="279"/>
            <ac:spMk id="2" creationId="{C8B77CB2-A6B8-130A-CB6B-347532BB9B44}"/>
          </ac:spMkLst>
        </pc:spChg>
        <pc:spChg chg="mod">
          <ac:chgData name="Guest User" userId="S::urn:spo:anon#e73e85926b9af2969067509b18f44e466440c3a648887df760ff7f0052dde2ba::" providerId="AD" clId="Web-{24FBE3C6-8C70-2287-6851-5EF932620DE3}" dt="2023-12-11T18:41:40.799" v="146" actId="20577"/>
          <ac:spMkLst>
            <pc:docMk/>
            <pc:sldMk cId="2195341928" sldId="279"/>
            <ac:spMk id="3" creationId="{24FB8AF0-DE2A-F9E9-2CB6-167B77A97275}"/>
          </ac:spMkLst>
        </pc:spChg>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sldChg chg="modSp">
        <pc:chgData name="Vicki Walton" userId="S::vwalton@sbctc.edu::4a47e920-51cf-4e5c-914d-05f966179767" providerId="AD" clId="Web-{6EB41179-21FF-2755-BF8C-98E282126C40}" dt="2024-03-04T18:44:20.945" v="4" actId="20577"/>
        <pc:sldMkLst>
          <pc:docMk/>
          <pc:sldMk cId="0" sldId="257"/>
        </pc:sldMkLst>
        <pc:spChg chg="mod">
          <ac:chgData name="Vicki Walton" userId="S::vwalton@sbctc.edu::4a47e920-51cf-4e5c-914d-05f966179767" providerId="AD" clId="Web-{6EB41179-21FF-2755-BF8C-98E282126C40}" dt="2024-03-04T18:44:20.945" v="4" actId="20577"/>
          <ac:spMkLst>
            <pc:docMk/>
            <pc:sldMk cId="0" sldId="257"/>
            <ac:spMk id="116" creationId="{00000000-0000-0000-0000-000000000000}"/>
          </ac:spMkLst>
        </pc:spChg>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pChg chg="mod">
          <ac:chgData name="Christopher Soran" userId="7cb0f6d7-a7f2-46f2-9367-9660ffd42908" providerId="ADAL" clId="{CF68417B-7A2D-4F78-9D17-736FD5FF45FB}" dt="2024-01-05T23:48:00.347" v="0" actId="2711"/>
          <ac:spMkLst>
            <pc:docMk/>
            <pc:sldMk cId="1562215107" sldId="276"/>
            <ac:spMk id="3" creationId="{099A4800-AB4F-B503-D5A7-1A6681FFC3F8}"/>
          </ac:spMkLst>
        </pc:spChg>
      </pc:sldChg>
      <pc:sldChg chg="modSp mod">
        <pc:chgData name="Christopher Soran" userId="7cb0f6d7-a7f2-46f2-9367-9660ffd42908" providerId="ADAL" clId="{CF68417B-7A2D-4F78-9D17-736FD5FF45FB}" dt="2024-01-05T23:49:18.424" v="6" actId="20577"/>
        <pc:sldMkLst>
          <pc:docMk/>
          <pc:sldMk cId="938362383" sldId="278"/>
        </pc:sldMkLst>
        <pc:spChg chg="mod">
          <ac:chgData name="Christopher Soran" userId="7cb0f6d7-a7f2-46f2-9367-9660ffd42908" providerId="ADAL" clId="{CF68417B-7A2D-4F78-9D17-736FD5FF45FB}" dt="2024-01-05T23:49:18.424" v="6" actId="20577"/>
          <ac:spMkLst>
            <pc:docMk/>
            <pc:sldMk cId="938362383" sldId="278"/>
            <ac:spMk id="3" creationId="{CCDE4514-5C0A-8604-04C7-BD51112E4C80}"/>
          </ac:spMkLst>
        </pc:spChg>
      </pc:sldChg>
      <pc:sldChg chg="modSp mod">
        <pc:chgData name="Christopher Soran" userId="7cb0f6d7-a7f2-46f2-9367-9660ffd42908" providerId="ADAL" clId="{CF68417B-7A2D-4F78-9D17-736FD5FF45FB}" dt="2024-01-05T23:49:34.538" v="7" actId="2711"/>
        <pc:sldMkLst>
          <pc:docMk/>
          <pc:sldMk cId="1827546742" sldId="279"/>
        </pc:sldMkLst>
        <pc:spChg chg="mod">
          <ac:chgData name="Christopher Soran" userId="7cb0f6d7-a7f2-46f2-9367-9660ffd42908" providerId="ADAL" clId="{CF68417B-7A2D-4F78-9D17-736FD5FF45FB}" dt="2024-01-05T23:49:34.538" v="7" actId="2711"/>
          <ac:spMkLst>
            <pc:docMk/>
            <pc:sldMk cId="1827546742" sldId="279"/>
            <ac:spMk id="3" creationId="{D78EB26C-802F-F61C-1296-42D11C5B390C}"/>
          </ac:spMkLst>
        </pc:spChg>
      </pc:sld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pChg chg="mod">
          <ac:chgData name="Padmaja Villalon" userId="S::pvillalon@sbctc.edu::18441a2b-a82c-41cb-bf1b-afcdf1cd6794" providerId="AD" clId="Web-{21D179A9-CD2D-D4DA-1BFA-4AA8DACE2379}" dt="2024-03-07T15:56:09.081" v="6" actId="14100"/>
          <ac:spMkLst>
            <pc:docMk/>
            <pc:sldMk cId="2575123779" sldId="509"/>
            <ac:spMk id="222" creationId="{00000000-0000-0000-0000-000000000000}"/>
          </ac:spMkLst>
        </pc:spChg>
        <pc:spChg chg="mod">
          <ac:chgData name="Padmaja Villalon" userId="S::pvillalon@sbctc.edu::18441a2b-a82c-41cb-bf1b-afcdf1cd6794" providerId="AD" clId="Web-{21D179A9-CD2D-D4DA-1BFA-4AA8DACE2379}" dt="2024-03-07T16:08:08.421" v="80"/>
          <ac:spMkLst>
            <pc:docMk/>
            <pc:sldMk cId="2575123779" sldId="509"/>
            <ac:spMk id="223" creationId="{00000000-0000-0000-0000-000000000000}"/>
          </ac:spMkLst>
        </pc:spChg>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pChg chg="mod">
          <ac:chgData name="Christopher Soran" userId="7cb0f6d7-a7f2-46f2-9367-9660ffd42908" providerId="ADAL" clId="{1D707A38-2288-4FE9-81E8-ACBCA91A4DE4}" dt="2023-09-08T23:14:45.942" v="9" actId="20577"/>
          <ac:spMkLst>
            <pc:docMk/>
            <pc:sldMk cId="0" sldId="256"/>
            <ac:spMk id="109" creationId="{00000000-0000-0000-0000-000000000000}"/>
          </ac:spMkLst>
        </pc:spChg>
      </pc:sldChg>
      <pc:sldChg chg="modSp mod">
        <pc:chgData name="Christopher Soran" userId="7cb0f6d7-a7f2-46f2-9367-9660ffd42908" providerId="ADAL" clId="{1D707A38-2288-4FE9-81E8-ACBCA91A4DE4}" dt="2023-09-08T23:15:29.968" v="24" actId="6549"/>
        <pc:sldMkLst>
          <pc:docMk/>
          <pc:sldMk cId="0" sldId="257"/>
        </pc:sldMkLst>
        <pc:spChg chg="mod">
          <ac:chgData name="Christopher Soran" userId="7cb0f6d7-a7f2-46f2-9367-9660ffd42908" providerId="ADAL" clId="{1D707A38-2288-4FE9-81E8-ACBCA91A4DE4}" dt="2023-09-08T23:15:29.968" v="24" actId="6549"/>
          <ac:spMkLst>
            <pc:docMk/>
            <pc:sldMk cId="0" sldId="257"/>
            <ac:spMk id="116" creationId="{00000000-0000-0000-0000-000000000000}"/>
          </ac:spMkLst>
        </pc:spChg>
      </pc:sldChg>
      <pc:sldChg chg="modSp mod">
        <pc:chgData name="Christopher Soran" userId="7cb0f6d7-a7f2-46f2-9367-9660ffd42908" providerId="ADAL" clId="{1D707A38-2288-4FE9-81E8-ACBCA91A4DE4}" dt="2023-09-08T23:15:13.099" v="22" actId="20577"/>
        <pc:sldMkLst>
          <pc:docMk/>
          <pc:sldMk cId="0" sldId="268"/>
        </pc:sldMkLst>
        <pc:spChg chg="mod">
          <ac:chgData name="Christopher Soran" userId="7cb0f6d7-a7f2-46f2-9367-9660ffd42908" providerId="ADAL" clId="{1D707A38-2288-4FE9-81E8-ACBCA91A4DE4}" dt="2023-09-08T23:15:13.099" v="22" actId="20577"/>
          <ac:spMkLst>
            <pc:docMk/>
            <pc:sldMk cId="0" sldId="268"/>
            <ac:spMk id="201" creationId="{00000000-0000-0000-0000-000000000000}"/>
          </ac:spMkLst>
        </pc:spChg>
      </pc:sldChg>
      <pc:sldChg chg="modSp mod">
        <pc:chgData name="Christopher Soran" userId="7cb0f6d7-a7f2-46f2-9367-9660ffd42908" providerId="ADAL" clId="{1D707A38-2288-4FE9-81E8-ACBCA91A4DE4}" dt="2023-09-18T23:15:18.481" v="96" actId="21"/>
        <pc:sldMkLst>
          <pc:docMk/>
          <pc:sldMk cId="0" sldId="270"/>
        </pc:sldMkLst>
        <pc:spChg chg="mod">
          <ac:chgData name="Christopher Soran" userId="7cb0f6d7-a7f2-46f2-9367-9660ffd42908" providerId="ADAL" clId="{1D707A38-2288-4FE9-81E8-ACBCA91A4DE4}" dt="2023-09-18T23:15:18.481" v="96" actId="21"/>
          <ac:spMkLst>
            <pc:docMk/>
            <pc:sldMk cId="0" sldId="270"/>
            <ac:spMk id="216" creationId="{00000000-0000-0000-0000-000000000000}"/>
          </ac:spMkLst>
        </pc:spChg>
      </pc:sldChg>
      <pc:sldChg chg="modSp mod">
        <pc:chgData name="Christopher Soran" userId="7cb0f6d7-a7f2-46f2-9367-9660ffd42908" providerId="ADAL" clId="{1D707A38-2288-4FE9-81E8-ACBCA91A4DE4}" dt="2023-09-18T23:16:35.001" v="97" actId="6549"/>
        <pc:sldMkLst>
          <pc:docMk/>
          <pc:sldMk cId="0" sldId="271"/>
        </pc:sldMkLst>
        <pc:spChg chg="mod">
          <ac:chgData name="Christopher Soran" userId="7cb0f6d7-a7f2-46f2-9367-9660ffd42908" providerId="ADAL" clId="{1D707A38-2288-4FE9-81E8-ACBCA91A4DE4}" dt="2023-09-18T23:16:35.001" v="97" actId="6549"/>
          <ac:spMkLst>
            <pc:docMk/>
            <pc:sldMk cId="0" sldId="271"/>
            <ac:spMk id="223" creationId="{00000000-0000-0000-0000-000000000000}"/>
          </ac:spMkLst>
        </pc:spChg>
      </pc:sldChg>
      <pc:sldChg chg="modSp new mod">
        <pc:chgData name="Christopher Soran" userId="7cb0f6d7-a7f2-46f2-9367-9660ffd42908" providerId="ADAL" clId="{1D707A38-2288-4FE9-81E8-ACBCA91A4DE4}" dt="2023-09-18T23:29:59.322" v="111" actId="20577"/>
        <pc:sldMkLst>
          <pc:docMk/>
          <pc:sldMk cId="580487329" sldId="276"/>
        </pc:sldMkLst>
        <pc:spChg chg="mod">
          <ac:chgData name="Christopher Soran" userId="7cb0f6d7-a7f2-46f2-9367-9660ffd42908" providerId="ADAL" clId="{1D707A38-2288-4FE9-81E8-ACBCA91A4DE4}" dt="2023-09-18T23:24:51.424" v="103"/>
          <ac:spMkLst>
            <pc:docMk/>
            <pc:sldMk cId="580487329" sldId="276"/>
            <ac:spMk id="2" creationId="{1297667C-FC95-0EA1-5FE9-18380AECD551}"/>
          </ac:spMkLst>
        </pc:spChg>
        <pc:spChg chg="mod">
          <ac:chgData name="Christopher Soran" userId="7cb0f6d7-a7f2-46f2-9367-9660ffd42908" providerId="ADAL" clId="{1D707A38-2288-4FE9-81E8-ACBCA91A4DE4}" dt="2023-09-18T23:29:59.322" v="111" actId="20577"/>
          <ac:spMkLst>
            <pc:docMk/>
            <pc:sldMk cId="580487329" sldId="276"/>
            <ac:spMk id="3" creationId="{B4AFFD9D-9313-E666-5B4C-BAD733FDF040}"/>
          </ac:spMkLst>
        </pc:spChg>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pChg chg="mod">
          <ac:chgData name="Christopher Soran" userId="7cb0f6d7-a7f2-46f2-9367-9660ffd42908" providerId="ADAL" clId="{F22BDDF2-D9D4-49A0-8D55-5CEE6A33AAD0}" dt="2023-11-08T18:17:36.336" v="12" actId="20577"/>
          <ac:spMkLst>
            <pc:docMk/>
            <pc:sldMk cId="0" sldId="256"/>
            <ac:spMk id="109" creationId="{00000000-0000-0000-0000-000000000000}"/>
          </ac:spMkLst>
        </pc:spChg>
      </pc:sldChg>
      <pc:sldChg chg="modSp mod">
        <pc:chgData name="Christopher Soran" userId="7cb0f6d7-a7f2-46f2-9367-9660ffd42908" providerId="ADAL" clId="{F22BDDF2-D9D4-49A0-8D55-5CEE6A33AAD0}" dt="2023-11-14T16:58:46.979" v="99" actId="20577"/>
        <pc:sldMkLst>
          <pc:docMk/>
          <pc:sldMk cId="0" sldId="257"/>
        </pc:sldMkLst>
        <pc:spChg chg="mod">
          <ac:chgData name="Christopher Soran" userId="7cb0f6d7-a7f2-46f2-9367-9660ffd42908" providerId="ADAL" clId="{F22BDDF2-D9D4-49A0-8D55-5CEE6A33AAD0}" dt="2023-11-14T16:58:46.979" v="99" actId="20577"/>
          <ac:spMkLst>
            <pc:docMk/>
            <pc:sldMk cId="0" sldId="257"/>
            <ac:spMk id="116" creationId="{00000000-0000-0000-0000-000000000000}"/>
          </ac:spMkLst>
        </pc:spChg>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pChg chg="mod">
          <ac:chgData name="Christopher Soran" userId="7cb0f6d7-a7f2-46f2-9367-9660ffd42908" providerId="ADAL" clId="{F22BDDF2-D9D4-49A0-8D55-5CEE6A33AAD0}" dt="2023-11-08T18:18:15.255" v="31" actId="20577"/>
          <ac:spMkLst>
            <pc:docMk/>
            <pc:sldMk cId="0" sldId="268"/>
            <ac:spMk id="201" creationId="{00000000-0000-0000-0000-000000000000}"/>
          </ac:spMkLst>
        </pc:spChg>
      </pc:sldChg>
      <pc:sldChg chg="modSp mod">
        <pc:chgData name="Christopher Soran" userId="7cb0f6d7-a7f2-46f2-9367-9660ffd42908" providerId="ADAL" clId="{F22BDDF2-D9D4-49A0-8D55-5CEE6A33AAD0}" dt="2023-11-14T17:21:43.111" v="477" actId="20577"/>
        <pc:sldMkLst>
          <pc:docMk/>
          <pc:sldMk cId="0" sldId="270"/>
        </pc:sldMkLst>
        <pc:spChg chg="mod">
          <ac:chgData name="Christopher Soran" userId="7cb0f6d7-a7f2-46f2-9367-9660ffd42908" providerId="ADAL" clId="{F22BDDF2-D9D4-49A0-8D55-5CEE6A33AAD0}" dt="2023-11-14T17:21:43.111" v="477" actId="20577"/>
          <ac:spMkLst>
            <pc:docMk/>
            <pc:sldMk cId="0" sldId="270"/>
            <ac:spMk id="216" creationId="{00000000-0000-0000-0000-000000000000}"/>
          </ac:spMkLst>
        </pc:spChg>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pChg chg="mod">
          <ac:chgData name="Christopher Soran" userId="7cb0f6d7-a7f2-46f2-9367-9660ffd42908" providerId="ADAL" clId="{F22BDDF2-D9D4-49A0-8D55-5CEE6A33AAD0}" dt="2023-11-08T19:25:06.791" v="44" actId="20577"/>
          <ac:spMkLst>
            <pc:docMk/>
            <pc:sldMk cId="1559599583" sldId="278"/>
            <ac:spMk id="6" creationId="{1300BB29-AF76-FD9B-F18F-87B32FB3CF28}"/>
          </ac:spMkLst>
        </pc:spChg>
        <pc:picChg chg="mod">
          <ac:chgData name="Christopher Soran" userId="7cb0f6d7-a7f2-46f2-9367-9660ffd42908" providerId="ADAL" clId="{F22BDDF2-D9D4-49A0-8D55-5CEE6A33AAD0}" dt="2023-11-08T19:24:55.640" v="39" actId="1076"/>
          <ac:picMkLst>
            <pc:docMk/>
            <pc:sldMk cId="1559599583" sldId="278"/>
            <ac:picMk id="7" creationId="{733C0751-BE05-7AA7-FF35-BA15BA669367}"/>
          </ac:picMkLst>
        </pc:picChg>
      </pc:sldChg>
      <pc:sldChg chg="modSp mod">
        <pc:chgData name="Christopher Soran" userId="7cb0f6d7-a7f2-46f2-9367-9660ffd42908" providerId="ADAL" clId="{F22BDDF2-D9D4-49A0-8D55-5CEE6A33AAD0}" dt="2023-11-14T16:50:46.386" v="55" actId="14100"/>
        <pc:sldMkLst>
          <pc:docMk/>
          <pc:sldMk cId="310355894" sldId="279"/>
        </pc:sldMkLst>
        <pc:spChg chg="mod">
          <ac:chgData name="Christopher Soran" userId="7cb0f6d7-a7f2-46f2-9367-9660ffd42908" providerId="ADAL" clId="{F22BDDF2-D9D4-49A0-8D55-5CEE6A33AAD0}" dt="2023-11-14T16:50:46.386" v="55" actId="14100"/>
          <ac:spMkLst>
            <pc:docMk/>
            <pc:sldMk cId="310355894" sldId="279"/>
            <ac:spMk id="3" creationId="{A723D3DB-EAE0-7D5B-9CA0-942B6C04152D}"/>
          </ac:spMkLst>
        </pc:spChg>
      </pc:sldChg>
      <pc:sldChg chg="modSp add mod">
        <pc:chgData name="Christopher Soran" userId="7cb0f6d7-a7f2-46f2-9367-9660ffd42908" providerId="ADAL" clId="{F22BDDF2-D9D4-49A0-8D55-5CEE6A33AAD0}" dt="2023-11-14T16:57:22.935" v="68" actId="20577"/>
        <pc:sldMkLst>
          <pc:docMk/>
          <pc:sldMk cId="580767217" sldId="281"/>
        </pc:sldMkLst>
        <pc:spChg chg="mod">
          <ac:chgData name="Christopher Soran" userId="7cb0f6d7-a7f2-46f2-9367-9660ffd42908" providerId="ADAL" clId="{F22BDDF2-D9D4-49A0-8D55-5CEE6A33AAD0}" dt="2023-11-14T16:57:22.935" v="68" actId="20577"/>
          <ac:spMkLst>
            <pc:docMk/>
            <pc:sldMk cId="580767217" sldId="281"/>
            <ac:spMk id="2" creationId="{A6BFDDC9-A321-BEF1-61B6-39C31E7ECE17}"/>
          </ac:spMkLst>
        </pc:spChg>
        <pc:spChg chg="mod">
          <ac:chgData name="Christopher Soran" userId="7cb0f6d7-a7f2-46f2-9367-9660ffd42908" providerId="ADAL" clId="{F22BDDF2-D9D4-49A0-8D55-5CEE6A33AAD0}" dt="2023-11-14T16:57:07.133" v="66" actId="20577"/>
          <ac:spMkLst>
            <pc:docMk/>
            <pc:sldMk cId="580767217" sldId="281"/>
            <ac:spMk id="3" creationId="{7B126B8A-EE9C-498F-FEF3-C71272A64D0A}"/>
          </ac:spMkLst>
        </pc:spChg>
      </pc:sldChg>
      <pc:sldChg chg="modSp mod">
        <pc:chgData name="Christopher Soran" userId="7cb0f6d7-a7f2-46f2-9367-9660ffd42908" providerId="ADAL" clId="{F22BDDF2-D9D4-49A0-8D55-5CEE6A33AAD0}" dt="2023-11-14T17:05:36.334" v="236" actId="1076"/>
        <pc:sldMkLst>
          <pc:docMk/>
          <pc:sldMk cId="3012082164" sldId="284"/>
        </pc:sldMkLst>
        <pc:spChg chg="mod">
          <ac:chgData name="Christopher Soran" userId="7cb0f6d7-a7f2-46f2-9367-9660ffd42908" providerId="ADAL" clId="{F22BDDF2-D9D4-49A0-8D55-5CEE6A33AAD0}" dt="2023-11-14T17:05:36.334" v="236" actId="1076"/>
          <ac:spMkLst>
            <pc:docMk/>
            <pc:sldMk cId="3012082164" sldId="284"/>
            <ac:spMk id="12" creationId="{928B941A-D069-DA13-4F62-7B2B4D934EA4}"/>
          </ac:spMkLst>
        </pc:spChg>
        <pc:picChg chg="mod">
          <ac:chgData name="Christopher Soran" userId="7cb0f6d7-a7f2-46f2-9367-9660ffd42908" providerId="ADAL" clId="{F22BDDF2-D9D4-49A0-8D55-5CEE6A33AAD0}" dt="2023-11-14T17:05:36.334" v="236" actId="1076"/>
          <ac:picMkLst>
            <pc:docMk/>
            <pc:sldMk cId="3012082164" sldId="284"/>
            <ac:picMk id="9" creationId="{B6C78EAE-7B99-7561-0F77-C1EDB0D1A6BE}"/>
          </ac:picMkLst>
        </pc:picChg>
      </pc:sldChg>
      <pc:sldChg chg="modSp mod">
        <pc:chgData name="Christopher Soran" userId="7cb0f6d7-a7f2-46f2-9367-9660ffd42908" providerId="ADAL" clId="{F22BDDF2-D9D4-49A0-8D55-5CEE6A33AAD0}" dt="2023-11-14T17:05:44.705" v="237" actId="1076"/>
        <pc:sldMkLst>
          <pc:docMk/>
          <pc:sldMk cId="3704019750" sldId="285"/>
        </pc:sldMkLst>
        <pc:spChg chg="mod">
          <ac:chgData name="Christopher Soran" userId="7cb0f6d7-a7f2-46f2-9367-9660ffd42908" providerId="ADAL" clId="{F22BDDF2-D9D4-49A0-8D55-5CEE6A33AAD0}" dt="2023-11-14T17:05:44.705" v="237" actId="1076"/>
          <ac:spMkLst>
            <pc:docMk/>
            <pc:sldMk cId="3704019750" sldId="285"/>
            <ac:spMk id="3" creationId="{D0E59B42-3043-633B-13DC-C01FA25110C2}"/>
          </ac:spMkLst>
        </pc:spChg>
      </pc:sldChg>
      <pc:sldChg chg="modSp mod">
        <pc:chgData name="Christopher Soran" userId="7cb0f6d7-a7f2-46f2-9367-9660ffd42908" providerId="ADAL" clId="{F22BDDF2-D9D4-49A0-8D55-5CEE6A33AAD0}" dt="2023-11-14T17:24:23.348" v="484" actId="20577"/>
        <pc:sldMkLst>
          <pc:docMk/>
          <pc:sldMk cId="2665182785" sldId="286"/>
        </pc:sldMkLst>
        <pc:spChg chg="mod">
          <ac:chgData name="Christopher Soran" userId="7cb0f6d7-a7f2-46f2-9367-9660ffd42908" providerId="ADAL" clId="{F22BDDF2-D9D4-49A0-8D55-5CEE6A33AAD0}" dt="2023-11-14T17:24:23.348" v="484" actId="20577"/>
          <ac:spMkLst>
            <pc:docMk/>
            <pc:sldMk cId="2665182785" sldId="286"/>
            <ac:spMk id="3" creationId="{04BD881E-A46F-2D2C-011B-FF44EC077EE4}"/>
          </ac:spMkLst>
        </pc:spChg>
      </pc:sldChg>
      <pc:sldChg chg="modSp new mod">
        <pc:chgData name="Christopher Soran" userId="7cb0f6d7-a7f2-46f2-9367-9660ffd42908" providerId="ADAL" clId="{F22BDDF2-D9D4-49A0-8D55-5CEE6A33AAD0}" dt="2023-11-14T17:18:49.069" v="375" actId="20577"/>
        <pc:sldMkLst>
          <pc:docMk/>
          <pc:sldMk cId="2860410738" sldId="287"/>
        </pc:sldMkLst>
        <pc:spChg chg="mod">
          <ac:chgData name="Christopher Soran" userId="7cb0f6d7-a7f2-46f2-9367-9660ffd42908" providerId="ADAL" clId="{F22BDDF2-D9D4-49A0-8D55-5CEE6A33AAD0}" dt="2023-11-14T16:58:59.526" v="106" actId="20577"/>
          <ac:spMkLst>
            <pc:docMk/>
            <pc:sldMk cId="2860410738" sldId="287"/>
            <ac:spMk id="2" creationId="{3DD59512-B598-35FB-DFA0-1AF744F8567A}"/>
          </ac:spMkLst>
        </pc:spChg>
        <pc:spChg chg="mod">
          <ac:chgData name="Christopher Soran" userId="7cb0f6d7-a7f2-46f2-9367-9660ffd42908" providerId="ADAL" clId="{F22BDDF2-D9D4-49A0-8D55-5CEE6A33AAD0}" dt="2023-11-14T17:18:49.069" v="375" actId="20577"/>
          <ac:spMkLst>
            <pc:docMk/>
            <pc:sldMk cId="2860410738" sldId="287"/>
            <ac:spMk id="3" creationId="{3438943C-E58A-258E-6197-84F75C251241}"/>
          </ac:spMkLst>
        </pc:spChg>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pChg chg="mod">
          <ac:chgData name="Christopher Soran" userId="7cb0f6d7-a7f2-46f2-9367-9660ffd42908" providerId="ADAL" clId="{F22BDDF2-D9D4-49A0-8D55-5CEE6A33AAD0}" dt="2023-11-08T19:23:59.327" v="33" actId="1076"/>
          <ac:spMkLst>
            <pc:docMk/>
            <pc:sldMk cId="1559599583" sldId="516"/>
            <ac:spMk id="6" creationId="{1300BB29-AF76-FD9B-F18F-87B32FB3CF28}"/>
          </ac:spMkLst>
        </pc:spChg>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pChg chg="mod">
          <ac:chgData name="Padmaja Villalon" userId="S::pvillalon@sbctc.edu::18441a2b-a82c-41cb-bf1b-afcdf1cd6794" providerId="AD" clId="Web-{7DB150A4-F6C6-19C5-8BE8-B55F075FDE39}" dt="2024-02-07T19:24:26.575" v="324" actId="20577"/>
          <ac:spMkLst>
            <pc:docMk/>
            <pc:sldMk cId="0" sldId="271"/>
            <ac:spMk id="223" creationId="{00000000-0000-0000-0000-000000000000}"/>
          </ac:spMkLst>
        </pc:spChg>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pChg chg="mod">
          <ac:chgData name="Monica Olsson" userId="S::molsson@sbctc.edu::08282cd3-7f20-4477-b5da-035df4233cac" providerId="AD" clId="Web-{D21BF862-0948-551C-E6B3-9E9EB83FF455}" dt="2023-06-27T20:15:55.158" v="22" actId="20577"/>
          <ac:spMkLst>
            <pc:docMk/>
            <pc:sldMk cId="3215995640" sldId="287"/>
            <ac:spMk id="3" creationId="{5D5DA69B-6402-662D-F16B-2BC9DABC2F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14</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15</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8</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dirty="0"/>
              <a:t>Accessibility &amp; ctcLink Open Forum</a:t>
            </a:r>
            <a:endParaRPr dirty="0"/>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August 13, 2024</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dirty="0"/>
              <a:t>HCM Report time page</a:t>
            </a:r>
            <a:endParaRPr sz="1400" dirty="0"/>
          </a:p>
          <a:p>
            <a:pPr marL="914400" lvl="1" indent="-298450" algn="l" rtl="0">
              <a:lnSpc>
                <a:spcPct val="90000"/>
              </a:lnSpc>
              <a:spcBef>
                <a:spcPts val="500"/>
              </a:spcBef>
              <a:spcAft>
                <a:spcPts val="0"/>
              </a:spcAft>
              <a:buSzPts val="1100"/>
              <a:buChar char="•"/>
            </a:pPr>
            <a:r>
              <a:rPr lang="en-US" sz="1400" dirty="0"/>
              <a:t>After previous button, focus goes to calendar button and Date in the edit box does not get read in NVDA. Does not happen with JAWS.</a:t>
            </a:r>
            <a:endParaRPr sz="1400" dirty="0"/>
          </a:p>
          <a:p>
            <a:pPr marL="914400" lvl="1" indent="-298450" algn="l" rtl="0">
              <a:lnSpc>
                <a:spcPct val="90000"/>
              </a:lnSpc>
              <a:spcBef>
                <a:spcPts val="500"/>
              </a:spcBef>
              <a:spcAft>
                <a:spcPts val="0"/>
              </a:spcAft>
              <a:buSzPts val="1100"/>
              <a:buChar char="•"/>
            </a:pPr>
            <a:r>
              <a:rPr lang="en-US" sz="1400" dirty="0"/>
              <a:t>Opened an SR for this issue.</a:t>
            </a:r>
          </a:p>
          <a:p>
            <a:pPr lvl="1" indent="-298450">
              <a:buSzPts val="1100"/>
            </a:pPr>
            <a:r>
              <a:rPr lang="en-US" sz="1400" dirty="0">
                <a:solidFill>
                  <a:schemeClr val="dk1"/>
                </a:solidFill>
              </a:rPr>
              <a:t>Provisional fix given by Oracle tested successfully. This will be coming in HCM 49.</a:t>
            </a:r>
          </a:p>
          <a:p>
            <a:pPr marL="0" indent="0">
              <a:buNone/>
            </a:pPr>
            <a:r>
              <a:rPr lang="en-US" sz="1400" dirty="0">
                <a:solidFill>
                  <a:schemeClr val="dk1"/>
                </a:solidFill>
              </a:rPr>
              <a:t>HCM Enter Time Page. </a:t>
            </a:r>
            <a:endParaRPr sz="1400" dirty="0">
              <a:solidFill>
                <a:schemeClr val="dk1"/>
              </a:solidFill>
            </a:endParaRPr>
          </a:p>
          <a:p>
            <a:pPr marL="457200" lvl="0" indent="-298450" algn="l" rtl="0">
              <a:lnSpc>
                <a:spcPct val="90000"/>
              </a:lnSpc>
              <a:spcBef>
                <a:spcPts val="1000"/>
              </a:spcBef>
              <a:spcAft>
                <a:spcPts val="0"/>
              </a:spcAft>
              <a:buClr>
                <a:schemeClr val="dk1"/>
              </a:buClr>
              <a:buSzPts val="1100"/>
              <a:buChar char="•"/>
            </a:pPr>
            <a:r>
              <a:rPr lang="en-US" sz="1400" dirty="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400" dirty="0">
                <a:solidFill>
                  <a:schemeClr val="dk1"/>
                </a:solidFill>
              </a:rPr>
              <a:t>Fix will be available in </a:t>
            </a:r>
            <a:r>
              <a:rPr lang="en-US" sz="1400" dirty="0" err="1">
                <a:solidFill>
                  <a:schemeClr val="dk1"/>
                </a:solidFill>
              </a:rPr>
              <a:t>PeopleTools</a:t>
            </a:r>
            <a:r>
              <a:rPr lang="en-US" sz="1400" dirty="0">
                <a:solidFill>
                  <a:schemeClr val="dk1"/>
                </a:solidFill>
              </a:rPr>
              <a:t> 8.60.</a:t>
            </a:r>
          </a:p>
          <a:p>
            <a:pPr marL="158750" indent="0">
              <a:buClr>
                <a:schemeClr val="dk1"/>
              </a:buClr>
              <a:buSzPts val="1100"/>
              <a:buNone/>
            </a:pPr>
            <a:r>
              <a:rPr lang="en-US" sz="1400" dirty="0">
                <a:solidFill>
                  <a:schemeClr val="dk1"/>
                </a:solidFill>
              </a:rPr>
              <a:t>HCM </a:t>
            </a:r>
            <a:r>
              <a:rPr lang="en-US" sz="1400" dirty="0"/>
              <a:t>Configurable headers</a:t>
            </a:r>
          </a:p>
          <a:p>
            <a:pPr marL="330200" indent="-171450">
              <a:buClr>
                <a:schemeClr val="dk1"/>
              </a:buClr>
              <a:buSzPts val="1100"/>
            </a:pPr>
            <a:r>
              <a:rPr lang="en-US" sz="1400" dirty="0">
                <a:solidFill>
                  <a:schemeClr val="dk1"/>
                </a:solidFill>
              </a:rPr>
              <a:t>Oracle has accepted our enhancement request and development is currently underway to address this issue. Once this fix becomes available, we will be able to resolve the issue of Multiple jobs being indistinguishable while reporting time. </a:t>
            </a:r>
            <a:endParaRPr lang="en-US" sz="1400" strike="sngStrike"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indent="0">
              <a:buNone/>
            </a:pPr>
            <a:r>
              <a:rPr lang="en-US" sz="1600" dirty="0"/>
              <a:t>HCM Time Pages</a:t>
            </a:r>
            <a:endParaRPr sz="1600" dirty="0"/>
          </a:p>
          <a:p>
            <a:pPr lvl="1" indent="-298450">
              <a:buSzPts val="1100"/>
            </a:pPr>
            <a:r>
              <a:rPr lang="en-US" sz="1600" dirty="0"/>
              <a:t>Focus goes to banner region after user interacts with calendar widget or previous button or next button. Focus should remain on the control that is selected.</a:t>
            </a:r>
            <a:endParaRPr sz="1600" dirty="0"/>
          </a:p>
          <a:p>
            <a:pPr marL="914400" lvl="1" indent="-298450" algn="l" rtl="0">
              <a:lnSpc>
                <a:spcPct val="90000"/>
              </a:lnSpc>
              <a:spcBef>
                <a:spcPts val="500"/>
              </a:spcBef>
              <a:spcAft>
                <a:spcPts val="0"/>
              </a:spcAft>
              <a:buSzPts val="1100"/>
              <a:buChar char="•"/>
            </a:pPr>
            <a:r>
              <a:rPr lang="en-US" sz="1600" dirty="0"/>
              <a:t>Opened an SR for this issue.</a:t>
            </a:r>
          </a:p>
          <a:p>
            <a:pPr lvl="1" indent="-298450">
              <a:buSzPts val="1100"/>
            </a:pPr>
            <a:r>
              <a:rPr lang="en-US" sz="1600" dirty="0">
                <a:solidFill>
                  <a:schemeClr val="dk1"/>
                </a:solidFill>
              </a:rPr>
              <a:t>Provisional fix given by Oracle tested successfully. This will be coming in HCM 49.</a:t>
            </a:r>
          </a:p>
          <a:p>
            <a:pPr marL="0" indent="0">
              <a:buNone/>
            </a:pPr>
            <a:r>
              <a:rPr lang="en-US" sz="1600" dirty="0">
                <a:solidFill>
                  <a:schemeClr val="dk1"/>
                </a:solidFill>
              </a:rPr>
              <a:t>HCM W-2 PDF </a:t>
            </a:r>
          </a:p>
          <a:p>
            <a:pPr marL="742950" lvl="1" indent="-298450"/>
            <a:r>
              <a:rPr lang="en-US" sz="1600" dirty="0">
                <a:solidFill>
                  <a:schemeClr val="dk1"/>
                </a:solidFill>
              </a:rPr>
              <a:t>JAWS reads "colon Y" after cell header in Box 13</a:t>
            </a:r>
          </a:p>
          <a:p>
            <a:pPr marL="742950" lvl="1" indent="-298450"/>
            <a:r>
              <a:rPr lang="en-US" sz="1600" dirty="0">
                <a:solidFill>
                  <a:schemeClr val="dk1"/>
                </a:solidFill>
              </a:rPr>
              <a:t>SR is open for this issue.</a:t>
            </a:r>
          </a:p>
          <a:p>
            <a:pPr marL="0" indent="0">
              <a:buNone/>
            </a:pPr>
            <a:r>
              <a:rPr lang="en-US" sz="1600" dirty="0">
                <a:solidFill>
                  <a:schemeClr val="dk1"/>
                </a:solidFill>
              </a:rPr>
              <a:t>HCM Configurable header labels</a:t>
            </a:r>
          </a:p>
          <a:p>
            <a:pPr marL="628650" lvl="1" indent="-171450"/>
            <a:r>
              <a:rPr lang="en-US" sz="1600" dirty="0">
                <a:solidFill>
                  <a:schemeClr val="dk1"/>
                </a:solidFill>
              </a:rPr>
              <a:t>Fix will be available in HCM Image 49.</a:t>
            </a:r>
          </a:p>
          <a:p>
            <a:pPr marL="285750" indent="-298450"/>
            <a:endParaRPr lang="en-US" sz="1100" dirty="0">
              <a:solidFill>
                <a:schemeClr val="dk1"/>
              </a:solidFill>
            </a:endParaRPr>
          </a:p>
          <a:p>
            <a:pPr marL="330200" indent="-171450">
              <a:buClr>
                <a:schemeClr val="dk1"/>
              </a:buClr>
            </a:pPr>
            <a:endParaRPr lang="en-US" sz="1100" dirty="0">
              <a:solidFill>
                <a:schemeClr val="dk1"/>
              </a:solidFill>
            </a:endParaRPr>
          </a:p>
          <a:p>
            <a:pPr marL="0" indent="0">
              <a:buNone/>
            </a:pPr>
            <a:endParaRPr lang="en-US" sz="1100" dirty="0">
              <a:solidFill>
                <a:schemeClr val="dk1"/>
              </a:solidFill>
            </a:endParaRPr>
          </a:p>
          <a:p>
            <a:pPr indent="-298450">
              <a:buSzPts val="1100"/>
            </a:pPr>
            <a:endParaRPr lang="en-US" sz="1100" dirty="0">
              <a:solidFill>
                <a:schemeClr val="dk1"/>
              </a:solidFill>
            </a:endParaRPr>
          </a:p>
          <a:p>
            <a:pPr marL="158750" indent="0">
              <a:buNone/>
            </a:pPr>
            <a:endParaRPr lang="en-US" sz="1100" dirty="0">
              <a:solidFill>
                <a:schemeClr val="dk1"/>
              </a:solidFill>
            </a:endParaRPr>
          </a:p>
          <a:p>
            <a:pPr marL="158750" indent="0">
              <a:buSzPts val="1100"/>
              <a:buNone/>
            </a:pPr>
            <a:endParaRPr lang="en-US" sz="1100"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extLst>
      <p:ext uri="{BB962C8B-B14F-4D97-AF65-F5344CB8AC3E}">
        <p14:creationId xmlns:p14="http://schemas.microsoft.com/office/powerpoint/2010/main" val="2575123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dirty="0">
                <a:solidFill>
                  <a:schemeClr val="dk1"/>
                </a:solidFill>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1"/>
                  </a:ext>
                </a:extLst>
              </a:rPr>
              <a:t>FIN Travel Authorizations </a:t>
            </a:r>
            <a:endParaRPr lang="en-US" sz="1300" dirty="0">
              <a:solidFill>
                <a:schemeClr val="dk1"/>
              </a:solidFill>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2"/>
                </a:ext>
              </a:extLst>
            </a:endParaRPr>
          </a:p>
          <a:p>
            <a:pPr lvl="1" indent="-311150">
              <a:buSzPts val="1300"/>
            </a:pPr>
            <a:r>
              <a:rPr lang="en-US" sz="1300" dirty="0">
                <a:solidFill>
                  <a:schemeClr val="dk1"/>
                </a:solidFill>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3"/>
                  </a:ext>
                </a:extLst>
              </a:rPr>
              <a:t>The attachment button on the grid does not have a label. </a:t>
            </a:r>
            <a:endParaRPr lang="en-US" sz="1300" dirty="0">
              <a:solidFill>
                <a:schemeClr val="dk1"/>
              </a:solidFill>
            </a:endParaRPr>
          </a:p>
          <a:p>
            <a:pPr lvl="1" indent="-311150">
              <a:buSzPts val="1300"/>
            </a:pPr>
            <a:r>
              <a:rPr lang="en-US" sz="1300" dirty="0">
                <a:solidFill>
                  <a:schemeClr val="dk1"/>
                </a:solidFill>
              </a:rPr>
              <a:t>Continuing to review bug fixes provided by Oracle.</a:t>
            </a:r>
          </a:p>
          <a:p>
            <a:pPr lvl="1" indent="-311150">
              <a:buSzPts val="1300"/>
            </a:pPr>
            <a:endParaRPr lang="en-US" sz="1300" dirty="0">
              <a:solidFill>
                <a:schemeClr val="dk1"/>
              </a:solidFill>
            </a:endParaRPr>
          </a:p>
          <a:p>
            <a:pPr marL="0" indent="0">
              <a:spcBef>
                <a:spcPts val="0"/>
              </a:spcBef>
              <a:buNone/>
            </a:pPr>
            <a:r>
              <a:rPr lang="en-US" sz="1300" dirty="0">
                <a:solidFill>
                  <a:schemeClr val="dk1"/>
                </a:solidFill>
              </a:rPr>
              <a:t>Finance - Express Bill Entry Template page. </a:t>
            </a:r>
          </a:p>
          <a:p>
            <a:pPr lvl="1" indent="-311150">
              <a:spcBef>
                <a:spcPts val="0"/>
              </a:spcBef>
              <a:buClr>
                <a:schemeClr val="dk1"/>
              </a:buClr>
              <a:buSzPts val="1300"/>
            </a:pPr>
            <a:r>
              <a:rPr lang="en-US" sz="1300" dirty="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dirty="0">
                <a:solidFill>
                  <a:schemeClr val="dk1"/>
                </a:solidFill>
              </a:rPr>
              <a:t>Oracle is developing a fix that is planned to be delivered in Finance Image 48.</a:t>
            </a:r>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800"/>
              <a:t>Combo </a:t>
            </a:r>
            <a:r>
              <a:rPr lang="en-US" sz="1800" dirty="0"/>
              <a:t>Box drop down displays one blank row and list items order is not top to bottom</a:t>
            </a:r>
            <a:endParaRPr sz="3600" dirty="0"/>
          </a:p>
          <a:p>
            <a:pPr marL="914400" lvl="1" indent="-355600" algn="l" rtl="0">
              <a:lnSpc>
                <a:spcPct val="90000"/>
              </a:lnSpc>
              <a:spcBef>
                <a:spcPts val="500"/>
              </a:spcBef>
              <a:spcAft>
                <a:spcPts val="0"/>
              </a:spcAft>
              <a:buSzPts val="2000"/>
              <a:buChar char="•"/>
            </a:pPr>
            <a:r>
              <a:rPr lang="en-US" sz="1600" dirty="0"/>
              <a:t>Oracle development is targeting </a:t>
            </a:r>
            <a:r>
              <a:rPr lang="en-US" sz="1600" dirty="0" err="1"/>
              <a:t>PeopleTools</a:t>
            </a:r>
            <a:r>
              <a:rPr lang="en-US" sz="1600" dirty="0"/>
              <a:t> 8.60 for the fix.</a:t>
            </a:r>
            <a:endParaRPr sz="3200" dirty="0"/>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dirty="0"/>
              <a:t>Oracle vs. </a:t>
            </a:r>
            <a:r>
              <a:rPr lang="en-US" sz="1200" dirty="0" err="1"/>
              <a:t>HighPoint</a:t>
            </a:r>
            <a:endParaRPr sz="1200" dirty="0"/>
          </a:p>
          <a:p>
            <a:pPr marL="914400" lvl="1" indent="-304800" algn="l" rtl="0">
              <a:lnSpc>
                <a:spcPct val="90000"/>
              </a:lnSpc>
              <a:spcBef>
                <a:spcPts val="0"/>
              </a:spcBef>
              <a:spcAft>
                <a:spcPts val="0"/>
              </a:spcAft>
              <a:buSzPts val="1200"/>
              <a:buChar char="•"/>
            </a:pPr>
            <a:r>
              <a:rPr lang="en-US" sz="1200" dirty="0"/>
              <a:t>Oracle is the company that makes PeopleSoft. Highpoint is a third-party vendor that provides the integrated HCX mobile solution.</a:t>
            </a:r>
            <a:endParaRPr sz="1200" dirty="0"/>
          </a:p>
          <a:p>
            <a:pPr marL="457200" lvl="0" indent="-304800" algn="l" rtl="0">
              <a:lnSpc>
                <a:spcPct val="90000"/>
              </a:lnSpc>
              <a:spcBef>
                <a:spcPts val="0"/>
              </a:spcBef>
              <a:spcAft>
                <a:spcPts val="0"/>
              </a:spcAft>
              <a:buSzPts val="1200"/>
              <a:buChar char="•"/>
            </a:pPr>
            <a:r>
              <a:rPr lang="en-US" sz="1200" dirty="0"/>
              <a:t>ctcLink vs. HCX</a:t>
            </a:r>
            <a:endParaRPr sz="1200" dirty="0"/>
          </a:p>
          <a:p>
            <a:pPr marL="914400" lvl="1" indent="-304800" algn="l" rtl="0">
              <a:lnSpc>
                <a:spcPct val="90000"/>
              </a:lnSpc>
              <a:spcBef>
                <a:spcPts val="0"/>
              </a:spcBef>
              <a:spcAft>
                <a:spcPts val="0"/>
              </a:spcAft>
              <a:buSzPts val="1200"/>
              <a:buChar char="•"/>
            </a:pPr>
            <a:r>
              <a:rPr lang="en-US" sz="1200" dirty="0"/>
              <a:t>ctcLink is the centralized PeopleSoft implementation that all the WA community and technical colleges use. HCX is the integrated mobile solution provided by </a:t>
            </a:r>
            <a:r>
              <a:rPr lang="en-US" sz="1200" dirty="0" err="1"/>
              <a:t>HighPoint</a:t>
            </a:r>
            <a:r>
              <a:rPr lang="en-US" sz="1200" dirty="0"/>
              <a:t>.</a:t>
            </a:r>
            <a:endParaRPr sz="1200" dirty="0"/>
          </a:p>
          <a:p>
            <a:pPr marL="457200" lvl="0" indent="-304800" algn="l" rtl="0">
              <a:lnSpc>
                <a:spcPct val="90000"/>
              </a:lnSpc>
              <a:spcBef>
                <a:spcPts val="0"/>
              </a:spcBef>
              <a:spcAft>
                <a:spcPts val="0"/>
              </a:spcAft>
              <a:buSzPts val="1200"/>
              <a:buChar char="•"/>
            </a:pPr>
            <a:r>
              <a:rPr lang="en-US" sz="1200" dirty="0"/>
              <a:t>OAAP and </a:t>
            </a:r>
            <a:r>
              <a:rPr lang="en-US" sz="1200" dirty="0" err="1"/>
              <a:t>Kastech</a:t>
            </a:r>
            <a:endParaRPr sz="1200" dirty="0"/>
          </a:p>
          <a:p>
            <a:pPr marL="914400" lvl="1" indent="-304800" algn="l" rtl="0">
              <a:lnSpc>
                <a:spcPct val="90000"/>
              </a:lnSpc>
              <a:spcBef>
                <a:spcPts val="0"/>
              </a:spcBef>
              <a:spcAft>
                <a:spcPts val="0"/>
              </a:spcAft>
              <a:buSzPts val="1200"/>
              <a:buChar char="•"/>
            </a:pPr>
            <a:r>
              <a:rPr lang="en-US" sz="1200" dirty="0" err="1"/>
              <a:t>Kastech</a:t>
            </a:r>
            <a:r>
              <a:rPr lang="en-US" sz="1200" dirty="0"/>
              <a:t> is the third-party company that provides the Online Admission Application Portal (OAAP) that is integrated with ctcLink.</a:t>
            </a:r>
            <a:endParaRPr sz="1200" dirty="0"/>
          </a:p>
          <a:p>
            <a:pPr marL="457200" lvl="0" indent="-304800" algn="l" rtl="0">
              <a:lnSpc>
                <a:spcPct val="90000"/>
              </a:lnSpc>
              <a:spcBef>
                <a:spcPts val="0"/>
              </a:spcBef>
              <a:spcAft>
                <a:spcPts val="0"/>
              </a:spcAft>
              <a:buSzPts val="1200"/>
              <a:buChar char="•"/>
            </a:pPr>
            <a:r>
              <a:rPr lang="en-US" sz="1200" dirty="0"/>
              <a:t>IOVD (Image Overview Document)</a:t>
            </a:r>
            <a:endParaRPr sz="1200" dirty="0"/>
          </a:p>
          <a:p>
            <a:pPr marL="914400" lvl="1" indent="-304800" algn="l" rtl="0">
              <a:lnSpc>
                <a:spcPct val="90000"/>
              </a:lnSpc>
              <a:spcBef>
                <a:spcPts val="0"/>
              </a:spcBef>
              <a:spcAft>
                <a:spcPts val="0"/>
              </a:spcAft>
              <a:buSzPts val="1200"/>
              <a:buChar char="•"/>
            </a:pPr>
            <a:r>
              <a:rPr lang="en-US" sz="1200" dirty="0"/>
              <a:t>A document that explains in detail all the new features, bug fixes, and accessibility fixes that come with the image.</a:t>
            </a:r>
            <a:endParaRPr sz="1200" dirty="0"/>
          </a:p>
          <a:p>
            <a:pPr marL="457200" lvl="0" indent="-304800" algn="l" rtl="0">
              <a:lnSpc>
                <a:spcPct val="90000"/>
              </a:lnSpc>
              <a:spcBef>
                <a:spcPts val="0"/>
              </a:spcBef>
              <a:spcAft>
                <a:spcPts val="0"/>
              </a:spcAft>
              <a:buSzPts val="1200"/>
              <a:buChar char="•"/>
            </a:pPr>
            <a:r>
              <a:rPr lang="en-US" sz="1200" dirty="0">
                <a:solidFill>
                  <a:schemeClr val="dk1"/>
                </a:solidFill>
              </a:rPr>
              <a:t>SIT vs. UAT</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In SIT, State Board staff test the fix. In UAT, the college user that reported the issue tests the fix.</a:t>
            </a:r>
            <a:endParaRPr sz="1200" dirty="0">
              <a:solidFill>
                <a:schemeClr val="dk1"/>
              </a:solidFill>
            </a:endParaRPr>
          </a:p>
          <a:p>
            <a:pPr marL="457200" lvl="0" indent="-304800" algn="l" rtl="0">
              <a:lnSpc>
                <a:spcPct val="90000"/>
              </a:lnSpc>
              <a:spcBef>
                <a:spcPts val="0"/>
              </a:spcBef>
              <a:spcAft>
                <a:spcPts val="0"/>
              </a:spcAft>
              <a:buSzPts val="1200"/>
              <a:buChar char="•"/>
            </a:pPr>
            <a:r>
              <a:rPr lang="en-US" sz="1200" dirty="0">
                <a:solidFill>
                  <a:schemeClr val="dk1"/>
                </a:solidFill>
              </a:rPr>
              <a:t>Testing teams vs. functional teams at SBCTC</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dirty="0">
              <a:solidFill>
                <a:schemeClr val="dk1"/>
              </a:solidFill>
            </a:endParaRPr>
          </a:p>
          <a:p>
            <a:pPr marL="457200" lvl="0" indent="-304800" algn="l" rtl="0">
              <a:lnSpc>
                <a:spcPct val="90000"/>
              </a:lnSpc>
              <a:spcBef>
                <a:spcPts val="0"/>
              </a:spcBef>
              <a:spcAft>
                <a:spcPts val="0"/>
              </a:spcAft>
              <a:buSzPts val="1200"/>
              <a:buChar char="•"/>
            </a:pPr>
            <a:r>
              <a:rPr lang="en-US" sz="1200" dirty="0">
                <a:solidFill>
                  <a:schemeClr val="dk1"/>
                </a:solidFill>
              </a:rPr>
              <a:t>PeopleSoft Release </a:t>
            </a:r>
            <a:r>
              <a:rPr lang="en-US" sz="1200" dirty="0" err="1">
                <a:solidFill>
                  <a:schemeClr val="dk1"/>
                </a:solidFill>
              </a:rPr>
              <a:t>Patchset</a:t>
            </a:r>
            <a:r>
              <a:rPr lang="en-US" sz="1200" dirty="0">
                <a:solidFill>
                  <a:schemeClr val="dk1"/>
                </a:solidFill>
              </a:rPr>
              <a:t> (PRP) or Proof-of-Concept (POC) </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dirty="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dirty="0">
                <a:solidFill>
                  <a:schemeClr val="dk1"/>
                </a:solidFill>
              </a:rPr>
              <a:t>PUM or Image</a:t>
            </a:r>
            <a:endParaRPr sz="1600" dirty="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dirty="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dirty="0">
              <a:solidFill>
                <a:schemeClr val="dk1"/>
              </a:solidFill>
            </a:endParaRPr>
          </a:p>
          <a:p>
            <a:pPr marL="457200" lvl="0" indent="-304800" algn="l" rtl="0">
              <a:lnSpc>
                <a:spcPct val="90000"/>
              </a:lnSpc>
              <a:spcBef>
                <a:spcPts val="1000"/>
              </a:spcBef>
              <a:spcAft>
                <a:spcPts val="0"/>
              </a:spcAft>
              <a:buSzPts val="1200"/>
              <a:buChar char="•"/>
            </a:pPr>
            <a:r>
              <a:rPr lang="en-US" sz="1600" dirty="0">
                <a:solidFill>
                  <a:schemeClr val="dk1"/>
                </a:solidFill>
              </a:rPr>
              <a:t>Conformance versus functional accessibility testing</a:t>
            </a:r>
            <a:endParaRPr sz="1600" dirty="0">
              <a:solidFill>
                <a:schemeClr val="dk1"/>
              </a:solidFill>
            </a:endParaRPr>
          </a:p>
          <a:p>
            <a:pPr marL="914400" lvl="1" indent="-304800" algn="l" rtl="0">
              <a:lnSpc>
                <a:spcPct val="90000"/>
              </a:lnSpc>
              <a:spcBef>
                <a:spcPts val="500"/>
              </a:spcBef>
              <a:spcAft>
                <a:spcPts val="0"/>
              </a:spcAft>
              <a:buSzPts val="1200"/>
              <a:buChar char="•"/>
            </a:pPr>
            <a:r>
              <a:rPr lang="en-US" sz="1600" dirty="0">
                <a:solidFill>
                  <a:schemeClr val="dk1"/>
                </a:solidFill>
              </a:rPr>
              <a:t>Conformance focuses on code compliance with WCAG guidelines. Functional accessibility testing is focused on testing with all the assistive technologies and how they interact with the software.</a:t>
            </a:r>
            <a:endParaRPr sz="1600" dirty="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8" y="2265625"/>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400" dirty="0"/>
              <a:t>Welcome</a:t>
            </a:r>
          </a:p>
          <a:p>
            <a:pPr marL="457200" lvl="0" indent="-406400" algn="l" rtl="0">
              <a:lnSpc>
                <a:spcPct val="90000"/>
              </a:lnSpc>
              <a:spcBef>
                <a:spcPts val="1000"/>
              </a:spcBef>
              <a:spcAft>
                <a:spcPts val="0"/>
              </a:spcAft>
              <a:buSzPts val="2800"/>
              <a:buChar char="•"/>
            </a:pPr>
            <a:r>
              <a:rPr lang="en-US" sz="2400" dirty="0"/>
              <a:t>In progress</a:t>
            </a:r>
          </a:p>
          <a:p>
            <a:pPr marL="457200" lvl="0" indent="-406400" algn="l" rtl="0">
              <a:lnSpc>
                <a:spcPct val="90000"/>
              </a:lnSpc>
              <a:spcBef>
                <a:spcPts val="1000"/>
              </a:spcBef>
              <a:spcAft>
                <a:spcPts val="0"/>
              </a:spcAft>
              <a:buSzPts val="2800"/>
              <a:buChar char="•"/>
            </a:pPr>
            <a:r>
              <a:rPr lang="en-US" sz="2400" dirty="0"/>
              <a:t>HCM 49 IOVD</a:t>
            </a:r>
          </a:p>
          <a:p>
            <a:pPr marL="457200" lvl="0" indent="-406400" algn="l" rtl="0">
              <a:lnSpc>
                <a:spcPct val="90000"/>
              </a:lnSpc>
              <a:spcBef>
                <a:spcPts val="1000"/>
              </a:spcBef>
              <a:spcAft>
                <a:spcPts val="0"/>
              </a:spcAft>
              <a:buSzPts val="2800"/>
              <a:buChar char="•"/>
            </a:pPr>
            <a:r>
              <a:rPr lang="en-US" sz="2400" dirty="0">
                <a:solidFill>
                  <a:schemeClr val="dk1"/>
                </a:solidFill>
              </a:rPr>
              <a:t>Service desk tickets/Oracle service </a:t>
            </a:r>
            <a:r>
              <a:rPr lang="en-US" sz="2400" dirty="0">
                <a:solidFill>
                  <a:schemeClr val="dk1"/>
                </a:solidFill>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0"/>
                  </a:ext>
                </a:extLst>
              </a:rPr>
              <a:t>requests</a:t>
            </a:r>
            <a:endParaRPr lang="en-US" sz="2400" dirty="0">
              <a:solidFill>
                <a:schemeClr val="dk1"/>
              </a:solidFill>
            </a:endParaRPr>
          </a:p>
          <a:p>
            <a:pPr marL="457200" lvl="0" indent="-406400" algn="l" rtl="0">
              <a:lnSpc>
                <a:spcPct val="90000"/>
              </a:lnSpc>
              <a:spcBef>
                <a:spcPts val="1000"/>
              </a:spcBef>
              <a:spcAft>
                <a:spcPts val="0"/>
              </a:spcAft>
              <a:buSzPts val="2800"/>
              <a:buChar char="•"/>
            </a:pPr>
            <a:r>
              <a:rPr lang="en-US" sz="2400" dirty="0"/>
              <a:t>College sharing</a:t>
            </a:r>
          </a:p>
          <a:p>
            <a:pPr marL="457200" lvl="0" indent="-406400" algn="l" rtl="0">
              <a:lnSpc>
                <a:spcPct val="90000"/>
              </a:lnSpc>
              <a:spcBef>
                <a:spcPts val="1000"/>
              </a:spcBef>
              <a:spcAft>
                <a:spcPts val="0"/>
              </a:spcAft>
              <a:buSzPts val="2800"/>
              <a:buChar char="•"/>
            </a:pPr>
            <a:r>
              <a:rPr lang="en-US" sz="24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1A657-A4E7-071B-BD44-3335B095D635}"/>
              </a:ext>
            </a:extLst>
          </p:cNvPr>
          <p:cNvSpPr>
            <a:spLocks noGrp="1"/>
          </p:cNvSpPr>
          <p:nvPr>
            <p:ph type="title"/>
          </p:nvPr>
        </p:nvSpPr>
        <p:spPr/>
        <p:txBody>
          <a:bodyPr/>
          <a:lstStyle/>
          <a:p>
            <a:r>
              <a:rPr lang="en-US" dirty="0"/>
              <a:t>In Progress</a:t>
            </a:r>
          </a:p>
        </p:txBody>
      </p:sp>
      <p:sp>
        <p:nvSpPr>
          <p:cNvPr id="3" name="Text Placeholder 2">
            <a:extLst>
              <a:ext uri="{FF2B5EF4-FFF2-40B4-BE49-F238E27FC236}">
                <a16:creationId xmlns:a16="http://schemas.microsoft.com/office/drawing/2014/main" id="{367BFA11-30C0-FF8C-8814-E74899E0D96C}"/>
              </a:ext>
            </a:extLst>
          </p:cNvPr>
          <p:cNvSpPr>
            <a:spLocks noGrp="1"/>
          </p:cNvSpPr>
          <p:nvPr>
            <p:ph type="body" idx="1"/>
          </p:nvPr>
        </p:nvSpPr>
        <p:spPr/>
        <p:txBody>
          <a:bodyPr/>
          <a:lstStyle/>
          <a:p>
            <a:r>
              <a:rPr lang="en-US" dirty="0"/>
              <a:t>CS 32</a:t>
            </a:r>
          </a:p>
          <a:p>
            <a:r>
              <a:rPr lang="en-US" dirty="0"/>
              <a:t>HCX 24.2.1</a:t>
            </a:r>
          </a:p>
          <a:p>
            <a:endParaRPr lang="en-US" dirty="0"/>
          </a:p>
        </p:txBody>
      </p:sp>
      <p:sp>
        <p:nvSpPr>
          <p:cNvPr id="4" name="Slide Number Placeholder 3">
            <a:extLst>
              <a:ext uri="{FF2B5EF4-FFF2-40B4-BE49-F238E27FC236}">
                <a16:creationId xmlns:a16="http://schemas.microsoft.com/office/drawing/2014/main" id="{8957F2C4-ADED-1186-170A-952917D8779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3747221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9674F-90B0-B58B-21A0-8DAD95A43984}"/>
              </a:ext>
            </a:extLst>
          </p:cNvPr>
          <p:cNvSpPr>
            <a:spLocks noGrp="1"/>
          </p:cNvSpPr>
          <p:nvPr>
            <p:ph type="title"/>
          </p:nvPr>
        </p:nvSpPr>
        <p:spPr/>
        <p:txBody>
          <a:bodyPr/>
          <a:lstStyle/>
          <a:p>
            <a:r>
              <a:rPr lang="en-US" dirty="0"/>
              <a:t>Human Capital Management 49</a:t>
            </a:r>
          </a:p>
        </p:txBody>
      </p:sp>
      <p:sp>
        <p:nvSpPr>
          <p:cNvPr id="3" name="Text Placeholder 2">
            <a:extLst>
              <a:ext uri="{FF2B5EF4-FFF2-40B4-BE49-F238E27FC236}">
                <a16:creationId xmlns:a16="http://schemas.microsoft.com/office/drawing/2014/main" id="{7E860849-C0BC-46B7-D2B3-2284702B1ECD}"/>
              </a:ext>
            </a:extLst>
          </p:cNvPr>
          <p:cNvSpPr>
            <a:spLocks noGrp="1"/>
          </p:cNvSpPr>
          <p:nvPr>
            <p:ph type="body" idx="1"/>
          </p:nvPr>
        </p:nvSpPr>
        <p:spPr/>
        <p:txBody>
          <a:bodyPr/>
          <a:lstStyle/>
          <a:p>
            <a:r>
              <a:rPr lang="en-US" dirty="0"/>
              <a:t>Accessibility Image Overview Document</a:t>
            </a:r>
          </a:p>
        </p:txBody>
      </p:sp>
      <p:sp>
        <p:nvSpPr>
          <p:cNvPr id="4" name="Slide Number Placeholder 3">
            <a:extLst>
              <a:ext uri="{FF2B5EF4-FFF2-40B4-BE49-F238E27FC236}">
                <a16:creationId xmlns:a16="http://schemas.microsoft.com/office/drawing/2014/main" id="{77359140-8855-BB54-8A1B-65BEAD3249A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2780008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dirty="0">
                <a:solidFill>
                  <a:schemeClr val="hlink"/>
                </a:solidFill>
                <a:hlinkClick r:id="rId3"/>
              </a:rPr>
              <a:t>ctcLink Accessibility</a:t>
            </a:r>
            <a:r>
              <a:rPr lang="en-US" dirty="0"/>
              <a:t> web page</a:t>
            </a:r>
            <a:endParaRPr u="sng" dirty="0">
              <a:solidFill>
                <a:schemeClr val="hlink"/>
              </a:solidFill>
              <a:hlinkClick r:id="rId3"/>
            </a:endParaRPr>
          </a:p>
          <a:p>
            <a:pPr marL="457200" lvl="0" indent="-406400" algn="l" rtl="0">
              <a:lnSpc>
                <a:spcPct val="90000"/>
              </a:lnSpc>
              <a:spcBef>
                <a:spcPts val="1000"/>
              </a:spcBef>
              <a:spcAft>
                <a:spcPts val="0"/>
              </a:spcAft>
              <a:buSzPts val="2800"/>
              <a:buChar char="•"/>
            </a:pPr>
            <a:r>
              <a:rPr lang="en-US" dirty="0"/>
              <a:t>Accessibility reviews</a:t>
            </a:r>
            <a:endParaRPr dirty="0"/>
          </a:p>
          <a:p>
            <a:pPr marL="457200" lvl="0" indent="-406400" algn="l" rtl="0">
              <a:lnSpc>
                <a:spcPct val="90000"/>
              </a:lnSpc>
              <a:spcBef>
                <a:spcPts val="1000"/>
              </a:spcBef>
              <a:spcAft>
                <a:spcPts val="0"/>
              </a:spcAft>
              <a:buSzPts val="2800"/>
              <a:buChar char="•"/>
            </a:pPr>
            <a:r>
              <a:rPr lang="en-US" dirty="0"/>
              <a:t>Image overview documents</a:t>
            </a:r>
            <a:endParaRPr dirty="0"/>
          </a:p>
          <a:p>
            <a:pPr marL="914400" lvl="1" indent="-381000" algn="l" rtl="0">
              <a:lnSpc>
                <a:spcPct val="90000"/>
              </a:lnSpc>
              <a:spcBef>
                <a:spcPts val="500"/>
              </a:spcBef>
              <a:spcAft>
                <a:spcPts val="0"/>
              </a:spcAft>
              <a:buSzPts val="2400"/>
              <a:buChar char="•"/>
            </a:pPr>
            <a:r>
              <a:rPr lang="en-US" dirty="0"/>
              <a:t>PeopleSoft Update Manager (PUM) images are released periodically to update and add new features</a:t>
            </a:r>
            <a:endParaRPr dirty="0"/>
          </a:p>
          <a:p>
            <a:pPr marL="457200" lvl="0" indent="-406400" algn="l" rtl="0">
              <a:lnSpc>
                <a:spcPct val="90000"/>
              </a:lnSpc>
              <a:spcBef>
                <a:spcPts val="1000"/>
              </a:spcBef>
              <a:spcAft>
                <a:spcPts val="0"/>
              </a:spcAft>
              <a:buSzPts val="2800"/>
              <a:buChar char="•"/>
            </a:pPr>
            <a:r>
              <a:rPr lang="en-US" dirty="0"/>
              <a:t>Oracle VPATs and third-party VPATs</a:t>
            </a:r>
            <a:endParaRPr dirty="0"/>
          </a:p>
          <a:p>
            <a:pPr marL="457200" lvl="0" indent="-406400" algn="l" rtl="0">
              <a:lnSpc>
                <a:spcPct val="90000"/>
              </a:lnSpc>
              <a:spcBef>
                <a:spcPts val="1000"/>
              </a:spcBef>
              <a:spcAft>
                <a:spcPts val="0"/>
              </a:spcAft>
              <a:buSzPts val="2800"/>
              <a:buChar char="•"/>
            </a:pPr>
            <a:r>
              <a:rPr lang="en-US" dirty="0"/>
              <a:t>Glossary of terms</a:t>
            </a:r>
            <a:endParaRPr dirty="0"/>
          </a:p>
          <a:p>
            <a:pPr marL="457200" lvl="0" indent="-228600" algn="l" rtl="0">
              <a:lnSpc>
                <a:spcPct val="90000"/>
              </a:lnSpc>
              <a:spcBef>
                <a:spcPts val="1000"/>
              </a:spcBef>
              <a:spcAft>
                <a:spcPts val="0"/>
              </a:spcAft>
              <a:buSzPts val="2800"/>
              <a:buNone/>
            </a:pPr>
            <a:endParaRPr dirty="0"/>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 September 10, 2024,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dirty="0"/>
              <a:t>CS Make a Payment Page</a:t>
            </a:r>
            <a:endParaRPr dirty="0"/>
          </a:p>
          <a:p>
            <a:pPr lvl="1"/>
            <a:r>
              <a:rPr lang="en-US" sz="1400" dirty="0"/>
              <a:t>Enhancement request approved to change from classic to fluid page. </a:t>
            </a:r>
            <a:endParaRPr dirty="0"/>
          </a:p>
          <a:p>
            <a:pPr marL="0" lvl="0" indent="0" algn="l" rtl="0">
              <a:lnSpc>
                <a:spcPct val="90000"/>
              </a:lnSpc>
              <a:spcBef>
                <a:spcPts val="1000"/>
              </a:spcBef>
              <a:spcAft>
                <a:spcPts val="0"/>
              </a:spcAft>
              <a:buSzPts val="2800"/>
              <a:buNone/>
            </a:pPr>
            <a:r>
              <a:rPr lang="en-US" sz="1600" dirty="0">
                <a:solidFill>
                  <a:schemeClr val="dk1"/>
                </a:solidFill>
              </a:rPr>
              <a:t>CS Academic Advisement Report – incorrect PDF tags</a:t>
            </a:r>
            <a:endParaRPr sz="2800" dirty="0">
              <a:solidFill>
                <a:schemeClr val="dk1"/>
              </a:solidFill>
            </a:endParaRPr>
          </a:p>
          <a:p>
            <a:pPr lvl="1">
              <a:spcBef>
                <a:spcPts val="1000"/>
              </a:spcBef>
              <a:buClr>
                <a:schemeClr val="dk1"/>
              </a:buClr>
            </a:pPr>
            <a:r>
              <a:rPr lang="en-US" sz="1400" dirty="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600" b="0" i="0" dirty="0">
                <a:solidFill>
                  <a:srgbClr val="003D5B"/>
                </a:solidFill>
                <a:effectLst/>
                <a:latin typeface="+mn-lt"/>
              </a:rPr>
              <a:t>Mark-up for 'Add' button incorrect creating WCAG violation</a:t>
            </a:r>
          </a:p>
          <a:p>
            <a:pPr lvl="1">
              <a:buClr>
                <a:schemeClr val="dk1"/>
              </a:buClr>
            </a:pPr>
            <a:r>
              <a:rPr lang="en-US" sz="1400" dirty="0">
                <a:solidFill>
                  <a:srgbClr val="003D5B"/>
                </a:solidFill>
                <a:latin typeface="+mn-lt"/>
              </a:rPr>
              <a:t>Oracle has accepted this as a bug and development is working on it now.</a:t>
            </a:r>
            <a:endParaRPr lang="en-US" sz="1400" b="0" i="0" dirty="0">
              <a:solidFill>
                <a:srgbClr val="003D5B"/>
              </a:solidFill>
              <a:effectLst/>
              <a:latin typeface="+mn-lt"/>
            </a:endParaRPr>
          </a:p>
          <a:p>
            <a:pPr>
              <a:buClr>
                <a:schemeClr val="dk1"/>
              </a:buClr>
            </a:pPr>
            <a:endParaRPr sz="2000" dirty="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12809</TotalTime>
  <Words>1018</Words>
  <Application>Microsoft Office PowerPoint</Application>
  <PresentationFormat>On-screen Show (4:3)</PresentationFormat>
  <Paragraphs>108</Paragraphs>
  <Slides>15</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Arial</vt:lpstr>
      <vt:lpstr>Office Theme</vt:lpstr>
      <vt:lpstr>Accessibility &amp; ctcLink Open Forum</vt:lpstr>
      <vt:lpstr>Agenda</vt:lpstr>
      <vt:lpstr>In Progress</vt:lpstr>
      <vt:lpstr>Human Capital Management 49</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675</cp:revision>
  <dcterms:created xsi:type="dcterms:W3CDTF">2018-05-14T23:14:43Z</dcterms:created>
  <dcterms:modified xsi:type="dcterms:W3CDTF">2024-08-12T15:30:59Z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