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514" r:id="rId4"/>
    <p:sldId id="511" r:id="rId5"/>
    <p:sldId id="512" r:id="rId6"/>
    <p:sldId id="513" r:id="rId7"/>
    <p:sldId id="266" r:id="rId8"/>
    <p:sldId id="267" r:id="rId9"/>
    <p:sldId id="268" r:id="rId10"/>
    <p:sldId id="269" r:id="rId11"/>
    <p:sldId id="270" r:id="rId12"/>
    <p:sldId id="271" r:id="rId13"/>
    <p:sldId id="509" r:id="rId14"/>
    <p:sldId id="272" r:id="rId15"/>
    <p:sldId id="273"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AF8C8-9884-4FE3-8DA7-65685F7EB6ED}" v="1" dt="2024-09-09T23:17:16.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modSp mod">
        <pc:chgData name="Christopher Soran" userId="7cb0f6d7-a7f2-46f2-9367-9660ffd42908" providerId="ADAL" clId="{9ED1F290-1A26-4903-AAC5-53A57D209EEF}" dt="2024-08-06T17:38:24.527" v="14" actId="20577"/>
        <pc:sldMkLst>
          <pc:docMk/>
          <pc:sldMk cId="0" sldId="256"/>
        </pc:sldMkLst>
        <pc:spChg chg="mod">
          <ac:chgData name="Christopher Soran" userId="7cb0f6d7-a7f2-46f2-9367-9660ffd42908" providerId="ADAL" clId="{9ED1F290-1A26-4903-AAC5-53A57D209EEF}" dt="2024-08-06T17:38:24.527" v="14" actId="20577"/>
          <ac:spMkLst>
            <pc:docMk/>
            <pc:sldMk cId="0" sldId="256"/>
            <ac:spMk id="109" creationId="{00000000-0000-0000-0000-000000000000}"/>
          </ac:spMkLst>
        </pc:spChg>
      </pc:sldChg>
      <pc:sldChg chg="modSp mod">
        <pc:chgData name="Christopher Soran" userId="7cb0f6d7-a7f2-46f2-9367-9660ffd42908" providerId="ADAL" clId="{9ED1F290-1A26-4903-AAC5-53A57D209EEF}" dt="2024-08-12T15:30:16.969" v="56" actId="20577"/>
        <pc:sldMkLst>
          <pc:docMk/>
          <pc:sldMk cId="0" sldId="257"/>
        </pc:sldMkLst>
        <pc:spChg chg="mod">
          <ac:chgData name="Christopher Soran" userId="7cb0f6d7-a7f2-46f2-9367-9660ffd42908" providerId="ADAL" clId="{9ED1F290-1A26-4903-AAC5-53A57D209EEF}" dt="2024-08-12T15:30:16.969" v="56" actId="20577"/>
          <ac:spMkLst>
            <pc:docMk/>
            <pc:sldMk cId="0" sldId="257"/>
            <ac:spMk id="116" creationId="{00000000-0000-0000-0000-000000000000}"/>
          </ac:spMkLst>
        </pc:spChg>
      </pc:sldChg>
      <pc:sldChg chg="modSp mod">
        <pc:chgData name="Christopher Soran" userId="7cb0f6d7-a7f2-46f2-9367-9660ffd42908" providerId="ADAL" clId="{9ED1F290-1A26-4903-AAC5-53A57D209EEF}" dt="2024-08-06T17:38:56.180" v="28" actId="20577"/>
        <pc:sldMkLst>
          <pc:docMk/>
          <pc:sldMk cId="0" sldId="268"/>
        </pc:sldMkLst>
        <pc:spChg chg="mod">
          <ac:chgData name="Christopher Soran" userId="7cb0f6d7-a7f2-46f2-9367-9660ffd42908" providerId="ADAL" clId="{9ED1F290-1A26-4903-AAC5-53A57D209EEF}" dt="2024-08-06T17:38:56.180" v="28" actId="20577"/>
          <ac:spMkLst>
            <pc:docMk/>
            <pc:sldMk cId="0" sldId="268"/>
            <ac:spMk id="201" creationId="{00000000-0000-0000-0000-000000000000}"/>
          </ac:spMkLst>
        </pc:spChg>
      </pc:sldChg>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pChg chg="mod">
          <ac:chgData name="Christopher Soran" userId="7cb0f6d7-a7f2-46f2-9367-9660ffd42908" providerId="ADAL" clId="{9ED1F290-1A26-4903-AAC5-53A57D209EEF}" dt="2024-08-12T15:30:23.956" v="58" actId="20577"/>
          <ac:spMkLst>
            <pc:docMk/>
            <pc:sldMk cId="3747221640" sldId="511"/>
            <ac:spMk id="3" creationId="{367BFA11-30C0-FF8C-8814-E74899E0D96C}"/>
          </ac:spMkLst>
        </pc:spChg>
      </pc:sldChg>
      <pc:sldChg chg="modSp new mod ord">
        <pc:chgData name="Christopher Soran" userId="7cb0f6d7-a7f2-46f2-9367-9660ffd42908" providerId="ADAL" clId="{9ED1F290-1A26-4903-AAC5-53A57D209EEF}" dt="2024-08-12T15:30:56.162" v="133" actId="20577"/>
        <pc:sldMkLst>
          <pc:docMk/>
          <pc:sldMk cId="2780008409" sldId="512"/>
        </pc:sldMkLst>
        <pc:spChg chg="mod">
          <ac:chgData name="Christopher Soran" userId="7cb0f6d7-a7f2-46f2-9367-9660ffd42908" providerId="ADAL" clId="{9ED1F290-1A26-4903-AAC5-53A57D209EEF}" dt="2024-08-12T15:30:46.201" v="96" actId="20577"/>
          <ac:spMkLst>
            <pc:docMk/>
            <pc:sldMk cId="2780008409" sldId="512"/>
            <ac:spMk id="2" creationId="{27D9674F-90B0-B58B-21A0-8DAD95A43984}"/>
          </ac:spMkLst>
        </pc:spChg>
        <pc:spChg chg="mod">
          <ac:chgData name="Christopher Soran" userId="7cb0f6d7-a7f2-46f2-9367-9660ffd42908" providerId="ADAL" clId="{9ED1F290-1A26-4903-AAC5-53A57D209EEF}" dt="2024-08-12T15:30:56.162" v="133" actId="20577"/>
          <ac:spMkLst>
            <pc:docMk/>
            <pc:sldMk cId="2780008409" sldId="512"/>
            <ac:spMk id="3" creationId="{7E860849-C0BC-46B7-D2B3-2284702B1ECD}"/>
          </ac:spMkLst>
        </pc:spChg>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05T20:36:27.909" v="6" actId="20577"/>
        <pc:sldMkLst>
          <pc:docMk/>
          <pc:sldMk cId="0" sldId="256"/>
        </pc:sldMkLst>
        <pc:spChg chg="mod">
          <ac:chgData name="Christopher Soran" userId="7cb0f6d7-a7f2-46f2-9367-9660ffd42908" providerId="ADAL" clId="{CEFC1925-A6B5-4887-90B6-5BA580C00B9D}" dt="2024-06-05T20:36:27.909" v="6" actId="20577"/>
          <ac:spMkLst>
            <pc:docMk/>
            <pc:sldMk cId="0" sldId="256"/>
            <ac:spMk id="109" creationId="{00000000-0000-0000-0000-000000000000}"/>
          </ac:spMkLst>
        </pc:spChg>
      </pc:sldChg>
      <pc:sldChg chg="modSp mod">
        <pc:chgData name="Christopher Soran" userId="7cb0f6d7-a7f2-46f2-9367-9660ffd42908" providerId="ADAL" clId="{CEFC1925-A6B5-4887-90B6-5BA580C00B9D}" dt="2024-06-10T18:26:56.757" v="537" actId="20577"/>
        <pc:sldMkLst>
          <pc:docMk/>
          <pc:sldMk cId="0" sldId="257"/>
        </pc:sldMkLst>
        <pc:spChg chg="mod">
          <ac:chgData name="Christopher Soran" userId="7cb0f6d7-a7f2-46f2-9367-9660ffd42908" providerId="ADAL" clId="{CEFC1925-A6B5-4887-90B6-5BA580C00B9D}" dt="2024-06-10T18:26:56.757" v="537" actId="20577"/>
          <ac:spMkLst>
            <pc:docMk/>
            <pc:sldMk cId="0" sldId="257"/>
            <ac:spMk id="116" creationId="{00000000-0000-0000-0000-000000000000}"/>
          </ac:spMkLst>
        </pc:spChg>
      </pc:sldChg>
      <pc:sldChg chg="modSp mod">
        <pc:chgData name="Christopher Soran" userId="7cb0f6d7-a7f2-46f2-9367-9660ffd42908" providerId="ADAL" clId="{CEFC1925-A6B5-4887-90B6-5BA580C00B9D}" dt="2024-06-10T18:05:19.774" v="410" actId="20577"/>
        <pc:sldMkLst>
          <pc:docMk/>
          <pc:sldMk cId="0" sldId="268"/>
        </pc:sldMkLst>
        <pc:spChg chg="mod">
          <ac:chgData name="Christopher Soran" userId="7cb0f6d7-a7f2-46f2-9367-9660ffd42908" providerId="ADAL" clId="{CEFC1925-A6B5-4887-90B6-5BA580C00B9D}" dt="2024-06-10T18:05:19.774" v="410" actId="20577"/>
          <ac:spMkLst>
            <pc:docMk/>
            <pc:sldMk cId="0" sldId="268"/>
            <ac:spMk id="201" creationId="{00000000-0000-0000-0000-000000000000}"/>
          </ac:spMkLst>
        </pc:spChg>
      </pc:sldChg>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6-18T17:14:21.928" v="4" actId="20577"/>
        <pc:sldMkLst>
          <pc:docMk/>
          <pc:sldMk cId="0" sldId="256"/>
        </pc:sldMkLst>
        <pc:spChg chg="mod">
          <ac:chgData name="Christopher Soran" userId="7cb0f6d7-a7f2-46f2-9367-9660ffd42908" providerId="ADAL" clId="{C82BACE9-66BB-466E-9677-B5F6A092DF57}" dt="2024-06-18T17:14:21.928" v="4" actId="20577"/>
          <ac:spMkLst>
            <pc:docMk/>
            <pc:sldMk cId="0" sldId="256"/>
            <ac:spMk id="109" creationId="{00000000-0000-0000-0000-000000000000}"/>
          </ac:spMkLst>
        </pc:spChg>
      </pc:sldChg>
      <pc:sldChg chg="modSp mod">
        <pc:chgData name="Christopher Soran" userId="7cb0f6d7-a7f2-46f2-9367-9660ffd42908" providerId="ADAL" clId="{C82BACE9-66BB-466E-9677-B5F6A092DF57}" dt="2024-07-09T16:20:50.444" v="368" actId="20577"/>
        <pc:sldMkLst>
          <pc:docMk/>
          <pc:sldMk cId="0" sldId="257"/>
        </pc:sldMkLst>
        <pc:spChg chg="mod">
          <ac:chgData name="Christopher Soran" userId="7cb0f6d7-a7f2-46f2-9367-9660ffd42908" providerId="ADAL" clId="{C82BACE9-66BB-466E-9677-B5F6A092DF57}" dt="2024-07-09T16:20:50.444" v="368" actId="20577"/>
          <ac:spMkLst>
            <pc:docMk/>
            <pc:sldMk cId="0" sldId="257"/>
            <ac:spMk id="116" creationId="{00000000-0000-0000-0000-000000000000}"/>
          </ac:spMkLst>
        </pc:spChg>
      </pc:sldChg>
      <pc:sldChg chg="modSp mod">
        <pc:chgData name="Christopher Soran" userId="7cb0f6d7-a7f2-46f2-9367-9660ffd42908" providerId="ADAL" clId="{C82BACE9-66BB-466E-9677-B5F6A092DF57}" dt="2024-06-18T17:15:04.578" v="15" actId="20577"/>
        <pc:sldMkLst>
          <pc:docMk/>
          <pc:sldMk cId="0" sldId="268"/>
        </pc:sldMkLst>
        <pc:spChg chg="mod">
          <ac:chgData name="Christopher Soran" userId="7cb0f6d7-a7f2-46f2-9367-9660ffd42908" providerId="ADAL" clId="{C82BACE9-66BB-466E-9677-B5F6A092DF57}" dt="2024-06-18T17:15:04.578" v="15" actId="20577"/>
          <ac:spMkLst>
            <pc:docMk/>
            <pc:sldMk cId="0" sldId="268"/>
            <ac:spMk id="201" creationId="{00000000-0000-0000-0000-000000000000}"/>
          </ac:spMkLst>
        </pc:spChg>
      </pc:sldChg>
      <pc:sldChg chg="modSp mod">
        <pc:chgData name="Christopher Soran" userId="7cb0f6d7-a7f2-46f2-9367-9660ffd42908" providerId="ADAL" clId="{C82BACE9-66BB-466E-9677-B5F6A092DF57}" dt="2024-07-09T16:48:22.961" v="373" actId="6549"/>
        <pc:sldMkLst>
          <pc:docMk/>
          <pc:sldMk cId="0" sldId="273"/>
        </pc:sldMkLst>
        <pc:spChg chg="mod">
          <ac:chgData name="Christopher Soran" userId="7cb0f6d7-a7f2-46f2-9367-9660ffd42908" providerId="ADAL" clId="{C82BACE9-66BB-466E-9677-B5F6A092DF57}" dt="2024-07-09T16:48:22.961" v="373" actId="6549"/>
          <ac:spMkLst>
            <pc:docMk/>
            <pc:sldMk cId="0" sldId="273"/>
            <ac:spMk id="237" creationId="{00000000-0000-0000-0000-000000000000}"/>
          </ac:spMkLst>
        </pc:spChg>
      </pc:sldChg>
      <pc:sldChg chg="modSp new mod ord">
        <pc:chgData name="Christopher Soran" userId="7cb0f6d7-a7f2-46f2-9367-9660ffd42908" providerId="ADAL" clId="{C82BACE9-66BB-466E-9677-B5F6A092DF57}" dt="2024-07-09T16:20:11.175" v="342" actId="403"/>
        <pc:sldMkLst>
          <pc:docMk/>
          <pc:sldMk cId="2466628776" sldId="510"/>
        </pc:sldMkLst>
        <pc:spChg chg="mod">
          <ac:chgData name="Christopher Soran" userId="7cb0f6d7-a7f2-46f2-9367-9660ffd42908" providerId="ADAL" clId="{C82BACE9-66BB-466E-9677-B5F6A092DF57}" dt="2024-07-01T22:24:53.568" v="47" actId="20577"/>
          <ac:spMkLst>
            <pc:docMk/>
            <pc:sldMk cId="2466628776" sldId="510"/>
            <ac:spMk id="2" creationId="{8B66526A-AC1F-D02D-7A06-F5E4B9816722}"/>
          </ac:spMkLst>
        </pc:spChg>
        <pc:spChg chg="mod">
          <ac:chgData name="Christopher Soran" userId="7cb0f6d7-a7f2-46f2-9367-9660ffd42908" providerId="ADAL" clId="{C82BACE9-66BB-466E-9677-B5F6A092DF57}" dt="2024-07-09T16:20:11.175" v="342" actId="403"/>
          <ac:spMkLst>
            <pc:docMk/>
            <pc:sldMk cId="2466628776" sldId="510"/>
            <ac:spMk id="3" creationId="{DDBA24FA-580B-DB29-5B1A-6F1B42615F8C}"/>
          </ac:spMkLst>
        </pc:spChg>
      </pc:sldChg>
      <pc:sldChg chg="modSp new mod">
        <pc:chgData name="Christopher Soran" userId="7cb0f6d7-a7f2-46f2-9367-9660ffd42908" providerId="ADAL" clId="{C82BACE9-66BB-466E-9677-B5F6A092DF57}" dt="2024-07-02T18:28:46.072" v="300" actId="20577"/>
        <pc:sldMkLst>
          <pc:docMk/>
          <pc:sldMk cId="3747221640" sldId="511"/>
        </pc:sldMkLst>
        <pc:spChg chg="mod">
          <ac:chgData name="Christopher Soran" userId="7cb0f6d7-a7f2-46f2-9367-9660ffd42908" providerId="ADAL" clId="{C82BACE9-66BB-466E-9677-B5F6A092DF57}" dt="2024-07-02T18:28:21.799" v="274" actId="20577"/>
          <ac:spMkLst>
            <pc:docMk/>
            <pc:sldMk cId="3747221640" sldId="511"/>
            <ac:spMk id="2" creationId="{ABB1A657-A4E7-071B-BD44-3335B095D635}"/>
          </ac:spMkLst>
        </pc:spChg>
        <pc:spChg chg="mod">
          <ac:chgData name="Christopher Soran" userId="7cb0f6d7-a7f2-46f2-9367-9660ffd42908" providerId="ADAL" clId="{C82BACE9-66BB-466E-9677-B5F6A092DF57}" dt="2024-07-02T18:28:46.072" v="300" actId="20577"/>
          <ac:spMkLst>
            <pc:docMk/>
            <pc:sldMk cId="3747221640" sldId="511"/>
            <ac:spMk id="3" creationId="{367BFA11-30C0-FF8C-8814-E74899E0D96C}"/>
          </ac:spMkLst>
        </pc:spChg>
      </pc:sldChg>
      <pc:sldChg chg="modSp new del mod">
        <pc:chgData name="Christopher Soran" userId="7cb0f6d7-a7f2-46f2-9367-9660ffd42908" providerId="ADAL" clId="{C82BACE9-66BB-466E-9677-B5F6A092DF57}" dt="2024-07-03T22:12:09.756" v="331" actId="47"/>
        <pc:sldMkLst>
          <pc:docMk/>
          <pc:sldMk cId="80418602" sldId="512"/>
        </pc:sldMkLst>
        <pc:spChg chg="mod">
          <ac:chgData name="Christopher Soran" userId="7cb0f6d7-a7f2-46f2-9367-9660ffd42908" providerId="ADAL" clId="{C82BACE9-66BB-466E-9677-B5F6A092DF57}" dt="2024-07-03T22:06:55.158" v="307" actId="20577"/>
          <ac:spMkLst>
            <pc:docMk/>
            <pc:sldMk cId="80418602" sldId="512"/>
            <ac:spMk id="2" creationId="{E9EB649A-D0F1-5C40-9236-6C1F176C81F0}"/>
          </ac:spMkLst>
        </pc:spChg>
        <pc:spChg chg="mod">
          <ac:chgData name="Christopher Soran" userId="7cb0f6d7-a7f2-46f2-9367-9660ffd42908" providerId="ADAL" clId="{C82BACE9-66BB-466E-9677-B5F6A092DF57}" dt="2024-07-03T22:11:49.757" v="316" actId="21"/>
          <ac:spMkLst>
            <pc:docMk/>
            <pc:sldMk cId="80418602" sldId="512"/>
            <ac:spMk id="3" creationId="{80D9FAED-4142-BF24-3079-85CA26FEB082}"/>
          </ac:spMkLst>
        </pc:spChg>
      </pc:sldChg>
      <pc:sldChg chg="modSp new mod">
        <pc:chgData name="Christopher Soran" userId="7cb0f6d7-a7f2-46f2-9367-9660ffd42908" providerId="ADAL" clId="{C82BACE9-66BB-466E-9677-B5F6A092DF57}" dt="2024-07-09T16:26:38.176" v="372" actId="20577"/>
        <pc:sldMkLst>
          <pc:docMk/>
          <pc:sldMk cId="761696814" sldId="513"/>
        </pc:sldMkLst>
        <pc:spChg chg="mod">
          <ac:chgData name="Christopher Soran" userId="7cb0f6d7-a7f2-46f2-9367-9660ffd42908" providerId="ADAL" clId="{C82BACE9-66BB-466E-9677-B5F6A092DF57}" dt="2024-07-03T22:12:03.223" v="330" actId="20577"/>
          <ac:spMkLst>
            <pc:docMk/>
            <pc:sldMk cId="761696814" sldId="513"/>
            <ac:spMk id="2" creationId="{4E890F5A-6200-3968-8CB7-6F395E5C057B}"/>
          </ac:spMkLst>
        </pc:spChg>
        <pc:spChg chg="mod">
          <ac:chgData name="Christopher Soran" userId="7cb0f6d7-a7f2-46f2-9367-9660ffd42908" providerId="ADAL" clId="{C82BACE9-66BB-466E-9677-B5F6A092DF57}" dt="2024-07-09T16:26:38.176" v="372" actId="20577"/>
          <ac:spMkLst>
            <pc:docMk/>
            <pc:sldMk cId="761696814" sldId="513"/>
            <ac:spMk id="3" creationId="{E6C3544E-03B7-4FF2-36BD-3DAD318FC01B}"/>
          </ac:spMkLst>
        </pc:spChg>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4T18:57:03.824" v="11" actId="20577"/>
        <pc:sldMkLst>
          <pc:docMk/>
          <pc:sldMk cId="0" sldId="256"/>
        </pc:sldMkLst>
        <pc:spChg chg="mod">
          <ac:chgData name="Christopher Soran" userId="7cb0f6d7-a7f2-46f2-9367-9660ffd42908" providerId="ADAL" clId="{5D6AF8C8-9884-4FE3-8DA7-65685F7EB6ED}" dt="2024-09-04T18:57:03.824" v="11" actId="20577"/>
          <ac:spMkLst>
            <pc:docMk/>
            <pc:sldMk cId="0" sldId="256"/>
            <ac:spMk id="109" creationId="{00000000-0000-0000-0000-000000000000}"/>
          </ac:spMkLst>
        </pc:spChg>
      </pc:sldChg>
      <pc:sldChg chg="modSp mod">
        <pc:chgData name="Christopher Soran" userId="7cb0f6d7-a7f2-46f2-9367-9660ffd42908" providerId="ADAL" clId="{5D6AF8C8-9884-4FE3-8DA7-65685F7EB6ED}" dt="2024-09-09T23:18:44.806" v="339" actId="1076"/>
        <pc:sldMkLst>
          <pc:docMk/>
          <pc:sldMk cId="0" sldId="257"/>
        </pc:sldMkLst>
        <pc:spChg chg="mod">
          <ac:chgData name="Christopher Soran" userId="7cb0f6d7-a7f2-46f2-9367-9660ffd42908" providerId="ADAL" clId="{5D6AF8C8-9884-4FE3-8DA7-65685F7EB6ED}" dt="2024-09-09T23:18:44.806" v="339" actId="1076"/>
          <ac:spMkLst>
            <pc:docMk/>
            <pc:sldMk cId="0" sldId="257"/>
            <ac:spMk id="116" creationId="{00000000-0000-0000-0000-000000000000}"/>
          </ac:spMkLst>
        </pc:spChg>
      </pc:sldChg>
      <pc:sldChg chg="modSp mod">
        <pc:chgData name="Christopher Soran" userId="7cb0f6d7-a7f2-46f2-9367-9660ffd42908" providerId="ADAL" clId="{5D6AF8C8-9884-4FE3-8DA7-65685F7EB6ED}" dt="2024-09-04T18:57:18.937" v="20" actId="20577"/>
        <pc:sldMkLst>
          <pc:docMk/>
          <pc:sldMk cId="0" sldId="268"/>
        </pc:sldMkLst>
        <pc:spChg chg="mod">
          <ac:chgData name="Christopher Soran" userId="7cb0f6d7-a7f2-46f2-9367-9660ffd42908" providerId="ADAL" clId="{5D6AF8C8-9884-4FE3-8DA7-65685F7EB6ED}" dt="2024-09-04T18:57:18.937" v="20" actId="20577"/>
          <ac:spMkLst>
            <pc:docMk/>
            <pc:sldMk cId="0" sldId="268"/>
            <ac:spMk id="201" creationId="{00000000-0000-0000-0000-000000000000}"/>
          </ac:spMkLst>
        </pc:spChg>
      </pc:sldChg>
      <pc:sldChg chg="modSp mod">
        <pc:chgData name="Christopher Soran" userId="7cb0f6d7-a7f2-46f2-9367-9660ffd42908" providerId="ADAL" clId="{5D6AF8C8-9884-4FE3-8DA7-65685F7EB6ED}" dt="2024-09-09T23:19:58.444" v="394" actId="20577"/>
        <pc:sldMkLst>
          <pc:docMk/>
          <pc:sldMk cId="3747221640" sldId="511"/>
        </pc:sldMkLst>
        <pc:spChg chg="mod">
          <ac:chgData name="Christopher Soran" userId="7cb0f6d7-a7f2-46f2-9367-9660ffd42908" providerId="ADAL" clId="{5D6AF8C8-9884-4FE3-8DA7-65685F7EB6ED}" dt="2024-09-09T23:19:58.444" v="394" actId="20577"/>
          <ac:spMkLst>
            <pc:docMk/>
            <pc:sldMk cId="3747221640" sldId="511"/>
            <ac:spMk id="3" creationId="{367BFA11-30C0-FF8C-8814-E74899E0D96C}"/>
          </ac:spMkLst>
        </pc:spChg>
      </pc:sldChg>
      <pc:sldChg chg="modSp new mod">
        <pc:chgData name="Christopher Soran" userId="7cb0f6d7-a7f2-46f2-9367-9660ffd42908" providerId="ADAL" clId="{5D6AF8C8-9884-4FE3-8DA7-65685F7EB6ED}" dt="2024-09-04T21:36:43.568" v="73" actId="20577"/>
        <pc:sldMkLst>
          <pc:docMk/>
          <pc:sldMk cId="644616599" sldId="512"/>
        </pc:sldMkLst>
        <pc:spChg chg="mod">
          <ac:chgData name="Christopher Soran" userId="7cb0f6d7-a7f2-46f2-9367-9660ffd42908" providerId="ADAL" clId="{5D6AF8C8-9884-4FE3-8DA7-65685F7EB6ED}" dt="2024-09-04T21:36:30.137" v="68" actId="20577"/>
          <ac:spMkLst>
            <pc:docMk/>
            <pc:sldMk cId="644616599" sldId="512"/>
            <ac:spMk id="2" creationId="{5A015799-C820-4363-3C98-6B335EDEB020}"/>
          </ac:spMkLst>
        </pc:spChg>
        <pc:spChg chg="mod">
          <ac:chgData name="Christopher Soran" userId="7cb0f6d7-a7f2-46f2-9367-9660ffd42908" providerId="ADAL" clId="{5D6AF8C8-9884-4FE3-8DA7-65685F7EB6ED}" dt="2024-09-04T21:36:43.568" v="73" actId="20577"/>
          <ac:spMkLst>
            <pc:docMk/>
            <pc:sldMk cId="644616599" sldId="512"/>
            <ac:spMk id="3" creationId="{6C30E9EC-2803-8B37-90FC-566637A60ABD}"/>
          </ac:spMkLst>
        </pc:spChg>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pChg chg="mod">
          <ac:chgData name="Christopher Soran" userId="7cb0f6d7-a7f2-46f2-9367-9660ffd42908" providerId="ADAL" clId="{5D6AF8C8-9884-4FE3-8DA7-65685F7EB6ED}" dt="2024-09-04T21:38:08.434" v="114" actId="20577"/>
          <ac:spMkLst>
            <pc:docMk/>
            <pc:sldMk cId="356295688" sldId="513"/>
            <ac:spMk id="2" creationId="{4DB8E0D4-A338-1B4F-FE7C-3B0B76B0F7CB}"/>
          </ac:spMkLst>
        </pc:spChg>
        <pc:spChg chg="mod">
          <ac:chgData name="Christopher Soran" userId="7cb0f6d7-a7f2-46f2-9367-9660ffd42908" providerId="ADAL" clId="{5D6AF8C8-9884-4FE3-8DA7-65685F7EB6ED}" dt="2024-09-09T23:18:19.665" v="333" actId="33524"/>
          <ac:spMkLst>
            <pc:docMk/>
            <pc:sldMk cId="356295688" sldId="513"/>
            <ac:spMk id="3" creationId="{8D69F479-2418-6836-8CD2-2E33E2892809}"/>
          </ac:spMkLst>
        </pc:spChg>
      </pc:sldChg>
      <pc:sldChg chg="modSp new mod">
        <pc:chgData name="Christopher Soran" userId="7cb0f6d7-a7f2-46f2-9367-9660ffd42908" providerId="ADAL" clId="{5D6AF8C8-9884-4FE3-8DA7-65685F7EB6ED}" dt="2024-09-09T23:20:18.225" v="417" actId="20577"/>
        <pc:sldMkLst>
          <pc:docMk/>
          <pc:sldMk cId="2060950817" sldId="514"/>
        </pc:sldMkLst>
        <pc:spChg chg="mod">
          <ac:chgData name="Christopher Soran" userId="7cb0f6d7-a7f2-46f2-9367-9660ffd42908" providerId="ADAL" clId="{5D6AF8C8-9884-4FE3-8DA7-65685F7EB6ED}" dt="2024-09-09T23:16:43.417" v="224" actId="20577"/>
          <ac:spMkLst>
            <pc:docMk/>
            <pc:sldMk cId="2060950817" sldId="514"/>
            <ac:spMk id="2" creationId="{23CF033A-77D7-AB8F-0215-1AC592F9A33A}"/>
          </ac:spMkLst>
        </pc:spChg>
        <pc:spChg chg="mod">
          <ac:chgData name="Christopher Soran" userId="7cb0f6d7-a7f2-46f2-9367-9660ffd42908" providerId="ADAL" clId="{5D6AF8C8-9884-4FE3-8DA7-65685F7EB6ED}" dt="2024-09-09T23:20:18.225" v="417" actId="20577"/>
          <ac:spMkLst>
            <pc:docMk/>
            <pc:sldMk cId="2060950817" sldId="514"/>
            <ac:spMk id="3" creationId="{963832A6-6B7F-24D5-49A8-C2FA8920D456}"/>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ctclink-hcm-image-49-supplemental-accessibility-2024-0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September 10,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Enhancement request approved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page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given by Oracle tested successfully. This will be coming in HCM 49.</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given by Oracle tested successfully. This will be coming in HCM 49.</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extLst>
      <p:ext uri="{BB962C8B-B14F-4D97-AF65-F5344CB8AC3E}">
        <p14:creationId xmlns:p14="http://schemas.microsoft.com/office/powerpoint/2010/main" val="257512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1"/>
                  </a:ext>
                </a:extLst>
              </a:rPr>
              <a:t>FIN Travel Authorizations </a:t>
            </a:r>
            <a:endPar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2"/>
                </a:ext>
              </a:extLst>
            </a:endParaRPr>
          </a:p>
          <a:p>
            <a:pPr lvl="1" indent="-311150">
              <a:buSzPts val="1300"/>
            </a:pPr>
            <a:r>
              <a:rPr lang="en-US" sz="13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a:t>Combo </a:t>
            </a:r>
            <a:r>
              <a:rPr lang="en-US" sz="1800" dirty="0"/>
              <a:t>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HCM 49</a:t>
            </a:r>
          </a:p>
          <a:p>
            <a:pPr marL="457200" lvl="0" indent="-406400" algn="l" rtl="0">
              <a:lnSpc>
                <a:spcPct val="90000"/>
              </a:lnSpc>
              <a:spcBef>
                <a:spcPts val="1000"/>
              </a:spcBef>
              <a:spcAft>
                <a:spcPts val="0"/>
              </a:spcAft>
              <a:buSzPts val="2800"/>
              <a:buChar char="•"/>
            </a:pPr>
            <a:r>
              <a:rPr lang="en-US" sz="2400" dirty="0"/>
              <a:t>In progress</a:t>
            </a:r>
          </a:p>
          <a:p>
            <a:pPr lvl="1" indent="-406400">
              <a:spcBef>
                <a:spcPts val="1000"/>
              </a:spcBef>
              <a:buSzPts val="2800"/>
            </a:pPr>
            <a:r>
              <a:rPr lang="en-US" sz="2000" dirty="0"/>
              <a:t>CS 32 and HCX 24.2.1</a:t>
            </a:r>
          </a:p>
          <a:p>
            <a:pPr lvl="1" indent="-406400">
              <a:spcBef>
                <a:spcPts val="1000"/>
              </a:spcBef>
              <a:buSzPts val="2800"/>
            </a:pPr>
            <a:r>
              <a:rPr lang="en-US" sz="2000" dirty="0"/>
              <a:t>FS 50</a:t>
            </a:r>
          </a:p>
          <a:p>
            <a:r>
              <a:rPr lang="en-US" sz="2400" dirty="0"/>
              <a:t>OKTA</a:t>
            </a:r>
          </a:p>
          <a:p>
            <a:r>
              <a:rPr lang="en-US" sz="2400" dirty="0"/>
              <a:t>OAAP</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033A-77D7-AB8F-0215-1AC592F9A33A}"/>
              </a:ext>
            </a:extLst>
          </p:cNvPr>
          <p:cNvSpPr>
            <a:spLocks noGrp="1"/>
          </p:cNvSpPr>
          <p:nvPr>
            <p:ph type="title"/>
          </p:nvPr>
        </p:nvSpPr>
        <p:spPr/>
        <p:txBody>
          <a:bodyPr/>
          <a:lstStyle/>
          <a:p>
            <a:r>
              <a:rPr lang="en-US" dirty="0"/>
              <a:t>HCM 49</a:t>
            </a:r>
          </a:p>
        </p:txBody>
      </p:sp>
      <p:sp>
        <p:nvSpPr>
          <p:cNvPr id="3" name="Text Placeholder 2">
            <a:extLst>
              <a:ext uri="{FF2B5EF4-FFF2-40B4-BE49-F238E27FC236}">
                <a16:creationId xmlns:a16="http://schemas.microsoft.com/office/drawing/2014/main" id="{963832A6-6B7F-24D5-49A8-C2FA8920D456}"/>
              </a:ext>
            </a:extLst>
          </p:cNvPr>
          <p:cNvSpPr>
            <a:spLocks noGrp="1"/>
          </p:cNvSpPr>
          <p:nvPr>
            <p:ph type="body" idx="1"/>
          </p:nvPr>
        </p:nvSpPr>
        <p:spPr/>
        <p:txBody>
          <a:bodyPr/>
          <a:lstStyle/>
          <a:p>
            <a:r>
              <a:rPr lang="en-US" dirty="0">
                <a:hlinkClick r:id="rId2"/>
              </a:rPr>
              <a:t>HCM 49 IOVD</a:t>
            </a:r>
            <a:endParaRPr lang="en-US" dirty="0"/>
          </a:p>
          <a:p>
            <a:r>
              <a:rPr lang="en-US" dirty="0"/>
              <a:t>Going to production on </a:t>
            </a:r>
            <a:r>
              <a:rPr lang="en-US"/>
              <a:t>Saturday September 14</a:t>
            </a:r>
            <a:r>
              <a:rPr lang="en-US" baseline="30000"/>
              <a:t>th</a:t>
            </a:r>
            <a:r>
              <a:rPr lang="en-US"/>
              <a:t>, 2024</a:t>
            </a:r>
            <a:endParaRPr lang="en-US" dirty="0"/>
          </a:p>
        </p:txBody>
      </p:sp>
      <p:sp>
        <p:nvSpPr>
          <p:cNvPr id="4" name="Slide Number Placeholder 3">
            <a:extLst>
              <a:ext uri="{FF2B5EF4-FFF2-40B4-BE49-F238E27FC236}">
                <a16:creationId xmlns:a16="http://schemas.microsoft.com/office/drawing/2014/main" id="{2A48E1D1-BD71-41E5-4D18-1C50E58DCF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06095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p:txBody>
          <a:bodyPr/>
          <a:lstStyle/>
          <a:p>
            <a:r>
              <a:rPr lang="en-US" dirty="0"/>
              <a:t>In Progress</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p:txBody>
          <a:bodyPr/>
          <a:lstStyle/>
          <a:p>
            <a:r>
              <a:rPr lang="en-US" dirty="0"/>
              <a:t>FS 50 – October 26, 2024</a:t>
            </a:r>
          </a:p>
          <a:p>
            <a:r>
              <a:rPr lang="en-US" dirty="0"/>
              <a:t>CS 32 – November 2, 2024</a:t>
            </a:r>
          </a:p>
          <a:p>
            <a:r>
              <a:rPr lang="en-US" dirty="0"/>
              <a:t>HCX 24.2.1 – November 2, 2024</a:t>
            </a:r>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747221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5799-C820-4363-3C98-6B335EDEB020}"/>
              </a:ext>
            </a:extLst>
          </p:cNvPr>
          <p:cNvSpPr>
            <a:spLocks noGrp="1"/>
          </p:cNvSpPr>
          <p:nvPr>
            <p:ph type="title"/>
          </p:nvPr>
        </p:nvSpPr>
        <p:spPr/>
        <p:txBody>
          <a:bodyPr/>
          <a:lstStyle/>
          <a:p>
            <a:r>
              <a:rPr lang="en-US" dirty="0"/>
              <a:t>OKTA</a:t>
            </a:r>
          </a:p>
        </p:txBody>
      </p:sp>
      <p:sp>
        <p:nvSpPr>
          <p:cNvPr id="3" name="Text Placeholder 2">
            <a:extLst>
              <a:ext uri="{FF2B5EF4-FFF2-40B4-BE49-F238E27FC236}">
                <a16:creationId xmlns:a16="http://schemas.microsoft.com/office/drawing/2014/main" id="{6C30E9EC-2803-8B37-90FC-566637A60ABD}"/>
              </a:ext>
            </a:extLst>
          </p:cNvPr>
          <p:cNvSpPr>
            <a:spLocks noGrp="1"/>
          </p:cNvSpPr>
          <p:nvPr>
            <p:ph type="body" idx="1"/>
          </p:nvPr>
        </p:nvSpPr>
        <p:spPr/>
        <p:txBody>
          <a:bodyPr/>
          <a:lstStyle/>
          <a:p>
            <a:r>
              <a:rPr lang="en-US" dirty="0"/>
              <a:t>Our contact for Okta accessibility meetings has recently changed, and they are gathering information to share with us about their audits with Deque.</a:t>
            </a:r>
          </a:p>
        </p:txBody>
      </p:sp>
      <p:sp>
        <p:nvSpPr>
          <p:cNvPr id="4" name="Slide Number Placeholder 3">
            <a:extLst>
              <a:ext uri="{FF2B5EF4-FFF2-40B4-BE49-F238E27FC236}">
                <a16:creationId xmlns:a16="http://schemas.microsoft.com/office/drawing/2014/main" id="{FA9371F8-5CC1-0C42-7CFA-38C85AAB0C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64461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E0D4-A338-1B4F-FE7C-3B0B76B0F7CB}"/>
              </a:ext>
            </a:extLst>
          </p:cNvPr>
          <p:cNvSpPr>
            <a:spLocks noGrp="1"/>
          </p:cNvSpPr>
          <p:nvPr>
            <p:ph type="title"/>
          </p:nvPr>
        </p:nvSpPr>
        <p:spPr/>
        <p:txBody>
          <a:bodyPr/>
          <a:lstStyle/>
          <a:p>
            <a:r>
              <a:rPr lang="en-US" dirty="0"/>
              <a:t>OAAP SSN Entry</a:t>
            </a:r>
          </a:p>
        </p:txBody>
      </p:sp>
      <p:sp>
        <p:nvSpPr>
          <p:cNvPr id="3" name="Text Placeholder 2">
            <a:extLst>
              <a:ext uri="{FF2B5EF4-FFF2-40B4-BE49-F238E27FC236}">
                <a16:creationId xmlns:a16="http://schemas.microsoft.com/office/drawing/2014/main" id="{8D69F479-2418-6836-8CD2-2E33E2892809}"/>
              </a:ext>
            </a:extLst>
          </p:cNvPr>
          <p:cNvSpPr>
            <a:spLocks noGrp="1"/>
          </p:cNvSpPr>
          <p:nvPr>
            <p:ph type="body" idx="1"/>
          </p:nvPr>
        </p:nvSpPr>
        <p:spPr/>
        <p:txBody>
          <a:bodyPr/>
          <a:lstStyle/>
          <a:p>
            <a:r>
              <a:rPr lang="en-US" sz="2400" dirty="0"/>
              <a:t>For OAAP SSN entry, to be accessible there should be clear instructions on the format desired so you’d ask something like “Birthdate (mm/dd/</a:t>
            </a:r>
            <a:r>
              <a:rPr lang="en-US" sz="2400" dirty="0" err="1"/>
              <a:t>yyyy</a:t>
            </a:r>
            <a:r>
              <a:rPr lang="en-US" sz="2400" dirty="0"/>
              <a:t>)” or in the case of social security number it should say something like “###-##-####” but on having those dashes it seemed to get rejected. On putting the number in as ######### it then took it and let them proceed.</a:t>
            </a:r>
          </a:p>
          <a:p>
            <a:r>
              <a:rPr lang="en-US" sz="2400" dirty="0"/>
              <a:t>This issue was brought to our attention, and we will be working with </a:t>
            </a:r>
            <a:r>
              <a:rPr lang="en-US" sz="2400" dirty="0" err="1"/>
              <a:t>Kastech</a:t>
            </a:r>
            <a:r>
              <a:rPr lang="en-US" sz="2400" dirty="0"/>
              <a:t> soon on this.</a:t>
            </a:r>
          </a:p>
        </p:txBody>
      </p:sp>
      <p:sp>
        <p:nvSpPr>
          <p:cNvPr id="4" name="Slide Number Placeholder 3">
            <a:extLst>
              <a:ext uri="{FF2B5EF4-FFF2-40B4-BE49-F238E27FC236}">
                <a16:creationId xmlns:a16="http://schemas.microsoft.com/office/drawing/2014/main" id="{E93B8923-08C0-A240-0312-D86F7BD0B4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56295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October 8,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12989</TotalTime>
  <Words>1171</Words>
  <Application>Microsoft Office PowerPoint</Application>
  <PresentationFormat>On-screen Show (4:3)</PresentationFormat>
  <Paragraphs>121</Paragraphs>
  <Slides>17</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Office Theme</vt:lpstr>
      <vt:lpstr>Accessibility &amp; ctcLink Open Forum</vt:lpstr>
      <vt:lpstr>Agenda</vt:lpstr>
      <vt:lpstr>HCM 49</vt:lpstr>
      <vt:lpstr>In Progress</vt:lpstr>
      <vt:lpstr>OKTA</vt:lpstr>
      <vt:lpstr>OAAP SSN Entry</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675</cp:revision>
  <dcterms:created xsi:type="dcterms:W3CDTF">2018-05-14T23:14:43Z</dcterms:created>
  <dcterms:modified xsi:type="dcterms:W3CDTF">2024-09-09T23:20:19Z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